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haansoftxlsx"/>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75"/>
  </p:notesMasterIdLst>
  <p:sldIdLst>
    <p:sldId id="405" r:id="rId4"/>
    <p:sldId id="273" r:id="rId5"/>
    <p:sldId id="369" r:id="rId6"/>
    <p:sldId id="288" r:id="rId7"/>
    <p:sldId id="291" r:id="rId8"/>
    <p:sldId id="381" r:id="rId9"/>
    <p:sldId id="400" r:id="rId10"/>
    <p:sldId id="412" r:id="rId11"/>
    <p:sldId id="413" r:id="rId12"/>
    <p:sldId id="414" r:id="rId13"/>
    <p:sldId id="415" r:id="rId14"/>
    <p:sldId id="261" r:id="rId15"/>
    <p:sldId id="262" r:id="rId16"/>
    <p:sldId id="416" r:id="rId17"/>
    <p:sldId id="264" r:id="rId18"/>
    <p:sldId id="417" r:id="rId19"/>
    <p:sldId id="418" r:id="rId20"/>
    <p:sldId id="267" r:id="rId21"/>
    <p:sldId id="419" r:id="rId22"/>
    <p:sldId id="420" r:id="rId23"/>
    <p:sldId id="401" r:id="rId24"/>
    <p:sldId id="256" r:id="rId25"/>
    <p:sldId id="421" r:id="rId26"/>
    <p:sldId id="422" r:id="rId27"/>
    <p:sldId id="423" r:id="rId28"/>
    <p:sldId id="424" r:id="rId29"/>
    <p:sldId id="425" r:id="rId30"/>
    <p:sldId id="426" r:id="rId31"/>
    <p:sldId id="427" r:id="rId32"/>
    <p:sldId id="428" r:id="rId33"/>
    <p:sldId id="402" r:id="rId34"/>
    <p:sldId id="397" r:id="rId35"/>
    <p:sldId id="274" r:id="rId36"/>
    <p:sldId id="275" r:id="rId37"/>
    <p:sldId id="277" r:id="rId38"/>
    <p:sldId id="404" r:id="rId39"/>
    <p:sldId id="403" r:id="rId40"/>
    <p:sldId id="365" r:id="rId41"/>
    <p:sldId id="377" r:id="rId42"/>
    <p:sldId id="268" r:id="rId43"/>
    <p:sldId id="399" r:id="rId44"/>
    <p:sldId id="260" r:id="rId45"/>
    <p:sldId id="371" r:id="rId46"/>
    <p:sldId id="344" r:id="rId47"/>
    <p:sldId id="411" r:id="rId48"/>
    <p:sldId id="410" r:id="rId49"/>
    <p:sldId id="269" r:id="rId50"/>
    <p:sldId id="278" r:id="rId51"/>
    <p:sldId id="279" r:id="rId52"/>
    <p:sldId id="303" r:id="rId53"/>
    <p:sldId id="282" r:id="rId54"/>
    <p:sldId id="329" r:id="rId55"/>
    <p:sldId id="276" r:id="rId56"/>
    <p:sldId id="286" r:id="rId57"/>
    <p:sldId id="321" r:id="rId58"/>
    <p:sldId id="284" r:id="rId59"/>
    <p:sldId id="292" r:id="rId60"/>
    <p:sldId id="332" r:id="rId61"/>
    <p:sldId id="325" r:id="rId62"/>
    <p:sldId id="298" r:id="rId63"/>
    <p:sldId id="333" r:id="rId64"/>
    <p:sldId id="334" r:id="rId65"/>
    <p:sldId id="311" r:id="rId66"/>
    <p:sldId id="263" r:id="rId67"/>
    <p:sldId id="266" r:id="rId68"/>
    <p:sldId id="265" r:id="rId69"/>
    <p:sldId id="336" r:id="rId70"/>
    <p:sldId id="257" r:id="rId71"/>
    <p:sldId id="258" r:id="rId72"/>
    <p:sldId id="259" r:id="rId73"/>
    <p:sldId id="295" r:id="rId7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48E"/>
    <a:srgbClr val="32B0BE"/>
    <a:srgbClr val="64C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75788" autoAdjust="0"/>
  </p:normalViewPr>
  <p:slideViewPr>
    <p:cSldViewPr snapToGrid="0">
      <p:cViewPr varScale="1">
        <p:scale>
          <a:sx n="83" d="100"/>
          <a:sy n="83" d="100"/>
        </p:scale>
        <p:origin x="1320" y="90"/>
      </p:cViewPr>
      <p:guideLst>
        <p:guide orient="horz" pos="234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solidFill>
            </c:spPr>
            <c:extLst>
              <c:ext xmlns:c16="http://schemas.microsoft.com/office/drawing/2014/chart" uri="{C3380CC4-5D6E-409C-BE32-E72D297353CC}">
                <c16:uniqueId val="{00000001-F7A9-4833-8965-4895EEDDB237}"/>
              </c:ext>
            </c:extLst>
          </c:dPt>
          <c:dPt>
            <c:idx val="1"/>
            <c:bubble3D val="0"/>
            <c:spPr>
              <a:solidFill>
                <a:schemeClr val="bg1">
                  <a:lumMod val="75000"/>
                </a:schemeClr>
              </a:solidFill>
            </c:spPr>
            <c:extLst>
              <c:ext xmlns:c16="http://schemas.microsoft.com/office/drawing/2014/chart" uri="{C3380CC4-5D6E-409C-BE32-E72D297353CC}">
                <c16:uniqueId val="{00000003-F7A9-4833-8965-4895EEDDB237}"/>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F7A9-4833-8965-4895EEDDB23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03171685102041E-2"/>
          <c:y val="3.4471340049169907E-2"/>
          <c:w val="0.88385226967597008"/>
          <c:h val="0.88556194076886297"/>
        </c:manualLayout>
      </c:layout>
      <c:barChart>
        <c:barDir val="col"/>
        <c:grouping val="stacked"/>
        <c:varyColors val="0"/>
        <c:ser>
          <c:idx val="0"/>
          <c:order val="0"/>
          <c:tx>
            <c:strRef>
              <c:f>Sheet1!$B$1</c:f>
              <c:strCache>
                <c:ptCount val="1"/>
                <c:pt idx="0">
                  <c:v>Series 1</c:v>
                </c:pt>
              </c:strCache>
            </c:strRef>
          </c:tx>
          <c:spPr>
            <a:solidFill>
              <a:schemeClr val="accent1"/>
            </a:solidFill>
          </c:spPr>
          <c:invertIfNegative val="0"/>
          <c:dPt>
            <c:idx val="1"/>
            <c:invertIfNegative val="0"/>
            <c:bubble3D val="0"/>
            <c:extLst>
              <c:ext xmlns:c16="http://schemas.microsoft.com/office/drawing/2014/chart" uri="{C3380CC4-5D6E-409C-BE32-E72D297353CC}">
                <c16:uniqueId val="{00000000-7782-49C4-B70B-AA9E425952DA}"/>
              </c:ext>
            </c:extLst>
          </c:dPt>
          <c:dPt>
            <c:idx val="2"/>
            <c:invertIfNegative val="0"/>
            <c:bubble3D val="0"/>
            <c:extLst>
              <c:ext xmlns:c16="http://schemas.microsoft.com/office/drawing/2014/chart" uri="{C3380CC4-5D6E-409C-BE32-E72D297353CC}">
                <c16:uniqueId val="{00000001-7782-49C4-B70B-AA9E425952DA}"/>
              </c:ext>
            </c:extLst>
          </c:dPt>
          <c:dPt>
            <c:idx val="3"/>
            <c:invertIfNegative val="0"/>
            <c:bubble3D val="0"/>
            <c:extLst>
              <c:ext xmlns:c16="http://schemas.microsoft.com/office/drawing/2014/chart" uri="{C3380CC4-5D6E-409C-BE32-E72D297353CC}">
                <c16:uniqueId val="{00000002-7782-49C4-B70B-AA9E425952DA}"/>
              </c:ext>
            </c:extLst>
          </c:dPt>
          <c:cat>
            <c:strRef>
              <c:f>Sheet1!$A$2:$A$5</c:f>
              <c:strCache>
                <c:ptCount val="4"/>
                <c:pt idx="0">
                  <c:v>Option  A</c:v>
                </c:pt>
                <c:pt idx="1">
                  <c:v>Option  B</c:v>
                </c:pt>
                <c:pt idx="2">
                  <c:v>Option  C</c:v>
                </c:pt>
                <c:pt idx="3">
                  <c:v>Option  D</c:v>
                </c:pt>
              </c:strCache>
            </c:strRef>
          </c:cat>
          <c:val>
            <c:numRef>
              <c:f>Sheet1!$B$2:$B$5</c:f>
              <c:numCache>
                <c:formatCode>General</c:formatCode>
                <c:ptCount val="4"/>
                <c:pt idx="0">
                  <c:v>40</c:v>
                </c:pt>
                <c:pt idx="1">
                  <c:v>70</c:v>
                </c:pt>
                <c:pt idx="2">
                  <c:v>50</c:v>
                </c:pt>
                <c:pt idx="3">
                  <c:v>40</c:v>
                </c:pt>
              </c:numCache>
            </c:numRef>
          </c:val>
          <c:extLst>
            <c:ext xmlns:c16="http://schemas.microsoft.com/office/drawing/2014/chart" uri="{C3380CC4-5D6E-409C-BE32-E72D297353CC}">
              <c16:uniqueId val="{00000003-7782-49C4-B70B-AA9E425952DA}"/>
            </c:ext>
          </c:extLst>
        </c:ser>
        <c:dLbls>
          <c:showLegendKey val="0"/>
          <c:showVal val="0"/>
          <c:showCatName val="0"/>
          <c:showSerName val="0"/>
          <c:showPercent val="0"/>
          <c:showBubbleSize val="0"/>
        </c:dLbls>
        <c:gapWidth val="150"/>
        <c:overlap val="100"/>
        <c:axId val="-1483444064"/>
        <c:axId val="-1483443520"/>
      </c:barChart>
      <c:catAx>
        <c:axId val="-1483444064"/>
        <c:scaling>
          <c:orientation val="minMax"/>
        </c:scaling>
        <c:delete val="0"/>
        <c:axPos val="b"/>
        <c:numFmt formatCode="General" sourceLinked="0"/>
        <c:majorTickMark val="out"/>
        <c:minorTickMark val="none"/>
        <c:tickLblPos val="nextTo"/>
        <c:txPr>
          <a:bodyPr/>
          <a:lstStyle/>
          <a:p>
            <a:pPr>
              <a:defRPr sz="1200">
                <a:latin typeface="Arial" pitchFamily="34" charset="0"/>
                <a:cs typeface="Arial" pitchFamily="34" charset="0"/>
              </a:defRPr>
            </a:pPr>
            <a:endParaRPr lang="en-US"/>
          </a:p>
        </c:txPr>
        <c:crossAx val="-1483443520"/>
        <c:crosses val="autoZero"/>
        <c:auto val="1"/>
        <c:lblAlgn val="ctr"/>
        <c:lblOffset val="100"/>
        <c:noMultiLvlLbl val="0"/>
      </c:catAx>
      <c:valAx>
        <c:axId val="-1483443520"/>
        <c:scaling>
          <c:orientation val="minMax"/>
        </c:scaling>
        <c:delete val="1"/>
        <c:axPos val="l"/>
        <c:majorGridlines>
          <c:spPr>
            <a:ln>
              <a:noFill/>
            </a:ln>
          </c:spPr>
        </c:majorGridlines>
        <c:numFmt formatCode="General" sourceLinked="1"/>
        <c:majorTickMark val="out"/>
        <c:minorTickMark val="none"/>
        <c:tickLblPos val="nextTo"/>
        <c:crossAx val="-1483444064"/>
        <c:crosses val="autoZero"/>
        <c:crossBetween val="between"/>
      </c:valAx>
      <c:spPr>
        <a:noFill/>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03171685102041E-2"/>
          <c:y val="3.4471340049169907E-2"/>
          <c:w val="0.88385226967597008"/>
          <c:h val="0.88556194076886297"/>
        </c:manualLayout>
      </c:layout>
      <c:barChart>
        <c:barDir val="col"/>
        <c:grouping val="stacked"/>
        <c:varyColors val="0"/>
        <c:ser>
          <c:idx val="0"/>
          <c:order val="0"/>
          <c:tx>
            <c:strRef>
              <c:f>Sheet1!$B$1</c:f>
              <c:strCache>
                <c:ptCount val="1"/>
                <c:pt idx="0">
                  <c:v>Series 1</c:v>
                </c:pt>
              </c:strCache>
            </c:strRef>
          </c:tx>
          <c:spPr>
            <a:solidFill>
              <a:schemeClr val="accent4"/>
            </a:solidFill>
          </c:spPr>
          <c:invertIfNegative val="0"/>
          <c:dPt>
            <c:idx val="1"/>
            <c:invertIfNegative val="0"/>
            <c:bubble3D val="0"/>
            <c:extLst>
              <c:ext xmlns:c16="http://schemas.microsoft.com/office/drawing/2014/chart" uri="{C3380CC4-5D6E-409C-BE32-E72D297353CC}">
                <c16:uniqueId val="{00000000-12C4-4FFD-8F28-3154419132A3}"/>
              </c:ext>
            </c:extLst>
          </c:dPt>
          <c:dPt>
            <c:idx val="2"/>
            <c:invertIfNegative val="0"/>
            <c:bubble3D val="0"/>
            <c:extLst>
              <c:ext xmlns:c16="http://schemas.microsoft.com/office/drawing/2014/chart" uri="{C3380CC4-5D6E-409C-BE32-E72D297353CC}">
                <c16:uniqueId val="{00000001-12C4-4FFD-8F28-3154419132A3}"/>
              </c:ext>
            </c:extLst>
          </c:dPt>
          <c:dPt>
            <c:idx val="3"/>
            <c:invertIfNegative val="0"/>
            <c:bubble3D val="0"/>
            <c:extLst>
              <c:ext xmlns:c16="http://schemas.microsoft.com/office/drawing/2014/chart" uri="{C3380CC4-5D6E-409C-BE32-E72D297353CC}">
                <c16:uniqueId val="{00000002-12C4-4FFD-8F28-3154419132A3}"/>
              </c:ext>
            </c:extLst>
          </c:dPt>
          <c:cat>
            <c:strRef>
              <c:f>Sheet1!$A$2:$A$5</c:f>
              <c:strCache>
                <c:ptCount val="4"/>
                <c:pt idx="0">
                  <c:v>Option  A</c:v>
                </c:pt>
                <c:pt idx="1">
                  <c:v>Option  B</c:v>
                </c:pt>
                <c:pt idx="2">
                  <c:v>Option  C</c:v>
                </c:pt>
                <c:pt idx="3">
                  <c:v>Option  D</c:v>
                </c:pt>
              </c:strCache>
            </c:strRef>
          </c:cat>
          <c:val>
            <c:numRef>
              <c:f>Sheet1!$B$2:$B$5</c:f>
              <c:numCache>
                <c:formatCode>General</c:formatCode>
                <c:ptCount val="4"/>
                <c:pt idx="0">
                  <c:v>50</c:v>
                </c:pt>
                <c:pt idx="1">
                  <c:v>60</c:v>
                </c:pt>
                <c:pt idx="2">
                  <c:v>80</c:v>
                </c:pt>
                <c:pt idx="3">
                  <c:v>40</c:v>
                </c:pt>
              </c:numCache>
            </c:numRef>
          </c:val>
          <c:extLst>
            <c:ext xmlns:c16="http://schemas.microsoft.com/office/drawing/2014/chart" uri="{C3380CC4-5D6E-409C-BE32-E72D297353CC}">
              <c16:uniqueId val="{00000003-12C4-4FFD-8F28-3154419132A3}"/>
            </c:ext>
          </c:extLst>
        </c:ser>
        <c:dLbls>
          <c:showLegendKey val="0"/>
          <c:showVal val="0"/>
          <c:showCatName val="0"/>
          <c:showSerName val="0"/>
          <c:showPercent val="0"/>
          <c:showBubbleSize val="0"/>
        </c:dLbls>
        <c:gapWidth val="150"/>
        <c:overlap val="100"/>
        <c:axId val="-1748422672"/>
        <c:axId val="-1748424848"/>
      </c:barChart>
      <c:catAx>
        <c:axId val="-1748422672"/>
        <c:scaling>
          <c:orientation val="minMax"/>
        </c:scaling>
        <c:delete val="0"/>
        <c:axPos val="b"/>
        <c:numFmt formatCode="General" sourceLinked="0"/>
        <c:majorTickMark val="out"/>
        <c:minorTickMark val="none"/>
        <c:tickLblPos val="nextTo"/>
        <c:txPr>
          <a:bodyPr/>
          <a:lstStyle/>
          <a:p>
            <a:pPr>
              <a:defRPr sz="1200">
                <a:latin typeface="Arial" pitchFamily="34" charset="0"/>
                <a:cs typeface="Arial" pitchFamily="34" charset="0"/>
              </a:defRPr>
            </a:pPr>
            <a:endParaRPr lang="en-US"/>
          </a:p>
        </c:txPr>
        <c:crossAx val="-1748424848"/>
        <c:crosses val="autoZero"/>
        <c:auto val="1"/>
        <c:lblAlgn val="ctr"/>
        <c:lblOffset val="100"/>
        <c:noMultiLvlLbl val="0"/>
      </c:catAx>
      <c:valAx>
        <c:axId val="-1748424848"/>
        <c:scaling>
          <c:orientation val="minMax"/>
        </c:scaling>
        <c:delete val="1"/>
        <c:axPos val="l"/>
        <c:majorGridlines>
          <c:spPr>
            <a:ln>
              <a:noFill/>
            </a:ln>
          </c:spPr>
        </c:majorGridlines>
        <c:numFmt formatCode="General" sourceLinked="1"/>
        <c:majorTickMark val="out"/>
        <c:minorTickMark val="none"/>
        <c:tickLblPos val="nextTo"/>
        <c:crossAx val="-1748422672"/>
        <c:crosses val="autoZero"/>
        <c:crossBetween val="between"/>
      </c:valAx>
      <c:spPr>
        <a:noFill/>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75000"/>
                </a:schemeClr>
              </a:solidFill>
            </c:spPr>
            <c:extLst>
              <c:ext xmlns:c16="http://schemas.microsoft.com/office/drawing/2014/chart" uri="{C3380CC4-5D6E-409C-BE32-E72D297353CC}">
                <c16:uniqueId val="{00000001-91C7-4722-9997-3C78DCAD01E2}"/>
              </c:ext>
            </c:extLst>
          </c:dPt>
          <c:dPt>
            <c:idx val="1"/>
            <c:bubble3D val="0"/>
            <c:spPr>
              <a:solidFill>
                <a:schemeClr val="accent1"/>
              </a:solidFill>
            </c:spPr>
            <c:extLst>
              <c:ext xmlns:c16="http://schemas.microsoft.com/office/drawing/2014/chart" uri="{C3380CC4-5D6E-409C-BE32-E72D297353CC}">
                <c16:uniqueId val="{00000003-91C7-4722-9997-3C78DCAD01E2}"/>
              </c:ext>
            </c:extLst>
          </c:dPt>
          <c:cat>
            <c:strRef>
              <c:f>Sheet1!$A$2:$A$3</c:f>
              <c:strCache>
                <c:ptCount val="2"/>
                <c:pt idx="0">
                  <c:v>1st Qtr</c:v>
                </c:pt>
                <c:pt idx="1">
                  <c:v>2nd Qtr</c:v>
                </c:pt>
              </c:strCache>
            </c:strRef>
          </c:cat>
          <c:val>
            <c:numRef>
              <c:f>Sheet1!$B$2:$B$3</c:f>
              <c:numCache>
                <c:formatCode>General</c:formatCode>
                <c:ptCount val="2"/>
                <c:pt idx="0">
                  <c:v>40</c:v>
                </c:pt>
                <c:pt idx="1">
                  <c:v>70</c:v>
                </c:pt>
              </c:numCache>
            </c:numRef>
          </c:val>
          <c:extLst>
            <c:ext xmlns:c16="http://schemas.microsoft.com/office/drawing/2014/chart" uri="{C3380CC4-5D6E-409C-BE32-E72D297353CC}">
              <c16:uniqueId val="{00000004-91C7-4722-9997-3C78DCAD01E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6F2E2-7BE2-47D1-92D2-6783EC4A003F}" type="datetimeFigureOut">
              <a:rPr lang="ko-KR" altLang="en-US" smtClean="0"/>
              <a:t>2023-06-05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721E6-957D-4707-B3D2-A01C96646CCA}" type="slidenum">
              <a:rPr lang="ko-KR" altLang="en-US" smtClean="0"/>
              <a:t>‹#›</a:t>
            </a:fld>
            <a:endParaRPr lang="ko-KR" altLang="en-US"/>
          </a:p>
        </p:txBody>
      </p:sp>
    </p:spTree>
    <p:extLst>
      <p:ext uri="{BB962C8B-B14F-4D97-AF65-F5344CB8AC3E}">
        <p14:creationId xmlns:p14="http://schemas.microsoft.com/office/powerpoint/2010/main" val="401534634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ordorintelligence.com/industry-reports/brazil-solar-energy-marke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a07b7248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24a07b7248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4a07b72488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4a07b72488_2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24a07b72488_2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e36516bf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1e36516bf5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1e36516bf5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e36516bf51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e36516bf51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1e36516bf51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e36516bf51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e36516bf51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1e36516bf51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e36516bf5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e36516bf5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e36516bf51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e68081f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g24e68081f5d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dk1"/>
              </a:buClr>
              <a:buSzPts val="1100"/>
              <a:buFont typeface="Arial"/>
              <a:buNone/>
            </a:pPr>
            <a:r>
              <a:rPr lang="en-US" sz="1300">
                <a:solidFill>
                  <a:srgbClr val="111111"/>
                </a:solidFill>
                <a:latin typeface="Roboto"/>
                <a:ea typeface="Roboto"/>
                <a:cs typeface="Roboto"/>
                <a:sym typeface="Roboto"/>
              </a:rPr>
              <a:t>6.2: Installed renewable energy capacity in Israel Source: own figures based on data from IRENA, 2020 and Israel Ministry of Energy, 2020b</a:t>
            </a:r>
            <a:endParaRPr sz="1300">
              <a:solidFill>
                <a:srgbClr val="111111"/>
              </a:solidFill>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e68081f5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g24e68081f5d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https://www.mordorintelligence.com/industry-reports/brazil-solar-energy-market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Malgun Gothic"/>
                <a:ea typeface="Malgun Gothic"/>
                <a:cs typeface="Malgun Gothic"/>
                <a:sym typeface="Malgun Gothic"/>
              </a:rPr>
              <a:t>Future tasks that we will aim to achieve in R&amp;D.</a:t>
            </a:r>
            <a:endParaRPr/>
          </a:p>
          <a:p>
            <a:pPr marL="0" lvl="0" indent="0" algn="l" rtl="0">
              <a:lnSpc>
                <a:spcPct val="100000"/>
              </a:lnSpc>
              <a:spcBef>
                <a:spcPts val="0"/>
              </a:spcBef>
              <a:spcAft>
                <a:spcPts val="0"/>
              </a:spcAft>
              <a:buSzPts val="1400"/>
              <a:buNone/>
            </a:pPr>
            <a:r>
              <a:rPr lang="en-US" sz="1200">
                <a:latin typeface="Malgun Gothic"/>
                <a:ea typeface="Malgun Gothic"/>
                <a:cs typeface="Malgun Gothic"/>
                <a:sym typeface="Malgun Gothic"/>
              </a:rPr>
              <a:t> </a:t>
            </a:r>
            <a:endParaRPr/>
          </a:p>
          <a:p>
            <a:pPr marL="0" lvl="0" indent="0" algn="l" rtl="0">
              <a:lnSpc>
                <a:spcPct val="100000"/>
              </a:lnSpc>
              <a:spcBef>
                <a:spcPts val="0"/>
              </a:spcBef>
              <a:spcAft>
                <a:spcPts val="0"/>
              </a:spcAft>
              <a:buSzPts val="1400"/>
              <a:buNone/>
            </a:pPr>
            <a:r>
              <a:rPr lang="en-US" sz="1200">
                <a:latin typeface="Malgun Gothic"/>
                <a:ea typeface="Malgun Gothic"/>
                <a:cs typeface="Malgun Gothic"/>
                <a:sym typeface="Malgun Gothic"/>
              </a:rPr>
              <a:t>Include:</a:t>
            </a:r>
            <a:endParaRPr/>
          </a:p>
          <a:p>
            <a:pPr marL="171450" lvl="0" indent="-171450" algn="l" rtl="0">
              <a:lnSpc>
                <a:spcPct val="100000"/>
              </a:lnSpc>
              <a:spcBef>
                <a:spcPts val="0"/>
              </a:spcBef>
              <a:spcAft>
                <a:spcPts val="0"/>
              </a:spcAft>
              <a:buSzPts val="1200"/>
              <a:buFont typeface="Malgun Gothic"/>
              <a:buChar char="-"/>
            </a:pPr>
            <a:r>
              <a:rPr lang="en-US" sz="1200">
                <a:latin typeface="Malgun Gothic"/>
                <a:ea typeface="Malgun Gothic"/>
                <a:cs typeface="Malgun Gothic"/>
                <a:sym typeface="Malgun Gothic"/>
              </a:rPr>
              <a:t>Known problems that will be solved in the future in the R&amp;D phase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Malgun Gothic"/>
                <a:ea typeface="Malgun Gothic"/>
                <a:cs typeface="Malgun Gothic"/>
                <a:sym typeface="Malgun Gothic"/>
              </a:rPr>
              <a:t>Add a calculation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4a07b7248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g24a07b7248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g24a07b7248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Malgun Gothic"/>
                <a:ea typeface="Malgun Gothic"/>
                <a:cs typeface="Malgun Gothic"/>
                <a:sym typeface="Malgun Gothic"/>
              </a:rPr>
              <a:t>Add a calculation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e3adfddb7e_0_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1e3adfddb7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e34eb2757f_0_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1e34eb2757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Future tasks that we will aim to achieve in R&amp;D.</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Include:</a:t>
            </a:r>
            <a:endParaRPr/>
          </a:p>
          <a:p>
            <a:pPr marL="171450" lvl="0" indent="-171450" algn="l" rtl="0">
              <a:lnSpc>
                <a:spcPct val="100000"/>
              </a:lnSpc>
              <a:spcBef>
                <a:spcPts val="0"/>
              </a:spcBef>
              <a:spcAft>
                <a:spcPts val="0"/>
              </a:spcAft>
              <a:buClr>
                <a:schemeClr val="dk1"/>
              </a:buClr>
              <a:buSzPts val="1200"/>
              <a:buFont typeface="Malgun Gothic"/>
              <a:buChar char="-"/>
            </a:pPr>
            <a:r>
              <a:rPr lang="en-US"/>
              <a:t>Known problems that will be solved in the future in the R&amp;D phase</a:t>
            </a:r>
            <a:endParaRPr/>
          </a:p>
          <a:p>
            <a:pPr marL="0" lvl="0" indent="0" algn="l" rtl="0">
              <a:lnSpc>
                <a:spcPct val="100000"/>
              </a:lnSpc>
              <a:spcBef>
                <a:spcPts val="0"/>
              </a:spcBef>
              <a:spcAft>
                <a:spcPts val="0"/>
              </a:spcAft>
              <a:buSzPts val="1400"/>
              <a:buNone/>
            </a:pPr>
            <a:endParaRPr/>
          </a:p>
        </p:txBody>
      </p:sp>
      <p:sp>
        <p:nvSpPr>
          <p:cNvPr id="423" name="Google Shape;423;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1" name="Google Shape;46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20700" lvl="0" indent="-228600" algn="l" rtl="0">
              <a:lnSpc>
                <a:spcPct val="115000"/>
              </a:lnSpc>
              <a:spcBef>
                <a:spcPts val="0"/>
              </a:spcBef>
              <a:spcAft>
                <a:spcPts val="0"/>
              </a:spcAft>
              <a:buClr>
                <a:schemeClr val="dk1"/>
              </a:buClr>
              <a:buSzPts val="1100"/>
              <a:buFont typeface="Arial"/>
              <a:buNone/>
            </a:pPr>
            <a:r>
              <a:rPr lang="en-US" sz="1100">
                <a:solidFill>
                  <a:srgbClr val="374151"/>
                </a:solidFill>
                <a:highlight>
                  <a:srgbClr val="F7F7F8"/>
                </a:highlight>
                <a:latin typeface="Arial"/>
                <a:ea typeface="Arial"/>
                <a:cs typeface="Arial"/>
                <a:sym typeface="Arial"/>
              </a:rPr>
              <a:t>1.</a:t>
            </a:r>
            <a:r>
              <a:rPr lang="en-US" sz="700">
                <a:solidFill>
                  <a:srgbClr val="374151"/>
                </a:solidFill>
                <a:highlight>
                  <a:srgbClr val="F7F7F8"/>
                </a:highlight>
                <a:latin typeface="Times New Roman"/>
                <a:ea typeface="Times New Roman"/>
                <a:cs typeface="Times New Roman"/>
                <a:sym typeface="Times New Roman"/>
              </a:rPr>
              <a:t> 	</a:t>
            </a:r>
            <a:r>
              <a:rPr lang="en-US" sz="1100">
                <a:solidFill>
                  <a:srgbClr val="374151"/>
                </a:solidFill>
                <a:highlight>
                  <a:srgbClr val="F7F7F8"/>
                </a:highlight>
                <a:latin typeface="Arial"/>
                <a:ea typeface="Arial"/>
                <a:cs typeface="Arial"/>
                <a:sym typeface="Arial"/>
              </a:rPr>
              <a:t>California, United States: California has been a leader in promoting renewable energy, including solar power. It has abundant sunlight throughout the year, making it an ideal location for solar energy systems. The state also offers various incentives and rebate programs to encourage the adoption of solar energy. Additionally, California has a strong environmental consciousness and a sizable market for residential solar energy systems.</a:t>
            </a:r>
            <a:endParaRPr sz="1100">
              <a:solidFill>
                <a:srgbClr val="374151"/>
              </a:solidFill>
              <a:highlight>
                <a:srgbClr val="F7F7F8"/>
              </a:highlight>
              <a:latin typeface="Arial"/>
              <a:ea typeface="Arial"/>
              <a:cs typeface="Arial"/>
              <a:sym typeface="Arial"/>
            </a:endParaRPr>
          </a:p>
          <a:p>
            <a:pPr marL="520700" lvl="0" indent="-228600" algn="l" rtl="0">
              <a:lnSpc>
                <a:spcPct val="115000"/>
              </a:lnSpc>
              <a:spcBef>
                <a:spcPts val="0"/>
              </a:spcBef>
              <a:spcAft>
                <a:spcPts val="0"/>
              </a:spcAft>
              <a:buClr>
                <a:schemeClr val="dk1"/>
              </a:buClr>
              <a:buSzPts val="1100"/>
              <a:buFont typeface="Arial"/>
              <a:buNone/>
            </a:pPr>
            <a:r>
              <a:rPr lang="en-US" sz="1100">
                <a:solidFill>
                  <a:srgbClr val="374151"/>
                </a:solidFill>
                <a:highlight>
                  <a:srgbClr val="F7F7F8"/>
                </a:highlight>
                <a:latin typeface="Arial"/>
                <a:ea typeface="Arial"/>
                <a:cs typeface="Arial"/>
                <a:sym typeface="Arial"/>
              </a:rPr>
              <a:t>2.</a:t>
            </a:r>
            <a:r>
              <a:rPr lang="en-US" sz="700">
                <a:solidFill>
                  <a:srgbClr val="374151"/>
                </a:solidFill>
                <a:highlight>
                  <a:srgbClr val="F7F7F8"/>
                </a:highlight>
                <a:latin typeface="Times New Roman"/>
                <a:ea typeface="Times New Roman"/>
                <a:cs typeface="Times New Roman"/>
                <a:sym typeface="Times New Roman"/>
              </a:rPr>
              <a:t>     </a:t>
            </a:r>
            <a:r>
              <a:rPr lang="en-US" sz="1100">
                <a:solidFill>
                  <a:srgbClr val="374151"/>
                </a:solidFill>
                <a:highlight>
                  <a:srgbClr val="F7F7F8"/>
                </a:highlight>
                <a:latin typeface="Arial"/>
                <a:ea typeface="Arial"/>
                <a:cs typeface="Arial"/>
                <a:sym typeface="Arial"/>
              </a:rPr>
              <a:t>Germany: Germany has been at the forefront of solar energy adoption for many years. Despite having less sunlight compared to other regions, Germany has a well-established solar market due to its favorable feed-in tariff system, strong government support, and extensive renewable energy policies. The country's commitment to transitioning to clean energy and its mature solar industry make it an attractive location for your product.</a:t>
            </a:r>
            <a:endParaRPr sz="1100">
              <a:solidFill>
                <a:srgbClr val="374151"/>
              </a:solidFill>
              <a:highlight>
                <a:srgbClr val="F7F7F8"/>
              </a:highlight>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61" name="Google Shape;46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e36516bf51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g1e36516bf51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e36516bf51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4a07b72488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4a07b72488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24a07b72488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4a07b72488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24a07b72488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24a07b72488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4a07b72488_2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4a07b72488_2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24a07b72488_2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a07b72488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4a07b72488_2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24a07b72488_2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a07b72488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4a07b72488_2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24a07b72488_2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4a07b72488_2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24a07b72488_2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24a07b72488_2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4206907" y="0"/>
            <a:ext cx="734778"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7286707" y="0"/>
            <a:ext cx="734778"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036023" y="0"/>
            <a:ext cx="2156346" cy="6858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9"/>
          <p:cNvSpPr>
            <a:spLocks noGrp="1"/>
          </p:cNvSpPr>
          <p:nvPr>
            <p:ph type="body" sz="quarter" idx="10" hasCustomPrompt="1"/>
          </p:nvPr>
        </p:nvSpPr>
        <p:spPr>
          <a:xfrm>
            <a:off x="0" y="4851443"/>
            <a:ext cx="12192000" cy="576063"/>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509395"/>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090" y="646036"/>
            <a:ext cx="4233115" cy="3632945"/>
          </a:xfrm>
          <a:prstGeom prst="rect">
            <a:avLst/>
          </a:prstGeom>
        </p:spPr>
      </p:pic>
    </p:spTree>
    <p:extLst>
      <p:ext uri="{BB962C8B-B14F-4D97-AF65-F5344CB8AC3E}">
        <p14:creationId xmlns:p14="http://schemas.microsoft.com/office/powerpoint/2010/main" val="2395023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52" name="Rectangle 51"/>
          <p:cNvSpPr/>
          <p:nvPr userDrawn="1"/>
        </p:nvSpPr>
        <p:spPr>
          <a:xfrm>
            <a:off x="0" y="6578220"/>
            <a:ext cx="12192000" cy="279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그룹 2">
            <a:extLst>
              <a:ext uri="{FF2B5EF4-FFF2-40B4-BE49-F238E27FC236}">
                <a16:creationId xmlns:a16="http://schemas.microsoft.com/office/drawing/2014/main" id="{A78451C5-B8CA-4E35-8763-FA65423527B0}"/>
              </a:ext>
            </a:extLst>
          </p:cNvPr>
          <p:cNvGrpSpPr/>
          <p:nvPr userDrawn="1"/>
        </p:nvGrpSpPr>
        <p:grpSpPr>
          <a:xfrm>
            <a:off x="9563890" y="5525204"/>
            <a:ext cx="2564846" cy="1152584"/>
            <a:chOff x="9563890" y="5525204"/>
            <a:chExt cx="2564846" cy="1152584"/>
          </a:xfrm>
        </p:grpSpPr>
        <p:pic>
          <p:nvPicPr>
            <p:cNvPr id="54" name="Picture 5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829188" y="6225828"/>
              <a:ext cx="693891" cy="451960"/>
            </a:xfrm>
            <a:prstGeom prst="rect">
              <a:avLst/>
            </a:prstGeom>
          </p:spPr>
        </p:pic>
        <p:pic>
          <p:nvPicPr>
            <p:cNvPr id="55" name="Picture 5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64669" y="5539612"/>
              <a:ext cx="500087" cy="1057003"/>
            </a:xfrm>
            <a:prstGeom prst="rect">
              <a:avLst/>
            </a:prstGeom>
          </p:spPr>
        </p:pic>
        <p:pic>
          <p:nvPicPr>
            <p:cNvPr id="56" name="Picture 5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578408" y="5735969"/>
              <a:ext cx="550328" cy="879993"/>
            </a:xfrm>
            <a:prstGeom prst="rect">
              <a:avLst/>
            </a:prstGeom>
          </p:spPr>
        </p:pic>
        <p:pic>
          <p:nvPicPr>
            <p:cNvPr id="57" name="Picture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160970" y="5525204"/>
              <a:ext cx="374861" cy="1071411"/>
            </a:xfrm>
            <a:prstGeom prst="rect">
              <a:avLst/>
            </a:prstGeom>
          </p:spPr>
        </p:pic>
        <p:pic>
          <p:nvPicPr>
            <p:cNvPr id="59" name="Picture 5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90" y="5866852"/>
              <a:ext cx="265298" cy="402521"/>
            </a:xfrm>
            <a:prstGeom prst="rect">
              <a:avLst/>
            </a:prstGeom>
          </p:spPr>
        </p:pic>
      </p:grpSp>
      <p:sp>
        <p:nvSpPr>
          <p:cNvPr id="10" name="Picture Placeholder 2">
            <a:extLst>
              <a:ext uri="{FF2B5EF4-FFF2-40B4-BE49-F238E27FC236}">
                <a16:creationId xmlns:a16="http://schemas.microsoft.com/office/drawing/2014/main" id="{F03E1C88-B758-4397-BB07-20334DD241C6}"/>
              </a:ext>
            </a:extLst>
          </p:cNvPr>
          <p:cNvSpPr>
            <a:spLocks noGrp="1"/>
          </p:cNvSpPr>
          <p:nvPr>
            <p:ph type="pic" idx="1" hasCustomPrompt="1"/>
          </p:nvPr>
        </p:nvSpPr>
        <p:spPr>
          <a:xfrm>
            <a:off x="802455" y="642120"/>
            <a:ext cx="4104000" cy="1692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03133A19-366C-4143-B66C-A20D990A78A2}"/>
              </a:ext>
            </a:extLst>
          </p:cNvPr>
          <p:cNvSpPr>
            <a:spLocks noGrp="1"/>
          </p:cNvSpPr>
          <p:nvPr>
            <p:ph type="pic" idx="11" hasCustomPrompt="1"/>
          </p:nvPr>
        </p:nvSpPr>
        <p:spPr>
          <a:xfrm>
            <a:off x="2902817" y="4351266"/>
            <a:ext cx="4104000" cy="1692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0C311531-5E4A-4980-87A4-79ED2C131D86}"/>
              </a:ext>
            </a:extLst>
          </p:cNvPr>
          <p:cNvSpPr>
            <a:spLocks noGrp="1"/>
          </p:cNvSpPr>
          <p:nvPr>
            <p:ph type="pic" idx="12" hasCustomPrompt="1"/>
          </p:nvPr>
        </p:nvSpPr>
        <p:spPr>
          <a:xfrm>
            <a:off x="5003178" y="642121"/>
            <a:ext cx="1980000" cy="3564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C8E56490-DEC6-4B08-A7E6-8AD048303A82}"/>
              </a:ext>
            </a:extLst>
          </p:cNvPr>
          <p:cNvSpPr>
            <a:spLocks noGrp="1"/>
          </p:cNvSpPr>
          <p:nvPr>
            <p:ph type="pic" idx="13" hasCustomPrompt="1"/>
          </p:nvPr>
        </p:nvSpPr>
        <p:spPr>
          <a:xfrm>
            <a:off x="2902817" y="2478693"/>
            <a:ext cx="1980000" cy="1728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5036A8B7-A76F-44FA-9556-178172D1E5FD}"/>
              </a:ext>
            </a:extLst>
          </p:cNvPr>
          <p:cNvSpPr>
            <a:spLocks noGrp="1"/>
          </p:cNvSpPr>
          <p:nvPr>
            <p:ph type="pic" idx="15" hasCustomPrompt="1"/>
          </p:nvPr>
        </p:nvSpPr>
        <p:spPr>
          <a:xfrm>
            <a:off x="802456" y="2479266"/>
            <a:ext cx="1980000" cy="3564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3624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Images and Contents Layout">
    <p:spTree>
      <p:nvGrpSpPr>
        <p:cNvPr id="1" name=""/>
        <p:cNvGrpSpPr/>
        <p:nvPr/>
      </p:nvGrpSpPr>
      <p:grpSpPr>
        <a:xfrm>
          <a:off x="0" y="0"/>
          <a:ext cx="0" cy="0"/>
          <a:chOff x="0" y="0"/>
          <a:chExt cx="0" cy="0"/>
        </a:xfrm>
      </p:grpSpPr>
      <p:sp>
        <p:nvSpPr>
          <p:cNvPr id="19" name="자유형: 도형 18">
            <a:extLst>
              <a:ext uri="{FF2B5EF4-FFF2-40B4-BE49-F238E27FC236}">
                <a16:creationId xmlns:a16="http://schemas.microsoft.com/office/drawing/2014/main" id="{E0FD5A04-9E72-4F6C-A0E2-4D958F19FD46}"/>
              </a:ext>
            </a:extLst>
          </p:cNvPr>
          <p:cNvSpPr>
            <a:spLocks noGrp="1"/>
          </p:cNvSpPr>
          <p:nvPr>
            <p:ph type="pic" idx="15" hasCustomPrompt="1"/>
          </p:nvPr>
        </p:nvSpPr>
        <p:spPr>
          <a:xfrm>
            <a:off x="113215" y="276132"/>
            <a:ext cx="11965575" cy="6464302"/>
          </a:xfrm>
          <a:custGeom>
            <a:avLst/>
            <a:gdLst>
              <a:gd name="connsiteX0" fmla="*/ 3039689 w 11965575"/>
              <a:gd name="connsiteY0" fmla="*/ 5339586 h 6464302"/>
              <a:gd name="connsiteX1" fmla="*/ 3037710 w 11965575"/>
              <a:gd name="connsiteY1" fmla="*/ 5348196 h 6464302"/>
              <a:gd name="connsiteX2" fmla="*/ 3044157 w 11965575"/>
              <a:gd name="connsiteY2" fmla="*/ 5350384 h 6464302"/>
              <a:gd name="connsiteX3" fmla="*/ 3054148 w 11965575"/>
              <a:gd name="connsiteY3" fmla="*/ 5351232 h 6464302"/>
              <a:gd name="connsiteX4" fmla="*/ 3053557 w 11965575"/>
              <a:gd name="connsiteY4" fmla="*/ 5362094 h 6464302"/>
              <a:gd name="connsiteX5" fmla="*/ 3043051 w 11965575"/>
              <a:gd name="connsiteY5" fmla="*/ 5365141 h 6464302"/>
              <a:gd name="connsiteX6" fmla="*/ 3034754 w 11965575"/>
              <a:gd name="connsiteY6" fmla="*/ 5370590 h 6464302"/>
              <a:gd name="connsiteX7" fmla="*/ 3034112 w 11965575"/>
              <a:gd name="connsiteY7" fmla="*/ 5375458 h 6464302"/>
              <a:gd name="connsiteX8" fmla="*/ 3030875 w 11965575"/>
              <a:gd name="connsiteY8" fmla="*/ 5380844 h 6464302"/>
              <a:gd name="connsiteX9" fmla="*/ 3027456 w 11965575"/>
              <a:gd name="connsiteY9" fmla="*/ 5377963 h 6464302"/>
              <a:gd name="connsiteX10" fmla="*/ 3032879 w 11965575"/>
              <a:gd name="connsiteY10" fmla="*/ 5388419 h 6464302"/>
              <a:gd name="connsiteX11" fmla="*/ 3035628 w 11965575"/>
              <a:gd name="connsiteY11" fmla="*/ 5397634 h 6464302"/>
              <a:gd name="connsiteX12" fmla="*/ 3045036 w 11965575"/>
              <a:gd name="connsiteY12" fmla="*/ 5389349 h 6464302"/>
              <a:gd name="connsiteX13" fmla="*/ 3044818 w 11965575"/>
              <a:gd name="connsiteY13" fmla="*/ 5383840 h 6464302"/>
              <a:gd name="connsiteX14" fmla="*/ 3057322 w 11965575"/>
              <a:gd name="connsiteY14" fmla="*/ 5368407 h 6464302"/>
              <a:gd name="connsiteX15" fmla="*/ 3084731 w 11965575"/>
              <a:gd name="connsiteY15" fmla="*/ 5363122 h 6464302"/>
              <a:gd name="connsiteX16" fmla="*/ 3087589 w 11965575"/>
              <a:gd name="connsiteY16" fmla="*/ 5360728 h 6464302"/>
              <a:gd name="connsiteX17" fmla="*/ 3076262 w 11965575"/>
              <a:gd name="connsiteY17" fmla="*/ 5362298 h 6464302"/>
              <a:gd name="connsiteX18" fmla="*/ 3059337 w 11965575"/>
              <a:gd name="connsiteY18" fmla="*/ 5350195 h 6464302"/>
              <a:gd name="connsiteX19" fmla="*/ 3039689 w 11965575"/>
              <a:gd name="connsiteY19" fmla="*/ 5339586 h 6464302"/>
              <a:gd name="connsiteX20" fmla="*/ 3133208 w 11965575"/>
              <a:gd name="connsiteY20" fmla="*/ 5319955 h 6464302"/>
              <a:gd name="connsiteX21" fmla="*/ 3125348 w 11965575"/>
              <a:gd name="connsiteY21" fmla="*/ 5328477 h 6464302"/>
              <a:gd name="connsiteX22" fmla="*/ 3127402 w 11965575"/>
              <a:gd name="connsiteY22" fmla="*/ 5344814 h 6464302"/>
              <a:gd name="connsiteX23" fmla="*/ 3124852 w 11965575"/>
              <a:gd name="connsiteY23" fmla="*/ 5351122 h 6464302"/>
              <a:gd name="connsiteX24" fmla="*/ 3129551 w 11965575"/>
              <a:gd name="connsiteY24" fmla="*/ 5350884 h 6464302"/>
              <a:gd name="connsiteX25" fmla="*/ 3188808 w 11965575"/>
              <a:gd name="connsiteY25" fmla="*/ 5351999 h 6464302"/>
              <a:gd name="connsiteX26" fmla="*/ 3203861 w 11965575"/>
              <a:gd name="connsiteY26" fmla="*/ 5348896 h 6464302"/>
              <a:gd name="connsiteX27" fmla="*/ 3207095 w 11965575"/>
              <a:gd name="connsiteY27" fmla="*/ 5343634 h 6464302"/>
              <a:gd name="connsiteX28" fmla="*/ 3206151 w 11965575"/>
              <a:gd name="connsiteY28" fmla="*/ 5341407 h 6464302"/>
              <a:gd name="connsiteX29" fmla="*/ 3179542 w 11965575"/>
              <a:gd name="connsiteY29" fmla="*/ 5332503 h 6464302"/>
              <a:gd name="connsiteX30" fmla="*/ 3165235 w 11965575"/>
              <a:gd name="connsiteY30" fmla="*/ 5338836 h 6464302"/>
              <a:gd name="connsiteX31" fmla="*/ 3160046 w 11965575"/>
              <a:gd name="connsiteY31" fmla="*/ 5339873 h 6464302"/>
              <a:gd name="connsiteX32" fmla="*/ 3149413 w 11965575"/>
              <a:gd name="connsiteY32" fmla="*/ 5343893 h 6464302"/>
              <a:gd name="connsiteX33" fmla="*/ 3148077 w 11965575"/>
              <a:gd name="connsiteY33" fmla="*/ 5347636 h 6464302"/>
              <a:gd name="connsiteX34" fmla="*/ 3137626 w 11965575"/>
              <a:gd name="connsiteY34" fmla="*/ 5324761 h 6464302"/>
              <a:gd name="connsiteX35" fmla="*/ 3133208 w 11965575"/>
              <a:gd name="connsiteY35" fmla="*/ 5319955 h 6464302"/>
              <a:gd name="connsiteX36" fmla="*/ 3287553 w 11965575"/>
              <a:gd name="connsiteY36" fmla="*/ 5174577 h 6464302"/>
              <a:gd name="connsiteX37" fmla="*/ 3287712 w 11965575"/>
              <a:gd name="connsiteY37" fmla="*/ 5180190 h 6464302"/>
              <a:gd name="connsiteX38" fmla="*/ 3288210 w 11965575"/>
              <a:gd name="connsiteY38" fmla="*/ 5197788 h 6464302"/>
              <a:gd name="connsiteX39" fmla="*/ 3301423 w 11965575"/>
              <a:gd name="connsiteY39" fmla="*/ 5187483 h 6464302"/>
              <a:gd name="connsiteX40" fmla="*/ 3301403 w 11965575"/>
              <a:gd name="connsiteY40" fmla="*/ 5187450 h 6464302"/>
              <a:gd name="connsiteX41" fmla="*/ 3331377 w 11965575"/>
              <a:gd name="connsiteY41" fmla="*/ 5160957 h 6464302"/>
              <a:gd name="connsiteX42" fmla="*/ 3322826 w 11965575"/>
              <a:gd name="connsiteY42" fmla="*/ 5165475 h 6464302"/>
              <a:gd name="connsiteX43" fmla="*/ 3309856 w 11965575"/>
              <a:gd name="connsiteY43" fmla="*/ 5168066 h 6464302"/>
              <a:gd name="connsiteX44" fmla="*/ 3304282 w 11965575"/>
              <a:gd name="connsiteY44" fmla="*/ 5172023 h 6464302"/>
              <a:gd name="connsiteX45" fmla="*/ 3309521 w 11965575"/>
              <a:gd name="connsiteY45" fmla="*/ 5176981 h 6464302"/>
              <a:gd name="connsiteX46" fmla="*/ 3311702 w 11965575"/>
              <a:gd name="connsiteY46" fmla="*/ 5179465 h 6464302"/>
              <a:gd name="connsiteX47" fmla="*/ 3312496 w 11965575"/>
              <a:gd name="connsiteY47" fmla="*/ 5178846 h 6464302"/>
              <a:gd name="connsiteX48" fmla="*/ 3219833 w 11965575"/>
              <a:gd name="connsiteY48" fmla="*/ 5148447 h 6464302"/>
              <a:gd name="connsiteX49" fmla="*/ 3211536 w 11965575"/>
              <a:gd name="connsiteY49" fmla="*/ 5153896 h 6464302"/>
              <a:gd name="connsiteX50" fmla="*/ 3204548 w 11965575"/>
              <a:gd name="connsiteY50" fmla="*/ 5168564 h 6464302"/>
              <a:gd name="connsiteX51" fmla="*/ 3201775 w 11965575"/>
              <a:gd name="connsiteY51" fmla="*/ 5164062 h 6464302"/>
              <a:gd name="connsiteX52" fmla="*/ 3194456 w 11965575"/>
              <a:gd name="connsiteY52" fmla="*/ 5155728 h 6464302"/>
              <a:gd name="connsiteX53" fmla="*/ 3186775 w 11965575"/>
              <a:gd name="connsiteY53" fmla="*/ 5169270 h 6464302"/>
              <a:gd name="connsiteX54" fmla="*/ 3184134 w 11965575"/>
              <a:gd name="connsiteY54" fmla="*/ 5174377 h 6464302"/>
              <a:gd name="connsiteX55" fmla="*/ 3196610 w 11965575"/>
              <a:gd name="connsiteY55" fmla="*/ 5172675 h 6464302"/>
              <a:gd name="connsiteX56" fmla="*/ 3228267 w 11965575"/>
              <a:gd name="connsiteY56" fmla="*/ 5166321 h 6464302"/>
              <a:gd name="connsiteX57" fmla="*/ 3223736 w 11965575"/>
              <a:gd name="connsiteY57" fmla="*/ 5157147 h 6464302"/>
              <a:gd name="connsiteX58" fmla="*/ 3219833 w 11965575"/>
              <a:gd name="connsiteY58" fmla="*/ 5148447 h 6464302"/>
              <a:gd name="connsiteX59" fmla="*/ 3464728 w 11965575"/>
              <a:gd name="connsiteY59" fmla="*/ 5123737 h 6464302"/>
              <a:gd name="connsiteX60" fmla="*/ 3461218 w 11965575"/>
              <a:gd name="connsiteY60" fmla="*/ 5131192 h 6464302"/>
              <a:gd name="connsiteX61" fmla="*/ 3460574 w 11965575"/>
              <a:gd name="connsiteY61" fmla="*/ 5136061 h 6464302"/>
              <a:gd name="connsiteX62" fmla="*/ 3460346 w 11965575"/>
              <a:gd name="connsiteY62" fmla="*/ 5136960 h 6464302"/>
              <a:gd name="connsiteX63" fmla="*/ 3491572 w 11965575"/>
              <a:gd name="connsiteY63" fmla="*/ 5136478 h 6464302"/>
              <a:gd name="connsiteX64" fmla="*/ 3486003 w 11965575"/>
              <a:gd name="connsiteY64" fmla="*/ 5134773 h 6464302"/>
              <a:gd name="connsiteX65" fmla="*/ 3472110 w 11965575"/>
              <a:gd name="connsiteY65" fmla="*/ 5125225 h 6464302"/>
              <a:gd name="connsiteX66" fmla="*/ 3464728 w 11965575"/>
              <a:gd name="connsiteY66" fmla="*/ 5123737 h 6464302"/>
              <a:gd name="connsiteX67" fmla="*/ 3406844 w 11965575"/>
              <a:gd name="connsiteY67" fmla="*/ 5122148 h 6464302"/>
              <a:gd name="connsiteX68" fmla="*/ 3387529 w 11965575"/>
              <a:gd name="connsiteY68" fmla="*/ 5134538 h 6464302"/>
              <a:gd name="connsiteX69" fmla="*/ 3378311 w 11965575"/>
              <a:gd name="connsiteY69" fmla="*/ 5147626 h 6464302"/>
              <a:gd name="connsiteX70" fmla="*/ 3385821 w 11965575"/>
              <a:gd name="connsiteY70" fmla="*/ 5153842 h 6464302"/>
              <a:gd name="connsiteX71" fmla="*/ 3396946 w 11965575"/>
              <a:gd name="connsiteY71" fmla="*/ 5168831 h 6464302"/>
              <a:gd name="connsiteX72" fmla="*/ 3408416 w 11965575"/>
              <a:gd name="connsiteY72" fmla="*/ 5167458 h 6464302"/>
              <a:gd name="connsiteX73" fmla="*/ 3410198 w 11965575"/>
              <a:gd name="connsiteY73" fmla="*/ 5162282 h 6464302"/>
              <a:gd name="connsiteX74" fmla="*/ 3425653 w 11965575"/>
              <a:gd name="connsiteY74" fmla="*/ 5141454 h 6464302"/>
              <a:gd name="connsiteX75" fmla="*/ 3421997 w 11965575"/>
              <a:gd name="connsiteY75" fmla="*/ 5134920 h 6464302"/>
              <a:gd name="connsiteX76" fmla="*/ 3406844 w 11965575"/>
              <a:gd name="connsiteY76" fmla="*/ 5122148 h 6464302"/>
              <a:gd name="connsiteX77" fmla="*/ 3571719 w 11965575"/>
              <a:gd name="connsiteY77" fmla="*/ 5065827 h 6464302"/>
              <a:gd name="connsiteX78" fmla="*/ 3556283 w 11965575"/>
              <a:gd name="connsiteY78" fmla="*/ 5067963 h 6464302"/>
              <a:gd name="connsiteX79" fmla="*/ 3540176 w 11965575"/>
              <a:gd name="connsiteY79" fmla="*/ 5087928 h 6464302"/>
              <a:gd name="connsiteX80" fmla="*/ 3538479 w 11965575"/>
              <a:gd name="connsiteY80" fmla="*/ 5113547 h 6464302"/>
              <a:gd name="connsiteX81" fmla="*/ 3516863 w 11965575"/>
              <a:gd name="connsiteY81" fmla="*/ 5136982 h 6464302"/>
              <a:gd name="connsiteX82" fmla="*/ 3507169 w 11965575"/>
              <a:gd name="connsiteY82" fmla="*/ 5138629 h 6464302"/>
              <a:gd name="connsiteX83" fmla="*/ 3517899 w 11965575"/>
              <a:gd name="connsiteY83" fmla="*/ 5147384 h 6464302"/>
              <a:gd name="connsiteX84" fmla="*/ 3575877 w 11965575"/>
              <a:gd name="connsiteY84" fmla="*/ 5136244 h 6464302"/>
              <a:gd name="connsiteX85" fmla="*/ 3586190 w 11965575"/>
              <a:gd name="connsiteY85" fmla="*/ 5135773 h 6464302"/>
              <a:gd name="connsiteX86" fmla="*/ 3625664 w 11965575"/>
              <a:gd name="connsiteY86" fmla="*/ 5139065 h 6464302"/>
              <a:gd name="connsiteX87" fmla="*/ 3641821 w 11965575"/>
              <a:gd name="connsiteY87" fmla="*/ 5140662 h 6464302"/>
              <a:gd name="connsiteX88" fmla="*/ 3650376 w 11965575"/>
              <a:gd name="connsiteY88" fmla="*/ 5138754 h 6464302"/>
              <a:gd name="connsiteX89" fmla="*/ 3656523 w 11965575"/>
              <a:gd name="connsiteY89" fmla="*/ 5131360 h 6464302"/>
              <a:gd name="connsiteX90" fmla="*/ 3639700 w 11965575"/>
              <a:gd name="connsiteY90" fmla="*/ 5131245 h 6464302"/>
              <a:gd name="connsiteX91" fmla="*/ 3626114 w 11965575"/>
              <a:gd name="connsiteY91" fmla="*/ 5125743 h 6464302"/>
              <a:gd name="connsiteX92" fmla="*/ 3620438 w 11965575"/>
              <a:gd name="connsiteY92" fmla="*/ 5117713 h 6464302"/>
              <a:gd name="connsiteX93" fmla="*/ 3602150 w 11965575"/>
              <a:gd name="connsiteY93" fmla="*/ 5122314 h 6464302"/>
              <a:gd name="connsiteX94" fmla="*/ 3597269 w 11965575"/>
              <a:gd name="connsiteY94" fmla="*/ 5127398 h 6464302"/>
              <a:gd name="connsiteX95" fmla="*/ 3600818 w 11965575"/>
              <a:gd name="connsiteY95" fmla="*/ 5094142 h 6464302"/>
              <a:gd name="connsiteX96" fmla="*/ 3606648 w 11965575"/>
              <a:gd name="connsiteY96" fmla="*/ 5088237 h 6464302"/>
              <a:gd name="connsiteX97" fmla="*/ 3610937 w 11965575"/>
              <a:gd name="connsiteY97" fmla="*/ 5094017 h 6464302"/>
              <a:gd name="connsiteX98" fmla="*/ 3615919 w 11965575"/>
              <a:gd name="connsiteY98" fmla="*/ 5100921 h 6464302"/>
              <a:gd name="connsiteX99" fmla="*/ 3619670 w 11965575"/>
              <a:gd name="connsiteY99" fmla="*/ 5091639 h 6464302"/>
              <a:gd name="connsiteX100" fmla="*/ 3599894 w 11965575"/>
              <a:gd name="connsiteY100" fmla="*/ 5082002 h 6464302"/>
              <a:gd name="connsiteX101" fmla="*/ 3590159 w 11965575"/>
              <a:gd name="connsiteY101" fmla="*/ 5079207 h 6464302"/>
              <a:gd name="connsiteX102" fmla="*/ 3571719 w 11965575"/>
              <a:gd name="connsiteY102" fmla="*/ 5065827 h 6464302"/>
              <a:gd name="connsiteX103" fmla="*/ 1375109 w 11965575"/>
              <a:gd name="connsiteY103" fmla="*/ 4421930 h 6464302"/>
              <a:gd name="connsiteX104" fmla="*/ 1370757 w 11965575"/>
              <a:gd name="connsiteY104" fmla="*/ 4422779 h 6464302"/>
              <a:gd name="connsiteX105" fmla="*/ 1344031 w 11965575"/>
              <a:gd name="connsiteY105" fmla="*/ 4427190 h 6464302"/>
              <a:gd name="connsiteX106" fmla="*/ 1335298 w 11965575"/>
              <a:gd name="connsiteY106" fmla="*/ 4430169 h 6464302"/>
              <a:gd name="connsiteX107" fmla="*/ 1374043 w 11965575"/>
              <a:gd name="connsiteY107" fmla="*/ 4422399 h 6464302"/>
              <a:gd name="connsiteX108" fmla="*/ 1494325 w 11965575"/>
              <a:gd name="connsiteY108" fmla="*/ 4335168 h 6464302"/>
              <a:gd name="connsiteX109" fmla="*/ 1491192 w 11965575"/>
              <a:gd name="connsiteY109" fmla="*/ 4339951 h 6464302"/>
              <a:gd name="connsiteX110" fmla="*/ 1481082 w 11965575"/>
              <a:gd name="connsiteY110" fmla="*/ 4366689 h 6464302"/>
              <a:gd name="connsiteX111" fmla="*/ 1481824 w 11965575"/>
              <a:gd name="connsiteY111" fmla="*/ 4368060 h 6464302"/>
              <a:gd name="connsiteX112" fmla="*/ 1500129 w 11965575"/>
              <a:gd name="connsiteY112" fmla="*/ 4326305 h 6464302"/>
              <a:gd name="connsiteX113" fmla="*/ 1495063 w 11965575"/>
              <a:gd name="connsiteY113" fmla="*/ 4334040 h 6464302"/>
              <a:gd name="connsiteX114" fmla="*/ 1506470 w 11965575"/>
              <a:gd name="connsiteY114" fmla="*/ 4353210 h 6464302"/>
              <a:gd name="connsiteX115" fmla="*/ 1536335 w 11965575"/>
              <a:gd name="connsiteY115" fmla="*/ 4369231 h 6464302"/>
              <a:gd name="connsiteX116" fmla="*/ 1539850 w 11965575"/>
              <a:gd name="connsiteY116" fmla="*/ 4365820 h 6464302"/>
              <a:gd name="connsiteX117" fmla="*/ 1535166 w 11965575"/>
              <a:gd name="connsiteY117" fmla="*/ 4364084 h 6464302"/>
              <a:gd name="connsiteX118" fmla="*/ 1519288 w 11965575"/>
              <a:gd name="connsiteY118" fmla="*/ 4348411 h 6464302"/>
              <a:gd name="connsiteX119" fmla="*/ 1513034 w 11965575"/>
              <a:gd name="connsiteY119" fmla="*/ 4335592 h 6464302"/>
              <a:gd name="connsiteX120" fmla="*/ 1500129 w 11965575"/>
              <a:gd name="connsiteY120" fmla="*/ 4326305 h 6464302"/>
              <a:gd name="connsiteX121" fmla="*/ 421262 w 11965575"/>
              <a:gd name="connsiteY121" fmla="*/ 4103152 h 6464302"/>
              <a:gd name="connsiteX122" fmla="*/ 421748 w 11965575"/>
              <a:gd name="connsiteY122" fmla="*/ 4104759 h 6464302"/>
              <a:gd name="connsiteX123" fmla="*/ 423004 w 11965575"/>
              <a:gd name="connsiteY123" fmla="*/ 4104513 h 6464302"/>
              <a:gd name="connsiteX124" fmla="*/ 8913674 w 11965575"/>
              <a:gd name="connsiteY124" fmla="*/ 4072810 h 6464302"/>
              <a:gd name="connsiteX125" fmla="*/ 8912389 w 11965575"/>
              <a:gd name="connsiteY125" fmla="*/ 4073556 h 6464302"/>
              <a:gd name="connsiteX126" fmla="*/ 8920757 w 11965575"/>
              <a:gd name="connsiteY126" fmla="*/ 4083236 h 6464302"/>
              <a:gd name="connsiteX127" fmla="*/ 8920538 w 11965575"/>
              <a:gd name="connsiteY127" fmla="*/ 4088400 h 6464302"/>
              <a:gd name="connsiteX128" fmla="*/ 8929947 w 11965575"/>
              <a:gd name="connsiteY128" fmla="*/ 4096164 h 6464302"/>
              <a:gd name="connsiteX129" fmla="*/ 8932695 w 11965575"/>
              <a:gd name="connsiteY129" fmla="*/ 4087527 h 6464302"/>
              <a:gd name="connsiteX130" fmla="*/ 8933689 w 11965575"/>
              <a:gd name="connsiteY130" fmla="*/ 4085732 h 6464302"/>
              <a:gd name="connsiteX131" fmla="*/ 8932944 w 11965575"/>
              <a:gd name="connsiteY131" fmla="*/ 4085649 h 6464302"/>
              <a:gd name="connsiteX132" fmla="*/ 8923529 w 11965575"/>
              <a:gd name="connsiteY132" fmla="*/ 4080636 h 6464302"/>
              <a:gd name="connsiteX133" fmla="*/ 8922980 w 11965575"/>
              <a:gd name="connsiteY133" fmla="*/ 4077119 h 6464302"/>
              <a:gd name="connsiteX134" fmla="*/ 8913674 w 11965575"/>
              <a:gd name="connsiteY134" fmla="*/ 4072810 h 6464302"/>
              <a:gd name="connsiteX135" fmla="*/ 8828571 w 11965575"/>
              <a:gd name="connsiteY135" fmla="*/ 4029909 h 6464302"/>
              <a:gd name="connsiteX136" fmla="*/ 8812816 w 11965575"/>
              <a:gd name="connsiteY136" fmla="*/ 4039573 h 6464302"/>
              <a:gd name="connsiteX137" fmla="*/ 8804499 w 11965575"/>
              <a:gd name="connsiteY137" fmla="*/ 4041591 h 6464302"/>
              <a:gd name="connsiteX138" fmla="*/ 8787603 w 11965575"/>
              <a:gd name="connsiteY138" fmla="*/ 4048552 h 6464302"/>
              <a:gd name="connsiteX139" fmla="*/ 8788839 w 11965575"/>
              <a:gd name="connsiteY139" fmla="*/ 4051138 h 6464302"/>
              <a:gd name="connsiteX140" fmla="*/ 8795373 w 11965575"/>
              <a:gd name="connsiteY140" fmla="*/ 4049917 h 6464302"/>
              <a:gd name="connsiteX141" fmla="*/ 8798729 w 11965575"/>
              <a:gd name="connsiteY141" fmla="*/ 4046094 h 6464302"/>
              <a:gd name="connsiteX142" fmla="*/ 8801793 w 11965575"/>
              <a:gd name="connsiteY142" fmla="*/ 4048718 h 6464302"/>
              <a:gd name="connsiteX143" fmla="*/ 8806008 w 11965575"/>
              <a:gd name="connsiteY143" fmla="*/ 4047930 h 6464302"/>
              <a:gd name="connsiteX144" fmla="*/ 8836024 w 11965575"/>
              <a:gd name="connsiteY144" fmla="*/ 4052349 h 6464302"/>
              <a:gd name="connsiteX145" fmla="*/ 8846733 w 11965575"/>
              <a:gd name="connsiteY145" fmla="*/ 4052857 h 6464302"/>
              <a:gd name="connsiteX146" fmla="*/ 8855711 w 11965575"/>
              <a:gd name="connsiteY146" fmla="*/ 4048305 h 6464302"/>
              <a:gd name="connsiteX147" fmla="*/ 8855520 w 11965575"/>
              <a:gd name="connsiteY147" fmla="*/ 4045871 h 6464302"/>
              <a:gd name="connsiteX148" fmla="*/ 8841759 w 11965575"/>
              <a:gd name="connsiteY148" fmla="*/ 4031451 h 6464302"/>
              <a:gd name="connsiteX149" fmla="*/ 8828571 w 11965575"/>
              <a:gd name="connsiteY149" fmla="*/ 4029909 h 6464302"/>
              <a:gd name="connsiteX150" fmla="*/ 658422 w 11965575"/>
              <a:gd name="connsiteY150" fmla="*/ 3792499 h 6464302"/>
              <a:gd name="connsiteX151" fmla="*/ 642338 w 11965575"/>
              <a:gd name="connsiteY151" fmla="*/ 3797487 h 6464302"/>
              <a:gd name="connsiteX152" fmla="*/ 614655 w 11965575"/>
              <a:gd name="connsiteY152" fmla="*/ 3815416 h 6464302"/>
              <a:gd name="connsiteX153" fmla="*/ 597214 w 11965575"/>
              <a:gd name="connsiteY153" fmla="*/ 3820867 h 6464302"/>
              <a:gd name="connsiteX154" fmla="*/ 598168 w 11965575"/>
              <a:gd name="connsiteY154" fmla="*/ 3821238 h 6464302"/>
              <a:gd name="connsiteX155" fmla="*/ 633988 w 11965575"/>
              <a:gd name="connsiteY155" fmla="*/ 3816002 h 6464302"/>
              <a:gd name="connsiteX156" fmla="*/ 637244 w 11965575"/>
              <a:gd name="connsiteY156" fmla="*/ 3868795 h 6464302"/>
              <a:gd name="connsiteX157" fmla="*/ 672765 w 11965575"/>
              <a:gd name="connsiteY157" fmla="*/ 3838969 h 6464302"/>
              <a:gd name="connsiteX158" fmla="*/ 688325 w 11965575"/>
              <a:gd name="connsiteY158" fmla="*/ 3823136 h 6464302"/>
              <a:gd name="connsiteX159" fmla="*/ 689246 w 11965575"/>
              <a:gd name="connsiteY159" fmla="*/ 3819055 h 6464302"/>
              <a:gd name="connsiteX160" fmla="*/ 690786 w 11965575"/>
              <a:gd name="connsiteY160" fmla="*/ 3816291 h 6464302"/>
              <a:gd name="connsiteX161" fmla="*/ 697091 w 11965575"/>
              <a:gd name="connsiteY161" fmla="*/ 3803764 h 6464302"/>
              <a:gd name="connsiteX162" fmla="*/ 681603 w 11965575"/>
              <a:gd name="connsiteY162" fmla="*/ 3807532 h 6464302"/>
              <a:gd name="connsiteX163" fmla="*/ 677134 w 11965575"/>
              <a:gd name="connsiteY163" fmla="*/ 3814354 h 6464302"/>
              <a:gd name="connsiteX164" fmla="*/ 669092 w 11965575"/>
              <a:gd name="connsiteY164" fmla="*/ 3819179 h 6464302"/>
              <a:gd name="connsiteX165" fmla="*/ 667505 w 11965575"/>
              <a:gd name="connsiteY165" fmla="*/ 3810006 h 6464302"/>
              <a:gd name="connsiteX166" fmla="*/ 658422 w 11965575"/>
              <a:gd name="connsiteY166" fmla="*/ 3792499 h 6464302"/>
              <a:gd name="connsiteX167" fmla="*/ 1345330 w 11965575"/>
              <a:gd name="connsiteY167" fmla="*/ 3562382 h 6464302"/>
              <a:gd name="connsiteX168" fmla="*/ 1320467 w 11965575"/>
              <a:gd name="connsiteY168" fmla="*/ 3565243 h 6464302"/>
              <a:gd name="connsiteX169" fmla="*/ 1294018 w 11965575"/>
              <a:gd name="connsiteY169" fmla="*/ 3566716 h 6464302"/>
              <a:gd name="connsiteX170" fmla="*/ 1323278 w 11965575"/>
              <a:gd name="connsiteY170" fmla="*/ 3574962 h 6464302"/>
              <a:gd name="connsiteX171" fmla="*/ 1335044 w 11965575"/>
              <a:gd name="connsiteY171" fmla="*/ 3570665 h 6464302"/>
              <a:gd name="connsiteX172" fmla="*/ 1576046 w 11965575"/>
              <a:gd name="connsiteY172" fmla="*/ 3550278 h 6464302"/>
              <a:gd name="connsiteX173" fmla="*/ 1574182 w 11965575"/>
              <a:gd name="connsiteY173" fmla="*/ 3554008 h 6464302"/>
              <a:gd name="connsiteX174" fmla="*/ 1574660 w 11965575"/>
              <a:gd name="connsiteY174" fmla="*/ 3553957 h 6464302"/>
              <a:gd name="connsiteX175" fmla="*/ 1583316 w 11965575"/>
              <a:gd name="connsiteY175" fmla="*/ 3551208 h 6464302"/>
              <a:gd name="connsiteX176" fmla="*/ 1469346 w 11965575"/>
              <a:gd name="connsiteY176" fmla="*/ 3547767 h 6464302"/>
              <a:gd name="connsiteX177" fmla="*/ 1453959 w 11965575"/>
              <a:gd name="connsiteY177" fmla="*/ 3555686 h 6464302"/>
              <a:gd name="connsiteX178" fmla="*/ 1454828 w 11965575"/>
              <a:gd name="connsiteY178" fmla="*/ 3556342 h 6464302"/>
              <a:gd name="connsiteX179" fmla="*/ 1467834 w 11965575"/>
              <a:gd name="connsiteY179" fmla="*/ 3552222 h 6464302"/>
              <a:gd name="connsiteX180" fmla="*/ 769843 w 11965575"/>
              <a:gd name="connsiteY180" fmla="*/ 3222793 h 6464302"/>
              <a:gd name="connsiteX181" fmla="*/ 736906 w 11965575"/>
              <a:gd name="connsiteY181" fmla="*/ 3224831 h 6464302"/>
              <a:gd name="connsiteX182" fmla="*/ 728416 w 11965575"/>
              <a:gd name="connsiteY182" fmla="*/ 3234066 h 6464302"/>
              <a:gd name="connsiteX183" fmla="*/ 720523 w 11965575"/>
              <a:gd name="connsiteY183" fmla="*/ 3237419 h 6464302"/>
              <a:gd name="connsiteX184" fmla="*/ 693072 w 11965575"/>
              <a:gd name="connsiteY184" fmla="*/ 3235016 h 6464302"/>
              <a:gd name="connsiteX185" fmla="*/ 659018 w 11965575"/>
              <a:gd name="connsiteY185" fmla="*/ 3248080 h 6464302"/>
              <a:gd name="connsiteX186" fmla="*/ 650678 w 11965575"/>
              <a:gd name="connsiteY186" fmla="*/ 3255845 h 6464302"/>
              <a:gd name="connsiteX187" fmla="*/ 649084 w 11965575"/>
              <a:gd name="connsiteY187" fmla="*/ 3263750 h 6464302"/>
              <a:gd name="connsiteX188" fmla="*/ 659413 w 11965575"/>
              <a:gd name="connsiteY188" fmla="*/ 3262756 h 6464302"/>
              <a:gd name="connsiteX189" fmla="*/ 788558 w 11965575"/>
              <a:gd name="connsiteY189" fmla="*/ 3244910 h 6464302"/>
              <a:gd name="connsiteX190" fmla="*/ 799855 w 11965575"/>
              <a:gd name="connsiteY190" fmla="*/ 3239808 h 6464302"/>
              <a:gd name="connsiteX191" fmla="*/ 802753 w 11965575"/>
              <a:gd name="connsiteY191" fmla="*/ 3234564 h 6464302"/>
              <a:gd name="connsiteX192" fmla="*/ 801438 w 11965575"/>
              <a:gd name="connsiteY192" fmla="*/ 3233986 h 6464302"/>
              <a:gd name="connsiteX193" fmla="*/ 769843 w 11965575"/>
              <a:gd name="connsiteY193" fmla="*/ 3222793 h 6464302"/>
              <a:gd name="connsiteX194" fmla="*/ 723669 w 11965575"/>
              <a:gd name="connsiteY194" fmla="*/ 3184574 h 6464302"/>
              <a:gd name="connsiteX195" fmla="*/ 725592 w 11965575"/>
              <a:gd name="connsiteY195" fmla="*/ 3187435 h 6464302"/>
              <a:gd name="connsiteX196" fmla="*/ 725688 w 11965575"/>
              <a:gd name="connsiteY196" fmla="*/ 3187319 h 6464302"/>
              <a:gd name="connsiteX197" fmla="*/ 709233 w 11965575"/>
              <a:gd name="connsiteY197" fmla="*/ 3172153 h 6464302"/>
              <a:gd name="connsiteX198" fmla="*/ 695241 w 11965575"/>
              <a:gd name="connsiteY198" fmla="*/ 3175682 h 6464302"/>
              <a:gd name="connsiteX199" fmla="*/ 670445 w 11965575"/>
              <a:gd name="connsiteY199" fmla="*/ 3183352 h 6464302"/>
              <a:gd name="connsiteX200" fmla="*/ 652905 w 11965575"/>
              <a:gd name="connsiteY200" fmla="*/ 3179198 h 6464302"/>
              <a:gd name="connsiteX201" fmla="*/ 658824 w 11965575"/>
              <a:gd name="connsiteY201" fmla="*/ 3200332 h 6464302"/>
              <a:gd name="connsiteX202" fmla="*/ 673764 w 11965575"/>
              <a:gd name="connsiteY202" fmla="*/ 3214382 h 6464302"/>
              <a:gd name="connsiteX203" fmla="*/ 691834 w 11965575"/>
              <a:gd name="connsiteY203" fmla="*/ 3197559 h 6464302"/>
              <a:gd name="connsiteX204" fmla="*/ 698736 w 11965575"/>
              <a:gd name="connsiteY204" fmla="*/ 3179151 h 6464302"/>
              <a:gd name="connsiteX205" fmla="*/ 710797 w 11965575"/>
              <a:gd name="connsiteY205" fmla="*/ 3173299 h 6464302"/>
              <a:gd name="connsiteX206" fmla="*/ 3508720 w 11965575"/>
              <a:gd name="connsiteY206" fmla="*/ 2716310 h 6464302"/>
              <a:gd name="connsiteX207" fmla="*/ 3470310 w 11965575"/>
              <a:gd name="connsiteY207" fmla="*/ 2717328 h 6464302"/>
              <a:gd name="connsiteX208" fmla="*/ 3440753 w 11965575"/>
              <a:gd name="connsiteY208" fmla="*/ 2717133 h 6464302"/>
              <a:gd name="connsiteX209" fmla="*/ 3716523 w 11965575"/>
              <a:gd name="connsiteY209" fmla="*/ 2766212 h 6464302"/>
              <a:gd name="connsiteX210" fmla="*/ 3742434 w 11965575"/>
              <a:gd name="connsiteY210" fmla="*/ 2771382 h 6464302"/>
              <a:gd name="connsiteX211" fmla="*/ 3748071 w 11965575"/>
              <a:gd name="connsiteY211" fmla="*/ 2769737 h 6464302"/>
              <a:gd name="connsiteX212" fmla="*/ 3638352 w 11965575"/>
              <a:gd name="connsiteY212" fmla="*/ 2748652 h 6464302"/>
              <a:gd name="connsiteX213" fmla="*/ 3546178 w 11965575"/>
              <a:gd name="connsiteY213" fmla="*/ 2723762 h 6464302"/>
              <a:gd name="connsiteX214" fmla="*/ 3508720 w 11965575"/>
              <a:gd name="connsiteY214" fmla="*/ 2716310 h 6464302"/>
              <a:gd name="connsiteX215" fmla="*/ 3235593 w 11965575"/>
              <a:gd name="connsiteY215" fmla="*/ 2682246 h 6464302"/>
              <a:gd name="connsiteX216" fmla="*/ 3422496 w 11965575"/>
              <a:gd name="connsiteY216" fmla="*/ 2714006 h 6464302"/>
              <a:gd name="connsiteX217" fmla="*/ 3399336 w 11965575"/>
              <a:gd name="connsiteY217" fmla="*/ 2708246 h 6464302"/>
              <a:gd name="connsiteX218" fmla="*/ 3285296 w 11965575"/>
              <a:gd name="connsiteY218" fmla="*/ 2687105 h 6464302"/>
              <a:gd name="connsiteX219" fmla="*/ 3236249 w 11965575"/>
              <a:gd name="connsiteY219" fmla="*/ 2682260 h 6464302"/>
              <a:gd name="connsiteX220" fmla="*/ 3524568 w 11965575"/>
              <a:gd name="connsiteY220" fmla="*/ 2423074 h 6464302"/>
              <a:gd name="connsiteX221" fmla="*/ 3518598 w 11965575"/>
              <a:gd name="connsiteY221" fmla="*/ 2427447 h 6464302"/>
              <a:gd name="connsiteX222" fmla="*/ 3517947 w 11965575"/>
              <a:gd name="connsiteY222" fmla="*/ 2431141 h 6464302"/>
              <a:gd name="connsiteX223" fmla="*/ 3543173 w 11965575"/>
              <a:gd name="connsiteY223" fmla="*/ 2436098 h 6464302"/>
              <a:gd name="connsiteX224" fmla="*/ 3541779 w 11965575"/>
              <a:gd name="connsiteY224" fmla="*/ 2434992 h 6464302"/>
              <a:gd name="connsiteX225" fmla="*/ 3524568 w 11965575"/>
              <a:gd name="connsiteY225" fmla="*/ 2423074 h 6464302"/>
              <a:gd name="connsiteX226" fmla="*/ 3636917 w 11965575"/>
              <a:gd name="connsiteY226" fmla="*/ 2392478 h 6464302"/>
              <a:gd name="connsiteX227" fmla="*/ 3629825 w 11965575"/>
              <a:gd name="connsiteY227" fmla="*/ 2398998 h 6464302"/>
              <a:gd name="connsiteX228" fmla="*/ 3631273 w 11965575"/>
              <a:gd name="connsiteY228" fmla="*/ 2411858 h 6464302"/>
              <a:gd name="connsiteX229" fmla="*/ 3627775 w 11965575"/>
              <a:gd name="connsiteY229" fmla="*/ 2419060 h 6464302"/>
              <a:gd name="connsiteX230" fmla="*/ 3585965 w 11965575"/>
              <a:gd name="connsiteY230" fmla="*/ 2424498 h 6464302"/>
              <a:gd name="connsiteX231" fmla="*/ 3571361 w 11965575"/>
              <a:gd name="connsiteY231" fmla="*/ 2414649 h 6464302"/>
              <a:gd name="connsiteX232" fmla="*/ 3554333 w 11965575"/>
              <a:gd name="connsiteY232" fmla="*/ 2405911 h 6464302"/>
              <a:gd name="connsiteX233" fmla="*/ 3552407 w 11965575"/>
              <a:gd name="connsiteY233" fmla="*/ 2412625 h 6464302"/>
              <a:gd name="connsiteX234" fmla="*/ 3558022 w 11965575"/>
              <a:gd name="connsiteY234" fmla="*/ 2414477 h 6464302"/>
              <a:gd name="connsiteX235" fmla="*/ 3566781 w 11965575"/>
              <a:gd name="connsiteY235" fmla="*/ 2415353 h 6464302"/>
              <a:gd name="connsiteX236" fmla="*/ 3566023 w 11965575"/>
              <a:gd name="connsiteY236" fmla="*/ 2423861 h 6464302"/>
              <a:gd name="connsiteX237" fmla="*/ 3556728 w 11965575"/>
              <a:gd name="connsiteY237" fmla="*/ 2426030 h 6464302"/>
              <a:gd name="connsiteX238" fmla="*/ 3549321 w 11965575"/>
              <a:gd name="connsiteY238" fmla="*/ 2430130 h 6464302"/>
              <a:gd name="connsiteX239" fmla="*/ 3548650 w 11965575"/>
              <a:gd name="connsiteY239" fmla="*/ 2433936 h 6464302"/>
              <a:gd name="connsiteX240" fmla="*/ 3546627 w 11965575"/>
              <a:gd name="connsiteY240" fmla="*/ 2436776 h 6464302"/>
              <a:gd name="connsiteX241" fmla="*/ 3566985 w 11965575"/>
              <a:gd name="connsiteY241" fmla="*/ 2440776 h 6464302"/>
              <a:gd name="connsiteX242" fmla="*/ 3709799 w 11965575"/>
              <a:gd name="connsiteY242" fmla="*/ 2466258 h 6464302"/>
              <a:gd name="connsiteX243" fmla="*/ 3791598 w 11965575"/>
              <a:gd name="connsiteY243" fmla="*/ 2486028 h 6464302"/>
              <a:gd name="connsiteX244" fmla="*/ 3972167 w 11965575"/>
              <a:gd name="connsiteY244" fmla="*/ 2518029 h 6464302"/>
              <a:gd name="connsiteX245" fmla="*/ 4318639 w 11965575"/>
              <a:gd name="connsiteY245" fmla="*/ 2583644 h 6464302"/>
              <a:gd name="connsiteX246" fmla="*/ 4412739 w 11965575"/>
              <a:gd name="connsiteY246" fmla="*/ 2608087 h 6464302"/>
              <a:gd name="connsiteX247" fmla="*/ 4460154 w 11965575"/>
              <a:gd name="connsiteY247" fmla="*/ 2600917 h 6464302"/>
              <a:gd name="connsiteX248" fmla="*/ 4501789 w 11965575"/>
              <a:gd name="connsiteY248" fmla="*/ 2591652 h 6464302"/>
              <a:gd name="connsiteX249" fmla="*/ 4514939 w 11965575"/>
              <a:gd name="connsiteY249" fmla="*/ 2594082 h 6464302"/>
              <a:gd name="connsiteX250" fmla="*/ 4534613 w 11965575"/>
              <a:gd name="connsiteY250" fmla="*/ 2591730 h 6464302"/>
              <a:gd name="connsiteX251" fmla="*/ 4535433 w 11965575"/>
              <a:gd name="connsiteY251" fmla="*/ 2623797 h 6464302"/>
              <a:gd name="connsiteX252" fmla="*/ 4555391 w 11965575"/>
              <a:gd name="connsiteY252" fmla="*/ 2606539 h 6464302"/>
              <a:gd name="connsiteX253" fmla="*/ 4573963 w 11965575"/>
              <a:gd name="connsiteY253" fmla="*/ 2587028 h 6464302"/>
              <a:gd name="connsiteX254" fmla="*/ 4615650 w 11965575"/>
              <a:gd name="connsiteY254" fmla="*/ 2583758 h 6464302"/>
              <a:gd name="connsiteX255" fmla="*/ 4622326 w 11965575"/>
              <a:gd name="connsiteY255" fmla="*/ 2593730 h 6464302"/>
              <a:gd name="connsiteX256" fmla="*/ 4622869 w 11965575"/>
              <a:gd name="connsiteY256" fmla="*/ 2593114 h 6464302"/>
              <a:gd name="connsiteX257" fmla="*/ 4655419 w 11965575"/>
              <a:gd name="connsiteY257" fmla="*/ 2532452 h 6464302"/>
              <a:gd name="connsiteX258" fmla="*/ 4662249 w 11965575"/>
              <a:gd name="connsiteY258" fmla="*/ 2521314 h 6464302"/>
              <a:gd name="connsiteX259" fmla="*/ 4660077 w 11965575"/>
              <a:gd name="connsiteY259" fmla="*/ 2522313 h 6464302"/>
              <a:gd name="connsiteX260" fmla="*/ 4655754 w 11965575"/>
              <a:gd name="connsiteY260" fmla="*/ 2519214 h 6464302"/>
              <a:gd name="connsiteX261" fmla="*/ 4655760 w 11965575"/>
              <a:gd name="connsiteY261" fmla="*/ 2514470 h 6464302"/>
              <a:gd name="connsiteX262" fmla="*/ 4656080 w 11965575"/>
              <a:gd name="connsiteY262" fmla="*/ 2513163 h 6464302"/>
              <a:gd name="connsiteX263" fmla="*/ 4653499 w 11965575"/>
              <a:gd name="connsiteY263" fmla="*/ 2512304 h 6464302"/>
              <a:gd name="connsiteX264" fmla="*/ 4653018 w 11965575"/>
              <a:gd name="connsiteY264" fmla="*/ 2510589 h 6464302"/>
              <a:gd name="connsiteX265" fmla="*/ 4650086 w 11965575"/>
              <a:gd name="connsiteY265" fmla="*/ 2509810 h 6464302"/>
              <a:gd name="connsiteX266" fmla="*/ 4644682 w 11965575"/>
              <a:gd name="connsiteY266" fmla="*/ 2510353 h 6464302"/>
              <a:gd name="connsiteX267" fmla="*/ 4641139 w 11965575"/>
              <a:gd name="connsiteY267" fmla="*/ 2515342 h 6464302"/>
              <a:gd name="connsiteX268" fmla="*/ 4629148 w 11965575"/>
              <a:gd name="connsiteY268" fmla="*/ 2522617 h 6464302"/>
              <a:gd name="connsiteX269" fmla="*/ 4627886 w 11965575"/>
              <a:gd name="connsiteY269" fmla="*/ 2519166 h 6464302"/>
              <a:gd name="connsiteX270" fmla="*/ 4625575 w 11965575"/>
              <a:gd name="connsiteY270" fmla="*/ 2511254 h 6464302"/>
              <a:gd name="connsiteX271" fmla="*/ 4615973 w 11965575"/>
              <a:gd name="connsiteY271" fmla="*/ 2509584 h 6464302"/>
              <a:gd name="connsiteX272" fmla="*/ 4605575 w 11965575"/>
              <a:gd name="connsiteY272" fmla="*/ 2509314 h 6464302"/>
              <a:gd name="connsiteX273" fmla="*/ 4602045 w 11965575"/>
              <a:gd name="connsiteY273" fmla="*/ 2504816 h 6464302"/>
              <a:gd name="connsiteX274" fmla="*/ 4597933 w 11965575"/>
              <a:gd name="connsiteY274" fmla="*/ 2500710 h 6464302"/>
              <a:gd name="connsiteX275" fmla="*/ 4594398 w 11965575"/>
              <a:gd name="connsiteY275" fmla="*/ 2500956 h 6464302"/>
              <a:gd name="connsiteX276" fmla="*/ 4589755 w 11965575"/>
              <a:gd name="connsiteY276" fmla="*/ 2499366 h 6464302"/>
              <a:gd name="connsiteX277" fmla="*/ 4592029 w 11965575"/>
              <a:gd name="connsiteY277" fmla="*/ 2495669 h 6464302"/>
              <a:gd name="connsiteX278" fmla="*/ 4587450 w 11965575"/>
              <a:gd name="connsiteY278" fmla="*/ 2486711 h 6464302"/>
              <a:gd name="connsiteX279" fmla="*/ 4588907 w 11965575"/>
              <a:gd name="connsiteY279" fmla="*/ 2479810 h 6464302"/>
              <a:gd name="connsiteX280" fmla="*/ 4588188 w 11965575"/>
              <a:gd name="connsiteY280" fmla="*/ 2479364 h 6464302"/>
              <a:gd name="connsiteX281" fmla="*/ 4570755 w 11965575"/>
              <a:gd name="connsiteY281" fmla="*/ 2471337 h 6464302"/>
              <a:gd name="connsiteX282" fmla="*/ 4554054 w 11965575"/>
              <a:gd name="connsiteY282" fmla="*/ 2477607 h 6464302"/>
              <a:gd name="connsiteX283" fmla="*/ 4550689 w 11965575"/>
              <a:gd name="connsiteY283" fmla="*/ 2484048 h 6464302"/>
              <a:gd name="connsiteX284" fmla="*/ 4542516 w 11965575"/>
              <a:gd name="connsiteY284" fmla="*/ 2484070 h 6464302"/>
              <a:gd name="connsiteX285" fmla="*/ 4541212 w 11965575"/>
              <a:gd name="connsiteY285" fmla="*/ 2483036 h 6464302"/>
              <a:gd name="connsiteX286" fmla="*/ 4529578 w 11965575"/>
              <a:gd name="connsiteY286" fmla="*/ 2481616 h 6464302"/>
              <a:gd name="connsiteX287" fmla="*/ 4509052 w 11965575"/>
              <a:gd name="connsiteY287" fmla="*/ 2480081 h 6464302"/>
              <a:gd name="connsiteX288" fmla="*/ 4490902 w 11965575"/>
              <a:gd name="connsiteY288" fmla="*/ 2473491 h 6464302"/>
              <a:gd name="connsiteX289" fmla="*/ 4462431 w 11965575"/>
              <a:gd name="connsiteY289" fmla="*/ 2479101 h 6464302"/>
              <a:gd name="connsiteX290" fmla="*/ 4445719 w 11965575"/>
              <a:gd name="connsiteY290" fmla="*/ 2472784 h 6464302"/>
              <a:gd name="connsiteX291" fmla="*/ 4432966 w 11965575"/>
              <a:gd name="connsiteY291" fmla="*/ 2473510 h 6464302"/>
              <a:gd name="connsiteX292" fmla="*/ 4425059 w 11965575"/>
              <a:gd name="connsiteY292" fmla="*/ 2472011 h 6464302"/>
              <a:gd name="connsiteX293" fmla="*/ 4418802 w 11965575"/>
              <a:gd name="connsiteY293" fmla="*/ 2452732 h 6464302"/>
              <a:gd name="connsiteX294" fmla="*/ 4415840 w 11965575"/>
              <a:gd name="connsiteY294" fmla="*/ 2456890 h 6464302"/>
              <a:gd name="connsiteX295" fmla="*/ 4399588 w 11965575"/>
              <a:gd name="connsiteY295" fmla="*/ 2464818 h 6464302"/>
              <a:gd name="connsiteX296" fmla="*/ 4380318 w 11965575"/>
              <a:gd name="connsiteY296" fmla="*/ 2460375 h 6464302"/>
              <a:gd name="connsiteX297" fmla="*/ 4349921 w 11965575"/>
              <a:gd name="connsiteY297" fmla="*/ 2472699 h 6464302"/>
              <a:gd name="connsiteX298" fmla="*/ 4340502 w 11965575"/>
              <a:gd name="connsiteY298" fmla="*/ 2488216 h 6464302"/>
              <a:gd name="connsiteX299" fmla="*/ 4334665 w 11965575"/>
              <a:gd name="connsiteY299" fmla="*/ 2491827 h 6464302"/>
              <a:gd name="connsiteX300" fmla="*/ 4333582 w 11965575"/>
              <a:gd name="connsiteY300" fmla="*/ 2485330 h 6464302"/>
              <a:gd name="connsiteX301" fmla="*/ 4332854 w 11965575"/>
              <a:gd name="connsiteY301" fmla="*/ 2472606 h 6464302"/>
              <a:gd name="connsiteX302" fmla="*/ 4334646 w 11965575"/>
              <a:gd name="connsiteY302" fmla="*/ 2466655 h 6464302"/>
              <a:gd name="connsiteX303" fmla="*/ 4330056 w 11965575"/>
              <a:gd name="connsiteY303" fmla="*/ 2454772 h 6464302"/>
              <a:gd name="connsiteX304" fmla="*/ 4302075 w 11965575"/>
              <a:gd name="connsiteY304" fmla="*/ 2453395 h 6464302"/>
              <a:gd name="connsiteX305" fmla="*/ 4287528 w 11965575"/>
              <a:gd name="connsiteY305" fmla="*/ 2460074 h 6464302"/>
              <a:gd name="connsiteX306" fmla="*/ 4274955 w 11965575"/>
              <a:gd name="connsiteY306" fmla="*/ 2463981 h 6464302"/>
              <a:gd name="connsiteX307" fmla="*/ 4225777 w 11965575"/>
              <a:gd name="connsiteY307" fmla="*/ 2464876 h 6464302"/>
              <a:gd name="connsiteX308" fmla="*/ 4224205 w 11965575"/>
              <a:gd name="connsiteY308" fmla="*/ 2465364 h 6464302"/>
              <a:gd name="connsiteX309" fmla="*/ 4188442 w 11965575"/>
              <a:gd name="connsiteY309" fmla="*/ 2449140 h 6464302"/>
              <a:gd name="connsiteX310" fmla="*/ 4186918 w 11965575"/>
              <a:gd name="connsiteY310" fmla="*/ 2453570 h 6464302"/>
              <a:gd name="connsiteX311" fmla="*/ 4180364 w 11965575"/>
              <a:gd name="connsiteY311" fmla="*/ 2457046 h 6464302"/>
              <a:gd name="connsiteX312" fmla="*/ 4176186 w 11965575"/>
              <a:gd name="connsiteY312" fmla="*/ 2455467 h 6464302"/>
              <a:gd name="connsiteX313" fmla="*/ 4174978 w 11965575"/>
              <a:gd name="connsiteY313" fmla="*/ 2462316 h 6464302"/>
              <a:gd name="connsiteX314" fmla="*/ 4175611 w 11965575"/>
              <a:gd name="connsiteY314" fmla="*/ 2467156 h 6464302"/>
              <a:gd name="connsiteX315" fmla="*/ 4171480 w 11965575"/>
              <a:gd name="connsiteY315" fmla="*/ 2469518 h 6464302"/>
              <a:gd name="connsiteX316" fmla="*/ 4154902 w 11965575"/>
              <a:gd name="connsiteY316" fmla="*/ 2462441 h 6464302"/>
              <a:gd name="connsiteX317" fmla="*/ 4141573 w 11965575"/>
              <a:gd name="connsiteY317" fmla="*/ 2474855 h 6464302"/>
              <a:gd name="connsiteX318" fmla="*/ 4150130 w 11965575"/>
              <a:gd name="connsiteY318" fmla="*/ 2447377 h 6464302"/>
              <a:gd name="connsiteX319" fmla="*/ 4152555 w 11965575"/>
              <a:gd name="connsiteY319" fmla="*/ 2446264 h 6464302"/>
              <a:gd name="connsiteX320" fmla="*/ 4162071 w 11965575"/>
              <a:gd name="connsiteY320" fmla="*/ 2438630 h 6464302"/>
              <a:gd name="connsiteX321" fmla="*/ 4151243 w 11965575"/>
              <a:gd name="connsiteY321" fmla="*/ 2432643 h 6464302"/>
              <a:gd name="connsiteX322" fmla="*/ 4120654 w 11965575"/>
              <a:gd name="connsiteY322" fmla="*/ 2429200 h 6464302"/>
              <a:gd name="connsiteX323" fmla="*/ 4114185 w 11965575"/>
              <a:gd name="connsiteY323" fmla="*/ 2427973 h 6464302"/>
              <a:gd name="connsiteX324" fmla="*/ 4099591 w 11965575"/>
              <a:gd name="connsiteY324" fmla="*/ 2430710 h 6464302"/>
              <a:gd name="connsiteX325" fmla="*/ 4089443 w 11965575"/>
              <a:gd name="connsiteY325" fmla="*/ 2433503 h 6464302"/>
              <a:gd name="connsiteX326" fmla="*/ 4079793 w 11965575"/>
              <a:gd name="connsiteY326" fmla="*/ 2441897 h 6464302"/>
              <a:gd name="connsiteX327" fmla="*/ 4069242 w 11965575"/>
              <a:gd name="connsiteY327" fmla="*/ 2446974 h 6464302"/>
              <a:gd name="connsiteX328" fmla="*/ 4062324 w 11965575"/>
              <a:gd name="connsiteY328" fmla="*/ 2444089 h 6464302"/>
              <a:gd name="connsiteX329" fmla="*/ 4057829 w 11965575"/>
              <a:gd name="connsiteY329" fmla="*/ 2440090 h 6464302"/>
              <a:gd name="connsiteX330" fmla="*/ 4040983 w 11965575"/>
              <a:gd name="connsiteY330" fmla="*/ 2434533 h 6464302"/>
              <a:gd name="connsiteX331" fmla="*/ 4033259 w 11965575"/>
              <a:gd name="connsiteY331" fmla="*/ 2436215 h 6464302"/>
              <a:gd name="connsiteX332" fmla="*/ 3985747 w 11965575"/>
              <a:gd name="connsiteY332" fmla="*/ 2444504 h 6464302"/>
              <a:gd name="connsiteX333" fmla="*/ 3961896 w 11965575"/>
              <a:gd name="connsiteY333" fmla="*/ 2440766 h 6464302"/>
              <a:gd name="connsiteX334" fmla="*/ 3947561 w 11965575"/>
              <a:gd name="connsiteY334" fmla="*/ 2429394 h 6464302"/>
              <a:gd name="connsiteX335" fmla="*/ 3936473 w 11965575"/>
              <a:gd name="connsiteY335" fmla="*/ 2437515 h 6464302"/>
              <a:gd name="connsiteX336" fmla="*/ 3916522 w 11965575"/>
              <a:gd name="connsiteY336" fmla="*/ 2424291 h 6464302"/>
              <a:gd name="connsiteX337" fmla="*/ 3913283 w 11965575"/>
              <a:gd name="connsiteY337" fmla="*/ 2417384 h 6464302"/>
              <a:gd name="connsiteX338" fmla="*/ 3906048 w 11965575"/>
              <a:gd name="connsiteY338" fmla="*/ 2412078 h 6464302"/>
              <a:gd name="connsiteX339" fmla="*/ 3900394 w 11965575"/>
              <a:gd name="connsiteY339" fmla="*/ 2418872 h 6464302"/>
              <a:gd name="connsiteX340" fmla="*/ 3884295 w 11965575"/>
              <a:gd name="connsiteY340" fmla="*/ 2451211 h 6464302"/>
              <a:gd name="connsiteX341" fmla="*/ 3868848 w 11965575"/>
              <a:gd name="connsiteY341" fmla="*/ 2454574 h 6464302"/>
              <a:gd name="connsiteX342" fmla="*/ 3850928 w 11965575"/>
              <a:gd name="connsiteY342" fmla="*/ 2455106 h 6464302"/>
              <a:gd name="connsiteX343" fmla="*/ 3827441 w 11965575"/>
              <a:gd name="connsiteY343" fmla="*/ 2457728 h 6464302"/>
              <a:gd name="connsiteX344" fmla="*/ 3796095 w 11965575"/>
              <a:gd name="connsiteY344" fmla="*/ 2462793 h 6464302"/>
              <a:gd name="connsiteX345" fmla="*/ 3771439 w 11965575"/>
              <a:gd name="connsiteY345" fmla="*/ 2463621 h 6464302"/>
              <a:gd name="connsiteX346" fmla="*/ 3753596 w 11965575"/>
              <a:gd name="connsiteY346" fmla="*/ 2446864 h 6464302"/>
              <a:gd name="connsiteX347" fmla="*/ 3719146 w 11965575"/>
              <a:gd name="connsiteY347" fmla="*/ 2444261 h 6464302"/>
              <a:gd name="connsiteX348" fmla="*/ 3718025 w 11965575"/>
              <a:gd name="connsiteY348" fmla="*/ 2446408 h 6464302"/>
              <a:gd name="connsiteX349" fmla="*/ 3708547 w 11965575"/>
              <a:gd name="connsiteY349" fmla="*/ 2445396 h 6464302"/>
              <a:gd name="connsiteX350" fmla="*/ 3691117 w 11965575"/>
              <a:gd name="connsiteY350" fmla="*/ 2438942 h 6464302"/>
              <a:gd name="connsiteX351" fmla="*/ 3667313 w 11965575"/>
              <a:gd name="connsiteY351" fmla="*/ 2439146 h 6464302"/>
              <a:gd name="connsiteX352" fmla="*/ 3685003 w 11965575"/>
              <a:gd name="connsiteY352" fmla="*/ 2431491 h 6464302"/>
              <a:gd name="connsiteX353" fmla="*/ 3704896 w 11965575"/>
              <a:gd name="connsiteY353" fmla="*/ 2428186 h 6464302"/>
              <a:gd name="connsiteX354" fmla="*/ 3703181 w 11965575"/>
              <a:gd name="connsiteY354" fmla="*/ 2416848 h 6464302"/>
              <a:gd name="connsiteX355" fmla="*/ 3700527 w 11965575"/>
              <a:gd name="connsiteY355" fmla="*/ 2410839 h 6464302"/>
              <a:gd name="connsiteX356" fmla="*/ 3677346 w 11965575"/>
              <a:gd name="connsiteY356" fmla="*/ 2403295 h 6464302"/>
              <a:gd name="connsiteX357" fmla="*/ 3664640 w 11965575"/>
              <a:gd name="connsiteY357" fmla="*/ 2407963 h 6464302"/>
              <a:gd name="connsiteX358" fmla="*/ 3660059 w 11965575"/>
              <a:gd name="connsiteY358" fmla="*/ 2408668 h 6464302"/>
              <a:gd name="connsiteX359" fmla="*/ 3650630 w 11965575"/>
              <a:gd name="connsiteY359" fmla="*/ 2411597 h 6464302"/>
              <a:gd name="connsiteX360" fmla="*/ 3649374 w 11965575"/>
              <a:gd name="connsiteY360" fmla="*/ 2414506 h 6464302"/>
              <a:gd name="connsiteX361" fmla="*/ 3640692 w 11965575"/>
              <a:gd name="connsiteY361" fmla="*/ 2396340 h 6464302"/>
              <a:gd name="connsiteX362" fmla="*/ 3636917 w 11965575"/>
              <a:gd name="connsiteY362" fmla="*/ 2392478 h 6464302"/>
              <a:gd name="connsiteX363" fmla="*/ 11196453 w 11965575"/>
              <a:gd name="connsiteY363" fmla="*/ 2307681 h 6464302"/>
              <a:gd name="connsiteX364" fmla="*/ 11188518 w 11965575"/>
              <a:gd name="connsiteY364" fmla="*/ 2314961 h 6464302"/>
              <a:gd name="connsiteX365" fmla="*/ 11187212 w 11965575"/>
              <a:gd name="connsiteY365" fmla="*/ 2319083 h 6464302"/>
              <a:gd name="connsiteX366" fmla="*/ 11194434 w 11965575"/>
              <a:gd name="connsiteY366" fmla="*/ 2318684 h 6464302"/>
              <a:gd name="connsiteX367" fmla="*/ 11211368 w 11965575"/>
              <a:gd name="connsiteY367" fmla="*/ 2327584 h 6464302"/>
              <a:gd name="connsiteX368" fmla="*/ 11211291 w 11965575"/>
              <a:gd name="connsiteY368" fmla="*/ 2326037 h 6464302"/>
              <a:gd name="connsiteX369" fmla="*/ 11210748 w 11965575"/>
              <a:gd name="connsiteY369" fmla="*/ 2321499 h 6464302"/>
              <a:gd name="connsiteX370" fmla="*/ 11207605 w 11965575"/>
              <a:gd name="connsiteY370" fmla="*/ 2308070 h 6464302"/>
              <a:gd name="connsiteX371" fmla="*/ 11196453 w 11965575"/>
              <a:gd name="connsiteY371" fmla="*/ 2307681 h 6464302"/>
              <a:gd name="connsiteX372" fmla="*/ 11161033 w 11965575"/>
              <a:gd name="connsiteY372" fmla="*/ 2302917 h 6464302"/>
              <a:gd name="connsiteX373" fmla="*/ 11152335 w 11965575"/>
              <a:gd name="connsiteY373" fmla="*/ 2307028 h 6464302"/>
              <a:gd name="connsiteX374" fmla="*/ 11150208 w 11965575"/>
              <a:gd name="connsiteY374" fmla="*/ 2310713 h 6464302"/>
              <a:gd name="connsiteX375" fmla="*/ 11158539 w 11965575"/>
              <a:gd name="connsiteY375" fmla="*/ 2318681 h 6464302"/>
              <a:gd name="connsiteX376" fmla="*/ 11159910 w 11965575"/>
              <a:gd name="connsiteY376" fmla="*/ 2318855 h 6464302"/>
              <a:gd name="connsiteX377" fmla="*/ 11162302 w 11965575"/>
              <a:gd name="connsiteY377" fmla="*/ 2313502 h 6464302"/>
              <a:gd name="connsiteX378" fmla="*/ 11161033 w 11965575"/>
              <a:gd name="connsiteY378" fmla="*/ 2302917 h 6464302"/>
              <a:gd name="connsiteX379" fmla="*/ 3460688 w 11965575"/>
              <a:gd name="connsiteY379" fmla="*/ 2134733 h 6464302"/>
              <a:gd name="connsiteX380" fmla="*/ 3448215 w 11965575"/>
              <a:gd name="connsiteY380" fmla="*/ 2146013 h 6464302"/>
              <a:gd name="connsiteX381" fmla="*/ 3444518 w 11965575"/>
              <a:gd name="connsiteY381" fmla="*/ 2151786 h 6464302"/>
              <a:gd name="connsiteX382" fmla="*/ 3458928 w 11965575"/>
              <a:gd name="connsiteY382" fmla="*/ 2154992 h 6464302"/>
              <a:gd name="connsiteX383" fmla="*/ 3476703 w 11965575"/>
              <a:gd name="connsiteY383" fmla="*/ 2142634 h 6464302"/>
              <a:gd name="connsiteX384" fmla="*/ 3473330 w 11965575"/>
              <a:gd name="connsiteY384" fmla="*/ 2136488 h 6464302"/>
              <a:gd name="connsiteX385" fmla="*/ 3473222 w 11965575"/>
              <a:gd name="connsiteY385" fmla="*/ 2136360 h 6464302"/>
              <a:gd name="connsiteX386" fmla="*/ 10777743 w 11965575"/>
              <a:gd name="connsiteY386" fmla="*/ 1451978 h 6464302"/>
              <a:gd name="connsiteX387" fmla="*/ 10780084 w 11965575"/>
              <a:gd name="connsiteY387" fmla="*/ 1461830 h 6464302"/>
              <a:gd name="connsiteX388" fmla="*/ 10791053 w 11965575"/>
              <a:gd name="connsiteY388" fmla="*/ 1466977 h 6464302"/>
              <a:gd name="connsiteX389" fmla="*/ 10833767 w 11965575"/>
              <a:gd name="connsiteY389" fmla="*/ 1471703 h 6464302"/>
              <a:gd name="connsiteX390" fmla="*/ 10828291 w 11965575"/>
              <a:gd name="connsiteY390" fmla="*/ 1468300 h 6464302"/>
              <a:gd name="connsiteX391" fmla="*/ 10811434 w 11965575"/>
              <a:gd name="connsiteY391" fmla="*/ 1452721 h 6464302"/>
              <a:gd name="connsiteX392" fmla="*/ 10791284 w 11965575"/>
              <a:gd name="connsiteY392" fmla="*/ 1453500 h 6464302"/>
              <a:gd name="connsiteX393" fmla="*/ 10869772 w 11965575"/>
              <a:gd name="connsiteY393" fmla="*/ 1451600 h 6464302"/>
              <a:gd name="connsiteX394" fmla="*/ 10862601 w 11965575"/>
              <a:gd name="connsiteY394" fmla="*/ 1467416 h 6464302"/>
              <a:gd name="connsiteX395" fmla="*/ 10858938 w 11965575"/>
              <a:gd name="connsiteY395" fmla="*/ 1474488 h 6464302"/>
              <a:gd name="connsiteX396" fmla="*/ 10889151 w 11965575"/>
              <a:gd name="connsiteY396" fmla="*/ 1477831 h 6464302"/>
              <a:gd name="connsiteX397" fmla="*/ 10906869 w 11965575"/>
              <a:gd name="connsiteY397" fmla="*/ 1477591 h 6464302"/>
              <a:gd name="connsiteX398" fmla="*/ 10918541 w 11965575"/>
              <a:gd name="connsiteY398" fmla="*/ 1478472 h 6464302"/>
              <a:gd name="connsiteX399" fmla="*/ 10910230 w 11965575"/>
              <a:gd name="connsiteY399" fmla="*/ 1475571 h 6464302"/>
              <a:gd name="connsiteX400" fmla="*/ 10908359 w 11965575"/>
              <a:gd name="connsiteY400" fmla="*/ 1468279 h 6464302"/>
              <a:gd name="connsiteX401" fmla="*/ 10895649 w 11965575"/>
              <a:gd name="connsiteY401" fmla="*/ 1469554 h 6464302"/>
              <a:gd name="connsiteX402" fmla="*/ 10888883 w 11965575"/>
              <a:gd name="connsiteY402" fmla="*/ 1464230 h 6464302"/>
              <a:gd name="connsiteX403" fmla="*/ 10876515 w 11965575"/>
              <a:gd name="connsiteY403" fmla="*/ 1452099 h 6464302"/>
              <a:gd name="connsiteX404" fmla="*/ 10690749 w 11965575"/>
              <a:gd name="connsiteY404" fmla="*/ 1451406 h 6464302"/>
              <a:gd name="connsiteX405" fmla="*/ 10682204 w 11965575"/>
              <a:gd name="connsiteY405" fmla="*/ 1466647 h 6464302"/>
              <a:gd name="connsiteX406" fmla="*/ 10691047 w 11965575"/>
              <a:gd name="connsiteY406" fmla="*/ 1467124 h 6464302"/>
              <a:gd name="connsiteX407" fmla="*/ 10732091 w 11965575"/>
              <a:gd name="connsiteY407" fmla="*/ 1464086 h 6464302"/>
              <a:gd name="connsiteX408" fmla="*/ 10740409 w 11965575"/>
              <a:gd name="connsiteY408" fmla="*/ 1459393 h 6464302"/>
              <a:gd name="connsiteX409" fmla="*/ 10740021 w 11965575"/>
              <a:gd name="connsiteY409" fmla="*/ 1458691 h 6464302"/>
              <a:gd name="connsiteX410" fmla="*/ 10723576 w 11965575"/>
              <a:gd name="connsiteY410" fmla="*/ 1456086 h 6464302"/>
              <a:gd name="connsiteX411" fmla="*/ 10692997 w 11965575"/>
              <a:gd name="connsiteY411" fmla="*/ 1452214 h 6464302"/>
              <a:gd name="connsiteX412" fmla="*/ 10690749 w 11965575"/>
              <a:gd name="connsiteY412" fmla="*/ 1451406 h 6464302"/>
              <a:gd name="connsiteX413" fmla="*/ 10754708 w 11965575"/>
              <a:gd name="connsiteY413" fmla="*/ 1449390 h 6464302"/>
              <a:gd name="connsiteX414" fmla="*/ 10755207 w 11965575"/>
              <a:gd name="connsiteY414" fmla="*/ 1451044 h 6464302"/>
              <a:gd name="connsiteX415" fmla="*/ 10757569 w 11965575"/>
              <a:gd name="connsiteY415" fmla="*/ 1449712 h 6464302"/>
              <a:gd name="connsiteX416" fmla="*/ 10583392 w 11965575"/>
              <a:gd name="connsiteY416" fmla="*/ 1447899 h 6464302"/>
              <a:gd name="connsiteX417" fmla="*/ 10580834 w 11965575"/>
              <a:gd name="connsiteY417" fmla="*/ 1447969 h 6464302"/>
              <a:gd name="connsiteX418" fmla="*/ 10581062 w 11965575"/>
              <a:gd name="connsiteY418" fmla="*/ 1449079 h 6464302"/>
              <a:gd name="connsiteX419" fmla="*/ 3515511 w 11965575"/>
              <a:gd name="connsiteY419" fmla="*/ 100 h 6464302"/>
              <a:gd name="connsiteX420" fmla="*/ 3522238 w 11965575"/>
              <a:gd name="connsiteY420" fmla="*/ 495 h 6464302"/>
              <a:gd name="connsiteX421" fmla="*/ 3672946 w 11965575"/>
              <a:gd name="connsiteY421" fmla="*/ 3982 h 6464302"/>
              <a:gd name="connsiteX422" fmla="*/ 3834823 w 11965575"/>
              <a:gd name="connsiteY422" fmla="*/ 9052 h 6464302"/>
              <a:gd name="connsiteX423" fmla="*/ 4040285 w 11965575"/>
              <a:gd name="connsiteY423" fmla="*/ 18815 h 6464302"/>
              <a:gd name="connsiteX424" fmla="*/ 4134105 w 11965575"/>
              <a:gd name="connsiteY424" fmla="*/ 24670 h 6464302"/>
              <a:gd name="connsiteX425" fmla="*/ 4488981 w 11965575"/>
              <a:gd name="connsiteY425" fmla="*/ 63086 h 6464302"/>
              <a:gd name="connsiteX426" fmla="*/ 4494094 w 11965575"/>
              <a:gd name="connsiteY426" fmla="*/ 62321 h 6464302"/>
              <a:gd name="connsiteX427" fmla="*/ 4517673 w 11965575"/>
              <a:gd name="connsiteY427" fmla="*/ 65666 h 6464302"/>
              <a:gd name="connsiteX428" fmla="*/ 4593225 w 11965575"/>
              <a:gd name="connsiteY428" fmla="*/ 77877 h 6464302"/>
              <a:gd name="connsiteX429" fmla="*/ 4713006 w 11965575"/>
              <a:gd name="connsiteY429" fmla="*/ 100835 h 6464302"/>
              <a:gd name="connsiteX430" fmla="*/ 4879050 w 11965575"/>
              <a:gd name="connsiteY430" fmla="*/ 139305 h 6464302"/>
              <a:gd name="connsiteX431" fmla="*/ 5097514 w 11965575"/>
              <a:gd name="connsiteY431" fmla="*/ 182230 h 6464302"/>
              <a:gd name="connsiteX432" fmla="*/ 5382248 w 11965575"/>
              <a:gd name="connsiteY432" fmla="*/ 242012 h 6464302"/>
              <a:gd name="connsiteX433" fmla="*/ 5678247 w 11965575"/>
              <a:gd name="connsiteY433" fmla="*/ 327254 h 6464302"/>
              <a:gd name="connsiteX434" fmla="*/ 5950320 w 11965575"/>
              <a:gd name="connsiteY434" fmla="*/ 400153 h 6464302"/>
              <a:gd name="connsiteX435" fmla="*/ 6015992 w 11965575"/>
              <a:gd name="connsiteY435" fmla="*/ 422892 h 6464302"/>
              <a:gd name="connsiteX436" fmla="*/ 6107874 w 11965575"/>
              <a:gd name="connsiteY436" fmla="*/ 447858 h 6464302"/>
              <a:gd name="connsiteX437" fmla="*/ 6202586 w 11965575"/>
              <a:gd name="connsiteY437" fmla="*/ 482173 h 6464302"/>
              <a:gd name="connsiteX438" fmla="*/ 6316506 w 11965575"/>
              <a:gd name="connsiteY438" fmla="*/ 513249 h 6464302"/>
              <a:gd name="connsiteX439" fmla="*/ 6400944 w 11965575"/>
              <a:gd name="connsiteY439" fmla="*/ 537158 h 6464302"/>
              <a:gd name="connsiteX440" fmla="*/ 6453365 w 11965575"/>
              <a:gd name="connsiteY440" fmla="*/ 541612 h 6464302"/>
              <a:gd name="connsiteX441" fmla="*/ 6593299 w 11965575"/>
              <a:gd name="connsiteY441" fmla="*/ 564448 h 6464302"/>
              <a:gd name="connsiteX442" fmla="*/ 6644926 w 11965575"/>
              <a:gd name="connsiteY442" fmla="*/ 564316 h 6464302"/>
              <a:gd name="connsiteX443" fmla="*/ 6660760 w 11965575"/>
              <a:gd name="connsiteY443" fmla="*/ 569545 h 6464302"/>
              <a:gd name="connsiteX444" fmla="*/ 6684089 w 11965575"/>
              <a:gd name="connsiteY444" fmla="*/ 587768 h 6464302"/>
              <a:gd name="connsiteX445" fmla="*/ 6716898 w 11965575"/>
              <a:gd name="connsiteY445" fmla="*/ 602224 h 6464302"/>
              <a:gd name="connsiteX446" fmla="*/ 6726165 w 11965575"/>
              <a:gd name="connsiteY446" fmla="*/ 598855 h 6464302"/>
              <a:gd name="connsiteX447" fmla="*/ 6734693 w 11965575"/>
              <a:gd name="connsiteY447" fmla="*/ 588139 h 6464302"/>
              <a:gd name="connsiteX448" fmla="*/ 6747289 w 11965575"/>
              <a:gd name="connsiteY448" fmla="*/ 585551 h 6464302"/>
              <a:gd name="connsiteX449" fmla="*/ 6762898 w 11965575"/>
              <a:gd name="connsiteY449" fmla="*/ 590141 h 6464302"/>
              <a:gd name="connsiteX450" fmla="*/ 6781005 w 11965575"/>
              <a:gd name="connsiteY450" fmla="*/ 570736 h 6464302"/>
              <a:gd name="connsiteX451" fmla="*/ 6794830 w 11965575"/>
              <a:gd name="connsiteY451" fmla="*/ 560462 h 6464302"/>
              <a:gd name="connsiteX452" fmla="*/ 6804246 w 11965575"/>
              <a:gd name="connsiteY452" fmla="*/ 558256 h 6464302"/>
              <a:gd name="connsiteX453" fmla="*/ 6863958 w 11965575"/>
              <a:gd name="connsiteY453" fmla="*/ 536014 h 6464302"/>
              <a:gd name="connsiteX454" fmla="*/ 6883890 w 11965575"/>
              <a:gd name="connsiteY454" fmla="*/ 522853 h 6464302"/>
              <a:gd name="connsiteX455" fmla="*/ 6897419 w 11965575"/>
              <a:gd name="connsiteY455" fmla="*/ 519077 h 6464302"/>
              <a:gd name="connsiteX456" fmla="*/ 6941526 w 11965575"/>
              <a:gd name="connsiteY456" fmla="*/ 519172 h 6464302"/>
              <a:gd name="connsiteX457" fmla="*/ 7061081 w 11965575"/>
              <a:gd name="connsiteY457" fmla="*/ 502678 h 6464302"/>
              <a:gd name="connsiteX458" fmla="*/ 7105869 w 11965575"/>
              <a:gd name="connsiteY458" fmla="*/ 499462 h 6464302"/>
              <a:gd name="connsiteX459" fmla="*/ 7178009 w 11965575"/>
              <a:gd name="connsiteY459" fmla="*/ 482193 h 6464302"/>
              <a:gd name="connsiteX460" fmla="*/ 7275341 w 11965575"/>
              <a:gd name="connsiteY460" fmla="*/ 459748 h 6464302"/>
              <a:gd name="connsiteX461" fmla="*/ 7356259 w 11965575"/>
              <a:gd name="connsiteY461" fmla="*/ 434964 h 6464302"/>
              <a:gd name="connsiteX462" fmla="*/ 7434760 w 11965575"/>
              <a:gd name="connsiteY462" fmla="*/ 416932 h 6464302"/>
              <a:gd name="connsiteX463" fmla="*/ 7490868 w 11965575"/>
              <a:gd name="connsiteY463" fmla="*/ 400509 h 6464302"/>
              <a:gd name="connsiteX464" fmla="*/ 7723320 w 11965575"/>
              <a:gd name="connsiteY464" fmla="*/ 347858 h 6464302"/>
              <a:gd name="connsiteX465" fmla="*/ 7976211 w 11965575"/>
              <a:gd name="connsiteY465" fmla="*/ 286291 h 6464302"/>
              <a:gd name="connsiteX466" fmla="*/ 8219478 w 11965575"/>
              <a:gd name="connsiteY466" fmla="*/ 243113 h 6464302"/>
              <a:gd name="connsiteX467" fmla="*/ 8406127 w 11965575"/>
              <a:gd name="connsiteY467" fmla="*/ 212111 h 6464302"/>
              <a:gd name="connsiteX468" fmla="*/ 8547990 w 11965575"/>
              <a:gd name="connsiteY468" fmla="*/ 184325 h 6464302"/>
              <a:gd name="connsiteX469" fmla="*/ 8650328 w 11965575"/>
              <a:gd name="connsiteY469" fmla="*/ 167744 h 6464302"/>
              <a:gd name="connsiteX470" fmla="*/ 8714876 w 11965575"/>
              <a:gd name="connsiteY470" fmla="*/ 158925 h 6464302"/>
              <a:gd name="connsiteX471" fmla="*/ 8735022 w 11965575"/>
              <a:gd name="connsiteY471" fmla="*/ 156509 h 6464302"/>
              <a:gd name="connsiteX472" fmla="*/ 8739391 w 11965575"/>
              <a:gd name="connsiteY472" fmla="*/ 157061 h 6464302"/>
              <a:gd name="connsiteX473" fmla="*/ 9042585 w 11965575"/>
              <a:gd name="connsiteY473" fmla="*/ 129315 h 6464302"/>
              <a:gd name="connsiteX474" fmla="*/ 9122743 w 11965575"/>
              <a:gd name="connsiteY474" fmla="*/ 125086 h 6464302"/>
              <a:gd name="connsiteX475" fmla="*/ 9298283 w 11965575"/>
              <a:gd name="connsiteY475" fmla="*/ 118035 h 6464302"/>
              <a:gd name="connsiteX476" fmla="*/ 9436586 w 11965575"/>
              <a:gd name="connsiteY476" fmla="*/ 114373 h 6464302"/>
              <a:gd name="connsiteX477" fmla="*/ 9565347 w 11965575"/>
              <a:gd name="connsiteY477" fmla="*/ 111854 h 6464302"/>
              <a:gd name="connsiteX478" fmla="*/ 9571093 w 11965575"/>
              <a:gd name="connsiteY478" fmla="*/ 111569 h 6464302"/>
              <a:gd name="connsiteX479" fmla="*/ 9576331 w 11965575"/>
              <a:gd name="connsiteY479" fmla="*/ 113769 h 6464302"/>
              <a:gd name="connsiteX480" fmla="*/ 9644233 w 11965575"/>
              <a:gd name="connsiteY480" fmla="*/ 123935 h 6464302"/>
              <a:gd name="connsiteX481" fmla="*/ 9714593 w 11965575"/>
              <a:gd name="connsiteY481" fmla="*/ 118728 h 6464302"/>
              <a:gd name="connsiteX482" fmla="*/ 9834448 w 11965575"/>
              <a:gd name="connsiteY482" fmla="*/ 122663 h 6464302"/>
              <a:gd name="connsiteX483" fmla="*/ 9883392 w 11965575"/>
              <a:gd name="connsiteY483" fmla="*/ 136180 h 6464302"/>
              <a:gd name="connsiteX484" fmla="*/ 9895183 w 11965575"/>
              <a:gd name="connsiteY484" fmla="*/ 135844 h 6464302"/>
              <a:gd name="connsiteX485" fmla="*/ 9922749 w 11965575"/>
              <a:gd name="connsiteY485" fmla="*/ 132538 h 6464302"/>
              <a:gd name="connsiteX486" fmla="*/ 9963253 w 11965575"/>
              <a:gd name="connsiteY486" fmla="*/ 138451 h 6464302"/>
              <a:gd name="connsiteX487" fmla="*/ 10025853 w 11965575"/>
              <a:gd name="connsiteY487" fmla="*/ 149253 h 6464302"/>
              <a:gd name="connsiteX488" fmla="*/ 10062666 w 11965575"/>
              <a:gd name="connsiteY488" fmla="*/ 151301 h 6464302"/>
              <a:gd name="connsiteX489" fmla="*/ 10114875 w 11965575"/>
              <a:gd name="connsiteY489" fmla="*/ 147193 h 6464302"/>
              <a:gd name="connsiteX490" fmla="*/ 10144266 w 11965575"/>
              <a:gd name="connsiteY490" fmla="*/ 150131 h 6464302"/>
              <a:gd name="connsiteX491" fmla="*/ 10152325 w 11965575"/>
              <a:gd name="connsiteY491" fmla="*/ 154549 h 6464302"/>
              <a:gd name="connsiteX492" fmla="*/ 10153216 w 11965575"/>
              <a:gd name="connsiteY492" fmla="*/ 161982 h 6464302"/>
              <a:gd name="connsiteX493" fmla="*/ 10163523 w 11965575"/>
              <a:gd name="connsiteY493" fmla="*/ 167208 h 6464302"/>
              <a:gd name="connsiteX494" fmla="*/ 10194863 w 11965575"/>
              <a:gd name="connsiteY494" fmla="*/ 150525 h 6464302"/>
              <a:gd name="connsiteX495" fmla="*/ 10206653 w 11965575"/>
              <a:gd name="connsiteY495" fmla="*/ 150187 h 6464302"/>
              <a:gd name="connsiteX496" fmla="*/ 10206867 w 11965575"/>
              <a:gd name="connsiteY496" fmla="*/ 160933 h 6464302"/>
              <a:gd name="connsiteX497" fmla="*/ 10214883 w 11965575"/>
              <a:gd name="connsiteY497" fmla="*/ 173973 h 6464302"/>
              <a:gd name="connsiteX498" fmla="*/ 10224808 w 11965575"/>
              <a:gd name="connsiteY498" fmla="*/ 176014 h 6464302"/>
              <a:gd name="connsiteX499" fmla="*/ 10230195 w 11965575"/>
              <a:gd name="connsiteY499" fmla="*/ 185062 h 6464302"/>
              <a:gd name="connsiteX500" fmla="*/ 10230027 w 11965575"/>
              <a:gd name="connsiteY500" fmla="*/ 192621 h 6464302"/>
              <a:gd name="connsiteX501" fmla="*/ 10238636 w 11965575"/>
              <a:gd name="connsiteY501" fmla="*/ 192666 h 6464302"/>
              <a:gd name="connsiteX502" fmla="*/ 10265143 w 11965575"/>
              <a:gd name="connsiteY502" fmla="*/ 189487 h 6464302"/>
              <a:gd name="connsiteX503" fmla="*/ 10341947 w 11965575"/>
              <a:gd name="connsiteY503" fmla="*/ 166274 h 6464302"/>
              <a:gd name="connsiteX504" fmla="*/ 10352592 w 11965575"/>
              <a:gd name="connsiteY504" fmla="*/ 156380 h 6464302"/>
              <a:gd name="connsiteX505" fmla="*/ 10351193 w 11965575"/>
              <a:gd name="connsiteY505" fmla="*/ 171627 h 6464302"/>
              <a:gd name="connsiteX506" fmla="*/ 10365149 w 11965575"/>
              <a:gd name="connsiteY506" fmla="*/ 189341 h 6464302"/>
              <a:gd name="connsiteX507" fmla="*/ 10463247 w 11965575"/>
              <a:gd name="connsiteY507" fmla="*/ 200194 h 6464302"/>
              <a:gd name="connsiteX508" fmla="*/ 10498873 w 11965575"/>
              <a:gd name="connsiteY508" fmla="*/ 201306 h 6464302"/>
              <a:gd name="connsiteX509" fmla="*/ 10510326 w 11965575"/>
              <a:gd name="connsiteY509" fmla="*/ 216089 h 6464302"/>
              <a:gd name="connsiteX510" fmla="*/ 10529878 w 11965575"/>
              <a:gd name="connsiteY510" fmla="*/ 226669 h 6464302"/>
              <a:gd name="connsiteX511" fmla="*/ 10552272 w 11965575"/>
              <a:gd name="connsiteY511" fmla="*/ 225061 h 6464302"/>
              <a:gd name="connsiteX512" fmla="*/ 10566055 w 11965575"/>
              <a:gd name="connsiteY512" fmla="*/ 223408 h 6464302"/>
              <a:gd name="connsiteX513" fmla="*/ 10583698 w 11965575"/>
              <a:gd name="connsiteY513" fmla="*/ 218061 h 6464302"/>
              <a:gd name="connsiteX514" fmla="*/ 10597990 w 11965575"/>
              <a:gd name="connsiteY514" fmla="*/ 220655 h 6464302"/>
              <a:gd name="connsiteX515" fmla="*/ 10608552 w 11965575"/>
              <a:gd name="connsiteY515" fmla="*/ 228005 h 6464302"/>
              <a:gd name="connsiteX516" fmla="*/ 10625093 w 11965575"/>
              <a:gd name="connsiteY516" fmla="*/ 231407 h 6464302"/>
              <a:gd name="connsiteX517" fmla="*/ 10643837 w 11965575"/>
              <a:gd name="connsiteY517" fmla="*/ 217310 h 6464302"/>
              <a:gd name="connsiteX518" fmla="*/ 10645152 w 11965575"/>
              <a:gd name="connsiteY518" fmla="*/ 219307 h 6464302"/>
              <a:gd name="connsiteX519" fmla="*/ 10647530 w 11965575"/>
              <a:gd name="connsiteY519" fmla="*/ 248102 h 6464302"/>
              <a:gd name="connsiteX520" fmla="*/ 10651347 w 11965575"/>
              <a:gd name="connsiteY520" fmla="*/ 253030 h 6464302"/>
              <a:gd name="connsiteX521" fmla="*/ 10692106 w 11965575"/>
              <a:gd name="connsiteY521" fmla="*/ 261067 h 6464302"/>
              <a:gd name="connsiteX522" fmla="*/ 10710089 w 11965575"/>
              <a:gd name="connsiteY522" fmla="*/ 267527 h 6464302"/>
              <a:gd name="connsiteX523" fmla="*/ 10711999 w 11965575"/>
              <a:gd name="connsiteY523" fmla="*/ 283453 h 6464302"/>
              <a:gd name="connsiteX524" fmla="*/ 10685578 w 11965575"/>
              <a:gd name="connsiteY524" fmla="*/ 296317 h 6464302"/>
              <a:gd name="connsiteX525" fmla="*/ 10657543 w 11965575"/>
              <a:gd name="connsiteY525" fmla="*/ 286754 h 6464302"/>
              <a:gd name="connsiteX526" fmla="*/ 10631756 w 11965575"/>
              <a:gd name="connsiteY526" fmla="*/ 277999 h 6464302"/>
              <a:gd name="connsiteX527" fmla="*/ 10604867 w 11965575"/>
              <a:gd name="connsiteY527" fmla="*/ 277992 h 6464302"/>
              <a:gd name="connsiteX528" fmla="*/ 10579125 w 11965575"/>
              <a:gd name="connsiteY528" fmla="*/ 287542 h 6464302"/>
              <a:gd name="connsiteX529" fmla="*/ 10522080 w 11965575"/>
              <a:gd name="connsiteY529" fmla="*/ 278228 h 6464302"/>
              <a:gd name="connsiteX530" fmla="*/ 10477125 w 11965575"/>
              <a:gd name="connsiteY530" fmla="*/ 289005 h 6464302"/>
              <a:gd name="connsiteX531" fmla="*/ 10458846 w 11965575"/>
              <a:gd name="connsiteY531" fmla="*/ 289043 h 6464302"/>
              <a:gd name="connsiteX532" fmla="*/ 10350696 w 11965575"/>
              <a:gd name="connsiteY532" fmla="*/ 275087 h 6464302"/>
              <a:gd name="connsiteX533" fmla="*/ 10333604 w 11965575"/>
              <a:gd name="connsiteY533" fmla="*/ 276060 h 6464302"/>
              <a:gd name="connsiteX534" fmla="*/ 10321559 w 11965575"/>
              <a:gd name="connsiteY534" fmla="*/ 274273 h 6464302"/>
              <a:gd name="connsiteX535" fmla="*/ 10323087 w 11965575"/>
              <a:gd name="connsiteY535" fmla="*/ 287015 h 6464302"/>
              <a:gd name="connsiteX536" fmla="*/ 10317744 w 11965575"/>
              <a:gd name="connsiteY536" fmla="*/ 296272 h 6464302"/>
              <a:gd name="connsiteX537" fmla="*/ 10298277 w 11965575"/>
              <a:gd name="connsiteY537" fmla="*/ 295376 h 6464302"/>
              <a:gd name="connsiteX538" fmla="*/ 10257223 w 11965575"/>
              <a:gd name="connsiteY538" fmla="*/ 293837 h 6464302"/>
              <a:gd name="connsiteX539" fmla="*/ 10252473 w 11965575"/>
              <a:gd name="connsiteY539" fmla="*/ 290098 h 6464302"/>
              <a:gd name="connsiteX540" fmla="*/ 10231987 w 11965575"/>
              <a:gd name="connsiteY540" fmla="*/ 280708 h 6464302"/>
              <a:gd name="connsiteX541" fmla="*/ 10135840 w 11965575"/>
              <a:gd name="connsiteY541" fmla="*/ 277160 h 6464302"/>
              <a:gd name="connsiteX542" fmla="*/ 10127358 w 11965575"/>
              <a:gd name="connsiteY542" fmla="*/ 278177 h 6464302"/>
              <a:gd name="connsiteX543" fmla="*/ 10105134 w 11965575"/>
              <a:gd name="connsiteY543" fmla="*/ 272225 h 6464302"/>
              <a:gd name="connsiteX544" fmla="*/ 10083546 w 11965575"/>
              <a:gd name="connsiteY544" fmla="*/ 271583 h 6464302"/>
              <a:gd name="connsiteX545" fmla="*/ 10073157 w 11965575"/>
              <a:gd name="connsiteY545" fmla="*/ 283600 h 6464302"/>
              <a:gd name="connsiteX546" fmla="*/ 10055724 w 11965575"/>
              <a:gd name="connsiteY546" fmla="*/ 272766 h 6464302"/>
              <a:gd name="connsiteX547" fmla="*/ 10031211 w 11965575"/>
              <a:gd name="connsiteY547" fmla="*/ 274629 h 6464302"/>
              <a:gd name="connsiteX548" fmla="*/ 9998345 w 11965575"/>
              <a:gd name="connsiteY548" fmla="*/ 305498 h 6464302"/>
              <a:gd name="connsiteX549" fmla="*/ 9997412 w 11965575"/>
              <a:gd name="connsiteY549" fmla="*/ 306687 h 6464302"/>
              <a:gd name="connsiteX550" fmla="*/ 9980661 w 11965575"/>
              <a:gd name="connsiteY550" fmla="*/ 319467 h 6464302"/>
              <a:gd name="connsiteX551" fmla="*/ 9836844 w 11965575"/>
              <a:gd name="connsiteY551" fmla="*/ 313020 h 6464302"/>
              <a:gd name="connsiteX552" fmla="*/ 9745447 w 11965575"/>
              <a:gd name="connsiteY552" fmla="*/ 313210 h 6464302"/>
              <a:gd name="connsiteX553" fmla="*/ 9637551 w 11965575"/>
              <a:gd name="connsiteY553" fmla="*/ 301378 h 6464302"/>
              <a:gd name="connsiteX554" fmla="*/ 9558964 w 11965575"/>
              <a:gd name="connsiteY554" fmla="*/ 309727 h 6464302"/>
              <a:gd name="connsiteX555" fmla="*/ 9527834 w 11965575"/>
              <a:gd name="connsiteY555" fmla="*/ 310229 h 6464302"/>
              <a:gd name="connsiteX556" fmla="*/ 9460569 w 11965575"/>
              <a:gd name="connsiteY556" fmla="*/ 305371 h 6464302"/>
              <a:gd name="connsiteX557" fmla="*/ 9398564 w 11965575"/>
              <a:gd name="connsiteY557" fmla="*/ 308499 h 6464302"/>
              <a:gd name="connsiteX558" fmla="*/ 9304114 w 11965575"/>
              <a:gd name="connsiteY558" fmla="*/ 310134 h 6464302"/>
              <a:gd name="connsiteX559" fmla="*/ 9245290 w 11965575"/>
              <a:gd name="connsiteY559" fmla="*/ 312880 h 6464302"/>
              <a:gd name="connsiteX560" fmla="*/ 9117844 w 11965575"/>
              <a:gd name="connsiteY560" fmla="*/ 317395 h 6464302"/>
              <a:gd name="connsiteX561" fmla="*/ 8991289 w 11965575"/>
              <a:gd name="connsiteY561" fmla="*/ 329341 h 6464302"/>
              <a:gd name="connsiteX562" fmla="*/ 8904771 w 11965575"/>
              <a:gd name="connsiteY562" fmla="*/ 334333 h 6464302"/>
              <a:gd name="connsiteX563" fmla="*/ 8770117 w 11965575"/>
              <a:gd name="connsiteY563" fmla="*/ 350483 h 6464302"/>
              <a:gd name="connsiteX564" fmla="*/ 8701750 w 11965575"/>
              <a:gd name="connsiteY564" fmla="*/ 354374 h 6464302"/>
              <a:gd name="connsiteX565" fmla="*/ 8621679 w 11965575"/>
              <a:gd name="connsiteY565" fmla="*/ 368286 h 6464302"/>
              <a:gd name="connsiteX566" fmla="*/ 8571846 w 11965575"/>
              <a:gd name="connsiteY566" fmla="*/ 374263 h 6464302"/>
              <a:gd name="connsiteX567" fmla="*/ 8518578 w 11965575"/>
              <a:gd name="connsiteY567" fmla="*/ 378497 h 6464302"/>
              <a:gd name="connsiteX568" fmla="*/ 8453860 w 11965575"/>
              <a:gd name="connsiteY568" fmla="*/ 394876 h 6464302"/>
              <a:gd name="connsiteX569" fmla="*/ 8364374 w 11965575"/>
              <a:gd name="connsiteY569" fmla="*/ 410994 h 6464302"/>
              <a:gd name="connsiteX570" fmla="*/ 8244648 w 11965575"/>
              <a:gd name="connsiteY570" fmla="*/ 435046 h 6464302"/>
              <a:gd name="connsiteX571" fmla="*/ 8174247 w 11965575"/>
              <a:gd name="connsiteY571" fmla="*/ 448875 h 6464302"/>
              <a:gd name="connsiteX572" fmla="*/ 8064233 w 11965575"/>
              <a:gd name="connsiteY572" fmla="*/ 464224 h 6464302"/>
              <a:gd name="connsiteX573" fmla="*/ 8057575 w 11965575"/>
              <a:gd name="connsiteY573" fmla="*/ 471485 h 6464302"/>
              <a:gd name="connsiteX574" fmla="*/ 8069579 w 11965575"/>
              <a:gd name="connsiteY574" fmla="*/ 481894 h 6464302"/>
              <a:gd name="connsiteX575" fmla="*/ 8091718 w 11965575"/>
              <a:gd name="connsiteY575" fmla="*/ 478161 h 6464302"/>
              <a:gd name="connsiteX576" fmla="*/ 8568372 w 11965575"/>
              <a:gd name="connsiteY576" fmla="*/ 408068 h 6464302"/>
              <a:gd name="connsiteX577" fmla="*/ 9007960 w 11965575"/>
              <a:gd name="connsiteY577" fmla="*/ 360732 h 6464302"/>
              <a:gd name="connsiteX578" fmla="*/ 9291224 w 11965575"/>
              <a:gd name="connsiteY578" fmla="*/ 346146 h 6464302"/>
              <a:gd name="connsiteX579" fmla="*/ 9539331 w 11965575"/>
              <a:gd name="connsiteY579" fmla="*/ 343316 h 6464302"/>
              <a:gd name="connsiteX580" fmla="*/ 9844822 w 11965575"/>
              <a:gd name="connsiteY580" fmla="*/ 361608 h 6464302"/>
              <a:gd name="connsiteX581" fmla="*/ 9942029 w 11965575"/>
              <a:gd name="connsiteY581" fmla="*/ 365029 h 6464302"/>
              <a:gd name="connsiteX582" fmla="*/ 10044751 w 11965575"/>
              <a:gd name="connsiteY582" fmla="*/ 378559 h 6464302"/>
              <a:gd name="connsiteX583" fmla="*/ 10086738 w 11965575"/>
              <a:gd name="connsiteY583" fmla="*/ 378909 h 6464302"/>
              <a:gd name="connsiteX584" fmla="*/ 10116426 w 11965575"/>
              <a:gd name="connsiteY584" fmla="*/ 375348 h 6464302"/>
              <a:gd name="connsiteX585" fmla="*/ 10165835 w 11965575"/>
              <a:gd name="connsiteY585" fmla="*/ 374808 h 6464302"/>
              <a:gd name="connsiteX586" fmla="*/ 10202352 w 11965575"/>
              <a:gd name="connsiteY586" fmla="*/ 383353 h 6464302"/>
              <a:gd name="connsiteX587" fmla="*/ 10215457 w 11965575"/>
              <a:gd name="connsiteY587" fmla="*/ 385013 h 6464302"/>
              <a:gd name="connsiteX588" fmla="*/ 10239716 w 11965575"/>
              <a:gd name="connsiteY588" fmla="*/ 381026 h 6464302"/>
              <a:gd name="connsiteX589" fmla="*/ 10321784 w 11965575"/>
              <a:gd name="connsiteY589" fmla="*/ 392725 h 6464302"/>
              <a:gd name="connsiteX590" fmla="*/ 10347358 w 11965575"/>
              <a:gd name="connsiteY590" fmla="*/ 390735 h 6464302"/>
              <a:gd name="connsiteX591" fmla="*/ 10383493 w 11965575"/>
              <a:gd name="connsiteY591" fmla="*/ 396095 h 6464302"/>
              <a:gd name="connsiteX592" fmla="*/ 10400670 w 11965575"/>
              <a:gd name="connsiteY592" fmla="*/ 404805 h 6464302"/>
              <a:gd name="connsiteX593" fmla="*/ 10465137 w 11965575"/>
              <a:gd name="connsiteY593" fmla="*/ 413230 h 6464302"/>
              <a:gd name="connsiteX594" fmla="*/ 10521289 w 11965575"/>
              <a:gd name="connsiteY594" fmla="*/ 415112 h 6464302"/>
              <a:gd name="connsiteX595" fmla="*/ 10536897 w 11965575"/>
              <a:gd name="connsiteY595" fmla="*/ 419703 h 6464302"/>
              <a:gd name="connsiteX596" fmla="*/ 10556323 w 11965575"/>
              <a:gd name="connsiteY596" fmla="*/ 429221 h 6464302"/>
              <a:gd name="connsiteX597" fmla="*/ 10603824 w 11965575"/>
              <a:gd name="connsiteY597" fmla="*/ 439680 h 6464302"/>
              <a:gd name="connsiteX598" fmla="*/ 10673720 w 11965575"/>
              <a:gd name="connsiteY598" fmla="*/ 448530 h 6464302"/>
              <a:gd name="connsiteX599" fmla="*/ 10687589 w 11965575"/>
              <a:gd name="connsiteY599" fmla="*/ 456560 h 6464302"/>
              <a:gd name="connsiteX600" fmla="*/ 10689668 w 11965575"/>
              <a:gd name="connsiteY600" fmla="*/ 464928 h 6464302"/>
              <a:gd name="connsiteX601" fmla="*/ 10751720 w 11965575"/>
              <a:gd name="connsiteY601" fmla="*/ 507031 h 6464302"/>
              <a:gd name="connsiteX602" fmla="*/ 10755920 w 11965575"/>
              <a:gd name="connsiteY602" fmla="*/ 515145 h 6464302"/>
              <a:gd name="connsiteX603" fmla="*/ 10751382 w 11965575"/>
              <a:gd name="connsiteY603" fmla="*/ 522151 h 6464302"/>
              <a:gd name="connsiteX604" fmla="*/ 10748797 w 11965575"/>
              <a:gd name="connsiteY604" fmla="*/ 536463 h 6464302"/>
              <a:gd name="connsiteX605" fmla="*/ 10762708 w 11965575"/>
              <a:gd name="connsiteY605" fmla="*/ 535872 h 6464302"/>
              <a:gd name="connsiteX606" fmla="*/ 10793456 w 11965575"/>
              <a:gd name="connsiteY606" fmla="*/ 532184 h 6464302"/>
              <a:gd name="connsiteX607" fmla="*/ 10816272 w 11965575"/>
              <a:gd name="connsiteY607" fmla="*/ 525139 h 6464302"/>
              <a:gd name="connsiteX608" fmla="*/ 10823058 w 11965575"/>
              <a:gd name="connsiteY608" fmla="*/ 518941 h 6464302"/>
              <a:gd name="connsiteX609" fmla="*/ 10833660 w 11965575"/>
              <a:gd name="connsiteY609" fmla="*/ 517669 h 6464302"/>
              <a:gd name="connsiteX610" fmla="*/ 10834934 w 11965575"/>
              <a:gd name="connsiteY610" fmla="*/ 528287 h 6464302"/>
              <a:gd name="connsiteX611" fmla="*/ 10827852 w 11965575"/>
              <a:gd name="connsiteY611" fmla="*/ 540984 h 6464302"/>
              <a:gd name="connsiteX612" fmla="*/ 10825308 w 11965575"/>
              <a:gd name="connsiteY612" fmla="*/ 546675 h 6464302"/>
              <a:gd name="connsiteX613" fmla="*/ 10831797 w 11965575"/>
              <a:gd name="connsiteY613" fmla="*/ 546973 h 6464302"/>
              <a:gd name="connsiteX614" fmla="*/ 10838965 w 11965575"/>
              <a:gd name="connsiteY614" fmla="*/ 543959 h 6464302"/>
              <a:gd name="connsiteX615" fmla="*/ 10845326 w 11965575"/>
              <a:gd name="connsiteY615" fmla="*/ 543196 h 6464302"/>
              <a:gd name="connsiteX616" fmla="*/ 10888587 w 11965575"/>
              <a:gd name="connsiteY616" fmla="*/ 554164 h 6464302"/>
              <a:gd name="connsiteX617" fmla="*/ 10910852 w 11965575"/>
              <a:gd name="connsiteY617" fmla="*/ 551494 h 6464302"/>
              <a:gd name="connsiteX618" fmla="*/ 10924212 w 11965575"/>
              <a:gd name="connsiteY618" fmla="*/ 555277 h 6464302"/>
              <a:gd name="connsiteX619" fmla="*/ 10918064 w 11965575"/>
              <a:gd name="connsiteY619" fmla="*/ 566785 h 6464302"/>
              <a:gd name="connsiteX620" fmla="*/ 10912339 w 11965575"/>
              <a:gd name="connsiteY620" fmla="*/ 572857 h 6464302"/>
              <a:gd name="connsiteX621" fmla="*/ 10908057 w 11965575"/>
              <a:gd name="connsiteY621" fmla="*/ 581987 h 6464302"/>
              <a:gd name="connsiteX622" fmla="*/ 10919041 w 11965575"/>
              <a:gd name="connsiteY622" fmla="*/ 583901 h 6464302"/>
              <a:gd name="connsiteX623" fmla="*/ 10946312 w 11965575"/>
              <a:gd name="connsiteY623" fmla="*/ 587093 h 6464302"/>
              <a:gd name="connsiteX624" fmla="*/ 10985753 w 11965575"/>
              <a:gd name="connsiteY624" fmla="*/ 566206 h 6464302"/>
              <a:gd name="connsiteX625" fmla="*/ 11001316 w 11965575"/>
              <a:gd name="connsiteY625" fmla="*/ 552492 h 6464302"/>
              <a:gd name="connsiteX626" fmla="*/ 11008448 w 11965575"/>
              <a:gd name="connsiteY626" fmla="*/ 611954 h 6464302"/>
              <a:gd name="connsiteX627" fmla="*/ 10996574 w 11965575"/>
              <a:gd name="connsiteY627" fmla="*/ 629534 h 6464302"/>
              <a:gd name="connsiteX628" fmla="*/ 11000774 w 11965575"/>
              <a:gd name="connsiteY628" fmla="*/ 637647 h 6464302"/>
              <a:gd name="connsiteX629" fmla="*/ 10990298 w 11965575"/>
              <a:gd name="connsiteY629" fmla="*/ 639980 h 6464302"/>
              <a:gd name="connsiteX630" fmla="*/ 10982622 w 11965575"/>
              <a:gd name="connsiteY630" fmla="*/ 638747 h 6464302"/>
              <a:gd name="connsiteX631" fmla="*/ 10972783 w 11965575"/>
              <a:gd name="connsiteY631" fmla="*/ 646389 h 6464302"/>
              <a:gd name="connsiteX632" fmla="*/ 10964132 w 11965575"/>
              <a:gd name="connsiteY632" fmla="*/ 654967 h 6464302"/>
              <a:gd name="connsiteX633" fmla="*/ 10941357 w 11965575"/>
              <a:gd name="connsiteY633" fmla="*/ 653389 h 6464302"/>
              <a:gd name="connsiteX634" fmla="*/ 10920025 w 11965575"/>
              <a:gd name="connsiteY634" fmla="*/ 654870 h 6464302"/>
              <a:gd name="connsiteX635" fmla="*/ 10913325 w 11965575"/>
              <a:gd name="connsiteY635" fmla="*/ 670754 h 6464302"/>
              <a:gd name="connsiteX636" fmla="*/ 10909848 w 11965575"/>
              <a:gd name="connsiteY636" fmla="*/ 677633 h 6464302"/>
              <a:gd name="connsiteX637" fmla="*/ 10885163 w 11965575"/>
              <a:gd name="connsiteY637" fmla="*/ 660129 h 6464302"/>
              <a:gd name="connsiteX638" fmla="*/ 10878460 w 11965575"/>
              <a:gd name="connsiteY638" fmla="*/ 649085 h 6464302"/>
              <a:gd name="connsiteX639" fmla="*/ 10854753 w 11965575"/>
              <a:gd name="connsiteY639" fmla="*/ 648697 h 6464302"/>
              <a:gd name="connsiteX640" fmla="*/ 10853396 w 11965575"/>
              <a:gd name="connsiteY640" fmla="*/ 655322 h 6464302"/>
              <a:gd name="connsiteX641" fmla="*/ 10852422 w 11965575"/>
              <a:gd name="connsiteY641" fmla="*/ 665133 h 6464302"/>
              <a:gd name="connsiteX642" fmla="*/ 10842329 w 11965575"/>
              <a:gd name="connsiteY642" fmla="*/ 670651 h 6464302"/>
              <a:gd name="connsiteX643" fmla="*/ 10810180 w 11965575"/>
              <a:gd name="connsiteY643" fmla="*/ 662660 h 6464302"/>
              <a:gd name="connsiteX644" fmla="*/ 10791264 w 11965575"/>
              <a:gd name="connsiteY644" fmla="*/ 657389 h 6464302"/>
              <a:gd name="connsiteX645" fmla="*/ 10741008 w 11965575"/>
              <a:gd name="connsiteY645" fmla="*/ 668802 h 6464302"/>
              <a:gd name="connsiteX646" fmla="*/ 10726418 w 11965575"/>
              <a:gd name="connsiteY646" fmla="*/ 672705 h 6464302"/>
              <a:gd name="connsiteX647" fmla="*/ 10678662 w 11965575"/>
              <a:gd name="connsiteY647" fmla="*/ 660123 h 6464302"/>
              <a:gd name="connsiteX648" fmla="*/ 10652028 w 11965575"/>
              <a:gd name="connsiteY648" fmla="*/ 662240 h 6464302"/>
              <a:gd name="connsiteX649" fmla="*/ 10618016 w 11965575"/>
              <a:gd name="connsiteY649" fmla="*/ 683553 h 6464302"/>
              <a:gd name="connsiteX650" fmla="*/ 10613603 w 11965575"/>
              <a:gd name="connsiteY650" fmla="*/ 664694 h 6464302"/>
              <a:gd name="connsiteX651" fmla="*/ 10594178 w 11965575"/>
              <a:gd name="connsiteY651" fmla="*/ 655176 h 6464302"/>
              <a:gd name="connsiteX652" fmla="*/ 10591465 w 11965575"/>
              <a:gd name="connsiteY652" fmla="*/ 668427 h 6464302"/>
              <a:gd name="connsiteX653" fmla="*/ 10580693 w 11965575"/>
              <a:gd name="connsiteY653" fmla="*/ 677259 h 6464302"/>
              <a:gd name="connsiteX654" fmla="*/ 10554865 w 11965575"/>
              <a:gd name="connsiteY654" fmla="*/ 677125 h 6464302"/>
              <a:gd name="connsiteX655" fmla="*/ 10520300 w 11965575"/>
              <a:gd name="connsiteY655" fmla="*/ 675885 h 6464302"/>
              <a:gd name="connsiteX656" fmla="*/ 10502402 w 11965575"/>
              <a:gd name="connsiteY656" fmla="*/ 679108 h 6464302"/>
              <a:gd name="connsiteX657" fmla="*/ 10494939 w 11965575"/>
              <a:gd name="connsiteY657" fmla="*/ 688620 h 6464302"/>
              <a:gd name="connsiteX658" fmla="*/ 10481241 w 11965575"/>
              <a:gd name="connsiteY658" fmla="*/ 699957 h 6464302"/>
              <a:gd name="connsiteX659" fmla="*/ 10474157 w 11965575"/>
              <a:gd name="connsiteY659" fmla="*/ 685727 h 6464302"/>
              <a:gd name="connsiteX660" fmla="*/ 10466226 w 11965575"/>
              <a:gd name="connsiteY660" fmla="*/ 682370 h 6464302"/>
              <a:gd name="connsiteX661" fmla="*/ 10461434 w 11965575"/>
              <a:gd name="connsiteY661" fmla="*/ 687253 h 6464302"/>
              <a:gd name="connsiteX662" fmla="*/ 10449560 w 11965575"/>
              <a:gd name="connsiteY662" fmla="*/ 704834 h 6464302"/>
              <a:gd name="connsiteX663" fmla="*/ 10446847 w 11965575"/>
              <a:gd name="connsiteY663" fmla="*/ 718084 h 6464302"/>
              <a:gd name="connsiteX664" fmla="*/ 10454779 w 11965575"/>
              <a:gd name="connsiteY664" fmla="*/ 721441 h 6464302"/>
              <a:gd name="connsiteX665" fmla="*/ 10545455 w 11965575"/>
              <a:gd name="connsiteY665" fmla="*/ 733185 h 6464302"/>
              <a:gd name="connsiteX666" fmla="*/ 10615181 w 11965575"/>
              <a:gd name="connsiteY666" fmla="*/ 749595 h 6464302"/>
              <a:gd name="connsiteX667" fmla="*/ 10647078 w 11965575"/>
              <a:gd name="connsiteY667" fmla="*/ 782390 h 6464302"/>
              <a:gd name="connsiteX668" fmla="*/ 10670023 w 11965575"/>
              <a:gd name="connsiteY668" fmla="*/ 776407 h 6464302"/>
              <a:gd name="connsiteX669" fmla="*/ 10675919 w 11965575"/>
              <a:gd name="connsiteY669" fmla="*/ 789702 h 6464302"/>
              <a:gd name="connsiteX670" fmla="*/ 10691358 w 11965575"/>
              <a:gd name="connsiteY670" fmla="*/ 801852 h 6464302"/>
              <a:gd name="connsiteX671" fmla="*/ 10704123 w 11965575"/>
              <a:gd name="connsiteY671" fmla="*/ 791705 h 6464302"/>
              <a:gd name="connsiteX672" fmla="*/ 10710440 w 11965575"/>
              <a:gd name="connsiteY672" fmla="*/ 772637 h 6464302"/>
              <a:gd name="connsiteX673" fmla="*/ 10724268 w 11965575"/>
              <a:gd name="connsiteY673" fmla="*/ 789289 h 6464302"/>
              <a:gd name="connsiteX674" fmla="*/ 10740640 w 11965575"/>
              <a:gd name="connsiteY674" fmla="*/ 800250 h 6464302"/>
              <a:gd name="connsiteX675" fmla="*/ 10733985 w 11965575"/>
              <a:gd name="connsiteY675" fmla="*/ 834438 h 6464302"/>
              <a:gd name="connsiteX676" fmla="*/ 10718718 w 11965575"/>
              <a:gd name="connsiteY676" fmla="*/ 841655 h 6464302"/>
              <a:gd name="connsiteX677" fmla="*/ 10711082 w 11965575"/>
              <a:gd name="connsiteY677" fmla="*/ 831799 h 6464302"/>
              <a:gd name="connsiteX678" fmla="*/ 10703957 w 11965575"/>
              <a:gd name="connsiteY678" fmla="*/ 826191 h 6464302"/>
              <a:gd name="connsiteX679" fmla="*/ 10674862 w 11965575"/>
              <a:gd name="connsiteY679" fmla="*/ 816756 h 6464302"/>
              <a:gd name="connsiteX680" fmla="*/ 10651408 w 11965575"/>
              <a:gd name="connsiteY680" fmla="*/ 818492 h 6464302"/>
              <a:gd name="connsiteX681" fmla="*/ 10644665 w 11965575"/>
              <a:gd name="connsiteY681" fmla="*/ 816069 h 6464302"/>
              <a:gd name="connsiteX682" fmla="*/ 10637412 w 11965575"/>
              <a:gd name="connsiteY682" fmla="*/ 809399 h 6464302"/>
              <a:gd name="connsiteX683" fmla="*/ 10582277 w 11965575"/>
              <a:gd name="connsiteY683" fmla="*/ 816012 h 6464302"/>
              <a:gd name="connsiteX684" fmla="*/ 10553905 w 11965575"/>
              <a:gd name="connsiteY684" fmla="*/ 821569 h 6464302"/>
              <a:gd name="connsiteX685" fmla="*/ 10530111 w 11965575"/>
              <a:gd name="connsiteY685" fmla="*/ 811498 h 6464302"/>
              <a:gd name="connsiteX686" fmla="*/ 10518999 w 11965575"/>
              <a:gd name="connsiteY686" fmla="*/ 808523 h 6464302"/>
              <a:gd name="connsiteX687" fmla="*/ 10516286 w 11965575"/>
              <a:gd name="connsiteY687" fmla="*/ 821772 h 6464302"/>
              <a:gd name="connsiteX688" fmla="*/ 10519807 w 11965575"/>
              <a:gd name="connsiteY688" fmla="*/ 833198 h 6464302"/>
              <a:gd name="connsiteX689" fmla="*/ 10538004 w 11965575"/>
              <a:gd name="connsiteY689" fmla="*/ 850403 h 6464302"/>
              <a:gd name="connsiteX690" fmla="*/ 10593988 w 11965575"/>
              <a:gd name="connsiteY690" fmla="*/ 859845 h 6464302"/>
              <a:gd name="connsiteX691" fmla="*/ 10600521 w 11965575"/>
              <a:gd name="connsiteY691" fmla="*/ 878449 h 6464302"/>
              <a:gd name="connsiteX692" fmla="*/ 10599715 w 11965575"/>
              <a:gd name="connsiteY692" fmla="*/ 880699 h 6464302"/>
              <a:gd name="connsiteX693" fmla="*/ 10585425 w 11965575"/>
              <a:gd name="connsiteY693" fmla="*/ 905033 h 6464302"/>
              <a:gd name="connsiteX694" fmla="*/ 10576689 w 11965575"/>
              <a:gd name="connsiteY694" fmla="*/ 903926 h 6464302"/>
              <a:gd name="connsiteX695" fmla="*/ 10586569 w 11965575"/>
              <a:gd name="connsiteY695" fmla="*/ 887662 h 6464302"/>
              <a:gd name="connsiteX696" fmla="*/ 10574820 w 11965575"/>
              <a:gd name="connsiteY696" fmla="*/ 879377 h 6464302"/>
              <a:gd name="connsiteX697" fmla="*/ 10570410 w 11965575"/>
              <a:gd name="connsiteY697" fmla="*/ 887446 h 6464302"/>
              <a:gd name="connsiteX698" fmla="*/ 10548189 w 11965575"/>
              <a:gd name="connsiteY698" fmla="*/ 908421 h 6464302"/>
              <a:gd name="connsiteX699" fmla="*/ 10502597 w 11965575"/>
              <a:gd name="connsiteY699" fmla="*/ 913889 h 6464302"/>
              <a:gd name="connsiteX700" fmla="*/ 10478844 w 11965575"/>
              <a:gd name="connsiteY700" fmla="*/ 895197 h 6464302"/>
              <a:gd name="connsiteX701" fmla="*/ 10478463 w 11965575"/>
              <a:gd name="connsiteY701" fmla="*/ 892011 h 6464302"/>
              <a:gd name="connsiteX702" fmla="*/ 10476256 w 11965575"/>
              <a:gd name="connsiteY702" fmla="*/ 882582 h 6464302"/>
              <a:gd name="connsiteX703" fmla="*/ 10462854 w 11965575"/>
              <a:gd name="connsiteY703" fmla="*/ 887421 h 6464302"/>
              <a:gd name="connsiteX704" fmla="*/ 10458955 w 11965575"/>
              <a:gd name="connsiteY704" fmla="*/ 899737 h 6464302"/>
              <a:gd name="connsiteX705" fmla="*/ 10444492 w 11965575"/>
              <a:gd name="connsiteY705" fmla="*/ 904702 h 6464302"/>
              <a:gd name="connsiteX706" fmla="*/ 10441904 w 11965575"/>
              <a:gd name="connsiteY706" fmla="*/ 892087 h 6464302"/>
              <a:gd name="connsiteX707" fmla="*/ 10444448 w 11965575"/>
              <a:gd name="connsiteY707" fmla="*/ 886396 h 6464302"/>
              <a:gd name="connsiteX708" fmla="*/ 10443557 w 11965575"/>
              <a:gd name="connsiteY708" fmla="*/ 878964 h 6464302"/>
              <a:gd name="connsiteX709" fmla="*/ 10437450 w 11965575"/>
              <a:gd name="connsiteY709" fmla="*/ 881850 h 6464302"/>
              <a:gd name="connsiteX710" fmla="*/ 10429435 w 11965575"/>
              <a:gd name="connsiteY710" fmla="*/ 895737 h 6464302"/>
              <a:gd name="connsiteX711" fmla="*/ 10402887 w 11965575"/>
              <a:gd name="connsiteY711" fmla="*/ 907538 h 6464302"/>
              <a:gd name="connsiteX712" fmla="*/ 10382529 w 11965575"/>
              <a:gd name="connsiteY712" fmla="*/ 899208 h 6464302"/>
              <a:gd name="connsiteX713" fmla="*/ 10369000 w 11965575"/>
              <a:gd name="connsiteY713" fmla="*/ 902985 h 6464302"/>
              <a:gd name="connsiteX714" fmla="*/ 10351443 w 11965575"/>
              <a:gd name="connsiteY714" fmla="*/ 918016 h 6464302"/>
              <a:gd name="connsiteX715" fmla="*/ 10335157 w 11965575"/>
              <a:gd name="connsiteY715" fmla="*/ 916738 h 6464302"/>
              <a:gd name="connsiteX716" fmla="*/ 10243547 w 11965575"/>
              <a:gd name="connsiteY716" fmla="*/ 906183 h 6464302"/>
              <a:gd name="connsiteX717" fmla="*/ 10229382 w 11965575"/>
              <a:gd name="connsiteY717" fmla="*/ 904651 h 6464302"/>
              <a:gd name="connsiteX718" fmla="*/ 10194434 w 11965575"/>
              <a:gd name="connsiteY718" fmla="*/ 900226 h 6464302"/>
              <a:gd name="connsiteX719" fmla="*/ 10146767 w 11965575"/>
              <a:gd name="connsiteY719" fmla="*/ 924253 h 6464302"/>
              <a:gd name="connsiteX720" fmla="*/ 10124333 w 11965575"/>
              <a:gd name="connsiteY720" fmla="*/ 934484 h 6464302"/>
              <a:gd name="connsiteX721" fmla="*/ 10039211 w 11965575"/>
              <a:gd name="connsiteY721" fmla="*/ 924228 h 6464302"/>
              <a:gd name="connsiteX722" fmla="*/ 10024622 w 11965575"/>
              <a:gd name="connsiteY722" fmla="*/ 928132 h 6464302"/>
              <a:gd name="connsiteX723" fmla="*/ 10018897 w 11965575"/>
              <a:gd name="connsiteY723" fmla="*/ 934204 h 6464302"/>
              <a:gd name="connsiteX724" fmla="*/ 10016481 w 11965575"/>
              <a:gd name="connsiteY724" fmla="*/ 940956 h 6464302"/>
              <a:gd name="connsiteX725" fmla="*/ 10030350 w 11965575"/>
              <a:gd name="connsiteY725" fmla="*/ 948986 h 6464302"/>
              <a:gd name="connsiteX726" fmla="*/ 10041421 w 11965575"/>
              <a:gd name="connsiteY726" fmla="*/ 960583 h 6464302"/>
              <a:gd name="connsiteX727" fmla="*/ 10030012 w 11965575"/>
              <a:gd name="connsiteY727" fmla="*/ 964106 h 6464302"/>
              <a:gd name="connsiteX728" fmla="*/ 10009568 w 11965575"/>
              <a:gd name="connsiteY728" fmla="*/ 946094 h 6464302"/>
              <a:gd name="connsiteX729" fmla="*/ 9936661 w 11965575"/>
              <a:gd name="connsiteY729" fmla="*/ 930065 h 6464302"/>
              <a:gd name="connsiteX730" fmla="*/ 9914905 w 11965575"/>
              <a:gd name="connsiteY730" fmla="*/ 936983 h 6464302"/>
              <a:gd name="connsiteX731" fmla="*/ 9906719 w 11965575"/>
              <a:gd name="connsiteY731" fmla="*/ 931502 h 6464302"/>
              <a:gd name="connsiteX732" fmla="*/ 9891789 w 11965575"/>
              <a:gd name="connsiteY732" fmla="*/ 923598 h 6464302"/>
              <a:gd name="connsiteX733" fmla="*/ 9839412 w 11965575"/>
              <a:gd name="connsiteY733" fmla="*/ 935266 h 6464302"/>
              <a:gd name="connsiteX734" fmla="*/ 9765196 w 11965575"/>
              <a:gd name="connsiteY734" fmla="*/ 971094 h 6464302"/>
              <a:gd name="connsiteX735" fmla="*/ 9763881 w 11965575"/>
              <a:gd name="connsiteY735" fmla="*/ 969098 h 6464302"/>
              <a:gd name="connsiteX736" fmla="*/ 9766849 w 11965575"/>
              <a:gd name="connsiteY736" fmla="*/ 957971 h 6464302"/>
              <a:gd name="connsiteX737" fmla="*/ 9755396 w 11965575"/>
              <a:gd name="connsiteY737" fmla="*/ 943188 h 6464302"/>
              <a:gd name="connsiteX738" fmla="*/ 9740893 w 11965575"/>
              <a:gd name="connsiteY738" fmla="*/ 956776 h 6464302"/>
              <a:gd name="connsiteX739" fmla="*/ 9737798 w 11965575"/>
              <a:gd name="connsiteY739" fmla="*/ 966841 h 6464302"/>
              <a:gd name="connsiteX740" fmla="*/ 9724225 w 11965575"/>
              <a:gd name="connsiteY740" fmla="*/ 952312 h 6464302"/>
              <a:gd name="connsiteX741" fmla="*/ 9718710 w 11965575"/>
              <a:gd name="connsiteY741" fmla="*/ 942202 h 6464302"/>
              <a:gd name="connsiteX742" fmla="*/ 9676001 w 11965575"/>
              <a:gd name="connsiteY742" fmla="*/ 926861 h 6464302"/>
              <a:gd name="connsiteX743" fmla="*/ 9642072 w 11965575"/>
              <a:gd name="connsiteY743" fmla="*/ 930930 h 6464302"/>
              <a:gd name="connsiteX744" fmla="*/ 9629858 w 11965575"/>
              <a:gd name="connsiteY744" fmla="*/ 936703 h 6464302"/>
              <a:gd name="connsiteX745" fmla="*/ 9604030 w 11965575"/>
              <a:gd name="connsiteY745" fmla="*/ 936569 h 6464302"/>
              <a:gd name="connsiteX746" fmla="*/ 9588972 w 11965575"/>
              <a:gd name="connsiteY746" fmla="*/ 927605 h 6464302"/>
              <a:gd name="connsiteX747" fmla="*/ 9576545 w 11965575"/>
              <a:gd name="connsiteY747" fmla="*/ 922632 h 6464302"/>
              <a:gd name="connsiteX748" fmla="*/ 9559962 w 11965575"/>
              <a:gd name="connsiteY748" fmla="*/ 927853 h 6464302"/>
              <a:gd name="connsiteX749" fmla="*/ 9540499 w 11965575"/>
              <a:gd name="connsiteY749" fmla="*/ 953882 h 6464302"/>
              <a:gd name="connsiteX750" fmla="*/ 9539906 w 11965575"/>
              <a:gd name="connsiteY750" fmla="*/ 966878 h 6464302"/>
              <a:gd name="connsiteX751" fmla="*/ 9484048 w 11965575"/>
              <a:gd name="connsiteY751" fmla="*/ 931572 h 6464302"/>
              <a:gd name="connsiteX752" fmla="*/ 9466659 w 11965575"/>
              <a:gd name="connsiteY752" fmla="*/ 939043 h 6464302"/>
              <a:gd name="connsiteX753" fmla="*/ 9463268 w 11965575"/>
              <a:gd name="connsiteY753" fmla="*/ 955606 h 6464302"/>
              <a:gd name="connsiteX754" fmla="*/ 9475186 w 11965575"/>
              <a:gd name="connsiteY754" fmla="*/ 956331 h 6464302"/>
              <a:gd name="connsiteX755" fmla="*/ 9485237 w 11965575"/>
              <a:gd name="connsiteY755" fmla="*/ 959434 h 6464302"/>
              <a:gd name="connsiteX756" fmla="*/ 9481337 w 11965575"/>
              <a:gd name="connsiteY756" fmla="*/ 971749 h 6464302"/>
              <a:gd name="connsiteX757" fmla="*/ 9467935 w 11965575"/>
              <a:gd name="connsiteY757" fmla="*/ 976588 h 6464302"/>
              <a:gd name="connsiteX758" fmla="*/ 9454661 w 11965575"/>
              <a:gd name="connsiteY758" fmla="*/ 982488 h 6464302"/>
              <a:gd name="connsiteX759" fmla="*/ 9477140 w 11965575"/>
              <a:gd name="connsiteY759" fmla="*/ 990563 h 6464302"/>
              <a:gd name="connsiteX760" fmla="*/ 9541734 w 11965575"/>
              <a:gd name="connsiteY760" fmla="*/ 1000049 h 6464302"/>
              <a:gd name="connsiteX761" fmla="*/ 9582703 w 11965575"/>
              <a:gd name="connsiteY761" fmla="*/ 991904 h 6464302"/>
              <a:gd name="connsiteX762" fmla="*/ 9595680 w 11965575"/>
              <a:gd name="connsiteY762" fmla="*/ 992502 h 6464302"/>
              <a:gd name="connsiteX763" fmla="*/ 9624480 w 11965575"/>
              <a:gd name="connsiteY763" fmla="*/ 1008435 h 6464302"/>
              <a:gd name="connsiteX764" fmla="*/ 9640256 w 11965575"/>
              <a:gd name="connsiteY764" fmla="*/ 1005466 h 6464302"/>
              <a:gd name="connsiteX765" fmla="*/ 9673548 w 11965575"/>
              <a:gd name="connsiteY765" fmla="*/ 996088 h 6464302"/>
              <a:gd name="connsiteX766" fmla="*/ 9705442 w 11965575"/>
              <a:gd name="connsiteY766" fmla="*/ 1001957 h 6464302"/>
              <a:gd name="connsiteX767" fmla="*/ 9717401 w 11965575"/>
              <a:gd name="connsiteY767" fmla="*/ 994060 h 6464302"/>
              <a:gd name="connsiteX768" fmla="*/ 9724864 w 11965575"/>
              <a:gd name="connsiteY768" fmla="*/ 984548 h 6464302"/>
              <a:gd name="connsiteX769" fmla="*/ 9738310 w 11965575"/>
              <a:gd name="connsiteY769" fmla="*/ 998015 h 6464302"/>
              <a:gd name="connsiteX770" fmla="*/ 9754260 w 11965575"/>
              <a:gd name="connsiteY770" fmla="*/ 1014412 h 6464302"/>
              <a:gd name="connsiteX771" fmla="*/ 9781571 w 11965575"/>
              <a:gd name="connsiteY771" fmla="*/ 1008982 h 6464302"/>
              <a:gd name="connsiteX772" fmla="*/ 9821183 w 11965575"/>
              <a:gd name="connsiteY772" fmla="*/ 1007463 h 6464302"/>
              <a:gd name="connsiteX773" fmla="*/ 9833696 w 11965575"/>
              <a:gd name="connsiteY773" fmla="*/ 1022118 h 6464302"/>
              <a:gd name="connsiteX774" fmla="*/ 9845954 w 11965575"/>
              <a:gd name="connsiteY774" fmla="*/ 1034650 h 6464302"/>
              <a:gd name="connsiteX775" fmla="*/ 9921660 w 11965575"/>
              <a:gd name="connsiteY775" fmla="*/ 1047112 h 6464302"/>
              <a:gd name="connsiteX776" fmla="*/ 9960804 w 11965575"/>
              <a:gd name="connsiteY776" fmla="*/ 1032724 h 6464302"/>
              <a:gd name="connsiteX777" fmla="*/ 9962925 w 11965575"/>
              <a:gd name="connsiteY777" fmla="*/ 1032469 h 6464302"/>
              <a:gd name="connsiteX778" fmla="*/ 9969754 w 11965575"/>
              <a:gd name="connsiteY778" fmla="*/ 1044575 h 6464302"/>
              <a:gd name="connsiteX779" fmla="*/ 9981077 w 11965575"/>
              <a:gd name="connsiteY779" fmla="*/ 1031369 h 6464302"/>
              <a:gd name="connsiteX780" fmla="*/ 9983748 w 11965575"/>
              <a:gd name="connsiteY780" fmla="*/ 1026740 h 6464302"/>
              <a:gd name="connsiteX781" fmla="*/ 9990616 w 11965575"/>
              <a:gd name="connsiteY781" fmla="*/ 1003298 h 6464302"/>
              <a:gd name="connsiteX782" fmla="*/ 10001770 w 11965575"/>
              <a:gd name="connsiteY782" fmla="*/ 997652 h 6464302"/>
              <a:gd name="connsiteX783" fmla="*/ 10008217 w 11965575"/>
              <a:gd name="connsiteY783" fmla="*/ 1006572 h 6464302"/>
              <a:gd name="connsiteX784" fmla="*/ 10012929 w 11965575"/>
              <a:gd name="connsiteY784" fmla="*/ 1045859 h 6464302"/>
              <a:gd name="connsiteX785" fmla="*/ 10024041 w 11965575"/>
              <a:gd name="connsiteY785" fmla="*/ 1048835 h 6464302"/>
              <a:gd name="connsiteX786" fmla="*/ 10057629 w 11965575"/>
              <a:gd name="connsiteY786" fmla="*/ 1032959 h 6464302"/>
              <a:gd name="connsiteX787" fmla="*/ 10066366 w 11965575"/>
              <a:gd name="connsiteY787" fmla="*/ 1034064 h 6464302"/>
              <a:gd name="connsiteX788" fmla="*/ 10098092 w 11965575"/>
              <a:gd name="connsiteY788" fmla="*/ 1047493 h 6464302"/>
              <a:gd name="connsiteX789" fmla="*/ 10126381 w 11965575"/>
              <a:gd name="connsiteY789" fmla="*/ 1059179 h 6464302"/>
              <a:gd name="connsiteX790" fmla="*/ 10136433 w 11965575"/>
              <a:gd name="connsiteY790" fmla="*/ 1062283 h 6464302"/>
              <a:gd name="connsiteX791" fmla="*/ 10190211 w 11965575"/>
              <a:gd name="connsiteY791" fmla="*/ 1062295 h 6464302"/>
              <a:gd name="connsiteX792" fmla="*/ 10207302 w 11965575"/>
              <a:gd name="connsiteY792" fmla="*/ 1061322 h 6464302"/>
              <a:gd name="connsiteX793" fmla="*/ 10249035 w 11965575"/>
              <a:gd name="connsiteY793" fmla="*/ 1059548 h 6464302"/>
              <a:gd name="connsiteX794" fmla="*/ 10259893 w 11965575"/>
              <a:gd name="connsiteY794" fmla="*/ 1060401 h 6464302"/>
              <a:gd name="connsiteX795" fmla="*/ 10320627 w 11965575"/>
              <a:gd name="connsiteY795" fmla="*/ 1073580 h 6464302"/>
              <a:gd name="connsiteX796" fmla="*/ 10348490 w 11965575"/>
              <a:gd name="connsiteY796" fmla="*/ 1063776 h 6464302"/>
              <a:gd name="connsiteX797" fmla="*/ 10392853 w 11965575"/>
              <a:gd name="connsiteY797" fmla="*/ 1065996 h 6464302"/>
              <a:gd name="connsiteX798" fmla="*/ 10433655 w 11965575"/>
              <a:gd name="connsiteY798" fmla="*/ 1092337 h 6464302"/>
              <a:gd name="connsiteX799" fmla="*/ 10435352 w 11965575"/>
              <a:gd name="connsiteY799" fmla="*/ 1097519 h 6464302"/>
              <a:gd name="connsiteX800" fmla="*/ 10447397 w 11965575"/>
              <a:gd name="connsiteY800" fmla="*/ 1099306 h 6464302"/>
              <a:gd name="connsiteX801" fmla="*/ 10459653 w 11965575"/>
              <a:gd name="connsiteY801" fmla="*/ 1084910 h 6464302"/>
              <a:gd name="connsiteX802" fmla="*/ 10513007 w 11965575"/>
              <a:gd name="connsiteY802" fmla="*/ 1090360 h 6464302"/>
              <a:gd name="connsiteX803" fmla="*/ 10536081 w 11965575"/>
              <a:gd name="connsiteY803" fmla="*/ 1112365 h 6464302"/>
              <a:gd name="connsiteX804" fmla="*/ 10561021 w 11965575"/>
              <a:gd name="connsiteY804" fmla="*/ 1131993 h 6464302"/>
              <a:gd name="connsiteX805" fmla="*/ 10563307 w 11965575"/>
              <a:gd name="connsiteY805" fmla="*/ 1097252 h 6464302"/>
              <a:gd name="connsiteX806" fmla="*/ 10588458 w 11965575"/>
              <a:gd name="connsiteY806" fmla="*/ 1100698 h 6464302"/>
              <a:gd name="connsiteX807" fmla="*/ 10605422 w 11965575"/>
              <a:gd name="connsiteY807" fmla="*/ 1098664 h 6464302"/>
              <a:gd name="connsiteX808" fmla="*/ 10658480 w 11965575"/>
              <a:gd name="connsiteY808" fmla="*/ 1110610 h 6464302"/>
              <a:gd name="connsiteX809" fmla="*/ 10820070 w 11965575"/>
              <a:gd name="connsiteY809" fmla="*/ 1139698 h 6464302"/>
              <a:gd name="connsiteX810" fmla="*/ 10831437 w 11965575"/>
              <a:gd name="connsiteY810" fmla="*/ 1144798 h 6464302"/>
              <a:gd name="connsiteX811" fmla="*/ 10825289 w 11965575"/>
              <a:gd name="connsiteY811" fmla="*/ 1156305 h 6464302"/>
              <a:gd name="connsiteX812" fmla="*/ 10821006 w 11965575"/>
              <a:gd name="connsiteY812" fmla="*/ 1165437 h 6464302"/>
              <a:gd name="connsiteX813" fmla="*/ 10831568 w 11965575"/>
              <a:gd name="connsiteY813" fmla="*/ 1172786 h 6464302"/>
              <a:gd name="connsiteX814" fmla="*/ 10841110 w 11965575"/>
              <a:gd name="connsiteY814" fmla="*/ 1171642 h 6464302"/>
              <a:gd name="connsiteX815" fmla="*/ 10867365 w 11965575"/>
              <a:gd name="connsiteY815" fmla="*/ 1193266 h 6464302"/>
              <a:gd name="connsiteX816" fmla="*/ 10867155 w 11965575"/>
              <a:gd name="connsiteY816" fmla="*/ 1209447 h 6464302"/>
              <a:gd name="connsiteX817" fmla="*/ 10877588 w 11965575"/>
              <a:gd name="connsiteY817" fmla="*/ 1215735 h 6464302"/>
              <a:gd name="connsiteX818" fmla="*/ 10890309 w 11965575"/>
              <a:gd name="connsiteY818" fmla="*/ 1187283 h 6464302"/>
              <a:gd name="connsiteX819" fmla="*/ 10909142 w 11965575"/>
              <a:gd name="connsiteY819" fmla="*/ 1209797 h 6464302"/>
              <a:gd name="connsiteX820" fmla="*/ 10905795 w 11965575"/>
              <a:gd name="connsiteY820" fmla="*/ 1244665 h 6464302"/>
              <a:gd name="connsiteX821" fmla="*/ 10879033 w 11965575"/>
              <a:gd name="connsiteY821" fmla="*/ 1245721 h 6464302"/>
              <a:gd name="connsiteX822" fmla="*/ 10842771 w 11965575"/>
              <a:gd name="connsiteY822" fmla="*/ 1239299 h 6464302"/>
              <a:gd name="connsiteX823" fmla="*/ 10818385 w 11965575"/>
              <a:gd name="connsiteY823" fmla="*/ 1242224 h 6464302"/>
              <a:gd name="connsiteX824" fmla="*/ 10718207 w 11965575"/>
              <a:gd name="connsiteY824" fmla="*/ 1223003 h 6464302"/>
              <a:gd name="connsiteX825" fmla="*/ 10696705 w 11965575"/>
              <a:gd name="connsiteY825" fmla="*/ 1232044 h 6464302"/>
              <a:gd name="connsiteX826" fmla="*/ 10695349 w 11965575"/>
              <a:gd name="connsiteY826" fmla="*/ 1238670 h 6464302"/>
              <a:gd name="connsiteX827" fmla="*/ 10688478 w 11965575"/>
              <a:gd name="connsiteY827" fmla="*/ 1235185 h 6464302"/>
              <a:gd name="connsiteX828" fmla="*/ 10684660 w 11965575"/>
              <a:gd name="connsiteY828" fmla="*/ 1230257 h 6464302"/>
              <a:gd name="connsiteX829" fmla="*/ 10671428 w 11965575"/>
              <a:gd name="connsiteY829" fmla="*/ 1227536 h 6464302"/>
              <a:gd name="connsiteX830" fmla="*/ 10676815 w 11965575"/>
              <a:gd name="connsiteY830" fmla="*/ 1236584 h 6464302"/>
              <a:gd name="connsiteX831" fmla="*/ 10678130 w 11965575"/>
              <a:gd name="connsiteY831" fmla="*/ 1238580 h 6464302"/>
              <a:gd name="connsiteX832" fmla="*/ 10680082 w 11965575"/>
              <a:gd name="connsiteY832" fmla="*/ 1245886 h 6464302"/>
              <a:gd name="connsiteX833" fmla="*/ 10672787 w 11965575"/>
              <a:gd name="connsiteY833" fmla="*/ 1247837 h 6464302"/>
              <a:gd name="connsiteX834" fmla="*/ 10654524 w 11965575"/>
              <a:gd name="connsiteY834" fmla="*/ 1248008 h 6464302"/>
              <a:gd name="connsiteX835" fmla="*/ 10649076 w 11965575"/>
              <a:gd name="connsiteY835" fmla="*/ 1253403 h 6464302"/>
              <a:gd name="connsiteX836" fmla="*/ 10655504 w 11965575"/>
              <a:gd name="connsiteY836" fmla="*/ 1252145 h 6464302"/>
              <a:gd name="connsiteX837" fmla="*/ 10692911 w 11965575"/>
              <a:gd name="connsiteY837" fmla="*/ 1260697 h 6464302"/>
              <a:gd name="connsiteX838" fmla="*/ 10734771 w 11965575"/>
              <a:gd name="connsiteY838" fmla="*/ 1264882 h 6464302"/>
              <a:gd name="connsiteX839" fmla="*/ 10746249 w 11965575"/>
              <a:gd name="connsiteY839" fmla="*/ 1271175 h 6464302"/>
              <a:gd name="connsiteX840" fmla="*/ 10747518 w 11965575"/>
              <a:gd name="connsiteY840" fmla="*/ 1281761 h 6464302"/>
              <a:gd name="connsiteX841" fmla="*/ 10747996 w 11965575"/>
              <a:gd name="connsiteY841" fmla="*/ 1284087 h 6464302"/>
              <a:gd name="connsiteX842" fmla="*/ 10749656 w 11965575"/>
              <a:gd name="connsiteY842" fmla="*/ 1283452 h 6464302"/>
              <a:gd name="connsiteX843" fmla="*/ 10752992 w 11965575"/>
              <a:gd name="connsiteY843" fmla="*/ 1288841 h 6464302"/>
              <a:gd name="connsiteX844" fmla="*/ 10756711 w 11965575"/>
              <a:gd name="connsiteY844" fmla="*/ 1291982 h 6464302"/>
              <a:gd name="connsiteX845" fmla="*/ 10762197 w 11965575"/>
              <a:gd name="connsiteY845" fmla="*/ 1289204 h 6464302"/>
              <a:gd name="connsiteX846" fmla="*/ 10806833 w 11965575"/>
              <a:gd name="connsiteY846" fmla="*/ 1265443 h 6464302"/>
              <a:gd name="connsiteX847" fmla="*/ 10823625 w 11965575"/>
              <a:gd name="connsiteY847" fmla="*/ 1264963 h 6464302"/>
              <a:gd name="connsiteX848" fmla="*/ 10823929 w 11965575"/>
              <a:gd name="connsiteY848" fmla="*/ 1280266 h 6464302"/>
              <a:gd name="connsiteX849" fmla="*/ 10835347 w 11965575"/>
              <a:gd name="connsiteY849" fmla="*/ 1298840 h 6464302"/>
              <a:gd name="connsiteX850" fmla="*/ 10849482 w 11965575"/>
              <a:gd name="connsiteY850" fmla="*/ 1301746 h 6464302"/>
              <a:gd name="connsiteX851" fmla="*/ 10857155 w 11965575"/>
              <a:gd name="connsiteY851" fmla="*/ 1314633 h 6464302"/>
              <a:gd name="connsiteX852" fmla="*/ 10856915 w 11965575"/>
              <a:gd name="connsiteY852" fmla="*/ 1325399 h 6464302"/>
              <a:gd name="connsiteX853" fmla="*/ 10869177 w 11965575"/>
              <a:gd name="connsiteY853" fmla="*/ 1325463 h 6464302"/>
              <a:gd name="connsiteX854" fmla="*/ 10906929 w 11965575"/>
              <a:gd name="connsiteY854" fmla="*/ 1320935 h 6464302"/>
              <a:gd name="connsiteX855" fmla="*/ 11016317 w 11965575"/>
              <a:gd name="connsiteY855" fmla="*/ 1287874 h 6464302"/>
              <a:gd name="connsiteX856" fmla="*/ 11031477 w 11965575"/>
              <a:gd name="connsiteY856" fmla="*/ 1273783 h 6464302"/>
              <a:gd name="connsiteX857" fmla="*/ 11029485 w 11965575"/>
              <a:gd name="connsiteY857" fmla="*/ 1295498 h 6464302"/>
              <a:gd name="connsiteX858" fmla="*/ 11049361 w 11965575"/>
              <a:gd name="connsiteY858" fmla="*/ 1320727 h 6464302"/>
              <a:gd name="connsiteX859" fmla="*/ 11189077 w 11965575"/>
              <a:gd name="connsiteY859" fmla="*/ 1336184 h 6464302"/>
              <a:gd name="connsiteX860" fmla="*/ 11239817 w 11965575"/>
              <a:gd name="connsiteY860" fmla="*/ 1337768 h 6464302"/>
              <a:gd name="connsiteX861" fmla="*/ 11256129 w 11965575"/>
              <a:gd name="connsiteY861" fmla="*/ 1358823 h 6464302"/>
              <a:gd name="connsiteX862" fmla="*/ 11283976 w 11965575"/>
              <a:gd name="connsiteY862" fmla="*/ 1373892 h 6464302"/>
              <a:gd name="connsiteX863" fmla="*/ 11315870 w 11965575"/>
              <a:gd name="connsiteY863" fmla="*/ 1371601 h 6464302"/>
              <a:gd name="connsiteX864" fmla="*/ 11335501 w 11965575"/>
              <a:gd name="connsiteY864" fmla="*/ 1369246 h 6464302"/>
              <a:gd name="connsiteX865" fmla="*/ 11360628 w 11965575"/>
              <a:gd name="connsiteY865" fmla="*/ 1361630 h 6464302"/>
              <a:gd name="connsiteX866" fmla="*/ 11380984 w 11965575"/>
              <a:gd name="connsiteY866" fmla="*/ 1365325 h 6464302"/>
              <a:gd name="connsiteX867" fmla="*/ 11396026 w 11965575"/>
              <a:gd name="connsiteY867" fmla="*/ 1375793 h 6464302"/>
              <a:gd name="connsiteX868" fmla="*/ 11419584 w 11965575"/>
              <a:gd name="connsiteY868" fmla="*/ 1380638 h 6464302"/>
              <a:gd name="connsiteX869" fmla="*/ 11446281 w 11965575"/>
              <a:gd name="connsiteY869" fmla="*/ 1360561 h 6464302"/>
              <a:gd name="connsiteX870" fmla="*/ 11448153 w 11965575"/>
              <a:gd name="connsiteY870" fmla="*/ 1363405 h 6464302"/>
              <a:gd name="connsiteX871" fmla="*/ 11451541 w 11965575"/>
              <a:gd name="connsiteY871" fmla="*/ 1404417 h 6464302"/>
              <a:gd name="connsiteX872" fmla="*/ 11456977 w 11965575"/>
              <a:gd name="connsiteY872" fmla="*/ 1411435 h 6464302"/>
              <a:gd name="connsiteX873" fmla="*/ 11515027 w 11965575"/>
              <a:gd name="connsiteY873" fmla="*/ 1422882 h 6464302"/>
              <a:gd name="connsiteX874" fmla="*/ 11540639 w 11965575"/>
              <a:gd name="connsiteY874" fmla="*/ 1432083 h 6464302"/>
              <a:gd name="connsiteX875" fmla="*/ 11543360 w 11965575"/>
              <a:gd name="connsiteY875" fmla="*/ 1454766 h 6464302"/>
              <a:gd name="connsiteX876" fmla="*/ 11505730 w 11965575"/>
              <a:gd name="connsiteY876" fmla="*/ 1473086 h 6464302"/>
              <a:gd name="connsiteX877" fmla="*/ 11465802 w 11965575"/>
              <a:gd name="connsiteY877" fmla="*/ 1459466 h 6464302"/>
              <a:gd name="connsiteX878" fmla="*/ 11429075 w 11965575"/>
              <a:gd name="connsiteY878" fmla="*/ 1446997 h 6464302"/>
              <a:gd name="connsiteX879" fmla="*/ 11390779 w 11965575"/>
              <a:gd name="connsiteY879" fmla="*/ 1446988 h 6464302"/>
              <a:gd name="connsiteX880" fmla="*/ 11354115 w 11965575"/>
              <a:gd name="connsiteY880" fmla="*/ 1460589 h 6464302"/>
              <a:gd name="connsiteX881" fmla="*/ 11272870 w 11965575"/>
              <a:gd name="connsiteY881" fmla="*/ 1447323 h 6464302"/>
              <a:gd name="connsiteX882" fmla="*/ 11208843 w 11965575"/>
              <a:gd name="connsiteY882" fmla="*/ 1462672 h 6464302"/>
              <a:gd name="connsiteX883" fmla="*/ 11182809 w 11965575"/>
              <a:gd name="connsiteY883" fmla="*/ 1462727 h 6464302"/>
              <a:gd name="connsiteX884" fmla="*/ 11028777 w 11965575"/>
              <a:gd name="connsiteY884" fmla="*/ 1442850 h 6464302"/>
              <a:gd name="connsiteX885" fmla="*/ 11004434 w 11965575"/>
              <a:gd name="connsiteY885" fmla="*/ 1444235 h 6464302"/>
              <a:gd name="connsiteX886" fmla="*/ 10987279 w 11965575"/>
              <a:gd name="connsiteY886" fmla="*/ 1441690 h 6464302"/>
              <a:gd name="connsiteX887" fmla="*/ 10989456 w 11965575"/>
              <a:gd name="connsiteY887" fmla="*/ 1459838 h 6464302"/>
              <a:gd name="connsiteX888" fmla="*/ 10981846 w 11965575"/>
              <a:gd name="connsiteY888" fmla="*/ 1473023 h 6464302"/>
              <a:gd name="connsiteX889" fmla="*/ 10954120 w 11965575"/>
              <a:gd name="connsiteY889" fmla="*/ 1471746 h 6464302"/>
              <a:gd name="connsiteX890" fmla="*/ 10953400 w 11965575"/>
              <a:gd name="connsiteY890" fmla="*/ 1471619 h 6464302"/>
              <a:gd name="connsiteX891" fmla="*/ 10930022 w 11965575"/>
              <a:gd name="connsiteY891" fmla="*/ 1481602 h 6464302"/>
              <a:gd name="connsiteX892" fmla="*/ 10933796 w 11965575"/>
              <a:gd name="connsiteY892" fmla="*/ 1483516 h 6464302"/>
              <a:gd name="connsiteX893" fmla="*/ 10936230 w 11965575"/>
              <a:gd name="connsiteY893" fmla="*/ 1493726 h 6464302"/>
              <a:gd name="connsiteX894" fmla="*/ 10955782 w 11965575"/>
              <a:gd name="connsiteY894" fmla="*/ 1504306 h 6464302"/>
              <a:gd name="connsiteX895" fmla="*/ 10978176 w 11965575"/>
              <a:gd name="connsiteY895" fmla="*/ 1502697 h 6464302"/>
              <a:gd name="connsiteX896" fmla="*/ 10991959 w 11965575"/>
              <a:gd name="connsiteY896" fmla="*/ 1501044 h 6464302"/>
              <a:gd name="connsiteX897" fmla="*/ 11009602 w 11965575"/>
              <a:gd name="connsiteY897" fmla="*/ 1495697 h 6464302"/>
              <a:gd name="connsiteX898" fmla="*/ 11023894 w 11965575"/>
              <a:gd name="connsiteY898" fmla="*/ 1498291 h 6464302"/>
              <a:gd name="connsiteX899" fmla="*/ 11034456 w 11965575"/>
              <a:gd name="connsiteY899" fmla="*/ 1505641 h 6464302"/>
              <a:gd name="connsiteX900" fmla="*/ 11050997 w 11965575"/>
              <a:gd name="connsiteY900" fmla="*/ 1509043 h 6464302"/>
              <a:gd name="connsiteX901" fmla="*/ 11069741 w 11965575"/>
              <a:gd name="connsiteY901" fmla="*/ 1494946 h 6464302"/>
              <a:gd name="connsiteX902" fmla="*/ 11071056 w 11965575"/>
              <a:gd name="connsiteY902" fmla="*/ 1496943 h 6464302"/>
              <a:gd name="connsiteX903" fmla="*/ 11073434 w 11965575"/>
              <a:gd name="connsiteY903" fmla="*/ 1525739 h 6464302"/>
              <a:gd name="connsiteX904" fmla="*/ 11077251 w 11965575"/>
              <a:gd name="connsiteY904" fmla="*/ 1530666 h 6464302"/>
              <a:gd name="connsiteX905" fmla="*/ 11118010 w 11965575"/>
              <a:gd name="connsiteY905" fmla="*/ 1538703 h 6464302"/>
              <a:gd name="connsiteX906" fmla="*/ 11135993 w 11965575"/>
              <a:gd name="connsiteY906" fmla="*/ 1545163 h 6464302"/>
              <a:gd name="connsiteX907" fmla="*/ 11137903 w 11965575"/>
              <a:gd name="connsiteY907" fmla="*/ 1561090 h 6464302"/>
              <a:gd name="connsiteX908" fmla="*/ 11111482 w 11965575"/>
              <a:gd name="connsiteY908" fmla="*/ 1573953 h 6464302"/>
              <a:gd name="connsiteX909" fmla="*/ 11083447 w 11965575"/>
              <a:gd name="connsiteY909" fmla="*/ 1564390 h 6464302"/>
              <a:gd name="connsiteX910" fmla="*/ 11057660 w 11965575"/>
              <a:gd name="connsiteY910" fmla="*/ 1555635 h 6464302"/>
              <a:gd name="connsiteX911" fmla="*/ 11030771 w 11965575"/>
              <a:gd name="connsiteY911" fmla="*/ 1555629 h 6464302"/>
              <a:gd name="connsiteX912" fmla="*/ 11005029 w 11965575"/>
              <a:gd name="connsiteY912" fmla="*/ 1565178 h 6464302"/>
              <a:gd name="connsiteX913" fmla="*/ 10947984 w 11965575"/>
              <a:gd name="connsiteY913" fmla="*/ 1555864 h 6464302"/>
              <a:gd name="connsiteX914" fmla="*/ 10903029 w 11965575"/>
              <a:gd name="connsiteY914" fmla="*/ 1566641 h 6464302"/>
              <a:gd name="connsiteX915" fmla="*/ 10884750 w 11965575"/>
              <a:gd name="connsiteY915" fmla="*/ 1566679 h 6464302"/>
              <a:gd name="connsiteX916" fmla="*/ 10776600 w 11965575"/>
              <a:gd name="connsiteY916" fmla="*/ 1552724 h 6464302"/>
              <a:gd name="connsiteX917" fmla="*/ 10759508 w 11965575"/>
              <a:gd name="connsiteY917" fmla="*/ 1553696 h 6464302"/>
              <a:gd name="connsiteX918" fmla="*/ 10747463 w 11965575"/>
              <a:gd name="connsiteY918" fmla="*/ 1551909 h 6464302"/>
              <a:gd name="connsiteX919" fmla="*/ 10748991 w 11965575"/>
              <a:gd name="connsiteY919" fmla="*/ 1564651 h 6464302"/>
              <a:gd name="connsiteX920" fmla="*/ 10743648 w 11965575"/>
              <a:gd name="connsiteY920" fmla="*/ 1573909 h 6464302"/>
              <a:gd name="connsiteX921" fmla="*/ 10724181 w 11965575"/>
              <a:gd name="connsiteY921" fmla="*/ 1573012 h 6464302"/>
              <a:gd name="connsiteX922" fmla="*/ 10683127 w 11965575"/>
              <a:gd name="connsiteY922" fmla="*/ 1571473 h 6464302"/>
              <a:gd name="connsiteX923" fmla="*/ 10678377 w 11965575"/>
              <a:gd name="connsiteY923" fmla="*/ 1567735 h 6464302"/>
              <a:gd name="connsiteX924" fmla="*/ 10657891 w 11965575"/>
              <a:gd name="connsiteY924" fmla="*/ 1558344 h 6464302"/>
              <a:gd name="connsiteX925" fmla="*/ 10561744 w 11965575"/>
              <a:gd name="connsiteY925" fmla="*/ 1554796 h 6464302"/>
              <a:gd name="connsiteX926" fmla="*/ 10553262 w 11965575"/>
              <a:gd name="connsiteY926" fmla="*/ 1555813 h 6464302"/>
              <a:gd name="connsiteX927" fmla="*/ 10531038 w 11965575"/>
              <a:gd name="connsiteY927" fmla="*/ 1549862 h 6464302"/>
              <a:gd name="connsiteX928" fmla="*/ 10509450 w 11965575"/>
              <a:gd name="connsiteY928" fmla="*/ 1549220 h 6464302"/>
              <a:gd name="connsiteX929" fmla="*/ 10499061 w 11965575"/>
              <a:gd name="connsiteY929" fmla="*/ 1561237 h 6464302"/>
              <a:gd name="connsiteX930" fmla="*/ 10481628 w 11965575"/>
              <a:gd name="connsiteY930" fmla="*/ 1550403 h 6464302"/>
              <a:gd name="connsiteX931" fmla="*/ 10457115 w 11965575"/>
              <a:gd name="connsiteY931" fmla="*/ 1552266 h 6464302"/>
              <a:gd name="connsiteX932" fmla="*/ 10426222 w 11965575"/>
              <a:gd name="connsiteY932" fmla="*/ 1565816 h 6464302"/>
              <a:gd name="connsiteX933" fmla="*/ 10425604 w 11965575"/>
              <a:gd name="connsiteY933" fmla="*/ 1571246 h 6464302"/>
              <a:gd name="connsiteX934" fmla="*/ 10446737 w 11965575"/>
              <a:gd name="connsiteY934" fmla="*/ 1570949 h 6464302"/>
              <a:gd name="connsiteX935" fmla="*/ 10593037 w 11965575"/>
              <a:gd name="connsiteY935" fmla="*/ 1590219 h 6464302"/>
              <a:gd name="connsiteX936" fmla="*/ 10652837 w 11965575"/>
              <a:gd name="connsiteY936" fmla="*/ 1590717 h 6464302"/>
              <a:gd name="connsiteX937" fmla="*/ 10695120 w 11965575"/>
              <a:gd name="connsiteY937" fmla="*/ 1585646 h 6464302"/>
              <a:gd name="connsiteX938" fmla="*/ 10765490 w 11965575"/>
              <a:gd name="connsiteY938" fmla="*/ 1584877 h 6464302"/>
              <a:gd name="connsiteX939" fmla="*/ 10817500 w 11965575"/>
              <a:gd name="connsiteY939" fmla="*/ 1597047 h 6464302"/>
              <a:gd name="connsiteX940" fmla="*/ 10836165 w 11965575"/>
              <a:gd name="connsiteY940" fmla="*/ 1599411 h 6464302"/>
              <a:gd name="connsiteX941" fmla="*/ 10870715 w 11965575"/>
              <a:gd name="connsiteY941" fmla="*/ 1593733 h 6464302"/>
              <a:gd name="connsiteX942" fmla="*/ 10987599 w 11965575"/>
              <a:gd name="connsiteY942" fmla="*/ 1610395 h 6464302"/>
              <a:gd name="connsiteX943" fmla="*/ 11024022 w 11965575"/>
              <a:gd name="connsiteY943" fmla="*/ 1607561 h 6464302"/>
              <a:gd name="connsiteX944" fmla="*/ 11075488 w 11965575"/>
              <a:gd name="connsiteY944" fmla="*/ 1615194 h 6464302"/>
              <a:gd name="connsiteX945" fmla="*/ 11099952 w 11965575"/>
              <a:gd name="connsiteY945" fmla="*/ 1627600 h 6464302"/>
              <a:gd name="connsiteX946" fmla="*/ 11191768 w 11965575"/>
              <a:gd name="connsiteY946" fmla="*/ 1639599 h 6464302"/>
              <a:gd name="connsiteX947" fmla="*/ 11271743 w 11965575"/>
              <a:gd name="connsiteY947" fmla="*/ 1642280 h 6464302"/>
              <a:gd name="connsiteX948" fmla="*/ 11293973 w 11965575"/>
              <a:gd name="connsiteY948" fmla="*/ 1648817 h 6464302"/>
              <a:gd name="connsiteX949" fmla="*/ 11321639 w 11965575"/>
              <a:gd name="connsiteY949" fmla="*/ 1662373 h 6464302"/>
              <a:gd name="connsiteX950" fmla="*/ 11389293 w 11965575"/>
              <a:gd name="connsiteY950" fmla="*/ 1677270 h 6464302"/>
              <a:gd name="connsiteX951" fmla="*/ 11488841 w 11965575"/>
              <a:gd name="connsiteY951" fmla="*/ 1689875 h 6464302"/>
              <a:gd name="connsiteX952" fmla="*/ 11508594 w 11965575"/>
              <a:gd name="connsiteY952" fmla="*/ 1701312 h 6464302"/>
              <a:gd name="connsiteX953" fmla="*/ 11511556 w 11965575"/>
              <a:gd name="connsiteY953" fmla="*/ 1713229 h 6464302"/>
              <a:gd name="connsiteX954" fmla="*/ 11599932 w 11965575"/>
              <a:gd name="connsiteY954" fmla="*/ 1773195 h 6464302"/>
              <a:gd name="connsiteX955" fmla="*/ 11605914 w 11965575"/>
              <a:gd name="connsiteY955" fmla="*/ 1784750 h 6464302"/>
              <a:gd name="connsiteX956" fmla="*/ 11599451 w 11965575"/>
              <a:gd name="connsiteY956" fmla="*/ 1794729 h 6464302"/>
              <a:gd name="connsiteX957" fmla="*/ 11595769 w 11965575"/>
              <a:gd name="connsiteY957" fmla="*/ 1815112 h 6464302"/>
              <a:gd name="connsiteX958" fmla="*/ 11615581 w 11965575"/>
              <a:gd name="connsiteY958" fmla="*/ 1814271 h 6464302"/>
              <a:gd name="connsiteX959" fmla="*/ 11659374 w 11965575"/>
              <a:gd name="connsiteY959" fmla="*/ 1809018 h 6464302"/>
              <a:gd name="connsiteX960" fmla="*/ 11691871 w 11965575"/>
              <a:gd name="connsiteY960" fmla="*/ 1798985 h 6464302"/>
              <a:gd name="connsiteX961" fmla="*/ 11701534 w 11965575"/>
              <a:gd name="connsiteY961" fmla="*/ 1790156 h 6464302"/>
              <a:gd name="connsiteX962" fmla="*/ 11716635 w 11965575"/>
              <a:gd name="connsiteY962" fmla="*/ 1788345 h 6464302"/>
              <a:gd name="connsiteX963" fmla="*/ 11718449 w 11965575"/>
              <a:gd name="connsiteY963" fmla="*/ 1803467 h 6464302"/>
              <a:gd name="connsiteX964" fmla="*/ 11708363 w 11965575"/>
              <a:gd name="connsiteY964" fmla="*/ 1821551 h 6464302"/>
              <a:gd name="connsiteX965" fmla="*/ 11704739 w 11965575"/>
              <a:gd name="connsiteY965" fmla="*/ 1829656 h 6464302"/>
              <a:gd name="connsiteX966" fmla="*/ 11713982 w 11965575"/>
              <a:gd name="connsiteY966" fmla="*/ 1830081 h 6464302"/>
              <a:gd name="connsiteX967" fmla="*/ 11724190 w 11965575"/>
              <a:gd name="connsiteY967" fmla="*/ 1825788 h 6464302"/>
              <a:gd name="connsiteX968" fmla="*/ 11733250 w 11965575"/>
              <a:gd name="connsiteY968" fmla="*/ 1824702 h 6464302"/>
              <a:gd name="connsiteX969" fmla="*/ 11794863 w 11965575"/>
              <a:gd name="connsiteY969" fmla="*/ 1840323 h 6464302"/>
              <a:gd name="connsiteX970" fmla="*/ 11826575 w 11965575"/>
              <a:gd name="connsiteY970" fmla="*/ 1836519 h 6464302"/>
              <a:gd name="connsiteX971" fmla="*/ 11845603 w 11965575"/>
              <a:gd name="connsiteY971" fmla="*/ 1841907 h 6464302"/>
              <a:gd name="connsiteX972" fmla="*/ 11836847 w 11965575"/>
              <a:gd name="connsiteY972" fmla="*/ 1858299 h 6464302"/>
              <a:gd name="connsiteX973" fmla="*/ 11828693 w 11965575"/>
              <a:gd name="connsiteY973" fmla="*/ 1866947 h 6464302"/>
              <a:gd name="connsiteX974" fmla="*/ 11822594 w 11965575"/>
              <a:gd name="connsiteY974" fmla="*/ 1879950 h 6464302"/>
              <a:gd name="connsiteX975" fmla="*/ 11838238 w 11965575"/>
              <a:gd name="connsiteY975" fmla="*/ 1882676 h 6464302"/>
              <a:gd name="connsiteX976" fmla="*/ 11877078 w 11965575"/>
              <a:gd name="connsiteY976" fmla="*/ 1887222 h 6464302"/>
              <a:gd name="connsiteX977" fmla="*/ 11933251 w 11965575"/>
              <a:gd name="connsiteY977" fmla="*/ 1857473 h 6464302"/>
              <a:gd name="connsiteX978" fmla="*/ 11955417 w 11965575"/>
              <a:gd name="connsiteY978" fmla="*/ 1837942 h 6464302"/>
              <a:gd name="connsiteX979" fmla="*/ 11965575 w 11965575"/>
              <a:gd name="connsiteY979" fmla="*/ 1922629 h 6464302"/>
              <a:gd name="connsiteX980" fmla="*/ 11948664 w 11965575"/>
              <a:gd name="connsiteY980" fmla="*/ 1947668 h 6464302"/>
              <a:gd name="connsiteX981" fmla="*/ 11954645 w 11965575"/>
              <a:gd name="connsiteY981" fmla="*/ 1959222 h 6464302"/>
              <a:gd name="connsiteX982" fmla="*/ 11939726 w 11965575"/>
              <a:gd name="connsiteY982" fmla="*/ 1962545 h 6464302"/>
              <a:gd name="connsiteX983" fmla="*/ 11928792 w 11965575"/>
              <a:gd name="connsiteY983" fmla="*/ 1960789 h 6464302"/>
              <a:gd name="connsiteX984" fmla="*/ 11914780 w 11965575"/>
              <a:gd name="connsiteY984" fmla="*/ 1971674 h 6464302"/>
              <a:gd name="connsiteX985" fmla="*/ 11902459 w 11965575"/>
              <a:gd name="connsiteY985" fmla="*/ 1983890 h 6464302"/>
              <a:gd name="connsiteX986" fmla="*/ 11870022 w 11965575"/>
              <a:gd name="connsiteY986" fmla="*/ 1981644 h 6464302"/>
              <a:gd name="connsiteX987" fmla="*/ 11839639 w 11965575"/>
              <a:gd name="connsiteY987" fmla="*/ 1983754 h 6464302"/>
              <a:gd name="connsiteX988" fmla="*/ 11830097 w 11965575"/>
              <a:gd name="connsiteY988" fmla="*/ 2006375 h 6464302"/>
              <a:gd name="connsiteX989" fmla="*/ 11825145 w 11965575"/>
              <a:gd name="connsiteY989" fmla="*/ 2016173 h 6464302"/>
              <a:gd name="connsiteX990" fmla="*/ 11789987 w 11965575"/>
              <a:gd name="connsiteY990" fmla="*/ 1991243 h 6464302"/>
              <a:gd name="connsiteX991" fmla="*/ 11780441 w 11965575"/>
              <a:gd name="connsiteY991" fmla="*/ 1975513 h 6464302"/>
              <a:gd name="connsiteX992" fmla="*/ 11746676 w 11965575"/>
              <a:gd name="connsiteY992" fmla="*/ 1974961 h 6464302"/>
              <a:gd name="connsiteX993" fmla="*/ 11744744 w 11965575"/>
              <a:gd name="connsiteY993" fmla="*/ 1984396 h 6464302"/>
              <a:gd name="connsiteX994" fmla="*/ 11743356 w 11965575"/>
              <a:gd name="connsiteY994" fmla="*/ 1998370 h 6464302"/>
              <a:gd name="connsiteX995" fmla="*/ 11728981 w 11965575"/>
              <a:gd name="connsiteY995" fmla="*/ 2006229 h 6464302"/>
              <a:gd name="connsiteX996" fmla="*/ 11683193 w 11965575"/>
              <a:gd name="connsiteY996" fmla="*/ 1994847 h 6464302"/>
              <a:gd name="connsiteX997" fmla="*/ 11656253 w 11965575"/>
              <a:gd name="connsiteY997" fmla="*/ 1987340 h 6464302"/>
              <a:gd name="connsiteX998" fmla="*/ 11584675 w 11965575"/>
              <a:gd name="connsiteY998" fmla="*/ 2003595 h 6464302"/>
              <a:gd name="connsiteX999" fmla="*/ 11563897 w 11965575"/>
              <a:gd name="connsiteY999" fmla="*/ 2009155 h 6464302"/>
              <a:gd name="connsiteX1000" fmla="*/ 11495879 w 11965575"/>
              <a:gd name="connsiteY1000" fmla="*/ 1991233 h 6464302"/>
              <a:gd name="connsiteX1001" fmla="*/ 11457947 w 11965575"/>
              <a:gd name="connsiteY1001" fmla="*/ 1994249 h 6464302"/>
              <a:gd name="connsiteX1002" fmla="*/ 11409506 w 11965575"/>
              <a:gd name="connsiteY1002" fmla="*/ 2024604 h 6464302"/>
              <a:gd name="connsiteX1003" fmla="*/ 11403221 w 11965575"/>
              <a:gd name="connsiteY1003" fmla="*/ 1997744 h 6464302"/>
              <a:gd name="connsiteX1004" fmla="*/ 11375554 w 11965575"/>
              <a:gd name="connsiteY1004" fmla="*/ 1984188 h 6464302"/>
              <a:gd name="connsiteX1005" fmla="*/ 11371690 w 11965575"/>
              <a:gd name="connsiteY1005" fmla="*/ 2003061 h 6464302"/>
              <a:gd name="connsiteX1006" fmla="*/ 11356349 w 11965575"/>
              <a:gd name="connsiteY1006" fmla="*/ 2015640 h 6464302"/>
              <a:gd name="connsiteX1007" fmla="*/ 11319563 w 11965575"/>
              <a:gd name="connsiteY1007" fmla="*/ 2015448 h 6464302"/>
              <a:gd name="connsiteX1008" fmla="*/ 11270334 w 11965575"/>
              <a:gd name="connsiteY1008" fmla="*/ 2013682 h 6464302"/>
              <a:gd name="connsiteX1009" fmla="*/ 11244843 w 11965575"/>
              <a:gd name="connsiteY1009" fmla="*/ 2018274 h 6464302"/>
              <a:gd name="connsiteX1010" fmla="*/ 11234213 w 11965575"/>
              <a:gd name="connsiteY1010" fmla="*/ 2031821 h 6464302"/>
              <a:gd name="connsiteX1011" fmla="*/ 11214705 w 11965575"/>
              <a:gd name="connsiteY1011" fmla="*/ 2047967 h 6464302"/>
              <a:gd name="connsiteX1012" fmla="*/ 11204615 w 11965575"/>
              <a:gd name="connsiteY1012" fmla="*/ 2027701 h 6464302"/>
              <a:gd name="connsiteX1013" fmla="*/ 11193319 w 11965575"/>
              <a:gd name="connsiteY1013" fmla="*/ 2022920 h 6464302"/>
              <a:gd name="connsiteX1014" fmla="*/ 11186495 w 11965575"/>
              <a:gd name="connsiteY1014" fmla="*/ 2029875 h 6464302"/>
              <a:gd name="connsiteX1015" fmla="*/ 11169583 w 11965575"/>
              <a:gd name="connsiteY1015" fmla="*/ 2054913 h 6464302"/>
              <a:gd name="connsiteX1016" fmla="*/ 11165720 w 11965575"/>
              <a:gd name="connsiteY1016" fmla="*/ 2073785 h 6464302"/>
              <a:gd name="connsiteX1017" fmla="*/ 11177016 w 11965575"/>
              <a:gd name="connsiteY1017" fmla="*/ 2078566 h 6464302"/>
              <a:gd name="connsiteX1018" fmla="*/ 11306162 w 11965575"/>
              <a:gd name="connsiteY1018" fmla="*/ 2095292 h 6464302"/>
              <a:gd name="connsiteX1019" fmla="*/ 11405468 w 11965575"/>
              <a:gd name="connsiteY1019" fmla="*/ 2118664 h 6464302"/>
              <a:gd name="connsiteX1020" fmla="*/ 11450897 w 11965575"/>
              <a:gd name="connsiteY1020" fmla="*/ 2165371 h 6464302"/>
              <a:gd name="connsiteX1021" fmla="*/ 11483575 w 11965575"/>
              <a:gd name="connsiteY1021" fmla="*/ 2156850 h 6464302"/>
              <a:gd name="connsiteX1022" fmla="*/ 11491973 w 11965575"/>
              <a:gd name="connsiteY1022" fmla="*/ 2175786 h 6464302"/>
              <a:gd name="connsiteX1023" fmla="*/ 11513962 w 11965575"/>
              <a:gd name="connsiteY1023" fmla="*/ 2193091 h 6464302"/>
              <a:gd name="connsiteX1024" fmla="*/ 11532142 w 11965575"/>
              <a:gd name="connsiteY1024" fmla="*/ 2178638 h 6464302"/>
              <a:gd name="connsiteX1025" fmla="*/ 11541139 w 11965575"/>
              <a:gd name="connsiteY1025" fmla="*/ 2151480 h 6464302"/>
              <a:gd name="connsiteX1026" fmla="*/ 11560834 w 11965575"/>
              <a:gd name="connsiteY1026" fmla="*/ 2175198 h 6464302"/>
              <a:gd name="connsiteX1027" fmla="*/ 11584152 w 11965575"/>
              <a:gd name="connsiteY1027" fmla="*/ 2190809 h 6464302"/>
              <a:gd name="connsiteX1028" fmla="*/ 11574674 w 11965575"/>
              <a:gd name="connsiteY1028" fmla="*/ 2239501 h 6464302"/>
              <a:gd name="connsiteX1029" fmla="*/ 11552929 w 11965575"/>
              <a:gd name="connsiteY1029" fmla="*/ 2249779 h 6464302"/>
              <a:gd name="connsiteX1030" fmla="*/ 11542054 w 11965575"/>
              <a:gd name="connsiteY1030" fmla="*/ 2235743 h 6464302"/>
              <a:gd name="connsiteX1031" fmla="*/ 11531906 w 11965575"/>
              <a:gd name="connsiteY1031" fmla="*/ 2227755 h 6464302"/>
              <a:gd name="connsiteX1032" fmla="*/ 11490467 w 11965575"/>
              <a:gd name="connsiteY1032" fmla="*/ 2214318 h 6464302"/>
              <a:gd name="connsiteX1033" fmla="*/ 11457064 w 11965575"/>
              <a:gd name="connsiteY1033" fmla="*/ 2216789 h 6464302"/>
              <a:gd name="connsiteX1034" fmla="*/ 11447460 w 11965575"/>
              <a:gd name="connsiteY1034" fmla="*/ 2213339 h 6464302"/>
              <a:gd name="connsiteX1035" fmla="*/ 11437129 w 11965575"/>
              <a:gd name="connsiteY1035" fmla="*/ 2203840 h 6464302"/>
              <a:gd name="connsiteX1036" fmla="*/ 11358605 w 11965575"/>
              <a:gd name="connsiteY1036" fmla="*/ 2213258 h 6464302"/>
              <a:gd name="connsiteX1037" fmla="*/ 11318195 w 11965575"/>
              <a:gd name="connsiteY1037" fmla="*/ 2221173 h 6464302"/>
              <a:gd name="connsiteX1038" fmla="*/ 11284308 w 11965575"/>
              <a:gd name="connsiteY1038" fmla="*/ 2206828 h 6464302"/>
              <a:gd name="connsiteX1039" fmla="*/ 11268481 w 11965575"/>
              <a:gd name="connsiteY1039" fmla="*/ 2202591 h 6464302"/>
              <a:gd name="connsiteX1040" fmla="*/ 11264617 w 11965575"/>
              <a:gd name="connsiteY1040" fmla="*/ 2221462 h 6464302"/>
              <a:gd name="connsiteX1041" fmla="*/ 11269633 w 11965575"/>
              <a:gd name="connsiteY1041" fmla="*/ 2237734 h 6464302"/>
              <a:gd name="connsiteX1042" fmla="*/ 11295549 w 11965575"/>
              <a:gd name="connsiteY1042" fmla="*/ 2262240 h 6464302"/>
              <a:gd name="connsiteX1043" fmla="*/ 11375283 w 11965575"/>
              <a:gd name="connsiteY1043" fmla="*/ 2275687 h 6464302"/>
              <a:gd name="connsiteX1044" fmla="*/ 11384589 w 11965575"/>
              <a:gd name="connsiteY1044" fmla="*/ 2302183 h 6464302"/>
              <a:gd name="connsiteX1045" fmla="*/ 11383441 w 11965575"/>
              <a:gd name="connsiteY1045" fmla="*/ 2305389 h 6464302"/>
              <a:gd name="connsiteX1046" fmla="*/ 11363089 w 11965575"/>
              <a:gd name="connsiteY1046" fmla="*/ 2340045 h 6464302"/>
              <a:gd name="connsiteX1047" fmla="*/ 11350645 w 11965575"/>
              <a:gd name="connsiteY1047" fmla="*/ 2338467 h 6464302"/>
              <a:gd name="connsiteX1048" fmla="*/ 11364717 w 11965575"/>
              <a:gd name="connsiteY1048" fmla="*/ 2315304 h 6464302"/>
              <a:gd name="connsiteX1049" fmla="*/ 11347984 w 11965575"/>
              <a:gd name="connsiteY1049" fmla="*/ 2303505 h 6464302"/>
              <a:gd name="connsiteX1050" fmla="*/ 11341703 w 11965575"/>
              <a:gd name="connsiteY1050" fmla="*/ 2314997 h 6464302"/>
              <a:gd name="connsiteX1051" fmla="*/ 11310055 w 11965575"/>
              <a:gd name="connsiteY1051" fmla="*/ 2344871 h 6464302"/>
              <a:gd name="connsiteX1052" fmla="*/ 11300135 w 11965575"/>
              <a:gd name="connsiteY1052" fmla="*/ 2346060 h 6464302"/>
              <a:gd name="connsiteX1053" fmla="*/ 11300726 w 11965575"/>
              <a:gd name="connsiteY1053" fmla="*/ 2347404 h 6464302"/>
              <a:gd name="connsiteX1054" fmla="*/ 11302805 w 11965575"/>
              <a:gd name="connsiteY1054" fmla="*/ 2355771 h 6464302"/>
              <a:gd name="connsiteX1055" fmla="*/ 11364857 w 11965575"/>
              <a:gd name="connsiteY1055" fmla="*/ 2397875 h 6464302"/>
              <a:gd name="connsiteX1056" fmla="*/ 11369057 w 11965575"/>
              <a:gd name="connsiteY1056" fmla="*/ 2405988 h 6464302"/>
              <a:gd name="connsiteX1057" fmla="*/ 11364519 w 11965575"/>
              <a:gd name="connsiteY1057" fmla="*/ 2412995 h 6464302"/>
              <a:gd name="connsiteX1058" fmla="*/ 11361934 w 11965575"/>
              <a:gd name="connsiteY1058" fmla="*/ 2427307 h 6464302"/>
              <a:gd name="connsiteX1059" fmla="*/ 11375845 w 11965575"/>
              <a:gd name="connsiteY1059" fmla="*/ 2426716 h 6464302"/>
              <a:gd name="connsiteX1060" fmla="*/ 11406593 w 11965575"/>
              <a:gd name="connsiteY1060" fmla="*/ 2423028 h 6464302"/>
              <a:gd name="connsiteX1061" fmla="*/ 11429409 w 11965575"/>
              <a:gd name="connsiteY1061" fmla="*/ 2415983 h 6464302"/>
              <a:gd name="connsiteX1062" fmla="*/ 11436195 w 11965575"/>
              <a:gd name="connsiteY1062" fmla="*/ 2409784 h 6464302"/>
              <a:gd name="connsiteX1063" fmla="*/ 11446797 w 11965575"/>
              <a:gd name="connsiteY1063" fmla="*/ 2408512 h 6464302"/>
              <a:gd name="connsiteX1064" fmla="*/ 11448071 w 11965575"/>
              <a:gd name="connsiteY1064" fmla="*/ 2419130 h 6464302"/>
              <a:gd name="connsiteX1065" fmla="*/ 11440989 w 11965575"/>
              <a:gd name="connsiteY1065" fmla="*/ 2431828 h 6464302"/>
              <a:gd name="connsiteX1066" fmla="*/ 11438445 w 11965575"/>
              <a:gd name="connsiteY1066" fmla="*/ 2437518 h 6464302"/>
              <a:gd name="connsiteX1067" fmla="*/ 11444934 w 11965575"/>
              <a:gd name="connsiteY1067" fmla="*/ 2437817 h 6464302"/>
              <a:gd name="connsiteX1068" fmla="*/ 11452102 w 11965575"/>
              <a:gd name="connsiteY1068" fmla="*/ 2434803 h 6464302"/>
              <a:gd name="connsiteX1069" fmla="*/ 11458463 w 11965575"/>
              <a:gd name="connsiteY1069" fmla="*/ 2434040 h 6464302"/>
              <a:gd name="connsiteX1070" fmla="*/ 11501724 w 11965575"/>
              <a:gd name="connsiteY1070" fmla="*/ 2445008 h 6464302"/>
              <a:gd name="connsiteX1071" fmla="*/ 11523989 w 11965575"/>
              <a:gd name="connsiteY1071" fmla="*/ 2442337 h 6464302"/>
              <a:gd name="connsiteX1072" fmla="*/ 11537349 w 11965575"/>
              <a:gd name="connsiteY1072" fmla="*/ 2446120 h 6464302"/>
              <a:gd name="connsiteX1073" fmla="*/ 11531201 w 11965575"/>
              <a:gd name="connsiteY1073" fmla="*/ 2457629 h 6464302"/>
              <a:gd name="connsiteX1074" fmla="*/ 11525476 w 11965575"/>
              <a:gd name="connsiteY1074" fmla="*/ 2463701 h 6464302"/>
              <a:gd name="connsiteX1075" fmla="*/ 11521194 w 11965575"/>
              <a:gd name="connsiteY1075" fmla="*/ 2472831 h 6464302"/>
              <a:gd name="connsiteX1076" fmla="*/ 11532178 w 11965575"/>
              <a:gd name="connsiteY1076" fmla="*/ 2474745 h 6464302"/>
              <a:gd name="connsiteX1077" fmla="*/ 11559449 w 11965575"/>
              <a:gd name="connsiteY1077" fmla="*/ 2477937 h 6464302"/>
              <a:gd name="connsiteX1078" fmla="*/ 11598890 w 11965575"/>
              <a:gd name="connsiteY1078" fmla="*/ 2457050 h 6464302"/>
              <a:gd name="connsiteX1079" fmla="*/ 11614453 w 11965575"/>
              <a:gd name="connsiteY1079" fmla="*/ 2443335 h 6464302"/>
              <a:gd name="connsiteX1080" fmla="*/ 11621585 w 11965575"/>
              <a:gd name="connsiteY1080" fmla="*/ 2502797 h 6464302"/>
              <a:gd name="connsiteX1081" fmla="*/ 11609711 w 11965575"/>
              <a:gd name="connsiteY1081" fmla="*/ 2520377 h 6464302"/>
              <a:gd name="connsiteX1082" fmla="*/ 11613911 w 11965575"/>
              <a:gd name="connsiteY1082" fmla="*/ 2528490 h 6464302"/>
              <a:gd name="connsiteX1083" fmla="*/ 11603435 w 11965575"/>
              <a:gd name="connsiteY1083" fmla="*/ 2530824 h 6464302"/>
              <a:gd name="connsiteX1084" fmla="*/ 11595759 w 11965575"/>
              <a:gd name="connsiteY1084" fmla="*/ 2529590 h 6464302"/>
              <a:gd name="connsiteX1085" fmla="*/ 11585920 w 11965575"/>
              <a:gd name="connsiteY1085" fmla="*/ 2537232 h 6464302"/>
              <a:gd name="connsiteX1086" fmla="*/ 11577269 w 11965575"/>
              <a:gd name="connsiteY1086" fmla="*/ 2545810 h 6464302"/>
              <a:gd name="connsiteX1087" fmla="*/ 11554494 w 11965575"/>
              <a:gd name="connsiteY1087" fmla="*/ 2544233 h 6464302"/>
              <a:gd name="connsiteX1088" fmla="*/ 11533162 w 11965575"/>
              <a:gd name="connsiteY1088" fmla="*/ 2545714 h 6464302"/>
              <a:gd name="connsiteX1089" fmla="*/ 11526462 w 11965575"/>
              <a:gd name="connsiteY1089" fmla="*/ 2561597 h 6464302"/>
              <a:gd name="connsiteX1090" fmla="*/ 11522985 w 11965575"/>
              <a:gd name="connsiteY1090" fmla="*/ 2568476 h 6464302"/>
              <a:gd name="connsiteX1091" fmla="*/ 11498300 w 11965575"/>
              <a:gd name="connsiteY1091" fmla="*/ 2550972 h 6464302"/>
              <a:gd name="connsiteX1092" fmla="*/ 11491597 w 11965575"/>
              <a:gd name="connsiteY1092" fmla="*/ 2539928 h 6464302"/>
              <a:gd name="connsiteX1093" fmla="*/ 11467890 w 11965575"/>
              <a:gd name="connsiteY1093" fmla="*/ 2539541 h 6464302"/>
              <a:gd name="connsiteX1094" fmla="*/ 11466533 w 11965575"/>
              <a:gd name="connsiteY1094" fmla="*/ 2546166 h 6464302"/>
              <a:gd name="connsiteX1095" fmla="*/ 11465559 w 11965575"/>
              <a:gd name="connsiteY1095" fmla="*/ 2555977 h 6464302"/>
              <a:gd name="connsiteX1096" fmla="*/ 11455466 w 11965575"/>
              <a:gd name="connsiteY1096" fmla="*/ 2561495 h 6464302"/>
              <a:gd name="connsiteX1097" fmla="*/ 11423317 w 11965575"/>
              <a:gd name="connsiteY1097" fmla="*/ 2553503 h 6464302"/>
              <a:gd name="connsiteX1098" fmla="*/ 11404401 w 11965575"/>
              <a:gd name="connsiteY1098" fmla="*/ 2548232 h 6464302"/>
              <a:gd name="connsiteX1099" fmla="*/ 11354145 w 11965575"/>
              <a:gd name="connsiteY1099" fmla="*/ 2559645 h 6464302"/>
              <a:gd name="connsiteX1100" fmla="*/ 11339555 w 11965575"/>
              <a:gd name="connsiteY1100" fmla="*/ 2563549 h 6464302"/>
              <a:gd name="connsiteX1101" fmla="*/ 11291799 w 11965575"/>
              <a:gd name="connsiteY1101" fmla="*/ 2550966 h 6464302"/>
              <a:gd name="connsiteX1102" fmla="*/ 11265165 w 11965575"/>
              <a:gd name="connsiteY1102" fmla="*/ 2553084 h 6464302"/>
              <a:gd name="connsiteX1103" fmla="*/ 11231153 w 11965575"/>
              <a:gd name="connsiteY1103" fmla="*/ 2574396 h 6464302"/>
              <a:gd name="connsiteX1104" fmla="*/ 11226740 w 11965575"/>
              <a:gd name="connsiteY1104" fmla="*/ 2555538 h 6464302"/>
              <a:gd name="connsiteX1105" fmla="*/ 11207315 w 11965575"/>
              <a:gd name="connsiteY1105" fmla="*/ 2546020 h 6464302"/>
              <a:gd name="connsiteX1106" fmla="*/ 11204602 w 11965575"/>
              <a:gd name="connsiteY1106" fmla="*/ 2559270 h 6464302"/>
              <a:gd name="connsiteX1107" fmla="*/ 11193830 w 11965575"/>
              <a:gd name="connsiteY1107" fmla="*/ 2568102 h 6464302"/>
              <a:gd name="connsiteX1108" fmla="*/ 11180740 w 11965575"/>
              <a:gd name="connsiteY1108" fmla="*/ 2568034 h 6464302"/>
              <a:gd name="connsiteX1109" fmla="*/ 11195649 w 11965575"/>
              <a:gd name="connsiteY1109" fmla="*/ 2580624 h 6464302"/>
              <a:gd name="connsiteX1110" fmla="*/ 11203361 w 11965575"/>
              <a:gd name="connsiteY1110" fmla="*/ 2582303 h 6464302"/>
              <a:gd name="connsiteX1111" fmla="*/ 11223468 w 11965575"/>
              <a:gd name="connsiteY1111" fmla="*/ 2579223 h 6464302"/>
              <a:gd name="connsiteX1112" fmla="*/ 11242899 w 11965575"/>
              <a:gd name="connsiteY1112" fmla="*/ 2586576 h 6464302"/>
              <a:gd name="connsiteX1113" fmla="*/ 11254759 w 11965575"/>
              <a:gd name="connsiteY1113" fmla="*/ 2598694 h 6464302"/>
              <a:gd name="connsiteX1114" fmla="*/ 11255706 w 11965575"/>
              <a:gd name="connsiteY1114" fmla="*/ 2597117 h 6464302"/>
              <a:gd name="connsiteX1115" fmla="*/ 11274029 w 11965575"/>
              <a:gd name="connsiteY1115" fmla="*/ 2615385 h 6464302"/>
              <a:gd name="connsiteX1116" fmla="*/ 11274306 w 11965575"/>
              <a:gd name="connsiteY1116" fmla="*/ 2617688 h 6464302"/>
              <a:gd name="connsiteX1117" fmla="*/ 11277827 w 11965575"/>
              <a:gd name="connsiteY1117" fmla="*/ 2621047 h 6464302"/>
              <a:gd name="connsiteX1118" fmla="*/ 11279840 w 11965575"/>
              <a:gd name="connsiteY1118" fmla="*/ 2618996 h 6464302"/>
              <a:gd name="connsiteX1119" fmla="*/ 11293752 w 11965575"/>
              <a:gd name="connsiteY1119" fmla="*/ 2618405 h 6464302"/>
              <a:gd name="connsiteX1120" fmla="*/ 11319328 w 11965575"/>
              <a:gd name="connsiteY1120" fmla="*/ 2643341 h 6464302"/>
              <a:gd name="connsiteX1121" fmla="*/ 11329030 w 11965575"/>
              <a:gd name="connsiteY1121" fmla="*/ 2652656 h 6464302"/>
              <a:gd name="connsiteX1122" fmla="*/ 11329959 w 11965575"/>
              <a:gd name="connsiteY1122" fmla="*/ 2638551 h 6464302"/>
              <a:gd name="connsiteX1123" fmla="*/ 11331587 w 11965575"/>
              <a:gd name="connsiteY1123" fmla="*/ 2613811 h 6464302"/>
              <a:gd name="connsiteX1124" fmla="*/ 11367407 w 11965575"/>
              <a:gd name="connsiteY1124" fmla="*/ 2618719 h 6464302"/>
              <a:gd name="connsiteX1125" fmla="*/ 11391569 w 11965575"/>
              <a:gd name="connsiteY1125" fmla="*/ 2615822 h 6464302"/>
              <a:gd name="connsiteX1126" fmla="*/ 11467136 w 11965575"/>
              <a:gd name="connsiteY1126" fmla="*/ 2632837 h 6464302"/>
              <a:gd name="connsiteX1127" fmla="*/ 11697280 w 11965575"/>
              <a:gd name="connsiteY1127" fmla="*/ 2674264 h 6464302"/>
              <a:gd name="connsiteX1128" fmla="*/ 11713469 w 11965575"/>
              <a:gd name="connsiteY1128" fmla="*/ 2681527 h 6464302"/>
              <a:gd name="connsiteX1129" fmla="*/ 11704712 w 11965575"/>
              <a:gd name="connsiteY1129" fmla="*/ 2697917 h 6464302"/>
              <a:gd name="connsiteX1130" fmla="*/ 11698612 w 11965575"/>
              <a:gd name="connsiteY1130" fmla="*/ 2710922 h 6464302"/>
              <a:gd name="connsiteX1131" fmla="*/ 11713655 w 11965575"/>
              <a:gd name="connsiteY1131" fmla="*/ 2721390 h 6464302"/>
              <a:gd name="connsiteX1132" fmla="*/ 11727245 w 11965575"/>
              <a:gd name="connsiteY1132" fmla="*/ 2719760 h 6464302"/>
              <a:gd name="connsiteX1133" fmla="*/ 11764638 w 11965575"/>
              <a:gd name="connsiteY1133" fmla="*/ 2750558 h 6464302"/>
              <a:gd name="connsiteX1134" fmla="*/ 11764339 w 11965575"/>
              <a:gd name="connsiteY1134" fmla="*/ 2773604 h 6464302"/>
              <a:gd name="connsiteX1135" fmla="*/ 11779199 w 11965575"/>
              <a:gd name="connsiteY1135" fmla="*/ 2782560 h 6464302"/>
              <a:gd name="connsiteX1136" fmla="*/ 11797316 w 11965575"/>
              <a:gd name="connsiteY1136" fmla="*/ 2742036 h 6464302"/>
              <a:gd name="connsiteX1137" fmla="*/ 11824139 w 11965575"/>
              <a:gd name="connsiteY1137" fmla="*/ 2774103 h 6464302"/>
              <a:gd name="connsiteX1138" fmla="*/ 11819372 w 11965575"/>
              <a:gd name="connsiteY1138" fmla="*/ 2823763 h 6464302"/>
              <a:gd name="connsiteX1139" fmla="*/ 11781257 w 11965575"/>
              <a:gd name="connsiteY1139" fmla="*/ 2825266 h 6464302"/>
              <a:gd name="connsiteX1140" fmla="*/ 11729611 w 11965575"/>
              <a:gd name="connsiteY1140" fmla="*/ 2816120 h 6464302"/>
              <a:gd name="connsiteX1141" fmla="*/ 11694879 w 11965575"/>
              <a:gd name="connsiteY1141" fmla="*/ 2820285 h 6464302"/>
              <a:gd name="connsiteX1142" fmla="*/ 11552202 w 11965575"/>
              <a:gd name="connsiteY1142" fmla="*/ 2792910 h 6464302"/>
              <a:gd name="connsiteX1143" fmla="*/ 11521578 w 11965575"/>
              <a:gd name="connsiteY1143" fmla="*/ 2805787 h 6464302"/>
              <a:gd name="connsiteX1144" fmla="*/ 11519647 w 11965575"/>
              <a:gd name="connsiteY1144" fmla="*/ 2815224 h 6464302"/>
              <a:gd name="connsiteX1145" fmla="*/ 11509861 w 11965575"/>
              <a:gd name="connsiteY1145" fmla="*/ 2810261 h 6464302"/>
              <a:gd name="connsiteX1146" fmla="*/ 11504423 w 11965575"/>
              <a:gd name="connsiteY1146" fmla="*/ 2803243 h 6464302"/>
              <a:gd name="connsiteX1147" fmla="*/ 11485577 w 11965575"/>
              <a:gd name="connsiteY1147" fmla="*/ 2799367 h 6464302"/>
              <a:gd name="connsiteX1148" fmla="*/ 11493250 w 11965575"/>
              <a:gd name="connsiteY1148" fmla="*/ 2812253 h 6464302"/>
              <a:gd name="connsiteX1149" fmla="*/ 11495122 w 11965575"/>
              <a:gd name="connsiteY1149" fmla="*/ 2815096 h 6464302"/>
              <a:gd name="connsiteX1150" fmla="*/ 11497902 w 11965575"/>
              <a:gd name="connsiteY1150" fmla="*/ 2825501 h 6464302"/>
              <a:gd name="connsiteX1151" fmla="*/ 11487513 w 11965575"/>
              <a:gd name="connsiteY1151" fmla="*/ 2828281 h 6464302"/>
              <a:gd name="connsiteX1152" fmla="*/ 11442333 w 11965575"/>
              <a:gd name="connsiteY1152" fmla="*/ 2847506 h 6464302"/>
              <a:gd name="connsiteX1153" fmla="*/ 11434542 w 11965575"/>
              <a:gd name="connsiteY1153" fmla="*/ 2859179 h 6464302"/>
              <a:gd name="connsiteX1154" fmla="*/ 11469881 w 11965575"/>
              <a:gd name="connsiteY1154" fmla="*/ 2885621 h 6464302"/>
              <a:gd name="connsiteX1155" fmla="*/ 11558917 w 11965575"/>
              <a:gd name="connsiteY1155" fmla="*/ 2887215 h 6464302"/>
              <a:gd name="connsiteX1156" fmla="*/ 11588937 w 11965575"/>
              <a:gd name="connsiteY1156" fmla="*/ 2882081 h 6464302"/>
              <a:gd name="connsiteX1157" fmla="*/ 11601744 w 11965575"/>
              <a:gd name="connsiteY1157" fmla="*/ 2886680 h 6464302"/>
              <a:gd name="connsiteX1158" fmla="*/ 11625605 w 11965575"/>
              <a:gd name="connsiteY1158" fmla="*/ 2906829 h 6464302"/>
              <a:gd name="connsiteX1159" fmla="*/ 11666500 w 11965575"/>
              <a:gd name="connsiteY1159" fmla="*/ 2915731 h 6464302"/>
              <a:gd name="connsiteX1160" fmla="*/ 11684502 w 11965575"/>
              <a:gd name="connsiteY1160" fmla="*/ 2938116 h 6464302"/>
              <a:gd name="connsiteX1161" fmla="*/ 11683899 w 11965575"/>
              <a:gd name="connsiteY1161" fmla="*/ 2945859 h 6464302"/>
              <a:gd name="connsiteX1162" fmla="*/ 11697612 w 11965575"/>
              <a:gd name="connsiteY1162" fmla="*/ 2958020 h 6464302"/>
              <a:gd name="connsiteX1163" fmla="*/ 11702202 w 11965575"/>
              <a:gd name="connsiteY1163" fmla="*/ 2945198 h 6464302"/>
              <a:gd name="connsiteX1164" fmla="*/ 11711139 w 11965575"/>
              <a:gd name="connsiteY1164" fmla="*/ 2930319 h 6464302"/>
              <a:gd name="connsiteX1165" fmla="*/ 11737237 w 11965575"/>
              <a:gd name="connsiteY1165" fmla="*/ 2956336 h 6464302"/>
              <a:gd name="connsiteX1166" fmla="*/ 11738688 w 11965575"/>
              <a:gd name="connsiteY1166" fmla="*/ 2968434 h 6464302"/>
              <a:gd name="connsiteX1167" fmla="*/ 11745513 w 11965575"/>
              <a:gd name="connsiteY1167" fmla="*/ 2961479 h 6464302"/>
              <a:gd name="connsiteX1168" fmla="*/ 11765326 w 11965575"/>
              <a:gd name="connsiteY1168" fmla="*/ 2960637 h 6464302"/>
              <a:gd name="connsiteX1169" fmla="*/ 11801753 w 11965575"/>
              <a:gd name="connsiteY1169" fmla="*/ 2996153 h 6464302"/>
              <a:gd name="connsiteX1170" fmla="*/ 11834920 w 11965575"/>
              <a:gd name="connsiteY1170" fmla="*/ 3042798 h 6464302"/>
              <a:gd name="connsiteX1171" fmla="*/ 11849358 w 11965575"/>
              <a:gd name="connsiteY1171" fmla="*/ 3061008 h 6464302"/>
              <a:gd name="connsiteX1172" fmla="*/ 11925655 w 11965575"/>
              <a:gd name="connsiteY1172" fmla="*/ 3122423 h 6464302"/>
              <a:gd name="connsiteX1173" fmla="*/ 11931215 w 11965575"/>
              <a:gd name="connsiteY1173" fmla="*/ 3143234 h 6464302"/>
              <a:gd name="connsiteX1174" fmla="*/ 11914423 w 11965575"/>
              <a:gd name="connsiteY1174" fmla="*/ 3143713 h 6464302"/>
              <a:gd name="connsiteX1175" fmla="*/ 11887241 w 11965575"/>
              <a:gd name="connsiteY1175" fmla="*/ 3146972 h 6464302"/>
              <a:gd name="connsiteX1176" fmla="*/ 11852268 w 11965575"/>
              <a:gd name="connsiteY1176" fmla="*/ 3161906 h 6464302"/>
              <a:gd name="connsiteX1177" fmla="*/ 11818861 w 11965575"/>
              <a:gd name="connsiteY1177" fmla="*/ 3126027 h 6464302"/>
              <a:gd name="connsiteX1178" fmla="*/ 11820068 w 11965575"/>
              <a:gd name="connsiteY1178" fmla="*/ 3110543 h 6464302"/>
              <a:gd name="connsiteX1179" fmla="*/ 11821214 w 11965575"/>
              <a:gd name="connsiteY1179" fmla="*/ 3107337 h 6464302"/>
              <a:gd name="connsiteX1180" fmla="*/ 11818376 w 11965575"/>
              <a:gd name="connsiteY1180" fmla="*/ 3109211 h 6464302"/>
              <a:gd name="connsiteX1181" fmla="*/ 11801585 w 11965575"/>
              <a:gd name="connsiteY1181" fmla="*/ 3109691 h 6464302"/>
              <a:gd name="connsiteX1182" fmla="*/ 11757854 w 11965575"/>
              <a:gd name="connsiteY1182" fmla="*/ 3141014 h 6464302"/>
              <a:gd name="connsiteX1183" fmla="*/ 11733816 w 11965575"/>
              <a:gd name="connsiteY1183" fmla="*/ 3157703 h 6464302"/>
              <a:gd name="connsiteX1184" fmla="*/ 11708988 w 11965575"/>
              <a:gd name="connsiteY1184" fmla="*/ 3142273 h 6464302"/>
              <a:gd name="connsiteX1185" fmla="*/ 11625082 w 11965575"/>
              <a:gd name="connsiteY1185" fmla="*/ 3094043 h 6464302"/>
              <a:gd name="connsiteX1186" fmla="*/ 11604969 w 11965575"/>
              <a:gd name="connsiteY1186" fmla="*/ 3117932 h 6464302"/>
              <a:gd name="connsiteX1187" fmla="*/ 11595006 w 11965575"/>
              <a:gd name="connsiteY1187" fmla="*/ 3149807 h 6464302"/>
              <a:gd name="connsiteX1188" fmla="*/ 11559849 w 11965575"/>
              <a:gd name="connsiteY1188" fmla="*/ 3124878 h 6464302"/>
              <a:gd name="connsiteX1189" fmla="*/ 11526203 w 11965575"/>
              <a:gd name="connsiteY1189" fmla="*/ 3126325 h 6464302"/>
              <a:gd name="connsiteX1190" fmla="*/ 11522814 w 11965575"/>
              <a:gd name="connsiteY1190" fmla="*/ 3123943 h 6464302"/>
              <a:gd name="connsiteX1191" fmla="*/ 11518932 w 11965575"/>
              <a:gd name="connsiteY1191" fmla="*/ 3135508 h 6464302"/>
              <a:gd name="connsiteX1192" fmla="*/ 11505281 w 11965575"/>
              <a:gd name="connsiteY1192" fmla="*/ 3140511 h 6464302"/>
              <a:gd name="connsiteX1193" fmla="*/ 11493896 w 11965575"/>
              <a:gd name="connsiteY1193" fmla="*/ 3137084 h 6464302"/>
              <a:gd name="connsiteX1194" fmla="*/ 11489119 w 11965575"/>
              <a:gd name="connsiteY1194" fmla="*/ 3160973 h 6464302"/>
              <a:gd name="connsiteX1195" fmla="*/ 11480122 w 11965575"/>
              <a:gd name="connsiteY1195" fmla="*/ 3188130 h 6464302"/>
              <a:gd name="connsiteX1196" fmla="*/ 11474082 w 11965575"/>
              <a:gd name="connsiteY1196" fmla="*/ 3188855 h 6464302"/>
              <a:gd name="connsiteX1197" fmla="*/ 11450764 w 11965575"/>
              <a:gd name="connsiteY1197" fmla="*/ 3173244 h 6464302"/>
              <a:gd name="connsiteX1198" fmla="*/ 11432761 w 11965575"/>
              <a:gd name="connsiteY1198" fmla="*/ 3150858 h 6464302"/>
              <a:gd name="connsiteX1199" fmla="*/ 11427398 w 11965575"/>
              <a:gd name="connsiteY1199" fmla="*/ 3133285 h 6464302"/>
              <a:gd name="connsiteX1200" fmla="*/ 11427128 w 11965575"/>
              <a:gd name="connsiteY1200" fmla="*/ 3133090 h 6464302"/>
              <a:gd name="connsiteX1201" fmla="*/ 11379796 w 11965575"/>
              <a:gd name="connsiteY1201" fmla="*/ 3133346 h 6464302"/>
              <a:gd name="connsiteX1202" fmla="*/ 11377886 w 11965575"/>
              <a:gd name="connsiteY1202" fmla="*/ 3132842 h 6464302"/>
              <a:gd name="connsiteX1203" fmla="*/ 11372370 w 11965575"/>
              <a:gd name="connsiteY1203" fmla="*/ 3135858 h 6464302"/>
              <a:gd name="connsiteX1204" fmla="*/ 11370360 w 11965575"/>
              <a:gd name="connsiteY1204" fmla="*/ 3130854 h 6464302"/>
              <a:gd name="connsiteX1205" fmla="*/ 11354996 w 11965575"/>
              <a:gd name="connsiteY1205" fmla="*/ 3126795 h 6464302"/>
              <a:gd name="connsiteX1206" fmla="*/ 11336070 w 11965575"/>
              <a:gd name="connsiteY1206" fmla="*/ 3116433 h 6464302"/>
              <a:gd name="connsiteX1207" fmla="*/ 11320293 w 11965575"/>
              <a:gd name="connsiteY1207" fmla="*/ 3118326 h 6464302"/>
              <a:gd name="connsiteX1208" fmla="*/ 11315312 w 11965575"/>
              <a:gd name="connsiteY1208" fmla="*/ 3113976 h 6464302"/>
              <a:gd name="connsiteX1209" fmla="*/ 11309842 w 11965575"/>
              <a:gd name="connsiteY1209" fmla="*/ 3122888 h 6464302"/>
              <a:gd name="connsiteX1210" fmla="*/ 11308486 w 11965575"/>
              <a:gd name="connsiteY1210" fmla="*/ 3129513 h 6464302"/>
              <a:gd name="connsiteX1211" fmla="*/ 11301615 w 11965575"/>
              <a:gd name="connsiteY1211" fmla="*/ 3126028 h 6464302"/>
              <a:gd name="connsiteX1212" fmla="*/ 11297797 w 11965575"/>
              <a:gd name="connsiteY1212" fmla="*/ 3121100 h 6464302"/>
              <a:gd name="connsiteX1213" fmla="*/ 11284565 w 11965575"/>
              <a:gd name="connsiteY1213" fmla="*/ 3118379 h 6464302"/>
              <a:gd name="connsiteX1214" fmla="*/ 11289952 w 11965575"/>
              <a:gd name="connsiteY1214" fmla="*/ 3127427 h 6464302"/>
              <a:gd name="connsiteX1215" fmla="*/ 11291267 w 11965575"/>
              <a:gd name="connsiteY1215" fmla="*/ 3129423 h 6464302"/>
              <a:gd name="connsiteX1216" fmla="*/ 11293219 w 11965575"/>
              <a:gd name="connsiteY1216" fmla="*/ 3136729 h 6464302"/>
              <a:gd name="connsiteX1217" fmla="*/ 11285924 w 11965575"/>
              <a:gd name="connsiteY1217" fmla="*/ 3138681 h 6464302"/>
              <a:gd name="connsiteX1218" fmla="*/ 11267661 w 11965575"/>
              <a:gd name="connsiteY1218" fmla="*/ 3138852 h 6464302"/>
              <a:gd name="connsiteX1219" fmla="*/ 11255773 w 11965575"/>
              <a:gd name="connsiteY1219" fmla="*/ 3150624 h 6464302"/>
              <a:gd name="connsiteX1220" fmla="*/ 11272165 w 11965575"/>
              <a:gd name="connsiteY1220" fmla="*/ 3176830 h 6464302"/>
              <a:gd name="connsiteX1221" fmla="*/ 11272465 w 11965575"/>
              <a:gd name="connsiteY1221" fmla="*/ 3178692 h 6464302"/>
              <a:gd name="connsiteX1222" fmla="*/ 11273544 w 11965575"/>
              <a:gd name="connsiteY1222" fmla="*/ 3178940 h 6464302"/>
              <a:gd name="connsiteX1223" fmla="*/ 11336059 w 11965575"/>
              <a:gd name="connsiteY1223" fmla="*/ 3180060 h 6464302"/>
              <a:gd name="connsiteX1224" fmla="*/ 11357137 w 11965575"/>
              <a:gd name="connsiteY1224" fmla="*/ 3176455 h 6464302"/>
              <a:gd name="connsiteX1225" fmla="*/ 11366129 w 11965575"/>
              <a:gd name="connsiteY1225" fmla="*/ 3179684 h 6464302"/>
              <a:gd name="connsiteX1226" fmla="*/ 11382882 w 11965575"/>
              <a:gd name="connsiteY1226" fmla="*/ 3193832 h 6464302"/>
              <a:gd name="connsiteX1227" fmla="*/ 11411596 w 11965575"/>
              <a:gd name="connsiteY1227" fmla="*/ 3200082 h 6464302"/>
              <a:gd name="connsiteX1228" fmla="*/ 11424236 w 11965575"/>
              <a:gd name="connsiteY1228" fmla="*/ 3215799 h 6464302"/>
              <a:gd name="connsiteX1229" fmla="*/ 11423812 w 11965575"/>
              <a:gd name="connsiteY1229" fmla="*/ 3221235 h 6464302"/>
              <a:gd name="connsiteX1230" fmla="*/ 11433441 w 11965575"/>
              <a:gd name="connsiteY1230" fmla="*/ 3229774 h 6464302"/>
              <a:gd name="connsiteX1231" fmla="*/ 11436663 w 11965575"/>
              <a:gd name="connsiteY1231" fmla="*/ 3220771 h 6464302"/>
              <a:gd name="connsiteX1232" fmla="*/ 11442939 w 11965575"/>
              <a:gd name="connsiteY1232" fmla="*/ 3210324 h 6464302"/>
              <a:gd name="connsiteX1233" fmla="*/ 11461262 w 11965575"/>
              <a:gd name="connsiteY1233" fmla="*/ 3228592 h 6464302"/>
              <a:gd name="connsiteX1234" fmla="*/ 11462281 w 11965575"/>
              <a:gd name="connsiteY1234" fmla="*/ 3237086 h 6464302"/>
              <a:gd name="connsiteX1235" fmla="*/ 11467073 w 11965575"/>
              <a:gd name="connsiteY1235" fmla="*/ 3232203 h 6464302"/>
              <a:gd name="connsiteX1236" fmla="*/ 11480985 w 11965575"/>
              <a:gd name="connsiteY1236" fmla="*/ 3231612 h 6464302"/>
              <a:gd name="connsiteX1237" fmla="*/ 11506561 w 11965575"/>
              <a:gd name="connsiteY1237" fmla="*/ 3256548 h 6464302"/>
              <a:gd name="connsiteX1238" fmla="*/ 11529848 w 11965575"/>
              <a:gd name="connsiteY1238" fmla="*/ 3289299 h 6464302"/>
              <a:gd name="connsiteX1239" fmla="*/ 11539986 w 11965575"/>
              <a:gd name="connsiteY1239" fmla="*/ 3302085 h 6464302"/>
              <a:gd name="connsiteX1240" fmla="*/ 11593556 w 11965575"/>
              <a:gd name="connsiteY1240" fmla="*/ 3345206 h 6464302"/>
              <a:gd name="connsiteX1241" fmla="*/ 11597460 w 11965575"/>
              <a:gd name="connsiteY1241" fmla="*/ 3359818 h 6464302"/>
              <a:gd name="connsiteX1242" fmla="*/ 11585669 w 11965575"/>
              <a:gd name="connsiteY1242" fmla="*/ 3360154 h 6464302"/>
              <a:gd name="connsiteX1243" fmla="*/ 11566584 w 11965575"/>
              <a:gd name="connsiteY1243" fmla="*/ 3362442 h 6464302"/>
              <a:gd name="connsiteX1244" fmla="*/ 11542029 w 11965575"/>
              <a:gd name="connsiteY1244" fmla="*/ 3372928 h 6464302"/>
              <a:gd name="connsiteX1245" fmla="*/ 11518573 w 11965575"/>
              <a:gd name="connsiteY1245" fmla="*/ 3347737 h 6464302"/>
              <a:gd name="connsiteX1246" fmla="*/ 11519421 w 11965575"/>
              <a:gd name="connsiteY1246" fmla="*/ 3336865 h 6464302"/>
              <a:gd name="connsiteX1247" fmla="*/ 11520225 w 11965575"/>
              <a:gd name="connsiteY1247" fmla="*/ 3334613 h 6464302"/>
              <a:gd name="connsiteX1248" fmla="*/ 11518233 w 11965575"/>
              <a:gd name="connsiteY1248" fmla="*/ 3335929 h 6464302"/>
              <a:gd name="connsiteX1249" fmla="*/ 11506443 w 11965575"/>
              <a:gd name="connsiteY1249" fmla="*/ 3336267 h 6464302"/>
              <a:gd name="connsiteX1250" fmla="*/ 11475738 w 11965575"/>
              <a:gd name="connsiteY1250" fmla="*/ 3358259 h 6464302"/>
              <a:gd name="connsiteX1251" fmla="*/ 11458861 w 11965575"/>
              <a:gd name="connsiteY1251" fmla="*/ 3369978 h 6464302"/>
              <a:gd name="connsiteX1252" fmla="*/ 11441428 w 11965575"/>
              <a:gd name="connsiteY1252" fmla="*/ 3359143 h 6464302"/>
              <a:gd name="connsiteX1253" fmla="*/ 11382515 w 11965575"/>
              <a:gd name="connsiteY1253" fmla="*/ 3325280 h 6464302"/>
              <a:gd name="connsiteX1254" fmla="*/ 11368394 w 11965575"/>
              <a:gd name="connsiteY1254" fmla="*/ 3342053 h 6464302"/>
              <a:gd name="connsiteX1255" fmla="*/ 11361398 w 11965575"/>
              <a:gd name="connsiteY1255" fmla="*/ 3364433 h 6464302"/>
              <a:gd name="connsiteX1256" fmla="*/ 11336713 w 11965575"/>
              <a:gd name="connsiteY1256" fmla="*/ 3346929 h 6464302"/>
              <a:gd name="connsiteX1257" fmla="*/ 11306134 w 11965575"/>
              <a:gd name="connsiteY1257" fmla="*/ 3343057 h 6464302"/>
              <a:gd name="connsiteX1258" fmla="*/ 11303886 w 11965575"/>
              <a:gd name="connsiteY1258" fmla="*/ 3342249 h 6464302"/>
              <a:gd name="connsiteX1259" fmla="*/ 11295714 w 11965575"/>
              <a:gd name="connsiteY1259" fmla="*/ 3356824 h 6464302"/>
              <a:gd name="connsiteX1260" fmla="*/ 11326110 w 11965575"/>
              <a:gd name="connsiteY1260" fmla="*/ 3360004 h 6464302"/>
              <a:gd name="connsiteX1261" fmla="*/ 11345864 w 11965575"/>
              <a:gd name="connsiteY1261" fmla="*/ 3371441 h 6464302"/>
              <a:gd name="connsiteX1262" fmla="*/ 11394431 w 11965575"/>
              <a:gd name="connsiteY1262" fmla="*/ 3393229 h 6464302"/>
              <a:gd name="connsiteX1263" fmla="*/ 11405001 w 11965575"/>
              <a:gd name="connsiteY1263" fmla="*/ 3391961 h 6464302"/>
              <a:gd name="connsiteX1264" fmla="*/ 11394494 w 11965575"/>
              <a:gd name="connsiteY1264" fmla="*/ 3419299 h 6464302"/>
              <a:gd name="connsiteX1265" fmla="*/ 11363630 w 11965575"/>
              <a:gd name="connsiteY1265" fmla="*/ 3442944 h 6464302"/>
              <a:gd name="connsiteX1266" fmla="*/ 11337777 w 11965575"/>
              <a:gd name="connsiteY1266" fmla="*/ 3444510 h 6464302"/>
              <a:gd name="connsiteX1267" fmla="*/ 11313312 w 11965575"/>
              <a:gd name="connsiteY1267" fmla="*/ 3432104 h 6464302"/>
              <a:gd name="connsiteX1268" fmla="*/ 11311136 w 11965575"/>
              <a:gd name="connsiteY1268" fmla="*/ 3413957 h 6464302"/>
              <a:gd name="connsiteX1269" fmla="*/ 11299295 w 11965575"/>
              <a:gd name="connsiteY1269" fmla="*/ 3404639 h 6464302"/>
              <a:gd name="connsiteX1270" fmla="*/ 11262028 w 11965575"/>
              <a:gd name="connsiteY1270" fmla="*/ 3425982 h 6464302"/>
              <a:gd name="connsiteX1271" fmla="*/ 11253512 w 11965575"/>
              <a:gd name="connsiteY1271" fmla="*/ 3431606 h 6464302"/>
              <a:gd name="connsiteX1272" fmla="*/ 11247893 w 11965575"/>
              <a:gd name="connsiteY1272" fmla="*/ 3423076 h 6464302"/>
              <a:gd name="connsiteX1273" fmla="*/ 11246987 w 11965575"/>
              <a:gd name="connsiteY1273" fmla="*/ 3415514 h 6464302"/>
              <a:gd name="connsiteX1274" fmla="*/ 11232126 w 11965575"/>
              <a:gd name="connsiteY1274" fmla="*/ 3406559 h 6464302"/>
              <a:gd name="connsiteX1275" fmla="*/ 11213098 w 11965575"/>
              <a:gd name="connsiteY1275" fmla="*/ 3401171 h 6464302"/>
              <a:gd name="connsiteX1276" fmla="*/ 11212613 w 11965575"/>
              <a:gd name="connsiteY1276" fmla="*/ 3384355 h 6464302"/>
              <a:gd name="connsiteX1277" fmla="*/ 11230916 w 11965575"/>
              <a:gd name="connsiteY1277" fmla="*/ 3383694 h 6464302"/>
              <a:gd name="connsiteX1278" fmla="*/ 11242815 w 11965575"/>
              <a:gd name="connsiteY1278" fmla="*/ 3380732 h 6464302"/>
              <a:gd name="connsiteX1279" fmla="*/ 11239672 w 11965575"/>
              <a:gd name="connsiteY1279" fmla="*/ 3367303 h 6464302"/>
              <a:gd name="connsiteX1280" fmla="*/ 11203190 w 11965575"/>
              <a:gd name="connsiteY1280" fmla="*/ 3382416 h 6464302"/>
              <a:gd name="connsiteX1281" fmla="*/ 11171600 w 11965575"/>
              <a:gd name="connsiteY1281" fmla="*/ 3400012 h 6464302"/>
              <a:gd name="connsiteX1282" fmla="*/ 11136531 w 11965575"/>
              <a:gd name="connsiteY1282" fmla="*/ 3394633 h 6464302"/>
              <a:gd name="connsiteX1283" fmla="*/ 11138404 w 11965575"/>
              <a:gd name="connsiteY1283" fmla="*/ 3406257 h 6464302"/>
              <a:gd name="connsiteX1284" fmla="*/ 11114059 w 11965575"/>
              <a:gd name="connsiteY1284" fmla="*/ 3400560 h 6464302"/>
              <a:gd name="connsiteX1285" fmla="*/ 11084413 w 11965575"/>
              <a:gd name="connsiteY1285" fmla="*/ 3395500 h 6464302"/>
              <a:gd name="connsiteX1286" fmla="*/ 11058371 w 11965575"/>
              <a:gd name="connsiteY1286" fmla="*/ 3384620 h 6464302"/>
              <a:gd name="connsiteX1287" fmla="*/ 11018561 w 11965575"/>
              <a:gd name="connsiteY1287" fmla="*/ 3368796 h 6464302"/>
              <a:gd name="connsiteX1288" fmla="*/ 10980075 w 11965575"/>
              <a:gd name="connsiteY1288" fmla="*/ 3348907 h 6464302"/>
              <a:gd name="connsiteX1289" fmla="*/ 10970069 w 11965575"/>
              <a:gd name="connsiteY1289" fmla="*/ 3352564 h 6464302"/>
              <a:gd name="connsiteX1290" fmla="*/ 10969643 w 11965575"/>
              <a:gd name="connsiteY1290" fmla="*/ 3353256 h 6464302"/>
              <a:gd name="connsiteX1291" fmla="*/ 10963919 w 11965575"/>
              <a:gd name="connsiteY1291" fmla="*/ 3359328 h 6464302"/>
              <a:gd name="connsiteX1292" fmla="*/ 10961764 w 11965575"/>
              <a:gd name="connsiteY1292" fmla="*/ 3355598 h 6464302"/>
              <a:gd name="connsiteX1293" fmla="*/ 10960310 w 11965575"/>
              <a:gd name="connsiteY1293" fmla="*/ 3356130 h 6464302"/>
              <a:gd name="connsiteX1294" fmla="*/ 10935416 w 11965575"/>
              <a:gd name="connsiteY1294" fmla="*/ 3359307 h 6464302"/>
              <a:gd name="connsiteX1295" fmla="*/ 10929135 w 11965575"/>
              <a:gd name="connsiteY1295" fmla="*/ 3370798 h 6464302"/>
              <a:gd name="connsiteX1296" fmla="*/ 10924125 w 11965575"/>
              <a:gd name="connsiteY1296" fmla="*/ 3392876 h 6464302"/>
              <a:gd name="connsiteX1297" fmla="*/ 10965019 w 11965575"/>
              <a:gd name="connsiteY1297" fmla="*/ 3401778 h 6464302"/>
              <a:gd name="connsiteX1298" fmla="*/ 11000780 w 11965575"/>
              <a:gd name="connsiteY1298" fmla="*/ 3418964 h 6464302"/>
              <a:gd name="connsiteX1299" fmla="*/ 10951369 w 11965575"/>
              <a:gd name="connsiteY1299" fmla="*/ 3415686 h 6464302"/>
              <a:gd name="connsiteX1300" fmla="*/ 10914342 w 11965575"/>
              <a:gd name="connsiteY1300" fmla="*/ 3426264 h 6464302"/>
              <a:gd name="connsiteX1301" fmla="*/ 10894530 w 11965575"/>
              <a:gd name="connsiteY1301" fmla="*/ 3427106 h 6464302"/>
              <a:gd name="connsiteX1302" fmla="*/ 10892476 w 11965575"/>
              <a:gd name="connsiteY1302" fmla="*/ 3422750 h 6464302"/>
              <a:gd name="connsiteX1303" fmla="*/ 10838611 w 11965575"/>
              <a:gd name="connsiteY1303" fmla="*/ 3402892 h 6464302"/>
              <a:gd name="connsiteX1304" fmla="*/ 10822180 w 11965575"/>
              <a:gd name="connsiteY1304" fmla="*/ 3421871 h 6464302"/>
              <a:gd name="connsiteX1305" fmla="*/ 10830753 w 11965575"/>
              <a:gd name="connsiteY1305" fmla="*/ 3423768 h 6464302"/>
              <a:gd name="connsiteX1306" fmla="*/ 10868840 w 11965575"/>
              <a:gd name="connsiteY1306" fmla="*/ 3436434 h 6464302"/>
              <a:gd name="connsiteX1307" fmla="*/ 10908411 w 11965575"/>
              <a:gd name="connsiteY1307" fmla="*/ 3443535 h 6464302"/>
              <a:gd name="connsiteX1308" fmla="*/ 10941152 w 11965575"/>
              <a:gd name="connsiteY1308" fmla="*/ 3438532 h 6464302"/>
              <a:gd name="connsiteX1309" fmla="*/ 10969018 w 11965575"/>
              <a:gd name="connsiteY1309" fmla="*/ 3455654 h 6464302"/>
              <a:gd name="connsiteX1310" fmla="*/ 10996543 w 11965575"/>
              <a:gd name="connsiteY1310" fmla="*/ 3460969 h 6464302"/>
              <a:gd name="connsiteX1311" fmla="*/ 11036327 w 11965575"/>
              <a:gd name="connsiteY1311" fmla="*/ 3478816 h 6464302"/>
              <a:gd name="connsiteX1312" fmla="*/ 11111864 w 11965575"/>
              <a:gd name="connsiteY1312" fmla="*/ 3498838 h 6464302"/>
              <a:gd name="connsiteX1313" fmla="*/ 11172599 w 11965575"/>
              <a:gd name="connsiteY1313" fmla="*/ 3512018 h 6464302"/>
              <a:gd name="connsiteX1314" fmla="*/ 11186468 w 11965575"/>
              <a:gd name="connsiteY1314" fmla="*/ 3520049 h 6464302"/>
              <a:gd name="connsiteX1315" fmla="*/ 11220569 w 11965575"/>
              <a:gd name="connsiteY1315" fmla="*/ 3535347 h 6464302"/>
              <a:gd name="connsiteX1316" fmla="*/ 11227990 w 11965575"/>
              <a:gd name="connsiteY1316" fmla="*/ 3534457 h 6464302"/>
              <a:gd name="connsiteX1317" fmla="*/ 11220613 w 11965575"/>
              <a:gd name="connsiteY1317" fmla="*/ 3553651 h 6464302"/>
              <a:gd name="connsiteX1318" fmla="*/ 11198943 w 11965575"/>
              <a:gd name="connsiteY1318" fmla="*/ 3570253 h 6464302"/>
              <a:gd name="connsiteX1319" fmla="*/ 11180790 w 11965575"/>
              <a:gd name="connsiteY1319" fmla="*/ 3571353 h 6464302"/>
              <a:gd name="connsiteX1320" fmla="*/ 11163613 w 11965575"/>
              <a:gd name="connsiteY1320" fmla="*/ 3562642 h 6464302"/>
              <a:gd name="connsiteX1321" fmla="*/ 11162085 w 11965575"/>
              <a:gd name="connsiteY1321" fmla="*/ 3549900 h 6464302"/>
              <a:gd name="connsiteX1322" fmla="*/ 11153771 w 11965575"/>
              <a:gd name="connsiteY1322" fmla="*/ 3543358 h 6464302"/>
              <a:gd name="connsiteX1323" fmla="*/ 11127605 w 11965575"/>
              <a:gd name="connsiteY1323" fmla="*/ 3558344 h 6464302"/>
              <a:gd name="connsiteX1324" fmla="*/ 11121626 w 11965575"/>
              <a:gd name="connsiteY1324" fmla="*/ 3562292 h 6464302"/>
              <a:gd name="connsiteX1325" fmla="*/ 11117680 w 11965575"/>
              <a:gd name="connsiteY1325" fmla="*/ 3556303 h 6464302"/>
              <a:gd name="connsiteX1326" fmla="*/ 11117044 w 11965575"/>
              <a:gd name="connsiteY1326" fmla="*/ 3550994 h 6464302"/>
              <a:gd name="connsiteX1327" fmla="*/ 11106610 w 11965575"/>
              <a:gd name="connsiteY1327" fmla="*/ 3544706 h 6464302"/>
              <a:gd name="connsiteX1328" fmla="*/ 11093250 w 11965575"/>
              <a:gd name="connsiteY1328" fmla="*/ 3540923 h 6464302"/>
              <a:gd name="connsiteX1329" fmla="*/ 11092909 w 11965575"/>
              <a:gd name="connsiteY1329" fmla="*/ 3529116 h 6464302"/>
              <a:gd name="connsiteX1330" fmla="*/ 11105760 w 11965575"/>
              <a:gd name="connsiteY1330" fmla="*/ 3528652 h 6464302"/>
              <a:gd name="connsiteX1331" fmla="*/ 11114115 w 11965575"/>
              <a:gd name="connsiteY1331" fmla="*/ 3526572 h 6464302"/>
              <a:gd name="connsiteX1332" fmla="*/ 11111908 w 11965575"/>
              <a:gd name="connsiteY1332" fmla="*/ 3517143 h 6464302"/>
              <a:gd name="connsiteX1333" fmla="*/ 11086293 w 11965575"/>
              <a:gd name="connsiteY1333" fmla="*/ 3527755 h 6464302"/>
              <a:gd name="connsiteX1334" fmla="*/ 11064113 w 11965575"/>
              <a:gd name="connsiteY1334" fmla="*/ 3540109 h 6464302"/>
              <a:gd name="connsiteX1335" fmla="*/ 11003633 w 11965575"/>
              <a:gd name="connsiteY1335" fmla="*/ 3529052 h 6464302"/>
              <a:gd name="connsiteX1336" fmla="*/ 10999179 w 11965575"/>
              <a:gd name="connsiteY1336" fmla="*/ 3518816 h 6464302"/>
              <a:gd name="connsiteX1337" fmla="*/ 11002443 w 11965575"/>
              <a:gd name="connsiteY1337" fmla="*/ 3501191 h 6464302"/>
              <a:gd name="connsiteX1338" fmla="*/ 10992687 w 11965575"/>
              <a:gd name="connsiteY1338" fmla="*/ 3491590 h 6464302"/>
              <a:gd name="connsiteX1339" fmla="*/ 10986835 w 11965575"/>
              <a:gd name="connsiteY1339" fmla="*/ 3496600 h 6464302"/>
              <a:gd name="connsiteX1340" fmla="*/ 10972545 w 11965575"/>
              <a:gd name="connsiteY1340" fmla="*/ 3520933 h 6464302"/>
              <a:gd name="connsiteX1341" fmla="*/ 10970975 w 11965575"/>
              <a:gd name="connsiteY1341" fmla="*/ 3516813 h 6464302"/>
              <a:gd name="connsiteX1342" fmla="*/ 10957489 w 11965575"/>
              <a:gd name="connsiteY1342" fmla="*/ 3511968 h 6464302"/>
              <a:gd name="connsiteX1343" fmla="*/ 10950872 w 11965575"/>
              <a:gd name="connsiteY1343" fmla="*/ 3510607 h 6464302"/>
              <a:gd name="connsiteX1344" fmla="*/ 10932761 w 11965575"/>
              <a:gd name="connsiteY1344" fmla="*/ 3503086 h 6464302"/>
              <a:gd name="connsiteX1345" fmla="*/ 10898282 w 11965575"/>
              <a:gd name="connsiteY1345" fmla="*/ 3511529 h 6464302"/>
              <a:gd name="connsiteX1346" fmla="*/ 10893872 w 11965575"/>
              <a:gd name="connsiteY1346" fmla="*/ 3519597 h 6464302"/>
              <a:gd name="connsiteX1347" fmla="*/ 10890354 w 11965575"/>
              <a:gd name="connsiteY1347" fmla="*/ 3535099 h 6464302"/>
              <a:gd name="connsiteX1348" fmla="*/ 10919066 w 11965575"/>
              <a:gd name="connsiteY1348" fmla="*/ 3541349 h 6464302"/>
              <a:gd name="connsiteX1349" fmla="*/ 10944175 w 11965575"/>
              <a:gd name="connsiteY1349" fmla="*/ 3553416 h 6464302"/>
              <a:gd name="connsiteX1350" fmla="*/ 10909483 w 11965575"/>
              <a:gd name="connsiteY1350" fmla="*/ 3551115 h 6464302"/>
              <a:gd name="connsiteX1351" fmla="*/ 10883485 w 11965575"/>
              <a:gd name="connsiteY1351" fmla="*/ 3558541 h 6464302"/>
              <a:gd name="connsiteX1352" fmla="*/ 10869574 w 11965575"/>
              <a:gd name="connsiteY1352" fmla="*/ 3559132 h 6464302"/>
              <a:gd name="connsiteX1353" fmla="*/ 10868132 w 11965575"/>
              <a:gd name="connsiteY1353" fmla="*/ 3556074 h 6464302"/>
              <a:gd name="connsiteX1354" fmla="*/ 10817663 w 11965575"/>
              <a:gd name="connsiteY1354" fmla="*/ 3556742 h 6464302"/>
              <a:gd name="connsiteX1355" fmla="*/ 10790140 w 11965575"/>
              <a:gd name="connsiteY1355" fmla="*/ 3578353 h 6464302"/>
              <a:gd name="connsiteX1356" fmla="*/ 10754260 w 11965575"/>
              <a:gd name="connsiteY1356" fmla="*/ 3575117 h 6464302"/>
              <a:gd name="connsiteX1357" fmla="*/ 10709005 w 11965575"/>
              <a:gd name="connsiteY1357" fmla="*/ 3565465 h 6464302"/>
              <a:gd name="connsiteX1358" fmla="*/ 10674991 w 11965575"/>
              <a:gd name="connsiteY1358" fmla="*/ 3559851 h 6464302"/>
              <a:gd name="connsiteX1359" fmla="*/ 10648908 w 11965575"/>
              <a:gd name="connsiteY1359" fmla="*/ 3557594 h 6464302"/>
              <a:gd name="connsiteX1360" fmla="*/ 10626684 w 11965575"/>
              <a:gd name="connsiteY1360" fmla="*/ 3551642 h 6464302"/>
              <a:gd name="connsiteX1361" fmla="*/ 10606109 w 11965575"/>
              <a:gd name="connsiteY1361" fmla="*/ 3505642 h 6464302"/>
              <a:gd name="connsiteX1362" fmla="*/ 10598474 w 11965575"/>
              <a:gd name="connsiteY1362" fmla="*/ 3495786 h 6464302"/>
              <a:gd name="connsiteX1363" fmla="*/ 10587448 w 11965575"/>
              <a:gd name="connsiteY1363" fmla="*/ 3502494 h 6464302"/>
              <a:gd name="connsiteX1364" fmla="*/ 10582105 w 11965575"/>
              <a:gd name="connsiteY1364" fmla="*/ 3511752 h 6464302"/>
              <a:gd name="connsiteX1365" fmla="*/ 10551825 w 11965575"/>
              <a:gd name="connsiteY1365" fmla="*/ 3528308 h 6464302"/>
              <a:gd name="connsiteX1366" fmla="*/ 10536386 w 11965575"/>
              <a:gd name="connsiteY1366" fmla="*/ 3516158 h 6464302"/>
              <a:gd name="connsiteX1367" fmla="*/ 10514461 w 11965575"/>
              <a:gd name="connsiteY1367" fmla="*/ 3530636 h 6464302"/>
              <a:gd name="connsiteX1368" fmla="*/ 10479345 w 11965575"/>
              <a:gd name="connsiteY1368" fmla="*/ 3533770 h 6464302"/>
              <a:gd name="connsiteX1369" fmla="*/ 10410806 w 11965575"/>
              <a:gd name="connsiteY1369" fmla="*/ 3518294 h 6464302"/>
              <a:gd name="connsiteX1370" fmla="*/ 10399694 w 11965575"/>
              <a:gd name="connsiteY1370" fmla="*/ 3515319 h 6464302"/>
              <a:gd name="connsiteX1371" fmla="*/ 10374629 w 11965575"/>
              <a:gd name="connsiteY1371" fmla="*/ 3521557 h 6464302"/>
              <a:gd name="connsiteX1372" fmla="*/ 10367717 w 11965575"/>
              <a:gd name="connsiteY1372" fmla="*/ 3526693 h 6464302"/>
              <a:gd name="connsiteX1373" fmla="*/ 10357369 w 11965575"/>
              <a:gd name="connsiteY1373" fmla="*/ 3530089 h 6464302"/>
              <a:gd name="connsiteX1374" fmla="*/ 10342439 w 11965575"/>
              <a:gd name="connsiteY1374" fmla="*/ 3522185 h 6464302"/>
              <a:gd name="connsiteX1375" fmla="*/ 10329121 w 11965575"/>
              <a:gd name="connsiteY1375" fmla="*/ 3509781 h 6464302"/>
              <a:gd name="connsiteX1376" fmla="*/ 10314573 w 11965575"/>
              <a:gd name="connsiteY1376" fmla="*/ 3505063 h 6464302"/>
              <a:gd name="connsiteX1377" fmla="*/ 10293537 w 11965575"/>
              <a:gd name="connsiteY1377" fmla="*/ 3500047 h 6464302"/>
              <a:gd name="connsiteX1378" fmla="*/ 10283994 w 11965575"/>
              <a:gd name="connsiteY1378" fmla="*/ 3501192 h 6464302"/>
              <a:gd name="connsiteX1379" fmla="*/ 10239081 w 11965575"/>
              <a:gd name="connsiteY1379" fmla="*/ 3503346 h 6464302"/>
              <a:gd name="connsiteX1380" fmla="*/ 10222753 w 11965575"/>
              <a:gd name="connsiteY1380" fmla="*/ 3510690 h 6464302"/>
              <a:gd name="connsiteX1381" fmla="*/ 10235944 w 11965575"/>
              <a:gd name="connsiteY1381" fmla="*/ 3522033 h 6464302"/>
              <a:gd name="connsiteX1382" fmla="*/ 10239380 w 11965575"/>
              <a:gd name="connsiteY1382" fmla="*/ 3523775 h 6464302"/>
              <a:gd name="connsiteX1383" fmla="*/ 10249393 w 11965575"/>
              <a:gd name="connsiteY1383" fmla="*/ 3562427 h 6464302"/>
              <a:gd name="connsiteX1384" fmla="*/ 10231069 w 11965575"/>
              <a:gd name="connsiteY1384" fmla="*/ 3544160 h 6464302"/>
              <a:gd name="connsiteX1385" fmla="*/ 10206260 w 11965575"/>
              <a:gd name="connsiteY1385" fmla="*/ 3552520 h 6464302"/>
              <a:gd name="connsiteX1386" fmla="*/ 10200449 w 11965575"/>
              <a:gd name="connsiteY1386" fmla="*/ 3548909 h 6464302"/>
              <a:gd name="connsiteX1387" fmla="*/ 10201806 w 11965575"/>
              <a:gd name="connsiteY1387" fmla="*/ 3542284 h 6464302"/>
              <a:gd name="connsiteX1388" fmla="*/ 10200659 w 11965575"/>
              <a:gd name="connsiteY1388" fmla="*/ 3532728 h 6464302"/>
              <a:gd name="connsiteX1389" fmla="*/ 10194425 w 11965575"/>
              <a:gd name="connsiteY1389" fmla="*/ 3534553 h 6464302"/>
              <a:gd name="connsiteX1390" fmla="*/ 10185179 w 11965575"/>
              <a:gd name="connsiteY1390" fmla="*/ 3529199 h 6464302"/>
              <a:gd name="connsiteX1391" fmla="*/ 10183354 w 11965575"/>
              <a:gd name="connsiteY1391" fmla="*/ 3522955 h 6464302"/>
              <a:gd name="connsiteX1392" fmla="*/ 10129748 w 11965575"/>
              <a:gd name="connsiteY1392" fmla="*/ 3542310 h 6464302"/>
              <a:gd name="connsiteX1393" fmla="*/ 10127500 w 11965575"/>
              <a:gd name="connsiteY1393" fmla="*/ 3541502 h 6464302"/>
              <a:gd name="connsiteX1394" fmla="*/ 10055867 w 11965575"/>
              <a:gd name="connsiteY1394" fmla="*/ 3536091 h 6464302"/>
              <a:gd name="connsiteX1395" fmla="*/ 10037884 w 11965575"/>
              <a:gd name="connsiteY1395" fmla="*/ 3529631 h 6464302"/>
              <a:gd name="connsiteX1396" fmla="*/ 10017271 w 11965575"/>
              <a:gd name="connsiteY1396" fmla="*/ 3519178 h 6464302"/>
              <a:gd name="connsiteX1397" fmla="*/ 9976344 w 11965575"/>
              <a:gd name="connsiteY1397" fmla="*/ 3518702 h 6464302"/>
              <a:gd name="connsiteX1398" fmla="*/ 9968584 w 11965575"/>
              <a:gd name="connsiteY1398" fmla="*/ 3534712 h 6464302"/>
              <a:gd name="connsiteX1399" fmla="*/ 9970663 w 11965575"/>
              <a:gd name="connsiteY1399" fmla="*/ 3543079 h 6464302"/>
              <a:gd name="connsiteX1400" fmla="*/ 9968460 w 11965575"/>
              <a:gd name="connsiteY1400" fmla="*/ 3560576 h 6464302"/>
              <a:gd name="connsiteX1401" fmla="*/ 9966298 w 11965575"/>
              <a:gd name="connsiteY1401" fmla="*/ 3569453 h 6464302"/>
              <a:gd name="connsiteX1402" fmla="*/ 9958112 w 11965575"/>
              <a:gd name="connsiteY1402" fmla="*/ 3563971 h 6464302"/>
              <a:gd name="connsiteX1403" fmla="*/ 9945768 w 11965575"/>
              <a:gd name="connsiteY1403" fmla="*/ 3541757 h 6464302"/>
              <a:gd name="connsiteX1404" fmla="*/ 9902548 w 11965575"/>
              <a:gd name="connsiteY1404" fmla="*/ 3522167 h 6464302"/>
              <a:gd name="connsiteX1405" fmla="*/ 9874049 w 11965575"/>
              <a:gd name="connsiteY1405" fmla="*/ 3526662 h 6464302"/>
              <a:gd name="connsiteX1406" fmla="*/ 9851061 w 11965575"/>
              <a:gd name="connsiteY1406" fmla="*/ 3514340 h 6464302"/>
              <a:gd name="connsiteX1407" fmla="*/ 9847116 w 11965575"/>
              <a:gd name="connsiteY1407" fmla="*/ 3508351 h 6464302"/>
              <a:gd name="connsiteX1408" fmla="*/ 9836261 w 11965575"/>
              <a:gd name="connsiteY1408" fmla="*/ 3534426 h 6464302"/>
              <a:gd name="connsiteX1409" fmla="*/ 9824598 w 11965575"/>
              <a:gd name="connsiteY1409" fmla="*/ 3535824 h 6464302"/>
              <a:gd name="connsiteX1410" fmla="*/ 9806064 w 11965575"/>
              <a:gd name="connsiteY1410" fmla="*/ 3533739 h 6464302"/>
              <a:gd name="connsiteX1411" fmla="*/ 9781127 w 11965575"/>
              <a:gd name="connsiteY1411" fmla="*/ 3541038 h 6464302"/>
              <a:gd name="connsiteX1412" fmla="*/ 9740114 w 11965575"/>
              <a:gd name="connsiteY1412" fmla="*/ 3530878 h 6464302"/>
              <a:gd name="connsiteX1413" fmla="*/ 9713057 w 11965575"/>
              <a:gd name="connsiteY1413" fmla="*/ 3538431 h 6464302"/>
              <a:gd name="connsiteX1414" fmla="*/ 9682987 w 11965575"/>
              <a:gd name="connsiteY1414" fmla="*/ 3538806 h 6464302"/>
              <a:gd name="connsiteX1415" fmla="*/ 9665895 w 11965575"/>
              <a:gd name="connsiteY1415" fmla="*/ 3539779 h 6464302"/>
              <a:gd name="connsiteX1416" fmla="*/ 9663902 w 11965575"/>
              <a:gd name="connsiteY1416" fmla="*/ 3541095 h 6464302"/>
              <a:gd name="connsiteX1417" fmla="*/ 9651984 w 11965575"/>
              <a:gd name="connsiteY1417" fmla="*/ 3540370 h 6464302"/>
              <a:gd name="connsiteX1418" fmla="*/ 9647657 w 11965575"/>
              <a:gd name="connsiteY1418" fmla="*/ 3531196 h 6464302"/>
              <a:gd name="connsiteX1419" fmla="*/ 9623864 w 11965575"/>
              <a:gd name="connsiteY1419" fmla="*/ 3521124 h 6464302"/>
              <a:gd name="connsiteX1420" fmla="*/ 9597723 w 11965575"/>
              <a:gd name="connsiteY1420" fmla="*/ 3530722 h 6464302"/>
              <a:gd name="connsiteX1421" fmla="*/ 9596634 w 11965575"/>
              <a:gd name="connsiteY1421" fmla="*/ 3531276 h 6464302"/>
              <a:gd name="connsiteX1422" fmla="*/ 9598140 w 11965575"/>
              <a:gd name="connsiteY1422" fmla="*/ 3540924 h 6464302"/>
              <a:gd name="connsiteX1423" fmla="*/ 9590658 w 11965575"/>
              <a:gd name="connsiteY1423" fmla="*/ 3552898 h 6464302"/>
              <a:gd name="connsiteX1424" fmla="*/ 9593643 w 11965575"/>
              <a:gd name="connsiteY1424" fmla="*/ 3558195 h 6464302"/>
              <a:gd name="connsiteX1425" fmla="*/ 9586731 w 11965575"/>
              <a:gd name="connsiteY1425" fmla="*/ 3559994 h 6464302"/>
              <a:gd name="connsiteX1426" fmla="*/ 9581596 w 11965575"/>
              <a:gd name="connsiteY1426" fmla="*/ 3559356 h 6464302"/>
              <a:gd name="connsiteX1427" fmla="*/ 9575232 w 11965575"/>
              <a:gd name="connsiteY1427" fmla="*/ 3564671 h 6464302"/>
              <a:gd name="connsiteX1428" fmla="*/ 9569681 w 11965575"/>
              <a:gd name="connsiteY1428" fmla="*/ 3570580 h 6464302"/>
              <a:gd name="connsiteX1429" fmla="*/ 9554496 w 11965575"/>
              <a:gd name="connsiteY1429" fmla="*/ 3570070 h 6464302"/>
              <a:gd name="connsiteX1430" fmla="*/ 9540342 w 11965575"/>
              <a:gd name="connsiteY1430" fmla="*/ 3571560 h 6464302"/>
              <a:gd name="connsiteX1431" fmla="*/ 9536262 w 11965575"/>
              <a:gd name="connsiteY1431" fmla="*/ 3582282 h 6464302"/>
              <a:gd name="connsiteX1432" fmla="*/ 9534112 w 11965575"/>
              <a:gd name="connsiteY1432" fmla="*/ 3586939 h 6464302"/>
              <a:gd name="connsiteX1433" fmla="*/ 9517280 w 11965575"/>
              <a:gd name="connsiteY1433" fmla="*/ 3575881 h 6464302"/>
              <a:gd name="connsiteX1434" fmla="*/ 9512561 w 11965575"/>
              <a:gd name="connsiteY1434" fmla="*/ 3568694 h 6464302"/>
              <a:gd name="connsiteX1435" fmla="*/ 9504729 w 11965575"/>
              <a:gd name="connsiteY1435" fmla="*/ 3567486 h 6464302"/>
              <a:gd name="connsiteX1436" fmla="*/ 9500383 w 11965575"/>
              <a:gd name="connsiteY1436" fmla="*/ 3568312 h 6464302"/>
              <a:gd name="connsiteX1437" fmla="*/ 9499529 w 11965575"/>
              <a:gd name="connsiteY1437" fmla="*/ 3570638 h 6464302"/>
              <a:gd name="connsiteX1438" fmla="*/ 9495688 w 11965575"/>
              <a:gd name="connsiteY1438" fmla="*/ 3571603 h 6464302"/>
              <a:gd name="connsiteX1439" fmla="*/ 9496037 w 11965575"/>
              <a:gd name="connsiteY1439" fmla="*/ 3573435 h 6464302"/>
              <a:gd name="connsiteX1440" fmla="*/ 9495621 w 11965575"/>
              <a:gd name="connsiteY1440" fmla="*/ 3579983 h 6464302"/>
              <a:gd name="connsiteX1441" fmla="*/ 9489039 w 11965575"/>
              <a:gd name="connsiteY1441" fmla="*/ 3583892 h 6464302"/>
              <a:gd name="connsiteX1442" fmla="*/ 9478590 w 11965575"/>
              <a:gd name="connsiteY1442" fmla="*/ 3578590 h 6464302"/>
              <a:gd name="connsiteX1443" fmla="*/ 9468918 w 11965575"/>
              <a:gd name="connsiteY1443" fmla="*/ 3579239 h 6464302"/>
              <a:gd name="connsiteX1444" fmla="*/ 9466969 w 11965575"/>
              <a:gd name="connsiteY1444" fmla="*/ 3586122 h 6464302"/>
              <a:gd name="connsiteX1445" fmla="*/ 9466525 w 11965575"/>
              <a:gd name="connsiteY1445" fmla="*/ 3599234 h 6464302"/>
              <a:gd name="connsiteX1446" fmla="*/ 9457617 w 11965575"/>
              <a:gd name="connsiteY1446" fmla="*/ 3578761 h 6464302"/>
              <a:gd name="connsiteX1447" fmla="*/ 9457934 w 11965575"/>
              <a:gd name="connsiteY1447" fmla="*/ 3577610 h 6464302"/>
              <a:gd name="connsiteX1448" fmla="*/ 9454761 w 11965575"/>
              <a:gd name="connsiteY1448" fmla="*/ 3576278 h 6464302"/>
              <a:gd name="connsiteX1449" fmla="*/ 9444160 w 11965575"/>
              <a:gd name="connsiteY1449" fmla="*/ 3570797 h 6464302"/>
              <a:gd name="connsiteX1450" fmla="*/ 9437644 w 11965575"/>
              <a:gd name="connsiteY1450" fmla="*/ 3570453 h 6464302"/>
              <a:gd name="connsiteX1451" fmla="*/ 9436453 w 11965575"/>
              <a:gd name="connsiteY1451" fmla="*/ 3572683 h 6464302"/>
              <a:gd name="connsiteX1452" fmla="*/ 9417412 w 11965575"/>
              <a:gd name="connsiteY1452" fmla="*/ 3593277 h 6464302"/>
              <a:gd name="connsiteX1453" fmla="*/ 9413130 w 11965575"/>
              <a:gd name="connsiteY1453" fmla="*/ 3602407 h 6464302"/>
              <a:gd name="connsiteX1454" fmla="*/ 9408255 w 11965575"/>
              <a:gd name="connsiteY1454" fmla="*/ 3624534 h 6464302"/>
              <a:gd name="connsiteX1455" fmla="*/ 9404055 w 11965575"/>
              <a:gd name="connsiteY1455" fmla="*/ 3616421 h 6464302"/>
              <a:gd name="connsiteX1456" fmla="*/ 9379965 w 11965575"/>
              <a:gd name="connsiteY1456" fmla="*/ 3612847 h 6464302"/>
              <a:gd name="connsiteX1457" fmla="*/ 9349854 w 11965575"/>
              <a:gd name="connsiteY1457" fmla="*/ 3621844 h 6464302"/>
              <a:gd name="connsiteX1458" fmla="*/ 9325891 w 11965575"/>
              <a:gd name="connsiteY1458" fmla="*/ 3619332 h 6464302"/>
              <a:gd name="connsiteX1459" fmla="*/ 9290053 w 11965575"/>
              <a:gd name="connsiteY1459" fmla="*/ 3614206 h 6464302"/>
              <a:gd name="connsiteX1460" fmla="*/ 9257830 w 11965575"/>
              <a:gd name="connsiteY1460" fmla="*/ 3604864 h 6464302"/>
              <a:gd name="connsiteX1461" fmla="*/ 9254497 w 11965575"/>
              <a:gd name="connsiteY1461" fmla="*/ 3609528 h 6464302"/>
              <a:gd name="connsiteX1462" fmla="*/ 9249565 w 11965575"/>
              <a:gd name="connsiteY1462" fmla="*/ 3611918 h 6464302"/>
              <a:gd name="connsiteX1463" fmla="*/ 9244517 w 11965575"/>
              <a:gd name="connsiteY1463" fmla="*/ 3602622 h 6464302"/>
              <a:gd name="connsiteX1464" fmla="*/ 9239163 w 11965575"/>
              <a:gd name="connsiteY1464" fmla="*/ 3600576 h 6464302"/>
              <a:gd name="connsiteX1465" fmla="*/ 9236091 w 11965575"/>
              <a:gd name="connsiteY1465" fmla="*/ 3603938 h 6464302"/>
              <a:gd name="connsiteX1466" fmla="*/ 9228609 w 11965575"/>
              <a:gd name="connsiteY1466" fmla="*/ 3615911 h 6464302"/>
              <a:gd name="connsiteX1467" fmla="*/ 9227118 w 11965575"/>
              <a:gd name="connsiteY1467" fmla="*/ 3624788 h 6464302"/>
              <a:gd name="connsiteX1468" fmla="*/ 9232473 w 11965575"/>
              <a:gd name="connsiteY1468" fmla="*/ 3626834 h 6464302"/>
              <a:gd name="connsiteX1469" fmla="*/ 9293061 w 11965575"/>
              <a:gd name="connsiteY1469" fmla="*/ 3632501 h 6464302"/>
              <a:gd name="connsiteX1470" fmla="*/ 9339825 w 11965575"/>
              <a:gd name="connsiteY1470" fmla="*/ 3641768 h 6464302"/>
              <a:gd name="connsiteX1471" fmla="*/ 9361816 w 11965575"/>
              <a:gd name="connsiteY1471" fmla="*/ 3662826 h 6464302"/>
              <a:gd name="connsiteX1472" fmla="*/ 9376935 w 11965575"/>
              <a:gd name="connsiteY1472" fmla="*/ 3658304 h 6464302"/>
              <a:gd name="connsiteX1473" fmla="*/ 9381170 w 11965575"/>
              <a:gd name="connsiteY1473" fmla="*/ 3667008 h 6464302"/>
              <a:gd name="connsiteX1474" fmla="*/ 9391726 w 11965575"/>
              <a:gd name="connsiteY1474" fmla="*/ 3674725 h 6464302"/>
              <a:gd name="connsiteX1475" fmla="*/ 9399977 w 11965575"/>
              <a:gd name="connsiteY1475" fmla="*/ 3667673 h 6464302"/>
              <a:gd name="connsiteX1476" fmla="*/ 9403727 w 11965575"/>
              <a:gd name="connsiteY1476" fmla="*/ 3654842 h 6464302"/>
              <a:gd name="connsiteX1477" fmla="*/ 9413319 w 11965575"/>
              <a:gd name="connsiteY1477" fmla="*/ 3665590 h 6464302"/>
              <a:gd name="connsiteX1478" fmla="*/ 9424467 w 11965575"/>
              <a:gd name="connsiteY1478" fmla="*/ 3672494 h 6464302"/>
              <a:gd name="connsiteX1479" fmla="*/ 9420849 w 11965575"/>
              <a:gd name="connsiteY1479" fmla="*/ 3695390 h 6464302"/>
              <a:gd name="connsiteX1480" fmla="*/ 9410864 w 11965575"/>
              <a:gd name="connsiteY1480" fmla="*/ 3700551 h 6464302"/>
              <a:gd name="connsiteX1481" fmla="*/ 9405553 w 11965575"/>
              <a:gd name="connsiteY1481" fmla="*/ 3694176 h 6464302"/>
              <a:gd name="connsiteX1482" fmla="*/ 9400682 w 11965575"/>
              <a:gd name="connsiteY1482" fmla="*/ 3690615 h 6464302"/>
              <a:gd name="connsiteX1483" fmla="*/ 9381107 w 11965575"/>
              <a:gd name="connsiteY1483" fmla="*/ 3685027 h 6464302"/>
              <a:gd name="connsiteX1484" fmla="*/ 9365549 w 11965575"/>
              <a:gd name="connsiteY1484" fmla="*/ 3686736 h 6464302"/>
              <a:gd name="connsiteX1485" fmla="*/ 9361006 w 11965575"/>
              <a:gd name="connsiteY1485" fmla="*/ 3685284 h 6464302"/>
              <a:gd name="connsiteX1486" fmla="*/ 9356024 w 11965575"/>
              <a:gd name="connsiteY1486" fmla="*/ 3681020 h 6464302"/>
              <a:gd name="connsiteX1487" fmla="*/ 9319510 w 11965575"/>
              <a:gd name="connsiteY1487" fmla="*/ 3686721 h 6464302"/>
              <a:gd name="connsiteX1488" fmla="*/ 9300769 w 11965575"/>
              <a:gd name="connsiteY1488" fmla="*/ 3691087 h 6464302"/>
              <a:gd name="connsiteX1489" fmla="*/ 9284707 w 11965575"/>
              <a:gd name="connsiteY1489" fmla="*/ 3684952 h 6464302"/>
              <a:gd name="connsiteX1490" fmla="*/ 9277245 w 11965575"/>
              <a:gd name="connsiteY1490" fmla="*/ 3683235 h 6464302"/>
              <a:gd name="connsiteX1491" fmla="*/ 9275754 w 11965575"/>
              <a:gd name="connsiteY1491" fmla="*/ 3692112 h 6464302"/>
              <a:gd name="connsiteX1492" fmla="*/ 9278366 w 11965575"/>
              <a:gd name="connsiteY1492" fmla="*/ 3699628 h 6464302"/>
              <a:gd name="connsiteX1493" fmla="*/ 9290875 w 11965575"/>
              <a:gd name="connsiteY1493" fmla="*/ 3710641 h 6464302"/>
              <a:gd name="connsiteX1494" fmla="*/ 9328335 w 11965575"/>
              <a:gd name="connsiteY1494" fmla="*/ 3715598 h 6464302"/>
              <a:gd name="connsiteX1495" fmla="*/ 9333120 w 11965575"/>
              <a:gd name="connsiteY1495" fmla="*/ 3727817 h 6464302"/>
              <a:gd name="connsiteX1496" fmla="*/ 9332637 w 11965575"/>
              <a:gd name="connsiteY1496" fmla="*/ 3729333 h 6464302"/>
              <a:gd name="connsiteX1497" fmla="*/ 9323708 w 11965575"/>
              <a:gd name="connsiteY1497" fmla="*/ 3745855 h 6464302"/>
              <a:gd name="connsiteX1498" fmla="*/ 9317870 w 11965575"/>
              <a:gd name="connsiteY1498" fmla="*/ 3745326 h 6464302"/>
              <a:gd name="connsiteX1499" fmla="*/ 9324057 w 11965575"/>
              <a:gd name="connsiteY1499" fmla="*/ 3734275 h 6464302"/>
              <a:gd name="connsiteX1500" fmla="*/ 9316047 w 11965575"/>
              <a:gd name="connsiteY1500" fmla="*/ 3729042 h 6464302"/>
              <a:gd name="connsiteX1501" fmla="*/ 9313305 w 11965575"/>
              <a:gd name="connsiteY1501" fmla="*/ 3734513 h 6464302"/>
              <a:gd name="connsiteX1502" fmla="*/ 9299021 w 11965575"/>
              <a:gd name="connsiteY1502" fmla="*/ 3748989 h 6464302"/>
              <a:gd name="connsiteX1503" fmla="*/ 9268827 w 11965575"/>
              <a:gd name="connsiteY1503" fmla="*/ 3753704 h 6464302"/>
              <a:gd name="connsiteX1504" fmla="*/ 9252586 w 11965575"/>
              <a:gd name="connsiteY1504" fmla="*/ 3741833 h 6464302"/>
              <a:gd name="connsiteX1505" fmla="*/ 9252257 w 11965575"/>
              <a:gd name="connsiteY1505" fmla="*/ 3739723 h 6464302"/>
              <a:gd name="connsiteX1506" fmla="*/ 9250566 w 11965575"/>
              <a:gd name="connsiteY1506" fmla="*/ 3733504 h 6464302"/>
              <a:gd name="connsiteX1507" fmla="*/ 9241767 w 11965575"/>
              <a:gd name="connsiteY1507" fmla="*/ 3737038 h 6464302"/>
              <a:gd name="connsiteX1508" fmla="*/ 9239464 w 11965575"/>
              <a:gd name="connsiteY1508" fmla="*/ 3745322 h 6464302"/>
              <a:gd name="connsiteX1509" fmla="*/ 9229963 w 11965575"/>
              <a:gd name="connsiteY1509" fmla="*/ 3748967 h 6464302"/>
              <a:gd name="connsiteX1510" fmla="*/ 9227943 w 11965575"/>
              <a:gd name="connsiteY1510" fmla="*/ 3740638 h 6464302"/>
              <a:gd name="connsiteX1511" fmla="*/ 9229501 w 11965575"/>
              <a:gd name="connsiteY1511" fmla="*/ 3736793 h 6464302"/>
              <a:gd name="connsiteX1512" fmla="*/ 9228732 w 11965575"/>
              <a:gd name="connsiteY1512" fmla="*/ 3731870 h 6464302"/>
              <a:gd name="connsiteX1513" fmla="*/ 9224738 w 11965575"/>
              <a:gd name="connsiteY1513" fmla="*/ 3733935 h 6464302"/>
              <a:gd name="connsiteX1514" fmla="*/ 9219736 w 11965575"/>
              <a:gd name="connsiteY1514" fmla="*/ 3743360 h 6464302"/>
              <a:gd name="connsiteX1515" fmla="*/ 9202357 w 11965575"/>
              <a:gd name="connsiteY1515" fmla="*/ 3751836 h 6464302"/>
              <a:gd name="connsiteX1516" fmla="*/ 9188620 w 11965575"/>
              <a:gd name="connsiteY1516" fmla="*/ 3746778 h 6464302"/>
              <a:gd name="connsiteX1517" fmla="*/ 9179711 w 11965575"/>
              <a:gd name="connsiteY1517" fmla="*/ 3749609 h 6464302"/>
              <a:gd name="connsiteX1518" fmla="*/ 9168389 w 11965575"/>
              <a:gd name="connsiteY1518" fmla="*/ 3760021 h 6464302"/>
              <a:gd name="connsiteX1519" fmla="*/ 9157526 w 11965575"/>
              <a:gd name="connsiteY1519" fmla="*/ 3759556 h 6464302"/>
              <a:gd name="connsiteX1520" fmla="*/ 9096346 w 11965575"/>
              <a:gd name="connsiteY1520" fmla="*/ 3754702 h 6464302"/>
              <a:gd name="connsiteX1521" fmla="*/ 9086888 w 11965575"/>
              <a:gd name="connsiteY1521" fmla="*/ 3754018 h 6464302"/>
              <a:gd name="connsiteX1522" fmla="*/ 9063539 w 11965575"/>
              <a:gd name="connsiteY1522" fmla="*/ 3751900 h 6464302"/>
              <a:gd name="connsiteX1523" fmla="*/ 9032402 w 11965575"/>
              <a:gd name="connsiteY1523" fmla="*/ 3769008 h 6464302"/>
              <a:gd name="connsiteX1524" fmla="*/ 9017722 w 11965575"/>
              <a:gd name="connsiteY1524" fmla="*/ 3776343 h 6464302"/>
              <a:gd name="connsiteX1525" fmla="*/ 8960864 w 11965575"/>
              <a:gd name="connsiteY1525" fmla="*/ 3771534 h 6464302"/>
              <a:gd name="connsiteX1526" fmla="*/ 8951253 w 11965575"/>
              <a:gd name="connsiteY1526" fmla="*/ 3774475 h 6464302"/>
              <a:gd name="connsiteX1527" fmla="*/ 8947590 w 11965575"/>
              <a:gd name="connsiteY1527" fmla="*/ 3778649 h 6464302"/>
              <a:gd name="connsiteX1528" fmla="*/ 8946142 w 11965575"/>
              <a:gd name="connsiteY1528" fmla="*/ 3783197 h 6464302"/>
              <a:gd name="connsiteX1529" fmla="*/ 8955557 w 11965575"/>
              <a:gd name="connsiteY1529" fmla="*/ 3788210 h 6464302"/>
              <a:gd name="connsiteX1530" fmla="*/ 8963194 w 11965575"/>
              <a:gd name="connsiteY1530" fmla="*/ 3795662 h 6464302"/>
              <a:gd name="connsiteX1531" fmla="*/ 8955689 w 11965575"/>
              <a:gd name="connsiteY1531" fmla="*/ 3798275 h 6464302"/>
              <a:gd name="connsiteX1532" fmla="*/ 8941665 w 11965575"/>
              <a:gd name="connsiteY1532" fmla="*/ 3786777 h 6464302"/>
              <a:gd name="connsiteX1533" fmla="*/ 8892795 w 11965575"/>
              <a:gd name="connsiteY1533" fmla="*/ 3777840 h 6464302"/>
              <a:gd name="connsiteX1534" fmla="*/ 8878488 w 11965575"/>
              <a:gd name="connsiteY1534" fmla="*/ 3782955 h 6464302"/>
              <a:gd name="connsiteX1535" fmla="*/ 8872914 w 11965575"/>
              <a:gd name="connsiteY1535" fmla="*/ 3779503 h 6464302"/>
              <a:gd name="connsiteX1536" fmla="*/ 8862797 w 11965575"/>
              <a:gd name="connsiteY1536" fmla="*/ 3774600 h 6464302"/>
              <a:gd name="connsiteX1537" fmla="*/ 8828236 w 11965575"/>
              <a:gd name="connsiteY1537" fmla="*/ 3783598 h 6464302"/>
              <a:gd name="connsiteX1538" fmla="*/ 8779720 w 11965575"/>
              <a:gd name="connsiteY1538" fmla="*/ 3809182 h 6464302"/>
              <a:gd name="connsiteX1539" fmla="*/ 8778798 w 11965575"/>
              <a:gd name="connsiteY1539" fmla="*/ 3807885 h 6464302"/>
              <a:gd name="connsiteX1540" fmla="*/ 8780509 w 11965575"/>
              <a:gd name="connsiteY1540" fmla="*/ 3800414 h 6464302"/>
              <a:gd name="connsiteX1541" fmla="*/ 8772542 w 11965575"/>
              <a:gd name="connsiteY1541" fmla="*/ 3790853 h 6464302"/>
              <a:gd name="connsiteX1542" fmla="*/ 8763218 w 11965575"/>
              <a:gd name="connsiteY1542" fmla="*/ 3800233 h 6464302"/>
              <a:gd name="connsiteX1543" fmla="*/ 8761397 w 11965575"/>
              <a:gd name="connsiteY1543" fmla="*/ 3807001 h 6464302"/>
              <a:gd name="connsiteX1544" fmla="*/ 8752026 w 11965575"/>
              <a:gd name="connsiteY1544" fmla="*/ 3797658 h 6464302"/>
              <a:gd name="connsiteX1545" fmla="*/ 8748119 w 11965575"/>
              <a:gd name="connsiteY1545" fmla="*/ 3791065 h 6464302"/>
              <a:gd name="connsiteX1546" fmla="*/ 8719349 w 11965575"/>
              <a:gd name="connsiteY1546" fmla="*/ 3781869 h 6464302"/>
              <a:gd name="connsiteX1547" fmla="*/ 8696879 w 11965575"/>
              <a:gd name="connsiteY1547" fmla="*/ 3785378 h 6464302"/>
              <a:gd name="connsiteX1548" fmla="*/ 8688891 w 11965575"/>
              <a:gd name="connsiteY1548" fmla="*/ 3789507 h 6464302"/>
              <a:gd name="connsiteX1549" fmla="*/ 8671709 w 11965575"/>
              <a:gd name="connsiteY1549" fmla="*/ 3790028 h 6464302"/>
              <a:gd name="connsiteX1550" fmla="*/ 8661483 w 11965575"/>
              <a:gd name="connsiteY1550" fmla="*/ 3784422 h 6464302"/>
              <a:gd name="connsiteX1551" fmla="*/ 8653099 w 11965575"/>
              <a:gd name="connsiteY1551" fmla="*/ 3781408 h 6464302"/>
              <a:gd name="connsiteX1552" fmla="*/ 8642194 w 11965575"/>
              <a:gd name="connsiteY1552" fmla="*/ 3785272 h 6464302"/>
              <a:gd name="connsiteX1553" fmla="*/ 8629863 w 11965575"/>
              <a:gd name="connsiteY1553" fmla="*/ 3803046 h 6464302"/>
              <a:gd name="connsiteX1554" fmla="*/ 8629777 w 11965575"/>
              <a:gd name="connsiteY1554" fmla="*/ 3811703 h 6464302"/>
              <a:gd name="connsiteX1555" fmla="*/ 8591789 w 11965575"/>
              <a:gd name="connsiteY1555" fmla="*/ 3789541 h 6464302"/>
              <a:gd name="connsiteX1556" fmla="*/ 8580401 w 11965575"/>
              <a:gd name="connsiteY1556" fmla="*/ 3794920 h 6464302"/>
              <a:gd name="connsiteX1557" fmla="*/ 8578536 w 11965575"/>
              <a:gd name="connsiteY1557" fmla="*/ 3806017 h 6464302"/>
              <a:gd name="connsiteX1558" fmla="*/ 8586480 w 11965575"/>
              <a:gd name="connsiteY1558" fmla="*/ 3806217 h 6464302"/>
              <a:gd name="connsiteX1559" fmla="*/ 8593239 w 11965575"/>
              <a:gd name="connsiteY1559" fmla="*/ 3808043 h 6464302"/>
              <a:gd name="connsiteX1560" fmla="*/ 8590936 w 11965575"/>
              <a:gd name="connsiteY1560" fmla="*/ 3816327 h 6464302"/>
              <a:gd name="connsiteX1561" fmla="*/ 8582137 w 11965575"/>
              <a:gd name="connsiteY1561" fmla="*/ 3819862 h 6464302"/>
              <a:gd name="connsiteX1562" fmla="*/ 8573447 w 11965575"/>
              <a:gd name="connsiteY1562" fmla="*/ 3824100 h 6464302"/>
              <a:gd name="connsiteX1563" fmla="*/ 8588590 w 11965575"/>
              <a:gd name="connsiteY1563" fmla="*/ 3828940 h 6464302"/>
              <a:gd name="connsiteX1564" fmla="*/ 8631776 w 11965575"/>
              <a:gd name="connsiteY1564" fmla="*/ 3833722 h 6464302"/>
              <a:gd name="connsiteX1565" fmla="*/ 8658832 w 11965575"/>
              <a:gd name="connsiteY1565" fmla="*/ 3827336 h 6464302"/>
              <a:gd name="connsiteX1566" fmla="*/ 8667479 w 11965575"/>
              <a:gd name="connsiteY1566" fmla="*/ 3827428 h 6464302"/>
              <a:gd name="connsiteX1567" fmla="*/ 8687010 w 11965575"/>
              <a:gd name="connsiteY1567" fmla="*/ 3837344 h 6464302"/>
              <a:gd name="connsiteX1568" fmla="*/ 8697433 w 11965575"/>
              <a:gd name="connsiteY1568" fmla="*/ 3834996 h 6464302"/>
              <a:gd name="connsiteX1569" fmla="*/ 8719355 w 11965575"/>
              <a:gd name="connsiteY1569" fmla="*/ 3827972 h 6464302"/>
              <a:gd name="connsiteX1570" fmla="*/ 8740707 w 11965575"/>
              <a:gd name="connsiteY1570" fmla="*/ 3831121 h 6464302"/>
              <a:gd name="connsiteX1571" fmla="*/ 8748474 w 11965575"/>
              <a:gd name="connsiteY1571" fmla="*/ 3825586 h 6464302"/>
              <a:gd name="connsiteX1572" fmla="*/ 8753213 w 11965575"/>
              <a:gd name="connsiteY1572" fmla="*/ 3819083 h 6464302"/>
              <a:gd name="connsiteX1573" fmla="*/ 8762475 w 11965575"/>
              <a:gd name="connsiteY1573" fmla="*/ 3827723 h 6464302"/>
              <a:gd name="connsiteX1574" fmla="*/ 8773469 w 11965575"/>
              <a:gd name="connsiteY1574" fmla="*/ 3838251 h 6464302"/>
              <a:gd name="connsiteX1575" fmla="*/ 8791507 w 11965575"/>
              <a:gd name="connsiteY1575" fmla="*/ 3833995 h 6464302"/>
              <a:gd name="connsiteX1576" fmla="*/ 8817818 w 11965575"/>
              <a:gd name="connsiteY1576" fmla="*/ 3832048 h 6464302"/>
              <a:gd name="connsiteX1577" fmla="*/ 8826487 w 11965575"/>
              <a:gd name="connsiteY1577" fmla="*/ 3841500 h 6464302"/>
              <a:gd name="connsiteX1578" fmla="*/ 8834936 w 11965575"/>
              <a:gd name="connsiteY1578" fmla="*/ 3849545 h 6464302"/>
              <a:gd name="connsiteX1579" fmla="*/ 8885583 w 11965575"/>
              <a:gd name="connsiteY1579" fmla="*/ 3856044 h 6464302"/>
              <a:gd name="connsiteX1580" fmla="*/ 8911279 w 11965575"/>
              <a:gd name="connsiteY1580" fmla="*/ 3845549 h 6464302"/>
              <a:gd name="connsiteX1581" fmla="*/ 8912684 w 11965575"/>
              <a:gd name="connsiteY1581" fmla="*/ 3845330 h 6464302"/>
              <a:gd name="connsiteX1582" fmla="*/ 8917512 w 11965575"/>
              <a:gd name="connsiteY1582" fmla="*/ 3853220 h 6464302"/>
              <a:gd name="connsiteX1583" fmla="*/ 8924731 w 11965575"/>
              <a:gd name="connsiteY1583" fmla="*/ 3844169 h 6464302"/>
              <a:gd name="connsiteX1584" fmla="*/ 8926399 w 11965575"/>
              <a:gd name="connsiteY1584" fmla="*/ 3841027 h 6464302"/>
              <a:gd name="connsiteX1585" fmla="*/ 8930412 w 11965575"/>
              <a:gd name="connsiteY1585" fmla="*/ 3825273 h 6464302"/>
              <a:gd name="connsiteX1586" fmla="*/ 8937697 w 11965575"/>
              <a:gd name="connsiteY1586" fmla="*/ 3821254 h 6464302"/>
              <a:gd name="connsiteX1587" fmla="*/ 8942196 w 11965575"/>
              <a:gd name="connsiteY1587" fmla="*/ 3827035 h 6464302"/>
              <a:gd name="connsiteX1588" fmla="*/ 8946259 w 11965575"/>
              <a:gd name="connsiteY1588" fmla="*/ 3853054 h 6464302"/>
              <a:gd name="connsiteX1589" fmla="*/ 8953720 w 11965575"/>
              <a:gd name="connsiteY1589" fmla="*/ 3854770 h 6464302"/>
              <a:gd name="connsiteX1590" fmla="*/ 8975685 w 11965575"/>
              <a:gd name="connsiteY1590" fmla="*/ 3843417 h 6464302"/>
              <a:gd name="connsiteX1591" fmla="*/ 8981522 w 11965575"/>
              <a:gd name="connsiteY1591" fmla="*/ 3843946 h 6464302"/>
              <a:gd name="connsiteX1592" fmla="*/ 9002940 w 11965575"/>
              <a:gd name="connsiteY1592" fmla="*/ 3852128 h 6464302"/>
              <a:gd name="connsiteX1593" fmla="*/ 9022033 w 11965575"/>
              <a:gd name="connsiteY1593" fmla="*/ 3859232 h 6464302"/>
              <a:gd name="connsiteX1594" fmla="*/ 9028792 w 11965575"/>
              <a:gd name="connsiteY1594" fmla="*/ 3861058 h 6464302"/>
              <a:gd name="connsiteX1595" fmla="*/ 9064561 w 11965575"/>
              <a:gd name="connsiteY1595" fmla="*/ 3859795 h 6464302"/>
              <a:gd name="connsiteX1596" fmla="*/ 9075905 w 11965575"/>
              <a:gd name="connsiteY1596" fmla="*/ 3858744 h 6464302"/>
              <a:gd name="connsiteX1597" fmla="*/ 9103620 w 11965575"/>
              <a:gd name="connsiteY1597" fmla="*/ 3856578 h 6464302"/>
              <a:gd name="connsiteX1598" fmla="*/ 9110862 w 11965575"/>
              <a:gd name="connsiteY1598" fmla="*/ 3856888 h 6464302"/>
              <a:gd name="connsiteX1599" fmla="*/ 9151570 w 11965575"/>
              <a:gd name="connsiteY1599" fmla="*/ 3864219 h 6464302"/>
              <a:gd name="connsiteX1600" fmla="*/ 9169870 w 11965575"/>
              <a:gd name="connsiteY1600" fmla="*/ 3857039 h 6464302"/>
              <a:gd name="connsiteX1601" fmla="*/ 9199428 w 11965575"/>
              <a:gd name="connsiteY1601" fmla="*/ 3857466 h 6464302"/>
              <a:gd name="connsiteX1602" fmla="*/ 9227190 w 11965575"/>
              <a:gd name="connsiteY1602" fmla="*/ 3874022 h 6464302"/>
              <a:gd name="connsiteX1603" fmla="*/ 9228441 w 11965575"/>
              <a:gd name="connsiteY1603" fmla="*/ 3877429 h 6464302"/>
              <a:gd name="connsiteX1604" fmla="*/ 9236495 w 11965575"/>
              <a:gd name="connsiteY1604" fmla="*/ 3878332 h 6464302"/>
              <a:gd name="connsiteX1605" fmla="*/ 9244305 w 11965575"/>
              <a:gd name="connsiteY1605" fmla="*/ 3868468 h 6464302"/>
              <a:gd name="connsiteX1606" fmla="*/ 9279921 w 11965575"/>
              <a:gd name="connsiteY1606" fmla="*/ 3870831 h 6464302"/>
              <a:gd name="connsiteX1607" fmla="*/ 9295789 w 11965575"/>
              <a:gd name="connsiteY1607" fmla="*/ 3884922 h 6464302"/>
              <a:gd name="connsiteX1608" fmla="*/ 9312841 w 11965575"/>
              <a:gd name="connsiteY1608" fmla="*/ 3897387 h 6464302"/>
              <a:gd name="connsiteX1609" fmla="*/ 9313541 w 11965575"/>
              <a:gd name="connsiteY1609" fmla="*/ 3874227 h 6464302"/>
              <a:gd name="connsiteX1610" fmla="*/ 9330349 w 11965575"/>
              <a:gd name="connsiteY1610" fmla="*/ 3875925 h 6464302"/>
              <a:gd name="connsiteX1611" fmla="*/ 9341585 w 11965575"/>
              <a:gd name="connsiteY1611" fmla="*/ 3874170 h 6464302"/>
              <a:gd name="connsiteX1612" fmla="*/ 9377156 w 11965575"/>
              <a:gd name="connsiteY1612" fmla="*/ 3880862 h 6464302"/>
              <a:gd name="connsiteX1613" fmla="*/ 9485321 w 11965575"/>
              <a:gd name="connsiteY1613" fmla="*/ 3896390 h 6464302"/>
              <a:gd name="connsiteX1614" fmla="*/ 9493002 w 11965575"/>
              <a:gd name="connsiteY1614" fmla="*/ 3899512 h 6464302"/>
              <a:gd name="connsiteX1615" fmla="*/ 9489184 w 11965575"/>
              <a:gd name="connsiteY1615" fmla="*/ 3907312 h 6464302"/>
              <a:gd name="connsiteX1616" fmla="*/ 9486551 w 11965575"/>
              <a:gd name="connsiteY1616" fmla="*/ 3913486 h 6464302"/>
              <a:gd name="connsiteX1617" fmla="*/ 9493750 w 11965575"/>
              <a:gd name="connsiteY1617" fmla="*/ 3918125 h 6464302"/>
              <a:gd name="connsiteX1618" fmla="*/ 9500069 w 11965575"/>
              <a:gd name="connsiteY1618" fmla="*/ 3917138 h 6464302"/>
              <a:gd name="connsiteX1619" fmla="*/ 9518043 w 11965575"/>
              <a:gd name="connsiteY1619" fmla="*/ 3930900 h 6464302"/>
              <a:gd name="connsiteX1620" fmla="*/ 9518286 w 11965575"/>
              <a:gd name="connsiteY1620" fmla="*/ 3941668 h 6464302"/>
              <a:gd name="connsiteX1621" fmla="*/ 9525375 w 11965575"/>
              <a:gd name="connsiteY1621" fmla="*/ 3945604 h 6464302"/>
              <a:gd name="connsiteX1622" fmla="*/ 9533163 w 11965575"/>
              <a:gd name="connsiteY1622" fmla="*/ 3926378 h 6464302"/>
              <a:gd name="connsiteX1623" fmla="*/ 9546221 w 11965575"/>
              <a:gd name="connsiteY1623" fmla="*/ 3940908 h 6464302"/>
              <a:gd name="connsiteX1624" fmla="*/ 9544819 w 11965575"/>
              <a:gd name="connsiteY1624" fmla="*/ 3964178 h 6464302"/>
              <a:gd name="connsiteX1625" fmla="*/ 9527045 w 11965575"/>
              <a:gd name="connsiteY1625" fmla="*/ 3965513 h 6464302"/>
              <a:gd name="connsiteX1626" fmla="*/ 9502774 w 11965575"/>
              <a:gd name="connsiteY1626" fmla="*/ 3962099 h 6464302"/>
              <a:gd name="connsiteX1627" fmla="*/ 9486623 w 11965575"/>
              <a:gd name="connsiteY1627" fmla="*/ 3964621 h 6464302"/>
              <a:gd name="connsiteX1628" fmla="*/ 9419539 w 11965575"/>
              <a:gd name="connsiteY1628" fmla="*/ 3954205 h 6464302"/>
              <a:gd name="connsiteX1629" fmla="*/ 9405451 w 11965575"/>
              <a:gd name="connsiteY1629" fmla="*/ 3960726 h 6464302"/>
              <a:gd name="connsiteX1630" fmla="*/ 9404706 w 11965575"/>
              <a:gd name="connsiteY1630" fmla="*/ 3965165 h 6464302"/>
              <a:gd name="connsiteX1631" fmla="*/ 9400054 w 11965575"/>
              <a:gd name="connsiteY1631" fmla="*/ 3963010 h 6464302"/>
              <a:gd name="connsiteX1632" fmla="*/ 9397398 w 11965575"/>
              <a:gd name="connsiteY1632" fmla="*/ 3959823 h 6464302"/>
              <a:gd name="connsiteX1633" fmla="*/ 9388532 w 11965575"/>
              <a:gd name="connsiteY1633" fmla="*/ 3958326 h 6464302"/>
              <a:gd name="connsiteX1634" fmla="*/ 9392329 w 11965575"/>
              <a:gd name="connsiteY1634" fmla="*/ 3964216 h 6464302"/>
              <a:gd name="connsiteX1635" fmla="*/ 9393251 w 11965575"/>
              <a:gd name="connsiteY1635" fmla="*/ 3965513 h 6464302"/>
              <a:gd name="connsiteX1636" fmla="*/ 9394722 w 11965575"/>
              <a:gd name="connsiteY1636" fmla="*/ 3970326 h 6464302"/>
              <a:gd name="connsiteX1637" fmla="*/ 9389916 w 11965575"/>
              <a:gd name="connsiteY1637" fmla="*/ 3971796 h 6464302"/>
              <a:gd name="connsiteX1638" fmla="*/ 9369136 w 11965575"/>
              <a:gd name="connsiteY1638" fmla="*/ 3981524 h 6464302"/>
              <a:gd name="connsiteX1639" fmla="*/ 9365692 w 11965575"/>
              <a:gd name="connsiteY1639" fmla="*/ 3987104 h 6464302"/>
              <a:gd name="connsiteX1640" fmla="*/ 9382634 w 11965575"/>
              <a:gd name="connsiteY1640" fmla="*/ 3998867 h 6464302"/>
              <a:gd name="connsiteX1641" fmla="*/ 9424240 w 11965575"/>
              <a:gd name="connsiteY1641" fmla="*/ 3998133 h 6464302"/>
              <a:gd name="connsiteX1642" fmla="*/ 9438174 w 11965575"/>
              <a:gd name="connsiteY1642" fmla="*/ 3995237 h 6464302"/>
              <a:gd name="connsiteX1643" fmla="*/ 9444231 w 11965575"/>
              <a:gd name="connsiteY1643" fmla="*/ 3997173 h 6464302"/>
              <a:gd name="connsiteX1644" fmla="*/ 9455709 w 11965575"/>
              <a:gd name="connsiteY1644" fmla="*/ 4006186 h 6464302"/>
              <a:gd name="connsiteX1645" fmla="*/ 9474954 w 11965575"/>
              <a:gd name="connsiteY1645" fmla="*/ 4009664 h 6464302"/>
              <a:gd name="connsiteX1646" fmla="*/ 9483733 w 11965575"/>
              <a:gd name="connsiteY1646" fmla="*/ 4019820 h 6464302"/>
              <a:gd name="connsiteX1647" fmla="*/ 9483580 w 11965575"/>
              <a:gd name="connsiteY1647" fmla="*/ 4023445 h 6464302"/>
              <a:gd name="connsiteX1648" fmla="*/ 9490185 w 11965575"/>
              <a:gd name="connsiteY1648" fmla="*/ 4028897 h 6464302"/>
              <a:gd name="connsiteX1649" fmla="*/ 9492116 w 11965575"/>
              <a:gd name="connsiteY1649" fmla="*/ 4022833 h 6464302"/>
              <a:gd name="connsiteX1650" fmla="*/ 9496043 w 11965575"/>
              <a:gd name="connsiteY1650" fmla="*/ 4015736 h 6464302"/>
              <a:gd name="connsiteX1651" fmla="*/ 9508663 w 11965575"/>
              <a:gd name="connsiteY1651" fmla="*/ 4027453 h 6464302"/>
              <a:gd name="connsiteX1652" fmla="*/ 9509541 w 11965575"/>
              <a:gd name="connsiteY1652" fmla="*/ 4033079 h 6464302"/>
              <a:gd name="connsiteX1653" fmla="*/ 9512612 w 11965575"/>
              <a:gd name="connsiteY1653" fmla="*/ 4029718 h 6464302"/>
              <a:gd name="connsiteX1654" fmla="*/ 9521851 w 11965575"/>
              <a:gd name="connsiteY1654" fmla="*/ 4028995 h 6464302"/>
              <a:gd name="connsiteX1655" fmla="*/ 9539452 w 11965575"/>
              <a:gd name="connsiteY1655" fmla="*/ 4044977 h 6464302"/>
              <a:gd name="connsiteX1656" fmla="*/ 9555715 w 11965575"/>
              <a:gd name="connsiteY1656" fmla="*/ 4066210 h 6464302"/>
              <a:gd name="connsiteX1657" fmla="*/ 9562759 w 11965575"/>
              <a:gd name="connsiteY1657" fmla="*/ 4074474 h 6464302"/>
              <a:gd name="connsiteX1658" fmla="*/ 9599409 w 11965575"/>
              <a:gd name="connsiteY1658" fmla="*/ 4101888 h 6464302"/>
              <a:gd name="connsiteX1659" fmla="*/ 9602351 w 11965575"/>
              <a:gd name="connsiteY1659" fmla="*/ 4111514 h 6464302"/>
              <a:gd name="connsiteX1660" fmla="*/ 9594518 w 11965575"/>
              <a:gd name="connsiteY1660" fmla="*/ 4112017 h 6464302"/>
              <a:gd name="connsiteX1661" fmla="*/ 9581878 w 11965575"/>
              <a:gd name="connsiteY1661" fmla="*/ 4113990 h 6464302"/>
              <a:gd name="connsiteX1662" fmla="*/ 9565794 w 11965575"/>
              <a:gd name="connsiteY1662" fmla="*/ 4121544 h 6464302"/>
              <a:gd name="connsiteX1663" fmla="*/ 9549596 w 11965575"/>
              <a:gd name="connsiteY1663" fmla="*/ 4105344 h 6464302"/>
              <a:gd name="connsiteX1664" fmla="*/ 9549903 w 11965575"/>
              <a:gd name="connsiteY1664" fmla="*/ 4098092 h 6464302"/>
              <a:gd name="connsiteX1665" fmla="*/ 9550386 w 11965575"/>
              <a:gd name="connsiteY1665" fmla="*/ 4096576 h 6464302"/>
              <a:gd name="connsiteX1666" fmla="*/ 9549091 w 11965575"/>
              <a:gd name="connsiteY1666" fmla="*/ 4097499 h 6464302"/>
              <a:gd name="connsiteX1667" fmla="*/ 9541257 w 11965575"/>
              <a:gd name="connsiteY1667" fmla="*/ 4098002 h 6464302"/>
              <a:gd name="connsiteX1668" fmla="*/ 9521355 w 11965575"/>
              <a:gd name="connsiteY1668" fmla="*/ 4113356 h 6464302"/>
              <a:gd name="connsiteX1669" fmla="*/ 9510406 w 11965575"/>
              <a:gd name="connsiteY1669" fmla="*/ 4121548 h 6464302"/>
              <a:gd name="connsiteX1670" fmla="*/ 9498556 w 11965575"/>
              <a:gd name="connsiteY1670" fmla="*/ 4114754 h 6464302"/>
              <a:gd name="connsiteX1671" fmla="*/ 9458571 w 11965575"/>
              <a:gd name="connsiteY1671" fmla="*/ 4093624 h 6464302"/>
              <a:gd name="connsiteX1672" fmla="*/ 9449575 w 11965575"/>
              <a:gd name="connsiteY1672" fmla="*/ 4105113 h 6464302"/>
              <a:gd name="connsiteX1673" fmla="*/ 9445452 w 11965575"/>
              <a:gd name="connsiteY1673" fmla="*/ 4120164 h 6464302"/>
              <a:gd name="connsiteX1674" fmla="*/ 9428620 w 11965575"/>
              <a:gd name="connsiteY1674" fmla="*/ 4109105 h 6464302"/>
              <a:gd name="connsiteX1675" fmla="*/ 9408189 w 11965575"/>
              <a:gd name="connsiteY1675" fmla="*/ 4107253 h 6464302"/>
              <a:gd name="connsiteX1676" fmla="*/ 9406675 w 11965575"/>
              <a:gd name="connsiteY1676" fmla="*/ 4106769 h 6464302"/>
              <a:gd name="connsiteX1677" fmla="*/ 9396188 w 11965575"/>
              <a:gd name="connsiteY1677" fmla="*/ 4127135 h 6464302"/>
              <a:gd name="connsiteX1678" fmla="*/ 9392437 w 11965575"/>
              <a:gd name="connsiteY1678" fmla="*/ 4139968 h 6464302"/>
              <a:gd name="connsiteX1679" fmla="*/ 9389628 w 11965575"/>
              <a:gd name="connsiteY1679" fmla="*/ 4140406 h 6464302"/>
              <a:gd name="connsiteX1680" fmla="*/ 9378480 w 11965575"/>
              <a:gd name="connsiteY1680" fmla="*/ 4133503 h 6464302"/>
              <a:gd name="connsiteX1681" fmla="*/ 9369701 w 11965575"/>
              <a:gd name="connsiteY1681" fmla="*/ 4123347 h 6464302"/>
              <a:gd name="connsiteX1682" fmla="*/ 9359781 w 11965575"/>
              <a:gd name="connsiteY1682" fmla="*/ 4110489 h 6464302"/>
              <a:gd name="connsiteX1683" fmla="*/ 9345364 w 11965575"/>
              <a:gd name="connsiteY1683" fmla="*/ 4114901 h 6464302"/>
              <a:gd name="connsiteX1684" fmla="*/ 9339308 w 11965575"/>
              <a:gd name="connsiteY1684" fmla="*/ 4112965 h 6464302"/>
              <a:gd name="connsiteX1685" fmla="*/ 9329081 w 11965575"/>
              <a:gd name="connsiteY1685" fmla="*/ 4107358 h 6464302"/>
              <a:gd name="connsiteX1686" fmla="*/ 9324977 w 11965575"/>
              <a:gd name="connsiteY1686" fmla="*/ 4108720 h 6464302"/>
              <a:gd name="connsiteX1687" fmla="*/ 9309945 w 11965575"/>
              <a:gd name="connsiteY1687" fmla="*/ 4104583 h 6464302"/>
              <a:gd name="connsiteX1688" fmla="*/ 9292147 w 11965575"/>
              <a:gd name="connsiteY1688" fmla="*/ 4096557 h 6464302"/>
              <a:gd name="connsiteX1689" fmla="*/ 9284007 w 11965575"/>
              <a:gd name="connsiteY1689" fmla="*/ 4104311 h 6464302"/>
              <a:gd name="connsiteX1690" fmla="*/ 9283700 w 11965575"/>
              <a:gd name="connsiteY1690" fmla="*/ 4111563 h 6464302"/>
              <a:gd name="connsiteX1691" fmla="*/ 9286599 w 11965575"/>
              <a:gd name="connsiteY1691" fmla="*/ 4125517 h 6464302"/>
              <a:gd name="connsiteX1692" fmla="*/ 9298122 w 11965575"/>
              <a:gd name="connsiteY1692" fmla="*/ 4153253 h 6464302"/>
              <a:gd name="connsiteX1693" fmla="*/ 9281796 w 11965575"/>
              <a:gd name="connsiteY1693" fmla="*/ 4150039 h 6464302"/>
              <a:gd name="connsiteX1694" fmla="*/ 9261958 w 11965575"/>
              <a:gd name="connsiteY1694" fmla="*/ 4147374 h 6464302"/>
              <a:gd name="connsiteX1695" fmla="*/ 9244380 w 11965575"/>
              <a:gd name="connsiteY1695" fmla="*/ 4140754 h 6464302"/>
              <a:gd name="connsiteX1696" fmla="*/ 9191317 w 11965575"/>
              <a:gd name="connsiteY1696" fmla="*/ 4118783 h 6464302"/>
              <a:gd name="connsiteX1697" fmla="*/ 9184624 w 11965575"/>
              <a:gd name="connsiteY1697" fmla="*/ 4121989 h 6464302"/>
              <a:gd name="connsiteX1698" fmla="*/ 9180960 w 11965575"/>
              <a:gd name="connsiteY1698" fmla="*/ 4126164 h 6464302"/>
              <a:gd name="connsiteX1699" fmla="*/ 9178085 w 11965575"/>
              <a:gd name="connsiteY1699" fmla="*/ 4121570 h 6464302"/>
              <a:gd name="connsiteX1700" fmla="*/ 9172773 w 11965575"/>
              <a:gd name="connsiteY1700" fmla="*/ 4115196 h 6464302"/>
              <a:gd name="connsiteX1701" fmla="*/ 9162284 w 11965575"/>
              <a:gd name="connsiteY1701" fmla="*/ 4112511 h 6464302"/>
              <a:gd name="connsiteX1702" fmla="*/ 9157456 w 11965575"/>
              <a:gd name="connsiteY1702" fmla="*/ 4104621 h 6464302"/>
              <a:gd name="connsiteX1703" fmla="*/ 9150893 w 11965575"/>
              <a:gd name="connsiteY1703" fmla="*/ 4094840 h 6464302"/>
              <a:gd name="connsiteX1704" fmla="*/ 9144640 w 11965575"/>
              <a:gd name="connsiteY1704" fmla="*/ 4100859 h 6464302"/>
              <a:gd name="connsiteX1705" fmla="*/ 9142270 w 11965575"/>
              <a:gd name="connsiteY1705" fmla="*/ 4104111 h 6464302"/>
              <a:gd name="connsiteX1706" fmla="*/ 9136300 w 11965575"/>
              <a:gd name="connsiteY1706" fmla="*/ 4093517 h 6464302"/>
              <a:gd name="connsiteX1707" fmla="*/ 9129212 w 11965575"/>
              <a:gd name="connsiteY1707" fmla="*/ 4089582 h 6464302"/>
              <a:gd name="connsiteX1708" fmla="*/ 9125877 w 11965575"/>
              <a:gd name="connsiteY1708" fmla="*/ 4095865 h 6464302"/>
              <a:gd name="connsiteX1709" fmla="*/ 9099656 w 11965575"/>
              <a:gd name="connsiteY1709" fmla="*/ 4112205 h 6464302"/>
              <a:gd name="connsiteX1710" fmla="*/ 9091273 w 11965575"/>
              <a:gd name="connsiteY1710" fmla="*/ 4109192 h 6464302"/>
              <a:gd name="connsiteX1711" fmla="*/ 9059520 w 11965575"/>
              <a:gd name="connsiteY1711" fmla="*/ 4117752 h 6464302"/>
              <a:gd name="connsiteX1712" fmla="*/ 9058929 w 11965575"/>
              <a:gd name="connsiteY1712" fmla="*/ 4118564 h 6464302"/>
              <a:gd name="connsiteX1713" fmla="*/ 9049097 w 11965575"/>
              <a:gd name="connsiteY1713" fmla="*/ 4120099 h 6464302"/>
              <a:gd name="connsiteX1714" fmla="*/ 9046332 w 11965575"/>
              <a:gd name="connsiteY1714" fmla="*/ 4116209 h 6464302"/>
              <a:gd name="connsiteX1715" fmla="*/ 9052585 w 11965575"/>
              <a:gd name="connsiteY1715" fmla="*/ 4110190 h 6464302"/>
              <a:gd name="connsiteX1716" fmla="*/ 9057061 w 11965575"/>
              <a:gd name="connsiteY1716" fmla="*/ 4106609 h 6464302"/>
              <a:gd name="connsiteX1717" fmla="*/ 9052299 w 11965575"/>
              <a:gd name="connsiteY1717" fmla="*/ 4103751 h 6464302"/>
              <a:gd name="connsiteX1718" fmla="*/ 9041217 w 11965575"/>
              <a:gd name="connsiteY1718" fmla="*/ 4101880 h 6464302"/>
              <a:gd name="connsiteX1719" fmla="*/ 9028072 w 11965575"/>
              <a:gd name="connsiteY1719" fmla="*/ 4096008 h 6464302"/>
              <a:gd name="connsiteX1720" fmla="*/ 9020128 w 11965575"/>
              <a:gd name="connsiteY1720" fmla="*/ 4095808 h 6464302"/>
              <a:gd name="connsiteX1721" fmla="*/ 8996560 w 11965575"/>
              <a:gd name="connsiteY1721" fmla="*/ 4092284 h 6464302"/>
              <a:gd name="connsiteX1722" fmla="*/ 8985937 w 11965575"/>
              <a:gd name="connsiteY1722" fmla="*/ 4079536 h 6464302"/>
              <a:gd name="connsiteX1723" fmla="*/ 8969435 w 11965575"/>
              <a:gd name="connsiteY1723" fmla="*/ 4070587 h 6464302"/>
              <a:gd name="connsiteX1724" fmla="*/ 8956489 w 11965575"/>
              <a:gd name="connsiteY1724" fmla="*/ 4079811 h 6464302"/>
              <a:gd name="connsiteX1725" fmla="*/ 8952596 w 11965575"/>
              <a:gd name="connsiteY1725" fmla="*/ 4085693 h 6464302"/>
              <a:gd name="connsiteX1726" fmla="*/ 8956262 w 11965575"/>
              <a:gd name="connsiteY1726" fmla="*/ 4094107 h 6464302"/>
              <a:gd name="connsiteX1727" fmla="*/ 8957514 w 11965575"/>
              <a:gd name="connsiteY1727" fmla="*/ 4102120 h 6464302"/>
              <a:gd name="connsiteX1728" fmla="*/ 8961888 w 11965575"/>
              <a:gd name="connsiteY1728" fmla="*/ 4097333 h 6464302"/>
              <a:gd name="connsiteX1729" fmla="*/ 8975046 w 11965575"/>
              <a:gd name="connsiteY1729" fmla="*/ 4096304 h 6464302"/>
              <a:gd name="connsiteX1730" fmla="*/ 9000113 w 11965575"/>
              <a:gd name="connsiteY1730" fmla="*/ 4119066 h 6464302"/>
              <a:gd name="connsiteX1731" fmla="*/ 9023276 w 11965575"/>
              <a:gd name="connsiteY1731" fmla="*/ 4149306 h 6464302"/>
              <a:gd name="connsiteX1732" fmla="*/ 9031231 w 11965575"/>
              <a:gd name="connsiteY1732" fmla="*/ 4158639 h 6464302"/>
              <a:gd name="connsiteX1733" fmla="*/ 9059372 w 11965575"/>
              <a:gd name="connsiteY1733" fmla="*/ 4167480 h 6464302"/>
              <a:gd name="connsiteX1734" fmla="*/ 9079101 w 11965575"/>
              <a:gd name="connsiteY1734" fmla="*/ 4169442 h 6464302"/>
              <a:gd name="connsiteX1735" fmla="*/ 9093912 w 11965575"/>
              <a:gd name="connsiteY1735" fmla="*/ 4172171 h 6464302"/>
              <a:gd name="connsiteX1736" fmla="*/ 9119544 w 11965575"/>
              <a:gd name="connsiteY1736" fmla="*/ 4179695 h 6464302"/>
              <a:gd name="connsiteX1737" fmla="*/ 9146032 w 11965575"/>
              <a:gd name="connsiteY1737" fmla="*/ 4183483 h 6464302"/>
              <a:gd name="connsiteX1738" fmla="*/ 9167689 w 11965575"/>
              <a:gd name="connsiteY1738" fmla="*/ 4179381 h 6464302"/>
              <a:gd name="connsiteX1739" fmla="*/ 9186629 w 11965575"/>
              <a:gd name="connsiteY1739" fmla="*/ 4190111 h 6464302"/>
              <a:gd name="connsiteX1740" fmla="*/ 9205062 w 11965575"/>
              <a:gd name="connsiteY1740" fmla="*/ 4192995 h 6464302"/>
              <a:gd name="connsiteX1741" fmla="*/ 9231945 w 11965575"/>
              <a:gd name="connsiteY1741" fmla="*/ 4203926 h 6464302"/>
              <a:gd name="connsiteX1742" fmla="*/ 9282659 w 11965575"/>
              <a:gd name="connsiteY1742" fmla="*/ 4215457 h 6464302"/>
              <a:gd name="connsiteX1743" fmla="*/ 9323366 w 11965575"/>
              <a:gd name="connsiteY1743" fmla="*/ 4222788 h 6464302"/>
              <a:gd name="connsiteX1744" fmla="*/ 9332781 w 11965575"/>
              <a:gd name="connsiteY1744" fmla="*/ 4227802 h 6464302"/>
              <a:gd name="connsiteX1745" fmla="*/ 9355823 w 11965575"/>
              <a:gd name="connsiteY1745" fmla="*/ 4237170 h 6464302"/>
              <a:gd name="connsiteX1746" fmla="*/ 9360739 w 11965575"/>
              <a:gd name="connsiteY1746" fmla="*/ 4236403 h 6464302"/>
              <a:gd name="connsiteX1747" fmla="*/ 9356286 w 11965575"/>
              <a:gd name="connsiteY1747" fmla="*/ 4249344 h 6464302"/>
              <a:gd name="connsiteX1748" fmla="*/ 9342264 w 11965575"/>
              <a:gd name="connsiteY1748" fmla="*/ 4260898 h 6464302"/>
              <a:gd name="connsiteX1749" fmla="*/ 9330217 w 11965575"/>
              <a:gd name="connsiteY1749" fmla="*/ 4262059 h 6464302"/>
              <a:gd name="connsiteX1750" fmla="*/ 9318586 w 11965575"/>
              <a:gd name="connsiteY1750" fmla="*/ 4256672 h 6464302"/>
              <a:gd name="connsiteX1751" fmla="*/ 9317269 w 11965575"/>
              <a:gd name="connsiteY1751" fmla="*/ 4248233 h 6464302"/>
              <a:gd name="connsiteX1752" fmla="*/ 9311585 w 11965575"/>
              <a:gd name="connsiteY1752" fmla="*/ 4244078 h 6464302"/>
              <a:gd name="connsiteX1753" fmla="*/ 9294535 w 11965575"/>
              <a:gd name="connsiteY1753" fmla="*/ 4254664 h 6464302"/>
              <a:gd name="connsiteX1754" fmla="*/ 9290651 w 11965575"/>
              <a:gd name="connsiteY1754" fmla="*/ 4257431 h 6464302"/>
              <a:gd name="connsiteX1755" fmla="*/ 9287886 w 11965575"/>
              <a:gd name="connsiteY1755" fmla="*/ 4253541 h 6464302"/>
              <a:gd name="connsiteX1756" fmla="*/ 9287337 w 11965575"/>
              <a:gd name="connsiteY1756" fmla="*/ 4250025 h 6464302"/>
              <a:gd name="connsiteX1757" fmla="*/ 9280249 w 11965575"/>
              <a:gd name="connsiteY1757" fmla="*/ 4246089 h 6464302"/>
              <a:gd name="connsiteX1758" fmla="*/ 9271273 w 11965575"/>
              <a:gd name="connsiteY1758" fmla="*/ 4243889 h 6464302"/>
              <a:gd name="connsiteX1759" fmla="*/ 9270767 w 11965575"/>
              <a:gd name="connsiteY1759" fmla="*/ 4236044 h 6464302"/>
              <a:gd name="connsiteX1760" fmla="*/ 9279304 w 11965575"/>
              <a:gd name="connsiteY1760" fmla="*/ 4235431 h 6464302"/>
              <a:gd name="connsiteX1761" fmla="*/ 9284812 w 11965575"/>
              <a:gd name="connsiteY1761" fmla="*/ 4233851 h 6464302"/>
              <a:gd name="connsiteX1762" fmla="*/ 9283121 w 11965575"/>
              <a:gd name="connsiteY1762" fmla="*/ 4227632 h 6464302"/>
              <a:gd name="connsiteX1763" fmla="*/ 9266335 w 11965575"/>
              <a:gd name="connsiteY1763" fmla="*/ 4235295 h 6464302"/>
              <a:gd name="connsiteX1764" fmla="*/ 9251874 w 11965575"/>
              <a:gd name="connsiteY1764" fmla="*/ 4244036 h 6464302"/>
              <a:gd name="connsiteX1765" fmla="*/ 9211387 w 11965575"/>
              <a:gd name="connsiteY1765" fmla="*/ 4238112 h 6464302"/>
              <a:gd name="connsiteX1766" fmla="*/ 9208182 w 11965575"/>
              <a:gd name="connsiteY1766" fmla="*/ 4231408 h 6464302"/>
              <a:gd name="connsiteX1767" fmla="*/ 9209937 w 11965575"/>
              <a:gd name="connsiteY1767" fmla="*/ 4219608 h 6464302"/>
              <a:gd name="connsiteX1768" fmla="*/ 9203221 w 11965575"/>
              <a:gd name="connsiteY1768" fmla="*/ 4213454 h 6464302"/>
              <a:gd name="connsiteX1769" fmla="*/ 9199447 w 11965575"/>
              <a:gd name="connsiteY1769" fmla="*/ 4216925 h 6464302"/>
              <a:gd name="connsiteX1770" fmla="*/ 9190518 w 11965575"/>
              <a:gd name="connsiteY1770" fmla="*/ 4233446 h 6464302"/>
              <a:gd name="connsiteX1771" fmla="*/ 9189376 w 11965575"/>
              <a:gd name="connsiteY1771" fmla="*/ 4230743 h 6464302"/>
              <a:gd name="connsiteX1772" fmla="*/ 9180291 w 11965575"/>
              <a:gd name="connsiteY1772" fmla="*/ 4227840 h 6464302"/>
              <a:gd name="connsiteX1773" fmla="*/ 9175858 w 11965575"/>
              <a:gd name="connsiteY1773" fmla="*/ 4227091 h 6464302"/>
              <a:gd name="connsiteX1774" fmla="*/ 9163635 w 11965575"/>
              <a:gd name="connsiteY1774" fmla="*/ 4222516 h 6464302"/>
              <a:gd name="connsiteX1775" fmla="*/ 9140901 w 11965575"/>
              <a:gd name="connsiteY1775" fmla="*/ 4228947 h 6464302"/>
              <a:gd name="connsiteX1776" fmla="*/ 9138159 w 11965575"/>
              <a:gd name="connsiteY1776" fmla="*/ 4234418 h 6464302"/>
              <a:gd name="connsiteX1777" fmla="*/ 9136185 w 11965575"/>
              <a:gd name="connsiteY1777" fmla="*/ 4244811 h 6464302"/>
              <a:gd name="connsiteX1778" fmla="*/ 9155431 w 11965575"/>
              <a:gd name="connsiteY1778" fmla="*/ 4248289 h 6464302"/>
              <a:gd name="connsiteX1779" fmla="*/ 9172416 w 11965575"/>
              <a:gd name="connsiteY1779" fmla="*/ 4255722 h 6464302"/>
              <a:gd name="connsiteX1780" fmla="*/ 9149287 w 11965575"/>
              <a:gd name="connsiteY1780" fmla="*/ 4255012 h 6464302"/>
              <a:gd name="connsiteX1781" fmla="*/ 9132171 w 11965575"/>
              <a:gd name="connsiteY1781" fmla="*/ 4260565 h 6464302"/>
              <a:gd name="connsiteX1782" fmla="*/ 9122933 w 11965575"/>
              <a:gd name="connsiteY1782" fmla="*/ 4261287 h 6464302"/>
              <a:gd name="connsiteX1783" fmla="*/ 9121902 w 11965575"/>
              <a:gd name="connsiteY1783" fmla="*/ 4259287 h 6464302"/>
              <a:gd name="connsiteX1784" fmla="*/ 9088349 w 11965575"/>
              <a:gd name="connsiteY1784" fmla="*/ 4260924 h 6464302"/>
              <a:gd name="connsiteX1785" fmla="*/ 9070554 w 11965575"/>
              <a:gd name="connsiteY1785" fmla="*/ 4275949 h 6464302"/>
              <a:gd name="connsiteX1786" fmla="*/ 9046613 w 11965575"/>
              <a:gd name="connsiteY1786" fmla="*/ 4274644 h 6464302"/>
              <a:gd name="connsiteX1787" fmla="*/ 9016285 w 11965575"/>
              <a:gd name="connsiteY1787" fmla="*/ 4269294 h 6464302"/>
              <a:gd name="connsiteX1788" fmla="*/ 8993529 w 11965575"/>
              <a:gd name="connsiteY1788" fmla="*/ 4266364 h 6464302"/>
              <a:gd name="connsiteX1789" fmla="*/ 8976128 w 11965575"/>
              <a:gd name="connsiteY1789" fmla="*/ 4265480 h 6464302"/>
              <a:gd name="connsiteX1790" fmla="*/ 8961204 w 11965575"/>
              <a:gd name="connsiteY1790" fmla="*/ 4262047 h 6464302"/>
              <a:gd name="connsiteX1791" fmla="*/ 8946433 w 11965575"/>
              <a:gd name="connsiteY1791" fmla="*/ 4231937 h 6464302"/>
              <a:gd name="connsiteX1792" fmla="*/ 8941122 w 11965575"/>
              <a:gd name="connsiteY1792" fmla="*/ 4225563 h 6464302"/>
              <a:gd name="connsiteX1793" fmla="*/ 8933947 w 11965575"/>
              <a:gd name="connsiteY1793" fmla="*/ 4230284 h 6464302"/>
              <a:gd name="connsiteX1794" fmla="*/ 8930612 w 11965575"/>
              <a:gd name="connsiteY1794" fmla="*/ 4236569 h 6464302"/>
              <a:gd name="connsiteX1795" fmla="*/ 8910864 w 11965575"/>
              <a:gd name="connsiteY1795" fmla="*/ 4248297 h 6464302"/>
              <a:gd name="connsiteX1796" fmla="*/ 8900308 w 11965575"/>
              <a:gd name="connsiteY1796" fmla="*/ 4240579 h 6464302"/>
              <a:gd name="connsiteX1797" fmla="*/ 8886068 w 11965575"/>
              <a:gd name="connsiteY1797" fmla="*/ 4250727 h 6464302"/>
              <a:gd name="connsiteX1798" fmla="*/ 8862784 w 11965575"/>
              <a:gd name="connsiteY1798" fmla="*/ 4253642 h 6464302"/>
              <a:gd name="connsiteX1799" fmla="*/ 8816833 w 11965575"/>
              <a:gd name="connsiteY1799" fmla="*/ 4244969 h 6464302"/>
              <a:gd name="connsiteX1800" fmla="*/ 8809372 w 11965575"/>
              <a:gd name="connsiteY1800" fmla="*/ 4243252 h 6464302"/>
              <a:gd name="connsiteX1801" fmla="*/ 8792848 w 11965575"/>
              <a:gd name="connsiteY1801" fmla="*/ 4247994 h 6464302"/>
              <a:gd name="connsiteX1802" fmla="*/ 8792509 w 11965575"/>
              <a:gd name="connsiteY1802" fmla="*/ 4248265 h 6464302"/>
              <a:gd name="connsiteX1803" fmla="*/ 8790729 w 11965575"/>
              <a:gd name="connsiteY1803" fmla="*/ 4254356 h 6464302"/>
              <a:gd name="connsiteX1804" fmla="*/ 8786728 w 11965575"/>
              <a:gd name="connsiteY1804" fmla="*/ 4254980 h 6464302"/>
              <a:gd name="connsiteX1805" fmla="*/ 8784839 w 11965575"/>
              <a:gd name="connsiteY1805" fmla="*/ 4252874 h 6464302"/>
              <a:gd name="connsiteX1806" fmla="*/ 8781569 w 11965575"/>
              <a:gd name="connsiteY1806" fmla="*/ 4254076 h 6464302"/>
              <a:gd name="connsiteX1807" fmla="*/ 8771453 w 11965575"/>
              <a:gd name="connsiteY1807" fmla="*/ 4249173 h 6464302"/>
              <a:gd name="connsiteX1808" fmla="*/ 8762302 w 11965575"/>
              <a:gd name="connsiteY1808" fmla="*/ 4241237 h 6464302"/>
              <a:gd name="connsiteX1809" fmla="*/ 8752514 w 11965575"/>
              <a:gd name="connsiteY1809" fmla="*/ 4238443 h 6464302"/>
              <a:gd name="connsiteX1810" fmla="*/ 8738403 w 11965575"/>
              <a:gd name="connsiteY1810" fmla="*/ 4235604 h 6464302"/>
              <a:gd name="connsiteX1811" fmla="*/ 8732084 w 11965575"/>
              <a:gd name="connsiteY1811" fmla="*/ 4236591 h 6464302"/>
              <a:gd name="connsiteX1812" fmla="*/ 8702262 w 11965575"/>
              <a:gd name="connsiteY1812" fmla="*/ 4239086 h 6464302"/>
              <a:gd name="connsiteX1813" fmla="*/ 8691576 w 11965575"/>
              <a:gd name="connsiteY1813" fmla="*/ 4244356 h 6464302"/>
              <a:gd name="connsiteX1814" fmla="*/ 8700618 w 11965575"/>
              <a:gd name="connsiteY1814" fmla="*/ 4251589 h 6464302"/>
              <a:gd name="connsiteX1815" fmla="*/ 8702944 w 11965575"/>
              <a:gd name="connsiteY1815" fmla="*/ 4252666 h 6464302"/>
              <a:gd name="connsiteX1816" fmla="*/ 8710517 w 11965575"/>
              <a:gd name="connsiteY1816" fmla="*/ 4278137 h 6464302"/>
              <a:gd name="connsiteX1817" fmla="*/ 8697899 w 11965575"/>
              <a:gd name="connsiteY1817" fmla="*/ 4266421 h 6464302"/>
              <a:gd name="connsiteX1818" fmla="*/ 8681594 w 11965575"/>
              <a:gd name="connsiteY1818" fmla="*/ 4272568 h 6464302"/>
              <a:gd name="connsiteX1819" fmla="*/ 8677645 w 11965575"/>
              <a:gd name="connsiteY1819" fmla="*/ 4270303 h 6464302"/>
              <a:gd name="connsiteX1820" fmla="*/ 8678390 w 11965575"/>
              <a:gd name="connsiteY1820" fmla="*/ 4265865 h 6464302"/>
              <a:gd name="connsiteX1821" fmla="*/ 8677402 w 11965575"/>
              <a:gd name="connsiteY1821" fmla="*/ 4259536 h 6464302"/>
              <a:gd name="connsiteX1822" fmla="*/ 8673298 w 11965575"/>
              <a:gd name="connsiteY1822" fmla="*/ 4260897 h 6464302"/>
              <a:gd name="connsiteX1823" fmla="*/ 8667022 w 11965575"/>
              <a:gd name="connsiteY1823" fmla="*/ 4257555 h 6464302"/>
              <a:gd name="connsiteX1824" fmla="*/ 8665661 w 11965575"/>
              <a:gd name="connsiteY1824" fmla="*/ 4253445 h 6464302"/>
              <a:gd name="connsiteX1825" fmla="*/ 8654926 w 11965575"/>
              <a:gd name="connsiteY1825" fmla="*/ 4265810 h 6464302"/>
              <a:gd name="connsiteX1826" fmla="*/ 8656403 w 11965575"/>
              <a:gd name="connsiteY1826" fmla="*/ 4273277 h 6464302"/>
              <a:gd name="connsiteX1827" fmla="*/ 8633150 w 11965575"/>
              <a:gd name="connsiteY1827" fmla="*/ 4268700 h 6464302"/>
              <a:gd name="connsiteX1828" fmla="*/ 8604896 w 11965575"/>
              <a:gd name="connsiteY1828" fmla="*/ 4264904 h 6464302"/>
              <a:gd name="connsiteX1829" fmla="*/ 8600246 w 11965575"/>
              <a:gd name="connsiteY1829" fmla="*/ 4263153 h 6464302"/>
              <a:gd name="connsiteX1830" fmla="*/ 8581177 w 11965575"/>
              <a:gd name="connsiteY1830" fmla="*/ 4265196 h 6464302"/>
              <a:gd name="connsiteX1831" fmla="*/ 8569064 w 11965575"/>
              <a:gd name="connsiteY1831" fmla="*/ 4261324 h 6464302"/>
              <a:gd name="connsiteX1832" fmla="*/ 8555107 w 11965575"/>
              <a:gd name="connsiteY1832" fmla="*/ 4254859 h 6464302"/>
              <a:gd name="connsiteX1833" fmla="*/ 8527874 w 11965575"/>
              <a:gd name="connsiteY1833" fmla="*/ 4255509 h 6464302"/>
              <a:gd name="connsiteX1834" fmla="*/ 8523092 w 11965575"/>
              <a:gd name="connsiteY1834" fmla="*/ 4266341 h 6464302"/>
              <a:gd name="connsiteX1835" fmla="*/ 8524673 w 11965575"/>
              <a:gd name="connsiteY1835" fmla="*/ 4271857 h 6464302"/>
              <a:gd name="connsiteX1836" fmla="*/ 8523620 w 11965575"/>
              <a:gd name="connsiteY1836" fmla="*/ 4283547 h 6464302"/>
              <a:gd name="connsiteX1837" fmla="*/ 8522392 w 11965575"/>
              <a:gd name="connsiteY1837" fmla="*/ 4289502 h 6464302"/>
              <a:gd name="connsiteX1838" fmla="*/ 8516818 w 11965575"/>
              <a:gd name="connsiteY1838" fmla="*/ 4286050 h 6464302"/>
              <a:gd name="connsiteX1839" fmla="*/ 8508083 w 11965575"/>
              <a:gd name="connsiteY1839" fmla="*/ 4271566 h 6464302"/>
              <a:gd name="connsiteX1840" fmla="*/ 8478873 w 11965575"/>
              <a:gd name="connsiteY1840" fmla="*/ 4259558 h 6464302"/>
              <a:gd name="connsiteX1841" fmla="*/ 8460024 w 11965575"/>
              <a:gd name="connsiteY1841" fmla="*/ 4263222 h 6464302"/>
              <a:gd name="connsiteX1842" fmla="*/ 8444443 w 11965575"/>
              <a:gd name="connsiteY1842" fmla="*/ 4255570 h 6464302"/>
              <a:gd name="connsiteX1843" fmla="*/ 8441677 w 11965575"/>
              <a:gd name="connsiteY1843" fmla="*/ 4251680 h 6464302"/>
              <a:gd name="connsiteX1844" fmla="*/ 8435074 w 11965575"/>
              <a:gd name="connsiteY1844" fmla="*/ 4269278 h 6464302"/>
              <a:gd name="connsiteX1845" fmla="*/ 8427349 w 11965575"/>
              <a:gd name="connsiteY1845" fmla="*/ 4270485 h 6464302"/>
              <a:gd name="connsiteX1846" fmla="*/ 8414973 w 11965575"/>
              <a:gd name="connsiteY1846" fmla="*/ 4269535 h 6464302"/>
              <a:gd name="connsiteX1847" fmla="*/ 8398559 w 11965575"/>
              <a:gd name="connsiteY1847" fmla="*/ 4274979 h 6464302"/>
              <a:gd name="connsiteX1848" fmla="*/ 8371041 w 11965575"/>
              <a:gd name="connsiteY1848" fmla="*/ 4269191 h 6464302"/>
              <a:gd name="connsiteX1849" fmla="*/ 8353223 w 11965575"/>
              <a:gd name="connsiteY1849" fmla="*/ 4274855 h 6464302"/>
              <a:gd name="connsiteX1850" fmla="*/ 8333232 w 11965575"/>
              <a:gd name="connsiteY1850" fmla="*/ 4275815 h 6464302"/>
              <a:gd name="connsiteX1851" fmla="*/ 8321887 w 11965575"/>
              <a:gd name="connsiteY1851" fmla="*/ 4276866 h 6464302"/>
              <a:gd name="connsiteX1852" fmla="*/ 8320593 w 11965575"/>
              <a:gd name="connsiteY1852" fmla="*/ 4277789 h 6464302"/>
              <a:gd name="connsiteX1853" fmla="*/ 8312649 w 11965575"/>
              <a:gd name="connsiteY1853" fmla="*/ 4277589 h 6464302"/>
              <a:gd name="connsiteX1854" fmla="*/ 8309554 w 11965575"/>
              <a:gd name="connsiteY1854" fmla="*/ 4271588 h 6464302"/>
              <a:gd name="connsiteX1855" fmla="*/ 8293490 w 11965575"/>
              <a:gd name="connsiteY1855" fmla="*/ 4265452 h 6464302"/>
              <a:gd name="connsiteX1856" fmla="*/ 8276331 w 11965575"/>
              <a:gd name="connsiteY1856" fmla="*/ 4272454 h 6464302"/>
              <a:gd name="connsiteX1857" fmla="*/ 8264411 w 11965575"/>
              <a:gd name="connsiteY1857" fmla="*/ 4279055 h 6464302"/>
              <a:gd name="connsiteX1858" fmla="*/ 8272733 w 11965575"/>
              <a:gd name="connsiteY1858" fmla="*/ 4279832 h 6464302"/>
              <a:gd name="connsiteX1859" fmla="*/ 8316364 w 11965575"/>
              <a:gd name="connsiteY1859" fmla="*/ 4293539 h 6464302"/>
              <a:gd name="connsiteX1860" fmla="*/ 8344462 w 11965575"/>
              <a:gd name="connsiteY1860" fmla="*/ 4296334 h 6464302"/>
              <a:gd name="connsiteX1861" fmla="*/ 8365558 w 11965575"/>
              <a:gd name="connsiteY1861" fmla="*/ 4300221 h 6464302"/>
              <a:gd name="connsiteX1862" fmla="*/ 8402064 w 11965575"/>
              <a:gd name="connsiteY1862" fmla="*/ 4310937 h 6464302"/>
              <a:gd name="connsiteX1863" fmla="*/ 8439788 w 11965575"/>
              <a:gd name="connsiteY1863" fmla="*/ 4316332 h 6464302"/>
              <a:gd name="connsiteX1864" fmla="*/ 8470634 w 11965575"/>
              <a:gd name="connsiteY1864" fmla="*/ 4310490 h 6464302"/>
              <a:gd name="connsiteX1865" fmla="*/ 8497609 w 11965575"/>
              <a:gd name="connsiteY1865" fmla="*/ 4325772 h 6464302"/>
              <a:gd name="connsiteX1866" fmla="*/ 8523861 w 11965575"/>
              <a:gd name="connsiteY1866" fmla="*/ 4329880 h 6464302"/>
              <a:gd name="connsiteX1867" fmla="*/ 8562149 w 11965575"/>
              <a:gd name="connsiteY1867" fmla="*/ 4345448 h 6464302"/>
              <a:gd name="connsiteX1868" fmla="*/ 8634379 w 11965575"/>
              <a:gd name="connsiteY1868" fmla="*/ 4361871 h 6464302"/>
              <a:gd name="connsiteX1869" fmla="*/ 8692355 w 11965575"/>
              <a:gd name="connsiteY1869" fmla="*/ 4372312 h 6464302"/>
              <a:gd name="connsiteX1870" fmla="*/ 8705764 w 11965575"/>
              <a:gd name="connsiteY1870" fmla="*/ 4379453 h 6464302"/>
              <a:gd name="connsiteX1871" fmla="*/ 8738582 w 11965575"/>
              <a:gd name="connsiteY1871" fmla="*/ 4392796 h 6464302"/>
              <a:gd name="connsiteX1872" fmla="*/ 8745583 w 11965575"/>
              <a:gd name="connsiteY1872" fmla="*/ 4391703 h 6464302"/>
              <a:gd name="connsiteX1873" fmla="*/ 8739240 w 11965575"/>
              <a:gd name="connsiteY1873" fmla="*/ 4410134 h 6464302"/>
              <a:gd name="connsiteX1874" fmla="*/ 8719270 w 11965575"/>
              <a:gd name="connsiteY1874" fmla="*/ 4426589 h 6464302"/>
              <a:gd name="connsiteX1875" fmla="*/ 8702113 w 11965575"/>
              <a:gd name="connsiteY1875" fmla="*/ 4428243 h 6464302"/>
              <a:gd name="connsiteX1876" fmla="*/ 8685547 w 11965575"/>
              <a:gd name="connsiteY1876" fmla="*/ 4420570 h 6464302"/>
              <a:gd name="connsiteX1877" fmla="*/ 8683672 w 11965575"/>
              <a:gd name="connsiteY1877" fmla="*/ 4408551 h 6464302"/>
              <a:gd name="connsiteX1878" fmla="*/ 8675576 w 11965575"/>
              <a:gd name="connsiteY1878" fmla="*/ 4402633 h 6464302"/>
              <a:gd name="connsiteX1879" fmla="*/ 8651293 w 11965575"/>
              <a:gd name="connsiteY1879" fmla="*/ 4417710 h 6464302"/>
              <a:gd name="connsiteX1880" fmla="*/ 8645762 w 11965575"/>
              <a:gd name="connsiteY1880" fmla="*/ 4421652 h 6464302"/>
              <a:gd name="connsiteX1881" fmla="*/ 8641822 w 11965575"/>
              <a:gd name="connsiteY1881" fmla="*/ 4416111 h 6464302"/>
              <a:gd name="connsiteX1882" fmla="*/ 8641041 w 11965575"/>
              <a:gd name="connsiteY1882" fmla="*/ 4411103 h 6464302"/>
              <a:gd name="connsiteX1883" fmla="*/ 8630945 w 11965575"/>
              <a:gd name="connsiteY1883" fmla="*/ 4405498 h 6464302"/>
              <a:gd name="connsiteX1884" fmla="*/ 8618162 w 11965575"/>
              <a:gd name="connsiteY1884" fmla="*/ 4402364 h 6464302"/>
              <a:gd name="connsiteX1885" fmla="*/ 8617443 w 11965575"/>
              <a:gd name="connsiteY1885" fmla="*/ 4391191 h 6464302"/>
              <a:gd name="connsiteX1886" fmla="*/ 8629600 w 11965575"/>
              <a:gd name="connsiteY1886" fmla="*/ 4390318 h 6464302"/>
              <a:gd name="connsiteX1887" fmla="*/ 8637445 w 11965575"/>
              <a:gd name="connsiteY1887" fmla="*/ 4388068 h 6464302"/>
              <a:gd name="connsiteX1888" fmla="*/ 8635036 w 11965575"/>
              <a:gd name="connsiteY1888" fmla="*/ 4379211 h 6464302"/>
              <a:gd name="connsiteX1889" fmla="*/ 8611129 w 11965575"/>
              <a:gd name="connsiteY1889" fmla="*/ 4390125 h 6464302"/>
              <a:gd name="connsiteX1890" fmla="*/ 8590534 w 11965575"/>
              <a:gd name="connsiteY1890" fmla="*/ 4402574 h 6464302"/>
              <a:gd name="connsiteX1891" fmla="*/ 8532870 w 11965575"/>
              <a:gd name="connsiteY1891" fmla="*/ 4394136 h 6464302"/>
              <a:gd name="connsiteX1892" fmla="*/ 8528306 w 11965575"/>
              <a:gd name="connsiteY1892" fmla="*/ 4384589 h 6464302"/>
              <a:gd name="connsiteX1893" fmla="*/ 8530805 w 11965575"/>
              <a:gd name="connsiteY1893" fmla="*/ 4367783 h 6464302"/>
              <a:gd name="connsiteX1894" fmla="*/ 8521240 w 11965575"/>
              <a:gd name="connsiteY1894" fmla="*/ 4359017 h 6464302"/>
              <a:gd name="connsiteX1895" fmla="*/ 8515864 w 11965575"/>
              <a:gd name="connsiteY1895" fmla="*/ 4363961 h 6464302"/>
              <a:gd name="connsiteX1896" fmla="*/ 8503147 w 11965575"/>
              <a:gd name="connsiteY1896" fmla="*/ 4387491 h 6464302"/>
              <a:gd name="connsiteX1897" fmla="*/ 8501522 w 11965575"/>
              <a:gd name="connsiteY1897" fmla="*/ 4383641 h 6464302"/>
              <a:gd name="connsiteX1898" fmla="*/ 8488582 w 11965575"/>
              <a:gd name="connsiteY1898" fmla="*/ 4379507 h 6464302"/>
              <a:gd name="connsiteX1899" fmla="*/ 8482269 w 11965575"/>
              <a:gd name="connsiteY1899" fmla="*/ 4378440 h 6464302"/>
              <a:gd name="connsiteX1900" fmla="*/ 8464860 w 11965575"/>
              <a:gd name="connsiteY1900" fmla="*/ 4371925 h 6464302"/>
              <a:gd name="connsiteX1901" fmla="*/ 8432482 w 11965575"/>
              <a:gd name="connsiteY1901" fmla="*/ 4381084 h 6464302"/>
              <a:gd name="connsiteX1902" fmla="*/ 8428575 w 11965575"/>
              <a:gd name="connsiteY1902" fmla="*/ 4388876 h 6464302"/>
              <a:gd name="connsiteX1903" fmla="*/ 8425765 w 11965575"/>
              <a:gd name="connsiteY1903" fmla="*/ 4403677 h 6464302"/>
              <a:gd name="connsiteX1904" fmla="*/ 8453175 w 11965575"/>
              <a:gd name="connsiteY1904" fmla="*/ 4408631 h 6464302"/>
              <a:gd name="connsiteX1905" fmla="*/ 8477366 w 11965575"/>
              <a:gd name="connsiteY1905" fmla="*/ 4419218 h 6464302"/>
              <a:gd name="connsiteX1906" fmla="*/ 8444425 w 11965575"/>
              <a:gd name="connsiteY1906" fmla="*/ 4418206 h 6464302"/>
              <a:gd name="connsiteX1907" fmla="*/ 8420048 w 11965575"/>
              <a:gd name="connsiteY1907" fmla="*/ 4426116 h 6464302"/>
              <a:gd name="connsiteX1908" fmla="*/ 8406891 w 11965575"/>
              <a:gd name="connsiteY1908" fmla="*/ 4427144 h 6464302"/>
              <a:gd name="connsiteX1909" fmla="*/ 8405421 w 11965575"/>
              <a:gd name="connsiteY1909" fmla="*/ 4424296 h 6464302"/>
              <a:gd name="connsiteX1910" fmla="*/ 8357634 w 11965575"/>
              <a:gd name="connsiteY1910" fmla="*/ 4426627 h 6464302"/>
              <a:gd name="connsiteX1911" fmla="*/ 8332290 w 11965575"/>
              <a:gd name="connsiteY1911" fmla="*/ 4448026 h 6464302"/>
              <a:gd name="connsiteX1912" fmla="*/ 8298192 w 11965575"/>
              <a:gd name="connsiteY1912" fmla="*/ 4446168 h 6464302"/>
              <a:gd name="connsiteX1913" fmla="*/ 8254998 w 11965575"/>
              <a:gd name="connsiteY1913" fmla="*/ 4438548 h 6464302"/>
              <a:gd name="connsiteX1914" fmla="*/ 8222587 w 11965575"/>
              <a:gd name="connsiteY1914" fmla="*/ 4434375 h 6464302"/>
              <a:gd name="connsiteX1915" fmla="*/ 8197804 w 11965575"/>
              <a:gd name="connsiteY1915" fmla="*/ 4433116 h 6464302"/>
              <a:gd name="connsiteX1916" fmla="*/ 8176549 w 11965575"/>
              <a:gd name="connsiteY1916" fmla="*/ 4428227 h 6464302"/>
              <a:gd name="connsiteX1917" fmla="*/ 8155511 w 11965575"/>
              <a:gd name="connsiteY1917" fmla="*/ 4385343 h 6464302"/>
              <a:gd name="connsiteX1918" fmla="*/ 8147947 w 11965575"/>
              <a:gd name="connsiteY1918" fmla="*/ 4376263 h 6464302"/>
              <a:gd name="connsiteX1919" fmla="*/ 8137728 w 11965575"/>
              <a:gd name="connsiteY1919" fmla="*/ 4382989 h 6464302"/>
              <a:gd name="connsiteX1920" fmla="*/ 8132978 w 11965575"/>
              <a:gd name="connsiteY1920" fmla="*/ 4391939 h 6464302"/>
              <a:gd name="connsiteX1921" fmla="*/ 8104852 w 11965575"/>
              <a:gd name="connsiteY1921" fmla="*/ 4408642 h 6464302"/>
              <a:gd name="connsiteX1922" fmla="*/ 8089818 w 11965575"/>
              <a:gd name="connsiteY1922" fmla="*/ 4397651 h 6464302"/>
              <a:gd name="connsiteX1923" fmla="*/ 8069537 w 11965575"/>
              <a:gd name="connsiteY1923" fmla="*/ 4412104 h 6464302"/>
              <a:gd name="connsiteX1924" fmla="*/ 8036376 w 11965575"/>
              <a:gd name="connsiteY1924" fmla="*/ 4416255 h 6464302"/>
              <a:gd name="connsiteX1925" fmla="*/ 7970930 w 11965575"/>
              <a:gd name="connsiteY1925" fmla="*/ 4403903 h 6464302"/>
              <a:gd name="connsiteX1926" fmla="*/ 7960303 w 11965575"/>
              <a:gd name="connsiteY1926" fmla="*/ 4401458 h 6464302"/>
              <a:gd name="connsiteX1927" fmla="*/ 7936770 w 11965575"/>
              <a:gd name="connsiteY1927" fmla="*/ 4408211 h 6464302"/>
              <a:gd name="connsiteX1928" fmla="*/ 7930394 w 11965575"/>
              <a:gd name="connsiteY1928" fmla="*/ 4413310 h 6464302"/>
              <a:gd name="connsiteX1929" fmla="*/ 7920706 w 11965575"/>
              <a:gd name="connsiteY1929" fmla="*/ 4416874 h 6464302"/>
              <a:gd name="connsiteX1930" fmla="*/ 7906297 w 11965575"/>
              <a:gd name="connsiteY1930" fmla="*/ 4409890 h 6464302"/>
              <a:gd name="connsiteX1931" fmla="*/ 7893264 w 11965575"/>
              <a:gd name="connsiteY1931" fmla="*/ 4398588 h 6464302"/>
              <a:gd name="connsiteX1932" fmla="*/ 7879325 w 11965575"/>
              <a:gd name="connsiteY1932" fmla="*/ 4394608 h 6464302"/>
              <a:gd name="connsiteX1933" fmla="*/ 7859228 w 11965575"/>
              <a:gd name="connsiteY1933" fmla="*/ 4390565 h 6464302"/>
              <a:gd name="connsiteX1934" fmla="*/ 7850228 w 11965575"/>
              <a:gd name="connsiteY1934" fmla="*/ 4391970 h 6464302"/>
              <a:gd name="connsiteX1935" fmla="*/ 7807752 w 11965575"/>
              <a:gd name="connsiteY1935" fmla="*/ 4395524 h 6464302"/>
              <a:gd name="connsiteX1936" fmla="*/ 7792534 w 11965575"/>
              <a:gd name="connsiteY1936" fmla="*/ 4403030 h 6464302"/>
              <a:gd name="connsiteX1937" fmla="*/ 7805411 w 11965575"/>
              <a:gd name="connsiteY1937" fmla="*/ 4413332 h 6464302"/>
              <a:gd name="connsiteX1938" fmla="*/ 7808724 w 11965575"/>
              <a:gd name="connsiteY1938" fmla="*/ 4414865 h 6464302"/>
              <a:gd name="connsiteX1939" fmla="*/ 7819510 w 11965575"/>
              <a:gd name="connsiteY1939" fmla="*/ 4451143 h 6464302"/>
              <a:gd name="connsiteX1940" fmla="*/ 7801539 w 11965575"/>
              <a:gd name="connsiteY1940" fmla="*/ 4434456 h 6464302"/>
              <a:gd name="connsiteX1941" fmla="*/ 7778318 w 11965575"/>
              <a:gd name="connsiteY1941" fmla="*/ 4443211 h 6464302"/>
              <a:gd name="connsiteX1942" fmla="*/ 7772692 w 11965575"/>
              <a:gd name="connsiteY1942" fmla="*/ 4439985 h 6464302"/>
              <a:gd name="connsiteX1943" fmla="*/ 7773754 w 11965575"/>
              <a:gd name="connsiteY1943" fmla="*/ 4433664 h 6464302"/>
              <a:gd name="connsiteX1944" fmla="*/ 7772345 w 11965575"/>
              <a:gd name="connsiteY1944" fmla="*/ 4424650 h 6464302"/>
              <a:gd name="connsiteX1945" fmla="*/ 7766502 w 11965575"/>
              <a:gd name="connsiteY1945" fmla="*/ 4426589 h 6464302"/>
              <a:gd name="connsiteX1946" fmla="*/ 7757564 w 11965575"/>
              <a:gd name="connsiteY1946" fmla="*/ 4421829 h 6464302"/>
              <a:gd name="connsiteX1947" fmla="*/ 7755624 w 11965575"/>
              <a:gd name="connsiteY1947" fmla="*/ 4415975 h 6464302"/>
              <a:gd name="connsiteX1948" fmla="*/ 7705496 w 11965575"/>
              <a:gd name="connsiteY1948" fmla="*/ 4436114 h 6464302"/>
              <a:gd name="connsiteX1949" fmla="*/ 7703340 w 11965575"/>
              <a:gd name="connsiteY1949" fmla="*/ 4435424 h 6464302"/>
              <a:gd name="connsiteX1950" fmla="*/ 7635300 w 11965575"/>
              <a:gd name="connsiteY1950" fmla="*/ 4432710 h 6464302"/>
              <a:gd name="connsiteX1951" fmla="*/ 7618047 w 11965575"/>
              <a:gd name="connsiteY1951" fmla="*/ 4427196 h 6464302"/>
              <a:gd name="connsiteX1952" fmla="*/ 7598169 w 11965575"/>
              <a:gd name="connsiteY1952" fmla="*/ 4417989 h 6464302"/>
              <a:gd name="connsiteX1953" fmla="*/ 7564101 w 11965575"/>
              <a:gd name="connsiteY1953" fmla="*/ 4418803 h 6464302"/>
              <a:gd name="connsiteX1954" fmla="*/ 7584440 w 11965575"/>
              <a:gd name="connsiteY1954" fmla="*/ 4437004 h 6464302"/>
              <a:gd name="connsiteX1955" fmla="*/ 7731090 w 11965575"/>
              <a:gd name="connsiteY1955" fmla="*/ 4535972 h 6464302"/>
              <a:gd name="connsiteX1956" fmla="*/ 7775183 w 11965575"/>
              <a:gd name="connsiteY1956" fmla="*/ 4566166 h 6464302"/>
              <a:gd name="connsiteX1957" fmla="*/ 7776507 w 11965575"/>
              <a:gd name="connsiteY1957" fmla="*/ 4608890 h 6464302"/>
              <a:gd name="connsiteX1958" fmla="*/ 7759774 w 11965575"/>
              <a:gd name="connsiteY1958" fmla="*/ 4621480 h 6464302"/>
              <a:gd name="connsiteX1959" fmla="*/ 7679678 w 11965575"/>
              <a:gd name="connsiteY1959" fmla="*/ 4639055 h 6464302"/>
              <a:gd name="connsiteX1960" fmla="*/ 7665239 w 11965575"/>
              <a:gd name="connsiteY1960" fmla="*/ 4658486 h 6464302"/>
              <a:gd name="connsiteX1961" fmla="*/ 7668499 w 11965575"/>
              <a:gd name="connsiteY1961" fmla="*/ 4670361 h 6464302"/>
              <a:gd name="connsiteX1962" fmla="*/ 7653095 w 11965575"/>
              <a:gd name="connsiteY1962" fmla="*/ 4684757 h 6464302"/>
              <a:gd name="connsiteX1963" fmla="*/ 7624884 w 11965575"/>
              <a:gd name="connsiteY1963" fmla="*/ 4704062 h 6464302"/>
              <a:gd name="connsiteX1964" fmla="*/ 7602474 w 11965575"/>
              <a:gd name="connsiteY1964" fmla="*/ 4712651 h 6464302"/>
              <a:gd name="connsiteX1965" fmla="*/ 7587677 w 11965575"/>
              <a:gd name="connsiteY1965" fmla="*/ 4694391 h 6464302"/>
              <a:gd name="connsiteX1966" fmla="*/ 7574630 w 11965575"/>
              <a:gd name="connsiteY1966" fmla="*/ 4687810 h 6464302"/>
              <a:gd name="connsiteX1967" fmla="*/ 7572997 w 11965575"/>
              <a:gd name="connsiteY1967" fmla="*/ 4702332 h 6464302"/>
              <a:gd name="connsiteX1968" fmla="*/ 7589785 w 11965575"/>
              <a:gd name="connsiteY1968" fmla="*/ 4743762 h 6464302"/>
              <a:gd name="connsiteX1969" fmla="*/ 7527147 w 11965575"/>
              <a:gd name="connsiteY1969" fmla="*/ 4742294 h 6464302"/>
              <a:gd name="connsiteX1970" fmla="*/ 7503772 w 11965575"/>
              <a:gd name="connsiteY1970" fmla="*/ 4704931 h 6464302"/>
              <a:gd name="connsiteX1971" fmla="*/ 7503714 w 11965575"/>
              <a:gd name="connsiteY1971" fmla="*/ 4691830 h 6464302"/>
              <a:gd name="connsiteX1972" fmla="*/ 7495380 w 11965575"/>
              <a:gd name="connsiteY1972" fmla="*/ 4684216 h 6464302"/>
              <a:gd name="connsiteX1973" fmla="*/ 7486922 w 11965575"/>
              <a:gd name="connsiteY1973" fmla="*/ 4691317 h 6464302"/>
              <a:gd name="connsiteX1974" fmla="*/ 7501957 w 11965575"/>
              <a:gd name="connsiteY1974" fmla="*/ 4761985 h 6464302"/>
              <a:gd name="connsiteX1975" fmla="*/ 7521764 w 11965575"/>
              <a:gd name="connsiteY1975" fmla="*/ 4803803 h 6464302"/>
              <a:gd name="connsiteX1976" fmla="*/ 7578418 w 11965575"/>
              <a:gd name="connsiteY1976" fmla="*/ 4858519 h 6464302"/>
              <a:gd name="connsiteX1977" fmla="*/ 7615807 w 11965575"/>
              <a:gd name="connsiteY1977" fmla="*/ 4866576 h 6464302"/>
              <a:gd name="connsiteX1978" fmla="*/ 7741865 w 11965575"/>
              <a:gd name="connsiteY1978" fmla="*/ 4917080 h 6464302"/>
              <a:gd name="connsiteX1979" fmla="*/ 7763246 w 11965575"/>
              <a:gd name="connsiteY1979" fmla="*/ 4931274 h 6464302"/>
              <a:gd name="connsiteX1980" fmla="*/ 7786257 w 11965575"/>
              <a:gd name="connsiteY1980" fmla="*/ 4971864 h 6464302"/>
              <a:gd name="connsiteX1981" fmla="*/ 7824307 w 11965575"/>
              <a:gd name="connsiteY1981" fmla="*/ 5001285 h 6464302"/>
              <a:gd name="connsiteX1982" fmla="*/ 7867557 w 11965575"/>
              <a:gd name="connsiteY1982" fmla="*/ 5011729 h 6464302"/>
              <a:gd name="connsiteX1983" fmla="*/ 7911225 w 11965575"/>
              <a:gd name="connsiteY1983" fmla="*/ 5032049 h 6464302"/>
              <a:gd name="connsiteX1984" fmla="*/ 7936834 w 11965575"/>
              <a:gd name="connsiteY1984" fmla="*/ 5063151 h 6464302"/>
              <a:gd name="connsiteX1985" fmla="*/ 7971802 w 11965575"/>
              <a:gd name="connsiteY1985" fmla="*/ 5120002 h 6464302"/>
              <a:gd name="connsiteX1986" fmla="*/ 7977543 w 11965575"/>
              <a:gd name="connsiteY1986" fmla="*/ 5096185 h 6464302"/>
              <a:gd name="connsiteX1987" fmla="*/ 8013358 w 11965575"/>
              <a:gd name="connsiteY1987" fmla="*/ 5131867 h 6464302"/>
              <a:gd name="connsiteX1988" fmla="*/ 8039144 w 11965575"/>
              <a:gd name="connsiteY1988" fmla="*/ 5202274 h 6464302"/>
              <a:gd name="connsiteX1989" fmla="*/ 8013038 w 11965575"/>
              <a:gd name="connsiteY1989" fmla="*/ 5311870 h 6464302"/>
              <a:gd name="connsiteX1990" fmla="*/ 7940968 w 11965575"/>
              <a:gd name="connsiteY1990" fmla="*/ 5394307 h 6464302"/>
              <a:gd name="connsiteX1991" fmla="*/ 7921038 w 11965575"/>
              <a:gd name="connsiteY1991" fmla="*/ 5367204 h 6464302"/>
              <a:gd name="connsiteX1992" fmla="*/ 7893857 w 11965575"/>
              <a:gd name="connsiteY1992" fmla="*/ 5363727 h 6464302"/>
              <a:gd name="connsiteX1993" fmla="*/ 7856684 w 11965575"/>
              <a:gd name="connsiteY1993" fmla="*/ 5385898 h 6464302"/>
              <a:gd name="connsiteX1994" fmla="*/ 7855100 w 11965575"/>
              <a:gd name="connsiteY1994" fmla="*/ 5385154 h 6464302"/>
              <a:gd name="connsiteX1995" fmla="*/ 7866360 w 11965575"/>
              <a:gd name="connsiteY1995" fmla="*/ 5395632 h 6464302"/>
              <a:gd name="connsiteX1996" fmla="*/ 7896234 w 11965575"/>
              <a:gd name="connsiteY1996" fmla="*/ 5422502 h 6464302"/>
              <a:gd name="connsiteX1997" fmla="*/ 7937860 w 11965575"/>
              <a:gd name="connsiteY1997" fmla="*/ 5460087 h 6464302"/>
              <a:gd name="connsiteX1998" fmla="*/ 7981672 w 11965575"/>
              <a:gd name="connsiteY1998" fmla="*/ 5517742 h 6464302"/>
              <a:gd name="connsiteX1999" fmla="*/ 8035575 w 11965575"/>
              <a:gd name="connsiteY1999" fmla="*/ 5604445 h 6464302"/>
              <a:gd name="connsiteX2000" fmla="*/ 8043757 w 11965575"/>
              <a:gd name="connsiteY2000" fmla="*/ 5660542 h 6464302"/>
              <a:gd name="connsiteX2001" fmla="*/ 8044412 w 11965575"/>
              <a:gd name="connsiteY2001" fmla="*/ 5677071 h 6464302"/>
              <a:gd name="connsiteX2002" fmla="*/ 8039161 w 11965575"/>
              <a:gd name="connsiteY2002" fmla="*/ 5684954 h 6464302"/>
              <a:gd name="connsiteX2003" fmla="*/ 7970903 w 11965575"/>
              <a:gd name="connsiteY2003" fmla="*/ 5682340 h 6464302"/>
              <a:gd name="connsiteX2004" fmla="*/ 7977090 w 11965575"/>
              <a:gd name="connsiteY2004" fmla="*/ 5703075 h 6464302"/>
              <a:gd name="connsiteX2005" fmla="*/ 7981151 w 11965575"/>
              <a:gd name="connsiteY2005" fmla="*/ 5710319 h 6464302"/>
              <a:gd name="connsiteX2006" fmla="*/ 7982118 w 11965575"/>
              <a:gd name="connsiteY2006" fmla="*/ 5724711 h 6464302"/>
              <a:gd name="connsiteX2007" fmla="*/ 7969961 w 11965575"/>
              <a:gd name="connsiteY2007" fmla="*/ 5723781 h 6464302"/>
              <a:gd name="connsiteX2008" fmla="*/ 7879800 w 11965575"/>
              <a:gd name="connsiteY2008" fmla="*/ 5674825 h 6464302"/>
              <a:gd name="connsiteX2009" fmla="*/ 7804986 w 11965575"/>
              <a:gd name="connsiteY2009" fmla="*/ 5612006 h 6464302"/>
              <a:gd name="connsiteX2010" fmla="*/ 7794298 w 11965575"/>
              <a:gd name="connsiteY2010" fmla="*/ 5608036 h 6464302"/>
              <a:gd name="connsiteX2011" fmla="*/ 7788108 w 11965575"/>
              <a:gd name="connsiteY2011" fmla="*/ 5622330 h 6464302"/>
              <a:gd name="connsiteX2012" fmla="*/ 7792417 w 11965575"/>
              <a:gd name="connsiteY2012" fmla="*/ 5655889 h 6464302"/>
              <a:gd name="connsiteX2013" fmla="*/ 7798635 w 11965575"/>
              <a:gd name="connsiteY2013" fmla="*/ 5662398 h 6464302"/>
              <a:gd name="connsiteX2014" fmla="*/ 7875669 w 11965575"/>
              <a:gd name="connsiteY2014" fmla="*/ 5731060 h 6464302"/>
              <a:gd name="connsiteX2015" fmla="*/ 7896325 w 11965575"/>
              <a:gd name="connsiteY2015" fmla="*/ 5750922 h 6464302"/>
              <a:gd name="connsiteX2016" fmla="*/ 7991672 w 11965575"/>
              <a:gd name="connsiteY2016" fmla="*/ 5820446 h 6464302"/>
              <a:gd name="connsiteX2017" fmla="*/ 8020329 w 11965575"/>
              <a:gd name="connsiteY2017" fmla="*/ 5841640 h 6464302"/>
              <a:gd name="connsiteX2018" fmla="*/ 8020263 w 11965575"/>
              <a:gd name="connsiteY2018" fmla="*/ 5870091 h 6464302"/>
              <a:gd name="connsiteX2019" fmla="*/ 8008856 w 11965575"/>
              <a:gd name="connsiteY2019" fmla="*/ 5878042 h 6464302"/>
              <a:gd name="connsiteX2020" fmla="*/ 7955191 w 11965575"/>
              <a:gd name="connsiteY2020" fmla="*/ 5887712 h 6464302"/>
              <a:gd name="connsiteX2021" fmla="*/ 7945158 w 11965575"/>
              <a:gd name="connsiteY2021" fmla="*/ 5900271 h 6464302"/>
              <a:gd name="connsiteX2022" fmla="*/ 7947064 w 11965575"/>
              <a:gd name="connsiteY2022" fmla="*/ 5908251 h 6464302"/>
              <a:gd name="connsiteX2023" fmla="*/ 7936499 w 11965575"/>
              <a:gd name="connsiteY2023" fmla="*/ 5917438 h 6464302"/>
              <a:gd name="connsiteX2024" fmla="*/ 7917308 w 11965575"/>
              <a:gd name="connsiteY2024" fmla="*/ 5929566 h 6464302"/>
              <a:gd name="connsiteX2025" fmla="*/ 7902212 w 11965575"/>
              <a:gd name="connsiteY2025" fmla="*/ 5934714 h 6464302"/>
              <a:gd name="connsiteX2026" fmla="*/ 7892775 w 11965575"/>
              <a:gd name="connsiteY2026" fmla="*/ 5922196 h 6464302"/>
              <a:gd name="connsiteX2027" fmla="*/ 7884245 w 11965575"/>
              <a:gd name="connsiteY2027" fmla="*/ 5917491 h 6464302"/>
              <a:gd name="connsiteX2028" fmla="*/ 7882837 w 11965575"/>
              <a:gd name="connsiteY2028" fmla="*/ 5927108 h 6464302"/>
              <a:gd name="connsiteX2029" fmla="*/ 7893084 w 11965575"/>
              <a:gd name="connsiteY2029" fmla="*/ 5955087 h 6464302"/>
              <a:gd name="connsiteX2030" fmla="*/ 7851455 w 11965575"/>
              <a:gd name="connsiteY2030" fmla="*/ 5952531 h 6464302"/>
              <a:gd name="connsiteX2031" fmla="*/ 7836737 w 11965575"/>
              <a:gd name="connsiteY2031" fmla="*/ 5927090 h 6464302"/>
              <a:gd name="connsiteX2032" fmla="*/ 7836989 w 11965575"/>
              <a:gd name="connsiteY2032" fmla="*/ 5918376 h 6464302"/>
              <a:gd name="connsiteX2033" fmla="*/ 7831613 w 11965575"/>
              <a:gd name="connsiteY2033" fmla="*/ 5913100 h 6464302"/>
              <a:gd name="connsiteX2034" fmla="*/ 7825832 w 11965575"/>
              <a:gd name="connsiteY2034" fmla="*/ 5917611 h 6464302"/>
              <a:gd name="connsiteX2035" fmla="*/ 7834264 w 11965575"/>
              <a:gd name="connsiteY2035" fmla="*/ 5964993 h 6464302"/>
              <a:gd name="connsiteX2036" fmla="*/ 7846513 w 11965575"/>
              <a:gd name="connsiteY2036" fmla="*/ 5993305 h 6464302"/>
              <a:gd name="connsiteX2037" fmla="*/ 7882983 w 11965575"/>
              <a:gd name="connsiteY2037" fmla="*/ 6031127 h 6464302"/>
              <a:gd name="connsiteX2038" fmla="*/ 7907671 w 11965575"/>
              <a:gd name="connsiteY2038" fmla="*/ 6037430 h 6464302"/>
              <a:gd name="connsiteX2039" fmla="*/ 7990395 w 11965575"/>
              <a:gd name="connsiteY2039" fmla="*/ 6074199 h 6464302"/>
              <a:gd name="connsiteX2040" fmla="*/ 8004302 w 11965575"/>
              <a:gd name="connsiteY2040" fmla="*/ 6084180 h 6464302"/>
              <a:gd name="connsiteX2041" fmla="*/ 8018708 w 11965575"/>
              <a:gd name="connsiteY2041" fmla="*/ 6111757 h 6464302"/>
              <a:gd name="connsiteX2042" fmla="*/ 8043364 w 11965575"/>
              <a:gd name="connsiteY2042" fmla="*/ 6132284 h 6464302"/>
              <a:gd name="connsiteX2043" fmla="*/ 8071898 w 11965575"/>
              <a:gd name="connsiteY2043" fmla="*/ 6140322 h 6464302"/>
              <a:gd name="connsiteX2044" fmla="*/ 8100494 w 11965575"/>
              <a:gd name="connsiteY2044" fmla="*/ 6154938 h 6464302"/>
              <a:gd name="connsiteX2045" fmla="*/ 8116837 w 11965575"/>
              <a:gd name="connsiteY2045" fmla="*/ 6176271 h 6464302"/>
              <a:gd name="connsiteX2046" fmla="*/ 8138836 w 11965575"/>
              <a:gd name="connsiteY2046" fmla="*/ 6214965 h 6464302"/>
              <a:gd name="connsiteX2047" fmla="*/ 8143182 w 11965575"/>
              <a:gd name="connsiteY2047" fmla="*/ 6199269 h 6464302"/>
              <a:gd name="connsiteX2048" fmla="*/ 8166213 w 11965575"/>
              <a:gd name="connsiteY2048" fmla="*/ 6223906 h 6464302"/>
              <a:gd name="connsiteX2049" fmla="*/ 8181804 w 11965575"/>
              <a:gd name="connsiteY2049" fmla="*/ 6271384 h 6464302"/>
              <a:gd name="connsiteX2050" fmla="*/ 8162013 w 11965575"/>
              <a:gd name="connsiteY2050" fmla="*/ 6343620 h 6464302"/>
              <a:gd name="connsiteX2051" fmla="*/ 8112252 w 11965575"/>
              <a:gd name="connsiteY2051" fmla="*/ 6396633 h 6464302"/>
              <a:gd name="connsiteX2052" fmla="*/ 8099596 w 11965575"/>
              <a:gd name="connsiteY2052" fmla="*/ 6378104 h 6464302"/>
              <a:gd name="connsiteX2053" fmla="*/ 8081593 w 11965575"/>
              <a:gd name="connsiteY2053" fmla="*/ 6375105 h 6464302"/>
              <a:gd name="connsiteX2054" fmla="*/ 8045557 w 11965575"/>
              <a:gd name="connsiteY2054" fmla="*/ 6383332 h 6464302"/>
              <a:gd name="connsiteX2055" fmla="*/ 8008648 w 11965575"/>
              <a:gd name="connsiteY2055" fmla="*/ 6369520 h 6464302"/>
              <a:gd name="connsiteX2056" fmla="*/ 7982085 w 11965575"/>
              <a:gd name="connsiteY2056" fmla="*/ 6341013 h 6464302"/>
              <a:gd name="connsiteX2057" fmla="*/ 7971274 w 11965575"/>
              <a:gd name="connsiteY2057" fmla="*/ 6323886 h 6464302"/>
              <a:gd name="connsiteX2058" fmla="*/ 7976521 w 11965575"/>
              <a:gd name="connsiteY2058" fmla="*/ 6351032 h 6464302"/>
              <a:gd name="connsiteX2059" fmla="*/ 7992301 w 11965575"/>
              <a:gd name="connsiteY2059" fmla="*/ 6383217 h 6464302"/>
              <a:gd name="connsiteX2060" fmla="*/ 7991643 w 11965575"/>
              <a:gd name="connsiteY2060" fmla="*/ 6401717 h 6464302"/>
              <a:gd name="connsiteX2061" fmla="*/ 7975641 w 11965575"/>
              <a:gd name="connsiteY2061" fmla="*/ 6399051 h 6464302"/>
              <a:gd name="connsiteX2062" fmla="*/ 7948453 w 11965575"/>
              <a:gd name="connsiteY2062" fmla="*/ 6374818 h 6464302"/>
              <a:gd name="connsiteX2063" fmla="*/ 7922326 w 11965575"/>
              <a:gd name="connsiteY2063" fmla="*/ 6357329 h 6464302"/>
              <a:gd name="connsiteX2064" fmla="*/ 7920482 w 11965575"/>
              <a:gd name="connsiteY2064" fmla="*/ 6355928 h 6464302"/>
              <a:gd name="connsiteX2065" fmla="*/ 7917482 w 11965575"/>
              <a:gd name="connsiteY2065" fmla="*/ 6355428 h 6464302"/>
              <a:gd name="connsiteX2066" fmla="*/ 7919326 w 11965575"/>
              <a:gd name="connsiteY2066" fmla="*/ 6356829 h 6464302"/>
              <a:gd name="connsiteX2067" fmla="*/ 7920014 w 11965575"/>
              <a:gd name="connsiteY2067" fmla="*/ 6359133 h 6464302"/>
              <a:gd name="connsiteX2068" fmla="*/ 7935263 w 11965575"/>
              <a:gd name="connsiteY2068" fmla="*/ 6387945 h 6464302"/>
              <a:gd name="connsiteX2069" fmla="*/ 7938542 w 11965575"/>
              <a:gd name="connsiteY2069" fmla="*/ 6400534 h 6464302"/>
              <a:gd name="connsiteX2070" fmla="*/ 7932291 w 11965575"/>
              <a:gd name="connsiteY2070" fmla="*/ 6408249 h 6464302"/>
              <a:gd name="connsiteX2071" fmla="*/ 7923603 w 11965575"/>
              <a:gd name="connsiteY2071" fmla="*/ 6404613 h 6464302"/>
              <a:gd name="connsiteX2072" fmla="*/ 7921915 w 11965575"/>
              <a:gd name="connsiteY2072" fmla="*/ 6402143 h 6464302"/>
              <a:gd name="connsiteX2073" fmla="*/ 7892480 w 11965575"/>
              <a:gd name="connsiteY2073" fmla="*/ 6351262 h 6464302"/>
              <a:gd name="connsiteX2074" fmla="*/ 7874634 w 11965575"/>
              <a:gd name="connsiteY2074" fmla="*/ 6347194 h 6464302"/>
              <a:gd name="connsiteX2075" fmla="*/ 7866260 w 11965575"/>
              <a:gd name="connsiteY2075" fmla="*/ 6341420 h 6464302"/>
              <a:gd name="connsiteX2076" fmla="*/ 7852292 w 11965575"/>
              <a:gd name="connsiteY2076" fmla="*/ 6324862 h 6464302"/>
              <a:gd name="connsiteX2077" fmla="*/ 7822009 w 11965575"/>
              <a:gd name="connsiteY2077" fmla="*/ 6307776 h 6464302"/>
              <a:gd name="connsiteX2078" fmla="*/ 7768599 w 11965575"/>
              <a:gd name="connsiteY2078" fmla="*/ 6273700 h 6464302"/>
              <a:gd name="connsiteX2079" fmla="*/ 7766599 w 11965575"/>
              <a:gd name="connsiteY2079" fmla="*/ 6273368 h 6464302"/>
              <a:gd name="connsiteX2080" fmla="*/ 7767442 w 11965575"/>
              <a:gd name="connsiteY2080" fmla="*/ 6274602 h 6464302"/>
              <a:gd name="connsiteX2081" fmla="*/ 7765253 w 11965575"/>
              <a:gd name="connsiteY2081" fmla="*/ 6289563 h 6464302"/>
              <a:gd name="connsiteX2082" fmla="*/ 7774719 w 11965575"/>
              <a:gd name="connsiteY2082" fmla="*/ 6322885 h 6464302"/>
              <a:gd name="connsiteX2083" fmla="*/ 7788033 w 11965575"/>
              <a:gd name="connsiteY2083" fmla="*/ 6322915 h 6464302"/>
              <a:gd name="connsiteX2084" fmla="*/ 7801694 w 11965575"/>
              <a:gd name="connsiteY2084" fmla="*/ 6306582 h 6464302"/>
              <a:gd name="connsiteX2085" fmla="*/ 7818288 w 11965575"/>
              <a:gd name="connsiteY2085" fmla="*/ 6319197 h 6464302"/>
              <a:gd name="connsiteX2086" fmla="*/ 7825849 w 11965575"/>
              <a:gd name="connsiteY2086" fmla="*/ 6344540 h 6464302"/>
              <a:gd name="connsiteX2087" fmla="*/ 7820034 w 11965575"/>
              <a:gd name="connsiteY2087" fmla="*/ 6363276 h 6464302"/>
              <a:gd name="connsiteX2088" fmla="*/ 7800999 w 11965575"/>
              <a:gd name="connsiteY2088" fmla="*/ 6374336 h 6464302"/>
              <a:gd name="connsiteX2089" fmla="*/ 7786310 w 11965575"/>
              <a:gd name="connsiteY2089" fmla="*/ 6369699 h 6464302"/>
              <a:gd name="connsiteX2090" fmla="*/ 7766494 w 11965575"/>
              <a:gd name="connsiteY2090" fmla="*/ 6386102 h 6464302"/>
              <a:gd name="connsiteX2091" fmla="*/ 7753991 w 11965575"/>
              <a:gd name="connsiteY2091" fmla="*/ 6401533 h 6464302"/>
              <a:gd name="connsiteX2092" fmla="*/ 7710485 w 11965575"/>
              <a:gd name="connsiteY2092" fmla="*/ 6411801 h 6464302"/>
              <a:gd name="connsiteX2093" fmla="*/ 7699450 w 11965575"/>
              <a:gd name="connsiteY2093" fmla="*/ 6424194 h 6464302"/>
              <a:gd name="connsiteX2094" fmla="*/ 7704480 w 11965575"/>
              <a:gd name="connsiteY2094" fmla="*/ 6445830 h 6464302"/>
              <a:gd name="connsiteX2095" fmla="*/ 7646914 w 11965575"/>
              <a:gd name="connsiteY2095" fmla="*/ 6412157 h 6464302"/>
              <a:gd name="connsiteX2096" fmla="*/ 7611663 w 11965575"/>
              <a:gd name="connsiteY2096" fmla="*/ 6380012 h 6464302"/>
              <a:gd name="connsiteX2097" fmla="*/ 7609662 w 11965575"/>
              <a:gd name="connsiteY2097" fmla="*/ 6379679 h 6464302"/>
              <a:gd name="connsiteX2098" fmla="*/ 7582190 w 11965575"/>
              <a:gd name="connsiteY2098" fmla="*/ 6378386 h 6464302"/>
              <a:gd name="connsiteX2099" fmla="*/ 7572066 w 11965575"/>
              <a:gd name="connsiteY2099" fmla="*/ 6363563 h 6464302"/>
              <a:gd name="connsiteX2100" fmla="*/ 7565596 w 11965575"/>
              <a:gd name="connsiteY2100" fmla="*/ 6365770 h 6464302"/>
              <a:gd name="connsiteX2101" fmla="*/ 7573064 w 11965575"/>
              <a:gd name="connsiteY2101" fmla="*/ 6398759 h 6464302"/>
              <a:gd name="connsiteX2102" fmla="*/ 7591250 w 11965575"/>
              <a:gd name="connsiteY2102" fmla="*/ 6421493 h 6464302"/>
              <a:gd name="connsiteX2103" fmla="*/ 7560935 w 11965575"/>
              <a:gd name="connsiteY2103" fmla="*/ 6418632 h 6464302"/>
              <a:gd name="connsiteX2104" fmla="*/ 7566964 w 11965575"/>
              <a:gd name="connsiteY2104" fmla="*/ 6440436 h 6464302"/>
              <a:gd name="connsiteX2105" fmla="*/ 7571463 w 11965575"/>
              <a:gd name="connsiteY2105" fmla="*/ 6458700 h 6464302"/>
              <a:gd name="connsiteX2106" fmla="*/ 7563680 w 11965575"/>
              <a:gd name="connsiteY2106" fmla="*/ 6462877 h 6464302"/>
              <a:gd name="connsiteX2107" fmla="*/ 7543275 w 11965575"/>
              <a:gd name="connsiteY2107" fmla="*/ 6434300 h 6464302"/>
              <a:gd name="connsiteX2108" fmla="*/ 7529963 w 11965575"/>
              <a:gd name="connsiteY2108" fmla="*/ 6399242 h 6464302"/>
              <a:gd name="connsiteX2109" fmla="*/ 7529305 w 11965575"/>
              <a:gd name="connsiteY2109" fmla="*/ 6417742 h 6464302"/>
              <a:gd name="connsiteX2110" fmla="*/ 7522742 w 11965575"/>
              <a:gd name="connsiteY2110" fmla="*/ 6427594 h 6464302"/>
              <a:gd name="connsiteX2111" fmla="*/ 7510835 w 11965575"/>
              <a:gd name="connsiteY2111" fmla="*/ 6417948 h 6464302"/>
              <a:gd name="connsiteX2112" fmla="*/ 7512744 w 11965575"/>
              <a:gd name="connsiteY2112" fmla="*/ 6390899 h 6464302"/>
              <a:gd name="connsiteX2113" fmla="*/ 7511214 w 11965575"/>
              <a:gd name="connsiteY2113" fmla="*/ 6387360 h 6464302"/>
              <a:gd name="connsiteX2114" fmla="*/ 7496618 w 11965575"/>
              <a:gd name="connsiteY2114" fmla="*/ 6375077 h 6464302"/>
              <a:gd name="connsiteX2115" fmla="*/ 7481461 w 11965575"/>
              <a:gd name="connsiteY2115" fmla="*/ 6373646 h 6464302"/>
              <a:gd name="connsiteX2116" fmla="*/ 7468460 w 11965575"/>
              <a:gd name="connsiteY2116" fmla="*/ 6371480 h 6464302"/>
              <a:gd name="connsiteX2117" fmla="*/ 7442490 w 11965575"/>
              <a:gd name="connsiteY2117" fmla="*/ 6352924 h 6464302"/>
              <a:gd name="connsiteX2118" fmla="*/ 7427801 w 11965575"/>
              <a:gd name="connsiteY2118" fmla="*/ 6348286 h 6464302"/>
              <a:gd name="connsiteX2119" fmla="*/ 7403613 w 11965575"/>
              <a:gd name="connsiteY2119" fmla="*/ 6324554 h 6464302"/>
              <a:gd name="connsiteX2120" fmla="*/ 7336174 w 11965575"/>
              <a:gd name="connsiteY2120" fmla="*/ 6267342 h 6464302"/>
              <a:gd name="connsiteX2121" fmla="*/ 7323016 w 11965575"/>
              <a:gd name="connsiteY2121" fmla="*/ 6266244 h 6464302"/>
              <a:gd name="connsiteX2122" fmla="*/ 7301140 w 11965575"/>
              <a:gd name="connsiteY2122" fmla="*/ 6240706 h 6464302"/>
              <a:gd name="connsiteX2123" fmla="*/ 7280953 w 11965575"/>
              <a:gd name="connsiteY2123" fmla="*/ 6217638 h 6464302"/>
              <a:gd name="connsiteX2124" fmla="*/ 7265419 w 11965575"/>
              <a:gd name="connsiteY2124" fmla="*/ 6211766 h 6464302"/>
              <a:gd name="connsiteX2125" fmla="*/ 7259108 w 11965575"/>
              <a:gd name="connsiteY2125" fmla="*/ 6212905 h 6464302"/>
              <a:gd name="connsiteX2126" fmla="*/ 7245420 w 11965575"/>
              <a:gd name="connsiteY2126" fmla="*/ 6208434 h 6464302"/>
              <a:gd name="connsiteX2127" fmla="*/ 7236294 w 11965575"/>
              <a:gd name="connsiteY2127" fmla="*/ 6193778 h 6464302"/>
              <a:gd name="connsiteX2128" fmla="*/ 7225824 w 11965575"/>
              <a:gd name="connsiteY2128" fmla="*/ 6195318 h 6464302"/>
              <a:gd name="connsiteX2129" fmla="*/ 7225321 w 11965575"/>
              <a:gd name="connsiteY2129" fmla="*/ 6212749 h 6464302"/>
              <a:gd name="connsiteX2130" fmla="*/ 7226508 w 11965575"/>
              <a:gd name="connsiteY2130" fmla="*/ 6232652 h 6464302"/>
              <a:gd name="connsiteX2131" fmla="*/ 7222256 w 11965575"/>
              <a:gd name="connsiteY2131" fmla="*/ 6240700 h 6464302"/>
              <a:gd name="connsiteX2132" fmla="*/ 7215569 w 11965575"/>
              <a:gd name="connsiteY2132" fmla="*/ 6237397 h 6464302"/>
              <a:gd name="connsiteX2133" fmla="*/ 7155631 w 11965575"/>
              <a:gd name="connsiteY2133" fmla="*/ 6163920 h 6464302"/>
              <a:gd name="connsiteX2134" fmla="*/ 7109474 w 11965575"/>
              <a:gd name="connsiteY2134" fmla="*/ 6122295 h 6464302"/>
              <a:gd name="connsiteX2135" fmla="*/ 7102630 w 11965575"/>
              <a:gd name="connsiteY2135" fmla="*/ 6120060 h 6464302"/>
              <a:gd name="connsiteX2136" fmla="*/ 7103691 w 11965575"/>
              <a:gd name="connsiteY2136" fmla="*/ 6126805 h 6464302"/>
              <a:gd name="connsiteX2137" fmla="*/ 7103816 w 11965575"/>
              <a:gd name="connsiteY2137" fmla="*/ 6139963 h 6464302"/>
              <a:gd name="connsiteX2138" fmla="*/ 7092971 w 11965575"/>
              <a:gd name="connsiteY2138" fmla="*/ 6137061 h 6464302"/>
              <a:gd name="connsiteX2139" fmla="*/ 7078064 w 11965575"/>
              <a:gd name="connsiteY2139" fmla="*/ 6126914 h 6464302"/>
              <a:gd name="connsiteX2140" fmla="*/ 7066749 w 11965575"/>
              <a:gd name="connsiteY2140" fmla="*/ 6127219 h 6464302"/>
              <a:gd name="connsiteX2141" fmla="*/ 7066874 w 11965575"/>
              <a:gd name="connsiteY2141" fmla="*/ 6140376 h 6464302"/>
              <a:gd name="connsiteX2142" fmla="*/ 7076373 w 11965575"/>
              <a:gd name="connsiteY2142" fmla="*/ 6159473 h 6464302"/>
              <a:gd name="connsiteX2143" fmla="*/ 7069276 w 11965575"/>
              <a:gd name="connsiteY2143" fmla="*/ 6165954 h 6464302"/>
              <a:gd name="connsiteX2144" fmla="*/ 7016869 w 11965575"/>
              <a:gd name="connsiteY2144" fmla="*/ 6132045 h 6464302"/>
              <a:gd name="connsiteX2145" fmla="*/ 6982461 w 11965575"/>
              <a:gd name="connsiteY2145" fmla="*/ 6101135 h 6464302"/>
              <a:gd name="connsiteX2146" fmla="*/ 6980024 w 11965575"/>
              <a:gd name="connsiteY2146" fmla="*/ 6089783 h 6464302"/>
              <a:gd name="connsiteX2147" fmla="*/ 6987902 w 11965575"/>
              <a:gd name="connsiteY2147" fmla="*/ 6077959 h 6464302"/>
              <a:gd name="connsiteX2148" fmla="*/ 6951586 w 11965575"/>
              <a:gd name="connsiteY2148" fmla="*/ 6074098 h 6464302"/>
              <a:gd name="connsiteX2149" fmla="*/ 6927020 w 11965575"/>
              <a:gd name="connsiteY2149" fmla="*/ 6080952 h 6464302"/>
              <a:gd name="connsiteX2150" fmla="*/ 6918549 w 11965575"/>
              <a:gd name="connsiteY2150" fmla="*/ 6082825 h 6464302"/>
              <a:gd name="connsiteX2151" fmla="*/ 6889485 w 11965575"/>
              <a:gd name="connsiteY2151" fmla="*/ 6071415 h 6464302"/>
              <a:gd name="connsiteX2152" fmla="*/ 6850575 w 11965575"/>
              <a:gd name="connsiteY2152" fmla="*/ 6057271 h 6464302"/>
              <a:gd name="connsiteX2153" fmla="*/ 6834322 w 11965575"/>
              <a:gd name="connsiteY2153" fmla="*/ 6063320 h 6464302"/>
              <a:gd name="connsiteX2154" fmla="*/ 6828071 w 11965575"/>
              <a:gd name="connsiteY2154" fmla="*/ 6071036 h 6464302"/>
              <a:gd name="connsiteX2155" fmla="*/ 6818009 w 11965575"/>
              <a:gd name="connsiteY2155" fmla="*/ 6062791 h 6464302"/>
              <a:gd name="connsiteX2156" fmla="*/ 6817319 w 11965575"/>
              <a:gd name="connsiteY2156" fmla="*/ 6060487 h 6464302"/>
              <a:gd name="connsiteX2157" fmla="*/ 6795882 w 11965575"/>
              <a:gd name="connsiteY2157" fmla="*/ 6045969 h 6464302"/>
              <a:gd name="connsiteX2158" fmla="*/ 6787507 w 11965575"/>
              <a:gd name="connsiteY2158" fmla="*/ 6040195 h 6464302"/>
              <a:gd name="connsiteX2159" fmla="*/ 6751222 w 11965575"/>
              <a:gd name="connsiteY2159" fmla="*/ 6022108 h 6464302"/>
              <a:gd name="connsiteX2160" fmla="*/ 6704000 w 11965575"/>
              <a:gd name="connsiteY2160" fmla="*/ 6008768 h 6464302"/>
              <a:gd name="connsiteX2161" fmla="*/ 6688999 w 11965575"/>
              <a:gd name="connsiteY2161" fmla="*/ 6006269 h 6464302"/>
              <a:gd name="connsiteX2162" fmla="*/ 6672120 w 11965575"/>
              <a:gd name="connsiteY2162" fmla="*/ 6016593 h 6464302"/>
              <a:gd name="connsiteX2163" fmla="*/ 6680091 w 11965575"/>
              <a:gd name="connsiteY2163" fmla="*/ 5997122 h 6464302"/>
              <a:gd name="connsiteX2164" fmla="*/ 6672124 w 11965575"/>
              <a:gd name="connsiteY2164" fmla="*/ 5981564 h 6464302"/>
              <a:gd name="connsiteX2165" fmla="*/ 6671208 w 11965575"/>
              <a:gd name="connsiteY2165" fmla="*/ 5981167 h 6464302"/>
              <a:gd name="connsiteX2166" fmla="*/ 6657649 w 11965575"/>
              <a:gd name="connsiteY2166" fmla="*/ 5988745 h 6464302"/>
              <a:gd name="connsiteX2167" fmla="*/ 6642917 w 11965575"/>
              <a:gd name="connsiteY2167" fmla="*/ 5988509 h 6464302"/>
              <a:gd name="connsiteX2168" fmla="*/ 6642463 w 11965575"/>
              <a:gd name="connsiteY2168" fmla="*/ 5995233 h 6464302"/>
              <a:gd name="connsiteX2169" fmla="*/ 6637538 w 11965575"/>
              <a:gd name="connsiteY2169" fmla="*/ 5988644 h 6464302"/>
              <a:gd name="connsiteX2170" fmla="*/ 6630181 w 11965575"/>
              <a:gd name="connsiteY2170" fmla="*/ 5989532 h 6464302"/>
              <a:gd name="connsiteX2171" fmla="*/ 6630097 w 11965575"/>
              <a:gd name="connsiteY2171" fmla="*/ 5999740 h 6464302"/>
              <a:gd name="connsiteX2172" fmla="*/ 6634231 w 11965575"/>
              <a:gd name="connsiteY2172" fmla="*/ 6019453 h 6464302"/>
              <a:gd name="connsiteX2173" fmla="*/ 6586923 w 11965575"/>
              <a:gd name="connsiteY2173" fmla="*/ 5988773 h 6464302"/>
              <a:gd name="connsiteX2174" fmla="*/ 6572829 w 11965575"/>
              <a:gd name="connsiteY2174" fmla="*/ 5979724 h 6464302"/>
              <a:gd name="connsiteX2175" fmla="*/ 6569929 w 11965575"/>
              <a:gd name="connsiteY2175" fmla="*/ 5982465 h 6464302"/>
              <a:gd name="connsiteX2176" fmla="*/ 6565923 w 11965575"/>
              <a:gd name="connsiteY2176" fmla="*/ 5979198 h 6464302"/>
              <a:gd name="connsiteX2177" fmla="*/ 6556800 w 11965575"/>
              <a:gd name="connsiteY2177" fmla="*/ 5964541 h 6464302"/>
              <a:gd name="connsiteX2178" fmla="*/ 6551738 w 11965575"/>
              <a:gd name="connsiteY2178" fmla="*/ 5963135 h 6464302"/>
              <a:gd name="connsiteX2179" fmla="*/ 6546658 w 11965575"/>
              <a:gd name="connsiteY2179" fmla="*/ 5967528 h 6464302"/>
              <a:gd name="connsiteX2180" fmla="*/ 6546392 w 11965575"/>
              <a:gd name="connsiteY2180" fmla="*/ 5972660 h 6464302"/>
              <a:gd name="connsiteX2181" fmla="*/ 6548985 w 11965575"/>
              <a:gd name="connsiteY2181" fmla="*/ 5982943 h 6464302"/>
              <a:gd name="connsiteX2182" fmla="*/ 6558859 w 11965575"/>
              <a:gd name="connsiteY2182" fmla="*/ 6006482 h 6464302"/>
              <a:gd name="connsiteX2183" fmla="*/ 6529871 w 11965575"/>
              <a:gd name="connsiteY2183" fmla="*/ 6003295 h 6464302"/>
              <a:gd name="connsiteX2184" fmla="*/ 6518101 w 11965575"/>
              <a:gd name="connsiteY2184" fmla="*/ 6002037 h 6464302"/>
              <a:gd name="connsiteX2185" fmla="*/ 6521219 w 11965575"/>
              <a:gd name="connsiteY2185" fmla="*/ 6014538 h 6464302"/>
              <a:gd name="connsiteX2186" fmla="*/ 6524917 w 11965575"/>
              <a:gd name="connsiteY2186" fmla="*/ 6031179 h 6464302"/>
              <a:gd name="connsiteX2187" fmla="*/ 6518520 w 11965575"/>
              <a:gd name="connsiteY2187" fmla="*/ 6034985 h 6464302"/>
              <a:gd name="connsiteX2188" fmla="*/ 6501751 w 11965575"/>
              <a:gd name="connsiteY2188" fmla="*/ 6008947 h 6464302"/>
              <a:gd name="connsiteX2189" fmla="*/ 6498254 w 11965575"/>
              <a:gd name="connsiteY2189" fmla="*/ 5998736 h 6464302"/>
              <a:gd name="connsiteX2190" fmla="*/ 6492694 w 11965575"/>
              <a:gd name="connsiteY2190" fmla="*/ 5996554 h 6464302"/>
              <a:gd name="connsiteX2191" fmla="*/ 6489910 w 11965575"/>
              <a:gd name="connsiteY2191" fmla="*/ 5994462 h 6464302"/>
              <a:gd name="connsiteX2192" fmla="*/ 6484877 w 11965575"/>
              <a:gd name="connsiteY2192" fmla="*/ 6002838 h 6464302"/>
              <a:gd name="connsiteX2193" fmla="*/ 6475091 w 11965575"/>
              <a:gd name="connsiteY2193" fmla="*/ 5994050 h 6464302"/>
              <a:gd name="connsiteX2194" fmla="*/ 6475706 w 11965575"/>
              <a:gd name="connsiteY2194" fmla="*/ 5984397 h 6464302"/>
              <a:gd name="connsiteX2195" fmla="*/ 6455631 w 11965575"/>
              <a:gd name="connsiteY2195" fmla="*/ 5983812 h 6464302"/>
              <a:gd name="connsiteX2196" fmla="*/ 6434660 w 11965575"/>
              <a:gd name="connsiteY2196" fmla="*/ 5966087 h 6464302"/>
              <a:gd name="connsiteX2197" fmla="*/ 6422005 w 11965575"/>
              <a:gd name="connsiteY2197" fmla="*/ 5947559 h 6464302"/>
              <a:gd name="connsiteX2198" fmla="*/ 6392594 w 11965575"/>
              <a:gd name="connsiteY2198" fmla="*/ 5952511 h 6464302"/>
              <a:gd name="connsiteX2199" fmla="*/ 6384499 w 11965575"/>
              <a:gd name="connsiteY2199" fmla="*/ 5958825 h 6464302"/>
              <a:gd name="connsiteX2200" fmla="*/ 6359340 w 11965575"/>
              <a:gd name="connsiteY2200" fmla="*/ 5955728 h 6464302"/>
              <a:gd name="connsiteX2201" fmla="*/ 6338651 w 11965575"/>
              <a:gd name="connsiteY2201" fmla="*/ 5950092 h 6464302"/>
              <a:gd name="connsiteX2202" fmla="*/ 6308866 w 11965575"/>
              <a:gd name="connsiteY2202" fmla="*/ 5950604 h 6464302"/>
              <a:gd name="connsiteX2203" fmla="*/ 6281549 w 11965575"/>
              <a:gd name="connsiteY2203" fmla="*/ 5948243 h 6464302"/>
              <a:gd name="connsiteX2204" fmla="*/ 6257017 w 11965575"/>
              <a:gd name="connsiteY2204" fmla="*/ 5940872 h 6464302"/>
              <a:gd name="connsiteX2205" fmla="*/ 6229923 w 11965575"/>
              <a:gd name="connsiteY2205" fmla="*/ 5908990 h 6464302"/>
              <a:gd name="connsiteX2206" fmla="*/ 6218236 w 11965575"/>
              <a:gd name="connsiteY2206" fmla="*/ 5904853 h 6464302"/>
              <a:gd name="connsiteX2207" fmla="*/ 6215045 w 11965575"/>
              <a:gd name="connsiteY2207" fmla="*/ 5919648 h 6464302"/>
              <a:gd name="connsiteX2208" fmla="*/ 6221952 w 11965575"/>
              <a:gd name="connsiteY2208" fmla="*/ 5928461 h 6464302"/>
              <a:gd name="connsiteX2209" fmla="*/ 6201418 w 11965575"/>
              <a:gd name="connsiteY2209" fmla="*/ 5921756 h 6464302"/>
              <a:gd name="connsiteX2210" fmla="*/ 6192105 w 11965575"/>
              <a:gd name="connsiteY2210" fmla="*/ 5922394 h 6464302"/>
              <a:gd name="connsiteX2211" fmla="*/ 6165539 w 11965575"/>
              <a:gd name="connsiteY2211" fmla="*/ 5928915 h 6464302"/>
              <a:gd name="connsiteX2212" fmla="*/ 6150163 w 11965575"/>
              <a:gd name="connsiteY2212" fmla="*/ 5921974 h 6464302"/>
              <a:gd name="connsiteX2213" fmla="*/ 6121192 w 11965575"/>
              <a:gd name="connsiteY2213" fmla="*/ 5902918 h 6464302"/>
              <a:gd name="connsiteX2214" fmla="*/ 6095437 w 11965575"/>
              <a:gd name="connsiteY2214" fmla="*/ 5924899 h 6464302"/>
              <a:gd name="connsiteX2215" fmla="*/ 6081465 w 11965575"/>
              <a:gd name="connsiteY2215" fmla="*/ 5943370 h 6464302"/>
              <a:gd name="connsiteX2216" fmla="*/ 6079123 w 11965575"/>
              <a:gd name="connsiteY2216" fmla="*/ 5924371 h 6464302"/>
              <a:gd name="connsiteX2217" fmla="*/ 6071467 w 11965575"/>
              <a:gd name="connsiteY2217" fmla="*/ 5906675 h 6464302"/>
              <a:gd name="connsiteX2218" fmla="*/ 6031212 w 11965575"/>
              <a:gd name="connsiteY2218" fmla="*/ 5908726 h 6464302"/>
              <a:gd name="connsiteX2219" fmla="*/ 6022648 w 11965575"/>
              <a:gd name="connsiteY2219" fmla="*/ 5918247 h 6464302"/>
              <a:gd name="connsiteX2220" fmla="*/ 6011083 w 11965575"/>
              <a:gd name="connsiteY2220" fmla="*/ 5927266 h 6464302"/>
              <a:gd name="connsiteX2221" fmla="*/ 5990455 w 11965575"/>
              <a:gd name="connsiteY2221" fmla="*/ 5928208 h 6464302"/>
              <a:gd name="connsiteX2222" fmla="*/ 5944796 w 11965575"/>
              <a:gd name="connsiteY2222" fmla="*/ 5904182 h 6464302"/>
              <a:gd name="connsiteX2223" fmla="*/ 5929326 w 11965575"/>
              <a:gd name="connsiteY2223" fmla="*/ 5904888 h 6464302"/>
              <a:gd name="connsiteX2224" fmla="*/ 5919012 w 11965575"/>
              <a:gd name="connsiteY2224" fmla="*/ 5905360 h 6464302"/>
              <a:gd name="connsiteX2225" fmla="*/ 5885572 w 11965575"/>
              <a:gd name="connsiteY2225" fmla="*/ 5888842 h 6464302"/>
              <a:gd name="connsiteX2226" fmla="*/ 5847507 w 11965575"/>
              <a:gd name="connsiteY2226" fmla="*/ 5875932 h 6464302"/>
              <a:gd name="connsiteX2227" fmla="*/ 5843194 w 11965575"/>
              <a:gd name="connsiteY2227" fmla="*/ 5877403 h 6464302"/>
              <a:gd name="connsiteX2228" fmla="*/ 5829099 w 11965575"/>
              <a:gd name="connsiteY2228" fmla="*/ 5882718 h 6464302"/>
              <a:gd name="connsiteX2229" fmla="*/ 5803782 w 11965575"/>
              <a:gd name="connsiteY2229" fmla="*/ 5880689 h 6464302"/>
              <a:gd name="connsiteX2230" fmla="*/ 5782969 w 11965575"/>
              <a:gd name="connsiteY2230" fmla="*/ 5861897 h 6464302"/>
              <a:gd name="connsiteX2231" fmla="*/ 5763905 w 11965575"/>
              <a:gd name="connsiteY2231" fmla="*/ 5852153 h 6464302"/>
              <a:gd name="connsiteX2232" fmla="*/ 5713929 w 11965575"/>
              <a:gd name="connsiteY2232" fmla="*/ 5864626 h 6464302"/>
              <a:gd name="connsiteX2233" fmla="*/ 5681926 w 11965575"/>
              <a:gd name="connsiteY2233" fmla="*/ 5859294 h 6464302"/>
              <a:gd name="connsiteX2234" fmla="*/ 5664641 w 11965575"/>
              <a:gd name="connsiteY2234" fmla="*/ 5879403 h 6464302"/>
              <a:gd name="connsiteX2235" fmla="*/ 5667390 w 11965575"/>
              <a:gd name="connsiteY2235" fmla="*/ 5888619 h 6464302"/>
              <a:gd name="connsiteX2236" fmla="*/ 5634139 w 11965575"/>
              <a:gd name="connsiteY2236" fmla="*/ 5856806 h 6464302"/>
              <a:gd name="connsiteX2237" fmla="*/ 5623636 w 11965575"/>
              <a:gd name="connsiteY2237" fmla="*/ 5872572 h 6464302"/>
              <a:gd name="connsiteX2238" fmla="*/ 5609104 w 11965575"/>
              <a:gd name="connsiteY2238" fmla="*/ 5866867 h 6464302"/>
              <a:gd name="connsiteX2239" fmla="*/ 5594790 w 11965575"/>
              <a:gd name="connsiteY2239" fmla="*/ 5866671 h 6464302"/>
              <a:gd name="connsiteX2240" fmla="*/ 5572693 w 11965575"/>
              <a:gd name="connsiteY2240" fmla="*/ 5870653 h 6464302"/>
              <a:gd name="connsiteX2241" fmla="*/ 5555066 w 11965575"/>
              <a:gd name="connsiteY2241" fmla="*/ 5872095 h 6464302"/>
              <a:gd name="connsiteX2242" fmla="*/ 5518157 w 11965575"/>
              <a:gd name="connsiteY2242" fmla="*/ 5858284 h 6464302"/>
              <a:gd name="connsiteX2243" fmla="*/ 5500624 w 11965575"/>
              <a:gd name="connsiteY2243" fmla="*/ 5852078 h 6464302"/>
              <a:gd name="connsiteX2244" fmla="*/ 5492936 w 11965575"/>
              <a:gd name="connsiteY2244" fmla="*/ 5848609 h 6464302"/>
              <a:gd name="connsiteX2245" fmla="*/ 5507004 w 11965575"/>
              <a:gd name="connsiteY2245" fmla="*/ 5822490 h 6464302"/>
              <a:gd name="connsiteX2246" fmla="*/ 5531694 w 11965575"/>
              <a:gd name="connsiteY2246" fmla="*/ 5828793 h 6464302"/>
              <a:gd name="connsiteX2247" fmla="*/ 5535380 w 11965575"/>
              <a:gd name="connsiteY2247" fmla="*/ 5831596 h 6464302"/>
              <a:gd name="connsiteX2248" fmla="*/ 5540945 w 11965575"/>
              <a:gd name="connsiteY2248" fmla="*/ 5821577 h 6464302"/>
              <a:gd name="connsiteX2249" fmla="*/ 5538570 w 11965575"/>
              <a:gd name="connsiteY2249" fmla="*/ 5816803 h 6464302"/>
              <a:gd name="connsiteX2250" fmla="*/ 5486627 w 11965575"/>
              <a:gd name="connsiteY2250" fmla="*/ 5814717 h 6464302"/>
              <a:gd name="connsiteX2251" fmla="*/ 5475469 w 11965575"/>
              <a:gd name="connsiteY2251" fmla="*/ 5813953 h 6464302"/>
              <a:gd name="connsiteX2252" fmla="*/ 5463937 w 11965575"/>
              <a:gd name="connsiteY2252" fmla="*/ 5808747 h 6464302"/>
              <a:gd name="connsiteX2253" fmla="*/ 5439712 w 11965575"/>
              <a:gd name="connsiteY2253" fmla="*/ 5834269 h 6464302"/>
              <a:gd name="connsiteX2254" fmla="*/ 5444681 w 11965575"/>
              <a:gd name="connsiteY2254" fmla="*/ 5849326 h 6464302"/>
              <a:gd name="connsiteX2255" fmla="*/ 5438804 w 11965575"/>
              <a:gd name="connsiteY2255" fmla="*/ 5861483 h 6464302"/>
              <a:gd name="connsiteX2256" fmla="*/ 5430585 w 11965575"/>
              <a:gd name="connsiteY2256" fmla="*/ 5854641 h 6464302"/>
              <a:gd name="connsiteX2257" fmla="*/ 5415365 w 11965575"/>
              <a:gd name="connsiteY2257" fmla="*/ 5846633 h 6464302"/>
              <a:gd name="connsiteX2258" fmla="*/ 5393049 w 11965575"/>
              <a:gd name="connsiteY2258" fmla="*/ 5845104 h 6464302"/>
              <a:gd name="connsiteX2259" fmla="*/ 5358857 w 11965575"/>
              <a:gd name="connsiteY2259" fmla="*/ 5854733 h 6464302"/>
              <a:gd name="connsiteX2260" fmla="*/ 5331105 w 11965575"/>
              <a:gd name="connsiteY2260" fmla="*/ 5841352 h 6464302"/>
              <a:gd name="connsiteX2261" fmla="*/ 5313572 w 11965575"/>
              <a:gd name="connsiteY2261" fmla="*/ 5835148 h 6464302"/>
              <a:gd name="connsiteX2262" fmla="*/ 5242377 w 11965575"/>
              <a:gd name="connsiteY2262" fmla="*/ 5838611 h 6464302"/>
              <a:gd name="connsiteX2263" fmla="*/ 5214842 w 11965575"/>
              <a:gd name="connsiteY2263" fmla="*/ 5830741 h 6464302"/>
              <a:gd name="connsiteX2264" fmla="*/ 5186061 w 11965575"/>
              <a:gd name="connsiteY2264" fmla="*/ 5796390 h 6464302"/>
              <a:gd name="connsiteX2265" fmla="*/ 5182780 w 11965575"/>
              <a:gd name="connsiteY2265" fmla="*/ 5783802 h 6464302"/>
              <a:gd name="connsiteX2266" fmla="*/ 5163874 w 11965575"/>
              <a:gd name="connsiteY2266" fmla="*/ 5772989 h 6464302"/>
              <a:gd name="connsiteX2267" fmla="*/ 5153807 w 11965575"/>
              <a:gd name="connsiteY2267" fmla="*/ 5799774 h 6464302"/>
              <a:gd name="connsiteX2268" fmla="*/ 5167212 w 11965575"/>
              <a:gd name="connsiteY2268" fmla="*/ 5827185 h 6464302"/>
              <a:gd name="connsiteX2269" fmla="*/ 5169805 w 11965575"/>
              <a:gd name="connsiteY2269" fmla="*/ 5837468 h 6464302"/>
              <a:gd name="connsiteX2270" fmla="*/ 5160927 w 11965575"/>
              <a:gd name="connsiteY2270" fmla="*/ 5849126 h 6464302"/>
              <a:gd name="connsiteX2271" fmla="*/ 5150240 w 11965575"/>
              <a:gd name="connsiteY2271" fmla="*/ 5845156 h 6464302"/>
              <a:gd name="connsiteX2272" fmla="*/ 5063452 w 11965575"/>
              <a:gd name="connsiteY2272" fmla="*/ 5801142 h 6464302"/>
              <a:gd name="connsiteX2273" fmla="*/ 5081109 w 11965575"/>
              <a:gd name="connsiteY2273" fmla="*/ 5820502 h 6464302"/>
              <a:gd name="connsiteX2274" fmla="*/ 5093921 w 11965575"/>
              <a:gd name="connsiteY2274" fmla="*/ 5837963 h 6464302"/>
              <a:gd name="connsiteX2275" fmla="*/ 5086417 w 11965575"/>
              <a:gd name="connsiteY2275" fmla="*/ 5854228 h 6464302"/>
              <a:gd name="connsiteX2276" fmla="*/ 5018971 w 11965575"/>
              <a:gd name="connsiteY2276" fmla="*/ 5867074 h 6464302"/>
              <a:gd name="connsiteX2277" fmla="*/ 4996187 w 11965575"/>
              <a:gd name="connsiteY2277" fmla="*/ 5868752 h 6464302"/>
              <a:gd name="connsiteX2278" fmla="*/ 4967966 w 11965575"/>
              <a:gd name="connsiteY2278" fmla="*/ 5858577 h 6464302"/>
              <a:gd name="connsiteX2279" fmla="*/ 4945026 w 11965575"/>
              <a:gd name="connsiteY2279" fmla="*/ 5861324 h 6464302"/>
              <a:gd name="connsiteX2280" fmla="*/ 4940775 w 11965575"/>
              <a:gd name="connsiteY2280" fmla="*/ 5869373 h 6464302"/>
              <a:gd name="connsiteX2281" fmla="*/ 4936902 w 11965575"/>
              <a:gd name="connsiteY2281" fmla="*/ 5846835 h 6464302"/>
              <a:gd name="connsiteX2282" fmla="*/ 4933151 w 11965575"/>
              <a:gd name="connsiteY2282" fmla="*/ 5837451 h 6464302"/>
              <a:gd name="connsiteX2283" fmla="*/ 4915808 w 11965575"/>
              <a:gd name="connsiteY2283" fmla="*/ 5815953 h 6464302"/>
              <a:gd name="connsiteX2284" fmla="*/ 4910372 w 11965575"/>
              <a:gd name="connsiteY2284" fmla="*/ 5804100 h 6464302"/>
              <a:gd name="connsiteX2285" fmla="*/ 4874149 w 11965575"/>
              <a:gd name="connsiteY2285" fmla="*/ 5792593 h 6464302"/>
              <a:gd name="connsiteX2286" fmla="*/ 4895556 w 11965575"/>
              <a:gd name="connsiteY2286" fmla="*/ 5821336 h 6464302"/>
              <a:gd name="connsiteX2287" fmla="*/ 4886427 w 11965575"/>
              <a:gd name="connsiteY2287" fmla="*/ 5841709 h 6464302"/>
              <a:gd name="connsiteX2288" fmla="*/ 4883866 w 11965575"/>
              <a:gd name="connsiteY2288" fmla="*/ 5817200 h 6464302"/>
              <a:gd name="connsiteX2289" fmla="*/ 4862866 w 11965575"/>
              <a:gd name="connsiteY2289" fmla="*/ 5813702 h 6464302"/>
              <a:gd name="connsiteX2290" fmla="*/ 4853958 w 11965575"/>
              <a:gd name="connsiteY2290" fmla="*/ 5804555 h 6464302"/>
              <a:gd name="connsiteX2291" fmla="*/ 4835458 w 11965575"/>
              <a:gd name="connsiteY2291" fmla="*/ 5783958 h 6464302"/>
              <a:gd name="connsiteX2292" fmla="*/ 4810924 w 11965575"/>
              <a:gd name="connsiteY2292" fmla="*/ 5776586 h 6464302"/>
              <a:gd name="connsiteX2293" fmla="*/ 4800298 w 11965575"/>
              <a:gd name="connsiteY2293" fmla="*/ 5779195 h 6464302"/>
              <a:gd name="connsiteX2294" fmla="*/ 4787672 w 11965575"/>
              <a:gd name="connsiteY2294" fmla="*/ 5781470 h 6464302"/>
              <a:gd name="connsiteX2295" fmla="*/ 4740012 w 11965575"/>
              <a:gd name="connsiteY2295" fmla="*/ 5757110 h 6464302"/>
              <a:gd name="connsiteX2296" fmla="*/ 4717133 w 11965575"/>
              <a:gd name="connsiteY2296" fmla="*/ 5766434 h 6464302"/>
              <a:gd name="connsiteX2297" fmla="*/ 4712726 w 11965575"/>
              <a:gd name="connsiteY2297" fmla="*/ 5775553 h 6464302"/>
              <a:gd name="connsiteX2298" fmla="*/ 4701412 w 11965575"/>
              <a:gd name="connsiteY2298" fmla="*/ 5775857 h 6464302"/>
              <a:gd name="connsiteX2299" fmla="*/ 4699568 w 11965575"/>
              <a:gd name="connsiteY2299" fmla="*/ 5774455 h 6464302"/>
              <a:gd name="connsiteX2300" fmla="*/ 4683410 w 11965575"/>
              <a:gd name="connsiteY2300" fmla="*/ 5772858 h 6464302"/>
              <a:gd name="connsiteX2301" fmla="*/ 4654939 w 11965575"/>
              <a:gd name="connsiteY2301" fmla="*/ 5771399 h 6464302"/>
              <a:gd name="connsiteX2302" fmla="*/ 4629561 w 11965575"/>
              <a:gd name="connsiteY2302" fmla="*/ 5762792 h 6464302"/>
              <a:gd name="connsiteX2303" fmla="*/ 4590369 w 11965575"/>
              <a:gd name="connsiteY2303" fmla="*/ 5771588 h 6464302"/>
              <a:gd name="connsiteX2304" fmla="*/ 4566991 w 11965575"/>
              <a:gd name="connsiteY2304" fmla="*/ 5763315 h 6464302"/>
              <a:gd name="connsiteX2305" fmla="*/ 4549364 w 11965575"/>
              <a:gd name="connsiteY2305" fmla="*/ 5764757 h 6464302"/>
              <a:gd name="connsiteX2306" fmla="*/ 4538364 w 11965575"/>
              <a:gd name="connsiteY2306" fmla="*/ 5762924 h 6464302"/>
              <a:gd name="connsiteX2307" fmla="*/ 4528958 w 11965575"/>
              <a:gd name="connsiteY2307" fmla="*/ 5736181 h 6464302"/>
              <a:gd name="connsiteX2308" fmla="*/ 4525019 w 11965575"/>
              <a:gd name="connsiteY2308" fmla="*/ 5742092 h 6464302"/>
              <a:gd name="connsiteX2309" fmla="*/ 4502828 w 11965575"/>
              <a:gd name="connsiteY2309" fmla="*/ 5753721 h 6464302"/>
              <a:gd name="connsiteX2310" fmla="*/ 4475981 w 11965575"/>
              <a:gd name="connsiteY2310" fmla="*/ 5748153 h 6464302"/>
              <a:gd name="connsiteX2311" fmla="*/ 4434381 w 11965575"/>
              <a:gd name="connsiteY2311" fmla="*/ 5766401 h 6464302"/>
              <a:gd name="connsiteX2312" fmla="*/ 4421940 w 11965575"/>
              <a:gd name="connsiteY2312" fmla="*/ 5788411 h 6464302"/>
              <a:gd name="connsiteX2313" fmla="*/ 4414000 w 11965575"/>
              <a:gd name="connsiteY2313" fmla="*/ 5793657 h 6464302"/>
              <a:gd name="connsiteX2314" fmla="*/ 4412251 w 11965575"/>
              <a:gd name="connsiteY2314" fmla="*/ 5784608 h 6464302"/>
              <a:gd name="connsiteX2315" fmla="*/ 4410752 w 11965575"/>
              <a:gd name="connsiteY2315" fmla="*/ 5766843 h 6464302"/>
              <a:gd name="connsiteX2316" fmla="*/ 4413004 w 11965575"/>
              <a:gd name="connsiteY2316" fmla="*/ 5758460 h 6464302"/>
              <a:gd name="connsiteX2317" fmla="*/ 4406193 w 11965575"/>
              <a:gd name="connsiteY2317" fmla="*/ 5742000 h 6464302"/>
              <a:gd name="connsiteX2318" fmla="*/ 4367407 w 11965575"/>
              <a:gd name="connsiteY2318" fmla="*/ 5741012 h 6464302"/>
              <a:gd name="connsiteX2319" fmla="*/ 4347529 w 11965575"/>
              <a:gd name="connsiteY2319" fmla="*/ 5750836 h 6464302"/>
              <a:gd name="connsiteX2320" fmla="*/ 4330276 w 11965575"/>
              <a:gd name="connsiteY2320" fmla="*/ 5756720 h 6464302"/>
              <a:gd name="connsiteX2321" fmla="*/ 4262236 w 11965575"/>
              <a:gd name="connsiteY2321" fmla="*/ 5759616 h 6464302"/>
              <a:gd name="connsiteX2322" fmla="*/ 4260079 w 11965575"/>
              <a:gd name="connsiteY2322" fmla="*/ 5760351 h 6464302"/>
              <a:gd name="connsiteX2323" fmla="*/ 4209952 w 11965575"/>
              <a:gd name="connsiteY2323" fmla="*/ 5738864 h 6464302"/>
              <a:gd name="connsiteX2324" fmla="*/ 4208012 w 11965575"/>
              <a:gd name="connsiteY2324" fmla="*/ 5745109 h 6464302"/>
              <a:gd name="connsiteX2325" fmla="*/ 4199074 w 11965575"/>
              <a:gd name="connsiteY2325" fmla="*/ 5750188 h 6464302"/>
              <a:gd name="connsiteX2326" fmla="*/ 4193229 w 11965575"/>
              <a:gd name="connsiteY2326" fmla="*/ 5748119 h 6464302"/>
              <a:gd name="connsiteX2327" fmla="*/ 4191822 w 11965575"/>
              <a:gd name="connsiteY2327" fmla="*/ 5757737 h 6464302"/>
              <a:gd name="connsiteX2328" fmla="*/ 4192884 w 11965575"/>
              <a:gd name="connsiteY2328" fmla="*/ 5764481 h 6464302"/>
              <a:gd name="connsiteX2329" fmla="*/ 4187258 w 11965575"/>
              <a:gd name="connsiteY2329" fmla="*/ 5767924 h 6464302"/>
              <a:gd name="connsiteX2330" fmla="*/ 4164037 w 11965575"/>
              <a:gd name="connsiteY2330" fmla="*/ 5758582 h 6464302"/>
              <a:gd name="connsiteX2331" fmla="*/ 4146066 w 11965575"/>
              <a:gd name="connsiteY2331" fmla="*/ 5776387 h 6464302"/>
              <a:gd name="connsiteX2332" fmla="*/ 4156851 w 11965575"/>
              <a:gd name="connsiteY2332" fmla="*/ 5737680 h 6464302"/>
              <a:gd name="connsiteX2333" fmla="*/ 4160164 w 11965575"/>
              <a:gd name="connsiteY2333" fmla="*/ 5736043 h 6464302"/>
              <a:gd name="connsiteX2334" fmla="*/ 4173042 w 11965575"/>
              <a:gd name="connsiteY2334" fmla="*/ 5725052 h 6464302"/>
              <a:gd name="connsiteX2335" fmla="*/ 4157822 w 11965575"/>
              <a:gd name="connsiteY2335" fmla="*/ 5717043 h 6464302"/>
              <a:gd name="connsiteX2336" fmla="*/ 4115348 w 11965575"/>
              <a:gd name="connsiteY2336" fmla="*/ 5713251 h 6464302"/>
              <a:gd name="connsiteX2337" fmla="*/ 4106348 w 11965575"/>
              <a:gd name="connsiteY2337" fmla="*/ 5711751 h 6464302"/>
              <a:gd name="connsiteX2338" fmla="*/ 4086251 w 11965575"/>
              <a:gd name="connsiteY2338" fmla="*/ 5716066 h 6464302"/>
              <a:gd name="connsiteX2339" fmla="*/ 4072311 w 11965575"/>
              <a:gd name="connsiteY2339" fmla="*/ 5720312 h 6464302"/>
              <a:gd name="connsiteX2340" fmla="*/ 4059277 w 11965575"/>
              <a:gd name="connsiteY2340" fmla="*/ 5732371 h 6464302"/>
              <a:gd name="connsiteX2341" fmla="*/ 4044869 w 11965575"/>
              <a:gd name="connsiteY2341" fmla="*/ 5739823 h 6464302"/>
              <a:gd name="connsiteX2342" fmla="*/ 4035181 w 11965575"/>
              <a:gd name="connsiteY2342" fmla="*/ 5736020 h 6464302"/>
              <a:gd name="connsiteX2343" fmla="*/ 4028805 w 11965575"/>
              <a:gd name="connsiteY2343" fmla="*/ 5730579 h 6464302"/>
              <a:gd name="connsiteX2344" fmla="*/ 4005272 w 11965575"/>
              <a:gd name="connsiteY2344" fmla="*/ 5723374 h 6464302"/>
              <a:gd name="connsiteX2345" fmla="*/ 3994645 w 11965575"/>
              <a:gd name="connsiteY2345" fmla="*/ 5725983 h 6464302"/>
              <a:gd name="connsiteX2346" fmla="*/ 3929199 w 11965575"/>
              <a:gd name="connsiteY2346" fmla="*/ 5739163 h 6464302"/>
              <a:gd name="connsiteX2347" fmla="*/ 3896038 w 11965575"/>
              <a:gd name="connsiteY2347" fmla="*/ 5734733 h 6464302"/>
              <a:gd name="connsiteX2348" fmla="*/ 3875757 w 11965575"/>
              <a:gd name="connsiteY2348" fmla="*/ 5719312 h 6464302"/>
              <a:gd name="connsiteX2349" fmla="*/ 3860723 w 11965575"/>
              <a:gd name="connsiteY2349" fmla="*/ 5731040 h 6464302"/>
              <a:gd name="connsiteX2350" fmla="*/ 3832596 w 11965575"/>
              <a:gd name="connsiteY2350" fmla="*/ 5713218 h 6464302"/>
              <a:gd name="connsiteX2351" fmla="*/ 3827847 w 11965575"/>
              <a:gd name="connsiteY2351" fmla="*/ 5703668 h 6464302"/>
              <a:gd name="connsiteX2352" fmla="*/ 3817627 w 11965575"/>
              <a:gd name="connsiteY2352" fmla="*/ 5696492 h 6464302"/>
              <a:gd name="connsiteX2353" fmla="*/ 3810063 w 11965575"/>
              <a:gd name="connsiteY2353" fmla="*/ 5706180 h 6464302"/>
              <a:gd name="connsiteX2354" fmla="*/ 3789025 w 11965575"/>
              <a:gd name="connsiteY2354" fmla="*/ 5751936 h 6464302"/>
              <a:gd name="connsiteX2355" fmla="*/ 3767771 w 11965575"/>
              <a:gd name="connsiteY2355" fmla="*/ 5757152 h 6464302"/>
              <a:gd name="connsiteX2356" fmla="*/ 3742987 w 11965575"/>
              <a:gd name="connsiteY2356" fmla="*/ 5758496 h 6464302"/>
              <a:gd name="connsiteX2357" fmla="*/ 3710576 w 11965575"/>
              <a:gd name="connsiteY2357" fmla="*/ 5762948 h 6464302"/>
              <a:gd name="connsiteX2358" fmla="*/ 3667383 w 11965575"/>
              <a:gd name="connsiteY2358" fmla="*/ 5771079 h 6464302"/>
              <a:gd name="connsiteX2359" fmla="*/ 3633286 w 11965575"/>
              <a:gd name="connsiteY2359" fmla="*/ 5773061 h 6464302"/>
              <a:gd name="connsiteX2360" fmla="*/ 3607941 w 11965575"/>
              <a:gd name="connsiteY2360" fmla="*/ 5750228 h 6464302"/>
              <a:gd name="connsiteX2361" fmla="*/ 3560154 w 11965575"/>
              <a:gd name="connsiteY2361" fmla="*/ 5747742 h 6464302"/>
              <a:gd name="connsiteX2362" fmla="*/ 3558684 w 11965575"/>
              <a:gd name="connsiteY2362" fmla="*/ 5750780 h 6464302"/>
              <a:gd name="connsiteX2363" fmla="*/ 3545528 w 11965575"/>
              <a:gd name="connsiteY2363" fmla="*/ 5749683 h 6464302"/>
              <a:gd name="connsiteX2364" fmla="*/ 3521150 w 11965575"/>
              <a:gd name="connsiteY2364" fmla="*/ 5741244 h 6464302"/>
              <a:gd name="connsiteX2365" fmla="*/ 3488209 w 11965575"/>
              <a:gd name="connsiteY2365" fmla="*/ 5742324 h 6464302"/>
              <a:gd name="connsiteX2366" fmla="*/ 3512400 w 11965575"/>
              <a:gd name="connsiteY2366" fmla="*/ 5731028 h 6464302"/>
              <a:gd name="connsiteX2367" fmla="*/ 3539810 w 11965575"/>
              <a:gd name="connsiteY2367" fmla="*/ 5725742 h 6464302"/>
              <a:gd name="connsiteX2368" fmla="*/ 3537000 w 11965575"/>
              <a:gd name="connsiteY2368" fmla="*/ 5709949 h 6464302"/>
              <a:gd name="connsiteX2369" fmla="*/ 3533094 w 11965575"/>
              <a:gd name="connsiteY2369" fmla="*/ 5701636 h 6464302"/>
              <a:gd name="connsiteX2370" fmla="*/ 3500715 w 11965575"/>
              <a:gd name="connsiteY2370" fmla="*/ 5691863 h 6464302"/>
              <a:gd name="connsiteX2371" fmla="*/ 3483306 w 11965575"/>
              <a:gd name="connsiteY2371" fmla="*/ 5698815 h 6464302"/>
              <a:gd name="connsiteX2372" fmla="*/ 3476992 w 11965575"/>
              <a:gd name="connsiteY2372" fmla="*/ 5699953 h 6464302"/>
              <a:gd name="connsiteX2373" fmla="*/ 3464054 w 11965575"/>
              <a:gd name="connsiteY2373" fmla="*/ 5704364 h 6464302"/>
              <a:gd name="connsiteX2374" fmla="*/ 3462428 w 11965575"/>
              <a:gd name="connsiteY2374" fmla="*/ 5708472 h 6464302"/>
              <a:gd name="connsiteX2375" fmla="*/ 3449710 w 11965575"/>
              <a:gd name="connsiteY2375" fmla="*/ 5683366 h 6464302"/>
              <a:gd name="connsiteX2376" fmla="*/ 3444335 w 11965575"/>
              <a:gd name="connsiteY2376" fmla="*/ 5678091 h 6464302"/>
              <a:gd name="connsiteX2377" fmla="*/ 3434770 w 11965575"/>
              <a:gd name="connsiteY2377" fmla="*/ 5687444 h 6464302"/>
              <a:gd name="connsiteX2378" fmla="*/ 3437270 w 11965575"/>
              <a:gd name="connsiteY2378" fmla="*/ 5705375 h 6464302"/>
              <a:gd name="connsiteX2379" fmla="*/ 3432705 w 11965575"/>
              <a:gd name="connsiteY2379" fmla="*/ 5715562 h 6464302"/>
              <a:gd name="connsiteX2380" fmla="*/ 3375041 w 11965575"/>
              <a:gd name="connsiteY2380" fmla="*/ 5724565 h 6464302"/>
              <a:gd name="connsiteX2381" fmla="*/ 3354446 w 11965575"/>
              <a:gd name="connsiteY2381" fmla="*/ 5711282 h 6464302"/>
              <a:gd name="connsiteX2382" fmla="*/ 3330538 w 11965575"/>
              <a:gd name="connsiteY2382" fmla="*/ 5699637 h 6464302"/>
              <a:gd name="connsiteX2383" fmla="*/ 3328130 w 11965575"/>
              <a:gd name="connsiteY2383" fmla="*/ 5709087 h 6464302"/>
              <a:gd name="connsiteX2384" fmla="*/ 3335975 w 11965575"/>
              <a:gd name="connsiteY2384" fmla="*/ 5711489 h 6464302"/>
              <a:gd name="connsiteX2385" fmla="*/ 3348132 w 11965575"/>
              <a:gd name="connsiteY2385" fmla="*/ 5712420 h 6464302"/>
              <a:gd name="connsiteX2386" fmla="*/ 3347413 w 11965575"/>
              <a:gd name="connsiteY2386" fmla="*/ 5724342 h 6464302"/>
              <a:gd name="connsiteX2387" fmla="*/ 3334630 w 11965575"/>
              <a:gd name="connsiteY2387" fmla="*/ 5727685 h 6464302"/>
              <a:gd name="connsiteX2388" fmla="*/ 3324534 w 11965575"/>
              <a:gd name="connsiteY2388" fmla="*/ 5733666 h 6464302"/>
              <a:gd name="connsiteX2389" fmla="*/ 3323752 w 11965575"/>
              <a:gd name="connsiteY2389" fmla="*/ 5739009 h 6464302"/>
              <a:gd name="connsiteX2390" fmla="*/ 3319813 w 11965575"/>
              <a:gd name="connsiteY2390" fmla="*/ 5744920 h 6464302"/>
              <a:gd name="connsiteX2391" fmla="*/ 3314282 w 11965575"/>
              <a:gd name="connsiteY2391" fmla="*/ 5740715 h 6464302"/>
              <a:gd name="connsiteX2392" fmla="*/ 3289999 w 11965575"/>
              <a:gd name="connsiteY2392" fmla="*/ 5724628 h 6464302"/>
              <a:gd name="connsiteX2393" fmla="*/ 3281904 w 11965575"/>
              <a:gd name="connsiteY2393" fmla="*/ 5730943 h 6464302"/>
              <a:gd name="connsiteX2394" fmla="*/ 3280028 w 11965575"/>
              <a:gd name="connsiteY2394" fmla="*/ 5743767 h 6464302"/>
              <a:gd name="connsiteX2395" fmla="*/ 3263462 w 11965575"/>
              <a:gd name="connsiteY2395" fmla="*/ 5751953 h 6464302"/>
              <a:gd name="connsiteX2396" fmla="*/ 3246304 w 11965575"/>
              <a:gd name="connsiteY2396" fmla="*/ 5750189 h 6464302"/>
              <a:gd name="connsiteX2397" fmla="*/ 3226334 w 11965575"/>
              <a:gd name="connsiteY2397" fmla="*/ 5732632 h 6464302"/>
              <a:gd name="connsiteX2398" fmla="*/ 3219992 w 11965575"/>
              <a:gd name="connsiteY2398" fmla="*/ 5712966 h 6464302"/>
              <a:gd name="connsiteX2399" fmla="*/ 3226993 w 11965575"/>
              <a:gd name="connsiteY2399" fmla="*/ 5714132 h 6464302"/>
              <a:gd name="connsiteX2400" fmla="*/ 3259810 w 11965575"/>
              <a:gd name="connsiteY2400" fmla="*/ 5699895 h 6464302"/>
              <a:gd name="connsiteX2401" fmla="*/ 3273220 w 11965575"/>
              <a:gd name="connsiteY2401" fmla="*/ 5692277 h 6464302"/>
              <a:gd name="connsiteX2402" fmla="*/ 3331196 w 11965575"/>
              <a:gd name="connsiteY2402" fmla="*/ 5681136 h 6464302"/>
              <a:gd name="connsiteX2403" fmla="*/ 3403426 w 11965575"/>
              <a:gd name="connsiteY2403" fmla="*/ 5663613 h 6464302"/>
              <a:gd name="connsiteX2404" fmla="*/ 3441714 w 11965575"/>
              <a:gd name="connsiteY2404" fmla="*/ 5647003 h 6464302"/>
              <a:gd name="connsiteX2405" fmla="*/ 3467966 w 11965575"/>
              <a:gd name="connsiteY2405" fmla="*/ 5642620 h 6464302"/>
              <a:gd name="connsiteX2406" fmla="*/ 3494940 w 11965575"/>
              <a:gd name="connsiteY2406" fmla="*/ 5626314 h 6464302"/>
              <a:gd name="connsiteX2407" fmla="*/ 3525787 w 11965575"/>
              <a:gd name="connsiteY2407" fmla="*/ 5632547 h 6464302"/>
              <a:gd name="connsiteX2408" fmla="*/ 3563511 w 11965575"/>
              <a:gd name="connsiteY2408" fmla="*/ 5626791 h 6464302"/>
              <a:gd name="connsiteX2409" fmla="*/ 3600017 w 11965575"/>
              <a:gd name="connsiteY2409" fmla="*/ 5615357 h 6464302"/>
              <a:gd name="connsiteX2410" fmla="*/ 3621112 w 11965575"/>
              <a:gd name="connsiteY2410" fmla="*/ 5611210 h 6464302"/>
              <a:gd name="connsiteX2411" fmla="*/ 3649211 w 11965575"/>
              <a:gd name="connsiteY2411" fmla="*/ 5608228 h 6464302"/>
              <a:gd name="connsiteX2412" fmla="*/ 3738066 w 11965575"/>
              <a:gd name="connsiteY2412" fmla="*/ 5589096 h 6464302"/>
              <a:gd name="connsiteX2413" fmla="*/ 3792512 w 11965575"/>
              <a:gd name="connsiteY2413" fmla="*/ 5574082 h 6464302"/>
              <a:gd name="connsiteX2414" fmla="*/ 3798171 w 11965575"/>
              <a:gd name="connsiteY2414" fmla="*/ 5556417 h 6464302"/>
              <a:gd name="connsiteX2415" fmla="*/ 3799265 w 11965575"/>
              <a:gd name="connsiteY2415" fmla="*/ 5548936 h 6464302"/>
              <a:gd name="connsiteX2416" fmla="*/ 3806830 w 11965575"/>
              <a:gd name="connsiteY2416" fmla="*/ 5539249 h 6464302"/>
              <a:gd name="connsiteX2417" fmla="*/ 3836520 w 11965575"/>
              <a:gd name="connsiteY2417" fmla="*/ 5546385 h 6464302"/>
              <a:gd name="connsiteX2418" fmla="*/ 3838895 w 11965575"/>
              <a:gd name="connsiteY2418" fmla="*/ 5551159 h 6464302"/>
              <a:gd name="connsiteX2419" fmla="*/ 3848336 w 11965575"/>
              <a:gd name="connsiteY2419" fmla="*/ 5528649 h 6464302"/>
              <a:gd name="connsiteX2420" fmla="*/ 3855617 w 11965575"/>
              <a:gd name="connsiteY2420" fmla="*/ 5541903 h 6464302"/>
              <a:gd name="connsiteX2421" fmla="*/ 3883776 w 11965575"/>
              <a:gd name="connsiteY2421" fmla="*/ 5545500 h 6464302"/>
              <a:gd name="connsiteX2422" fmla="*/ 3899593 w 11965575"/>
              <a:gd name="connsiteY2422" fmla="*/ 5528431 h 6464302"/>
              <a:gd name="connsiteX2423" fmla="*/ 3927001 w 11965575"/>
              <a:gd name="connsiteY2423" fmla="*/ 5523144 h 6464302"/>
              <a:gd name="connsiteX2424" fmla="*/ 3944473 w 11965575"/>
              <a:gd name="connsiteY2424" fmla="*/ 5522771 h 6464302"/>
              <a:gd name="connsiteX2425" fmla="*/ 3965006 w 11965575"/>
              <a:gd name="connsiteY2425" fmla="*/ 5529476 h 6464302"/>
              <a:gd name="connsiteX2426" fmla="*/ 3976727 w 11965575"/>
              <a:gd name="connsiteY2426" fmla="*/ 5519387 h 6464302"/>
              <a:gd name="connsiteX2427" fmla="*/ 3990947 w 11965575"/>
              <a:gd name="connsiteY2427" fmla="*/ 5527230 h 6464302"/>
              <a:gd name="connsiteX2428" fmla="*/ 4006261 w 11965575"/>
              <a:gd name="connsiteY2428" fmla="*/ 5527591 h 6464302"/>
              <a:gd name="connsiteX2429" fmla="*/ 4033017 w 11965575"/>
              <a:gd name="connsiteY2429" fmla="*/ 5505776 h 6464302"/>
              <a:gd name="connsiteX2430" fmla="*/ 4044862 w 11965575"/>
              <a:gd name="connsiteY2430" fmla="*/ 5508844 h 6464302"/>
              <a:gd name="connsiteX2431" fmla="*/ 4063239 w 11965575"/>
              <a:gd name="connsiteY2431" fmla="*/ 5516284 h 6464302"/>
              <a:gd name="connsiteX2432" fmla="*/ 4085648 w 11965575"/>
              <a:gd name="connsiteY2432" fmla="*/ 5510166 h 6464302"/>
              <a:gd name="connsiteX2433" fmla="*/ 4091368 w 11965575"/>
              <a:gd name="connsiteY2433" fmla="*/ 5499077 h 6464302"/>
              <a:gd name="connsiteX2434" fmla="*/ 4089681 w 11965575"/>
              <a:gd name="connsiteY2434" fmla="*/ 5496607 h 6464302"/>
              <a:gd name="connsiteX2435" fmla="*/ 4072461 w 11965575"/>
              <a:gd name="connsiteY2435" fmla="*/ 5488265 h 6464302"/>
              <a:gd name="connsiteX2436" fmla="*/ 4081119 w 11965575"/>
              <a:gd name="connsiteY2436" fmla="*/ 5471098 h 6464302"/>
              <a:gd name="connsiteX2437" fmla="*/ 4060649 w 11965575"/>
              <a:gd name="connsiteY2437" fmla="*/ 5470971 h 6464302"/>
              <a:gd name="connsiteX2438" fmla="*/ 4044117 w 11965575"/>
              <a:gd name="connsiteY2438" fmla="*/ 5464933 h 6464302"/>
              <a:gd name="connsiteX2439" fmla="*/ 4037210 w 11965575"/>
              <a:gd name="connsiteY2439" fmla="*/ 5456119 h 6464302"/>
              <a:gd name="connsiteX2440" fmla="*/ 4014956 w 11965575"/>
              <a:gd name="connsiteY2440" fmla="*/ 5461169 h 6464302"/>
              <a:gd name="connsiteX2441" fmla="*/ 4009018 w 11965575"/>
              <a:gd name="connsiteY2441" fmla="*/ 5466749 h 6464302"/>
              <a:gd name="connsiteX2442" fmla="*/ 4013335 w 11965575"/>
              <a:gd name="connsiteY2442" fmla="*/ 5430249 h 6464302"/>
              <a:gd name="connsiteX2443" fmla="*/ 4020430 w 11965575"/>
              <a:gd name="connsiteY2443" fmla="*/ 5423767 h 6464302"/>
              <a:gd name="connsiteX2444" fmla="*/ 4025649 w 11965575"/>
              <a:gd name="connsiteY2444" fmla="*/ 5430111 h 6464302"/>
              <a:gd name="connsiteX2445" fmla="*/ 4031711 w 11965575"/>
              <a:gd name="connsiteY2445" fmla="*/ 5437689 h 6464302"/>
              <a:gd name="connsiteX2446" fmla="*/ 4036276 w 11965575"/>
              <a:gd name="connsiteY2446" fmla="*/ 5427501 h 6464302"/>
              <a:gd name="connsiteX2447" fmla="*/ 4012211 w 11965575"/>
              <a:gd name="connsiteY2447" fmla="*/ 5416925 h 6464302"/>
              <a:gd name="connsiteX2448" fmla="*/ 4000366 w 11965575"/>
              <a:gd name="connsiteY2448" fmla="*/ 5413857 h 6464302"/>
              <a:gd name="connsiteX2449" fmla="*/ 3977928 w 11965575"/>
              <a:gd name="connsiteY2449" fmla="*/ 5399172 h 6464302"/>
              <a:gd name="connsiteX2450" fmla="*/ 3959144 w 11965575"/>
              <a:gd name="connsiteY2450" fmla="*/ 5401516 h 6464302"/>
              <a:gd name="connsiteX2451" fmla="*/ 3939545 w 11965575"/>
              <a:gd name="connsiteY2451" fmla="*/ 5423429 h 6464302"/>
              <a:gd name="connsiteX2452" fmla="*/ 3937480 w 11965575"/>
              <a:gd name="connsiteY2452" fmla="*/ 5451547 h 6464302"/>
              <a:gd name="connsiteX2453" fmla="*/ 3873626 w 11965575"/>
              <a:gd name="connsiteY2453" fmla="*/ 5474844 h 6464302"/>
              <a:gd name="connsiteX2454" fmla="*/ 3856720 w 11965575"/>
              <a:gd name="connsiteY2454" fmla="*/ 5464365 h 6464302"/>
              <a:gd name="connsiteX2455" fmla="*/ 3843467 w 11965575"/>
              <a:gd name="connsiteY2455" fmla="*/ 5470913 h 6464302"/>
              <a:gd name="connsiteX2456" fmla="*/ 3842684 w 11965575"/>
              <a:gd name="connsiteY2456" fmla="*/ 5476257 h 6464302"/>
              <a:gd name="connsiteX2457" fmla="*/ 3829276 w 11965575"/>
              <a:gd name="connsiteY2457" fmla="*/ 5483875 h 6464302"/>
              <a:gd name="connsiteX2458" fmla="*/ 3817806 w 11965575"/>
              <a:gd name="connsiteY2458" fmla="*/ 5485249 h 6464302"/>
              <a:gd name="connsiteX2459" fmla="*/ 3795741 w 11965575"/>
              <a:gd name="connsiteY2459" fmla="*/ 5475005 h 6464302"/>
              <a:gd name="connsiteX2460" fmla="*/ 3777303 w 11965575"/>
              <a:gd name="connsiteY2460" fmla="*/ 5460987 h 6464302"/>
              <a:gd name="connsiteX2461" fmla="*/ 3753800 w 11965575"/>
              <a:gd name="connsiteY2461" fmla="*/ 5474586 h 6464302"/>
              <a:gd name="connsiteX2462" fmla="*/ 3738670 w 11965575"/>
              <a:gd name="connsiteY2462" fmla="*/ 5493959 h 6464302"/>
              <a:gd name="connsiteX2463" fmla="*/ 3705104 w 11965575"/>
              <a:gd name="connsiteY2463" fmla="*/ 5499314 h 6464302"/>
              <a:gd name="connsiteX2464" fmla="*/ 3693790 w 11965575"/>
              <a:gd name="connsiteY2464" fmla="*/ 5499618 h 6464302"/>
              <a:gd name="connsiteX2465" fmla="*/ 3675068 w 11965575"/>
              <a:gd name="connsiteY2465" fmla="*/ 5508541 h 6464302"/>
              <a:gd name="connsiteX2466" fmla="*/ 3659284 w 11965575"/>
              <a:gd name="connsiteY2466" fmla="*/ 5511385 h 6464302"/>
              <a:gd name="connsiteX2467" fmla="*/ 3652502 w 11965575"/>
              <a:gd name="connsiteY2467" fmla="*/ 5515728 h 6464302"/>
              <a:gd name="connsiteX2468" fmla="*/ 3658877 w 11965575"/>
              <a:gd name="connsiteY2468" fmla="*/ 5521169 h 6464302"/>
              <a:gd name="connsiteX2469" fmla="*/ 3667784 w 11965575"/>
              <a:gd name="connsiteY2469" fmla="*/ 5530316 h 6464302"/>
              <a:gd name="connsiteX2470" fmla="*/ 3663845 w 11965575"/>
              <a:gd name="connsiteY2470" fmla="*/ 5536227 h 6464302"/>
              <a:gd name="connsiteX2471" fmla="*/ 3649842 w 11965575"/>
              <a:gd name="connsiteY2471" fmla="*/ 5533894 h 6464302"/>
              <a:gd name="connsiteX2472" fmla="*/ 3649000 w 11965575"/>
              <a:gd name="connsiteY2472" fmla="*/ 5532660 h 6464302"/>
              <a:gd name="connsiteX2473" fmla="*/ 3603777 w 11965575"/>
              <a:gd name="connsiteY2473" fmla="*/ 5519652 h 6464302"/>
              <a:gd name="connsiteX2474" fmla="*/ 3591838 w 11965575"/>
              <a:gd name="connsiteY2474" fmla="*/ 5524231 h 6464302"/>
              <a:gd name="connsiteX2475" fmla="*/ 3554492 w 11965575"/>
              <a:gd name="connsiteY2475" fmla="*/ 5499400 h 6464302"/>
              <a:gd name="connsiteX2476" fmla="*/ 3549742 w 11965575"/>
              <a:gd name="connsiteY2476" fmla="*/ 5489852 h 6464302"/>
              <a:gd name="connsiteX2477" fmla="*/ 3539646 w 11965575"/>
              <a:gd name="connsiteY2477" fmla="*/ 5495832 h 6464302"/>
              <a:gd name="connsiteX2478" fmla="*/ 3531144 w 11965575"/>
              <a:gd name="connsiteY2478" fmla="*/ 5511931 h 6464302"/>
              <a:gd name="connsiteX2479" fmla="*/ 3527769 w 11965575"/>
              <a:gd name="connsiteY2479" fmla="*/ 5506990 h 6464302"/>
              <a:gd name="connsiteX2480" fmla="*/ 3518863 w 11965575"/>
              <a:gd name="connsiteY2480" fmla="*/ 5497843 h 6464302"/>
              <a:gd name="connsiteX2481" fmla="*/ 3509516 w 11965575"/>
              <a:gd name="connsiteY2481" fmla="*/ 5512706 h 6464302"/>
              <a:gd name="connsiteX2482" fmla="*/ 3502640 w 11965575"/>
              <a:gd name="connsiteY2482" fmla="*/ 5524697 h 6464302"/>
              <a:gd name="connsiteX2483" fmla="*/ 3487700 w 11965575"/>
              <a:gd name="connsiteY2483" fmla="*/ 5528776 h 6464302"/>
              <a:gd name="connsiteX2484" fmla="*/ 3480135 w 11965575"/>
              <a:gd name="connsiteY2484" fmla="*/ 5538462 h 6464302"/>
              <a:gd name="connsiteX2485" fmla="*/ 3476040 w 11965575"/>
              <a:gd name="connsiteY2485" fmla="*/ 5545444 h 6464302"/>
              <a:gd name="connsiteX2486" fmla="*/ 3470822 w 11965575"/>
              <a:gd name="connsiteY2486" fmla="*/ 5539100 h 6464302"/>
              <a:gd name="connsiteX2487" fmla="*/ 3461290 w 11965575"/>
              <a:gd name="connsiteY2487" fmla="*/ 5534228 h 6464302"/>
              <a:gd name="connsiteX2488" fmla="*/ 3385714 w 11965575"/>
              <a:gd name="connsiteY2488" fmla="*/ 5567614 h 6464302"/>
              <a:gd name="connsiteX2489" fmla="*/ 3360680 w 11965575"/>
              <a:gd name="connsiteY2489" fmla="*/ 5577675 h 6464302"/>
              <a:gd name="connsiteX2490" fmla="*/ 3332426 w 11965575"/>
              <a:gd name="connsiteY2490" fmla="*/ 5581725 h 6464302"/>
              <a:gd name="connsiteX2491" fmla="*/ 3309172 w 11965575"/>
              <a:gd name="connsiteY2491" fmla="*/ 5586608 h 6464302"/>
              <a:gd name="connsiteX2492" fmla="*/ 3325584 w 11965575"/>
              <a:gd name="connsiteY2492" fmla="*/ 5544461 h 6464302"/>
              <a:gd name="connsiteX2493" fmla="*/ 3329714 w 11965575"/>
              <a:gd name="connsiteY2493" fmla="*/ 5523255 h 6464302"/>
              <a:gd name="connsiteX2494" fmla="*/ 3329276 w 11965575"/>
              <a:gd name="connsiteY2494" fmla="*/ 5512236 h 6464302"/>
              <a:gd name="connsiteX2495" fmla="*/ 3317682 w 11965575"/>
              <a:gd name="connsiteY2495" fmla="*/ 5500452 h 6464302"/>
              <a:gd name="connsiteX2496" fmla="*/ 3292334 w 11965575"/>
              <a:gd name="connsiteY2496" fmla="*/ 5512649 h 6464302"/>
              <a:gd name="connsiteX2497" fmla="*/ 3270925 w 11965575"/>
              <a:gd name="connsiteY2497" fmla="*/ 5518935 h 6464302"/>
              <a:gd name="connsiteX2498" fmla="*/ 3265080 w 11965575"/>
              <a:gd name="connsiteY2498" fmla="*/ 5516866 h 6464302"/>
              <a:gd name="connsiteX2499" fmla="*/ 3250515 w 11965575"/>
              <a:gd name="connsiteY2499" fmla="*/ 5525386 h 6464302"/>
              <a:gd name="connsiteX2500" fmla="*/ 3241889 w 11965575"/>
              <a:gd name="connsiteY2500" fmla="*/ 5528328 h 6464302"/>
              <a:gd name="connsiteX2501" fmla="*/ 3221356 w 11965575"/>
              <a:gd name="connsiteY2501" fmla="*/ 5521623 h 6464302"/>
              <a:gd name="connsiteX2502" fmla="*/ 3207228 w 11965575"/>
              <a:gd name="connsiteY2502" fmla="*/ 5541163 h 6464302"/>
              <a:gd name="connsiteX2503" fmla="*/ 3194724 w 11965575"/>
              <a:gd name="connsiteY2503" fmla="*/ 5556595 h 6464302"/>
              <a:gd name="connsiteX2504" fmla="*/ 3178846 w 11965575"/>
              <a:gd name="connsiteY2504" fmla="*/ 5567087 h 6464302"/>
              <a:gd name="connsiteX2505" fmla="*/ 3174846 w 11965575"/>
              <a:gd name="connsiteY2505" fmla="*/ 5566420 h 6464302"/>
              <a:gd name="connsiteX2506" fmla="*/ 3169504 w 11965575"/>
              <a:gd name="connsiteY2506" fmla="*/ 5546920 h 6464302"/>
              <a:gd name="connsiteX2507" fmla="*/ 3154567 w 11965575"/>
              <a:gd name="connsiteY2507" fmla="*/ 5515970 h 6464302"/>
              <a:gd name="connsiteX2508" fmla="*/ 3152411 w 11965575"/>
              <a:gd name="connsiteY2508" fmla="*/ 5516706 h 6464302"/>
              <a:gd name="connsiteX2509" fmla="*/ 3123314 w 11965575"/>
              <a:gd name="connsiteY2509" fmla="*/ 5519520 h 6464302"/>
              <a:gd name="connsiteX2510" fmla="*/ 3099340 w 11965575"/>
              <a:gd name="connsiteY2510" fmla="*/ 5536326 h 6464302"/>
              <a:gd name="connsiteX2511" fmla="*/ 3093467 w 11965575"/>
              <a:gd name="connsiteY2511" fmla="*/ 5513454 h 6464302"/>
              <a:gd name="connsiteX2512" fmla="*/ 3080654 w 11965575"/>
              <a:gd name="connsiteY2512" fmla="*/ 5495994 h 6464302"/>
              <a:gd name="connsiteX2513" fmla="*/ 3023707 w 11965575"/>
              <a:gd name="connsiteY2513" fmla="*/ 5528104 h 6464302"/>
              <a:gd name="connsiteX2514" fmla="*/ 3006829 w 11965575"/>
              <a:gd name="connsiteY2514" fmla="*/ 5538429 h 6464302"/>
              <a:gd name="connsiteX2515" fmla="*/ 2991235 w 11965575"/>
              <a:gd name="connsiteY2515" fmla="*/ 5525980 h 6464302"/>
              <a:gd name="connsiteX2516" fmla="*/ 2962890 w 11965575"/>
              <a:gd name="connsiteY2516" fmla="*/ 5502647 h 6464302"/>
              <a:gd name="connsiteX2517" fmla="*/ 2951732 w 11965575"/>
              <a:gd name="connsiteY2517" fmla="*/ 5501883 h 6464302"/>
              <a:gd name="connsiteX2518" fmla="*/ 2949888 w 11965575"/>
              <a:gd name="connsiteY2518" fmla="*/ 5500481 h 6464302"/>
              <a:gd name="connsiteX2519" fmla="*/ 2950576 w 11965575"/>
              <a:gd name="connsiteY2519" fmla="*/ 5502785 h 6464302"/>
              <a:gd name="connsiteX2520" fmla="*/ 2951013 w 11965575"/>
              <a:gd name="connsiteY2520" fmla="*/ 5513805 h 6464302"/>
              <a:gd name="connsiteX2521" fmla="*/ 2927944 w 11965575"/>
              <a:gd name="connsiteY2521" fmla="*/ 5538424 h 6464302"/>
              <a:gd name="connsiteX2522" fmla="*/ 2905037 w 11965575"/>
              <a:gd name="connsiteY2522" fmla="*/ 5526944 h 6464302"/>
              <a:gd name="connsiteX2523" fmla="*/ 2887034 w 11965575"/>
              <a:gd name="connsiteY2523" fmla="*/ 5523945 h 6464302"/>
              <a:gd name="connsiteX2524" fmla="*/ 2875878 w 11965575"/>
              <a:gd name="connsiteY2524" fmla="*/ 5523181 h 6464302"/>
              <a:gd name="connsiteX2525" fmla="*/ 2880068 w 11965575"/>
              <a:gd name="connsiteY2525" fmla="*/ 5508553 h 6464302"/>
              <a:gd name="connsiteX2526" fmla="*/ 2932266 w 11965575"/>
              <a:gd name="connsiteY2526" fmla="*/ 5466894 h 6464302"/>
              <a:gd name="connsiteX2527" fmla="*/ 2942298 w 11965575"/>
              <a:gd name="connsiteY2527" fmla="*/ 5454335 h 6464302"/>
              <a:gd name="connsiteX2528" fmla="*/ 2965462 w 11965575"/>
              <a:gd name="connsiteY2528" fmla="*/ 5422070 h 6464302"/>
              <a:gd name="connsiteX2529" fmla="*/ 2990529 w 11965575"/>
              <a:gd name="connsiteY2529" fmla="*/ 5397783 h 6464302"/>
              <a:gd name="connsiteX2530" fmla="*/ 3003687 w 11965575"/>
              <a:gd name="connsiteY2530" fmla="*/ 5398881 h 6464302"/>
              <a:gd name="connsiteX2531" fmla="*/ 3008062 w 11965575"/>
              <a:gd name="connsiteY2531" fmla="*/ 5403989 h 6464302"/>
              <a:gd name="connsiteX2532" fmla="*/ 3009312 w 11965575"/>
              <a:gd name="connsiteY2532" fmla="*/ 5395439 h 6464302"/>
              <a:gd name="connsiteX2533" fmla="*/ 3014702 w 11965575"/>
              <a:gd name="connsiteY2533" fmla="*/ 5382243 h 6464302"/>
              <a:gd name="connsiteX2534" fmla="*/ 3027133 w 11965575"/>
              <a:gd name="connsiteY2534" fmla="*/ 5377691 h 6464302"/>
              <a:gd name="connsiteX2535" fmla="*/ 3026329 w 11965575"/>
              <a:gd name="connsiteY2535" fmla="*/ 5377013 h 6464302"/>
              <a:gd name="connsiteX2536" fmla="*/ 3006374 w 11965575"/>
              <a:gd name="connsiteY2536" fmla="*/ 5362356 h 6464302"/>
              <a:gd name="connsiteX2537" fmla="*/ 2999720 w 11965575"/>
              <a:gd name="connsiteY2537" fmla="*/ 5368109 h 6464302"/>
              <a:gd name="connsiteX2538" fmla="*/ 2998179 w 11965575"/>
              <a:gd name="connsiteY2538" fmla="*/ 5379793 h 6464302"/>
              <a:gd name="connsiteX2539" fmla="*/ 2984566 w 11965575"/>
              <a:gd name="connsiteY2539" fmla="*/ 5387251 h 6464302"/>
              <a:gd name="connsiteX2540" fmla="*/ 2970465 w 11965575"/>
              <a:gd name="connsiteY2540" fmla="*/ 5385644 h 6464302"/>
              <a:gd name="connsiteX2541" fmla="*/ 2954054 w 11965575"/>
              <a:gd name="connsiteY2541" fmla="*/ 5369648 h 6464302"/>
              <a:gd name="connsiteX2542" fmla="*/ 2948841 w 11965575"/>
              <a:gd name="connsiteY2542" fmla="*/ 5351730 h 6464302"/>
              <a:gd name="connsiteX2543" fmla="*/ 2954595 w 11965575"/>
              <a:gd name="connsiteY2543" fmla="*/ 5352792 h 6464302"/>
              <a:gd name="connsiteX2544" fmla="*/ 2981564 w 11965575"/>
              <a:gd name="connsiteY2544" fmla="*/ 5339821 h 6464302"/>
              <a:gd name="connsiteX2545" fmla="*/ 2992584 w 11965575"/>
              <a:gd name="connsiteY2545" fmla="*/ 5332879 h 6464302"/>
              <a:gd name="connsiteX2546" fmla="*/ 3040230 w 11965575"/>
              <a:gd name="connsiteY2546" fmla="*/ 5322729 h 6464302"/>
              <a:gd name="connsiteX2547" fmla="*/ 3099588 w 11965575"/>
              <a:gd name="connsiteY2547" fmla="*/ 5306763 h 6464302"/>
              <a:gd name="connsiteX2548" fmla="*/ 3131054 w 11965575"/>
              <a:gd name="connsiteY2548" fmla="*/ 5291630 h 6464302"/>
              <a:gd name="connsiteX2549" fmla="*/ 3152629 w 11965575"/>
              <a:gd name="connsiteY2549" fmla="*/ 5287636 h 6464302"/>
              <a:gd name="connsiteX2550" fmla="*/ 3152903 w 11965575"/>
              <a:gd name="connsiteY2550" fmla="*/ 5287617 h 6464302"/>
              <a:gd name="connsiteX2551" fmla="*/ 3149384 w 11965575"/>
              <a:gd name="connsiteY2551" fmla="*/ 5280982 h 6464302"/>
              <a:gd name="connsiteX2552" fmla="*/ 3136246 w 11965575"/>
              <a:gd name="connsiteY2552" fmla="*/ 5284129 h 6464302"/>
              <a:gd name="connsiteX2553" fmla="*/ 3040702 w 11965575"/>
              <a:gd name="connsiteY2553" fmla="*/ 5299958 h 6464302"/>
              <a:gd name="connsiteX2554" fmla="*/ 3017700 w 11965575"/>
              <a:gd name="connsiteY2554" fmla="*/ 5296126 h 6464302"/>
              <a:gd name="connsiteX2555" fmla="*/ 2983132 w 11965575"/>
              <a:gd name="connsiteY2555" fmla="*/ 5301313 h 6464302"/>
              <a:gd name="connsiteX2556" fmla="*/ 2957816 w 11965575"/>
              <a:gd name="connsiteY2556" fmla="*/ 5299286 h 6464302"/>
              <a:gd name="connsiteX2557" fmla="*/ 2955820 w 11965575"/>
              <a:gd name="connsiteY2557" fmla="*/ 5263923 h 6464302"/>
              <a:gd name="connsiteX2558" fmla="*/ 2974418 w 11965575"/>
              <a:gd name="connsiteY2558" fmla="*/ 5241844 h 6464302"/>
              <a:gd name="connsiteX2559" fmla="*/ 2985510 w 11965575"/>
              <a:gd name="connsiteY2559" fmla="*/ 5271059 h 6464302"/>
              <a:gd name="connsiteX2560" fmla="*/ 2995606 w 11965575"/>
              <a:gd name="connsiteY2560" fmla="*/ 5265078 h 6464302"/>
              <a:gd name="connsiteX2561" fmla="*/ 2995952 w 11965575"/>
              <a:gd name="connsiteY2561" fmla="*/ 5248715 h 6464302"/>
              <a:gd name="connsiteX2562" fmla="*/ 3021551 w 11965575"/>
              <a:gd name="connsiteY2562" fmla="*/ 5227802 h 6464302"/>
              <a:gd name="connsiteX2563" fmla="*/ 3023546 w 11965575"/>
              <a:gd name="connsiteY2563" fmla="*/ 5228135 h 6464302"/>
              <a:gd name="connsiteX2564" fmla="*/ 3025629 w 11965575"/>
              <a:gd name="connsiteY2564" fmla="*/ 5215681 h 6464302"/>
              <a:gd name="connsiteX2565" fmla="*/ 3032683 w 11965575"/>
              <a:gd name="connsiteY2565" fmla="*/ 5203339 h 6464302"/>
              <a:gd name="connsiteX2566" fmla="*/ 3031618 w 11965575"/>
              <a:gd name="connsiteY2566" fmla="*/ 5201017 h 6464302"/>
              <a:gd name="connsiteX2567" fmla="*/ 3035822 w 11965575"/>
              <a:gd name="connsiteY2567" fmla="*/ 5196792 h 6464302"/>
              <a:gd name="connsiteX2568" fmla="*/ 3035866 w 11965575"/>
              <a:gd name="connsiteY2568" fmla="*/ 5196788 h 6464302"/>
              <a:gd name="connsiteX2569" fmla="*/ 3039011 w 11965575"/>
              <a:gd name="connsiteY2569" fmla="*/ 5178881 h 6464302"/>
              <a:gd name="connsiteX2570" fmla="*/ 3038652 w 11965575"/>
              <a:gd name="connsiteY2570" fmla="*/ 5168842 h 6464302"/>
              <a:gd name="connsiteX2571" fmla="*/ 3029124 w 11965575"/>
              <a:gd name="connsiteY2571" fmla="*/ 5158105 h 6464302"/>
              <a:gd name="connsiteX2572" fmla="*/ 3008293 w 11965575"/>
              <a:gd name="connsiteY2572" fmla="*/ 5169218 h 6464302"/>
              <a:gd name="connsiteX2573" fmla="*/ 2990698 w 11965575"/>
              <a:gd name="connsiteY2573" fmla="*/ 5174945 h 6464302"/>
              <a:gd name="connsiteX2574" fmla="*/ 2985896 w 11965575"/>
              <a:gd name="connsiteY2574" fmla="*/ 5173060 h 6464302"/>
              <a:gd name="connsiteX2575" fmla="*/ 2973925 w 11965575"/>
              <a:gd name="connsiteY2575" fmla="*/ 5180823 h 6464302"/>
              <a:gd name="connsiteX2576" fmla="*/ 2966836 w 11965575"/>
              <a:gd name="connsiteY2576" fmla="*/ 5183504 h 6464302"/>
              <a:gd name="connsiteX2577" fmla="*/ 2949962 w 11965575"/>
              <a:gd name="connsiteY2577" fmla="*/ 5177394 h 6464302"/>
              <a:gd name="connsiteX2578" fmla="*/ 2938351 w 11965575"/>
              <a:gd name="connsiteY2578" fmla="*/ 5195198 h 6464302"/>
              <a:gd name="connsiteX2579" fmla="*/ 2928076 w 11965575"/>
              <a:gd name="connsiteY2579" fmla="*/ 5209258 h 6464302"/>
              <a:gd name="connsiteX2580" fmla="*/ 2915028 w 11965575"/>
              <a:gd name="connsiteY2580" fmla="*/ 5218817 h 6464302"/>
              <a:gd name="connsiteX2581" fmla="*/ 2911740 w 11965575"/>
              <a:gd name="connsiteY2581" fmla="*/ 5218210 h 6464302"/>
              <a:gd name="connsiteX2582" fmla="*/ 2907350 w 11965575"/>
              <a:gd name="connsiteY2582" fmla="*/ 5200443 h 6464302"/>
              <a:gd name="connsiteX2583" fmla="*/ 2895074 w 11965575"/>
              <a:gd name="connsiteY2583" fmla="*/ 5172244 h 6464302"/>
              <a:gd name="connsiteX2584" fmla="*/ 2893303 w 11965575"/>
              <a:gd name="connsiteY2584" fmla="*/ 5172914 h 6464302"/>
              <a:gd name="connsiteX2585" fmla="*/ 2869390 w 11965575"/>
              <a:gd name="connsiteY2585" fmla="*/ 5175478 h 6464302"/>
              <a:gd name="connsiteX2586" fmla="*/ 2849689 w 11965575"/>
              <a:gd name="connsiteY2586" fmla="*/ 5190791 h 6464302"/>
              <a:gd name="connsiteX2587" fmla="*/ 2844862 w 11965575"/>
              <a:gd name="connsiteY2587" fmla="*/ 5169952 h 6464302"/>
              <a:gd name="connsiteX2588" fmla="*/ 2834332 w 11965575"/>
              <a:gd name="connsiteY2588" fmla="*/ 5154044 h 6464302"/>
              <a:gd name="connsiteX2589" fmla="*/ 2787532 w 11965575"/>
              <a:gd name="connsiteY2589" fmla="*/ 5183300 h 6464302"/>
              <a:gd name="connsiteX2590" fmla="*/ 2773662 w 11965575"/>
              <a:gd name="connsiteY2590" fmla="*/ 5192707 h 6464302"/>
              <a:gd name="connsiteX2591" fmla="*/ 2760847 w 11965575"/>
              <a:gd name="connsiteY2591" fmla="*/ 5181364 h 6464302"/>
              <a:gd name="connsiteX2592" fmla="*/ 2737552 w 11965575"/>
              <a:gd name="connsiteY2592" fmla="*/ 5160105 h 6464302"/>
              <a:gd name="connsiteX2593" fmla="*/ 2728383 w 11965575"/>
              <a:gd name="connsiteY2593" fmla="*/ 5159409 h 6464302"/>
              <a:gd name="connsiteX2594" fmla="*/ 2726868 w 11965575"/>
              <a:gd name="connsiteY2594" fmla="*/ 5158132 h 6464302"/>
              <a:gd name="connsiteX2595" fmla="*/ 2727432 w 11965575"/>
              <a:gd name="connsiteY2595" fmla="*/ 5160231 h 6464302"/>
              <a:gd name="connsiteX2596" fmla="*/ 2727792 w 11965575"/>
              <a:gd name="connsiteY2596" fmla="*/ 5170271 h 6464302"/>
              <a:gd name="connsiteX2597" fmla="*/ 2708834 w 11965575"/>
              <a:gd name="connsiteY2597" fmla="*/ 5192702 h 6464302"/>
              <a:gd name="connsiteX2598" fmla="*/ 2690008 w 11965575"/>
              <a:gd name="connsiteY2598" fmla="*/ 5182243 h 6464302"/>
              <a:gd name="connsiteX2599" fmla="*/ 2675214 w 11965575"/>
              <a:gd name="connsiteY2599" fmla="*/ 5179510 h 6464302"/>
              <a:gd name="connsiteX2600" fmla="*/ 2666046 w 11965575"/>
              <a:gd name="connsiteY2600" fmla="*/ 5178814 h 6464302"/>
              <a:gd name="connsiteX2601" fmla="*/ 2669488 w 11965575"/>
              <a:gd name="connsiteY2601" fmla="*/ 5165486 h 6464302"/>
              <a:gd name="connsiteX2602" fmla="*/ 2712386 w 11965575"/>
              <a:gd name="connsiteY2602" fmla="*/ 5127530 h 6464302"/>
              <a:gd name="connsiteX2603" fmla="*/ 2720630 w 11965575"/>
              <a:gd name="connsiteY2603" fmla="*/ 5116088 h 6464302"/>
              <a:gd name="connsiteX2604" fmla="*/ 2739666 w 11965575"/>
              <a:gd name="connsiteY2604" fmla="*/ 5086690 h 6464302"/>
              <a:gd name="connsiteX2605" fmla="*/ 2760266 w 11965575"/>
              <a:gd name="connsiteY2605" fmla="*/ 5064562 h 6464302"/>
              <a:gd name="connsiteX2606" fmla="*/ 2771080 w 11965575"/>
              <a:gd name="connsiteY2606" fmla="*/ 5065563 h 6464302"/>
              <a:gd name="connsiteX2607" fmla="*/ 2774675 w 11965575"/>
              <a:gd name="connsiteY2607" fmla="*/ 5070216 h 6464302"/>
              <a:gd name="connsiteX2608" fmla="*/ 2775703 w 11965575"/>
              <a:gd name="connsiteY2608" fmla="*/ 5062427 h 6464302"/>
              <a:gd name="connsiteX2609" fmla="*/ 2790474 w 11965575"/>
              <a:gd name="connsiteY2609" fmla="*/ 5046204 h 6464302"/>
              <a:gd name="connsiteX2610" fmla="*/ 2795070 w 11965575"/>
              <a:gd name="connsiteY2610" fmla="*/ 5056030 h 6464302"/>
              <a:gd name="connsiteX2611" fmla="*/ 2797330 w 11965575"/>
              <a:gd name="connsiteY2611" fmla="*/ 5064426 h 6464302"/>
              <a:gd name="connsiteX2612" fmla="*/ 2805062 w 11965575"/>
              <a:gd name="connsiteY2612" fmla="*/ 5056878 h 6464302"/>
              <a:gd name="connsiteX2613" fmla="*/ 2804882 w 11965575"/>
              <a:gd name="connsiteY2613" fmla="*/ 5051858 h 6464302"/>
              <a:gd name="connsiteX2614" fmla="*/ 2815158 w 11965575"/>
              <a:gd name="connsiteY2614" fmla="*/ 5037798 h 6464302"/>
              <a:gd name="connsiteX2615" fmla="*/ 2837683 w 11965575"/>
              <a:gd name="connsiteY2615" fmla="*/ 5032982 h 6464302"/>
              <a:gd name="connsiteX2616" fmla="*/ 2851118 w 11965575"/>
              <a:gd name="connsiteY2616" fmla="*/ 5020502 h 6464302"/>
              <a:gd name="connsiteX2617" fmla="*/ 2858206 w 11965575"/>
              <a:gd name="connsiteY2617" fmla="*/ 5017822 h 6464302"/>
              <a:gd name="connsiteX2618" fmla="*/ 2874516 w 11965575"/>
              <a:gd name="connsiteY2618" fmla="*/ 5021832 h 6464302"/>
              <a:gd name="connsiteX2619" fmla="*/ 2923214 w 11965575"/>
              <a:gd name="connsiteY2619" fmla="*/ 5022847 h 6464302"/>
              <a:gd name="connsiteX2620" fmla="*/ 2943044 w 11965575"/>
              <a:gd name="connsiteY2620" fmla="*/ 5006562 h 6464302"/>
              <a:gd name="connsiteX2621" fmla="*/ 2939012 w 11965575"/>
              <a:gd name="connsiteY2621" fmla="*/ 4998836 h 6464302"/>
              <a:gd name="connsiteX2622" fmla="*/ 2914690 w 11965575"/>
              <a:gd name="connsiteY2622" fmla="*/ 4985367 h 6464302"/>
              <a:gd name="connsiteX2623" fmla="*/ 2909065 w 11965575"/>
              <a:gd name="connsiteY2623" fmla="*/ 4983331 h 6464302"/>
              <a:gd name="connsiteX2624" fmla="*/ 2910787 w 11965575"/>
              <a:gd name="connsiteY2624" fmla="*/ 4976668 h 6464302"/>
              <a:gd name="connsiteX2625" fmla="*/ 2911866 w 11965575"/>
              <a:gd name="connsiteY2625" fmla="*/ 4974871 h 6464302"/>
              <a:gd name="connsiteX2626" fmla="*/ 2916310 w 11965575"/>
              <a:gd name="connsiteY2626" fmla="*/ 4966716 h 6464302"/>
              <a:gd name="connsiteX2627" fmla="*/ 2905933 w 11965575"/>
              <a:gd name="connsiteY2627" fmla="*/ 4968789 h 6464302"/>
              <a:gd name="connsiteX2628" fmla="*/ 2902825 w 11965575"/>
              <a:gd name="connsiteY2628" fmla="*/ 4973202 h 6464302"/>
              <a:gd name="connsiteX2629" fmla="*/ 2897379 w 11965575"/>
              <a:gd name="connsiteY2629" fmla="*/ 4976185 h 6464302"/>
              <a:gd name="connsiteX2630" fmla="*/ 2896507 w 11965575"/>
              <a:gd name="connsiteY2630" fmla="*/ 4970040 h 6464302"/>
              <a:gd name="connsiteX2631" fmla="*/ 2880018 w 11965575"/>
              <a:gd name="connsiteY2631" fmla="*/ 4961011 h 6464302"/>
              <a:gd name="connsiteX2632" fmla="*/ 2801499 w 11965575"/>
              <a:gd name="connsiteY2632" fmla="*/ 4975432 h 6464302"/>
              <a:gd name="connsiteX2633" fmla="*/ 2782596 w 11965575"/>
              <a:gd name="connsiteY2633" fmla="*/ 4971940 h 6464302"/>
              <a:gd name="connsiteX2634" fmla="*/ 2754188 w 11965575"/>
              <a:gd name="connsiteY2634" fmla="*/ 4976667 h 6464302"/>
              <a:gd name="connsiteX2635" fmla="*/ 2733384 w 11965575"/>
              <a:gd name="connsiteY2635" fmla="*/ 4974820 h 6464302"/>
              <a:gd name="connsiteX2636" fmla="*/ 2731742 w 11965575"/>
              <a:gd name="connsiteY2636" fmla="*/ 4942600 h 6464302"/>
              <a:gd name="connsiteX2637" fmla="*/ 2747026 w 11965575"/>
              <a:gd name="connsiteY2637" fmla="*/ 4922484 h 6464302"/>
              <a:gd name="connsiteX2638" fmla="*/ 2756142 w 11965575"/>
              <a:gd name="connsiteY2638" fmla="*/ 4949102 h 6464302"/>
              <a:gd name="connsiteX2639" fmla="*/ 2764439 w 11965575"/>
              <a:gd name="connsiteY2639" fmla="*/ 4943653 h 6464302"/>
              <a:gd name="connsiteX2640" fmla="*/ 2764724 w 11965575"/>
              <a:gd name="connsiteY2640" fmla="*/ 4928744 h 6464302"/>
              <a:gd name="connsiteX2641" fmla="*/ 2785761 w 11965575"/>
              <a:gd name="connsiteY2641" fmla="*/ 4909690 h 6464302"/>
              <a:gd name="connsiteX2642" fmla="*/ 2793158 w 11965575"/>
              <a:gd name="connsiteY2642" fmla="*/ 4911056 h 6464302"/>
              <a:gd name="connsiteX2643" fmla="*/ 2801583 w 11965575"/>
              <a:gd name="connsiteY2643" fmla="*/ 4904633 h 6464302"/>
              <a:gd name="connsiteX2644" fmla="*/ 2798502 w 11965575"/>
              <a:gd name="connsiteY2644" fmla="*/ 4896085 h 6464302"/>
              <a:gd name="connsiteX2645" fmla="*/ 2794034 w 11965575"/>
              <a:gd name="connsiteY2645" fmla="*/ 4885286 h 6464302"/>
              <a:gd name="connsiteX2646" fmla="*/ 2803023 w 11965575"/>
              <a:gd name="connsiteY2646" fmla="*/ 4880963 h 6464302"/>
              <a:gd name="connsiteX2647" fmla="*/ 2929625 w 11965575"/>
              <a:gd name="connsiteY2647" fmla="*/ 4859463 h 6464302"/>
              <a:gd name="connsiteX2648" fmla="*/ 2971260 w 11965575"/>
              <a:gd name="connsiteY2648" fmla="*/ 4850198 h 6464302"/>
              <a:gd name="connsiteX2649" fmla="*/ 2984410 w 11965575"/>
              <a:gd name="connsiteY2649" fmla="*/ 4852627 h 6464302"/>
              <a:gd name="connsiteX2650" fmla="*/ 3004084 w 11965575"/>
              <a:gd name="connsiteY2650" fmla="*/ 4850277 h 6464302"/>
              <a:gd name="connsiteX2651" fmla="*/ 3004904 w 11965575"/>
              <a:gd name="connsiteY2651" fmla="*/ 4882344 h 6464302"/>
              <a:gd name="connsiteX2652" fmla="*/ 3024862 w 11965575"/>
              <a:gd name="connsiteY2652" fmla="*/ 4865085 h 6464302"/>
              <a:gd name="connsiteX2653" fmla="*/ 3043434 w 11965575"/>
              <a:gd name="connsiteY2653" fmla="*/ 4845575 h 6464302"/>
              <a:gd name="connsiteX2654" fmla="*/ 3085121 w 11965575"/>
              <a:gd name="connsiteY2654" fmla="*/ 4842304 h 6464302"/>
              <a:gd name="connsiteX2655" fmla="*/ 3094263 w 11965575"/>
              <a:gd name="connsiteY2655" fmla="*/ 4855961 h 6464302"/>
              <a:gd name="connsiteX2656" fmla="*/ 3103690 w 11965575"/>
              <a:gd name="connsiteY2656" fmla="*/ 4854710 h 6464302"/>
              <a:gd name="connsiteX2657" fmla="*/ 3105154 w 11965575"/>
              <a:gd name="connsiteY2657" fmla="*/ 4849993 h 6464302"/>
              <a:gd name="connsiteX2658" fmla="*/ 3137648 w 11965575"/>
              <a:gd name="connsiteY2658" fmla="*/ 4827071 h 6464302"/>
              <a:gd name="connsiteX2659" fmla="*/ 3172244 w 11965575"/>
              <a:gd name="connsiteY2659" fmla="*/ 4826479 h 6464302"/>
              <a:gd name="connsiteX2660" fmla="*/ 3193664 w 11965575"/>
              <a:gd name="connsiteY2660" fmla="*/ 4836420 h 6464302"/>
              <a:gd name="connsiteX2661" fmla="*/ 3196909 w 11965575"/>
              <a:gd name="connsiteY2661" fmla="*/ 4834506 h 6464302"/>
              <a:gd name="connsiteX2662" fmla="*/ 3196925 w 11965575"/>
              <a:gd name="connsiteY2662" fmla="*/ 4834471 h 6464302"/>
              <a:gd name="connsiteX2663" fmla="*/ 3197053 w 11965575"/>
              <a:gd name="connsiteY2663" fmla="*/ 4834421 h 6464302"/>
              <a:gd name="connsiteX2664" fmla="*/ 3216034 w 11965575"/>
              <a:gd name="connsiteY2664" fmla="*/ 4823222 h 6464302"/>
              <a:gd name="connsiteX2665" fmla="*/ 3234064 w 11965575"/>
              <a:gd name="connsiteY2665" fmla="*/ 4825396 h 6464302"/>
              <a:gd name="connsiteX2666" fmla="*/ 3249778 w 11965575"/>
              <a:gd name="connsiteY2666" fmla="*/ 4809341 h 6464302"/>
              <a:gd name="connsiteX2667" fmla="*/ 3316382 w 11965575"/>
              <a:gd name="connsiteY2667" fmla="*/ 4795259 h 6464302"/>
              <a:gd name="connsiteX2668" fmla="*/ 3402674 w 11965575"/>
              <a:gd name="connsiteY2668" fmla="*/ 4786647 h 6464302"/>
              <a:gd name="connsiteX2669" fmla="*/ 3410300 w 11965575"/>
              <a:gd name="connsiteY2669" fmla="*/ 4783539 h 6464302"/>
              <a:gd name="connsiteX2670" fmla="*/ 3408176 w 11965575"/>
              <a:gd name="connsiteY2670" fmla="*/ 4770049 h 6464302"/>
              <a:gd name="connsiteX2671" fmla="*/ 3397521 w 11965575"/>
              <a:gd name="connsiteY2671" fmla="*/ 4751853 h 6464302"/>
              <a:gd name="connsiteX2672" fmla="*/ 3393145 w 11965575"/>
              <a:gd name="connsiteY2672" fmla="*/ 4746746 h 6464302"/>
              <a:gd name="connsiteX2673" fmla="*/ 3385519 w 11965575"/>
              <a:gd name="connsiteY2673" fmla="*/ 4749854 h 6464302"/>
              <a:gd name="connsiteX2674" fmla="*/ 3378330 w 11965575"/>
              <a:gd name="connsiteY2674" fmla="*/ 4763981 h 6464302"/>
              <a:gd name="connsiteX2675" fmla="*/ 3371306 w 11965575"/>
              <a:gd name="connsiteY2675" fmla="*/ 4760348 h 6464302"/>
              <a:gd name="connsiteX2676" fmla="*/ 3366560 w 11965575"/>
              <a:gd name="connsiteY2676" fmla="*/ 4753261 h 6464302"/>
              <a:gd name="connsiteX2677" fmla="*/ 3320665 w 11965575"/>
              <a:gd name="connsiteY2677" fmla="*/ 4767458 h 6464302"/>
              <a:gd name="connsiteX2678" fmla="*/ 3269622 w 11965575"/>
              <a:gd name="connsiteY2678" fmla="*/ 4775248 h 6464302"/>
              <a:gd name="connsiteX2679" fmla="*/ 3235494 w 11965575"/>
              <a:gd name="connsiteY2679" fmla="*/ 4779064 h 6464302"/>
              <a:gd name="connsiteX2680" fmla="*/ 3192608 w 11965575"/>
              <a:gd name="connsiteY2680" fmla="*/ 4765393 h 6464302"/>
              <a:gd name="connsiteX2681" fmla="*/ 3158298 w 11965575"/>
              <a:gd name="connsiteY2681" fmla="*/ 4770823 h 6464302"/>
              <a:gd name="connsiteX2682" fmla="*/ 3152317 w 11965575"/>
              <a:gd name="connsiteY2682" fmla="*/ 4783152 h 6464302"/>
              <a:gd name="connsiteX2683" fmla="*/ 3145374 w 11965575"/>
              <a:gd name="connsiteY2683" fmla="*/ 4749527 h 6464302"/>
              <a:gd name="connsiteX2684" fmla="*/ 3139275 w 11965575"/>
              <a:gd name="connsiteY2684" fmla="*/ 4735653 h 6464302"/>
              <a:gd name="connsiteX2685" fmla="*/ 3112156 w 11965575"/>
              <a:gd name="connsiteY2685" fmla="*/ 4704358 h 6464302"/>
              <a:gd name="connsiteX2686" fmla="*/ 3110460 w 11965575"/>
              <a:gd name="connsiteY2686" fmla="*/ 4700969 h 6464302"/>
              <a:gd name="connsiteX2687" fmla="*/ 3101180 w 11965575"/>
              <a:gd name="connsiteY2687" fmla="*/ 4701492 h 6464302"/>
              <a:gd name="connsiteX2688" fmla="*/ 3086082 w 11965575"/>
              <a:gd name="connsiteY2688" fmla="*/ 4709821 h 6464302"/>
              <a:gd name="connsiteX2689" fmla="*/ 3081562 w 11965575"/>
              <a:gd name="connsiteY2689" fmla="*/ 4711845 h 6464302"/>
              <a:gd name="connsiteX2690" fmla="*/ 3082014 w 11965575"/>
              <a:gd name="connsiteY2690" fmla="*/ 4713595 h 6464302"/>
              <a:gd name="connsiteX2691" fmla="*/ 3069326 w 11965575"/>
              <a:gd name="connsiteY2691" fmla="*/ 4744706 h 6464302"/>
              <a:gd name="connsiteX2692" fmla="*/ 3068694 w 11965575"/>
              <a:gd name="connsiteY2692" fmla="*/ 4724780 h 6464302"/>
              <a:gd name="connsiteX2693" fmla="*/ 3065919 w 11965575"/>
              <a:gd name="connsiteY2693" fmla="*/ 4714321 h 6464302"/>
              <a:gd name="connsiteX2694" fmla="*/ 3052144 w 11965575"/>
              <a:gd name="connsiteY2694" fmla="*/ 4713335 h 6464302"/>
              <a:gd name="connsiteX2695" fmla="*/ 3037262 w 11965575"/>
              <a:gd name="connsiteY2695" fmla="*/ 4721392 h 6464302"/>
              <a:gd name="connsiteX2696" fmla="*/ 3027886 w 11965575"/>
              <a:gd name="connsiteY2696" fmla="*/ 4715452 h 6464302"/>
              <a:gd name="connsiteX2697" fmla="*/ 3027294 w 11965575"/>
              <a:gd name="connsiteY2697" fmla="*/ 4705500 h 6464302"/>
              <a:gd name="connsiteX2698" fmla="*/ 3027791 w 11965575"/>
              <a:gd name="connsiteY2698" fmla="*/ 4702717 h 6464302"/>
              <a:gd name="connsiteX2699" fmla="*/ 3022320 w 11965575"/>
              <a:gd name="connsiteY2699" fmla="*/ 4701250 h 6464302"/>
              <a:gd name="connsiteX2700" fmla="*/ 3021104 w 11965575"/>
              <a:gd name="connsiteY2700" fmla="*/ 4697716 h 6464302"/>
              <a:gd name="connsiteX2701" fmla="*/ 3014914 w 11965575"/>
              <a:gd name="connsiteY2701" fmla="*/ 4696460 h 6464302"/>
              <a:gd name="connsiteX2702" fmla="*/ 3003760 w 11965575"/>
              <a:gd name="connsiteY2702" fmla="*/ 4698296 h 6464302"/>
              <a:gd name="connsiteX2703" fmla="*/ 2997039 w 11965575"/>
              <a:gd name="connsiteY2703" fmla="*/ 4709218 h 6464302"/>
              <a:gd name="connsiteX2704" fmla="*/ 2973066 w 11965575"/>
              <a:gd name="connsiteY2704" fmla="*/ 4726022 h 6464302"/>
              <a:gd name="connsiteX2705" fmla="*/ 2970004 w 11965575"/>
              <a:gd name="connsiteY2705" fmla="*/ 4718945 h 6464302"/>
              <a:gd name="connsiteX2706" fmla="*/ 2964192 w 11965575"/>
              <a:gd name="connsiteY2706" fmla="*/ 4702651 h 6464302"/>
              <a:gd name="connsiteX2707" fmla="*/ 2944034 w 11965575"/>
              <a:gd name="connsiteY2707" fmla="*/ 4700387 h 6464302"/>
              <a:gd name="connsiteX2708" fmla="*/ 2922407 w 11965575"/>
              <a:gd name="connsiteY2708" fmla="*/ 4701163 h 6464302"/>
              <a:gd name="connsiteX2709" fmla="*/ 2914501 w 11965575"/>
              <a:gd name="connsiteY2709" fmla="*/ 4692183 h 6464302"/>
              <a:gd name="connsiteX2710" fmla="*/ 2905438 w 11965575"/>
              <a:gd name="connsiteY2710" fmla="*/ 4684105 h 6464302"/>
              <a:gd name="connsiteX2711" fmla="*/ 2898124 w 11965575"/>
              <a:gd name="connsiteY2711" fmla="*/ 4685076 h 6464302"/>
              <a:gd name="connsiteX2712" fmla="*/ 2888280 w 11965575"/>
              <a:gd name="connsiteY2712" fmla="*/ 4682341 h 6464302"/>
              <a:gd name="connsiteX2713" fmla="*/ 2892531 w 11965575"/>
              <a:gd name="connsiteY2713" fmla="*/ 4674292 h 6464302"/>
              <a:gd name="connsiteX2714" fmla="*/ 2881876 w 11965575"/>
              <a:gd name="connsiteY2714" fmla="*/ 4656097 h 6464302"/>
              <a:gd name="connsiteX2715" fmla="*/ 2884021 w 11965575"/>
              <a:gd name="connsiteY2715" fmla="*/ 4641435 h 6464302"/>
              <a:gd name="connsiteX2716" fmla="*/ 2882469 w 11965575"/>
              <a:gd name="connsiteY2716" fmla="*/ 4640593 h 6464302"/>
              <a:gd name="connsiteX2717" fmla="*/ 2845238 w 11965575"/>
              <a:gd name="connsiteY2717" fmla="*/ 4626008 h 6464302"/>
              <a:gd name="connsiteX2718" fmla="*/ 2811350 w 11965575"/>
              <a:gd name="connsiteY2718" fmla="*/ 4641313 h 6464302"/>
              <a:gd name="connsiteX2719" fmla="*/ 2805188 w 11965575"/>
              <a:gd name="connsiteY2719" fmla="*/ 4655255 h 6464302"/>
              <a:gd name="connsiteX2720" fmla="*/ 2788214 w 11965575"/>
              <a:gd name="connsiteY2720" fmla="*/ 4656357 h 6464302"/>
              <a:gd name="connsiteX2721" fmla="*/ 2785376 w 11965575"/>
              <a:gd name="connsiteY2721" fmla="*/ 4654356 h 6464302"/>
              <a:gd name="connsiteX2722" fmla="*/ 2761032 w 11965575"/>
              <a:gd name="connsiteY2722" fmla="*/ 4652878 h 6464302"/>
              <a:gd name="connsiteX2723" fmla="*/ 2718206 w 11965575"/>
              <a:gd name="connsiteY2723" fmla="*/ 4652309 h 6464302"/>
              <a:gd name="connsiteX2724" fmla="*/ 2679670 w 11965575"/>
              <a:gd name="connsiteY2724" fmla="*/ 4640829 h 6464302"/>
              <a:gd name="connsiteX2725" fmla="*/ 2621257 w 11965575"/>
              <a:gd name="connsiteY2725" fmla="*/ 4656270 h 6464302"/>
              <a:gd name="connsiteX2726" fmla="*/ 2585740 w 11965575"/>
              <a:gd name="connsiteY2726" fmla="*/ 4645177 h 6464302"/>
              <a:gd name="connsiteX2727" fmla="*/ 2559344 w 11965575"/>
              <a:gd name="connsiteY2727" fmla="*/ 4648347 h 6464302"/>
              <a:gd name="connsiteX2728" fmla="*/ 2542733 w 11965575"/>
              <a:gd name="connsiteY2728" fmla="*/ 4646222 h 6464302"/>
              <a:gd name="connsiteX2729" fmla="*/ 2527274 w 11965575"/>
              <a:gd name="connsiteY2729" fmla="*/ 4606597 h 6464302"/>
              <a:gd name="connsiteX2730" fmla="*/ 2521655 w 11965575"/>
              <a:gd name="connsiteY2730" fmla="*/ 4615699 h 6464302"/>
              <a:gd name="connsiteX2731" fmla="*/ 2488914 w 11965575"/>
              <a:gd name="connsiteY2731" fmla="*/ 4634424 h 6464302"/>
              <a:gd name="connsiteX2732" fmla="*/ 2448324 w 11965575"/>
              <a:gd name="connsiteY2732" fmla="*/ 4627593 h 6464302"/>
              <a:gd name="connsiteX2733" fmla="*/ 2386768 w 11965575"/>
              <a:gd name="connsiteY2733" fmla="*/ 4657362 h 6464302"/>
              <a:gd name="connsiteX2734" fmla="*/ 2369188 w 11965575"/>
              <a:gd name="connsiteY2734" fmla="*/ 4691120 h 6464302"/>
              <a:gd name="connsiteX2735" fmla="*/ 2357529 w 11965575"/>
              <a:gd name="connsiteY2735" fmla="*/ 4699449 h 6464302"/>
              <a:gd name="connsiteX2736" fmla="*/ 2354450 w 11965575"/>
              <a:gd name="connsiteY2736" fmla="*/ 4685960 h 6464302"/>
              <a:gd name="connsiteX2737" fmla="*/ 2351312 w 11965575"/>
              <a:gd name="connsiteY2737" fmla="*/ 4659371 h 6464302"/>
              <a:gd name="connsiteX2738" fmla="*/ 2354272 w 11965575"/>
              <a:gd name="connsiteY2738" fmla="*/ 4646656 h 6464302"/>
              <a:gd name="connsiteX2739" fmla="*/ 2343221 w 11965575"/>
              <a:gd name="connsiteY2739" fmla="*/ 4622327 h 6464302"/>
              <a:gd name="connsiteX2740" fmla="*/ 2284931 w 11965575"/>
              <a:gd name="connsiteY2740" fmla="*/ 4623051 h 6464302"/>
              <a:gd name="connsiteX2741" fmla="*/ 2255573 w 11965575"/>
              <a:gd name="connsiteY2741" fmla="*/ 4638936 h 6464302"/>
              <a:gd name="connsiteX2742" fmla="*/ 2229960 w 11965575"/>
              <a:gd name="connsiteY2742" fmla="*/ 4648752 h 6464302"/>
              <a:gd name="connsiteX2743" fmla="*/ 2127938 w 11965575"/>
              <a:gd name="connsiteY2743" fmla="*/ 4656975 h 6464302"/>
              <a:gd name="connsiteX2744" fmla="*/ 2124736 w 11965575"/>
              <a:gd name="connsiteY2744" fmla="*/ 4658202 h 6464302"/>
              <a:gd name="connsiteX2745" fmla="*/ 2048388 w 11965575"/>
              <a:gd name="connsiteY2745" fmla="*/ 4628790 h 6464302"/>
              <a:gd name="connsiteX2746" fmla="*/ 2045790 w 11965575"/>
              <a:gd name="connsiteY2746" fmla="*/ 4638278 h 6464302"/>
              <a:gd name="connsiteX2747" fmla="*/ 2032621 w 11965575"/>
              <a:gd name="connsiteY2747" fmla="*/ 4646414 h 6464302"/>
              <a:gd name="connsiteX2748" fmla="*/ 2023742 w 11965575"/>
              <a:gd name="connsiteY2748" fmla="*/ 4643641 h 6464302"/>
              <a:gd name="connsiteX2749" fmla="*/ 2022109 w 11965575"/>
              <a:gd name="connsiteY2749" fmla="*/ 4658163 h 6464302"/>
              <a:gd name="connsiteX2750" fmla="*/ 2024042 w 11965575"/>
              <a:gd name="connsiteY2750" fmla="*/ 4668231 h 6464302"/>
              <a:gd name="connsiteX2751" fmla="*/ 2015765 w 11965575"/>
              <a:gd name="connsiteY2751" fmla="*/ 4673718 h 6464302"/>
              <a:gd name="connsiteX2752" fmla="*/ 1980430 w 11965575"/>
              <a:gd name="connsiteY2752" fmla="*/ 4661013 h 6464302"/>
              <a:gd name="connsiteX2753" fmla="*/ 1954333 w 11965575"/>
              <a:gd name="connsiteY2753" fmla="*/ 4688772 h 6464302"/>
              <a:gd name="connsiteX2754" fmla="*/ 1968594 w 11965575"/>
              <a:gd name="connsiteY2754" fmla="*/ 4630037 h 6464302"/>
              <a:gd name="connsiteX2755" fmla="*/ 1973488 w 11965575"/>
              <a:gd name="connsiteY2755" fmla="*/ 4627390 h 6464302"/>
              <a:gd name="connsiteX2756" fmla="*/ 1992275 w 11965575"/>
              <a:gd name="connsiteY2756" fmla="*/ 4610152 h 6464302"/>
              <a:gd name="connsiteX2757" fmla="*/ 1969020 w 11965575"/>
              <a:gd name="connsiteY2757" fmla="*/ 4598992 h 6464302"/>
              <a:gd name="connsiteX2758" fmla="*/ 1905053 w 11965575"/>
              <a:gd name="connsiteY2758" fmla="*/ 4595718 h 6464302"/>
              <a:gd name="connsiteX2759" fmla="*/ 1891462 w 11965575"/>
              <a:gd name="connsiteY2759" fmla="*/ 4593978 h 6464302"/>
              <a:gd name="connsiteX2760" fmla="*/ 1861501 w 11965575"/>
              <a:gd name="connsiteY2760" fmla="*/ 4601601 h 6464302"/>
              <a:gd name="connsiteX2761" fmla="*/ 1840782 w 11965575"/>
              <a:gd name="connsiteY2761" fmla="*/ 4608771 h 6464302"/>
              <a:gd name="connsiteX2762" fmla="*/ 1821812 w 11965575"/>
              <a:gd name="connsiteY2762" fmla="*/ 4627620 h 6464302"/>
              <a:gd name="connsiteX2763" fmla="*/ 1800549 w 11965575"/>
              <a:gd name="connsiteY2763" fmla="*/ 4639631 h 6464302"/>
              <a:gd name="connsiteX2764" fmla="*/ 1785811 w 11965575"/>
              <a:gd name="connsiteY2764" fmla="*/ 4634471 h 6464302"/>
              <a:gd name="connsiteX2765" fmla="*/ 1775966 w 11965575"/>
              <a:gd name="connsiteY2765" fmla="*/ 4626665 h 6464302"/>
              <a:gd name="connsiteX2766" fmla="*/ 1740268 w 11965575"/>
              <a:gd name="connsiteY2766" fmla="*/ 4617186 h 6464302"/>
              <a:gd name="connsiteX2767" fmla="*/ 1724442 w 11965575"/>
              <a:gd name="connsiteY2767" fmla="*/ 4621708 h 6464302"/>
              <a:gd name="connsiteX2768" fmla="*/ 1626826 w 11965575"/>
              <a:gd name="connsiteY2768" fmla="*/ 4645226 h 6464302"/>
              <a:gd name="connsiteX2769" fmla="*/ 1576812 w 11965575"/>
              <a:gd name="connsiteY2769" fmla="*/ 4640462 h 6464302"/>
              <a:gd name="connsiteX2770" fmla="*/ 1545586 w 11965575"/>
              <a:gd name="connsiteY2770" fmla="*/ 4618462 h 6464302"/>
              <a:gd name="connsiteX2771" fmla="*/ 1523596 w 11965575"/>
              <a:gd name="connsiteY2771" fmla="*/ 4636925 h 6464302"/>
              <a:gd name="connsiteX2772" fmla="*/ 1480471 w 11965575"/>
              <a:gd name="connsiteY2772" fmla="*/ 4611766 h 6464302"/>
              <a:gd name="connsiteX2773" fmla="*/ 1472861 w 11965575"/>
              <a:gd name="connsiteY2773" fmla="*/ 4597697 h 6464302"/>
              <a:gd name="connsiteX2774" fmla="*/ 1457158 w 11965575"/>
              <a:gd name="connsiteY2774" fmla="*/ 4587504 h 6464302"/>
              <a:gd name="connsiteX2775" fmla="*/ 1446283 w 11965575"/>
              <a:gd name="connsiteY2775" fmla="*/ 4602481 h 6464302"/>
              <a:gd name="connsiteX2776" fmla="*/ 1416980 w 11965575"/>
              <a:gd name="connsiteY2776" fmla="*/ 4672384 h 6464302"/>
              <a:gd name="connsiteX2777" fmla="*/ 1385328 w 11965575"/>
              <a:gd name="connsiteY2777" fmla="*/ 4681429 h 6464302"/>
              <a:gd name="connsiteX2778" fmla="*/ 1348178 w 11965575"/>
              <a:gd name="connsiteY2778" fmla="*/ 4684859 h 6464302"/>
              <a:gd name="connsiteX2779" fmla="*/ 1299734 w 11965575"/>
              <a:gd name="connsiteY2779" fmla="*/ 4693390 h 6464302"/>
              <a:gd name="connsiteX2780" fmla="*/ 1235281 w 11965575"/>
              <a:gd name="connsiteY2780" fmla="*/ 4708057 h 6464302"/>
              <a:gd name="connsiteX2781" fmla="*/ 1184178 w 11965575"/>
              <a:gd name="connsiteY2781" fmla="*/ 4712974 h 6464302"/>
              <a:gd name="connsiteX2782" fmla="*/ 1144980 w 11965575"/>
              <a:gd name="connsiteY2782" fmla="*/ 4680134 h 6464302"/>
              <a:gd name="connsiteX2783" fmla="*/ 1073098 w 11965575"/>
              <a:gd name="connsiteY2783" fmla="*/ 4679119 h 6464302"/>
              <a:gd name="connsiteX2784" fmla="*/ 1071045 w 11965575"/>
              <a:gd name="connsiteY2784" fmla="*/ 4683766 h 6464302"/>
              <a:gd name="connsiteX2785" fmla="*/ 1051232 w 11965575"/>
              <a:gd name="connsiteY2785" fmla="*/ 4682868 h 6464302"/>
              <a:gd name="connsiteX2786" fmla="*/ 1014206 w 11965575"/>
              <a:gd name="connsiteY2786" fmla="*/ 4671582 h 6464302"/>
              <a:gd name="connsiteX2787" fmla="*/ 964795 w 11965575"/>
              <a:gd name="connsiteY2787" fmla="*/ 4675080 h 6464302"/>
              <a:gd name="connsiteX2788" fmla="*/ 1000556 w 11965575"/>
              <a:gd name="connsiteY2788" fmla="*/ 4656742 h 6464302"/>
              <a:gd name="connsiteX2789" fmla="*/ 1041450 w 11965575"/>
              <a:gd name="connsiteY2789" fmla="*/ 4647244 h 6464302"/>
              <a:gd name="connsiteX2790" fmla="*/ 1036440 w 11965575"/>
              <a:gd name="connsiteY2790" fmla="*/ 4623688 h 6464302"/>
              <a:gd name="connsiteX2791" fmla="*/ 1030159 w 11965575"/>
              <a:gd name="connsiteY2791" fmla="*/ 4611427 h 6464302"/>
              <a:gd name="connsiteX2792" fmla="*/ 981051 w 11965575"/>
              <a:gd name="connsiteY2792" fmla="*/ 4598596 h 6464302"/>
              <a:gd name="connsiteX2793" fmla="*/ 955258 w 11965575"/>
              <a:gd name="connsiteY2793" fmla="*/ 4610025 h 6464302"/>
              <a:gd name="connsiteX2794" fmla="*/ 945834 w 11965575"/>
              <a:gd name="connsiteY2794" fmla="*/ 4612094 h 6464302"/>
              <a:gd name="connsiteX2795" fmla="*/ 926626 w 11965575"/>
              <a:gd name="connsiteY2795" fmla="*/ 4619456 h 6464302"/>
              <a:gd name="connsiteX2796" fmla="*/ 924390 w 11965575"/>
              <a:gd name="connsiteY2796" fmla="*/ 4625717 h 6464302"/>
              <a:gd name="connsiteX2797" fmla="*/ 904037 w 11965575"/>
              <a:gd name="connsiteY2797" fmla="*/ 4588740 h 6464302"/>
              <a:gd name="connsiteX2798" fmla="*/ 895702 w 11965575"/>
              <a:gd name="connsiteY2798" fmla="*/ 4581127 h 6464302"/>
              <a:gd name="connsiteX2799" fmla="*/ 881807 w 11965575"/>
              <a:gd name="connsiteY2799" fmla="*/ 4595716 h 6464302"/>
              <a:gd name="connsiteX2800" fmla="*/ 886456 w 11965575"/>
              <a:gd name="connsiteY2800" fmla="*/ 4622500 h 6464302"/>
              <a:gd name="connsiteX2801" fmla="*/ 880112 w 11965575"/>
              <a:gd name="connsiteY2801" fmla="*/ 4638055 h 6464302"/>
              <a:gd name="connsiteX2802" fmla="*/ 793974 w 11965575"/>
              <a:gd name="connsiteY2802" fmla="*/ 4654858 h 6464302"/>
              <a:gd name="connsiteX2803" fmla="*/ 762385 w 11965575"/>
              <a:gd name="connsiteY2803" fmla="*/ 4636084 h 6464302"/>
              <a:gd name="connsiteX2804" fmla="*/ 725902 w 11965575"/>
              <a:gd name="connsiteY2804" fmla="*/ 4619958 h 6464302"/>
              <a:gd name="connsiteX2805" fmla="*/ 722760 w 11965575"/>
              <a:gd name="connsiteY2805" fmla="*/ 4634287 h 6464302"/>
              <a:gd name="connsiteX2806" fmla="*/ 734659 w 11965575"/>
              <a:gd name="connsiteY2806" fmla="*/ 4637447 h 6464302"/>
              <a:gd name="connsiteX2807" fmla="*/ 752962 w 11965575"/>
              <a:gd name="connsiteY2807" fmla="*/ 4638152 h 6464302"/>
              <a:gd name="connsiteX2808" fmla="*/ 752476 w 11965575"/>
              <a:gd name="connsiteY2808" fmla="*/ 4656095 h 6464302"/>
              <a:gd name="connsiteX2809" fmla="*/ 733449 w 11965575"/>
              <a:gd name="connsiteY2809" fmla="*/ 4661844 h 6464302"/>
              <a:gd name="connsiteX2810" fmla="*/ 718588 w 11965575"/>
              <a:gd name="connsiteY2810" fmla="*/ 4671399 h 6464302"/>
              <a:gd name="connsiteX2811" fmla="*/ 717682 w 11965575"/>
              <a:gd name="connsiteY2811" fmla="*/ 4679467 h 6464302"/>
              <a:gd name="connsiteX2812" fmla="*/ 712062 w 11965575"/>
              <a:gd name="connsiteY2812" fmla="*/ 4688569 h 6464302"/>
              <a:gd name="connsiteX2813" fmla="*/ 703546 w 11965575"/>
              <a:gd name="connsiteY2813" fmla="*/ 4682568 h 6464302"/>
              <a:gd name="connsiteX2814" fmla="*/ 666280 w 11965575"/>
              <a:gd name="connsiteY2814" fmla="*/ 4659795 h 6464302"/>
              <a:gd name="connsiteX2815" fmla="*/ 654439 w 11965575"/>
              <a:gd name="connsiteY2815" fmla="*/ 4669737 h 6464302"/>
              <a:gd name="connsiteX2816" fmla="*/ 652262 w 11965575"/>
              <a:gd name="connsiteY2816" fmla="*/ 4689099 h 6464302"/>
              <a:gd name="connsiteX2817" fmla="*/ 627798 w 11965575"/>
              <a:gd name="connsiteY2817" fmla="*/ 4702336 h 6464302"/>
              <a:gd name="connsiteX2818" fmla="*/ 601944 w 11965575"/>
              <a:gd name="connsiteY2818" fmla="*/ 4700665 h 6464302"/>
              <a:gd name="connsiteX2819" fmla="*/ 571081 w 11965575"/>
              <a:gd name="connsiteY2819" fmla="*/ 4675437 h 6464302"/>
              <a:gd name="connsiteX2820" fmla="*/ 560574 w 11965575"/>
              <a:gd name="connsiteY2820" fmla="*/ 4646268 h 6464302"/>
              <a:gd name="connsiteX2821" fmla="*/ 571144 w 11965575"/>
              <a:gd name="connsiteY2821" fmla="*/ 4647621 h 6464302"/>
              <a:gd name="connsiteX2822" fmla="*/ 619711 w 11965575"/>
              <a:gd name="connsiteY2822" fmla="*/ 4624374 h 6464302"/>
              <a:gd name="connsiteX2823" fmla="*/ 639464 w 11965575"/>
              <a:gd name="connsiteY2823" fmla="*/ 4612170 h 6464302"/>
              <a:gd name="connsiteX2824" fmla="*/ 725965 w 11965575"/>
              <a:gd name="connsiteY2824" fmla="*/ 4592142 h 6464302"/>
              <a:gd name="connsiteX2825" fmla="*/ 833548 w 11965575"/>
              <a:gd name="connsiteY2825" fmla="*/ 4561716 h 6464302"/>
              <a:gd name="connsiteX2826" fmla="*/ 890210 w 11965575"/>
              <a:gd name="connsiteY2826" fmla="*/ 4534594 h 6464302"/>
              <a:gd name="connsiteX2827" fmla="*/ 929413 w 11965575"/>
              <a:gd name="connsiteY2827" fmla="*/ 4526517 h 6464302"/>
              <a:gd name="connsiteX2828" fmla="*/ 969101 w 11965575"/>
              <a:gd name="connsiteY2828" fmla="*/ 4500498 h 6464302"/>
              <a:gd name="connsiteX2829" fmla="*/ 1015732 w 11965575"/>
              <a:gd name="connsiteY2829" fmla="*/ 4508102 h 6464302"/>
              <a:gd name="connsiteX2830" fmla="*/ 1072090 w 11965575"/>
              <a:gd name="connsiteY2830" fmla="*/ 4497310 h 6464302"/>
              <a:gd name="connsiteX2831" fmla="*/ 1126336 w 11965575"/>
              <a:gd name="connsiteY2831" fmla="*/ 4478063 h 6464302"/>
              <a:gd name="connsiteX2832" fmla="*/ 1157806 w 11965575"/>
              <a:gd name="connsiteY2832" fmla="*/ 4470633 h 6464302"/>
              <a:gd name="connsiteX2833" fmla="*/ 1199848 w 11965575"/>
              <a:gd name="connsiteY2833" fmla="*/ 4464554 h 6464302"/>
              <a:gd name="connsiteX2834" fmla="*/ 1264634 w 11965575"/>
              <a:gd name="connsiteY2834" fmla="*/ 4440110 h 6464302"/>
              <a:gd name="connsiteX2835" fmla="*/ 1273080 w 11965575"/>
              <a:gd name="connsiteY2835" fmla="*/ 4438944 h 6464302"/>
              <a:gd name="connsiteX2836" fmla="*/ 1257433 w 11965575"/>
              <a:gd name="connsiteY2836" fmla="*/ 4429257 h 6464302"/>
              <a:gd name="connsiteX2837" fmla="*/ 1243579 w 11965575"/>
              <a:gd name="connsiteY2837" fmla="*/ 4410701 h 6464302"/>
              <a:gd name="connsiteX2838" fmla="*/ 1184506 w 11965575"/>
              <a:gd name="connsiteY2838" fmla="*/ 4409777 h 6464302"/>
              <a:gd name="connsiteX2839" fmla="*/ 1182818 w 11965575"/>
              <a:gd name="connsiteY2839" fmla="*/ 4414011 h 6464302"/>
              <a:gd name="connsiteX2840" fmla="*/ 1166536 w 11965575"/>
              <a:gd name="connsiteY2840" fmla="*/ 4413192 h 6464302"/>
              <a:gd name="connsiteX2841" fmla="*/ 1136108 w 11965575"/>
              <a:gd name="connsiteY2841" fmla="*/ 4402910 h 6464302"/>
              <a:gd name="connsiteX2842" fmla="*/ 1095502 w 11965575"/>
              <a:gd name="connsiteY2842" fmla="*/ 4406097 h 6464302"/>
              <a:gd name="connsiteX2843" fmla="*/ 1124890 w 11965575"/>
              <a:gd name="connsiteY2843" fmla="*/ 4389389 h 6464302"/>
              <a:gd name="connsiteX2844" fmla="*/ 1158498 w 11965575"/>
              <a:gd name="connsiteY2844" fmla="*/ 4380735 h 6464302"/>
              <a:gd name="connsiteX2845" fmla="*/ 1154380 w 11965575"/>
              <a:gd name="connsiteY2845" fmla="*/ 4359272 h 6464302"/>
              <a:gd name="connsiteX2846" fmla="*/ 1149218 w 11965575"/>
              <a:gd name="connsiteY2846" fmla="*/ 4348102 h 6464302"/>
              <a:gd name="connsiteX2847" fmla="*/ 1128760 w 11965575"/>
              <a:gd name="connsiteY2847" fmla="*/ 4345013 h 6464302"/>
              <a:gd name="connsiteX2848" fmla="*/ 1115324 w 11965575"/>
              <a:gd name="connsiteY2848" fmla="*/ 4339205 h 6464302"/>
              <a:gd name="connsiteX2849" fmla="*/ 1109496 w 11965575"/>
              <a:gd name="connsiteY2849" fmla="*/ 4341693 h 6464302"/>
              <a:gd name="connsiteX2850" fmla="*/ 1089548 w 11965575"/>
              <a:gd name="connsiteY2850" fmla="*/ 4344599 h 6464302"/>
              <a:gd name="connsiteX2851" fmla="*/ 1087664 w 11965575"/>
              <a:gd name="connsiteY2851" fmla="*/ 4346825 h 6464302"/>
              <a:gd name="connsiteX2852" fmla="*/ 1079919 w 11965575"/>
              <a:gd name="connsiteY2852" fmla="*/ 4348709 h 6464302"/>
              <a:gd name="connsiteX2853" fmla="*/ 1064134 w 11965575"/>
              <a:gd name="connsiteY2853" fmla="*/ 4355417 h 6464302"/>
              <a:gd name="connsiteX2854" fmla="*/ 1062296 w 11965575"/>
              <a:gd name="connsiteY2854" fmla="*/ 4361122 h 6464302"/>
              <a:gd name="connsiteX2855" fmla="*/ 1045570 w 11965575"/>
              <a:gd name="connsiteY2855" fmla="*/ 4327431 h 6464302"/>
              <a:gd name="connsiteX2856" fmla="*/ 1038720 w 11965575"/>
              <a:gd name="connsiteY2856" fmla="*/ 4320495 h 6464302"/>
              <a:gd name="connsiteX2857" fmla="*/ 1027302 w 11965575"/>
              <a:gd name="connsiteY2857" fmla="*/ 4333788 h 6464302"/>
              <a:gd name="connsiteX2858" fmla="*/ 1031122 w 11965575"/>
              <a:gd name="connsiteY2858" fmla="*/ 4358190 h 6464302"/>
              <a:gd name="connsiteX2859" fmla="*/ 1025908 w 11965575"/>
              <a:gd name="connsiteY2859" fmla="*/ 4372363 h 6464302"/>
              <a:gd name="connsiteX2860" fmla="*/ 955120 w 11965575"/>
              <a:gd name="connsiteY2860" fmla="*/ 4387672 h 6464302"/>
              <a:gd name="connsiteX2861" fmla="*/ 932880 w 11965575"/>
              <a:gd name="connsiteY2861" fmla="*/ 4381790 h 6464302"/>
              <a:gd name="connsiteX2862" fmla="*/ 931460 w 11965575"/>
              <a:gd name="connsiteY2862" fmla="*/ 4377507 h 6464302"/>
              <a:gd name="connsiteX2863" fmla="*/ 930696 w 11965575"/>
              <a:gd name="connsiteY2863" fmla="*/ 4377122 h 6464302"/>
              <a:gd name="connsiteX2864" fmla="*/ 928522 w 11965575"/>
              <a:gd name="connsiteY2864" fmla="*/ 4370910 h 6464302"/>
              <a:gd name="connsiteX2865" fmla="*/ 926831 w 11965575"/>
              <a:gd name="connsiteY2865" fmla="*/ 4367977 h 6464302"/>
              <a:gd name="connsiteX2866" fmla="*/ 921994 w 11965575"/>
              <a:gd name="connsiteY2866" fmla="*/ 4362596 h 6464302"/>
              <a:gd name="connsiteX2867" fmla="*/ 913965 w 11965575"/>
              <a:gd name="connsiteY2867" fmla="*/ 4364137 h 6464302"/>
              <a:gd name="connsiteX2868" fmla="*/ 899869 w 11965575"/>
              <a:gd name="connsiteY2868" fmla="*/ 4371910 h 6464302"/>
              <a:gd name="connsiteX2869" fmla="*/ 901205 w 11965575"/>
              <a:gd name="connsiteY2869" fmla="*/ 4373126 h 6464302"/>
              <a:gd name="connsiteX2870" fmla="*/ 906374 w 11965575"/>
              <a:gd name="connsiteY2870" fmla="*/ 4371809 h 6464302"/>
              <a:gd name="connsiteX2871" fmla="*/ 921415 w 11965575"/>
              <a:gd name="connsiteY2871" fmla="*/ 4372451 h 6464302"/>
              <a:gd name="connsiteX2872" fmla="*/ 921016 w 11965575"/>
              <a:gd name="connsiteY2872" fmla="*/ 4388799 h 6464302"/>
              <a:gd name="connsiteX2873" fmla="*/ 905380 w 11965575"/>
              <a:gd name="connsiteY2873" fmla="*/ 4394037 h 6464302"/>
              <a:gd name="connsiteX2874" fmla="*/ 893166 w 11965575"/>
              <a:gd name="connsiteY2874" fmla="*/ 4402743 h 6464302"/>
              <a:gd name="connsiteX2875" fmla="*/ 892422 w 11965575"/>
              <a:gd name="connsiteY2875" fmla="*/ 4410094 h 6464302"/>
              <a:gd name="connsiteX2876" fmla="*/ 887804 w 11965575"/>
              <a:gd name="connsiteY2876" fmla="*/ 4418386 h 6464302"/>
              <a:gd name="connsiteX2877" fmla="*/ 880806 w 11965575"/>
              <a:gd name="connsiteY2877" fmla="*/ 4412919 h 6464302"/>
              <a:gd name="connsiteX2878" fmla="*/ 867801 w 11965575"/>
              <a:gd name="connsiteY2878" fmla="*/ 4398398 h 6464302"/>
              <a:gd name="connsiteX2879" fmla="*/ 857939 w 11965575"/>
              <a:gd name="connsiteY2879" fmla="*/ 4394913 h 6464302"/>
              <a:gd name="connsiteX2880" fmla="*/ 840331 w 11965575"/>
              <a:gd name="connsiteY2880" fmla="*/ 4402381 h 6464302"/>
              <a:gd name="connsiteX2881" fmla="*/ 838660 w 11965575"/>
              <a:gd name="connsiteY2881" fmla="*/ 4418870 h 6464302"/>
              <a:gd name="connsiteX2882" fmla="*/ 818554 w 11965575"/>
              <a:gd name="connsiteY2882" fmla="*/ 4430931 h 6464302"/>
              <a:gd name="connsiteX2883" fmla="*/ 797308 w 11965575"/>
              <a:gd name="connsiteY2883" fmla="*/ 4429408 h 6464302"/>
              <a:gd name="connsiteX2884" fmla="*/ 786568 w 11965575"/>
              <a:gd name="connsiteY2884" fmla="*/ 4425520 h 6464302"/>
              <a:gd name="connsiteX2885" fmla="*/ 765062 w 11965575"/>
              <a:gd name="connsiteY2885" fmla="*/ 4435105 h 6464302"/>
              <a:gd name="connsiteX2886" fmla="*/ 722840 w 11965575"/>
              <a:gd name="connsiteY2886" fmla="*/ 4442796 h 6464302"/>
              <a:gd name="connsiteX2887" fmla="*/ 688166 w 11965575"/>
              <a:gd name="connsiteY2887" fmla="*/ 4451453 h 6464302"/>
              <a:gd name="connsiteX2888" fmla="*/ 710703 w 11965575"/>
              <a:gd name="connsiteY2888" fmla="*/ 4387230 h 6464302"/>
              <a:gd name="connsiteX2889" fmla="*/ 715841 w 11965575"/>
              <a:gd name="connsiteY2889" fmla="*/ 4355152 h 6464302"/>
              <a:gd name="connsiteX2890" fmla="*/ 714636 w 11965575"/>
              <a:gd name="connsiteY2890" fmla="*/ 4338630 h 6464302"/>
              <a:gd name="connsiteX2891" fmla="*/ 696636 w 11965575"/>
              <a:gd name="connsiteY2891" fmla="*/ 4321596 h 6464302"/>
              <a:gd name="connsiteX2892" fmla="*/ 659184 w 11965575"/>
              <a:gd name="connsiteY2892" fmla="*/ 4341354 h 6464302"/>
              <a:gd name="connsiteX2893" fmla="*/ 627350 w 11965575"/>
              <a:gd name="connsiteY2893" fmla="*/ 4352011 h 6464302"/>
              <a:gd name="connsiteX2894" fmla="*/ 618470 w 11965575"/>
              <a:gd name="connsiteY2894" fmla="*/ 4349238 h 6464302"/>
              <a:gd name="connsiteX2895" fmla="*/ 597026 w 11965575"/>
              <a:gd name="connsiteY2895" fmla="*/ 4362862 h 6464302"/>
              <a:gd name="connsiteX2896" fmla="*/ 584220 w 11965575"/>
              <a:gd name="connsiteY2896" fmla="*/ 4367770 h 6464302"/>
              <a:gd name="connsiteX2897" fmla="*/ 553052 w 11965575"/>
              <a:gd name="connsiteY2897" fmla="*/ 4358872 h 6464302"/>
              <a:gd name="connsiteX2898" fmla="*/ 532814 w 11965575"/>
              <a:gd name="connsiteY2898" fmla="*/ 4389018 h 6464302"/>
              <a:gd name="connsiteX2899" fmla="*/ 514811 w 11965575"/>
              <a:gd name="connsiteY2899" fmla="*/ 4412902 h 6464302"/>
              <a:gd name="connsiteX2900" fmla="*/ 491493 w 11965575"/>
              <a:gd name="connsiteY2900" fmla="*/ 4429559 h 6464302"/>
              <a:gd name="connsiteX2901" fmla="*/ 485453 w 11965575"/>
              <a:gd name="connsiteY2901" fmla="*/ 4428785 h 6464302"/>
              <a:gd name="connsiteX2902" fmla="*/ 476456 w 11965575"/>
              <a:gd name="connsiteY2902" fmla="*/ 4399810 h 6464302"/>
              <a:gd name="connsiteX2903" fmla="*/ 452480 w 11965575"/>
              <a:gd name="connsiteY2903" fmla="*/ 4354185 h 6464302"/>
              <a:gd name="connsiteX2904" fmla="*/ 449278 w 11965575"/>
              <a:gd name="connsiteY2904" fmla="*/ 4355413 h 6464302"/>
              <a:gd name="connsiteX2905" fmla="*/ 405726 w 11965575"/>
              <a:gd name="connsiteY2905" fmla="*/ 4361297 h 6464302"/>
              <a:gd name="connsiteX2906" fmla="*/ 370568 w 11965575"/>
              <a:gd name="connsiteY2906" fmla="*/ 4387896 h 6464302"/>
              <a:gd name="connsiteX2907" fmla="*/ 360606 w 11965575"/>
              <a:gd name="connsiteY2907" fmla="*/ 4353886 h 6464302"/>
              <a:gd name="connsiteX2908" fmla="*/ 340493 w 11965575"/>
              <a:gd name="connsiteY2908" fmla="*/ 4328398 h 6464302"/>
              <a:gd name="connsiteX2909" fmla="*/ 256587 w 11965575"/>
              <a:gd name="connsiteY2909" fmla="*/ 4379857 h 6464302"/>
              <a:gd name="connsiteX2910" fmla="*/ 231758 w 11965575"/>
              <a:gd name="connsiteY2910" fmla="*/ 4396321 h 6464302"/>
              <a:gd name="connsiteX2911" fmla="*/ 207720 w 11965575"/>
              <a:gd name="connsiteY2911" fmla="*/ 4378514 h 6464302"/>
              <a:gd name="connsiteX2912" fmla="*/ 163990 w 11965575"/>
              <a:gd name="connsiteY2912" fmla="*/ 4345093 h 6464302"/>
              <a:gd name="connsiteX2913" fmla="*/ 147198 w 11965575"/>
              <a:gd name="connsiteY2913" fmla="*/ 4344581 h 6464302"/>
              <a:gd name="connsiteX2914" fmla="*/ 144360 w 11965575"/>
              <a:gd name="connsiteY2914" fmla="*/ 4342581 h 6464302"/>
              <a:gd name="connsiteX2915" fmla="*/ 145506 w 11965575"/>
              <a:gd name="connsiteY2915" fmla="*/ 4346002 h 6464302"/>
              <a:gd name="connsiteX2916" fmla="*/ 146714 w 11965575"/>
              <a:gd name="connsiteY2916" fmla="*/ 4362524 h 6464302"/>
              <a:gd name="connsiteX2917" fmla="*/ 113306 w 11965575"/>
              <a:gd name="connsiteY2917" fmla="*/ 4400805 h 6464302"/>
              <a:gd name="connsiteX2918" fmla="*/ 78334 w 11965575"/>
              <a:gd name="connsiteY2918" fmla="*/ 4384871 h 6464302"/>
              <a:gd name="connsiteX2919" fmla="*/ 51152 w 11965575"/>
              <a:gd name="connsiteY2919" fmla="*/ 4381394 h 6464302"/>
              <a:gd name="connsiteX2920" fmla="*/ 34360 w 11965575"/>
              <a:gd name="connsiteY2920" fmla="*/ 4380882 h 6464302"/>
              <a:gd name="connsiteX2921" fmla="*/ 39920 w 11965575"/>
              <a:gd name="connsiteY2921" fmla="*/ 4358678 h 6464302"/>
              <a:gd name="connsiteX2922" fmla="*/ 116216 w 11965575"/>
              <a:gd name="connsiteY2922" fmla="*/ 4293150 h 6464302"/>
              <a:gd name="connsiteX2923" fmla="*/ 130655 w 11965575"/>
              <a:gd name="connsiteY2923" fmla="*/ 4273720 h 6464302"/>
              <a:gd name="connsiteX2924" fmla="*/ 163822 w 11965575"/>
              <a:gd name="connsiteY2924" fmla="*/ 4223951 h 6464302"/>
              <a:gd name="connsiteX2925" fmla="*/ 200248 w 11965575"/>
              <a:gd name="connsiteY2925" fmla="*/ 4186056 h 6464302"/>
              <a:gd name="connsiteX2926" fmla="*/ 220062 w 11965575"/>
              <a:gd name="connsiteY2926" fmla="*/ 4186955 h 6464302"/>
              <a:gd name="connsiteX2927" fmla="*/ 226886 w 11965575"/>
              <a:gd name="connsiteY2927" fmla="*/ 4194376 h 6464302"/>
              <a:gd name="connsiteX2928" fmla="*/ 228338 w 11965575"/>
              <a:gd name="connsiteY2928" fmla="*/ 4181467 h 6464302"/>
              <a:gd name="connsiteX2929" fmla="*/ 254436 w 11965575"/>
              <a:gd name="connsiteY2929" fmla="*/ 4153708 h 6464302"/>
              <a:gd name="connsiteX2930" fmla="*/ 263373 w 11965575"/>
              <a:gd name="connsiteY2930" fmla="*/ 4169583 h 6464302"/>
              <a:gd name="connsiteX2931" fmla="*/ 267962 w 11965575"/>
              <a:gd name="connsiteY2931" fmla="*/ 4183264 h 6464302"/>
              <a:gd name="connsiteX2932" fmla="*/ 281676 w 11965575"/>
              <a:gd name="connsiteY2932" fmla="*/ 4170288 h 6464302"/>
              <a:gd name="connsiteX2933" fmla="*/ 281072 w 11965575"/>
              <a:gd name="connsiteY2933" fmla="*/ 4162027 h 6464302"/>
              <a:gd name="connsiteX2934" fmla="*/ 299075 w 11965575"/>
              <a:gd name="connsiteY2934" fmla="*/ 4138142 h 6464302"/>
              <a:gd name="connsiteX2935" fmla="*/ 332600 w 11965575"/>
              <a:gd name="connsiteY2935" fmla="*/ 4130357 h 6464302"/>
              <a:gd name="connsiteX2936" fmla="*/ 335432 w 11965575"/>
              <a:gd name="connsiteY2936" fmla="*/ 4117818 h 6464302"/>
              <a:gd name="connsiteX2937" fmla="*/ 398132 w 11965575"/>
              <a:gd name="connsiteY2937" fmla="*/ 4058115 h 6464302"/>
              <a:gd name="connsiteX2938" fmla="*/ 409998 w 11965575"/>
              <a:gd name="connsiteY2938" fmla="*/ 4040412 h 6464302"/>
              <a:gd name="connsiteX2939" fmla="*/ 420183 w 11965575"/>
              <a:gd name="connsiteY2939" fmla="*/ 4014455 h 6464302"/>
              <a:gd name="connsiteX2940" fmla="*/ 431005 w 11965575"/>
              <a:gd name="connsiteY2940" fmla="*/ 4002165 h 6464302"/>
              <a:gd name="connsiteX2941" fmla="*/ 413373 w 11965575"/>
              <a:gd name="connsiteY2941" fmla="*/ 4007096 h 6464302"/>
              <a:gd name="connsiteX2942" fmla="*/ 270696 w 11965575"/>
              <a:gd name="connsiteY2942" fmla="*/ 4036305 h 6464302"/>
              <a:gd name="connsiteX2943" fmla="*/ 235964 w 11965575"/>
              <a:gd name="connsiteY2943" fmla="*/ 4031861 h 6464302"/>
              <a:gd name="connsiteX2944" fmla="*/ 184318 w 11965575"/>
              <a:gd name="connsiteY2944" fmla="*/ 4041619 h 6464302"/>
              <a:gd name="connsiteX2945" fmla="*/ 146202 w 11965575"/>
              <a:gd name="connsiteY2945" fmla="*/ 4040015 h 6464302"/>
              <a:gd name="connsiteX2946" fmla="*/ 141436 w 11965575"/>
              <a:gd name="connsiteY2946" fmla="*/ 3987029 h 6464302"/>
              <a:gd name="connsiteX2947" fmla="*/ 168259 w 11965575"/>
              <a:gd name="connsiteY2947" fmla="*/ 3952815 h 6464302"/>
              <a:gd name="connsiteX2948" fmla="*/ 186376 w 11965575"/>
              <a:gd name="connsiteY2948" fmla="*/ 3996053 h 6464302"/>
              <a:gd name="connsiteX2949" fmla="*/ 201236 w 11965575"/>
              <a:gd name="connsiteY2949" fmla="*/ 3986497 h 6464302"/>
              <a:gd name="connsiteX2950" fmla="*/ 200936 w 11965575"/>
              <a:gd name="connsiteY2950" fmla="*/ 3961907 h 6464302"/>
              <a:gd name="connsiteX2951" fmla="*/ 238330 w 11965575"/>
              <a:gd name="connsiteY2951" fmla="*/ 3929047 h 6464302"/>
              <a:gd name="connsiteX2952" fmla="*/ 251920 w 11965575"/>
              <a:gd name="connsiteY2952" fmla="*/ 3930787 h 6464302"/>
              <a:gd name="connsiteX2953" fmla="*/ 266962 w 11965575"/>
              <a:gd name="connsiteY2953" fmla="*/ 3919618 h 6464302"/>
              <a:gd name="connsiteX2954" fmla="*/ 260863 w 11965575"/>
              <a:gd name="connsiteY2954" fmla="*/ 3905742 h 6464302"/>
              <a:gd name="connsiteX2955" fmla="*/ 252106 w 11965575"/>
              <a:gd name="connsiteY2955" fmla="*/ 3888254 h 6464302"/>
              <a:gd name="connsiteX2956" fmla="*/ 268295 w 11965575"/>
              <a:gd name="connsiteY2956" fmla="*/ 3880505 h 6464302"/>
              <a:gd name="connsiteX2957" fmla="*/ 498439 w 11965575"/>
              <a:gd name="connsiteY2957" fmla="*/ 3836302 h 6464302"/>
              <a:gd name="connsiteX2958" fmla="*/ 548603 w 11965575"/>
              <a:gd name="connsiteY2958" fmla="*/ 3824250 h 6464302"/>
              <a:gd name="connsiteX2959" fmla="*/ 525085 w 11965575"/>
              <a:gd name="connsiteY2959" fmla="*/ 3824100 h 6464302"/>
              <a:gd name="connsiteX2960" fmla="*/ 496542 w 11965575"/>
              <a:gd name="connsiteY2960" fmla="*/ 3820050 h 6464302"/>
              <a:gd name="connsiteX2961" fmla="*/ 454098 w 11965575"/>
              <a:gd name="connsiteY2961" fmla="*/ 3828942 h 6464302"/>
              <a:gd name="connsiteX2962" fmla="*/ 422776 w 11965575"/>
              <a:gd name="connsiteY2962" fmla="*/ 3827480 h 6464302"/>
              <a:gd name="connsiteX2963" fmla="*/ 418858 w 11965575"/>
              <a:gd name="connsiteY2963" fmla="*/ 3779204 h 6464302"/>
              <a:gd name="connsiteX2964" fmla="*/ 440902 w 11965575"/>
              <a:gd name="connsiteY2964" fmla="*/ 3748031 h 6464302"/>
              <a:gd name="connsiteX2965" fmla="*/ 455790 w 11965575"/>
              <a:gd name="connsiteY2965" fmla="*/ 3787426 h 6464302"/>
              <a:gd name="connsiteX2966" fmla="*/ 468002 w 11965575"/>
              <a:gd name="connsiteY2966" fmla="*/ 3778719 h 6464302"/>
              <a:gd name="connsiteX2967" fmla="*/ 467756 w 11965575"/>
              <a:gd name="connsiteY2967" fmla="*/ 3756315 h 6464302"/>
              <a:gd name="connsiteX2968" fmla="*/ 498486 w 11965575"/>
              <a:gd name="connsiteY2968" fmla="*/ 3726375 h 6464302"/>
              <a:gd name="connsiteX2969" fmla="*/ 509655 w 11965575"/>
              <a:gd name="connsiteY2969" fmla="*/ 3727960 h 6464302"/>
              <a:gd name="connsiteX2970" fmla="*/ 522017 w 11965575"/>
              <a:gd name="connsiteY2970" fmla="*/ 3717784 h 6464302"/>
              <a:gd name="connsiteX2971" fmla="*/ 517004 w 11965575"/>
              <a:gd name="connsiteY2971" fmla="*/ 3705141 h 6464302"/>
              <a:gd name="connsiteX2972" fmla="*/ 509808 w 11965575"/>
              <a:gd name="connsiteY2972" fmla="*/ 3689208 h 6464302"/>
              <a:gd name="connsiteX2973" fmla="*/ 523112 w 11965575"/>
              <a:gd name="connsiteY2973" fmla="*/ 3682148 h 6464302"/>
              <a:gd name="connsiteX2974" fmla="*/ 712246 w 11965575"/>
              <a:gd name="connsiteY2974" fmla="*/ 3641874 h 6464302"/>
              <a:gd name="connsiteX2975" fmla="*/ 774348 w 11965575"/>
              <a:gd name="connsiteY2975" fmla="*/ 3625333 h 6464302"/>
              <a:gd name="connsiteX2976" fmla="*/ 794204 w 11965575"/>
              <a:gd name="connsiteY2976" fmla="*/ 3628149 h 6464302"/>
              <a:gd name="connsiteX2977" fmla="*/ 823642 w 11965575"/>
              <a:gd name="connsiteY2977" fmla="*/ 3623378 h 6464302"/>
              <a:gd name="connsiteX2978" fmla="*/ 826318 w 11965575"/>
              <a:gd name="connsiteY2978" fmla="*/ 3671479 h 6464302"/>
              <a:gd name="connsiteX2979" fmla="*/ 855509 w 11965575"/>
              <a:gd name="connsiteY2979" fmla="*/ 3644303 h 6464302"/>
              <a:gd name="connsiteX2980" fmla="*/ 882516 w 11965575"/>
              <a:gd name="connsiteY2980" fmla="*/ 3613836 h 6464302"/>
              <a:gd name="connsiteX2981" fmla="*/ 944964 w 11965575"/>
              <a:gd name="connsiteY2981" fmla="*/ 3606291 h 6464302"/>
              <a:gd name="connsiteX2982" fmla="*/ 959309 w 11965575"/>
              <a:gd name="connsiteY2982" fmla="*/ 3626222 h 6464302"/>
              <a:gd name="connsiteX2983" fmla="*/ 973407 w 11965575"/>
              <a:gd name="connsiteY2983" fmla="*/ 3623748 h 6464302"/>
              <a:gd name="connsiteX2984" fmla="*/ 975394 w 11965575"/>
              <a:gd name="connsiteY2984" fmla="*/ 3616573 h 6464302"/>
              <a:gd name="connsiteX2985" fmla="*/ 1023150 w 11965575"/>
              <a:gd name="connsiteY2985" fmla="*/ 3580102 h 6464302"/>
              <a:gd name="connsiteX2986" fmla="*/ 1075075 w 11965575"/>
              <a:gd name="connsiteY2986" fmla="*/ 3577029 h 6464302"/>
              <a:gd name="connsiteX2987" fmla="*/ 1107688 w 11965575"/>
              <a:gd name="connsiteY2987" fmla="*/ 3590604 h 6464302"/>
              <a:gd name="connsiteX2988" fmla="*/ 1178774 w 11965575"/>
              <a:gd name="connsiteY2988" fmla="*/ 3572356 h 6464302"/>
              <a:gd name="connsiteX2989" fmla="*/ 1191483 w 11965575"/>
              <a:gd name="connsiteY2989" fmla="*/ 3571176 h 6464302"/>
              <a:gd name="connsiteX2990" fmla="*/ 1240329 w 11965575"/>
              <a:gd name="connsiteY2990" fmla="*/ 3573631 h 6464302"/>
              <a:gd name="connsiteX2991" fmla="*/ 1260334 w 11965575"/>
              <a:gd name="connsiteY2991" fmla="*/ 3574979 h 6464302"/>
              <a:gd name="connsiteX2992" fmla="*/ 1287420 w 11965575"/>
              <a:gd name="connsiteY2992" fmla="*/ 3567083 h 6464302"/>
              <a:gd name="connsiteX2993" fmla="*/ 1259194 w 11965575"/>
              <a:gd name="connsiteY2993" fmla="*/ 3568655 h 6464302"/>
              <a:gd name="connsiteX2994" fmla="*/ 1227242 w 11965575"/>
              <a:gd name="connsiteY2994" fmla="*/ 3553108 h 6464302"/>
              <a:gd name="connsiteX2995" fmla="*/ 1159352 w 11965575"/>
              <a:gd name="connsiteY2995" fmla="*/ 3516596 h 6464302"/>
              <a:gd name="connsiteX2996" fmla="*/ 1109578 w 11965575"/>
              <a:gd name="connsiteY2996" fmla="*/ 3523320 h 6464302"/>
              <a:gd name="connsiteX2997" fmla="*/ 1089404 w 11965575"/>
              <a:gd name="connsiteY2997" fmla="*/ 3525649 h 6464302"/>
              <a:gd name="connsiteX2998" fmla="*/ 958929 w 11965575"/>
              <a:gd name="connsiteY2998" fmla="*/ 3541688 h 6464302"/>
              <a:gd name="connsiteX2999" fmla="*/ 935734 w 11965575"/>
              <a:gd name="connsiteY2999" fmla="*/ 3543630 h 6464302"/>
              <a:gd name="connsiteX3000" fmla="*/ 910728 w 11965575"/>
              <a:gd name="connsiteY3000" fmla="*/ 3520789 h 6464302"/>
              <a:gd name="connsiteX3001" fmla="*/ 891460 w 11965575"/>
              <a:gd name="connsiteY3001" fmla="*/ 3515050 h 6464302"/>
              <a:gd name="connsiteX3002" fmla="*/ 862464 w 11965575"/>
              <a:gd name="connsiteY3002" fmla="*/ 3527707 h 6464302"/>
              <a:gd name="connsiteX3003" fmla="*/ 824654 w 11965575"/>
              <a:gd name="connsiteY3003" fmla="*/ 3509774 h 6464302"/>
              <a:gd name="connsiteX3004" fmla="*/ 813240 w 11965575"/>
              <a:gd name="connsiteY3004" fmla="*/ 3488672 h 6464302"/>
              <a:gd name="connsiteX3005" fmla="*/ 804542 w 11965575"/>
              <a:gd name="connsiteY3005" fmla="*/ 3484286 h 6464302"/>
              <a:gd name="connsiteX3006" fmla="*/ 803272 w 11965575"/>
              <a:gd name="connsiteY3006" fmla="*/ 3495580 h 6464302"/>
              <a:gd name="connsiteX3007" fmla="*/ 806896 w 11965575"/>
              <a:gd name="connsiteY3007" fmla="*/ 3504228 h 6464302"/>
              <a:gd name="connsiteX3008" fmla="*/ 803209 w 11965575"/>
              <a:gd name="connsiteY3008" fmla="*/ 3523397 h 6464302"/>
              <a:gd name="connsiteX3009" fmla="*/ 782611 w 11965575"/>
              <a:gd name="connsiteY3009" fmla="*/ 3515852 h 6464302"/>
              <a:gd name="connsiteX3010" fmla="*/ 777057 w 11965575"/>
              <a:gd name="connsiteY3010" fmla="*/ 3497137 h 6464302"/>
              <a:gd name="connsiteX3011" fmla="*/ 757970 w 11965575"/>
              <a:gd name="connsiteY3011" fmla="*/ 3489784 h 6464302"/>
              <a:gd name="connsiteX3012" fmla="*/ 754827 w 11965575"/>
              <a:gd name="connsiteY3012" fmla="*/ 3504112 h 6464302"/>
              <a:gd name="connsiteX3013" fmla="*/ 754284 w 11965575"/>
              <a:gd name="connsiteY3013" fmla="*/ 3508953 h 6464302"/>
              <a:gd name="connsiteX3014" fmla="*/ 720454 w 11965575"/>
              <a:gd name="connsiteY3014" fmla="*/ 3537359 h 6464302"/>
              <a:gd name="connsiteX3015" fmla="*/ 655520 w 11965575"/>
              <a:gd name="connsiteY3015" fmla="*/ 3529050 h 6464302"/>
              <a:gd name="connsiteX3016" fmla="*/ 623872 w 11965575"/>
              <a:gd name="connsiteY3016" fmla="*/ 3497175 h 6464302"/>
              <a:gd name="connsiteX3017" fmla="*/ 617591 w 11965575"/>
              <a:gd name="connsiteY3017" fmla="*/ 3484913 h 6464302"/>
              <a:gd name="connsiteX3018" fmla="*/ 600858 w 11965575"/>
              <a:gd name="connsiteY3018" fmla="*/ 3497503 h 6464302"/>
              <a:gd name="connsiteX3019" fmla="*/ 614930 w 11965575"/>
              <a:gd name="connsiteY3019" fmla="*/ 3522218 h 6464302"/>
              <a:gd name="connsiteX3020" fmla="*/ 602486 w 11965575"/>
              <a:gd name="connsiteY3020" fmla="*/ 3523900 h 6464302"/>
              <a:gd name="connsiteX3021" fmla="*/ 582134 w 11965575"/>
              <a:gd name="connsiteY3021" fmla="*/ 3486923 h 6464302"/>
              <a:gd name="connsiteX3022" fmla="*/ 580986 w 11965575"/>
              <a:gd name="connsiteY3022" fmla="*/ 3483502 h 6464302"/>
              <a:gd name="connsiteX3023" fmla="*/ 590292 w 11965575"/>
              <a:gd name="connsiteY3023" fmla="*/ 3455232 h 6464302"/>
              <a:gd name="connsiteX3024" fmla="*/ 670026 w 11965575"/>
              <a:gd name="connsiteY3024" fmla="*/ 3440884 h 6464302"/>
              <a:gd name="connsiteX3025" fmla="*/ 695942 w 11965575"/>
              <a:gd name="connsiteY3025" fmla="*/ 3414738 h 6464302"/>
              <a:gd name="connsiteX3026" fmla="*/ 700958 w 11965575"/>
              <a:gd name="connsiteY3026" fmla="*/ 3397376 h 6464302"/>
              <a:gd name="connsiteX3027" fmla="*/ 697094 w 11965575"/>
              <a:gd name="connsiteY3027" fmla="*/ 3377241 h 6464302"/>
              <a:gd name="connsiteX3028" fmla="*/ 681267 w 11965575"/>
              <a:gd name="connsiteY3028" fmla="*/ 3381762 h 6464302"/>
              <a:gd name="connsiteX3029" fmla="*/ 647380 w 11965575"/>
              <a:gd name="connsiteY3029" fmla="*/ 3397067 h 6464302"/>
              <a:gd name="connsiteX3030" fmla="*/ 606970 w 11965575"/>
              <a:gd name="connsiteY3030" fmla="*/ 3388622 h 6464302"/>
              <a:gd name="connsiteX3031" fmla="*/ 528446 w 11965575"/>
              <a:gd name="connsiteY3031" fmla="*/ 3378573 h 6464302"/>
              <a:gd name="connsiteX3032" fmla="*/ 518115 w 11965575"/>
              <a:gd name="connsiteY3032" fmla="*/ 3388709 h 6464302"/>
              <a:gd name="connsiteX3033" fmla="*/ 508510 w 11965575"/>
              <a:gd name="connsiteY3033" fmla="*/ 3392390 h 6464302"/>
              <a:gd name="connsiteX3034" fmla="*/ 475108 w 11965575"/>
              <a:gd name="connsiteY3034" fmla="*/ 3389752 h 6464302"/>
              <a:gd name="connsiteX3035" fmla="*/ 433669 w 11965575"/>
              <a:gd name="connsiteY3035" fmla="*/ 3404091 h 6464302"/>
              <a:gd name="connsiteX3036" fmla="*/ 423520 w 11965575"/>
              <a:gd name="connsiteY3036" fmla="*/ 3412613 h 6464302"/>
              <a:gd name="connsiteX3037" fmla="*/ 412646 w 11965575"/>
              <a:gd name="connsiteY3037" fmla="*/ 3427589 h 6464302"/>
              <a:gd name="connsiteX3038" fmla="*/ 390901 w 11965575"/>
              <a:gd name="connsiteY3038" fmla="*/ 3416623 h 6464302"/>
              <a:gd name="connsiteX3039" fmla="*/ 381422 w 11965575"/>
              <a:gd name="connsiteY3039" fmla="*/ 3364670 h 6464302"/>
              <a:gd name="connsiteX3040" fmla="*/ 404741 w 11965575"/>
              <a:gd name="connsiteY3040" fmla="*/ 3348013 h 6464302"/>
              <a:gd name="connsiteX3041" fmla="*/ 424436 w 11965575"/>
              <a:gd name="connsiteY3041" fmla="*/ 3322708 h 6464302"/>
              <a:gd name="connsiteX3042" fmla="*/ 433432 w 11965575"/>
              <a:gd name="connsiteY3042" fmla="*/ 3351684 h 6464302"/>
              <a:gd name="connsiteX3043" fmla="*/ 451612 w 11965575"/>
              <a:gd name="connsiteY3043" fmla="*/ 3367105 h 6464302"/>
              <a:gd name="connsiteX3044" fmla="*/ 473602 w 11965575"/>
              <a:gd name="connsiteY3044" fmla="*/ 3348641 h 6464302"/>
              <a:gd name="connsiteX3045" fmla="*/ 482000 w 11965575"/>
              <a:gd name="connsiteY3045" fmla="*/ 3328437 h 6464302"/>
              <a:gd name="connsiteX3046" fmla="*/ 514678 w 11965575"/>
              <a:gd name="connsiteY3046" fmla="*/ 3337529 h 6464302"/>
              <a:gd name="connsiteX3047" fmla="*/ 560106 w 11965575"/>
              <a:gd name="connsiteY3047" fmla="*/ 3287693 h 6464302"/>
              <a:gd name="connsiteX3048" fmla="*/ 608310 w 11965575"/>
              <a:gd name="connsiteY3048" fmla="*/ 3267673 h 6464302"/>
              <a:gd name="connsiteX3049" fmla="*/ 629338 w 11965575"/>
              <a:gd name="connsiteY3049" fmla="*/ 3265650 h 6464302"/>
              <a:gd name="connsiteX3050" fmla="*/ 623871 w 11965575"/>
              <a:gd name="connsiteY3050" fmla="*/ 3259498 h 6464302"/>
              <a:gd name="connsiteX3051" fmla="*/ 616082 w 11965575"/>
              <a:gd name="connsiteY3051" fmla="*/ 3212163 h 6464302"/>
              <a:gd name="connsiteX3052" fmla="*/ 635244 w 11965575"/>
              <a:gd name="connsiteY3052" fmla="*/ 3196987 h 6464302"/>
              <a:gd name="connsiteX3053" fmla="*/ 647897 w 11965575"/>
              <a:gd name="connsiteY3053" fmla="*/ 3191698 h 6464302"/>
              <a:gd name="connsiteX3054" fmla="*/ 650496 w 11965575"/>
              <a:gd name="connsiteY3054" fmla="*/ 3178627 h 6464302"/>
              <a:gd name="connsiteX3055" fmla="*/ 646012 w 11965575"/>
              <a:gd name="connsiteY3055" fmla="*/ 3177565 h 6464302"/>
              <a:gd name="connsiteX3056" fmla="*/ 609226 w 11965575"/>
              <a:gd name="connsiteY3056" fmla="*/ 3177769 h 6464302"/>
              <a:gd name="connsiteX3057" fmla="*/ 593885 w 11965575"/>
              <a:gd name="connsiteY3057" fmla="*/ 3164348 h 6464302"/>
              <a:gd name="connsiteX3058" fmla="*/ 590021 w 11965575"/>
              <a:gd name="connsiteY3058" fmla="*/ 3144212 h 6464302"/>
              <a:gd name="connsiteX3059" fmla="*/ 562354 w 11965575"/>
              <a:gd name="connsiteY3059" fmla="*/ 3158676 h 6464302"/>
              <a:gd name="connsiteX3060" fmla="*/ 556069 w 11965575"/>
              <a:gd name="connsiteY3060" fmla="*/ 3187333 h 6464302"/>
              <a:gd name="connsiteX3061" fmla="*/ 507628 w 11965575"/>
              <a:gd name="connsiteY3061" fmla="*/ 3154947 h 6464302"/>
              <a:gd name="connsiteX3062" fmla="*/ 469696 w 11965575"/>
              <a:gd name="connsiteY3062" fmla="*/ 3151729 h 6464302"/>
              <a:gd name="connsiteX3063" fmla="*/ 401678 w 11965575"/>
              <a:gd name="connsiteY3063" fmla="*/ 3170850 h 6464302"/>
              <a:gd name="connsiteX3064" fmla="*/ 380900 w 11965575"/>
              <a:gd name="connsiteY3064" fmla="*/ 3164918 h 6464302"/>
              <a:gd name="connsiteX3065" fmla="*/ 309322 w 11965575"/>
              <a:gd name="connsiteY3065" fmla="*/ 3147574 h 6464302"/>
              <a:gd name="connsiteX3066" fmla="*/ 282382 w 11965575"/>
              <a:gd name="connsiteY3066" fmla="*/ 3155584 h 6464302"/>
              <a:gd name="connsiteX3067" fmla="*/ 236594 w 11965575"/>
              <a:gd name="connsiteY3067" fmla="*/ 3167728 h 6464302"/>
              <a:gd name="connsiteX3068" fmla="*/ 222219 w 11965575"/>
              <a:gd name="connsiteY3068" fmla="*/ 3159343 h 6464302"/>
              <a:gd name="connsiteX3069" fmla="*/ 220831 w 11965575"/>
              <a:gd name="connsiteY3069" fmla="*/ 3144434 h 6464302"/>
              <a:gd name="connsiteX3070" fmla="*/ 218898 w 11965575"/>
              <a:gd name="connsiteY3070" fmla="*/ 3134366 h 6464302"/>
              <a:gd name="connsiteX3071" fmla="*/ 185134 w 11965575"/>
              <a:gd name="connsiteY3071" fmla="*/ 3134955 h 6464302"/>
              <a:gd name="connsiteX3072" fmla="*/ 175588 w 11965575"/>
              <a:gd name="connsiteY3072" fmla="*/ 3151738 h 6464302"/>
              <a:gd name="connsiteX3073" fmla="*/ 140430 w 11965575"/>
              <a:gd name="connsiteY3073" fmla="*/ 3178338 h 6464302"/>
              <a:gd name="connsiteX3074" fmla="*/ 135478 w 11965575"/>
              <a:gd name="connsiteY3074" fmla="*/ 3167884 h 6464302"/>
              <a:gd name="connsiteX3075" fmla="*/ 125936 w 11965575"/>
              <a:gd name="connsiteY3075" fmla="*/ 3143747 h 6464302"/>
              <a:gd name="connsiteX3076" fmla="*/ 95553 w 11965575"/>
              <a:gd name="connsiteY3076" fmla="*/ 3141497 h 6464302"/>
              <a:gd name="connsiteX3077" fmla="*/ 63116 w 11965575"/>
              <a:gd name="connsiteY3077" fmla="*/ 3143893 h 6464302"/>
              <a:gd name="connsiteX3078" fmla="*/ 50795 w 11965575"/>
              <a:gd name="connsiteY3078" fmla="*/ 3130859 h 6464302"/>
              <a:gd name="connsiteX3079" fmla="*/ 36782 w 11965575"/>
              <a:gd name="connsiteY3079" fmla="*/ 3119246 h 6464302"/>
              <a:gd name="connsiteX3080" fmla="*/ 25849 w 11965575"/>
              <a:gd name="connsiteY3080" fmla="*/ 3121119 h 6464302"/>
              <a:gd name="connsiteX3081" fmla="*/ 10930 w 11965575"/>
              <a:gd name="connsiteY3081" fmla="*/ 3117574 h 6464302"/>
              <a:gd name="connsiteX3082" fmla="*/ 16911 w 11965575"/>
              <a:gd name="connsiteY3082" fmla="*/ 3105245 h 6464302"/>
              <a:gd name="connsiteX3083" fmla="*/ 0 w 11965575"/>
              <a:gd name="connsiteY3083" fmla="*/ 3078530 h 6464302"/>
              <a:gd name="connsiteX3084" fmla="*/ 10158 w 11965575"/>
              <a:gd name="connsiteY3084" fmla="*/ 2988170 h 6464302"/>
              <a:gd name="connsiteX3085" fmla="*/ 32324 w 11965575"/>
              <a:gd name="connsiteY3085" fmla="*/ 3009011 h 6464302"/>
              <a:gd name="connsiteX3086" fmla="*/ 88496 w 11965575"/>
              <a:gd name="connsiteY3086" fmla="*/ 3040751 h 6464302"/>
              <a:gd name="connsiteX3087" fmla="*/ 127336 w 11965575"/>
              <a:gd name="connsiteY3087" fmla="*/ 3035901 h 6464302"/>
              <a:gd name="connsiteX3088" fmla="*/ 142981 w 11965575"/>
              <a:gd name="connsiteY3088" fmla="*/ 3032992 h 6464302"/>
              <a:gd name="connsiteX3089" fmla="*/ 136882 w 11965575"/>
              <a:gd name="connsiteY3089" fmla="*/ 3019118 h 6464302"/>
              <a:gd name="connsiteX3090" fmla="*/ 128728 w 11965575"/>
              <a:gd name="connsiteY3090" fmla="*/ 3009891 h 6464302"/>
              <a:gd name="connsiteX3091" fmla="*/ 119972 w 11965575"/>
              <a:gd name="connsiteY3091" fmla="*/ 2992402 h 6464302"/>
              <a:gd name="connsiteX3092" fmla="*/ 139000 w 11965575"/>
              <a:gd name="connsiteY3092" fmla="*/ 2986653 h 6464302"/>
              <a:gd name="connsiteX3093" fmla="*/ 170712 w 11965575"/>
              <a:gd name="connsiteY3093" fmla="*/ 2990711 h 6464302"/>
              <a:gd name="connsiteX3094" fmla="*/ 232325 w 11965575"/>
              <a:gd name="connsiteY3094" fmla="*/ 2974044 h 6464302"/>
              <a:gd name="connsiteX3095" fmla="*/ 241385 w 11965575"/>
              <a:gd name="connsiteY3095" fmla="*/ 2975203 h 6464302"/>
              <a:gd name="connsiteX3096" fmla="*/ 251593 w 11965575"/>
              <a:gd name="connsiteY3096" fmla="*/ 2979783 h 6464302"/>
              <a:gd name="connsiteX3097" fmla="*/ 260836 w 11965575"/>
              <a:gd name="connsiteY3097" fmla="*/ 2979330 h 6464302"/>
              <a:gd name="connsiteX3098" fmla="*/ 257212 w 11965575"/>
              <a:gd name="connsiteY3098" fmla="*/ 2970682 h 6464302"/>
              <a:gd name="connsiteX3099" fmla="*/ 247126 w 11965575"/>
              <a:gd name="connsiteY3099" fmla="*/ 2951387 h 6464302"/>
              <a:gd name="connsiteX3100" fmla="*/ 248940 w 11965575"/>
              <a:gd name="connsiteY3100" fmla="*/ 2935252 h 6464302"/>
              <a:gd name="connsiteX3101" fmla="*/ 264040 w 11965575"/>
              <a:gd name="connsiteY3101" fmla="*/ 2937184 h 6464302"/>
              <a:gd name="connsiteX3102" fmla="*/ 273704 w 11965575"/>
              <a:gd name="connsiteY3102" fmla="*/ 2946605 h 6464302"/>
              <a:gd name="connsiteX3103" fmla="*/ 306201 w 11965575"/>
              <a:gd name="connsiteY3103" fmla="*/ 2957310 h 6464302"/>
              <a:gd name="connsiteX3104" fmla="*/ 311682 w 11965575"/>
              <a:gd name="connsiteY3104" fmla="*/ 2956595 h 6464302"/>
              <a:gd name="connsiteX3105" fmla="*/ 302625 w 11965575"/>
              <a:gd name="connsiteY3105" fmla="*/ 2951457 h 6464302"/>
              <a:gd name="connsiteX3106" fmla="*/ 310972 w 11965575"/>
              <a:gd name="connsiteY3106" fmla="*/ 2869129 h 6464302"/>
              <a:gd name="connsiteX3107" fmla="*/ 329188 w 11965575"/>
              <a:gd name="connsiteY3107" fmla="*/ 2888117 h 6464302"/>
              <a:gd name="connsiteX3108" fmla="*/ 358016 w 11965575"/>
              <a:gd name="connsiteY3108" fmla="*/ 2921567 h 6464302"/>
              <a:gd name="connsiteX3109" fmla="*/ 363726 w 11965575"/>
              <a:gd name="connsiteY3109" fmla="*/ 2920075 h 6464302"/>
              <a:gd name="connsiteX3110" fmla="*/ 365642 w 11965575"/>
              <a:gd name="connsiteY3110" fmla="*/ 2919088 h 6464302"/>
              <a:gd name="connsiteX3111" fmla="*/ 393738 w 11965575"/>
              <a:gd name="connsiteY3111" fmla="*/ 2912300 h 6464302"/>
              <a:gd name="connsiteX3112" fmla="*/ 415576 w 11965575"/>
              <a:gd name="connsiteY3112" fmla="*/ 2898485 h 6464302"/>
              <a:gd name="connsiteX3113" fmla="*/ 415116 w 11965575"/>
              <a:gd name="connsiteY3113" fmla="*/ 2897325 h 6464302"/>
              <a:gd name="connsiteX3114" fmla="*/ 408415 w 11965575"/>
              <a:gd name="connsiteY3114" fmla="*/ 2888919 h 6464302"/>
              <a:gd name="connsiteX3115" fmla="*/ 401218 w 11965575"/>
              <a:gd name="connsiteY3115" fmla="*/ 2872984 h 6464302"/>
              <a:gd name="connsiteX3116" fmla="*/ 416856 w 11965575"/>
              <a:gd name="connsiteY3116" fmla="*/ 2867747 h 6464302"/>
              <a:gd name="connsiteX3117" fmla="*/ 440077 w 11965575"/>
              <a:gd name="connsiteY3117" fmla="*/ 2871041 h 6464302"/>
              <a:gd name="connsiteX3118" fmla="*/ 454019 w 11965575"/>
              <a:gd name="connsiteY3118" fmla="*/ 2855106 h 6464302"/>
              <a:gd name="connsiteX3119" fmla="*/ 456981 w 11965575"/>
              <a:gd name="connsiteY3119" fmla="*/ 2842389 h 6464302"/>
              <a:gd name="connsiteX3120" fmla="*/ 476734 w 11965575"/>
              <a:gd name="connsiteY3120" fmla="*/ 2830187 h 6464302"/>
              <a:gd name="connsiteX3121" fmla="*/ 502786 w 11965575"/>
              <a:gd name="connsiteY3121" fmla="*/ 2838176 h 6464302"/>
              <a:gd name="connsiteX3122" fmla="*/ 506941 w 11965575"/>
              <a:gd name="connsiteY3122" fmla="*/ 2838216 h 6464302"/>
              <a:gd name="connsiteX3123" fmla="*/ 505715 w 11965575"/>
              <a:gd name="connsiteY3123" fmla="*/ 2835615 h 6464302"/>
              <a:gd name="connsiteX3124" fmla="*/ 507206 w 11965575"/>
              <a:gd name="connsiteY3124" fmla="*/ 2820914 h 6464302"/>
              <a:gd name="connsiteX3125" fmla="*/ 519616 w 11965575"/>
              <a:gd name="connsiteY3125" fmla="*/ 2822675 h 6464302"/>
              <a:gd name="connsiteX3126" fmla="*/ 527558 w 11965575"/>
              <a:gd name="connsiteY3126" fmla="*/ 2831258 h 6464302"/>
              <a:gd name="connsiteX3127" fmla="*/ 532189 w 11965575"/>
              <a:gd name="connsiteY3127" fmla="*/ 2836651 h 6464302"/>
              <a:gd name="connsiteX3128" fmla="*/ 576282 w 11965575"/>
              <a:gd name="connsiteY3128" fmla="*/ 2816737 h 6464302"/>
              <a:gd name="connsiteX3129" fmla="*/ 608366 w 11965575"/>
              <a:gd name="connsiteY3129" fmla="*/ 2798747 h 6464302"/>
              <a:gd name="connsiteX3130" fmla="*/ 626470 w 11965575"/>
              <a:gd name="connsiteY3130" fmla="*/ 2799814 h 6464302"/>
              <a:gd name="connsiteX3131" fmla="*/ 645048 w 11965575"/>
              <a:gd name="connsiteY3131" fmla="*/ 2786784 h 6464302"/>
              <a:gd name="connsiteX3132" fmla="*/ 675742 w 11965575"/>
              <a:gd name="connsiteY3132" fmla="*/ 2747891 h 6464302"/>
              <a:gd name="connsiteX3133" fmla="*/ 678176 w 11965575"/>
              <a:gd name="connsiteY3133" fmla="*/ 2736306 h 6464302"/>
              <a:gd name="connsiteX3134" fmla="*/ 694408 w 11965575"/>
              <a:gd name="connsiteY3134" fmla="*/ 2725188 h 6464302"/>
              <a:gd name="connsiteX3135" fmla="*/ 776218 w 11965575"/>
              <a:gd name="connsiteY3135" fmla="*/ 2712935 h 6464302"/>
              <a:gd name="connsiteX3136" fmla="*/ 831816 w 11965575"/>
              <a:gd name="connsiteY3136" fmla="*/ 2698452 h 6464302"/>
              <a:gd name="connsiteX3137" fmla="*/ 854553 w 11965575"/>
              <a:gd name="connsiteY3137" fmla="*/ 2685275 h 6464302"/>
              <a:gd name="connsiteX3138" fmla="*/ 872822 w 11965575"/>
              <a:gd name="connsiteY3138" fmla="*/ 2678919 h 6464302"/>
              <a:gd name="connsiteX3139" fmla="*/ 938546 w 11965575"/>
              <a:gd name="connsiteY3139" fmla="*/ 2676313 h 6464302"/>
              <a:gd name="connsiteX3140" fmla="*/ 1014000 w 11965575"/>
              <a:gd name="connsiteY3140" fmla="*/ 2664648 h 6464302"/>
              <a:gd name="connsiteX3141" fmla="*/ 1034106 w 11965575"/>
              <a:gd name="connsiteY3141" fmla="*/ 2652588 h 6464302"/>
              <a:gd name="connsiteX3142" fmla="*/ 1076400 w 11965575"/>
              <a:gd name="connsiteY3142" fmla="*/ 2645168 h 6464302"/>
              <a:gd name="connsiteX3143" fmla="*/ 1106334 w 11965575"/>
              <a:gd name="connsiteY3143" fmla="*/ 2647923 h 6464302"/>
              <a:gd name="connsiteX3144" fmla="*/ 1202390 w 11965575"/>
              <a:gd name="connsiteY3144" fmla="*/ 2631726 h 6464302"/>
              <a:gd name="connsiteX3145" fmla="*/ 1230784 w 11965575"/>
              <a:gd name="connsiteY3145" fmla="*/ 2637245 h 6464302"/>
              <a:gd name="connsiteX3146" fmla="*/ 1246122 w 11965575"/>
              <a:gd name="connsiteY3146" fmla="*/ 2634947 h 6464302"/>
              <a:gd name="connsiteX3147" fmla="*/ 1288864 w 11965575"/>
              <a:gd name="connsiteY3147" fmla="*/ 2623115 h 6464302"/>
              <a:gd name="connsiteX3148" fmla="*/ 1346695 w 11965575"/>
              <a:gd name="connsiteY3148" fmla="*/ 2623864 h 6464302"/>
              <a:gd name="connsiteX3149" fmla="*/ 1381444 w 11965575"/>
              <a:gd name="connsiteY3149" fmla="*/ 2628794 h 6464302"/>
              <a:gd name="connsiteX3150" fmla="*/ 1430588 w 11965575"/>
              <a:gd name="connsiteY3150" fmla="*/ 2628309 h 6464302"/>
              <a:gd name="connsiteX3151" fmla="*/ 1443003 w 11965575"/>
              <a:gd name="connsiteY3151" fmla="*/ 2621973 h 6464302"/>
              <a:gd name="connsiteX3152" fmla="*/ 1439960 w 11965575"/>
              <a:gd name="connsiteY3152" fmla="*/ 2614638 h 6464302"/>
              <a:gd name="connsiteX3153" fmla="*/ 1438630 w 11965575"/>
              <a:gd name="connsiteY3153" fmla="*/ 2612832 h 6464302"/>
              <a:gd name="connsiteX3154" fmla="*/ 1391822 w 11965575"/>
              <a:gd name="connsiteY3154" fmla="*/ 2565922 h 6464302"/>
              <a:gd name="connsiteX3155" fmla="*/ 1356908 w 11965575"/>
              <a:gd name="connsiteY3155" fmla="*/ 2563091 h 6464302"/>
              <a:gd name="connsiteX3156" fmla="*/ 1332080 w 11965575"/>
              <a:gd name="connsiteY3156" fmla="*/ 2579556 h 6464302"/>
              <a:gd name="connsiteX3157" fmla="*/ 1317284 w 11965575"/>
              <a:gd name="connsiteY3157" fmla="*/ 2561294 h 6464302"/>
              <a:gd name="connsiteX3158" fmla="*/ 1286538 w 11965575"/>
              <a:gd name="connsiteY3158" fmla="*/ 2562269 h 6464302"/>
              <a:gd name="connsiteX3159" fmla="*/ 1254886 w 11965575"/>
              <a:gd name="connsiteY3159" fmla="*/ 2571314 h 6464302"/>
              <a:gd name="connsiteX3160" fmla="*/ 1242804 w 11965575"/>
              <a:gd name="connsiteY3160" fmla="*/ 2569768 h 6464302"/>
              <a:gd name="connsiteX3161" fmla="*/ 1105868 w 11965575"/>
              <a:gd name="connsiteY3161" fmla="*/ 2575159 h 6464302"/>
              <a:gd name="connsiteX3162" fmla="*/ 1076692 w 11965575"/>
              <a:gd name="connsiteY3162" fmla="*/ 2589430 h 6464302"/>
              <a:gd name="connsiteX3163" fmla="*/ 1069926 w 11965575"/>
              <a:gd name="connsiteY3163" fmla="*/ 2595110 h 6464302"/>
              <a:gd name="connsiteX3164" fmla="*/ 1011454 w 11965575"/>
              <a:gd name="connsiteY3164" fmla="*/ 2597450 h 6464302"/>
              <a:gd name="connsiteX3165" fmla="*/ 983729 w 11965575"/>
              <a:gd name="connsiteY3165" fmla="*/ 2598811 h 6464302"/>
              <a:gd name="connsiteX3166" fmla="*/ 976119 w 11965575"/>
              <a:gd name="connsiteY3166" fmla="*/ 2584744 h 6464302"/>
              <a:gd name="connsiteX3167" fmla="*/ 978296 w 11965575"/>
              <a:gd name="connsiteY3167" fmla="*/ 2565381 h 6464302"/>
              <a:gd name="connsiteX3168" fmla="*/ 961141 w 11965575"/>
              <a:gd name="connsiteY3168" fmla="*/ 2568097 h 6464302"/>
              <a:gd name="connsiteX3169" fmla="*/ 936798 w 11965575"/>
              <a:gd name="connsiteY3169" fmla="*/ 2566618 h 6464302"/>
              <a:gd name="connsiteX3170" fmla="*/ 782766 w 11965575"/>
              <a:gd name="connsiteY3170" fmla="*/ 2587827 h 6464302"/>
              <a:gd name="connsiteX3171" fmla="*/ 756732 w 11965575"/>
              <a:gd name="connsiteY3171" fmla="*/ 2587768 h 6464302"/>
              <a:gd name="connsiteX3172" fmla="*/ 692705 w 11965575"/>
              <a:gd name="connsiteY3172" fmla="*/ 2571391 h 6464302"/>
              <a:gd name="connsiteX3173" fmla="*/ 611460 w 11965575"/>
              <a:gd name="connsiteY3173" fmla="*/ 2585546 h 6464302"/>
              <a:gd name="connsiteX3174" fmla="*/ 574796 w 11965575"/>
              <a:gd name="connsiteY3174" fmla="*/ 2571033 h 6464302"/>
              <a:gd name="connsiteX3175" fmla="*/ 536500 w 11965575"/>
              <a:gd name="connsiteY3175" fmla="*/ 2571044 h 6464302"/>
              <a:gd name="connsiteX3176" fmla="*/ 499773 w 11965575"/>
              <a:gd name="connsiteY3176" fmla="*/ 2584346 h 6464302"/>
              <a:gd name="connsiteX3177" fmla="*/ 459844 w 11965575"/>
              <a:gd name="connsiteY3177" fmla="*/ 2598879 h 6464302"/>
              <a:gd name="connsiteX3178" fmla="*/ 422214 w 11965575"/>
              <a:gd name="connsiteY3178" fmla="*/ 2579333 h 6464302"/>
              <a:gd name="connsiteX3179" fmla="*/ 424936 w 11965575"/>
              <a:gd name="connsiteY3179" fmla="*/ 2555129 h 6464302"/>
              <a:gd name="connsiteX3180" fmla="*/ 450548 w 11965575"/>
              <a:gd name="connsiteY3180" fmla="*/ 2545313 h 6464302"/>
              <a:gd name="connsiteX3181" fmla="*/ 508598 w 11965575"/>
              <a:gd name="connsiteY3181" fmla="*/ 2533099 h 6464302"/>
              <a:gd name="connsiteX3182" fmla="*/ 514034 w 11965575"/>
              <a:gd name="connsiteY3182" fmla="*/ 2525612 h 6464302"/>
              <a:gd name="connsiteX3183" fmla="*/ 517422 w 11965575"/>
              <a:gd name="connsiteY3183" fmla="*/ 2481853 h 6464302"/>
              <a:gd name="connsiteX3184" fmla="*/ 519294 w 11965575"/>
              <a:gd name="connsiteY3184" fmla="*/ 2478819 h 6464302"/>
              <a:gd name="connsiteX3185" fmla="*/ 545990 w 11965575"/>
              <a:gd name="connsiteY3185" fmla="*/ 2500239 h 6464302"/>
              <a:gd name="connsiteX3186" fmla="*/ 569548 w 11965575"/>
              <a:gd name="connsiteY3186" fmla="*/ 2495070 h 6464302"/>
              <a:gd name="connsiteX3187" fmla="*/ 584590 w 11965575"/>
              <a:gd name="connsiteY3187" fmla="*/ 2483902 h 6464302"/>
              <a:gd name="connsiteX3188" fmla="*/ 604946 w 11965575"/>
              <a:gd name="connsiteY3188" fmla="*/ 2479959 h 6464302"/>
              <a:gd name="connsiteX3189" fmla="*/ 630074 w 11965575"/>
              <a:gd name="connsiteY3189" fmla="*/ 2488086 h 6464302"/>
              <a:gd name="connsiteX3190" fmla="*/ 649705 w 11965575"/>
              <a:gd name="connsiteY3190" fmla="*/ 2490597 h 6464302"/>
              <a:gd name="connsiteX3191" fmla="*/ 650228 w 11965575"/>
              <a:gd name="connsiteY3191" fmla="*/ 2490476 h 6464302"/>
              <a:gd name="connsiteX3192" fmla="*/ 651840 w 11965575"/>
              <a:gd name="connsiteY3192" fmla="*/ 2474580 h 6464302"/>
              <a:gd name="connsiteX3193" fmla="*/ 672888 w 11965575"/>
              <a:gd name="connsiteY3193" fmla="*/ 2465635 h 6464302"/>
              <a:gd name="connsiteX3194" fmla="*/ 710682 w 11965575"/>
              <a:gd name="connsiteY3194" fmla="*/ 2468270 h 6464302"/>
              <a:gd name="connsiteX3195" fmla="*/ 711707 w 11965575"/>
              <a:gd name="connsiteY3195" fmla="*/ 2466846 h 6464302"/>
              <a:gd name="connsiteX3196" fmla="*/ 712913 w 11965575"/>
              <a:gd name="connsiteY3196" fmla="*/ 2461450 h 6464302"/>
              <a:gd name="connsiteX3197" fmla="*/ 717306 w 11965575"/>
              <a:gd name="connsiteY3197" fmla="*/ 2459072 h 6464302"/>
              <a:gd name="connsiteX3198" fmla="*/ 720594 w 11965575"/>
              <a:gd name="connsiteY3198" fmla="*/ 2454507 h 6464302"/>
              <a:gd name="connsiteX3199" fmla="*/ 725062 w 11965575"/>
              <a:gd name="connsiteY3199" fmla="*/ 2447685 h 6464302"/>
              <a:gd name="connsiteX3200" fmla="*/ 727846 w 11965575"/>
              <a:gd name="connsiteY3200" fmla="*/ 2407816 h 6464302"/>
              <a:gd name="connsiteX3201" fmla="*/ 729385 w 11965575"/>
              <a:gd name="connsiteY3201" fmla="*/ 2405051 h 6464302"/>
              <a:gd name="connsiteX3202" fmla="*/ 751324 w 11965575"/>
              <a:gd name="connsiteY3202" fmla="*/ 2424569 h 6464302"/>
              <a:gd name="connsiteX3203" fmla="*/ 770684 w 11965575"/>
              <a:gd name="connsiteY3203" fmla="*/ 2419858 h 6464302"/>
              <a:gd name="connsiteX3204" fmla="*/ 783046 w 11965575"/>
              <a:gd name="connsiteY3204" fmla="*/ 2409682 h 6464302"/>
              <a:gd name="connsiteX3205" fmla="*/ 799775 w 11965575"/>
              <a:gd name="connsiteY3205" fmla="*/ 2406091 h 6464302"/>
              <a:gd name="connsiteX3206" fmla="*/ 820425 w 11965575"/>
              <a:gd name="connsiteY3206" fmla="*/ 2413494 h 6464302"/>
              <a:gd name="connsiteX3207" fmla="*/ 836558 w 11965575"/>
              <a:gd name="connsiteY3207" fmla="*/ 2415783 h 6464302"/>
              <a:gd name="connsiteX3208" fmla="*/ 862768 w 11965575"/>
              <a:gd name="connsiteY3208" fmla="*/ 2418009 h 6464302"/>
              <a:gd name="connsiteX3209" fmla="*/ 885654 w 11965575"/>
              <a:gd name="connsiteY3209" fmla="*/ 2403362 h 6464302"/>
              <a:gd name="connsiteX3210" fmla="*/ 899058 w 11965575"/>
              <a:gd name="connsiteY3210" fmla="*/ 2382893 h 6464302"/>
              <a:gd name="connsiteX3211" fmla="*/ 940757 w 11965575"/>
              <a:gd name="connsiteY3211" fmla="*/ 2381354 h 6464302"/>
              <a:gd name="connsiteX3212" fmla="*/ 1055577 w 11965575"/>
              <a:gd name="connsiteY3212" fmla="*/ 2366327 h 6464302"/>
              <a:gd name="connsiteX3213" fmla="*/ 1071911 w 11965575"/>
              <a:gd name="connsiteY3213" fmla="*/ 2341800 h 6464302"/>
              <a:gd name="connsiteX3214" fmla="*/ 1070274 w 11965575"/>
              <a:gd name="connsiteY3214" fmla="*/ 2320690 h 6464302"/>
              <a:gd name="connsiteX3215" fmla="*/ 1082734 w 11965575"/>
              <a:gd name="connsiteY3215" fmla="*/ 2334389 h 6464302"/>
              <a:gd name="connsiteX3216" fmla="*/ 1172629 w 11965575"/>
              <a:gd name="connsiteY3216" fmla="*/ 2366529 h 6464302"/>
              <a:gd name="connsiteX3217" fmla="*/ 1203654 w 11965575"/>
              <a:gd name="connsiteY3217" fmla="*/ 2370931 h 6464302"/>
              <a:gd name="connsiteX3218" fmla="*/ 1213731 w 11965575"/>
              <a:gd name="connsiteY3218" fmla="*/ 2370868 h 6464302"/>
              <a:gd name="connsiteX3219" fmla="*/ 1213534 w 11965575"/>
              <a:gd name="connsiteY3219" fmla="*/ 2360402 h 6464302"/>
              <a:gd name="connsiteX3220" fmla="*/ 1219839 w 11965575"/>
              <a:gd name="connsiteY3220" fmla="*/ 2347874 h 6464302"/>
              <a:gd name="connsiteX3221" fmla="*/ 1231456 w 11965575"/>
              <a:gd name="connsiteY3221" fmla="*/ 2345049 h 6464302"/>
              <a:gd name="connsiteX3222" fmla="*/ 1240839 w 11965575"/>
              <a:gd name="connsiteY3222" fmla="*/ 2326994 h 6464302"/>
              <a:gd name="connsiteX3223" fmla="*/ 1241088 w 11965575"/>
              <a:gd name="connsiteY3223" fmla="*/ 2312116 h 6464302"/>
              <a:gd name="connsiteX3224" fmla="*/ 1254888 w 11965575"/>
              <a:gd name="connsiteY3224" fmla="*/ 2312583 h 6464302"/>
              <a:gd name="connsiteX3225" fmla="*/ 1291571 w 11965575"/>
              <a:gd name="connsiteY3225" fmla="*/ 2335682 h 6464302"/>
              <a:gd name="connsiteX3226" fmla="*/ 1303634 w 11965575"/>
              <a:gd name="connsiteY3226" fmla="*/ 2328447 h 6464302"/>
              <a:gd name="connsiteX3227" fmla="*/ 1304678 w 11965575"/>
              <a:gd name="connsiteY3227" fmla="*/ 2318155 h 6464302"/>
              <a:gd name="connsiteX3228" fmla="*/ 1314110 w 11965575"/>
              <a:gd name="connsiteY3228" fmla="*/ 2312038 h 6464302"/>
              <a:gd name="connsiteX3229" fmla="*/ 1348512 w 11965575"/>
              <a:gd name="connsiteY3229" fmla="*/ 2307969 h 6464302"/>
              <a:gd name="connsiteX3230" fmla="*/ 1409618 w 11965575"/>
              <a:gd name="connsiteY3230" fmla="*/ 2313658 h 6464302"/>
              <a:gd name="connsiteX3231" fmla="*/ 1452706 w 11965575"/>
              <a:gd name="connsiteY3231" fmla="*/ 2310822 h 6464302"/>
              <a:gd name="connsiteX3232" fmla="*/ 1525977 w 11965575"/>
              <a:gd name="connsiteY3232" fmla="*/ 2295866 h 6464302"/>
              <a:gd name="connsiteX3233" fmla="*/ 1573385 w 11965575"/>
              <a:gd name="connsiteY3233" fmla="*/ 2287679 h 6464302"/>
              <a:gd name="connsiteX3234" fmla="*/ 1605650 w 11965575"/>
              <a:gd name="connsiteY3234" fmla="*/ 2292256 h 6464302"/>
              <a:gd name="connsiteX3235" fmla="*/ 1619450 w 11965575"/>
              <a:gd name="connsiteY3235" fmla="*/ 2292722 h 6464302"/>
              <a:gd name="connsiteX3236" fmla="*/ 1676738 w 11965575"/>
              <a:gd name="connsiteY3236" fmla="*/ 2274007 h 6464302"/>
              <a:gd name="connsiteX3237" fmla="*/ 1817022 w 11965575"/>
              <a:gd name="connsiteY3237" fmla="*/ 2268559 h 6464302"/>
              <a:gd name="connsiteX3238" fmla="*/ 1899376 w 11965575"/>
              <a:gd name="connsiteY3238" fmla="*/ 2275769 h 6464302"/>
              <a:gd name="connsiteX3239" fmla="*/ 1978852 w 11965575"/>
              <a:gd name="connsiteY3239" fmla="*/ 2261692 h 6464302"/>
              <a:gd name="connsiteX3240" fmla="*/ 1984982 w 11965575"/>
              <a:gd name="connsiteY3240" fmla="*/ 2258647 h 6464302"/>
              <a:gd name="connsiteX3241" fmla="*/ 1991708 w 11965575"/>
              <a:gd name="connsiteY3241" fmla="*/ 2259041 h 6464302"/>
              <a:gd name="connsiteX3242" fmla="*/ 2142417 w 11965575"/>
              <a:gd name="connsiteY3242" fmla="*/ 2262528 h 6464302"/>
              <a:gd name="connsiteX3243" fmla="*/ 2304294 w 11965575"/>
              <a:gd name="connsiteY3243" fmla="*/ 2267600 h 6464302"/>
              <a:gd name="connsiteX3244" fmla="*/ 2509756 w 11965575"/>
              <a:gd name="connsiteY3244" fmla="*/ 2277362 h 6464302"/>
              <a:gd name="connsiteX3245" fmla="*/ 2603576 w 11965575"/>
              <a:gd name="connsiteY3245" fmla="*/ 2283217 h 6464302"/>
              <a:gd name="connsiteX3246" fmla="*/ 2958452 w 11965575"/>
              <a:gd name="connsiteY3246" fmla="*/ 2321634 h 6464302"/>
              <a:gd name="connsiteX3247" fmla="*/ 2963565 w 11965575"/>
              <a:gd name="connsiteY3247" fmla="*/ 2320868 h 6464302"/>
              <a:gd name="connsiteX3248" fmla="*/ 2987144 w 11965575"/>
              <a:gd name="connsiteY3248" fmla="*/ 2324213 h 6464302"/>
              <a:gd name="connsiteX3249" fmla="*/ 3062696 w 11965575"/>
              <a:gd name="connsiteY3249" fmla="*/ 2336424 h 6464302"/>
              <a:gd name="connsiteX3250" fmla="*/ 3182477 w 11965575"/>
              <a:gd name="connsiteY3250" fmla="*/ 2359383 h 6464302"/>
              <a:gd name="connsiteX3251" fmla="*/ 3348522 w 11965575"/>
              <a:gd name="connsiteY3251" fmla="*/ 2397852 h 6464302"/>
              <a:gd name="connsiteX3252" fmla="*/ 3477093 w 11965575"/>
              <a:gd name="connsiteY3252" fmla="*/ 2423114 h 6464302"/>
              <a:gd name="connsiteX3253" fmla="*/ 3474259 w 11965575"/>
              <a:gd name="connsiteY3253" fmla="*/ 2413529 h 6464302"/>
              <a:gd name="connsiteX3254" fmla="*/ 3479290 w 11965575"/>
              <a:gd name="connsiteY3254" fmla="*/ 2414484 h 6464302"/>
              <a:gd name="connsiteX3255" fmla="*/ 3503266 w 11965575"/>
              <a:gd name="connsiteY3255" fmla="*/ 2404875 h 6464302"/>
              <a:gd name="connsiteX3256" fmla="*/ 3513098 w 11965575"/>
              <a:gd name="connsiteY3256" fmla="*/ 2399661 h 6464302"/>
              <a:gd name="connsiteX3257" fmla="*/ 3555176 w 11965575"/>
              <a:gd name="connsiteY3257" fmla="*/ 2392701 h 6464302"/>
              <a:gd name="connsiteX3258" fmla="*/ 3607670 w 11965575"/>
              <a:gd name="connsiteY3258" fmla="*/ 2381423 h 6464302"/>
              <a:gd name="connsiteX3259" fmla="*/ 3635642 w 11965575"/>
              <a:gd name="connsiteY3259" fmla="*/ 2370213 h 6464302"/>
              <a:gd name="connsiteX3260" fmla="*/ 3654683 w 11965575"/>
              <a:gd name="connsiteY3260" fmla="*/ 2367533 h 6464302"/>
              <a:gd name="connsiteX3261" fmla="*/ 3674481 w 11965575"/>
              <a:gd name="connsiteY3261" fmla="*/ 2356345 h 6464302"/>
              <a:gd name="connsiteX3262" fmla="*/ 3696627 w 11965575"/>
              <a:gd name="connsiteY3262" fmla="*/ 2361333 h 6464302"/>
              <a:gd name="connsiteX3263" fmla="*/ 3723976 w 11965575"/>
              <a:gd name="connsiteY3263" fmla="*/ 2357870 h 6464302"/>
              <a:gd name="connsiteX3264" fmla="*/ 3750559 w 11965575"/>
              <a:gd name="connsiteY3264" fmla="*/ 2350329 h 6464302"/>
              <a:gd name="connsiteX3265" fmla="*/ 3765872 w 11965575"/>
              <a:gd name="connsiteY3265" fmla="*/ 2347730 h 6464302"/>
              <a:gd name="connsiteX3266" fmla="*/ 3786216 w 11965575"/>
              <a:gd name="connsiteY3266" fmla="*/ 2346082 h 6464302"/>
              <a:gd name="connsiteX3267" fmla="*/ 3850746 w 11965575"/>
              <a:gd name="connsiteY3267" fmla="*/ 2333943 h 6464302"/>
              <a:gd name="connsiteX3268" fmla="*/ 3890352 w 11965575"/>
              <a:gd name="connsiteY3268" fmla="*/ 2324153 h 6464302"/>
              <a:gd name="connsiteX3269" fmla="*/ 3894789 w 11965575"/>
              <a:gd name="connsiteY3269" fmla="*/ 2311624 h 6464302"/>
              <a:gd name="connsiteX3270" fmla="*/ 3895728 w 11965575"/>
              <a:gd name="connsiteY3270" fmla="*/ 2306296 h 6464302"/>
              <a:gd name="connsiteX3271" fmla="*/ 3901382 w 11965575"/>
              <a:gd name="connsiteY3271" fmla="*/ 2299503 h 6464302"/>
              <a:gd name="connsiteX3272" fmla="*/ 3922674 w 11965575"/>
              <a:gd name="connsiteY3272" fmla="*/ 2305117 h 6464302"/>
              <a:gd name="connsiteX3273" fmla="*/ 3924294 w 11965575"/>
              <a:gd name="connsiteY3273" fmla="*/ 2308569 h 6464302"/>
              <a:gd name="connsiteX3274" fmla="*/ 3931558 w 11965575"/>
              <a:gd name="connsiteY3274" fmla="*/ 2292644 h 6464302"/>
              <a:gd name="connsiteX3275" fmla="*/ 3936550 w 11965575"/>
              <a:gd name="connsiteY3275" fmla="*/ 2302244 h 6464302"/>
              <a:gd name="connsiteX3276" fmla="*/ 3956808 w 11965575"/>
              <a:gd name="connsiteY3276" fmla="*/ 2305300 h 6464302"/>
              <a:gd name="connsiteX3277" fmla="*/ 3968566 w 11965575"/>
              <a:gd name="connsiteY3277" fmla="*/ 2293373 h 6464302"/>
              <a:gd name="connsiteX3278" fmla="*/ 3988460 w 11965575"/>
              <a:gd name="connsiteY3278" fmla="*/ 2290069 h 6464302"/>
              <a:gd name="connsiteX3279" fmla="*/ 4001081 w 11965575"/>
              <a:gd name="connsiteY3279" fmla="*/ 2290104 h 6464302"/>
              <a:gd name="connsiteX3280" fmla="*/ 4015771 w 11965575"/>
              <a:gd name="connsiteY3280" fmla="*/ 2295250 h 6464302"/>
              <a:gd name="connsiteX3281" fmla="*/ 4024434 w 11965575"/>
              <a:gd name="connsiteY3281" fmla="*/ 2288242 h 6464302"/>
              <a:gd name="connsiteX3282" fmla="*/ 4034543 w 11965575"/>
              <a:gd name="connsiteY3282" fmla="*/ 2294093 h 6464302"/>
              <a:gd name="connsiteX3283" fmla="*/ 4045592 w 11965575"/>
              <a:gd name="connsiteY3283" fmla="*/ 2294616 h 6464302"/>
              <a:gd name="connsiteX3284" fmla="*/ 4065343 w 11965575"/>
              <a:gd name="connsiteY3284" fmla="*/ 2279486 h 6464302"/>
              <a:gd name="connsiteX3285" fmla="*/ 4073833 w 11965575"/>
              <a:gd name="connsiteY3285" fmla="*/ 2281883 h 6464302"/>
              <a:gd name="connsiteX3286" fmla="*/ 4086952 w 11965575"/>
              <a:gd name="connsiteY3286" fmla="*/ 2287519 h 6464302"/>
              <a:gd name="connsiteX3287" fmla="*/ 4103252 w 11965575"/>
              <a:gd name="connsiteY3287" fmla="*/ 2283532 h 6464302"/>
              <a:gd name="connsiteX3288" fmla="*/ 4107603 w 11965575"/>
              <a:gd name="connsiteY3288" fmla="*/ 2275706 h 6464302"/>
              <a:gd name="connsiteX3289" fmla="*/ 4106434 w 11965575"/>
              <a:gd name="connsiteY3289" fmla="*/ 2273911 h 6464302"/>
              <a:gd name="connsiteX3290" fmla="*/ 4094168 w 11965575"/>
              <a:gd name="connsiteY3290" fmla="*/ 2267651 h 6464302"/>
              <a:gd name="connsiteX3291" fmla="*/ 4100761 w 11965575"/>
              <a:gd name="connsiteY3291" fmla="*/ 2255531 h 6464302"/>
              <a:gd name="connsiteX3292" fmla="*/ 4085985 w 11965575"/>
              <a:gd name="connsiteY3292" fmla="*/ 2255087 h 6464302"/>
              <a:gd name="connsiteX3293" fmla="*/ 4074168 w 11965575"/>
              <a:gd name="connsiteY3293" fmla="*/ 2250486 h 6464302"/>
              <a:gd name="connsiteX3294" fmla="*/ 4069358 w 11965575"/>
              <a:gd name="connsiteY3294" fmla="*/ 2244067 h 6464302"/>
              <a:gd name="connsiteX3295" fmla="*/ 4053192 w 11965575"/>
              <a:gd name="connsiteY3295" fmla="*/ 2247292 h 6464302"/>
              <a:gd name="connsiteX3296" fmla="*/ 4048793 w 11965575"/>
              <a:gd name="connsiteY3296" fmla="*/ 2251177 h 6464302"/>
              <a:gd name="connsiteX3297" fmla="*/ 4052636 w 11965575"/>
              <a:gd name="connsiteY3297" fmla="*/ 2225163 h 6464302"/>
              <a:gd name="connsiteX3298" fmla="*/ 4057887 w 11965575"/>
              <a:gd name="connsiteY3298" fmla="*/ 2220654 h 6464302"/>
              <a:gd name="connsiteX3299" fmla="*/ 4061529 w 11965575"/>
              <a:gd name="connsiteY3299" fmla="*/ 2225278 h 6464302"/>
              <a:gd name="connsiteX3300" fmla="*/ 4065755 w 11965575"/>
              <a:gd name="connsiteY3300" fmla="*/ 2230799 h 6464302"/>
              <a:gd name="connsiteX3301" fmla="*/ 4069253 w 11965575"/>
              <a:gd name="connsiteY3301" fmla="*/ 2223597 h 6464302"/>
              <a:gd name="connsiteX3302" fmla="*/ 4052090 w 11965575"/>
              <a:gd name="connsiteY3302" fmla="*/ 2215621 h 6464302"/>
              <a:gd name="connsiteX3303" fmla="*/ 4043600 w 11965575"/>
              <a:gd name="connsiteY3303" fmla="*/ 2213224 h 6464302"/>
              <a:gd name="connsiteX3304" fmla="*/ 4027692 w 11965575"/>
              <a:gd name="connsiteY3304" fmla="*/ 2202340 h 6464302"/>
              <a:gd name="connsiteX3305" fmla="*/ 4014085 w 11965575"/>
              <a:gd name="connsiteY3305" fmla="*/ 2203692 h 6464302"/>
              <a:gd name="connsiteX3306" fmla="*/ 3999500 w 11965575"/>
              <a:gd name="connsiteY3306" fmla="*/ 2219015 h 6464302"/>
              <a:gd name="connsiteX3307" fmla="*/ 3997449 w 11965575"/>
              <a:gd name="connsiteY3307" fmla="*/ 2239076 h 6464302"/>
              <a:gd name="connsiteX3308" fmla="*/ 3950886 w 11965575"/>
              <a:gd name="connsiteY3308" fmla="*/ 2254624 h 6464302"/>
              <a:gd name="connsiteX3309" fmla="*/ 3938889 w 11965575"/>
              <a:gd name="connsiteY3309" fmla="*/ 2246842 h 6464302"/>
              <a:gd name="connsiteX3310" fmla="*/ 3929191 w 11965575"/>
              <a:gd name="connsiteY3310" fmla="*/ 2251295 h 6464302"/>
              <a:gd name="connsiteX3311" fmla="*/ 3928520 w 11965575"/>
              <a:gd name="connsiteY3311" fmla="*/ 2255100 h 6464302"/>
              <a:gd name="connsiteX3312" fmla="*/ 3918688 w 11965575"/>
              <a:gd name="connsiteY3312" fmla="*/ 2260313 h 6464302"/>
              <a:gd name="connsiteX3313" fmla="*/ 3910380 w 11965575"/>
              <a:gd name="connsiteY3313" fmla="*/ 2261097 h 6464302"/>
              <a:gd name="connsiteX3314" fmla="*/ 3894655 w 11965575"/>
              <a:gd name="connsiteY3314" fmla="*/ 2253394 h 6464302"/>
              <a:gd name="connsiteX3315" fmla="*/ 3881622 w 11965575"/>
              <a:gd name="connsiteY3315" fmla="*/ 2243056 h 6464302"/>
              <a:gd name="connsiteX3316" fmla="*/ 3864383 w 11965575"/>
              <a:gd name="connsiteY3316" fmla="*/ 2252370 h 6464302"/>
              <a:gd name="connsiteX3317" fmla="*/ 3853075 w 11965575"/>
              <a:gd name="connsiteY3317" fmla="*/ 2265955 h 6464302"/>
              <a:gd name="connsiteX3318" fmla="*/ 3828735 w 11965575"/>
              <a:gd name="connsiteY3318" fmla="*/ 2269203 h 6464302"/>
              <a:gd name="connsiteX3319" fmla="*/ 3820561 w 11965575"/>
              <a:gd name="connsiteY3319" fmla="*/ 2269225 h 6464302"/>
              <a:gd name="connsiteX3320" fmla="*/ 3806867 w 11965575"/>
              <a:gd name="connsiteY3320" fmla="*/ 2275279 h 6464302"/>
              <a:gd name="connsiteX3321" fmla="*/ 3795415 w 11965575"/>
              <a:gd name="connsiteY3321" fmla="*/ 2277039 h 6464302"/>
              <a:gd name="connsiteX3322" fmla="*/ 3790433 w 11965575"/>
              <a:gd name="connsiteY3322" fmla="*/ 2280027 h 6464302"/>
              <a:gd name="connsiteX3323" fmla="*/ 3794927 w 11965575"/>
              <a:gd name="connsiteY3323" fmla="*/ 2284025 h 6464302"/>
              <a:gd name="connsiteX3324" fmla="*/ 3801175 w 11965575"/>
              <a:gd name="connsiteY3324" fmla="*/ 2290717 h 6464302"/>
              <a:gd name="connsiteX3325" fmla="*/ 3798214 w 11965575"/>
              <a:gd name="connsiteY3325" fmla="*/ 2294874 h 6464302"/>
              <a:gd name="connsiteX3326" fmla="*/ 3788152 w 11965575"/>
              <a:gd name="connsiteY3326" fmla="*/ 2292965 h 6464302"/>
              <a:gd name="connsiteX3327" fmla="*/ 3787567 w 11965575"/>
              <a:gd name="connsiteY3327" fmla="*/ 2292068 h 6464302"/>
              <a:gd name="connsiteX3328" fmla="*/ 3755178 w 11965575"/>
              <a:gd name="connsiteY3328" fmla="*/ 2281989 h 6464302"/>
              <a:gd name="connsiteX3329" fmla="*/ 3746467 w 11965575"/>
              <a:gd name="connsiteY3329" fmla="*/ 2285056 h 6464302"/>
              <a:gd name="connsiteX3330" fmla="*/ 3719999 w 11965575"/>
              <a:gd name="connsiteY3330" fmla="*/ 2266662 h 6464302"/>
              <a:gd name="connsiteX3331" fmla="*/ 3716761 w 11965575"/>
              <a:gd name="connsiteY3331" fmla="*/ 2259756 h 6464302"/>
              <a:gd name="connsiteX3332" fmla="*/ 3709353 w 11965575"/>
              <a:gd name="connsiteY3332" fmla="*/ 2263856 h 6464302"/>
              <a:gd name="connsiteX3333" fmla="*/ 3702894 w 11965575"/>
              <a:gd name="connsiteY3333" fmla="*/ 2275215 h 6464302"/>
              <a:gd name="connsiteX3334" fmla="*/ 3700556 w 11965575"/>
              <a:gd name="connsiteY3334" fmla="*/ 2271626 h 6464302"/>
              <a:gd name="connsiteX3335" fmla="*/ 3694308 w 11965575"/>
              <a:gd name="connsiteY3335" fmla="*/ 2264935 h 6464302"/>
              <a:gd name="connsiteX3336" fmla="*/ 3687265 w 11965575"/>
              <a:gd name="connsiteY3336" fmla="*/ 2275396 h 6464302"/>
              <a:gd name="connsiteX3337" fmla="*/ 3682062 w 11965575"/>
              <a:gd name="connsiteY3337" fmla="*/ 2283848 h 6464302"/>
              <a:gd name="connsiteX3338" fmla="*/ 3671195 w 11965575"/>
              <a:gd name="connsiteY3338" fmla="*/ 2286506 h 6464302"/>
              <a:gd name="connsiteX3339" fmla="*/ 3665541 w 11965575"/>
              <a:gd name="connsiteY3339" fmla="*/ 2293299 h 6464302"/>
              <a:gd name="connsiteX3340" fmla="*/ 3662445 w 11965575"/>
              <a:gd name="connsiteY3340" fmla="*/ 2298217 h 6464302"/>
              <a:gd name="connsiteX3341" fmla="*/ 3658804 w 11965575"/>
              <a:gd name="connsiteY3341" fmla="*/ 2293593 h 6464302"/>
              <a:gd name="connsiteX3342" fmla="*/ 3652019 w 11965575"/>
              <a:gd name="connsiteY3342" fmla="*/ 2289946 h 6464302"/>
              <a:gd name="connsiteX3343" fmla="*/ 3596794 w 11965575"/>
              <a:gd name="connsiteY3343" fmla="*/ 2312503 h 6464302"/>
              <a:gd name="connsiteX3344" fmla="*/ 3578520 w 11965575"/>
              <a:gd name="connsiteY3344" fmla="*/ 2319261 h 6464302"/>
              <a:gd name="connsiteX3345" fmla="*/ 3558041 w 11965575"/>
              <a:gd name="connsiteY3345" fmla="*/ 2321668 h 6464302"/>
              <a:gd name="connsiteX3346" fmla="*/ 3541156 w 11965575"/>
              <a:gd name="connsiteY3346" fmla="*/ 2324757 h 6464302"/>
              <a:gd name="connsiteX3347" fmla="*/ 3553844 w 11965575"/>
              <a:gd name="connsiteY3347" fmla="*/ 2294916 h 6464302"/>
              <a:gd name="connsiteX3348" fmla="*/ 3557246 w 11965575"/>
              <a:gd name="connsiteY3348" fmla="*/ 2279830 h 6464302"/>
              <a:gd name="connsiteX3349" fmla="*/ 3557151 w 11965575"/>
              <a:gd name="connsiteY3349" fmla="*/ 2271946 h 6464302"/>
              <a:gd name="connsiteX3350" fmla="*/ 3549015 w 11965575"/>
              <a:gd name="connsiteY3350" fmla="*/ 2263324 h 6464302"/>
              <a:gd name="connsiteX3351" fmla="*/ 3530472 w 11965575"/>
              <a:gd name="connsiteY3351" fmla="*/ 2271604 h 6464302"/>
              <a:gd name="connsiteX3352" fmla="*/ 3514890 w 11965575"/>
              <a:gd name="connsiteY3352" fmla="*/ 2275727 h 6464302"/>
              <a:gd name="connsiteX3353" fmla="*/ 3510712 w 11965575"/>
              <a:gd name="connsiteY3353" fmla="*/ 2274148 h 6464302"/>
              <a:gd name="connsiteX3354" fmla="*/ 3500028 w 11965575"/>
              <a:gd name="connsiteY3354" fmla="*/ 2279987 h 6464302"/>
              <a:gd name="connsiteX3355" fmla="*/ 3493741 w 11965575"/>
              <a:gd name="connsiteY3355" fmla="*/ 2281940 h 6464302"/>
              <a:gd name="connsiteX3356" fmla="*/ 3479051 w 11965575"/>
              <a:gd name="connsiteY3356" fmla="*/ 2276792 h 6464302"/>
              <a:gd name="connsiteX3357" fmla="*/ 3468462 w 11965575"/>
              <a:gd name="connsiteY3357" fmla="*/ 2290515 h 6464302"/>
              <a:gd name="connsiteX3358" fmla="*/ 3459128 w 11965575"/>
              <a:gd name="connsiteY3358" fmla="*/ 2301329 h 6464302"/>
              <a:gd name="connsiteX3359" fmla="*/ 3447456 w 11965575"/>
              <a:gd name="connsiteY3359" fmla="*/ 2308552 h 6464302"/>
              <a:gd name="connsiteX3360" fmla="*/ 3444582 w 11965575"/>
              <a:gd name="connsiteY3360" fmla="*/ 2308007 h 6464302"/>
              <a:gd name="connsiteX3361" fmla="*/ 3441113 w 11965575"/>
              <a:gd name="connsiteY3361" fmla="*/ 2293978 h 6464302"/>
              <a:gd name="connsiteX3362" fmla="*/ 3430946 w 11965575"/>
              <a:gd name="connsiteY3362" fmla="*/ 2271598 h 6464302"/>
              <a:gd name="connsiteX3363" fmla="*/ 3429374 w 11965575"/>
              <a:gd name="connsiteY3363" fmla="*/ 2272086 h 6464302"/>
              <a:gd name="connsiteX3364" fmla="*/ 3408311 w 11965575"/>
              <a:gd name="connsiteY3364" fmla="*/ 2273596 h 6464302"/>
              <a:gd name="connsiteX3365" fmla="*/ 3390669 w 11965575"/>
              <a:gd name="connsiteY3365" fmla="*/ 2285193 h 6464302"/>
              <a:gd name="connsiteX3366" fmla="*/ 3386884 w 11965575"/>
              <a:gd name="connsiteY3366" fmla="*/ 2268744 h 6464302"/>
              <a:gd name="connsiteX3367" fmla="*/ 3377982 w 11965575"/>
              <a:gd name="connsiteY3367" fmla="*/ 2256044 h 6464302"/>
              <a:gd name="connsiteX3368" fmla="*/ 3336230 w 11965575"/>
              <a:gd name="connsiteY3368" fmla="*/ 2278011 h 6464302"/>
              <a:gd name="connsiteX3369" fmla="*/ 3323839 w 11965575"/>
              <a:gd name="connsiteY3369" fmla="*/ 2285099 h 6464302"/>
              <a:gd name="connsiteX3370" fmla="*/ 3312829 w 11965575"/>
              <a:gd name="connsiteY3370" fmla="*/ 2275930 h 6464302"/>
              <a:gd name="connsiteX3371" fmla="*/ 3292829 w 11965575"/>
              <a:gd name="connsiteY3371" fmla="*/ 2258765 h 6464302"/>
              <a:gd name="connsiteX3372" fmla="*/ 3284789 w 11965575"/>
              <a:gd name="connsiteY3372" fmla="*/ 2258026 h 6464302"/>
              <a:gd name="connsiteX3373" fmla="*/ 3283487 w 11965575"/>
              <a:gd name="connsiteY3373" fmla="*/ 2256992 h 6464302"/>
              <a:gd name="connsiteX3374" fmla="*/ 3283936 w 11965575"/>
              <a:gd name="connsiteY3374" fmla="*/ 2258651 h 6464302"/>
              <a:gd name="connsiteX3375" fmla="*/ 3284033 w 11965575"/>
              <a:gd name="connsiteY3375" fmla="*/ 2266534 h 6464302"/>
              <a:gd name="connsiteX3376" fmla="*/ 3266889 w 11965575"/>
              <a:gd name="connsiteY3376" fmla="*/ 2283732 h 6464302"/>
              <a:gd name="connsiteX3377" fmla="*/ 3250579 w 11965575"/>
              <a:gd name="connsiteY3377" fmla="*/ 2275131 h 6464302"/>
              <a:gd name="connsiteX3378" fmla="*/ 3237642 w 11965575"/>
              <a:gd name="connsiteY3378" fmla="*/ 2272678 h 6464302"/>
              <a:gd name="connsiteX3379" fmla="*/ 3229602 w 11965575"/>
              <a:gd name="connsiteY3379" fmla="*/ 2271938 h 6464302"/>
              <a:gd name="connsiteX3380" fmla="*/ 3232918 w 11965575"/>
              <a:gd name="connsiteY3380" fmla="*/ 2261556 h 6464302"/>
              <a:gd name="connsiteX3381" fmla="*/ 3271431 w 11965575"/>
              <a:gd name="connsiteY3381" fmla="*/ 2232682 h 6464302"/>
              <a:gd name="connsiteX3382" fmla="*/ 3278925 w 11965575"/>
              <a:gd name="connsiteY3382" fmla="*/ 2223878 h 6464302"/>
              <a:gd name="connsiteX3383" fmla="*/ 3296289 w 11965575"/>
              <a:gd name="connsiteY3383" fmla="*/ 2201216 h 6464302"/>
              <a:gd name="connsiteX3384" fmla="*/ 3314870 w 11965575"/>
              <a:gd name="connsiteY3384" fmla="*/ 2184292 h 6464302"/>
              <a:gd name="connsiteX3385" fmla="*/ 3324347 w 11965575"/>
              <a:gd name="connsiteY3385" fmla="*/ 2185303 h 6464302"/>
              <a:gd name="connsiteX3386" fmla="*/ 3327404 w 11965575"/>
              <a:gd name="connsiteY3386" fmla="*/ 2189030 h 6464302"/>
              <a:gd name="connsiteX3387" fmla="*/ 3328478 w 11965575"/>
              <a:gd name="connsiteY3387" fmla="*/ 2182941 h 6464302"/>
              <a:gd name="connsiteX3388" fmla="*/ 3341807 w 11965575"/>
              <a:gd name="connsiteY3388" fmla="*/ 2170525 h 6464302"/>
              <a:gd name="connsiteX3389" fmla="*/ 3345631 w 11965575"/>
              <a:gd name="connsiteY3389" fmla="*/ 2178330 h 6464302"/>
              <a:gd name="connsiteX3390" fmla="*/ 3347432 w 11965575"/>
              <a:gd name="connsiteY3390" fmla="*/ 2184964 h 6464302"/>
              <a:gd name="connsiteX3391" fmla="*/ 3354389 w 11965575"/>
              <a:gd name="connsiteY3391" fmla="*/ 2179205 h 6464302"/>
              <a:gd name="connsiteX3392" fmla="*/ 3354342 w 11965575"/>
              <a:gd name="connsiteY3392" fmla="*/ 2175263 h 6464302"/>
              <a:gd name="connsiteX3393" fmla="*/ 3363675 w 11965575"/>
              <a:gd name="connsiteY3393" fmla="*/ 2164450 h 6464302"/>
              <a:gd name="connsiteX3394" fmla="*/ 3383569 w 11965575"/>
              <a:gd name="connsiteY3394" fmla="*/ 2161144 h 6464302"/>
              <a:gd name="connsiteX3395" fmla="*/ 3395643 w 11965575"/>
              <a:gd name="connsiteY3395" fmla="*/ 2151637 h 6464302"/>
              <a:gd name="connsiteX3396" fmla="*/ 3401930 w 11965575"/>
              <a:gd name="connsiteY3396" fmla="*/ 2149684 h 6464302"/>
              <a:gd name="connsiteX3397" fmla="*/ 3416169 w 11965575"/>
              <a:gd name="connsiteY3397" fmla="*/ 2153172 h 6464302"/>
              <a:gd name="connsiteX3398" fmla="*/ 3437215 w 11965575"/>
              <a:gd name="connsiteY3398" fmla="*/ 2150415 h 6464302"/>
              <a:gd name="connsiteX3399" fmla="*/ 3432760 w 11965575"/>
              <a:gd name="connsiteY3399" fmla="*/ 2129280 h 6464302"/>
              <a:gd name="connsiteX3400" fmla="*/ 3449049 w 11965575"/>
              <a:gd name="connsiteY3400" fmla="*/ 2108902 h 6464302"/>
              <a:gd name="connsiteX3401" fmla="*/ 3444927 w 11965575"/>
              <a:gd name="connsiteY3401" fmla="*/ 2112222 h 6464302"/>
              <a:gd name="connsiteX3402" fmla="*/ 3442100 w 11965575"/>
              <a:gd name="connsiteY3402" fmla="*/ 2115618 h 6464302"/>
              <a:gd name="connsiteX3403" fmla="*/ 3437251 w 11965575"/>
              <a:gd name="connsiteY3403" fmla="*/ 2117845 h 6464302"/>
              <a:gd name="connsiteX3404" fmla="*/ 3436619 w 11965575"/>
              <a:gd name="connsiteY3404" fmla="*/ 2113006 h 6464302"/>
              <a:gd name="connsiteX3405" fmla="*/ 3422331 w 11965575"/>
              <a:gd name="connsiteY3405" fmla="*/ 2105575 h 6464302"/>
              <a:gd name="connsiteX3406" fmla="*/ 3353039 w 11965575"/>
              <a:gd name="connsiteY3406" fmla="*/ 2115238 h 6464302"/>
              <a:gd name="connsiteX3407" fmla="*/ 3336508 w 11965575"/>
              <a:gd name="connsiteY3407" fmla="*/ 2112102 h 6464302"/>
              <a:gd name="connsiteX3408" fmla="*/ 3316375 w 11965575"/>
              <a:gd name="connsiteY3408" fmla="*/ 2114601 h 6464302"/>
              <a:gd name="connsiteX3409" fmla="*/ 3312860 w 11965575"/>
              <a:gd name="connsiteY3409" fmla="*/ 2115252 h 6464302"/>
              <a:gd name="connsiteX3410" fmla="*/ 3306802 w 11965575"/>
              <a:gd name="connsiteY3410" fmla="*/ 2116382 h 6464302"/>
              <a:gd name="connsiteX3411" fmla="*/ 3302317 w 11965575"/>
              <a:gd name="connsiteY3411" fmla="*/ 2117511 h 6464302"/>
              <a:gd name="connsiteX3412" fmla="*/ 3293213 w 11965575"/>
              <a:gd name="connsiteY3412" fmla="*/ 2113326 h 6464302"/>
              <a:gd name="connsiteX3413" fmla="*/ 3290695 w 11965575"/>
              <a:gd name="connsiteY3413" fmla="*/ 2103306 h 6464302"/>
              <a:gd name="connsiteX3414" fmla="*/ 3277654 w 11965575"/>
              <a:gd name="connsiteY3414" fmla="*/ 2102428 h 6464302"/>
              <a:gd name="connsiteX3415" fmla="*/ 3263320 w 11965575"/>
              <a:gd name="connsiteY3415" fmla="*/ 2094802 h 6464302"/>
              <a:gd name="connsiteX3416" fmla="*/ 3250314 w 11965575"/>
              <a:gd name="connsiteY3416" fmla="*/ 2098922 h 6464302"/>
              <a:gd name="connsiteX3417" fmla="*/ 3170094 w 11965575"/>
              <a:gd name="connsiteY3417" fmla="*/ 2120350 h 6464302"/>
              <a:gd name="connsiteX3418" fmla="*/ 3128992 w 11965575"/>
              <a:gd name="connsiteY3418" fmla="*/ 2116009 h 6464302"/>
              <a:gd name="connsiteX3419" fmla="*/ 3103330 w 11965575"/>
              <a:gd name="connsiteY3419" fmla="*/ 2095965 h 6464302"/>
              <a:gd name="connsiteX3420" fmla="*/ 3085258 w 11965575"/>
              <a:gd name="connsiteY3420" fmla="*/ 2112787 h 6464302"/>
              <a:gd name="connsiteX3421" fmla="*/ 3049818 w 11965575"/>
              <a:gd name="connsiteY3421" fmla="*/ 2089864 h 6464302"/>
              <a:gd name="connsiteX3422" fmla="*/ 3043564 w 11965575"/>
              <a:gd name="connsiteY3422" fmla="*/ 2077045 h 6464302"/>
              <a:gd name="connsiteX3423" fmla="*/ 3030658 w 11965575"/>
              <a:gd name="connsiteY3423" fmla="*/ 2067759 h 6464302"/>
              <a:gd name="connsiteX3424" fmla="*/ 3021722 w 11965575"/>
              <a:gd name="connsiteY3424" fmla="*/ 2081404 h 6464302"/>
              <a:gd name="connsiteX3425" fmla="*/ 2997640 w 11965575"/>
              <a:gd name="connsiteY3425" fmla="*/ 2145094 h 6464302"/>
              <a:gd name="connsiteX3426" fmla="*/ 2971628 w 11965575"/>
              <a:gd name="connsiteY3426" fmla="*/ 2153335 h 6464302"/>
              <a:gd name="connsiteX3427" fmla="*/ 2941098 w 11965575"/>
              <a:gd name="connsiteY3427" fmla="*/ 2156460 h 6464302"/>
              <a:gd name="connsiteX3428" fmla="*/ 2901286 w 11965575"/>
              <a:gd name="connsiteY3428" fmla="*/ 2164233 h 6464302"/>
              <a:gd name="connsiteX3429" fmla="*/ 2848318 w 11965575"/>
              <a:gd name="connsiteY3429" fmla="*/ 2177596 h 6464302"/>
              <a:gd name="connsiteX3430" fmla="*/ 2806322 w 11965575"/>
              <a:gd name="connsiteY3430" fmla="*/ 2182076 h 6464302"/>
              <a:gd name="connsiteX3431" fmla="*/ 2774108 w 11965575"/>
              <a:gd name="connsiteY3431" fmla="*/ 2152155 h 6464302"/>
              <a:gd name="connsiteX3432" fmla="*/ 2715036 w 11965575"/>
              <a:gd name="connsiteY3432" fmla="*/ 2151230 h 6464302"/>
              <a:gd name="connsiteX3433" fmla="*/ 2713348 w 11965575"/>
              <a:gd name="connsiteY3433" fmla="*/ 2155466 h 6464302"/>
              <a:gd name="connsiteX3434" fmla="*/ 2697066 w 11965575"/>
              <a:gd name="connsiteY3434" fmla="*/ 2154646 h 6464302"/>
              <a:gd name="connsiteX3435" fmla="*/ 2666637 w 11965575"/>
              <a:gd name="connsiteY3435" fmla="*/ 2144364 h 6464302"/>
              <a:gd name="connsiteX3436" fmla="*/ 2626030 w 11965575"/>
              <a:gd name="connsiteY3436" fmla="*/ 2147551 h 6464302"/>
              <a:gd name="connsiteX3437" fmla="*/ 2655420 w 11965575"/>
              <a:gd name="connsiteY3437" fmla="*/ 2130843 h 6464302"/>
              <a:gd name="connsiteX3438" fmla="*/ 2689026 w 11965575"/>
              <a:gd name="connsiteY3438" fmla="*/ 2122188 h 6464302"/>
              <a:gd name="connsiteX3439" fmla="*/ 2684908 w 11965575"/>
              <a:gd name="connsiteY3439" fmla="*/ 2100726 h 6464302"/>
              <a:gd name="connsiteX3440" fmla="*/ 2679747 w 11965575"/>
              <a:gd name="connsiteY3440" fmla="*/ 2089555 h 6464302"/>
              <a:gd name="connsiteX3441" fmla="*/ 2639390 w 11965575"/>
              <a:gd name="connsiteY3441" fmla="*/ 2077865 h 6464302"/>
              <a:gd name="connsiteX3442" fmla="*/ 2618192 w 11965575"/>
              <a:gd name="connsiteY3442" fmla="*/ 2088278 h 6464302"/>
              <a:gd name="connsiteX3443" fmla="*/ 2610448 w 11965575"/>
              <a:gd name="connsiteY3443" fmla="*/ 2090163 h 6464302"/>
              <a:gd name="connsiteX3444" fmla="*/ 2594662 w 11965575"/>
              <a:gd name="connsiteY3444" fmla="*/ 2096870 h 6464302"/>
              <a:gd name="connsiteX3445" fmla="*/ 2592825 w 11965575"/>
              <a:gd name="connsiteY3445" fmla="*/ 2102575 h 6464302"/>
              <a:gd name="connsiteX3446" fmla="*/ 2576099 w 11965575"/>
              <a:gd name="connsiteY3446" fmla="*/ 2068884 h 6464302"/>
              <a:gd name="connsiteX3447" fmla="*/ 2569250 w 11965575"/>
              <a:gd name="connsiteY3447" fmla="*/ 2061948 h 6464302"/>
              <a:gd name="connsiteX3448" fmla="*/ 2557830 w 11965575"/>
              <a:gd name="connsiteY3448" fmla="*/ 2075241 h 6464302"/>
              <a:gd name="connsiteX3449" fmla="*/ 2561651 w 11965575"/>
              <a:gd name="connsiteY3449" fmla="*/ 2099644 h 6464302"/>
              <a:gd name="connsiteX3450" fmla="*/ 2556438 w 11965575"/>
              <a:gd name="connsiteY3450" fmla="*/ 2113817 h 6464302"/>
              <a:gd name="connsiteX3451" fmla="*/ 2485649 w 11965575"/>
              <a:gd name="connsiteY3451" fmla="*/ 2129126 h 6464302"/>
              <a:gd name="connsiteX3452" fmla="*/ 2459688 w 11965575"/>
              <a:gd name="connsiteY3452" fmla="*/ 2112021 h 6464302"/>
              <a:gd name="connsiteX3453" fmla="*/ 2429707 w 11965575"/>
              <a:gd name="connsiteY3453" fmla="*/ 2097329 h 6464302"/>
              <a:gd name="connsiteX3454" fmla="*/ 2427124 w 11965575"/>
              <a:gd name="connsiteY3454" fmla="*/ 2110383 h 6464302"/>
              <a:gd name="connsiteX3455" fmla="*/ 2436903 w 11965575"/>
              <a:gd name="connsiteY3455" fmla="*/ 2113262 h 6464302"/>
              <a:gd name="connsiteX3456" fmla="*/ 2451944 w 11965575"/>
              <a:gd name="connsiteY3456" fmla="*/ 2113905 h 6464302"/>
              <a:gd name="connsiteX3457" fmla="*/ 2451546 w 11965575"/>
              <a:gd name="connsiteY3457" fmla="*/ 2130253 h 6464302"/>
              <a:gd name="connsiteX3458" fmla="*/ 2435908 w 11965575"/>
              <a:gd name="connsiteY3458" fmla="*/ 2135491 h 6464302"/>
              <a:gd name="connsiteX3459" fmla="*/ 2423696 w 11965575"/>
              <a:gd name="connsiteY3459" fmla="*/ 2144197 h 6464302"/>
              <a:gd name="connsiteX3460" fmla="*/ 2422950 w 11965575"/>
              <a:gd name="connsiteY3460" fmla="*/ 2151547 h 6464302"/>
              <a:gd name="connsiteX3461" fmla="*/ 2418333 w 11965575"/>
              <a:gd name="connsiteY3461" fmla="*/ 2159840 h 6464302"/>
              <a:gd name="connsiteX3462" fmla="*/ 2411334 w 11965575"/>
              <a:gd name="connsiteY3462" fmla="*/ 2154373 h 6464302"/>
              <a:gd name="connsiteX3463" fmla="*/ 2380708 w 11965575"/>
              <a:gd name="connsiteY3463" fmla="*/ 2133624 h 6464302"/>
              <a:gd name="connsiteX3464" fmla="*/ 2370978 w 11965575"/>
              <a:gd name="connsiteY3464" fmla="*/ 2142682 h 6464302"/>
              <a:gd name="connsiteX3465" fmla="*/ 2369189 w 11965575"/>
              <a:gd name="connsiteY3465" fmla="*/ 2160324 h 6464302"/>
              <a:gd name="connsiteX3466" fmla="*/ 2349084 w 11965575"/>
              <a:gd name="connsiteY3466" fmla="*/ 2172385 h 6464302"/>
              <a:gd name="connsiteX3467" fmla="*/ 2327837 w 11965575"/>
              <a:gd name="connsiteY3467" fmla="*/ 2170861 h 6464302"/>
              <a:gd name="connsiteX3468" fmla="*/ 2302473 w 11965575"/>
              <a:gd name="connsiteY3468" fmla="*/ 2147876 h 6464302"/>
              <a:gd name="connsiteX3469" fmla="*/ 2293838 w 11965575"/>
              <a:gd name="connsiteY3469" fmla="*/ 2121300 h 6464302"/>
              <a:gd name="connsiteX3470" fmla="*/ 2302525 w 11965575"/>
              <a:gd name="connsiteY3470" fmla="*/ 2122532 h 6464302"/>
              <a:gd name="connsiteX3471" fmla="*/ 2342438 w 11965575"/>
              <a:gd name="connsiteY3471" fmla="*/ 2101351 h 6464302"/>
              <a:gd name="connsiteX3472" fmla="*/ 2358672 w 11965575"/>
              <a:gd name="connsiteY3472" fmla="*/ 2090232 h 6464302"/>
              <a:gd name="connsiteX3473" fmla="*/ 2429758 w 11965575"/>
              <a:gd name="connsiteY3473" fmla="*/ 2071984 h 6464302"/>
              <a:gd name="connsiteX3474" fmla="*/ 2518171 w 11965575"/>
              <a:gd name="connsiteY3474" fmla="*/ 2044263 h 6464302"/>
              <a:gd name="connsiteX3475" fmla="*/ 2564736 w 11965575"/>
              <a:gd name="connsiteY3475" fmla="*/ 2019551 h 6464302"/>
              <a:gd name="connsiteX3476" fmla="*/ 2596954 w 11965575"/>
              <a:gd name="connsiteY3476" fmla="*/ 2012192 h 6464302"/>
              <a:gd name="connsiteX3477" fmla="*/ 2629570 w 11965575"/>
              <a:gd name="connsiteY3477" fmla="*/ 1988486 h 6464302"/>
              <a:gd name="connsiteX3478" fmla="*/ 2667891 w 11965575"/>
              <a:gd name="connsiteY3478" fmla="*/ 1995414 h 6464302"/>
              <a:gd name="connsiteX3479" fmla="*/ 2714207 w 11965575"/>
              <a:gd name="connsiteY3479" fmla="*/ 1985581 h 6464302"/>
              <a:gd name="connsiteX3480" fmla="*/ 2758786 w 11965575"/>
              <a:gd name="connsiteY3480" fmla="*/ 1968045 h 6464302"/>
              <a:gd name="connsiteX3481" fmla="*/ 2784649 w 11965575"/>
              <a:gd name="connsiteY3481" fmla="*/ 1961276 h 6464302"/>
              <a:gd name="connsiteX3482" fmla="*/ 2819199 w 11965575"/>
              <a:gd name="connsiteY3482" fmla="*/ 1955737 h 6464302"/>
              <a:gd name="connsiteX3483" fmla="*/ 2928064 w 11965575"/>
              <a:gd name="connsiteY3483" fmla="*/ 1924953 h 6464302"/>
              <a:gd name="connsiteX3484" fmla="*/ 2994634 w 11965575"/>
              <a:gd name="connsiteY3484" fmla="*/ 1901589 h 6464302"/>
              <a:gd name="connsiteX3485" fmla="*/ 3000891 w 11965575"/>
              <a:gd name="connsiteY3485" fmla="*/ 1877125 h 6464302"/>
              <a:gd name="connsiteX3486" fmla="*/ 3001934 w 11965575"/>
              <a:gd name="connsiteY3486" fmla="*/ 1866835 h 6464302"/>
              <a:gd name="connsiteX3487" fmla="*/ 3010871 w 11965575"/>
              <a:gd name="connsiteY3487" fmla="*/ 1853189 h 6464302"/>
              <a:gd name="connsiteX3488" fmla="*/ 3047802 w 11965575"/>
              <a:gd name="connsiteY3488" fmla="*/ 1861412 h 6464302"/>
              <a:gd name="connsiteX3489" fmla="*/ 3050929 w 11965575"/>
              <a:gd name="connsiteY3489" fmla="*/ 1867820 h 6464302"/>
              <a:gd name="connsiteX3490" fmla="*/ 3061654 w 11965575"/>
              <a:gd name="connsiteY3490" fmla="*/ 1836534 h 6464302"/>
              <a:gd name="connsiteX3491" fmla="*/ 3071184 w 11965575"/>
              <a:gd name="connsiteY3491" fmla="*/ 1854290 h 6464302"/>
              <a:gd name="connsiteX3492" fmla="*/ 3106081 w 11965575"/>
              <a:gd name="connsiteY3492" fmla="*/ 1857749 h 6464302"/>
              <a:gd name="connsiteX3493" fmla="*/ 3124897 w 11965575"/>
              <a:gd name="connsiteY3493" fmla="*/ 1833576 h 6464302"/>
              <a:gd name="connsiteX3494" fmla="*/ 3158504 w 11965575"/>
              <a:gd name="connsiteY3494" fmla="*/ 1824922 h 6464302"/>
              <a:gd name="connsiteX3495" fmla="*/ 3180048 w 11965575"/>
              <a:gd name="connsiteY3495" fmla="*/ 1823506 h 6464302"/>
              <a:gd name="connsiteX3496" fmla="*/ 3205662 w 11965575"/>
              <a:gd name="connsiteY3496" fmla="*/ 1831612 h 6464302"/>
              <a:gd name="connsiteX3497" fmla="*/ 3219712 w 11965575"/>
              <a:gd name="connsiteY3497" fmla="*/ 1817202 h 6464302"/>
              <a:gd name="connsiteX3498" fmla="*/ 3237582 w 11965575"/>
              <a:gd name="connsiteY3498" fmla="*/ 1827193 h 6464302"/>
              <a:gd name="connsiteX3499" fmla="*/ 3256494 w 11965575"/>
              <a:gd name="connsiteY3499" fmla="*/ 1826895 h 6464302"/>
              <a:gd name="connsiteX3500" fmla="*/ 3288615 w 11965575"/>
              <a:gd name="connsiteY3500" fmla="*/ 1795661 h 6464302"/>
              <a:gd name="connsiteX3501" fmla="*/ 3303358 w 11965575"/>
              <a:gd name="connsiteY3501" fmla="*/ 1799244 h 6464302"/>
              <a:gd name="connsiteX3502" fmla="*/ 3326341 w 11965575"/>
              <a:gd name="connsiteY3502" fmla="*/ 1808469 h 6464302"/>
              <a:gd name="connsiteX3503" fmla="*/ 3353744 w 11965575"/>
              <a:gd name="connsiteY3503" fmla="*/ 1798936 h 6464302"/>
              <a:gd name="connsiteX3504" fmla="*/ 3360347 w 11965575"/>
              <a:gd name="connsiteY3504" fmla="*/ 1783468 h 6464302"/>
              <a:gd name="connsiteX3505" fmla="*/ 3358163 w 11965575"/>
              <a:gd name="connsiteY3505" fmla="*/ 1780176 h 6464302"/>
              <a:gd name="connsiteX3506" fmla="*/ 3336570 w 11965575"/>
              <a:gd name="connsiteY3506" fmla="*/ 1769656 h 6464302"/>
              <a:gd name="connsiteX3507" fmla="*/ 3346550 w 11965575"/>
              <a:gd name="connsiteY3507" fmla="*/ 1745721 h 6464302"/>
              <a:gd name="connsiteX3508" fmla="*/ 3321283 w 11965575"/>
              <a:gd name="connsiteY3508" fmla="*/ 1746609 h 6464302"/>
              <a:gd name="connsiteX3509" fmla="*/ 3300633 w 11965575"/>
              <a:gd name="connsiteY3509" fmla="*/ 1739206 h 6464302"/>
              <a:gd name="connsiteX3510" fmla="*/ 3291748 w 11965575"/>
              <a:gd name="connsiteY3510" fmla="*/ 1727507 h 6464302"/>
              <a:gd name="connsiteX3511" fmla="*/ 3264495 w 11965575"/>
              <a:gd name="connsiteY3511" fmla="*/ 1735571 h 6464302"/>
              <a:gd name="connsiteX3512" fmla="*/ 3257396 w 11965575"/>
              <a:gd name="connsiteY3512" fmla="*/ 1743511 h 6464302"/>
              <a:gd name="connsiteX3513" fmla="*/ 3261222 w 11965575"/>
              <a:gd name="connsiteY3513" fmla="*/ 1693350 h 6464302"/>
              <a:gd name="connsiteX3514" fmla="*/ 3269712 w 11965575"/>
              <a:gd name="connsiteY3514" fmla="*/ 1684115 h 6464302"/>
              <a:gd name="connsiteX3515" fmla="*/ 3276413 w 11965575"/>
              <a:gd name="connsiteY3515" fmla="*/ 1692522 h 6464302"/>
              <a:gd name="connsiteX3516" fmla="*/ 3284206 w 11965575"/>
              <a:gd name="connsiteY3516" fmla="*/ 1702576 h 6464302"/>
              <a:gd name="connsiteX3517" fmla="*/ 3289419 w 11965575"/>
              <a:gd name="connsiteY3517" fmla="*/ 1688403 h 6464302"/>
              <a:gd name="connsiteX3518" fmla="*/ 3287501 w 11965575"/>
              <a:gd name="connsiteY3518" fmla="*/ 1685119 h 6464302"/>
              <a:gd name="connsiteX3519" fmla="*/ 3279550 w 11965575"/>
              <a:gd name="connsiteY3519" fmla="*/ 1685212 h 6464302"/>
              <a:gd name="connsiteX3520" fmla="*/ 3274021 w 11965575"/>
              <a:gd name="connsiteY3520" fmla="*/ 1678656 h 6464302"/>
              <a:gd name="connsiteX3521" fmla="*/ 3267638 w 11965575"/>
              <a:gd name="connsiteY3521" fmla="*/ 1672727 h 6464302"/>
              <a:gd name="connsiteX3522" fmla="*/ 3266108 w 11965575"/>
              <a:gd name="connsiteY3522" fmla="*/ 1672890 h 6464302"/>
              <a:gd name="connsiteX3523" fmla="*/ 3259288 w 11965575"/>
              <a:gd name="connsiteY3523" fmla="*/ 1675180 h 6464302"/>
              <a:gd name="connsiteX3524" fmla="*/ 3244546 w 11965575"/>
              <a:gd name="connsiteY3524" fmla="*/ 1671597 h 6464302"/>
              <a:gd name="connsiteX3525" fmla="*/ 3216252 w 11965575"/>
              <a:gd name="connsiteY3525" fmla="*/ 1652671 h 6464302"/>
              <a:gd name="connsiteX3526" fmla="*/ 3193168 w 11965575"/>
              <a:gd name="connsiteY3526" fmla="*/ 1656852 h 6464302"/>
              <a:gd name="connsiteX3527" fmla="*/ 3169884 w 11965575"/>
              <a:gd name="connsiteY3527" fmla="*/ 1687848 h 6464302"/>
              <a:gd name="connsiteX3528" fmla="*/ 3168490 w 11965575"/>
              <a:gd name="connsiteY3528" fmla="*/ 1726423 h 6464302"/>
              <a:gd name="connsiteX3529" fmla="*/ 3090652 w 11965575"/>
              <a:gd name="connsiteY3529" fmla="*/ 1761609 h 6464302"/>
              <a:gd name="connsiteX3530" fmla="*/ 3069357 w 11965575"/>
              <a:gd name="connsiteY3530" fmla="*/ 1748150 h 6464302"/>
              <a:gd name="connsiteX3531" fmla="*/ 3053273 w 11965575"/>
              <a:gd name="connsiteY3531" fmla="*/ 1757799 h 6464302"/>
              <a:gd name="connsiteX3532" fmla="*/ 3052528 w 11965575"/>
              <a:gd name="connsiteY3532" fmla="*/ 1765149 h 6464302"/>
              <a:gd name="connsiteX3533" fmla="*/ 3036294 w 11965575"/>
              <a:gd name="connsiteY3533" fmla="*/ 1776267 h 6464302"/>
              <a:gd name="connsiteX3534" fmla="*/ 3022196 w 11965575"/>
              <a:gd name="connsiteY3534" fmla="*/ 1778741 h 6464302"/>
              <a:gd name="connsiteX3535" fmla="*/ 2994547 w 11965575"/>
              <a:gd name="connsiteY3535" fmla="*/ 1765870 h 6464302"/>
              <a:gd name="connsiteX3536" fmla="*/ 2971218 w 11965575"/>
              <a:gd name="connsiteY3536" fmla="*/ 1747648 h 6464302"/>
              <a:gd name="connsiteX3537" fmla="*/ 2942772 w 11965575"/>
              <a:gd name="connsiteY3537" fmla="*/ 1767473 h 6464302"/>
              <a:gd name="connsiteX3538" fmla="*/ 2924899 w 11965575"/>
              <a:gd name="connsiteY3538" fmla="*/ 1794762 h 6464302"/>
              <a:gd name="connsiteX3539" fmla="*/ 2883696 w 11965575"/>
              <a:gd name="connsiteY3539" fmla="*/ 1803830 h 6464302"/>
              <a:gd name="connsiteX3540" fmla="*/ 2869747 w 11965575"/>
              <a:gd name="connsiteY3540" fmla="*/ 1804833 h 6464302"/>
              <a:gd name="connsiteX3541" fmla="*/ 2847010 w 11965575"/>
              <a:gd name="connsiteY3541" fmla="*/ 1818012 h 6464302"/>
              <a:gd name="connsiteX3542" fmla="*/ 2827650 w 11965575"/>
              <a:gd name="connsiteY3542" fmla="*/ 1822722 h 6464302"/>
              <a:gd name="connsiteX3543" fmla="*/ 2819459 w 11965575"/>
              <a:gd name="connsiteY3543" fmla="*/ 1829016 h 6464302"/>
              <a:gd name="connsiteX3544" fmla="*/ 2827550 w 11965575"/>
              <a:gd name="connsiteY3544" fmla="*/ 1836129 h 6464302"/>
              <a:gd name="connsiteX3545" fmla="*/ 2838916 w 11965575"/>
              <a:gd name="connsiteY3545" fmla="*/ 1848180 h 6464302"/>
              <a:gd name="connsiteX3546" fmla="*/ 2834299 w 11965575"/>
              <a:gd name="connsiteY3546" fmla="*/ 1856473 h 6464302"/>
              <a:gd name="connsiteX3547" fmla="*/ 2816925 w 11965575"/>
              <a:gd name="connsiteY3547" fmla="*/ 1854008 h 6464302"/>
              <a:gd name="connsiteX3548" fmla="*/ 2815833 w 11965575"/>
              <a:gd name="connsiteY3548" fmla="*/ 1852361 h 6464302"/>
              <a:gd name="connsiteX3549" fmla="*/ 2759492 w 11965575"/>
              <a:gd name="connsiteY3549" fmla="*/ 1836912 h 6464302"/>
              <a:gd name="connsiteX3550" fmla="*/ 2744947 w 11965575"/>
              <a:gd name="connsiteY3550" fmla="*/ 1843796 h 6464302"/>
              <a:gd name="connsiteX3551" fmla="*/ 2697841 w 11965575"/>
              <a:gd name="connsiteY3551" fmla="*/ 1811761 h 6464302"/>
              <a:gd name="connsiteX3552" fmla="*/ 2691588 w 11965575"/>
              <a:gd name="connsiteY3552" fmla="*/ 1798944 h 6464302"/>
              <a:gd name="connsiteX3553" fmla="*/ 2679375 w 11965575"/>
              <a:gd name="connsiteY3553" fmla="*/ 1807650 h 6464302"/>
              <a:gd name="connsiteX3554" fmla="*/ 2669544 w 11965575"/>
              <a:gd name="connsiteY3554" fmla="*/ 1830116 h 6464302"/>
              <a:gd name="connsiteX3555" fmla="*/ 2665176 w 11965575"/>
              <a:gd name="connsiteY3555" fmla="*/ 1823531 h 6464302"/>
              <a:gd name="connsiteX3556" fmla="*/ 2653810 w 11965575"/>
              <a:gd name="connsiteY3556" fmla="*/ 1811479 h 6464302"/>
              <a:gd name="connsiteX3557" fmla="*/ 2642888 w 11965575"/>
              <a:gd name="connsiteY3557" fmla="*/ 1832299 h 6464302"/>
              <a:gd name="connsiteX3558" fmla="*/ 2634894 w 11965575"/>
              <a:gd name="connsiteY3558" fmla="*/ 1849061 h 6464302"/>
              <a:gd name="connsiteX3559" fmla="*/ 2616625 w 11965575"/>
              <a:gd name="connsiteY3559" fmla="*/ 1855416 h 6464302"/>
              <a:gd name="connsiteX3560" fmla="*/ 2607689 w 11965575"/>
              <a:gd name="connsiteY3560" fmla="*/ 1869061 h 6464302"/>
              <a:gd name="connsiteX3561" fmla="*/ 2602922 w 11965575"/>
              <a:gd name="connsiteY3561" fmla="*/ 1878825 h 6464302"/>
              <a:gd name="connsiteX3562" fmla="*/ 2596222 w 11965575"/>
              <a:gd name="connsiteY3562" fmla="*/ 1870417 h 6464302"/>
              <a:gd name="connsiteX3563" fmla="*/ 2584258 w 11965575"/>
              <a:gd name="connsiteY3563" fmla="*/ 1864246 h 6464302"/>
              <a:gd name="connsiteX3564" fmla="*/ 2492370 w 11965575"/>
              <a:gd name="connsiteY3564" fmla="*/ 1913843 h 6464302"/>
              <a:gd name="connsiteX3565" fmla="*/ 2461888 w 11965575"/>
              <a:gd name="connsiteY3565" fmla="*/ 1928906 h 6464302"/>
              <a:gd name="connsiteX3566" fmla="*/ 2427190 w 11965575"/>
              <a:gd name="connsiteY3566" fmla="*/ 1935912 h 6464302"/>
              <a:gd name="connsiteX3567" fmla="*/ 2398695 w 11965575"/>
              <a:gd name="connsiteY3567" fmla="*/ 1943800 h 6464302"/>
              <a:gd name="connsiteX3568" fmla="*/ 2417216 w 11965575"/>
              <a:gd name="connsiteY3568" fmla="*/ 1885285 h 6464302"/>
              <a:gd name="connsiteX3569" fmla="*/ 2421438 w 11965575"/>
              <a:gd name="connsiteY3569" fmla="*/ 1856059 h 6464302"/>
              <a:gd name="connsiteX3570" fmla="*/ 2420448 w 11965575"/>
              <a:gd name="connsiteY3570" fmla="*/ 1841005 h 6464302"/>
              <a:gd name="connsiteX3571" fmla="*/ 2405656 w 11965575"/>
              <a:gd name="connsiteY3571" fmla="*/ 1825485 h 6464302"/>
              <a:gd name="connsiteX3572" fmla="*/ 2374876 w 11965575"/>
              <a:gd name="connsiteY3572" fmla="*/ 1843487 h 6464302"/>
              <a:gd name="connsiteX3573" fmla="*/ 2348716 w 11965575"/>
              <a:gd name="connsiteY3573" fmla="*/ 1853197 h 6464302"/>
              <a:gd name="connsiteX3574" fmla="*/ 2341418 w 11965575"/>
              <a:gd name="connsiteY3574" fmla="*/ 1850671 h 6464302"/>
              <a:gd name="connsiteX3575" fmla="*/ 2323795 w 11965575"/>
              <a:gd name="connsiteY3575" fmla="*/ 1863084 h 6464302"/>
              <a:gd name="connsiteX3576" fmla="*/ 2313270 w 11965575"/>
              <a:gd name="connsiteY3576" fmla="*/ 1867556 h 6464302"/>
              <a:gd name="connsiteX3577" fmla="*/ 2287657 w 11965575"/>
              <a:gd name="connsiteY3577" fmla="*/ 1859449 h 6464302"/>
              <a:gd name="connsiteX3578" fmla="*/ 2271024 w 11965575"/>
              <a:gd name="connsiteY3578" fmla="*/ 1886915 h 6464302"/>
              <a:gd name="connsiteX3579" fmla="*/ 2256230 w 11965575"/>
              <a:gd name="connsiteY3579" fmla="*/ 1908676 h 6464302"/>
              <a:gd name="connsiteX3580" fmla="*/ 2237067 w 11965575"/>
              <a:gd name="connsiteY3580" fmla="*/ 1923852 h 6464302"/>
              <a:gd name="connsiteX3581" fmla="*/ 2232104 w 11965575"/>
              <a:gd name="connsiteY3581" fmla="*/ 1923147 h 6464302"/>
              <a:gd name="connsiteX3582" fmla="*/ 2224709 w 11965575"/>
              <a:gd name="connsiteY3582" fmla="*/ 1896747 h 6464302"/>
              <a:gd name="connsiteX3583" fmla="*/ 2205006 w 11965575"/>
              <a:gd name="connsiteY3583" fmla="*/ 1855178 h 6464302"/>
              <a:gd name="connsiteX3584" fmla="*/ 2202374 w 11965575"/>
              <a:gd name="connsiteY3584" fmla="*/ 1856296 h 6464302"/>
              <a:gd name="connsiteX3585" fmla="*/ 2166583 w 11965575"/>
              <a:gd name="connsiteY3585" fmla="*/ 1861657 h 6464302"/>
              <a:gd name="connsiteX3586" fmla="*/ 2137690 w 11965575"/>
              <a:gd name="connsiteY3586" fmla="*/ 1885892 h 6464302"/>
              <a:gd name="connsiteX3587" fmla="*/ 2129502 w 11965575"/>
              <a:gd name="connsiteY3587" fmla="*/ 1854906 h 6464302"/>
              <a:gd name="connsiteX3588" fmla="*/ 2112974 w 11965575"/>
              <a:gd name="connsiteY3588" fmla="*/ 1831683 h 6464302"/>
              <a:gd name="connsiteX3589" fmla="*/ 2044019 w 11965575"/>
              <a:gd name="connsiteY3589" fmla="*/ 1878569 h 6464302"/>
              <a:gd name="connsiteX3590" fmla="*/ 2023615 w 11965575"/>
              <a:gd name="connsiteY3590" fmla="*/ 1893569 h 6464302"/>
              <a:gd name="connsiteX3591" fmla="*/ 2003860 w 11965575"/>
              <a:gd name="connsiteY3591" fmla="*/ 1877344 h 6464302"/>
              <a:gd name="connsiteX3592" fmla="*/ 1967922 w 11965575"/>
              <a:gd name="connsiteY3592" fmla="*/ 1846894 h 6464302"/>
              <a:gd name="connsiteX3593" fmla="*/ 1954123 w 11965575"/>
              <a:gd name="connsiteY3593" fmla="*/ 1846428 h 6464302"/>
              <a:gd name="connsiteX3594" fmla="*/ 1951790 w 11965575"/>
              <a:gd name="connsiteY3594" fmla="*/ 1844605 h 6464302"/>
              <a:gd name="connsiteX3595" fmla="*/ 1952732 w 11965575"/>
              <a:gd name="connsiteY3595" fmla="*/ 1847723 h 6464302"/>
              <a:gd name="connsiteX3596" fmla="*/ 1953724 w 11965575"/>
              <a:gd name="connsiteY3596" fmla="*/ 1862776 h 6464302"/>
              <a:gd name="connsiteX3597" fmla="*/ 1926270 w 11965575"/>
              <a:gd name="connsiteY3597" fmla="*/ 1897654 h 6464302"/>
              <a:gd name="connsiteX3598" fmla="*/ 1897530 w 11965575"/>
              <a:gd name="connsiteY3598" fmla="*/ 1883136 h 6464302"/>
              <a:gd name="connsiteX3599" fmla="*/ 1875191 w 11965575"/>
              <a:gd name="connsiteY3599" fmla="*/ 1879968 h 6464302"/>
              <a:gd name="connsiteX3600" fmla="*/ 1861391 w 11965575"/>
              <a:gd name="connsiteY3600" fmla="*/ 1879502 h 6464302"/>
              <a:gd name="connsiteX3601" fmla="*/ 1865960 w 11965575"/>
              <a:gd name="connsiteY3601" fmla="*/ 1859272 h 6464302"/>
              <a:gd name="connsiteX3602" fmla="*/ 1928662 w 11965575"/>
              <a:gd name="connsiteY3602" fmla="*/ 1799568 h 6464302"/>
              <a:gd name="connsiteX3603" fmla="*/ 1940528 w 11965575"/>
              <a:gd name="connsiteY3603" fmla="*/ 1781865 h 6464302"/>
              <a:gd name="connsiteX3604" fmla="*/ 1967784 w 11965575"/>
              <a:gd name="connsiteY3604" fmla="*/ 1736520 h 6464302"/>
              <a:gd name="connsiteX3605" fmla="*/ 1997720 w 11965575"/>
              <a:gd name="connsiteY3605" fmla="*/ 1701994 h 6464302"/>
              <a:gd name="connsiteX3606" fmla="*/ 2014002 w 11965575"/>
              <a:gd name="connsiteY3606" fmla="*/ 1702813 h 6464302"/>
              <a:gd name="connsiteX3607" fmla="*/ 2019611 w 11965575"/>
              <a:gd name="connsiteY3607" fmla="*/ 1709573 h 6464302"/>
              <a:gd name="connsiteX3608" fmla="*/ 2020804 w 11965575"/>
              <a:gd name="connsiteY3608" fmla="*/ 1697813 h 6464302"/>
              <a:gd name="connsiteX3609" fmla="*/ 2042251 w 11965575"/>
              <a:gd name="connsiteY3609" fmla="*/ 1672520 h 6464302"/>
              <a:gd name="connsiteX3610" fmla="*/ 2049596 w 11965575"/>
              <a:gd name="connsiteY3610" fmla="*/ 1686985 h 6464302"/>
              <a:gd name="connsiteX3611" fmla="*/ 2053368 w 11965575"/>
              <a:gd name="connsiteY3611" fmla="*/ 1699450 h 6464302"/>
              <a:gd name="connsiteX3612" fmla="*/ 2064638 w 11965575"/>
              <a:gd name="connsiteY3612" fmla="*/ 1687627 h 6464302"/>
              <a:gd name="connsiteX3613" fmla="*/ 2064142 w 11965575"/>
              <a:gd name="connsiteY3613" fmla="*/ 1680100 h 6464302"/>
              <a:gd name="connsiteX3614" fmla="*/ 2078936 w 11965575"/>
              <a:gd name="connsiteY3614" fmla="*/ 1658339 h 6464302"/>
              <a:gd name="connsiteX3615" fmla="*/ 2112544 w 11965575"/>
              <a:gd name="connsiteY3615" fmla="*/ 1649685 h 6464302"/>
              <a:gd name="connsiteX3616" fmla="*/ 2132154 w 11965575"/>
              <a:gd name="connsiteY3616" fmla="*/ 1630098 h 6464302"/>
              <a:gd name="connsiteX3617" fmla="*/ 2142678 w 11965575"/>
              <a:gd name="connsiteY3617" fmla="*/ 1625627 h 6464302"/>
              <a:gd name="connsiteX3618" fmla="*/ 2167349 w 11965575"/>
              <a:gd name="connsiteY3618" fmla="*/ 1630618 h 6464302"/>
              <a:gd name="connsiteX3619" fmla="*/ 2240519 w 11965575"/>
              <a:gd name="connsiteY3619" fmla="*/ 1629068 h 6464302"/>
              <a:gd name="connsiteX3620" fmla="*/ 2269561 w 11965575"/>
              <a:gd name="connsiteY3620" fmla="*/ 1603363 h 6464302"/>
              <a:gd name="connsiteX3621" fmla="*/ 2263158 w 11965575"/>
              <a:gd name="connsiteY3621" fmla="*/ 1592016 h 6464302"/>
              <a:gd name="connsiteX3622" fmla="*/ 2226030 w 11965575"/>
              <a:gd name="connsiteY3622" fmla="*/ 1573326 h 6464302"/>
              <a:gd name="connsiteX3623" fmla="*/ 2217492 w 11965575"/>
              <a:gd name="connsiteY3623" fmla="*/ 1570624 h 6464302"/>
              <a:gd name="connsiteX3624" fmla="*/ 2219776 w 11965575"/>
              <a:gd name="connsiteY3624" fmla="*/ 1560509 h 6464302"/>
              <a:gd name="connsiteX3625" fmla="*/ 2221314 w 11965575"/>
              <a:gd name="connsiteY3625" fmla="*/ 1557745 h 6464302"/>
              <a:gd name="connsiteX3626" fmla="*/ 2227620 w 11965575"/>
              <a:gd name="connsiteY3626" fmla="*/ 1545218 h 6464302"/>
              <a:gd name="connsiteX3627" fmla="*/ 2212132 w 11965575"/>
              <a:gd name="connsiteY3627" fmla="*/ 1548985 h 6464302"/>
              <a:gd name="connsiteX3628" fmla="*/ 2207664 w 11965575"/>
              <a:gd name="connsiteY3628" fmla="*/ 1555808 h 6464302"/>
              <a:gd name="connsiteX3629" fmla="*/ 2199622 w 11965575"/>
              <a:gd name="connsiteY3629" fmla="*/ 1560632 h 6464302"/>
              <a:gd name="connsiteX3630" fmla="*/ 2198034 w 11965575"/>
              <a:gd name="connsiteY3630" fmla="*/ 1551459 h 6464302"/>
              <a:gd name="connsiteX3631" fmla="*/ 2172868 w 11965575"/>
              <a:gd name="connsiteY3631" fmla="*/ 1538941 h 6464302"/>
              <a:gd name="connsiteX3632" fmla="*/ 2055614 w 11965575"/>
              <a:gd name="connsiteY3632" fmla="*/ 1565553 h 6464302"/>
              <a:gd name="connsiteX3633" fmla="*/ 2027071 w 11965575"/>
              <a:gd name="connsiteY3633" fmla="*/ 1561504 h 6464302"/>
              <a:gd name="connsiteX3634" fmla="*/ 1984628 w 11965575"/>
              <a:gd name="connsiteY3634" fmla="*/ 1570395 h 6464302"/>
              <a:gd name="connsiteX3635" fmla="*/ 1953304 w 11965575"/>
              <a:gd name="connsiteY3635" fmla="*/ 1568933 h 6464302"/>
              <a:gd name="connsiteX3636" fmla="*/ 1949387 w 11965575"/>
              <a:gd name="connsiteY3636" fmla="*/ 1520657 h 6464302"/>
              <a:gd name="connsiteX3637" fmla="*/ 1971430 w 11965575"/>
              <a:gd name="connsiteY3637" fmla="*/ 1489484 h 6464302"/>
              <a:gd name="connsiteX3638" fmla="*/ 1986319 w 11965575"/>
              <a:gd name="connsiteY3638" fmla="*/ 1528879 h 6464302"/>
              <a:gd name="connsiteX3639" fmla="*/ 1998531 w 11965575"/>
              <a:gd name="connsiteY3639" fmla="*/ 1520172 h 6464302"/>
              <a:gd name="connsiteX3640" fmla="*/ 1998285 w 11965575"/>
              <a:gd name="connsiteY3640" fmla="*/ 1497768 h 6464302"/>
              <a:gd name="connsiteX3641" fmla="*/ 2029016 w 11965575"/>
              <a:gd name="connsiteY3641" fmla="*/ 1467829 h 6464302"/>
              <a:gd name="connsiteX3642" fmla="*/ 2040184 w 11965575"/>
              <a:gd name="connsiteY3642" fmla="*/ 1469414 h 6464302"/>
              <a:gd name="connsiteX3643" fmla="*/ 2052546 w 11965575"/>
              <a:gd name="connsiteY3643" fmla="*/ 1459237 h 6464302"/>
              <a:gd name="connsiteX3644" fmla="*/ 2047534 w 11965575"/>
              <a:gd name="connsiteY3644" fmla="*/ 1446595 h 6464302"/>
              <a:gd name="connsiteX3645" fmla="*/ 2040336 w 11965575"/>
              <a:gd name="connsiteY3645" fmla="*/ 1430661 h 6464302"/>
              <a:gd name="connsiteX3646" fmla="*/ 2053641 w 11965575"/>
              <a:gd name="connsiteY3646" fmla="*/ 1423601 h 6464302"/>
              <a:gd name="connsiteX3647" fmla="*/ 2242776 w 11965575"/>
              <a:gd name="connsiteY3647" fmla="*/ 1383327 h 6464302"/>
              <a:gd name="connsiteX3648" fmla="*/ 2304877 w 11965575"/>
              <a:gd name="connsiteY3648" fmla="*/ 1366786 h 6464302"/>
              <a:gd name="connsiteX3649" fmla="*/ 2324733 w 11965575"/>
              <a:gd name="connsiteY3649" fmla="*/ 1369603 h 6464302"/>
              <a:gd name="connsiteX3650" fmla="*/ 2354170 w 11965575"/>
              <a:gd name="connsiteY3650" fmla="*/ 1364832 h 6464302"/>
              <a:gd name="connsiteX3651" fmla="*/ 2356847 w 11965575"/>
              <a:gd name="connsiteY3651" fmla="*/ 1412933 h 6464302"/>
              <a:gd name="connsiteX3652" fmla="*/ 2386038 w 11965575"/>
              <a:gd name="connsiteY3652" fmla="*/ 1385757 h 6464302"/>
              <a:gd name="connsiteX3653" fmla="*/ 2413045 w 11965575"/>
              <a:gd name="connsiteY3653" fmla="*/ 1355289 h 6464302"/>
              <a:gd name="connsiteX3654" fmla="*/ 2475494 w 11965575"/>
              <a:gd name="connsiteY3654" fmla="*/ 1347744 h 6464302"/>
              <a:gd name="connsiteX3655" fmla="*/ 2489838 w 11965575"/>
              <a:gd name="connsiteY3655" fmla="*/ 1367675 h 6464302"/>
              <a:gd name="connsiteX3656" fmla="*/ 2503936 w 11965575"/>
              <a:gd name="connsiteY3656" fmla="*/ 1365201 h 6464302"/>
              <a:gd name="connsiteX3657" fmla="*/ 2505922 w 11965575"/>
              <a:gd name="connsiteY3657" fmla="*/ 1358027 h 6464302"/>
              <a:gd name="connsiteX3658" fmla="*/ 2553680 w 11965575"/>
              <a:gd name="connsiteY3658" fmla="*/ 1321556 h 6464302"/>
              <a:gd name="connsiteX3659" fmla="*/ 2605604 w 11965575"/>
              <a:gd name="connsiteY3659" fmla="*/ 1318483 h 6464302"/>
              <a:gd name="connsiteX3660" fmla="*/ 2638217 w 11965575"/>
              <a:gd name="connsiteY3660" fmla="*/ 1332057 h 6464302"/>
              <a:gd name="connsiteX3661" fmla="*/ 2709303 w 11965575"/>
              <a:gd name="connsiteY3661" fmla="*/ 1313809 h 6464302"/>
              <a:gd name="connsiteX3662" fmla="*/ 2722012 w 11965575"/>
              <a:gd name="connsiteY3662" fmla="*/ 1312629 h 6464302"/>
              <a:gd name="connsiteX3663" fmla="*/ 2770858 w 11965575"/>
              <a:gd name="connsiteY3663" fmla="*/ 1315085 h 6464302"/>
              <a:gd name="connsiteX3664" fmla="*/ 2790863 w 11965575"/>
              <a:gd name="connsiteY3664" fmla="*/ 1316432 h 6464302"/>
              <a:gd name="connsiteX3665" fmla="*/ 2853807 w 11965575"/>
              <a:gd name="connsiteY3665" fmla="*/ 1316415 h 6464302"/>
              <a:gd name="connsiteX3666" fmla="*/ 2865572 w 11965575"/>
              <a:gd name="connsiteY3666" fmla="*/ 1312118 h 6464302"/>
              <a:gd name="connsiteX3667" fmla="*/ 2898684 w 11965575"/>
              <a:gd name="connsiteY3667" fmla="*/ 1295939 h 6464302"/>
              <a:gd name="connsiteX3668" fmla="*/ 2935817 w 11965575"/>
              <a:gd name="connsiteY3668" fmla="*/ 1277346 h 6464302"/>
              <a:gd name="connsiteX3669" fmla="*/ 2946043 w 11965575"/>
              <a:gd name="connsiteY3669" fmla="*/ 1275814 h 6464302"/>
              <a:gd name="connsiteX3670" fmla="*/ 2985356 w 11965575"/>
              <a:gd name="connsiteY3670" fmla="*/ 1297796 h 6464302"/>
              <a:gd name="connsiteX3671" fmla="*/ 2998362 w 11965575"/>
              <a:gd name="connsiteY3671" fmla="*/ 1293676 h 6464302"/>
              <a:gd name="connsiteX3672" fmla="*/ 3003878 w 11965575"/>
              <a:gd name="connsiteY3672" fmla="*/ 1239281 h 6464302"/>
              <a:gd name="connsiteX3673" fmla="*/ 3011424 w 11965575"/>
              <a:gd name="connsiteY3673" fmla="*/ 1226930 h 6464302"/>
              <a:gd name="connsiteX3674" fmla="*/ 3024479 w 11965575"/>
              <a:gd name="connsiteY3674" fmla="*/ 1234747 h 6464302"/>
              <a:gd name="connsiteX3675" fmla="*/ 3032518 w 11965575"/>
              <a:gd name="connsiteY3675" fmla="*/ 1267205 h 6464302"/>
              <a:gd name="connsiteX3676" fmla="*/ 3035644 w 11965575"/>
              <a:gd name="connsiteY3676" fmla="*/ 1273614 h 6464302"/>
              <a:gd name="connsiteX3677" fmla="*/ 3048897 w 11965575"/>
              <a:gd name="connsiteY3677" fmla="*/ 1291898 h 6464302"/>
              <a:gd name="connsiteX3678" fmla="*/ 3056890 w 11965575"/>
              <a:gd name="connsiteY3678" fmla="*/ 1275136 h 6464302"/>
              <a:gd name="connsiteX3679" fmla="*/ 3059372 w 11965575"/>
              <a:gd name="connsiteY3679" fmla="*/ 1275489 h 6464302"/>
              <a:gd name="connsiteX3680" fmla="*/ 3105188 w 11965575"/>
              <a:gd name="connsiteY3680" fmla="*/ 1295411 h 6464302"/>
              <a:gd name="connsiteX3681" fmla="*/ 3193799 w 11965575"/>
              <a:gd name="connsiteY3681" fmla="*/ 1278156 h 6464302"/>
              <a:gd name="connsiteX3682" fmla="*/ 3208147 w 11965575"/>
              <a:gd name="connsiteY3682" fmla="*/ 1260805 h 6464302"/>
              <a:gd name="connsiteX3683" fmla="*/ 3222792 w 11965575"/>
              <a:gd name="connsiteY3683" fmla="*/ 1240513 h 6464302"/>
              <a:gd name="connsiteX3684" fmla="*/ 3269156 w 11965575"/>
              <a:gd name="connsiteY3684" fmla="*/ 1242618 h 6464302"/>
              <a:gd name="connsiteX3685" fmla="*/ 3301124 w 11965575"/>
              <a:gd name="connsiteY3685" fmla="*/ 1250136 h 6464302"/>
              <a:gd name="connsiteX3686" fmla="*/ 3319791 w 11965575"/>
              <a:gd name="connsiteY3686" fmla="*/ 1227433 h 6464302"/>
              <a:gd name="connsiteX3687" fmla="*/ 3335529 w 11965575"/>
              <a:gd name="connsiteY3687" fmla="*/ 1208787 h 6464302"/>
              <a:gd name="connsiteX3688" fmla="*/ 3344265 w 11965575"/>
              <a:gd name="connsiteY3688" fmla="*/ 1221957 h 6464302"/>
              <a:gd name="connsiteX3689" fmla="*/ 3358262 w 11965575"/>
              <a:gd name="connsiteY3689" fmla="*/ 1232891 h 6464302"/>
              <a:gd name="connsiteX3690" fmla="*/ 3395592 w 11965575"/>
              <a:gd name="connsiteY3690" fmla="*/ 1224765 h 6464302"/>
              <a:gd name="connsiteX3691" fmla="*/ 3434560 w 11965575"/>
              <a:gd name="connsiteY3691" fmla="*/ 1237750 h 6464302"/>
              <a:gd name="connsiteX3692" fmla="*/ 3453025 w 11965575"/>
              <a:gd name="connsiteY3692" fmla="*/ 1241861 h 6464302"/>
              <a:gd name="connsiteX3693" fmla="*/ 3486734 w 11965575"/>
              <a:gd name="connsiteY3693" fmla="*/ 1219800 h 6464302"/>
              <a:gd name="connsiteX3694" fmla="*/ 3501923 w 11965575"/>
              <a:gd name="connsiteY3694" fmla="*/ 1218972 h 6464302"/>
              <a:gd name="connsiteX3695" fmla="*/ 3549875 w 11965575"/>
              <a:gd name="connsiteY3695" fmla="*/ 1230249 h 6464302"/>
              <a:gd name="connsiteX3696" fmla="*/ 3625478 w 11965575"/>
              <a:gd name="connsiteY3696" fmla="*/ 1217115 h 6464302"/>
              <a:gd name="connsiteX3697" fmla="*/ 3651790 w 11965575"/>
              <a:gd name="connsiteY3697" fmla="*/ 1205935 h 6464302"/>
              <a:gd name="connsiteX3698" fmla="*/ 3636252 w 11965575"/>
              <a:gd name="connsiteY3698" fmla="*/ 1197766 h 6464302"/>
              <a:gd name="connsiteX3699" fmla="*/ 3620567 w 11965575"/>
              <a:gd name="connsiteY3699" fmla="*/ 1191066 h 6464302"/>
              <a:gd name="connsiteX3700" fmla="*/ 3616001 w 11965575"/>
              <a:gd name="connsiteY3700" fmla="*/ 1174015 h 6464302"/>
              <a:gd name="connsiteX3701" fmla="*/ 3627766 w 11965575"/>
              <a:gd name="connsiteY3701" fmla="*/ 1169719 h 6464302"/>
              <a:gd name="connsiteX3702" fmla="*/ 3641716 w 11965575"/>
              <a:gd name="connsiteY3702" fmla="*/ 1168715 h 6464302"/>
              <a:gd name="connsiteX3703" fmla="*/ 3637746 w 11965575"/>
              <a:gd name="connsiteY3703" fmla="*/ 1145783 h 6464302"/>
              <a:gd name="connsiteX3704" fmla="*/ 3629262 w 11965575"/>
              <a:gd name="connsiteY3704" fmla="*/ 1137834 h 6464302"/>
              <a:gd name="connsiteX3705" fmla="*/ 3628726 w 11965575"/>
              <a:gd name="connsiteY3705" fmla="*/ 1142555 h 6464302"/>
              <a:gd name="connsiteX3706" fmla="*/ 3629655 w 11965575"/>
              <a:gd name="connsiteY3706" fmla="*/ 1147347 h 6464302"/>
              <a:gd name="connsiteX3707" fmla="*/ 3625678 w 11965575"/>
              <a:gd name="connsiteY3707" fmla="*/ 1149958 h 6464302"/>
              <a:gd name="connsiteX3708" fmla="*/ 3608696 w 11965575"/>
              <a:gd name="connsiteY3708" fmla="*/ 1143912 h 6464302"/>
              <a:gd name="connsiteX3709" fmla="*/ 3596154 w 11965575"/>
              <a:gd name="connsiteY3709" fmla="*/ 1157122 h 6464302"/>
              <a:gd name="connsiteX3710" fmla="*/ 3592364 w 11965575"/>
              <a:gd name="connsiteY3710" fmla="*/ 1141063 h 6464302"/>
              <a:gd name="connsiteX3711" fmla="*/ 3595057 w 11965575"/>
              <a:gd name="connsiteY3711" fmla="*/ 1138054 h 6464302"/>
              <a:gd name="connsiteX3712" fmla="*/ 3576850 w 11965575"/>
              <a:gd name="connsiteY3712" fmla="*/ 1144227 h 6464302"/>
              <a:gd name="connsiteX3713" fmla="*/ 3552014 w 11965575"/>
              <a:gd name="connsiteY3713" fmla="*/ 1184323 h 6464302"/>
              <a:gd name="connsiteX3714" fmla="*/ 3551320 w 11965575"/>
              <a:gd name="connsiteY3714" fmla="*/ 1166329 h 6464302"/>
              <a:gd name="connsiteX3715" fmla="*/ 3545086 w 11965575"/>
              <a:gd name="connsiteY3715" fmla="*/ 1144007 h 6464302"/>
              <a:gd name="connsiteX3716" fmla="*/ 3529632 w 11965575"/>
              <a:gd name="connsiteY3716" fmla="*/ 1131196 h 6464302"/>
              <a:gd name="connsiteX3717" fmla="*/ 3528250 w 11965575"/>
              <a:gd name="connsiteY3717" fmla="*/ 1132744 h 6464302"/>
              <a:gd name="connsiteX3718" fmla="*/ 3522248 w 11965575"/>
              <a:gd name="connsiteY3718" fmla="*/ 1133736 h 6464302"/>
              <a:gd name="connsiteX3719" fmla="*/ 3515165 w 11965575"/>
              <a:gd name="connsiteY3719" fmla="*/ 1131280 h 6464302"/>
              <a:gd name="connsiteX3720" fmla="*/ 3510434 w 11965575"/>
              <a:gd name="connsiteY3720" fmla="*/ 1127565 h 6464302"/>
              <a:gd name="connsiteX3721" fmla="*/ 3498094 w 11965575"/>
              <a:gd name="connsiteY3721" fmla="*/ 1124321 h 6464302"/>
              <a:gd name="connsiteX3722" fmla="*/ 3494584 w 11965575"/>
              <a:gd name="connsiteY3722" fmla="*/ 1129946 h 6464302"/>
              <a:gd name="connsiteX3723" fmla="*/ 3476960 w 11965575"/>
              <a:gd name="connsiteY3723" fmla="*/ 1142358 h 6464302"/>
              <a:gd name="connsiteX3724" fmla="*/ 3446730 w 11965575"/>
              <a:gd name="connsiteY3724" fmla="*/ 1142543 h 6464302"/>
              <a:gd name="connsiteX3725" fmla="*/ 3435127 w 11965575"/>
              <a:gd name="connsiteY3725" fmla="*/ 1136056 h 6464302"/>
              <a:gd name="connsiteX3726" fmla="*/ 3414723 w 11965575"/>
              <a:gd name="connsiteY3726" fmla="*/ 1134131 h 6464302"/>
              <a:gd name="connsiteX3727" fmla="*/ 3403771 w 11965575"/>
              <a:gd name="connsiteY3727" fmla="*/ 1126491 h 6464302"/>
              <a:gd name="connsiteX3728" fmla="*/ 3396741 w 11965575"/>
              <a:gd name="connsiteY3728" fmla="*/ 1128034 h 6464302"/>
              <a:gd name="connsiteX3729" fmla="*/ 3395630 w 11965575"/>
              <a:gd name="connsiteY3729" fmla="*/ 1129667 h 6464302"/>
              <a:gd name="connsiteX3730" fmla="*/ 3389148 w 11965575"/>
              <a:gd name="connsiteY3730" fmla="*/ 1132448 h 6464302"/>
              <a:gd name="connsiteX3731" fmla="*/ 3386484 w 11965575"/>
              <a:gd name="connsiteY3731" fmla="*/ 1131567 h 6464302"/>
              <a:gd name="connsiteX3732" fmla="*/ 3342732 w 11965575"/>
              <a:gd name="connsiteY3732" fmla="*/ 1150157 h 6464302"/>
              <a:gd name="connsiteX3733" fmla="*/ 3336278 w 11965575"/>
              <a:gd name="connsiteY3733" fmla="*/ 1164155 h 6464302"/>
              <a:gd name="connsiteX3734" fmla="*/ 3320391 w 11965575"/>
              <a:gd name="connsiteY3734" fmla="*/ 1184270 h 6464302"/>
              <a:gd name="connsiteX3735" fmla="*/ 3316768 w 11965575"/>
              <a:gd name="connsiteY3735" fmla="*/ 1170335 h 6464302"/>
              <a:gd name="connsiteX3736" fmla="*/ 3313661 w 11965575"/>
              <a:gd name="connsiteY3736" fmla="*/ 1154422 h 6464302"/>
              <a:gd name="connsiteX3737" fmla="*/ 3309887 w 11965575"/>
              <a:gd name="connsiteY3737" fmla="*/ 1153633 h 6464302"/>
              <a:gd name="connsiteX3738" fmla="*/ 3304845 w 11965575"/>
              <a:gd name="connsiteY3738" fmla="*/ 1155260 h 6464302"/>
              <a:gd name="connsiteX3739" fmla="*/ 3288231 w 11965575"/>
              <a:gd name="connsiteY3739" fmla="*/ 1158157 h 6464302"/>
              <a:gd name="connsiteX3740" fmla="*/ 3286388 w 11965575"/>
              <a:gd name="connsiteY3740" fmla="*/ 1171990 h 6464302"/>
              <a:gd name="connsiteX3741" fmla="*/ 3289862 w 11965575"/>
              <a:gd name="connsiteY3741" fmla="*/ 1187395 h 6464302"/>
              <a:gd name="connsiteX3742" fmla="*/ 3288322 w 11965575"/>
              <a:gd name="connsiteY3742" fmla="*/ 1190159 h 6464302"/>
              <a:gd name="connsiteX3743" fmla="*/ 3259861 w 11965575"/>
              <a:gd name="connsiteY3743" fmla="*/ 1164210 h 6464302"/>
              <a:gd name="connsiteX3744" fmla="*/ 3250588 w 11965575"/>
              <a:gd name="connsiteY3744" fmla="*/ 1166300 h 6464302"/>
              <a:gd name="connsiteX3745" fmla="*/ 3226029 w 11965575"/>
              <a:gd name="connsiteY3745" fmla="*/ 1168640 h 6464302"/>
              <a:gd name="connsiteX3746" fmla="*/ 3207191 w 11965575"/>
              <a:gd name="connsiteY3746" fmla="*/ 1153011 h 6464302"/>
              <a:gd name="connsiteX3747" fmla="*/ 3172646 w 11965575"/>
              <a:gd name="connsiteY3747" fmla="*/ 1152528 h 6464302"/>
              <a:gd name="connsiteX3748" fmla="*/ 3171658 w 11965575"/>
              <a:gd name="connsiteY3748" fmla="*/ 1154740 h 6464302"/>
              <a:gd name="connsiteX3749" fmla="*/ 3162137 w 11965575"/>
              <a:gd name="connsiteY3749" fmla="*/ 1154312 h 6464302"/>
              <a:gd name="connsiteX3750" fmla="*/ 3144343 w 11965575"/>
              <a:gd name="connsiteY3750" fmla="*/ 1148942 h 6464302"/>
              <a:gd name="connsiteX3751" fmla="*/ 3120596 w 11965575"/>
              <a:gd name="connsiteY3751" fmla="*/ 1150606 h 6464302"/>
              <a:gd name="connsiteX3752" fmla="*/ 3137783 w 11965575"/>
              <a:gd name="connsiteY3752" fmla="*/ 1141879 h 6464302"/>
              <a:gd name="connsiteX3753" fmla="*/ 3157436 w 11965575"/>
              <a:gd name="connsiteY3753" fmla="*/ 1137359 h 6464302"/>
              <a:gd name="connsiteX3754" fmla="*/ 3155855 w 11965575"/>
              <a:gd name="connsiteY3754" fmla="*/ 1130000 h 6464302"/>
              <a:gd name="connsiteX3755" fmla="*/ 3140152 w 11965575"/>
              <a:gd name="connsiteY3755" fmla="*/ 1124399 h 6464302"/>
              <a:gd name="connsiteX3756" fmla="*/ 3122676 w 11965575"/>
              <a:gd name="connsiteY3756" fmla="*/ 1135342 h 6464302"/>
              <a:gd name="connsiteX3757" fmla="*/ 3113096 w 11965575"/>
              <a:gd name="connsiteY3757" fmla="*/ 1142931 h 6464302"/>
              <a:gd name="connsiteX3758" fmla="*/ 3087630 w 11965575"/>
              <a:gd name="connsiteY3758" fmla="*/ 1133352 h 6464302"/>
              <a:gd name="connsiteX3759" fmla="*/ 3081158 w 11965575"/>
              <a:gd name="connsiteY3759" fmla="*/ 1129929 h 6464302"/>
              <a:gd name="connsiteX3760" fmla="*/ 3079899 w 11965575"/>
              <a:gd name="connsiteY3760" fmla="*/ 1132986 h 6464302"/>
              <a:gd name="connsiteX3761" fmla="*/ 3038503 w 11965575"/>
              <a:gd name="connsiteY3761" fmla="*/ 1140982 h 6464302"/>
              <a:gd name="connsiteX3762" fmla="*/ 3023321 w 11965575"/>
              <a:gd name="connsiteY3762" fmla="*/ 1132048 h 6464302"/>
              <a:gd name="connsiteX3763" fmla="*/ 3022230 w 11965575"/>
              <a:gd name="connsiteY3763" fmla="*/ 1130964 h 6464302"/>
              <a:gd name="connsiteX3764" fmla="*/ 3020127 w 11965575"/>
              <a:gd name="connsiteY3764" fmla="*/ 1132164 h 6464302"/>
              <a:gd name="connsiteX3765" fmla="*/ 3018767 w 11965575"/>
              <a:gd name="connsiteY3765" fmla="*/ 1133948 h 6464302"/>
              <a:gd name="connsiteX3766" fmla="*/ 3018559 w 11965575"/>
              <a:gd name="connsiteY3766" fmla="*/ 1141571 h 6464302"/>
              <a:gd name="connsiteX3767" fmla="*/ 3011296 w 11965575"/>
              <a:gd name="connsiteY3767" fmla="*/ 1143744 h 6464302"/>
              <a:gd name="connsiteX3768" fmla="*/ 3002296 w 11965575"/>
              <a:gd name="connsiteY3768" fmla="*/ 1155546 h 6464302"/>
              <a:gd name="connsiteX3769" fmla="*/ 2978368 w 11965575"/>
              <a:gd name="connsiteY3769" fmla="*/ 1180484 h 6464302"/>
              <a:gd name="connsiteX3770" fmla="*/ 2965014 w 11965575"/>
              <a:gd name="connsiteY3770" fmla="*/ 1175607 h 6464302"/>
              <a:gd name="connsiteX3771" fmla="*/ 2977972 w 11965575"/>
              <a:gd name="connsiteY3771" fmla="*/ 1159550 h 6464302"/>
              <a:gd name="connsiteX3772" fmla="*/ 2990151 w 11965575"/>
              <a:gd name="connsiteY3772" fmla="*/ 1151209 h 6464302"/>
              <a:gd name="connsiteX3773" fmla="*/ 2977134 w 11965575"/>
              <a:gd name="connsiteY3773" fmla="*/ 1143332 h 6464302"/>
              <a:gd name="connsiteX3774" fmla="*/ 2971444 w 11965575"/>
              <a:gd name="connsiteY3774" fmla="*/ 1148063 h 6464302"/>
              <a:gd name="connsiteX3775" fmla="*/ 2970398 w 11965575"/>
              <a:gd name="connsiteY3775" fmla="*/ 1157278 h 6464302"/>
              <a:gd name="connsiteX3776" fmla="*/ 2958641 w 11965575"/>
              <a:gd name="connsiteY3776" fmla="*/ 1163578 h 6464302"/>
              <a:gd name="connsiteX3777" fmla="*/ 2946216 w 11965575"/>
              <a:gd name="connsiteY3777" fmla="*/ 1162782 h 6464302"/>
              <a:gd name="connsiteX3778" fmla="*/ 2931383 w 11965575"/>
              <a:gd name="connsiteY3778" fmla="*/ 1150776 h 6464302"/>
              <a:gd name="connsiteX3779" fmla="*/ 2926334 w 11965575"/>
              <a:gd name="connsiteY3779" fmla="*/ 1136895 h 6464302"/>
              <a:gd name="connsiteX3780" fmla="*/ 2931414 w 11965575"/>
              <a:gd name="connsiteY3780" fmla="*/ 1137538 h 6464302"/>
              <a:gd name="connsiteX3781" fmla="*/ 2945968 w 11965575"/>
              <a:gd name="connsiteY3781" fmla="*/ 1138214 h 6464302"/>
              <a:gd name="connsiteX3782" fmla="*/ 2953235 w 11965575"/>
              <a:gd name="connsiteY3782" fmla="*/ 1128505 h 6464302"/>
              <a:gd name="connsiteX3783" fmla="*/ 2918325 w 11965575"/>
              <a:gd name="connsiteY3783" fmla="*/ 1136362 h 6464302"/>
              <a:gd name="connsiteX3784" fmla="*/ 2867970 w 11965575"/>
              <a:gd name="connsiteY3784" fmla="*/ 1139471 h 6464302"/>
              <a:gd name="connsiteX3785" fmla="*/ 2841712 w 11965575"/>
              <a:gd name="connsiteY3785" fmla="*/ 1125306 h 6464302"/>
              <a:gd name="connsiteX3786" fmla="*/ 2785920 w 11965575"/>
              <a:gd name="connsiteY3786" fmla="*/ 1092039 h 6464302"/>
              <a:gd name="connsiteX3787" fmla="*/ 2745014 w 11965575"/>
              <a:gd name="connsiteY3787" fmla="*/ 1098165 h 6464302"/>
              <a:gd name="connsiteX3788" fmla="*/ 2728435 w 11965575"/>
              <a:gd name="connsiteY3788" fmla="*/ 1100287 h 6464302"/>
              <a:gd name="connsiteX3789" fmla="*/ 2621210 w 11965575"/>
              <a:gd name="connsiteY3789" fmla="*/ 1114901 h 6464302"/>
              <a:gd name="connsiteX3790" fmla="*/ 2602148 w 11965575"/>
              <a:gd name="connsiteY3790" fmla="*/ 1116669 h 6464302"/>
              <a:gd name="connsiteX3791" fmla="*/ 2581598 w 11965575"/>
              <a:gd name="connsiteY3791" fmla="*/ 1095859 h 6464302"/>
              <a:gd name="connsiteX3792" fmla="*/ 2565764 w 11965575"/>
              <a:gd name="connsiteY3792" fmla="*/ 1090630 h 6464302"/>
              <a:gd name="connsiteX3793" fmla="*/ 2541934 w 11965575"/>
              <a:gd name="connsiteY3793" fmla="*/ 1102162 h 6464302"/>
              <a:gd name="connsiteX3794" fmla="*/ 2510862 w 11965575"/>
              <a:gd name="connsiteY3794" fmla="*/ 1085823 h 6464302"/>
              <a:gd name="connsiteX3795" fmla="*/ 2501481 w 11965575"/>
              <a:gd name="connsiteY3795" fmla="*/ 1066597 h 6464302"/>
              <a:gd name="connsiteX3796" fmla="*/ 2494333 w 11965575"/>
              <a:gd name="connsiteY3796" fmla="*/ 1062601 h 6464302"/>
              <a:gd name="connsiteX3797" fmla="*/ 2493290 w 11965575"/>
              <a:gd name="connsiteY3797" fmla="*/ 1072891 h 6464302"/>
              <a:gd name="connsiteX3798" fmla="*/ 2496268 w 11965575"/>
              <a:gd name="connsiteY3798" fmla="*/ 1080770 h 6464302"/>
              <a:gd name="connsiteX3799" fmla="*/ 2493238 w 11965575"/>
              <a:gd name="connsiteY3799" fmla="*/ 1098236 h 6464302"/>
              <a:gd name="connsiteX3800" fmla="*/ 2476310 w 11965575"/>
              <a:gd name="connsiteY3800" fmla="*/ 1091361 h 6464302"/>
              <a:gd name="connsiteX3801" fmla="*/ 2471746 w 11965575"/>
              <a:gd name="connsiteY3801" fmla="*/ 1074309 h 6464302"/>
              <a:gd name="connsiteX3802" fmla="*/ 2456060 w 11965575"/>
              <a:gd name="connsiteY3802" fmla="*/ 1067610 h 6464302"/>
              <a:gd name="connsiteX3803" fmla="*/ 2453477 w 11965575"/>
              <a:gd name="connsiteY3803" fmla="*/ 1080665 h 6464302"/>
              <a:gd name="connsiteX3804" fmla="*/ 2453030 w 11965575"/>
              <a:gd name="connsiteY3804" fmla="*/ 1085075 h 6464302"/>
              <a:gd name="connsiteX3805" fmla="*/ 2425229 w 11965575"/>
              <a:gd name="connsiteY3805" fmla="*/ 1110956 h 6464302"/>
              <a:gd name="connsiteX3806" fmla="*/ 2371866 w 11965575"/>
              <a:gd name="connsiteY3806" fmla="*/ 1103386 h 6464302"/>
              <a:gd name="connsiteX3807" fmla="*/ 2345857 w 11965575"/>
              <a:gd name="connsiteY3807" fmla="*/ 1074344 h 6464302"/>
              <a:gd name="connsiteX3808" fmla="*/ 2340696 w 11965575"/>
              <a:gd name="connsiteY3808" fmla="*/ 1063172 h 6464302"/>
              <a:gd name="connsiteX3809" fmla="*/ 2326944 w 11965575"/>
              <a:gd name="connsiteY3809" fmla="*/ 1074643 h 6464302"/>
              <a:gd name="connsiteX3810" fmla="*/ 2338508 w 11965575"/>
              <a:gd name="connsiteY3810" fmla="*/ 1097161 h 6464302"/>
              <a:gd name="connsiteX3811" fmla="*/ 2328282 w 11965575"/>
              <a:gd name="connsiteY3811" fmla="*/ 1098694 h 6464302"/>
              <a:gd name="connsiteX3812" fmla="*/ 2311556 w 11965575"/>
              <a:gd name="connsiteY3812" fmla="*/ 1065003 h 6464302"/>
              <a:gd name="connsiteX3813" fmla="*/ 2310614 w 11965575"/>
              <a:gd name="connsiteY3813" fmla="*/ 1061887 h 6464302"/>
              <a:gd name="connsiteX3814" fmla="*/ 2318260 w 11965575"/>
              <a:gd name="connsiteY3814" fmla="*/ 1036129 h 6464302"/>
              <a:gd name="connsiteX3815" fmla="*/ 2383787 w 11965575"/>
              <a:gd name="connsiteY3815" fmla="*/ 1023057 h 6464302"/>
              <a:gd name="connsiteX3816" fmla="*/ 2405085 w 11965575"/>
              <a:gd name="connsiteY3816" fmla="*/ 999235 h 6464302"/>
              <a:gd name="connsiteX3817" fmla="*/ 2409207 w 11965575"/>
              <a:gd name="connsiteY3817" fmla="*/ 983415 h 6464302"/>
              <a:gd name="connsiteX3818" fmla="*/ 2406031 w 11965575"/>
              <a:gd name="connsiteY3818" fmla="*/ 965070 h 6464302"/>
              <a:gd name="connsiteX3819" fmla="*/ 2393025 w 11965575"/>
              <a:gd name="connsiteY3819" fmla="*/ 969190 h 6464302"/>
              <a:gd name="connsiteX3820" fmla="*/ 2365176 w 11965575"/>
              <a:gd name="connsiteY3820" fmla="*/ 983134 h 6464302"/>
              <a:gd name="connsiteX3821" fmla="*/ 2331967 w 11965575"/>
              <a:gd name="connsiteY3821" fmla="*/ 975440 h 6464302"/>
              <a:gd name="connsiteX3822" fmla="*/ 2267435 w 11965575"/>
              <a:gd name="connsiteY3822" fmla="*/ 966284 h 6464302"/>
              <a:gd name="connsiteX3823" fmla="*/ 2258946 w 11965575"/>
              <a:gd name="connsiteY3823" fmla="*/ 975519 h 6464302"/>
              <a:gd name="connsiteX3824" fmla="*/ 2251052 w 11965575"/>
              <a:gd name="connsiteY3824" fmla="*/ 978873 h 6464302"/>
              <a:gd name="connsiteX3825" fmla="*/ 2223601 w 11965575"/>
              <a:gd name="connsiteY3825" fmla="*/ 976470 h 6464302"/>
              <a:gd name="connsiteX3826" fmla="*/ 2189547 w 11965575"/>
              <a:gd name="connsiteY3826" fmla="*/ 989534 h 6464302"/>
              <a:gd name="connsiteX3827" fmla="*/ 2181206 w 11965575"/>
              <a:gd name="connsiteY3827" fmla="*/ 997298 h 6464302"/>
              <a:gd name="connsiteX3828" fmla="*/ 2172270 w 11965575"/>
              <a:gd name="connsiteY3828" fmla="*/ 1010943 h 6464302"/>
              <a:gd name="connsiteX3829" fmla="*/ 2154400 w 11965575"/>
              <a:gd name="connsiteY3829" fmla="*/ 1000952 h 6464302"/>
              <a:gd name="connsiteX3830" fmla="*/ 2146610 w 11965575"/>
              <a:gd name="connsiteY3830" fmla="*/ 953617 h 6464302"/>
              <a:gd name="connsiteX3831" fmla="*/ 2165774 w 11965575"/>
              <a:gd name="connsiteY3831" fmla="*/ 938441 h 6464302"/>
              <a:gd name="connsiteX3832" fmla="*/ 2181958 w 11965575"/>
              <a:gd name="connsiteY3832" fmla="*/ 915385 h 6464302"/>
              <a:gd name="connsiteX3833" fmla="*/ 2189352 w 11965575"/>
              <a:gd name="connsiteY3833" fmla="*/ 941785 h 6464302"/>
              <a:gd name="connsiteX3834" fmla="*/ 2204293 w 11965575"/>
              <a:gd name="connsiteY3834" fmla="*/ 955835 h 6464302"/>
              <a:gd name="connsiteX3835" fmla="*/ 2222364 w 11965575"/>
              <a:gd name="connsiteY3835" fmla="*/ 939012 h 6464302"/>
              <a:gd name="connsiteX3836" fmla="*/ 2229265 w 11965575"/>
              <a:gd name="connsiteY3836" fmla="*/ 920605 h 6464302"/>
              <a:gd name="connsiteX3837" fmla="*/ 2256120 w 11965575"/>
              <a:gd name="connsiteY3837" fmla="*/ 928888 h 6464302"/>
              <a:gd name="connsiteX3838" fmla="*/ 2293454 w 11965575"/>
              <a:gd name="connsiteY3838" fmla="*/ 883482 h 6464302"/>
              <a:gd name="connsiteX3839" fmla="*/ 2375065 w 11965575"/>
              <a:gd name="connsiteY3839" fmla="*/ 860761 h 6464302"/>
              <a:gd name="connsiteX3840" fmla="*/ 2481198 w 11965575"/>
              <a:gd name="connsiteY3840" fmla="*/ 844501 h 6464302"/>
              <a:gd name="connsiteX3841" fmla="*/ 2490482 w 11965575"/>
              <a:gd name="connsiteY3841" fmla="*/ 839853 h 6464302"/>
              <a:gd name="connsiteX3842" fmla="*/ 2487306 w 11965575"/>
              <a:gd name="connsiteY3842" fmla="*/ 821507 h 6464302"/>
              <a:gd name="connsiteX3843" fmla="*/ 2473408 w 11965575"/>
              <a:gd name="connsiteY3843" fmla="*/ 797166 h 6464302"/>
              <a:gd name="connsiteX3844" fmla="*/ 2467800 w 11965575"/>
              <a:gd name="connsiteY3844" fmla="*/ 790406 h 6464302"/>
              <a:gd name="connsiteX3845" fmla="*/ 2458517 w 11965575"/>
              <a:gd name="connsiteY3845" fmla="*/ 795054 h 6464302"/>
              <a:gd name="connsiteX3846" fmla="*/ 2450225 w 11965575"/>
              <a:gd name="connsiteY3846" fmla="*/ 814755 h 6464302"/>
              <a:gd name="connsiteX3847" fmla="*/ 2434193 w 11965575"/>
              <a:gd name="connsiteY3847" fmla="*/ 799059 h 6464302"/>
              <a:gd name="connsiteX3848" fmla="*/ 2425457 w 11965575"/>
              <a:gd name="connsiteY3848" fmla="*/ 785889 h 6464302"/>
              <a:gd name="connsiteX3849" fmla="*/ 2404509 w 11965575"/>
              <a:gd name="connsiteY3849" fmla="*/ 781426 h 6464302"/>
              <a:gd name="connsiteX3850" fmla="*/ 2364052 w 11965575"/>
              <a:gd name="connsiteY3850" fmla="*/ 783143 h 6464302"/>
              <a:gd name="connsiteX3851" fmla="*/ 2333821 w 11965575"/>
              <a:gd name="connsiteY3851" fmla="*/ 783328 h 6464302"/>
              <a:gd name="connsiteX3852" fmla="*/ 2321214 w 11965575"/>
              <a:gd name="connsiteY3852" fmla="*/ 771100 h 6464302"/>
              <a:gd name="connsiteX3853" fmla="*/ 2318038 w 11965575"/>
              <a:gd name="connsiteY3853" fmla="*/ 752754 h 6464302"/>
              <a:gd name="connsiteX3854" fmla="*/ 2295302 w 11965575"/>
              <a:gd name="connsiteY3854" fmla="*/ 765932 h 6464302"/>
              <a:gd name="connsiteX3855" fmla="*/ 2290136 w 11965575"/>
              <a:gd name="connsiteY3855" fmla="*/ 792042 h 6464302"/>
              <a:gd name="connsiteX3856" fmla="*/ 2250327 w 11965575"/>
              <a:gd name="connsiteY3856" fmla="*/ 762534 h 6464302"/>
              <a:gd name="connsiteX3857" fmla="*/ 2219154 w 11965575"/>
              <a:gd name="connsiteY3857" fmla="*/ 759603 h 6464302"/>
              <a:gd name="connsiteX3858" fmla="*/ 2163256 w 11965575"/>
              <a:gd name="connsiteY3858" fmla="*/ 777024 h 6464302"/>
              <a:gd name="connsiteX3859" fmla="*/ 2146180 w 11965575"/>
              <a:gd name="connsiteY3859" fmla="*/ 771619 h 6464302"/>
              <a:gd name="connsiteX3860" fmla="*/ 2087358 w 11965575"/>
              <a:gd name="connsiteY3860" fmla="*/ 755817 h 6464302"/>
              <a:gd name="connsiteX3861" fmla="*/ 2065218 w 11965575"/>
              <a:gd name="connsiteY3861" fmla="*/ 763115 h 6464302"/>
              <a:gd name="connsiteX3862" fmla="*/ 2027588 w 11965575"/>
              <a:gd name="connsiteY3862" fmla="*/ 774180 h 6464302"/>
              <a:gd name="connsiteX3863" fmla="*/ 2015776 w 11965575"/>
              <a:gd name="connsiteY3863" fmla="*/ 766540 h 6464302"/>
              <a:gd name="connsiteX3864" fmla="*/ 2014635 w 11965575"/>
              <a:gd name="connsiteY3864" fmla="*/ 752956 h 6464302"/>
              <a:gd name="connsiteX3865" fmla="*/ 2013047 w 11965575"/>
              <a:gd name="connsiteY3865" fmla="*/ 743783 h 6464302"/>
              <a:gd name="connsiteX3866" fmla="*/ 1985298 w 11965575"/>
              <a:gd name="connsiteY3866" fmla="*/ 744320 h 6464302"/>
              <a:gd name="connsiteX3867" fmla="*/ 1977454 w 11965575"/>
              <a:gd name="connsiteY3867" fmla="*/ 759611 h 6464302"/>
              <a:gd name="connsiteX3868" fmla="*/ 1948560 w 11965575"/>
              <a:gd name="connsiteY3868" fmla="*/ 783847 h 6464302"/>
              <a:gd name="connsiteX3869" fmla="*/ 1944491 w 11965575"/>
              <a:gd name="connsiteY3869" fmla="*/ 774322 h 6464302"/>
              <a:gd name="connsiteX3870" fmla="*/ 1936650 w 11965575"/>
              <a:gd name="connsiteY3870" fmla="*/ 752330 h 6464302"/>
              <a:gd name="connsiteX3871" fmla="*/ 1911680 w 11965575"/>
              <a:gd name="connsiteY3871" fmla="*/ 750280 h 6464302"/>
              <a:gd name="connsiteX3872" fmla="*/ 1885023 w 11965575"/>
              <a:gd name="connsiteY3872" fmla="*/ 752464 h 6464302"/>
              <a:gd name="connsiteX3873" fmla="*/ 1874898 w 11965575"/>
              <a:gd name="connsiteY3873" fmla="*/ 740587 h 6464302"/>
              <a:gd name="connsiteX3874" fmla="*/ 1863382 w 11965575"/>
              <a:gd name="connsiteY3874" fmla="*/ 730007 h 6464302"/>
              <a:gd name="connsiteX3875" fmla="*/ 1854397 w 11965575"/>
              <a:gd name="connsiteY3875" fmla="*/ 731714 h 6464302"/>
              <a:gd name="connsiteX3876" fmla="*/ 1842136 w 11965575"/>
              <a:gd name="connsiteY3876" fmla="*/ 728483 h 6464302"/>
              <a:gd name="connsiteX3877" fmla="*/ 1847052 w 11965575"/>
              <a:gd name="connsiteY3877" fmla="*/ 717251 h 6464302"/>
              <a:gd name="connsiteX3878" fmla="*/ 1833154 w 11965575"/>
              <a:gd name="connsiteY3878" fmla="*/ 692910 h 6464302"/>
              <a:gd name="connsiteX3879" fmla="*/ 1841502 w 11965575"/>
              <a:gd name="connsiteY3879" fmla="*/ 610582 h 6464302"/>
              <a:gd name="connsiteX3880" fmla="*/ 1859718 w 11965575"/>
              <a:gd name="connsiteY3880" fmla="*/ 629570 h 6464302"/>
              <a:gd name="connsiteX3881" fmla="*/ 1905881 w 11965575"/>
              <a:gd name="connsiteY3881" fmla="*/ 658489 h 6464302"/>
              <a:gd name="connsiteX3882" fmla="*/ 1937800 w 11965575"/>
              <a:gd name="connsiteY3882" fmla="*/ 654070 h 6464302"/>
              <a:gd name="connsiteX3883" fmla="*/ 1950657 w 11965575"/>
              <a:gd name="connsiteY3883" fmla="*/ 651420 h 6464302"/>
              <a:gd name="connsiteX3884" fmla="*/ 1945644 w 11965575"/>
              <a:gd name="connsiteY3884" fmla="*/ 638779 h 6464302"/>
              <a:gd name="connsiteX3885" fmla="*/ 1938944 w 11965575"/>
              <a:gd name="connsiteY3885" fmla="*/ 630372 h 6464302"/>
              <a:gd name="connsiteX3886" fmla="*/ 1931748 w 11965575"/>
              <a:gd name="connsiteY3886" fmla="*/ 614438 h 6464302"/>
              <a:gd name="connsiteX3887" fmla="*/ 1947385 w 11965575"/>
              <a:gd name="connsiteY3887" fmla="*/ 609200 h 6464302"/>
              <a:gd name="connsiteX3888" fmla="*/ 1973446 w 11965575"/>
              <a:gd name="connsiteY3888" fmla="*/ 612897 h 6464302"/>
              <a:gd name="connsiteX3889" fmla="*/ 2024080 w 11965575"/>
              <a:gd name="connsiteY3889" fmla="*/ 597712 h 6464302"/>
              <a:gd name="connsiteX3890" fmla="*/ 2031526 w 11965575"/>
              <a:gd name="connsiteY3890" fmla="*/ 598768 h 6464302"/>
              <a:gd name="connsiteX3891" fmla="*/ 2039915 w 11965575"/>
              <a:gd name="connsiteY3891" fmla="*/ 602940 h 6464302"/>
              <a:gd name="connsiteX3892" fmla="*/ 2047510 w 11965575"/>
              <a:gd name="connsiteY3892" fmla="*/ 602527 h 6464302"/>
              <a:gd name="connsiteX3893" fmla="*/ 2044533 w 11965575"/>
              <a:gd name="connsiteY3893" fmla="*/ 594648 h 6464302"/>
              <a:gd name="connsiteX3894" fmla="*/ 2036244 w 11965575"/>
              <a:gd name="connsiteY3894" fmla="*/ 577068 h 6464302"/>
              <a:gd name="connsiteX3895" fmla="*/ 2037735 w 11965575"/>
              <a:gd name="connsiteY3895" fmla="*/ 562367 h 6464302"/>
              <a:gd name="connsiteX3896" fmla="*/ 2050144 w 11965575"/>
              <a:gd name="connsiteY3896" fmla="*/ 564128 h 6464302"/>
              <a:gd name="connsiteX3897" fmla="*/ 2058086 w 11965575"/>
              <a:gd name="connsiteY3897" fmla="*/ 572711 h 6464302"/>
              <a:gd name="connsiteX3898" fmla="*/ 2084792 w 11965575"/>
              <a:gd name="connsiteY3898" fmla="*/ 582465 h 6464302"/>
              <a:gd name="connsiteX3899" fmla="*/ 2120782 w 11965575"/>
              <a:gd name="connsiteY3899" fmla="*/ 587571 h 6464302"/>
              <a:gd name="connsiteX3900" fmla="*/ 2137064 w 11965575"/>
              <a:gd name="connsiteY3900" fmla="*/ 588389 h 6464302"/>
              <a:gd name="connsiteX3901" fmla="*/ 2134037 w 11965575"/>
              <a:gd name="connsiteY3901" fmla="*/ 568573 h 6464302"/>
              <a:gd name="connsiteX3902" fmla="*/ 2128726 w 11965575"/>
              <a:gd name="connsiteY3902" fmla="*/ 558872 h 6464302"/>
              <a:gd name="connsiteX3903" fmla="*/ 2133642 w 11965575"/>
              <a:gd name="connsiteY3903" fmla="*/ 547639 h 6464302"/>
              <a:gd name="connsiteX3904" fmla="*/ 2206271 w 11965575"/>
              <a:gd name="connsiteY3904" fmla="*/ 489345 h 6464302"/>
              <a:gd name="connsiteX3905" fmla="*/ 2208705 w 11965575"/>
              <a:gd name="connsiteY3905" fmla="*/ 477759 h 6464302"/>
              <a:gd name="connsiteX3906" fmla="*/ 2224938 w 11965575"/>
              <a:gd name="connsiteY3906" fmla="*/ 466641 h 6464302"/>
              <a:gd name="connsiteX3907" fmla="*/ 2306747 w 11965575"/>
              <a:gd name="connsiteY3907" fmla="*/ 454387 h 6464302"/>
              <a:gd name="connsiteX3908" fmla="*/ 2362346 w 11965575"/>
              <a:gd name="connsiteY3908" fmla="*/ 439906 h 6464302"/>
              <a:gd name="connsiteX3909" fmla="*/ 2385082 w 11965575"/>
              <a:gd name="connsiteY3909" fmla="*/ 426728 h 6464302"/>
              <a:gd name="connsiteX3910" fmla="*/ 2403350 w 11965575"/>
              <a:gd name="connsiteY3910" fmla="*/ 420372 h 6464302"/>
              <a:gd name="connsiteX3911" fmla="*/ 2469074 w 11965575"/>
              <a:gd name="connsiteY3911" fmla="*/ 417766 h 6464302"/>
              <a:gd name="connsiteX3912" fmla="*/ 2544530 w 11965575"/>
              <a:gd name="connsiteY3912" fmla="*/ 406102 h 6464302"/>
              <a:gd name="connsiteX3913" fmla="*/ 2564635 w 11965575"/>
              <a:gd name="connsiteY3913" fmla="*/ 394041 h 6464302"/>
              <a:gd name="connsiteX3914" fmla="*/ 2606930 w 11965575"/>
              <a:gd name="connsiteY3914" fmla="*/ 386621 h 6464302"/>
              <a:gd name="connsiteX3915" fmla="*/ 2636862 w 11965575"/>
              <a:gd name="connsiteY3915" fmla="*/ 389376 h 6464302"/>
              <a:gd name="connsiteX3916" fmla="*/ 2657541 w 11965575"/>
              <a:gd name="connsiteY3916" fmla="*/ 385423 h 6464302"/>
              <a:gd name="connsiteX3917" fmla="*/ 2661812 w 11965575"/>
              <a:gd name="connsiteY3917" fmla="*/ 347800 h 6464302"/>
              <a:gd name="connsiteX3918" fmla="*/ 2672464 w 11965575"/>
              <a:gd name="connsiteY3918" fmla="*/ 357718 h 6464302"/>
              <a:gd name="connsiteX3919" fmla="*/ 2699460 w 11965575"/>
              <a:gd name="connsiteY3919" fmla="*/ 372824 h 6464302"/>
              <a:gd name="connsiteX3920" fmla="*/ 2718126 w 11965575"/>
              <a:gd name="connsiteY3920" fmla="*/ 370515 h 6464302"/>
              <a:gd name="connsiteX3921" fmla="*/ 2725645 w 11965575"/>
              <a:gd name="connsiteY3921" fmla="*/ 369131 h 6464302"/>
              <a:gd name="connsiteX3922" fmla="*/ 2722714 w 11965575"/>
              <a:gd name="connsiteY3922" fmla="*/ 362528 h 6464302"/>
              <a:gd name="connsiteX3923" fmla="*/ 2718795 w 11965575"/>
              <a:gd name="connsiteY3923" fmla="*/ 358137 h 6464302"/>
              <a:gd name="connsiteX3924" fmla="*/ 2714586 w 11965575"/>
              <a:gd name="connsiteY3924" fmla="*/ 349814 h 6464302"/>
              <a:gd name="connsiteX3925" fmla="*/ 2723731 w 11965575"/>
              <a:gd name="connsiteY3925" fmla="*/ 347078 h 6464302"/>
              <a:gd name="connsiteX3926" fmla="*/ 2738972 w 11965575"/>
              <a:gd name="connsiteY3926" fmla="*/ 349010 h 6464302"/>
              <a:gd name="connsiteX3927" fmla="*/ 2768582 w 11965575"/>
              <a:gd name="connsiteY3927" fmla="*/ 341078 h 6464302"/>
              <a:gd name="connsiteX3928" fmla="*/ 2772936 w 11965575"/>
              <a:gd name="connsiteY3928" fmla="*/ 341629 h 6464302"/>
              <a:gd name="connsiteX3929" fmla="*/ 2777842 w 11965575"/>
              <a:gd name="connsiteY3929" fmla="*/ 343809 h 6464302"/>
              <a:gd name="connsiteX3930" fmla="*/ 2782284 w 11965575"/>
              <a:gd name="connsiteY3930" fmla="*/ 343593 h 6464302"/>
              <a:gd name="connsiteX3931" fmla="*/ 2780542 w 11965575"/>
              <a:gd name="connsiteY3931" fmla="*/ 339478 h 6464302"/>
              <a:gd name="connsiteX3932" fmla="*/ 2775695 w 11965575"/>
              <a:gd name="connsiteY3932" fmla="*/ 330295 h 6464302"/>
              <a:gd name="connsiteX3933" fmla="*/ 2776567 w 11965575"/>
              <a:gd name="connsiteY3933" fmla="*/ 322616 h 6464302"/>
              <a:gd name="connsiteX3934" fmla="*/ 2783824 w 11965575"/>
              <a:gd name="connsiteY3934" fmla="*/ 323536 h 6464302"/>
              <a:gd name="connsiteX3935" fmla="*/ 2788468 w 11965575"/>
              <a:gd name="connsiteY3935" fmla="*/ 328019 h 6464302"/>
              <a:gd name="connsiteX3936" fmla="*/ 2804086 w 11965575"/>
              <a:gd name="connsiteY3936" fmla="*/ 333114 h 6464302"/>
              <a:gd name="connsiteX3937" fmla="*/ 2825132 w 11965575"/>
              <a:gd name="connsiteY3937" fmla="*/ 335781 h 6464302"/>
              <a:gd name="connsiteX3938" fmla="*/ 2834653 w 11965575"/>
              <a:gd name="connsiteY3938" fmla="*/ 336208 h 6464302"/>
              <a:gd name="connsiteX3939" fmla="*/ 2832884 w 11965575"/>
              <a:gd name="connsiteY3939" fmla="*/ 325858 h 6464302"/>
              <a:gd name="connsiteX3940" fmla="*/ 2829778 w 11965575"/>
              <a:gd name="connsiteY3940" fmla="*/ 320791 h 6464302"/>
              <a:gd name="connsiteX3941" fmla="*/ 2832652 w 11965575"/>
              <a:gd name="connsiteY3941" fmla="*/ 314923 h 6464302"/>
              <a:gd name="connsiteX3942" fmla="*/ 2875125 w 11965575"/>
              <a:gd name="connsiteY3942" fmla="*/ 284474 h 6464302"/>
              <a:gd name="connsiteX3943" fmla="*/ 2876548 w 11965575"/>
              <a:gd name="connsiteY3943" fmla="*/ 278423 h 6464302"/>
              <a:gd name="connsiteX3944" fmla="*/ 2886041 w 11965575"/>
              <a:gd name="connsiteY3944" fmla="*/ 272616 h 6464302"/>
              <a:gd name="connsiteX3945" fmla="*/ 2933882 w 11965575"/>
              <a:gd name="connsiteY3945" fmla="*/ 266215 h 6464302"/>
              <a:gd name="connsiteX3946" fmla="*/ 2966396 w 11965575"/>
              <a:gd name="connsiteY3946" fmla="*/ 258651 h 6464302"/>
              <a:gd name="connsiteX3947" fmla="*/ 2979692 w 11965575"/>
              <a:gd name="connsiteY3947" fmla="*/ 251768 h 6464302"/>
              <a:gd name="connsiteX3948" fmla="*/ 2990375 w 11965575"/>
              <a:gd name="connsiteY3948" fmla="*/ 248448 h 6464302"/>
              <a:gd name="connsiteX3949" fmla="*/ 3009571 w 11965575"/>
              <a:gd name="connsiteY3949" fmla="*/ 250393 h 6464302"/>
              <a:gd name="connsiteX3950" fmla="*/ 3013612 w 11965575"/>
              <a:gd name="connsiteY3950" fmla="*/ 249699 h 6464302"/>
              <a:gd name="connsiteX3951" fmla="*/ 3013124 w 11965575"/>
              <a:gd name="connsiteY3951" fmla="*/ 244627 h 6464302"/>
              <a:gd name="connsiteX3952" fmla="*/ 2976965 w 11965575"/>
              <a:gd name="connsiteY3952" fmla="*/ 225866 h 6464302"/>
              <a:gd name="connsiteX3953" fmla="*/ 2948273 w 11965575"/>
              <a:gd name="connsiteY3953" fmla="*/ 223286 h 6464302"/>
              <a:gd name="connsiteX3954" fmla="*/ 2927869 w 11965575"/>
              <a:gd name="connsiteY3954" fmla="*/ 238286 h 6464302"/>
              <a:gd name="connsiteX3955" fmla="*/ 2915709 w 11965575"/>
              <a:gd name="connsiteY3955" fmla="*/ 221648 h 6464302"/>
              <a:gd name="connsiteX3956" fmla="*/ 2890442 w 11965575"/>
              <a:gd name="connsiteY3956" fmla="*/ 222537 h 6464302"/>
              <a:gd name="connsiteX3957" fmla="*/ 2864430 w 11965575"/>
              <a:gd name="connsiteY3957" fmla="*/ 230778 h 6464302"/>
              <a:gd name="connsiteX3958" fmla="*/ 2854501 w 11965575"/>
              <a:gd name="connsiteY3958" fmla="*/ 229369 h 6464302"/>
              <a:gd name="connsiteX3959" fmla="*/ 2741966 w 11965575"/>
              <a:gd name="connsiteY3959" fmla="*/ 234282 h 6464302"/>
              <a:gd name="connsiteX3960" fmla="*/ 2717988 w 11965575"/>
              <a:gd name="connsiteY3960" fmla="*/ 247283 h 6464302"/>
              <a:gd name="connsiteX3961" fmla="*/ 2712428 w 11965575"/>
              <a:gd name="connsiteY3961" fmla="*/ 252460 h 6464302"/>
              <a:gd name="connsiteX3962" fmla="*/ 2664376 w 11965575"/>
              <a:gd name="connsiteY3962" fmla="*/ 254590 h 6464302"/>
              <a:gd name="connsiteX3963" fmla="*/ 2641590 w 11965575"/>
              <a:gd name="connsiteY3963" fmla="*/ 255831 h 6464302"/>
              <a:gd name="connsiteX3964" fmla="*/ 2635337 w 11965575"/>
              <a:gd name="connsiteY3964" fmla="*/ 243014 h 6464302"/>
              <a:gd name="connsiteX3965" fmla="*/ 2637126 w 11965575"/>
              <a:gd name="connsiteY3965" fmla="*/ 225372 h 6464302"/>
              <a:gd name="connsiteX3966" fmla="*/ 2623028 w 11965575"/>
              <a:gd name="connsiteY3966" fmla="*/ 227846 h 6464302"/>
              <a:gd name="connsiteX3967" fmla="*/ 2603022 w 11965575"/>
              <a:gd name="connsiteY3967" fmla="*/ 226500 h 6464302"/>
              <a:gd name="connsiteX3968" fmla="*/ 2476437 w 11965575"/>
              <a:gd name="connsiteY3968" fmla="*/ 245822 h 6464302"/>
              <a:gd name="connsiteX3969" fmla="*/ 2455042 w 11965575"/>
              <a:gd name="connsiteY3969" fmla="*/ 245769 h 6464302"/>
              <a:gd name="connsiteX3970" fmla="*/ 2402424 w 11965575"/>
              <a:gd name="connsiteY3970" fmla="*/ 230848 h 6464302"/>
              <a:gd name="connsiteX3971" fmla="*/ 2335656 w 11965575"/>
              <a:gd name="connsiteY3971" fmla="*/ 243744 h 6464302"/>
              <a:gd name="connsiteX3972" fmla="*/ 2305526 w 11965575"/>
              <a:gd name="connsiteY3972" fmla="*/ 230522 h 6464302"/>
              <a:gd name="connsiteX3973" fmla="*/ 2274054 w 11965575"/>
              <a:gd name="connsiteY3973" fmla="*/ 230531 h 6464302"/>
              <a:gd name="connsiteX3974" fmla="*/ 2243872 w 11965575"/>
              <a:gd name="connsiteY3974" fmla="*/ 242652 h 6464302"/>
              <a:gd name="connsiteX3975" fmla="*/ 2211058 w 11965575"/>
              <a:gd name="connsiteY3975" fmla="*/ 255893 h 6464302"/>
              <a:gd name="connsiteX3976" fmla="*/ 2180134 w 11965575"/>
              <a:gd name="connsiteY3976" fmla="*/ 238083 h 6464302"/>
              <a:gd name="connsiteX3977" fmla="*/ 2182370 w 11965575"/>
              <a:gd name="connsiteY3977" fmla="*/ 216032 h 6464302"/>
              <a:gd name="connsiteX3978" fmla="*/ 2203418 w 11965575"/>
              <a:gd name="connsiteY3978" fmla="*/ 207088 h 6464302"/>
              <a:gd name="connsiteX3979" fmla="*/ 2251124 w 11965575"/>
              <a:gd name="connsiteY3979" fmla="*/ 195960 h 6464302"/>
              <a:gd name="connsiteX3980" fmla="*/ 2255592 w 11965575"/>
              <a:gd name="connsiteY3980" fmla="*/ 189138 h 6464302"/>
              <a:gd name="connsiteX3981" fmla="*/ 2258376 w 11965575"/>
              <a:gd name="connsiteY3981" fmla="*/ 149268 h 6464302"/>
              <a:gd name="connsiteX3982" fmla="*/ 2259914 w 11965575"/>
              <a:gd name="connsiteY3982" fmla="*/ 146504 h 6464302"/>
              <a:gd name="connsiteX3983" fmla="*/ 2281854 w 11965575"/>
              <a:gd name="connsiteY3983" fmla="*/ 166021 h 6464302"/>
              <a:gd name="connsiteX3984" fmla="*/ 2301214 w 11965575"/>
              <a:gd name="connsiteY3984" fmla="*/ 161311 h 6464302"/>
              <a:gd name="connsiteX3985" fmla="*/ 2313576 w 11965575"/>
              <a:gd name="connsiteY3985" fmla="*/ 151135 h 6464302"/>
              <a:gd name="connsiteX3986" fmla="*/ 2330304 w 11965575"/>
              <a:gd name="connsiteY3986" fmla="*/ 147543 h 6464302"/>
              <a:gd name="connsiteX3987" fmla="*/ 2350954 w 11965575"/>
              <a:gd name="connsiteY3987" fmla="*/ 154947 h 6464302"/>
              <a:gd name="connsiteX3988" fmla="*/ 2367087 w 11965575"/>
              <a:gd name="connsiteY3988" fmla="*/ 157235 h 6464302"/>
              <a:gd name="connsiteX3989" fmla="*/ 2393298 w 11965575"/>
              <a:gd name="connsiteY3989" fmla="*/ 159462 h 6464302"/>
              <a:gd name="connsiteX3990" fmla="*/ 2416183 w 11965575"/>
              <a:gd name="connsiteY3990" fmla="*/ 144814 h 6464302"/>
              <a:gd name="connsiteX3991" fmla="*/ 2429588 w 11965575"/>
              <a:gd name="connsiteY3991" fmla="*/ 124346 h 6464302"/>
              <a:gd name="connsiteX3992" fmla="*/ 2471286 w 11965575"/>
              <a:gd name="connsiteY3992" fmla="*/ 122806 h 6464302"/>
              <a:gd name="connsiteX3993" fmla="*/ 2586106 w 11965575"/>
              <a:gd name="connsiteY3993" fmla="*/ 107779 h 6464302"/>
              <a:gd name="connsiteX3994" fmla="*/ 2602440 w 11965575"/>
              <a:gd name="connsiteY3994" fmla="*/ 83253 h 6464302"/>
              <a:gd name="connsiteX3995" fmla="*/ 2600804 w 11965575"/>
              <a:gd name="connsiteY3995" fmla="*/ 62143 h 6464302"/>
              <a:gd name="connsiteX3996" fmla="*/ 2613262 w 11965575"/>
              <a:gd name="connsiteY3996" fmla="*/ 75842 h 6464302"/>
              <a:gd name="connsiteX3997" fmla="*/ 2703158 w 11965575"/>
              <a:gd name="connsiteY3997" fmla="*/ 107982 h 6464302"/>
              <a:gd name="connsiteX3998" fmla="*/ 2734183 w 11965575"/>
              <a:gd name="connsiteY3998" fmla="*/ 112383 h 6464302"/>
              <a:gd name="connsiteX3999" fmla="*/ 2744260 w 11965575"/>
              <a:gd name="connsiteY3999" fmla="*/ 112321 h 6464302"/>
              <a:gd name="connsiteX4000" fmla="*/ 2744062 w 11965575"/>
              <a:gd name="connsiteY4000" fmla="*/ 101855 h 6464302"/>
              <a:gd name="connsiteX4001" fmla="*/ 2750368 w 11965575"/>
              <a:gd name="connsiteY4001" fmla="*/ 89327 h 6464302"/>
              <a:gd name="connsiteX4002" fmla="*/ 2761984 w 11965575"/>
              <a:gd name="connsiteY4002" fmla="*/ 86502 h 6464302"/>
              <a:gd name="connsiteX4003" fmla="*/ 2771368 w 11965575"/>
              <a:gd name="connsiteY4003" fmla="*/ 68446 h 6464302"/>
              <a:gd name="connsiteX4004" fmla="*/ 2771618 w 11965575"/>
              <a:gd name="connsiteY4004" fmla="*/ 53569 h 6464302"/>
              <a:gd name="connsiteX4005" fmla="*/ 2785418 w 11965575"/>
              <a:gd name="connsiteY4005" fmla="*/ 54036 h 6464302"/>
              <a:gd name="connsiteX4006" fmla="*/ 2822100 w 11965575"/>
              <a:gd name="connsiteY4006" fmla="*/ 77135 h 6464302"/>
              <a:gd name="connsiteX4007" fmla="*/ 2834163 w 11965575"/>
              <a:gd name="connsiteY4007" fmla="*/ 69899 h 6464302"/>
              <a:gd name="connsiteX4008" fmla="*/ 2835206 w 11965575"/>
              <a:gd name="connsiteY4008" fmla="*/ 59608 h 6464302"/>
              <a:gd name="connsiteX4009" fmla="*/ 2844638 w 11965575"/>
              <a:gd name="connsiteY4009" fmla="*/ 53490 h 6464302"/>
              <a:gd name="connsiteX4010" fmla="*/ 2879040 w 11965575"/>
              <a:gd name="connsiteY4010" fmla="*/ 49422 h 6464302"/>
              <a:gd name="connsiteX4011" fmla="*/ 2940148 w 11965575"/>
              <a:gd name="connsiteY4011" fmla="*/ 55110 h 6464302"/>
              <a:gd name="connsiteX4012" fmla="*/ 2983236 w 11965575"/>
              <a:gd name="connsiteY4012" fmla="*/ 52275 h 6464302"/>
              <a:gd name="connsiteX4013" fmla="*/ 3056506 w 11965575"/>
              <a:gd name="connsiteY4013" fmla="*/ 37319 h 6464302"/>
              <a:gd name="connsiteX4014" fmla="*/ 3103914 w 11965575"/>
              <a:gd name="connsiteY4014" fmla="*/ 29132 h 6464302"/>
              <a:gd name="connsiteX4015" fmla="*/ 3136180 w 11965575"/>
              <a:gd name="connsiteY4015" fmla="*/ 33709 h 6464302"/>
              <a:gd name="connsiteX4016" fmla="*/ 3149980 w 11965575"/>
              <a:gd name="connsiteY4016" fmla="*/ 34175 h 6464302"/>
              <a:gd name="connsiteX4017" fmla="*/ 3207266 w 11965575"/>
              <a:gd name="connsiteY4017" fmla="*/ 15460 h 6464302"/>
              <a:gd name="connsiteX4018" fmla="*/ 3347552 w 11965575"/>
              <a:gd name="connsiteY4018" fmla="*/ 10012 h 6464302"/>
              <a:gd name="connsiteX4019" fmla="*/ 3429904 w 11965575"/>
              <a:gd name="connsiteY4019" fmla="*/ 17221 h 6464302"/>
              <a:gd name="connsiteX4020" fmla="*/ 3509380 w 11965575"/>
              <a:gd name="connsiteY4020" fmla="*/ 3145 h 6464302"/>
              <a:gd name="connsiteX4021" fmla="*/ 3515511 w 11965575"/>
              <a:gd name="connsiteY4021" fmla="*/ 100 h 646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Lst>
            <a:rect l="l" t="t" r="r" b="b"/>
            <a:pathLst>
              <a:path w="11965575" h="6464302">
                <a:moveTo>
                  <a:pt x="3039689" y="5339586"/>
                </a:moveTo>
                <a:cubicBezTo>
                  <a:pt x="3037660" y="5342202"/>
                  <a:pt x="3035759" y="5343846"/>
                  <a:pt x="3037710" y="5348196"/>
                </a:cubicBezTo>
                <a:cubicBezTo>
                  <a:pt x="3039662" y="5352546"/>
                  <a:pt x="3041563" y="5350902"/>
                  <a:pt x="3044157" y="5350384"/>
                </a:cubicBezTo>
                <a:cubicBezTo>
                  <a:pt x="3047831" y="5348070"/>
                  <a:pt x="3052197" y="5346883"/>
                  <a:pt x="3054148" y="5351232"/>
                </a:cubicBezTo>
                <a:cubicBezTo>
                  <a:pt x="3056228" y="5354608"/>
                  <a:pt x="3056536" y="5358655"/>
                  <a:pt x="3053557" y="5362094"/>
                </a:cubicBezTo>
                <a:cubicBezTo>
                  <a:pt x="3050448" y="5366507"/>
                  <a:pt x="3047597" y="5368972"/>
                  <a:pt x="3043051" y="5365141"/>
                </a:cubicBezTo>
                <a:cubicBezTo>
                  <a:pt x="3038376" y="5362283"/>
                  <a:pt x="3035654" y="5363774"/>
                  <a:pt x="3034754" y="5370590"/>
                </a:cubicBezTo>
                <a:cubicBezTo>
                  <a:pt x="3034498" y="5372537"/>
                  <a:pt x="3034370" y="5373511"/>
                  <a:pt x="3034112" y="5375458"/>
                </a:cubicBezTo>
                <a:cubicBezTo>
                  <a:pt x="3033033" y="5377253"/>
                  <a:pt x="3032648" y="5380175"/>
                  <a:pt x="3030875" y="5380844"/>
                </a:cubicBezTo>
                <a:lnTo>
                  <a:pt x="3027456" y="5377963"/>
                </a:lnTo>
                <a:lnTo>
                  <a:pt x="3032879" y="5388419"/>
                </a:lnTo>
                <a:cubicBezTo>
                  <a:pt x="3032254" y="5392693"/>
                  <a:pt x="3031472" y="5398036"/>
                  <a:pt x="3035628" y="5397634"/>
                </a:cubicBezTo>
                <a:cubicBezTo>
                  <a:pt x="3040629" y="5398467"/>
                  <a:pt x="3044254" y="5394692"/>
                  <a:pt x="3045036" y="5389349"/>
                </a:cubicBezTo>
                <a:cubicBezTo>
                  <a:pt x="3044348" y="5387045"/>
                  <a:pt x="3044662" y="5384909"/>
                  <a:pt x="3044818" y="5383840"/>
                </a:cubicBezTo>
                <a:cubicBezTo>
                  <a:pt x="3045070" y="5375123"/>
                  <a:pt x="3049008" y="5369212"/>
                  <a:pt x="3057322" y="5368407"/>
                </a:cubicBezTo>
                <a:cubicBezTo>
                  <a:pt x="3066792" y="5366702"/>
                  <a:pt x="3076261" y="5364995"/>
                  <a:pt x="3084731" y="5363122"/>
                </a:cubicBezTo>
                <a:lnTo>
                  <a:pt x="3087589" y="5360728"/>
                </a:lnTo>
                <a:lnTo>
                  <a:pt x="3076262" y="5362298"/>
                </a:lnTo>
                <a:cubicBezTo>
                  <a:pt x="3068608" y="5362879"/>
                  <a:pt x="3060954" y="5363460"/>
                  <a:pt x="3059337" y="5350195"/>
                </a:cubicBezTo>
                <a:cubicBezTo>
                  <a:pt x="3058721" y="5342103"/>
                  <a:pt x="3044441" y="5335476"/>
                  <a:pt x="3039689" y="5339586"/>
                </a:cubicBezTo>
                <a:close/>
                <a:moveTo>
                  <a:pt x="3133208" y="5319955"/>
                </a:moveTo>
                <a:cubicBezTo>
                  <a:pt x="3129663" y="5321295"/>
                  <a:pt x="3126118" y="5322635"/>
                  <a:pt x="3125348" y="5328477"/>
                </a:cubicBezTo>
                <a:cubicBezTo>
                  <a:pt x="3125398" y="5334470"/>
                  <a:pt x="3126400" y="5339642"/>
                  <a:pt x="3127402" y="5344814"/>
                </a:cubicBezTo>
                <a:lnTo>
                  <a:pt x="3124852" y="5351122"/>
                </a:lnTo>
                <a:lnTo>
                  <a:pt x="3129551" y="5350884"/>
                </a:lnTo>
                <a:cubicBezTo>
                  <a:pt x="3149960" y="5344432"/>
                  <a:pt x="3169432" y="5344392"/>
                  <a:pt x="3188808" y="5351999"/>
                </a:cubicBezTo>
                <a:cubicBezTo>
                  <a:pt x="3193652" y="5353901"/>
                  <a:pt x="3199255" y="5352371"/>
                  <a:pt x="3203861" y="5348896"/>
                </a:cubicBezTo>
                <a:lnTo>
                  <a:pt x="3207095" y="5343634"/>
                </a:lnTo>
                <a:lnTo>
                  <a:pt x="3206151" y="5341407"/>
                </a:lnTo>
                <a:cubicBezTo>
                  <a:pt x="3197110" y="5339737"/>
                  <a:pt x="3187940" y="5339040"/>
                  <a:pt x="3179542" y="5332503"/>
                </a:cubicBezTo>
                <a:cubicBezTo>
                  <a:pt x="3174046" y="5329492"/>
                  <a:pt x="3168729" y="5331502"/>
                  <a:pt x="3165235" y="5338836"/>
                </a:cubicBezTo>
                <a:cubicBezTo>
                  <a:pt x="3164028" y="5341605"/>
                  <a:pt x="3162949" y="5343401"/>
                  <a:pt x="3160046" y="5339873"/>
                </a:cubicBezTo>
                <a:cubicBezTo>
                  <a:pt x="3151777" y="5332361"/>
                  <a:pt x="3151777" y="5332361"/>
                  <a:pt x="3149413" y="5343893"/>
                </a:cubicBezTo>
                <a:cubicBezTo>
                  <a:pt x="3149285" y="5344867"/>
                  <a:pt x="3149156" y="5345840"/>
                  <a:pt x="3148077" y="5347636"/>
                </a:cubicBezTo>
                <a:cubicBezTo>
                  <a:pt x="3144867" y="5340061"/>
                  <a:pt x="3140835" y="5332335"/>
                  <a:pt x="3137626" y="5324761"/>
                </a:cubicBezTo>
                <a:cubicBezTo>
                  <a:pt x="3136110" y="5323483"/>
                  <a:pt x="3135931" y="5318463"/>
                  <a:pt x="3133208" y="5319955"/>
                </a:cubicBezTo>
                <a:close/>
                <a:moveTo>
                  <a:pt x="3287553" y="5174577"/>
                </a:moveTo>
                <a:lnTo>
                  <a:pt x="3287712" y="5180190"/>
                </a:lnTo>
                <a:cubicBezTo>
                  <a:pt x="3286852" y="5186068"/>
                  <a:pt x="3285992" y="5191945"/>
                  <a:pt x="3288210" y="5197788"/>
                </a:cubicBezTo>
                <a:lnTo>
                  <a:pt x="3301423" y="5187483"/>
                </a:lnTo>
                <a:lnTo>
                  <a:pt x="3301403" y="5187450"/>
                </a:lnTo>
                <a:close/>
                <a:moveTo>
                  <a:pt x="3331377" y="5160957"/>
                </a:moveTo>
                <a:lnTo>
                  <a:pt x="3322826" y="5165475"/>
                </a:lnTo>
                <a:cubicBezTo>
                  <a:pt x="3318459" y="5166664"/>
                  <a:pt x="3314222" y="5166877"/>
                  <a:pt x="3309856" y="5168066"/>
                </a:cubicBezTo>
                <a:cubicBezTo>
                  <a:pt x="3307954" y="5169710"/>
                  <a:pt x="3303973" y="5167977"/>
                  <a:pt x="3304282" y="5172023"/>
                </a:cubicBezTo>
                <a:cubicBezTo>
                  <a:pt x="3303896" y="5174944"/>
                  <a:pt x="3307054" y="5176525"/>
                  <a:pt x="3309521" y="5176981"/>
                </a:cubicBezTo>
                <a:lnTo>
                  <a:pt x="3311702" y="5179465"/>
                </a:lnTo>
                <a:lnTo>
                  <a:pt x="3312496" y="5178846"/>
                </a:lnTo>
                <a:close/>
                <a:moveTo>
                  <a:pt x="3219833" y="5148447"/>
                </a:moveTo>
                <a:cubicBezTo>
                  <a:pt x="3216546" y="5147839"/>
                  <a:pt x="3213694" y="5150304"/>
                  <a:pt x="3211536" y="5153896"/>
                </a:cubicBezTo>
                <a:cubicBezTo>
                  <a:pt x="3209943" y="5159586"/>
                  <a:pt x="3206835" y="5163999"/>
                  <a:pt x="3204548" y="5168564"/>
                </a:cubicBezTo>
                <a:cubicBezTo>
                  <a:pt x="3202083" y="5168108"/>
                  <a:pt x="3202340" y="5166161"/>
                  <a:pt x="3201775" y="5164062"/>
                </a:cubicBezTo>
                <a:cubicBezTo>
                  <a:pt x="3200646" y="5159864"/>
                  <a:pt x="3201674" y="5152074"/>
                  <a:pt x="3194456" y="5155728"/>
                </a:cubicBezTo>
                <a:cubicBezTo>
                  <a:pt x="3189010" y="5158712"/>
                  <a:pt x="3182178" y="5159444"/>
                  <a:pt x="3186775" y="5169270"/>
                </a:cubicBezTo>
                <a:lnTo>
                  <a:pt x="3184134" y="5174377"/>
                </a:lnTo>
                <a:lnTo>
                  <a:pt x="3196610" y="5172675"/>
                </a:lnTo>
                <a:lnTo>
                  <a:pt x="3228267" y="5166321"/>
                </a:lnTo>
                <a:lnTo>
                  <a:pt x="3223736" y="5157147"/>
                </a:lnTo>
                <a:cubicBezTo>
                  <a:pt x="3223300" y="5154074"/>
                  <a:pt x="3223942" y="5149206"/>
                  <a:pt x="3219833" y="5148447"/>
                </a:cubicBezTo>
                <a:close/>
                <a:moveTo>
                  <a:pt x="3464728" y="5123737"/>
                </a:moveTo>
                <a:cubicBezTo>
                  <a:pt x="3462907" y="5124773"/>
                  <a:pt x="3461732" y="5127298"/>
                  <a:pt x="3461218" y="5131192"/>
                </a:cubicBezTo>
                <a:cubicBezTo>
                  <a:pt x="3460139" y="5132988"/>
                  <a:pt x="3460010" y="5133962"/>
                  <a:pt x="3460574" y="5136061"/>
                </a:cubicBezTo>
                <a:lnTo>
                  <a:pt x="3460346" y="5136960"/>
                </a:lnTo>
                <a:lnTo>
                  <a:pt x="3491572" y="5136478"/>
                </a:lnTo>
                <a:lnTo>
                  <a:pt x="3486003" y="5134773"/>
                </a:lnTo>
                <a:cubicBezTo>
                  <a:pt x="3481201" y="5132889"/>
                  <a:pt x="3476783" y="5128083"/>
                  <a:pt x="3472110" y="5125225"/>
                </a:cubicBezTo>
                <a:cubicBezTo>
                  <a:pt x="3469015" y="5123157"/>
                  <a:pt x="3466548" y="5122702"/>
                  <a:pt x="3464728" y="5123737"/>
                </a:cubicBezTo>
                <a:close/>
                <a:moveTo>
                  <a:pt x="3406844" y="5122148"/>
                </a:moveTo>
                <a:cubicBezTo>
                  <a:pt x="3399062" y="5123702"/>
                  <a:pt x="3392666" y="5127508"/>
                  <a:pt x="3387529" y="5134538"/>
                </a:cubicBezTo>
                <a:lnTo>
                  <a:pt x="3378311" y="5147626"/>
                </a:lnTo>
                <a:lnTo>
                  <a:pt x="3385821" y="5153842"/>
                </a:lnTo>
                <a:cubicBezTo>
                  <a:pt x="3390196" y="5158950"/>
                  <a:pt x="3393570" y="5163891"/>
                  <a:pt x="3396946" y="5168831"/>
                </a:cubicBezTo>
                <a:cubicBezTo>
                  <a:pt x="3401164" y="5175008"/>
                  <a:pt x="3405320" y="5174605"/>
                  <a:pt x="3408416" y="5167458"/>
                </a:cubicBezTo>
                <a:cubicBezTo>
                  <a:pt x="3408728" y="5165321"/>
                  <a:pt x="3409884" y="5164419"/>
                  <a:pt x="3410198" y="5162282"/>
                </a:cubicBezTo>
                <a:lnTo>
                  <a:pt x="3425653" y="5141454"/>
                </a:lnTo>
                <a:lnTo>
                  <a:pt x="3421997" y="5134920"/>
                </a:lnTo>
                <a:cubicBezTo>
                  <a:pt x="3419302" y="5123451"/>
                  <a:pt x="3415450" y="5120745"/>
                  <a:pt x="3406844" y="5122148"/>
                </a:cubicBezTo>
                <a:close/>
                <a:moveTo>
                  <a:pt x="3571719" y="5065827"/>
                </a:moveTo>
                <a:cubicBezTo>
                  <a:pt x="3566531" y="5066864"/>
                  <a:pt x="3561470" y="5066927"/>
                  <a:pt x="3556283" y="5067963"/>
                </a:cubicBezTo>
                <a:cubicBezTo>
                  <a:pt x="3545906" y="5070037"/>
                  <a:pt x="3541025" y="5075119"/>
                  <a:pt x="3540176" y="5087928"/>
                </a:cubicBezTo>
                <a:cubicBezTo>
                  <a:pt x="3539020" y="5096691"/>
                  <a:pt x="3541279" y="5105088"/>
                  <a:pt x="3538479" y="5113547"/>
                </a:cubicBezTo>
                <a:cubicBezTo>
                  <a:pt x="3534472" y="5124775"/>
                  <a:pt x="3526438" y="5133016"/>
                  <a:pt x="3516863" y="5136982"/>
                </a:cubicBezTo>
                <a:lnTo>
                  <a:pt x="3507169" y="5138629"/>
                </a:lnTo>
                <a:lnTo>
                  <a:pt x="3517899" y="5147384"/>
                </a:lnTo>
                <a:cubicBezTo>
                  <a:pt x="3529246" y="5132854"/>
                  <a:pt x="3559813" y="5127000"/>
                  <a:pt x="3575877" y="5136244"/>
                </a:cubicBezTo>
                <a:cubicBezTo>
                  <a:pt x="3579564" y="5139048"/>
                  <a:pt x="3582720" y="5138479"/>
                  <a:pt x="3586190" y="5135773"/>
                </a:cubicBezTo>
                <a:cubicBezTo>
                  <a:pt x="3600600" y="5128320"/>
                  <a:pt x="3613600" y="5130486"/>
                  <a:pt x="3625664" y="5139065"/>
                </a:cubicBezTo>
                <a:cubicBezTo>
                  <a:pt x="3631194" y="5143270"/>
                  <a:pt x="3635195" y="5143937"/>
                  <a:pt x="3641821" y="5140662"/>
                </a:cubicBezTo>
                <a:lnTo>
                  <a:pt x="3650376" y="5138754"/>
                </a:lnTo>
                <a:lnTo>
                  <a:pt x="3656523" y="5131360"/>
                </a:lnTo>
                <a:cubicBezTo>
                  <a:pt x="3650513" y="5132245"/>
                  <a:pt x="3644760" y="5131182"/>
                  <a:pt x="3639700" y="5131245"/>
                </a:cubicBezTo>
                <a:cubicBezTo>
                  <a:pt x="3633690" y="5132129"/>
                  <a:pt x="3629838" y="5129424"/>
                  <a:pt x="3626114" y="5125743"/>
                </a:cubicBezTo>
                <a:cubicBezTo>
                  <a:pt x="3623904" y="5123340"/>
                  <a:pt x="3623854" y="5117347"/>
                  <a:pt x="3620438" y="5117713"/>
                </a:cubicBezTo>
                <a:cubicBezTo>
                  <a:pt x="3614427" y="5118598"/>
                  <a:pt x="3607852" y="5117384"/>
                  <a:pt x="3602150" y="5122314"/>
                </a:cubicBezTo>
                <a:cubicBezTo>
                  <a:pt x="3601072" y="5124110"/>
                  <a:pt x="3600121" y="5124932"/>
                  <a:pt x="3597269" y="5127398"/>
                </a:cubicBezTo>
                <a:cubicBezTo>
                  <a:pt x="3597990" y="5115562"/>
                  <a:pt x="3600225" y="5105004"/>
                  <a:pt x="3600818" y="5094142"/>
                </a:cubicBezTo>
                <a:cubicBezTo>
                  <a:pt x="3600509" y="5090095"/>
                  <a:pt x="3603360" y="5087630"/>
                  <a:pt x="3606648" y="5088237"/>
                </a:cubicBezTo>
                <a:cubicBezTo>
                  <a:pt x="3610064" y="5087871"/>
                  <a:pt x="3611322" y="5091096"/>
                  <a:pt x="3610937" y="5094017"/>
                </a:cubicBezTo>
                <a:cubicBezTo>
                  <a:pt x="3611245" y="5098062"/>
                  <a:pt x="3611552" y="5102109"/>
                  <a:pt x="3615919" y="5100921"/>
                </a:cubicBezTo>
                <a:cubicBezTo>
                  <a:pt x="3619464" y="5099580"/>
                  <a:pt x="3619977" y="5095686"/>
                  <a:pt x="3619670" y="5091639"/>
                </a:cubicBezTo>
                <a:cubicBezTo>
                  <a:pt x="3616538" y="5077098"/>
                  <a:pt x="3610220" y="5073935"/>
                  <a:pt x="3599894" y="5082002"/>
                </a:cubicBezTo>
                <a:cubicBezTo>
                  <a:pt x="3595142" y="5086112"/>
                  <a:pt x="3592547" y="5086630"/>
                  <a:pt x="3590159" y="5079207"/>
                </a:cubicBezTo>
                <a:cubicBezTo>
                  <a:pt x="3587592" y="5066764"/>
                  <a:pt x="3582096" y="5063754"/>
                  <a:pt x="3571719" y="5065827"/>
                </a:cubicBezTo>
                <a:close/>
                <a:moveTo>
                  <a:pt x="1375109" y="4421930"/>
                </a:moveTo>
                <a:lnTo>
                  <a:pt x="1370757" y="4422779"/>
                </a:lnTo>
                <a:cubicBezTo>
                  <a:pt x="1361921" y="4423017"/>
                  <a:pt x="1352935" y="4424725"/>
                  <a:pt x="1344031" y="4427190"/>
                </a:cubicBezTo>
                <a:lnTo>
                  <a:pt x="1335298" y="4430169"/>
                </a:lnTo>
                <a:lnTo>
                  <a:pt x="1374043" y="4422399"/>
                </a:lnTo>
                <a:close/>
                <a:moveTo>
                  <a:pt x="1494325" y="4335168"/>
                </a:moveTo>
                <a:lnTo>
                  <a:pt x="1491192" y="4339951"/>
                </a:lnTo>
                <a:lnTo>
                  <a:pt x="1481082" y="4366689"/>
                </a:lnTo>
                <a:lnTo>
                  <a:pt x="1481824" y="4368060"/>
                </a:lnTo>
                <a:close/>
                <a:moveTo>
                  <a:pt x="1500129" y="4326305"/>
                </a:moveTo>
                <a:lnTo>
                  <a:pt x="1495063" y="4334040"/>
                </a:lnTo>
                <a:lnTo>
                  <a:pt x="1506470" y="4353210"/>
                </a:lnTo>
                <a:cubicBezTo>
                  <a:pt x="1518157" y="4371892"/>
                  <a:pt x="1525325" y="4377106"/>
                  <a:pt x="1536335" y="4369231"/>
                </a:cubicBezTo>
                <a:lnTo>
                  <a:pt x="1539850" y="4365820"/>
                </a:lnTo>
                <a:lnTo>
                  <a:pt x="1535166" y="4364084"/>
                </a:lnTo>
                <a:cubicBezTo>
                  <a:pt x="1529066" y="4360610"/>
                  <a:pt x="1523581" y="4355731"/>
                  <a:pt x="1519288" y="4348411"/>
                </a:cubicBezTo>
                <a:cubicBezTo>
                  <a:pt x="1517104" y="4345118"/>
                  <a:pt x="1515070" y="4340356"/>
                  <a:pt x="1513034" y="4335592"/>
                </a:cubicBezTo>
                <a:cubicBezTo>
                  <a:pt x="1509758" y="4330654"/>
                  <a:pt x="1508022" y="4322951"/>
                  <a:pt x="1500129" y="4326305"/>
                </a:cubicBezTo>
                <a:close/>
                <a:moveTo>
                  <a:pt x="421262" y="4103152"/>
                </a:moveTo>
                <a:lnTo>
                  <a:pt x="421748" y="4104759"/>
                </a:lnTo>
                <a:lnTo>
                  <a:pt x="423004" y="4104513"/>
                </a:lnTo>
                <a:close/>
                <a:moveTo>
                  <a:pt x="8913674" y="4072810"/>
                </a:moveTo>
                <a:lnTo>
                  <a:pt x="8912389" y="4073556"/>
                </a:lnTo>
                <a:lnTo>
                  <a:pt x="8920757" y="4083236"/>
                </a:lnTo>
                <a:cubicBezTo>
                  <a:pt x="8920912" y="4084238"/>
                  <a:pt x="8921226" y="4086240"/>
                  <a:pt x="8920538" y="4088400"/>
                </a:cubicBezTo>
                <a:cubicBezTo>
                  <a:pt x="8921320" y="4093407"/>
                  <a:pt x="8924946" y="4096945"/>
                  <a:pt x="8929947" y="4096164"/>
                </a:cubicBezTo>
                <a:cubicBezTo>
                  <a:pt x="8934103" y="4096541"/>
                  <a:pt x="8933322" y="4091533"/>
                  <a:pt x="8932695" y="4087527"/>
                </a:cubicBezTo>
                <a:lnTo>
                  <a:pt x="8933689" y="4085732"/>
                </a:lnTo>
                <a:lnTo>
                  <a:pt x="8932944" y="4085649"/>
                </a:lnTo>
                <a:cubicBezTo>
                  <a:pt x="8924956" y="4089778"/>
                  <a:pt x="8924956" y="4089778"/>
                  <a:pt x="8923529" y="4080636"/>
                </a:cubicBezTo>
                <a:cubicBezTo>
                  <a:pt x="8924012" y="4079119"/>
                  <a:pt x="8923902" y="4078416"/>
                  <a:pt x="8922980" y="4077119"/>
                </a:cubicBezTo>
                <a:cubicBezTo>
                  <a:pt x="8922101" y="4071494"/>
                  <a:pt x="8918963" y="4069822"/>
                  <a:pt x="8913674" y="4072810"/>
                </a:cubicBezTo>
                <a:close/>
                <a:moveTo>
                  <a:pt x="8828571" y="4029909"/>
                </a:moveTo>
                <a:cubicBezTo>
                  <a:pt x="8819705" y="4028412"/>
                  <a:pt x="8815009" y="4030585"/>
                  <a:pt x="8812816" y="4039573"/>
                </a:cubicBezTo>
                <a:cubicBezTo>
                  <a:pt x="8810776" y="4044934"/>
                  <a:pt x="8808559" y="4044560"/>
                  <a:pt x="8804499" y="4041591"/>
                </a:cubicBezTo>
                <a:cubicBezTo>
                  <a:pt x="8795677" y="4035765"/>
                  <a:pt x="8790279" y="4038049"/>
                  <a:pt x="8787603" y="4048552"/>
                </a:cubicBezTo>
                <a:lnTo>
                  <a:pt x="8788839" y="4051138"/>
                </a:lnTo>
                <a:lnTo>
                  <a:pt x="8795373" y="4049917"/>
                </a:lnTo>
                <a:lnTo>
                  <a:pt x="8798729" y="4046094"/>
                </a:lnTo>
                <a:lnTo>
                  <a:pt x="8801793" y="4048718"/>
                </a:lnTo>
                <a:lnTo>
                  <a:pt x="8806008" y="4047930"/>
                </a:lnTo>
                <a:cubicBezTo>
                  <a:pt x="8815849" y="4047804"/>
                  <a:pt x="8825819" y="4049325"/>
                  <a:pt x="8836024" y="4052349"/>
                </a:cubicBezTo>
                <a:cubicBezTo>
                  <a:pt x="8839681" y="4052804"/>
                  <a:pt x="8843338" y="4053259"/>
                  <a:pt x="8846733" y="4052857"/>
                </a:cubicBezTo>
                <a:lnTo>
                  <a:pt x="8855711" y="4048305"/>
                </a:lnTo>
                <a:lnTo>
                  <a:pt x="8855520" y="4045871"/>
                </a:lnTo>
                <a:cubicBezTo>
                  <a:pt x="8854795" y="4036620"/>
                  <a:pt x="8850625" y="4032949"/>
                  <a:pt x="8841759" y="4031451"/>
                </a:cubicBezTo>
                <a:cubicBezTo>
                  <a:pt x="8837327" y="4030703"/>
                  <a:pt x="8833004" y="4030658"/>
                  <a:pt x="8828571" y="4029909"/>
                </a:cubicBezTo>
                <a:close/>
                <a:moveTo>
                  <a:pt x="658422" y="3792499"/>
                </a:moveTo>
                <a:cubicBezTo>
                  <a:pt x="654401" y="3790251"/>
                  <a:pt x="649214" y="3791752"/>
                  <a:pt x="642338" y="3797487"/>
                </a:cubicBezTo>
                <a:cubicBezTo>
                  <a:pt x="633377" y="3805164"/>
                  <a:pt x="624128" y="3811028"/>
                  <a:pt x="614655" y="3815416"/>
                </a:cubicBezTo>
                <a:lnTo>
                  <a:pt x="597214" y="3820867"/>
                </a:lnTo>
                <a:lnTo>
                  <a:pt x="598168" y="3821238"/>
                </a:lnTo>
                <a:cubicBezTo>
                  <a:pt x="618039" y="3835239"/>
                  <a:pt x="618039" y="3835239"/>
                  <a:pt x="633988" y="3816002"/>
                </a:cubicBezTo>
                <a:cubicBezTo>
                  <a:pt x="641234" y="3833297"/>
                  <a:pt x="629998" y="3851500"/>
                  <a:pt x="637244" y="3868795"/>
                </a:cubicBezTo>
                <a:cubicBezTo>
                  <a:pt x="646427" y="3855240"/>
                  <a:pt x="659596" y="3847103"/>
                  <a:pt x="672765" y="3838969"/>
                </a:cubicBezTo>
                <a:lnTo>
                  <a:pt x="688325" y="3823136"/>
                </a:lnTo>
                <a:lnTo>
                  <a:pt x="689246" y="3819055"/>
                </a:lnTo>
                <a:cubicBezTo>
                  <a:pt x="689396" y="3817585"/>
                  <a:pt x="690636" y="3817761"/>
                  <a:pt x="690786" y="3816291"/>
                </a:cubicBezTo>
                <a:cubicBezTo>
                  <a:pt x="693714" y="3812233"/>
                  <a:pt x="703792" y="3812171"/>
                  <a:pt x="697091" y="3803764"/>
                </a:cubicBezTo>
                <a:cubicBezTo>
                  <a:pt x="691632" y="3795534"/>
                  <a:pt x="686070" y="3800710"/>
                  <a:pt x="681603" y="3807532"/>
                </a:cubicBezTo>
                <a:cubicBezTo>
                  <a:pt x="680213" y="3808826"/>
                  <a:pt x="678674" y="3811590"/>
                  <a:pt x="677134" y="3814354"/>
                </a:cubicBezTo>
                <a:cubicBezTo>
                  <a:pt x="675596" y="3817119"/>
                  <a:pt x="672816" y="3819707"/>
                  <a:pt x="669092" y="3819179"/>
                </a:cubicBezTo>
                <a:cubicBezTo>
                  <a:pt x="665519" y="3817181"/>
                  <a:pt x="668448" y="3813122"/>
                  <a:pt x="667505" y="3810006"/>
                </a:cubicBezTo>
                <a:cubicBezTo>
                  <a:pt x="665296" y="3800745"/>
                  <a:pt x="662443" y="3794748"/>
                  <a:pt x="658422" y="3792499"/>
                </a:cubicBezTo>
                <a:close/>
                <a:moveTo>
                  <a:pt x="1345330" y="3562382"/>
                </a:moveTo>
                <a:lnTo>
                  <a:pt x="1320467" y="3565243"/>
                </a:lnTo>
                <a:lnTo>
                  <a:pt x="1294018" y="3566716"/>
                </a:lnTo>
                <a:lnTo>
                  <a:pt x="1323278" y="3574962"/>
                </a:lnTo>
                <a:cubicBezTo>
                  <a:pt x="1329334" y="3577312"/>
                  <a:pt x="1331816" y="3577664"/>
                  <a:pt x="1335044" y="3570665"/>
                </a:cubicBezTo>
                <a:close/>
                <a:moveTo>
                  <a:pt x="1576046" y="3550278"/>
                </a:moveTo>
                <a:lnTo>
                  <a:pt x="1574182" y="3554008"/>
                </a:lnTo>
                <a:lnTo>
                  <a:pt x="1574660" y="3553957"/>
                </a:lnTo>
                <a:lnTo>
                  <a:pt x="1583316" y="3551208"/>
                </a:lnTo>
                <a:close/>
                <a:moveTo>
                  <a:pt x="1469346" y="3547767"/>
                </a:moveTo>
                <a:lnTo>
                  <a:pt x="1453959" y="3555686"/>
                </a:lnTo>
                <a:lnTo>
                  <a:pt x="1454828" y="3556342"/>
                </a:lnTo>
                <a:cubicBezTo>
                  <a:pt x="1461379" y="3566220"/>
                  <a:pt x="1464308" y="3562161"/>
                  <a:pt x="1467834" y="3552222"/>
                </a:cubicBezTo>
                <a:close/>
                <a:moveTo>
                  <a:pt x="769843" y="3222793"/>
                </a:moveTo>
                <a:cubicBezTo>
                  <a:pt x="758984" y="3221252"/>
                  <a:pt x="747902" y="3221917"/>
                  <a:pt x="736906" y="3224831"/>
                </a:cubicBezTo>
                <a:cubicBezTo>
                  <a:pt x="731644" y="3227067"/>
                  <a:pt x="729012" y="3228185"/>
                  <a:pt x="728416" y="3234066"/>
                </a:cubicBezTo>
                <a:cubicBezTo>
                  <a:pt x="728764" y="3243062"/>
                  <a:pt x="725983" y="3245651"/>
                  <a:pt x="720523" y="3237419"/>
                </a:cubicBezTo>
                <a:cubicBezTo>
                  <a:pt x="712880" y="3225896"/>
                  <a:pt x="702654" y="3227428"/>
                  <a:pt x="693072" y="3235016"/>
                </a:cubicBezTo>
                <a:cubicBezTo>
                  <a:pt x="683342" y="3244075"/>
                  <a:pt x="673760" y="3251663"/>
                  <a:pt x="659018" y="3248080"/>
                </a:cubicBezTo>
                <a:cubicBezTo>
                  <a:pt x="655294" y="3247552"/>
                  <a:pt x="651274" y="3249964"/>
                  <a:pt x="650678" y="3255845"/>
                </a:cubicBezTo>
                <a:lnTo>
                  <a:pt x="649084" y="3263750"/>
                </a:lnTo>
                <a:lnTo>
                  <a:pt x="659413" y="3262756"/>
                </a:lnTo>
                <a:cubicBezTo>
                  <a:pt x="703750" y="3263518"/>
                  <a:pt x="747120" y="3259248"/>
                  <a:pt x="788558" y="3244910"/>
                </a:cubicBezTo>
                <a:cubicBezTo>
                  <a:pt x="793270" y="3243876"/>
                  <a:pt x="797982" y="3242842"/>
                  <a:pt x="799855" y="3239808"/>
                </a:cubicBezTo>
                <a:lnTo>
                  <a:pt x="802753" y="3234564"/>
                </a:lnTo>
                <a:lnTo>
                  <a:pt x="801438" y="3233986"/>
                </a:lnTo>
                <a:cubicBezTo>
                  <a:pt x="791337" y="3228080"/>
                  <a:pt x="780701" y="3224334"/>
                  <a:pt x="769843" y="3222793"/>
                </a:cubicBezTo>
                <a:close/>
                <a:moveTo>
                  <a:pt x="723669" y="3184574"/>
                </a:moveTo>
                <a:lnTo>
                  <a:pt x="725592" y="3187435"/>
                </a:lnTo>
                <a:lnTo>
                  <a:pt x="725688" y="3187319"/>
                </a:lnTo>
                <a:close/>
                <a:moveTo>
                  <a:pt x="709233" y="3172153"/>
                </a:moveTo>
                <a:cubicBezTo>
                  <a:pt x="704936" y="3171194"/>
                  <a:pt x="700224" y="3172228"/>
                  <a:pt x="695241" y="3175682"/>
                </a:cubicBezTo>
                <a:cubicBezTo>
                  <a:pt x="686965" y="3181170"/>
                  <a:pt x="678675" y="3183382"/>
                  <a:pt x="670445" y="3183352"/>
                </a:cubicBezTo>
                <a:lnTo>
                  <a:pt x="652905" y="3179198"/>
                </a:lnTo>
                <a:lnTo>
                  <a:pt x="658824" y="3200332"/>
                </a:lnTo>
                <a:cubicBezTo>
                  <a:pt x="661801" y="3208210"/>
                  <a:pt x="664779" y="3216089"/>
                  <a:pt x="673764" y="3214382"/>
                </a:cubicBezTo>
                <a:cubicBezTo>
                  <a:pt x="682600" y="3214144"/>
                  <a:pt x="691734" y="3210967"/>
                  <a:pt x="691834" y="3197559"/>
                </a:cubicBezTo>
                <a:cubicBezTo>
                  <a:pt x="691339" y="3190032"/>
                  <a:pt x="694566" y="3183034"/>
                  <a:pt x="698736" y="3179151"/>
                </a:cubicBezTo>
                <a:lnTo>
                  <a:pt x="710797" y="3173299"/>
                </a:lnTo>
                <a:close/>
                <a:moveTo>
                  <a:pt x="3508720" y="2716310"/>
                </a:moveTo>
                <a:cubicBezTo>
                  <a:pt x="3496194" y="2715320"/>
                  <a:pt x="3483509" y="2715743"/>
                  <a:pt x="3470310" y="2717328"/>
                </a:cubicBezTo>
                <a:lnTo>
                  <a:pt x="3440753" y="2717133"/>
                </a:lnTo>
                <a:lnTo>
                  <a:pt x="3716523" y="2766212"/>
                </a:lnTo>
                <a:cubicBezTo>
                  <a:pt x="3725210" y="2767446"/>
                  <a:pt x="3733747" y="2770149"/>
                  <a:pt x="3742434" y="2771382"/>
                </a:cubicBezTo>
                <a:lnTo>
                  <a:pt x="3748071" y="2769737"/>
                </a:lnTo>
                <a:lnTo>
                  <a:pt x="3638352" y="2748652"/>
                </a:lnTo>
                <a:cubicBezTo>
                  <a:pt x="3606821" y="2742980"/>
                  <a:pt x="3575472" y="2735695"/>
                  <a:pt x="3546178" y="2723762"/>
                </a:cubicBezTo>
                <a:cubicBezTo>
                  <a:pt x="3533614" y="2719699"/>
                  <a:pt x="3521246" y="2717298"/>
                  <a:pt x="3508720" y="2716310"/>
                </a:cubicBezTo>
                <a:close/>
                <a:moveTo>
                  <a:pt x="3235593" y="2682246"/>
                </a:moveTo>
                <a:lnTo>
                  <a:pt x="3422496" y="2714006"/>
                </a:lnTo>
                <a:lnTo>
                  <a:pt x="3399336" y="2708246"/>
                </a:lnTo>
                <a:cubicBezTo>
                  <a:pt x="3362674" y="2693732"/>
                  <a:pt x="3322686" y="2695163"/>
                  <a:pt x="3285296" y="2687105"/>
                </a:cubicBezTo>
                <a:cubicBezTo>
                  <a:pt x="3268776" y="2684172"/>
                  <a:pt x="3252452" y="2682901"/>
                  <a:pt x="3236249" y="2682260"/>
                </a:cubicBezTo>
                <a:close/>
                <a:moveTo>
                  <a:pt x="3524568" y="2423074"/>
                </a:moveTo>
                <a:cubicBezTo>
                  <a:pt x="3520975" y="2422393"/>
                  <a:pt x="3518685" y="2422745"/>
                  <a:pt x="3518598" y="2427447"/>
                </a:cubicBezTo>
                <a:lnTo>
                  <a:pt x="3517947" y="2431141"/>
                </a:lnTo>
                <a:lnTo>
                  <a:pt x="3543173" y="2436098"/>
                </a:lnTo>
                <a:lnTo>
                  <a:pt x="3541779" y="2434992"/>
                </a:lnTo>
                <a:cubicBezTo>
                  <a:pt x="3537687" y="2428709"/>
                  <a:pt x="3532609" y="2423813"/>
                  <a:pt x="3524568" y="2423074"/>
                </a:cubicBezTo>
                <a:close/>
                <a:moveTo>
                  <a:pt x="3636917" y="2392478"/>
                </a:moveTo>
                <a:cubicBezTo>
                  <a:pt x="3633773" y="2393455"/>
                  <a:pt x="3630630" y="2394431"/>
                  <a:pt x="3629825" y="2398998"/>
                </a:cubicBezTo>
                <a:cubicBezTo>
                  <a:pt x="3629739" y="2403701"/>
                  <a:pt x="3630506" y="2407779"/>
                  <a:pt x="3631273" y="2411858"/>
                </a:cubicBezTo>
                <a:cubicBezTo>
                  <a:pt x="3632173" y="2415174"/>
                  <a:pt x="3631636" y="2418219"/>
                  <a:pt x="3627775" y="2419060"/>
                </a:cubicBezTo>
                <a:cubicBezTo>
                  <a:pt x="3614167" y="2420411"/>
                  <a:pt x="3600023" y="2424806"/>
                  <a:pt x="3585965" y="2424498"/>
                </a:cubicBezTo>
                <a:cubicBezTo>
                  <a:pt x="3579229" y="2424793"/>
                  <a:pt x="3572492" y="2425088"/>
                  <a:pt x="3571361" y="2414649"/>
                </a:cubicBezTo>
                <a:cubicBezTo>
                  <a:pt x="3570997" y="2408286"/>
                  <a:pt x="3558597" y="2402788"/>
                  <a:pt x="3554333" y="2405911"/>
                </a:cubicBezTo>
                <a:cubicBezTo>
                  <a:pt x="3552493" y="2407922"/>
                  <a:pt x="3550787" y="2409171"/>
                  <a:pt x="3552407" y="2412625"/>
                </a:cubicBezTo>
                <a:cubicBezTo>
                  <a:pt x="3554026" y="2416079"/>
                  <a:pt x="3555732" y="2414829"/>
                  <a:pt x="3558022" y="2414477"/>
                </a:cubicBezTo>
                <a:cubicBezTo>
                  <a:pt x="3561299" y="2412739"/>
                  <a:pt x="3565161" y="2411899"/>
                  <a:pt x="3566781" y="2415353"/>
                </a:cubicBezTo>
                <a:cubicBezTo>
                  <a:pt x="3568534" y="2418045"/>
                  <a:pt x="3568716" y="2421225"/>
                  <a:pt x="3566023" y="2423861"/>
                </a:cubicBezTo>
                <a:cubicBezTo>
                  <a:pt x="3563197" y="2427257"/>
                  <a:pt x="3560638" y="2429132"/>
                  <a:pt x="3556728" y="2426030"/>
                </a:cubicBezTo>
                <a:cubicBezTo>
                  <a:pt x="3552684" y="2423689"/>
                  <a:pt x="3550260" y="2424803"/>
                  <a:pt x="3549321" y="2430130"/>
                </a:cubicBezTo>
                <a:cubicBezTo>
                  <a:pt x="3549052" y="2431652"/>
                  <a:pt x="3548918" y="2432414"/>
                  <a:pt x="3548650" y="2433936"/>
                </a:cubicBezTo>
                <a:lnTo>
                  <a:pt x="3546627" y="2436776"/>
                </a:lnTo>
                <a:lnTo>
                  <a:pt x="3566985" y="2440776"/>
                </a:lnTo>
                <a:cubicBezTo>
                  <a:pt x="3614763" y="2447556"/>
                  <a:pt x="3662356" y="2456171"/>
                  <a:pt x="3709799" y="2466258"/>
                </a:cubicBezTo>
                <a:lnTo>
                  <a:pt x="3791598" y="2486028"/>
                </a:lnTo>
                <a:lnTo>
                  <a:pt x="3972167" y="2518029"/>
                </a:lnTo>
                <a:cubicBezTo>
                  <a:pt x="4088444" y="2532911"/>
                  <a:pt x="4203813" y="2555857"/>
                  <a:pt x="4318639" y="2583644"/>
                </a:cubicBezTo>
                <a:lnTo>
                  <a:pt x="4412739" y="2608087"/>
                </a:lnTo>
                <a:lnTo>
                  <a:pt x="4460154" y="2600917"/>
                </a:lnTo>
                <a:cubicBezTo>
                  <a:pt x="4473946" y="2598478"/>
                  <a:pt x="4487739" y="2596039"/>
                  <a:pt x="4501789" y="2591652"/>
                </a:cubicBezTo>
                <a:cubicBezTo>
                  <a:pt x="4507107" y="2589641"/>
                  <a:pt x="4510265" y="2591223"/>
                  <a:pt x="4514939" y="2594082"/>
                </a:cubicBezTo>
                <a:cubicBezTo>
                  <a:pt x="4525546" y="2603021"/>
                  <a:pt x="4525546" y="2603021"/>
                  <a:pt x="4534613" y="2591730"/>
                </a:cubicBezTo>
                <a:cubicBezTo>
                  <a:pt x="4538261" y="2602377"/>
                  <a:pt x="4531787" y="2613149"/>
                  <a:pt x="4535433" y="2623797"/>
                </a:cubicBezTo>
                <a:cubicBezTo>
                  <a:pt x="4540699" y="2615793"/>
                  <a:pt x="4548046" y="2611166"/>
                  <a:pt x="4555391" y="2606539"/>
                </a:cubicBezTo>
                <a:cubicBezTo>
                  <a:pt x="4563559" y="2602063"/>
                  <a:pt x="4569519" y="2595184"/>
                  <a:pt x="4573963" y="2587028"/>
                </a:cubicBezTo>
                <a:cubicBezTo>
                  <a:pt x="4585703" y="2568253"/>
                  <a:pt x="4602784" y="2566420"/>
                  <a:pt x="4615650" y="2583758"/>
                </a:cubicBezTo>
                <a:lnTo>
                  <a:pt x="4622326" y="2593730"/>
                </a:lnTo>
                <a:lnTo>
                  <a:pt x="4622869" y="2593114"/>
                </a:lnTo>
                <a:cubicBezTo>
                  <a:pt x="4632773" y="2573518"/>
                  <a:pt x="4644187" y="2553741"/>
                  <a:pt x="4655419" y="2532452"/>
                </a:cubicBezTo>
                <a:lnTo>
                  <a:pt x="4662249" y="2521314"/>
                </a:lnTo>
                <a:lnTo>
                  <a:pt x="4660077" y="2522313"/>
                </a:lnTo>
                <a:cubicBezTo>
                  <a:pt x="4658015" y="2525004"/>
                  <a:pt x="4656860" y="2521049"/>
                  <a:pt x="4655754" y="2519214"/>
                </a:cubicBezTo>
                <a:cubicBezTo>
                  <a:pt x="4655016" y="2517991"/>
                  <a:pt x="4655441" y="2515979"/>
                  <a:pt x="4655760" y="2514470"/>
                </a:cubicBezTo>
                <a:lnTo>
                  <a:pt x="4656080" y="2513163"/>
                </a:lnTo>
                <a:lnTo>
                  <a:pt x="4653499" y="2512304"/>
                </a:lnTo>
                <a:lnTo>
                  <a:pt x="4653018" y="2510589"/>
                </a:lnTo>
                <a:lnTo>
                  <a:pt x="4650086" y="2509810"/>
                </a:lnTo>
                <a:cubicBezTo>
                  <a:pt x="4648299" y="2509731"/>
                  <a:pt x="4646503" y="2509979"/>
                  <a:pt x="4644682" y="2510353"/>
                </a:cubicBezTo>
                <a:cubicBezTo>
                  <a:pt x="4642570" y="2510925"/>
                  <a:pt x="4641671" y="2512828"/>
                  <a:pt x="4641139" y="2515342"/>
                </a:cubicBezTo>
                <a:cubicBezTo>
                  <a:pt x="4639071" y="2522778"/>
                  <a:pt x="4636271" y="2524248"/>
                  <a:pt x="4629148" y="2522617"/>
                </a:cubicBezTo>
                <a:cubicBezTo>
                  <a:pt x="4627355" y="2521680"/>
                  <a:pt x="4626618" y="2520457"/>
                  <a:pt x="4627886" y="2519166"/>
                </a:cubicBezTo>
                <a:cubicBezTo>
                  <a:pt x="4631324" y="2514679"/>
                  <a:pt x="4628212" y="2512912"/>
                  <a:pt x="4625575" y="2511254"/>
                </a:cubicBezTo>
                <a:cubicBezTo>
                  <a:pt x="4622463" y="2509487"/>
                  <a:pt x="4618927" y="2509732"/>
                  <a:pt x="4615973" y="2509584"/>
                </a:cubicBezTo>
                <a:cubicBezTo>
                  <a:pt x="4612542" y="2509326"/>
                  <a:pt x="4609217" y="2508566"/>
                  <a:pt x="4605575" y="2509314"/>
                </a:cubicBezTo>
                <a:cubicBezTo>
                  <a:pt x="4602882" y="2510280"/>
                  <a:pt x="4602094" y="2506936"/>
                  <a:pt x="4602045" y="2504816"/>
                </a:cubicBezTo>
                <a:cubicBezTo>
                  <a:pt x="4602314" y="2501186"/>
                  <a:pt x="4600995" y="2500356"/>
                  <a:pt x="4597933" y="2500710"/>
                </a:cubicBezTo>
                <a:cubicBezTo>
                  <a:pt x="4596877" y="2500996"/>
                  <a:pt x="4595822" y="2501282"/>
                  <a:pt x="4594398" y="2500956"/>
                </a:cubicBezTo>
                <a:cubicBezTo>
                  <a:pt x="4592866" y="2501133"/>
                  <a:pt x="4590860" y="2501201"/>
                  <a:pt x="4589755" y="2499366"/>
                </a:cubicBezTo>
                <a:cubicBezTo>
                  <a:pt x="4589124" y="2497640"/>
                  <a:pt x="4591236" y="2497069"/>
                  <a:pt x="4592029" y="2495669"/>
                </a:cubicBezTo>
                <a:cubicBezTo>
                  <a:pt x="4594886" y="2491577"/>
                  <a:pt x="4593992" y="2488735"/>
                  <a:pt x="4587450" y="2486711"/>
                </a:cubicBezTo>
                <a:lnTo>
                  <a:pt x="4588907" y="2479810"/>
                </a:lnTo>
                <a:lnTo>
                  <a:pt x="4588188" y="2479364"/>
                </a:lnTo>
                <a:cubicBezTo>
                  <a:pt x="4582437" y="2476700"/>
                  <a:pt x="4576529" y="2474399"/>
                  <a:pt x="4570755" y="2471337"/>
                </a:cubicBezTo>
                <a:cubicBezTo>
                  <a:pt x="4563970" y="2467690"/>
                  <a:pt x="4558269" y="2470541"/>
                  <a:pt x="4554054" y="2477607"/>
                </a:cubicBezTo>
                <a:cubicBezTo>
                  <a:pt x="4552931" y="2479754"/>
                  <a:pt x="4551811" y="2481901"/>
                  <a:pt x="4550689" y="2484048"/>
                </a:cubicBezTo>
                <a:cubicBezTo>
                  <a:pt x="4547728" y="2488205"/>
                  <a:pt x="4544719" y="2488420"/>
                  <a:pt x="4542516" y="2484070"/>
                </a:cubicBezTo>
                <a:cubicBezTo>
                  <a:pt x="4541796" y="2483933"/>
                  <a:pt x="4541931" y="2483172"/>
                  <a:pt x="4541212" y="2483036"/>
                </a:cubicBezTo>
                <a:cubicBezTo>
                  <a:pt x="4536085" y="2474198"/>
                  <a:pt x="4536085" y="2474198"/>
                  <a:pt x="4529578" y="2481616"/>
                </a:cubicBezTo>
                <a:cubicBezTo>
                  <a:pt x="4522803" y="2490555"/>
                  <a:pt x="4514763" y="2489816"/>
                  <a:pt x="4509052" y="2480081"/>
                </a:cubicBezTo>
                <a:cubicBezTo>
                  <a:pt x="4503791" y="2472003"/>
                  <a:pt x="4500332" y="2470561"/>
                  <a:pt x="4490902" y="2473491"/>
                </a:cubicBezTo>
                <a:cubicBezTo>
                  <a:pt x="4481473" y="2476422"/>
                  <a:pt x="4472044" y="2479352"/>
                  <a:pt x="4462431" y="2479101"/>
                </a:cubicBezTo>
                <a:cubicBezTo>
                  <a:pt x="4455695" y="2479396"/>
                  <a:pt x="4450080" y="2477544"/>
                  <a:pt x="4445719" y="2472784"/>
                </a:cubicBezTo>
                <a:cubicBezTo>
                  <a:pt x="4440775" y="2467126"/>
                  <a:pt x="4436913" y="2467967"/>
                  <a:pt x="4432966" y="2473510"/>
                </a:cubicBezTo>
                <a:cubicBezTo>
                  <a:pt x="4428164" y="2479678"/>
                  <a:pt x="4428164" y="2479678"/>
                  <a:pt x="4425059" y="2472011"/>
                </a:cubicBezTo>
                <a:cubicBezTo>
                  <a:pt x="4423257" y="2465376"/>
                  <a:pt x="4420738" y="2458606"/>
                  <a:pt x="4418802" y="2452732"/>
                </a:cubicBezTo>
                <a:cubicBezTo>
                  <a:pt x="4416512" y="2453085"/>
                  <a:pt x="4416828" y="2455504"/>
                  <a:pt x="4415840" y="2456890"/>
                </a:cubicBezTo>
                <a:cubicBezTo>
                  <a:pt x="4412343" y="2464091"/>
                  <a:pt x="4407360" y="2467079"/>
                  <a:pt x="4399588" y="2464818"/>
                </a:cubicBezTo>
                <a:cubicBezTo>
                  <a:pt x="4393120" y="2463590"/>
                  <a:pt x="4386786" y="2461602"/>
                  <a:pt x="4380318" y="2460375"/>
                </a:cubicBezTo>
                <a:cubicBezTo>
                  <a:pt x="4367515" y="2457160"/>
                  <a:pt x="4357817" y="2461612"/>
                  <a:pt x="4349921" y="2472699"/>
                </a:cubicBezTo>
                <a:cubicBezTo>
                  <a:pt x="4346827" y="2477617"/>
                  <a:pt x="4343730" y="2482536"/>
                  <a:pt x="4340502" y="2488216"/>
                </a:cubicBezTo>
                <a:cubicBezTo>
                  <a:pt x="4339380" y="2490363"/>
                  <a:pt x="4337406" y="2493134"/>
                  <a:pt x="4334665" y="2491827"/>
                </a:cubicBezTo>
                <a:cubicBezTo>
                  <a:pt x="4331924" y="2490521"/>
                  <a:pt x="4333180" y="2487613"/>
                  <a:pt x="4333582" y="2485330"/>
                </a:cubicBezTo>
                <a:cubicBezTo>
                  <a:pt x="4334387" y="2480763"/>
                  <a:pt x="4335911" y="2476333"/>
                  <a:pt x="4332854" y="2472606"/>
                </a:cubicBezTo>
                <a:cubicBezTo>
                  <a:pt x="4331100" y="2469915"/>
                  <a:pt x="4333525" y="2468801"/>
                  <a:pt x="4334646" y="2466655"/>
                </a:cubicBezTo>
                <a:cubicBezTo>
                  <a:pt x="4338862" y="2459589"/>
                  <a:pt x="4337962" y="2456272"/>
                  <a:pt x="4330056" y="2454772"/>
                </a:cubicBezTo>
                <a:cubicBezTo>
                  <a:pt x="4320713" y="2452999"/>
                  <a:pt x="4311101" y="2452749"/>
                  <a:pt x="4302075" y="2453395"/>
                </a:cubicBezTo>
                <a:cubicBezTo>
                  <a:pt x="4296910" y="2453202"/>
                  <a:pt x="4291342" y="2455292"/>
                  <a:pt x="4287528" y="2460074"/>
                </a:cubicBezTo>
                <a:cubicBezTo>
                  <a:pt x="4284567" y="2464231"/>
                  <a:pt x="4280571" y="2465833"/>
                  <a:pt x="4274955" y="2463981"/>
                </a:cubicBezTo>
                <a:cubicBezTo>
                  <a:pt x="4258827" y="2458561"/>
                  <a:pt x="4242211" y="2460129"/>
                  <a:pt x="4225777" y="2464876"/>
                </a:cubicBezTo>
                <a:cubicBezTo>
                  <a:pt x="4224923" y="2465500"/>
                  <a:pt x="4224923" y="2465500"/>
                  <a:pt x="4224205" y="2465364"/>
                </a:cubicBezTo>
                <a:cubicBezTo>
                  <a:pt x="4203190" y="2470815"/>
                  <a:pt x="4197708" y="2468202"/>
                  <a:pt x="4188442" y="2449140"/>
                </a:cubicBezTo>
                <a:cubicBezTo>
                  <a:pt x="4186018" y="2450253"/>
                  <a:pt x="4187187" y="2452048"/>
                  <a:pt x="4186918" y="2453570"/>
                </a:cubicBezTo>
                <a:cubicBezTo>
                  <a:pt x="4186832" y="2458273"/>
                  <a:pt x="4184992" y="2460284"/>
                  <a:pt x="4180364" y="2457046"/>
                </a:cubicBezTo>
                <a:cubicBezTo>
                  <a:pt x="4178927" y="2456773"/>
                  <a:pt x="4177173" y="2454081"/>
                  <a:pt x="4176186" y="2455467"/>
                </a:cubicBezTo>
                <a:cubicBezTo>
                  <a:pt x="4174346" y="2457477"/>
                  <a:pt x="4174662" y="2459897"/>
                  <a:pt x="4174978" y="2462316"/>
                </a:cubicBezTo>
                <a:cubicBezTo>
                  <a:pt x="4175429" y="2463975"/>
                  <a:pt x="4175160" y="2465497"/>
                  <a:pt x="4175611" y="2467156"/>
                </a:cubicBezTo>
                <a:cubicBezTo>
                  <a:pt x="4175659" y="2471098"/>
                  <a:pt x="4173368" y="2471450"/>
                  <a:pt x="4171480" y="2469518"/>
                </a:cubicBezTo>
                <a:cubicBezTo>
                  <a:pt x="4166134" y="2466144"/>
                  <a:pt x="4161907" y="2460623"/>
                  <a:pt x="4154902" y="2462441"/>
                </a:cubicBezTo>
                <a:cubicBezTo>
                  <a:pt x="4148616" y="2464394"/>
                  <a:pt x="4145253" y="2470834"/>
                  <a:pt x="4141573" y="2474855"/>
                </a:cubicBezTo>
                <a:cubicBezTo>
                  <a:pt x="4134960" y="2461803"/>
                  <a:pt x="4137875" y="2453703"/>
                  <a:pt x="4150130" y="2447377"/>
                </a:cubicBezTo>
                <a:cubicBezTo>
                  <a:pt x="4150849" y="2447514"/>
                  <a:pt x="4151702" y="2446888"/>
                  <a:pt x="4152555" y="2446264"/>
                </a:cubicBezTo>
                <a:cubicBezTo>
                  <a:pt x="4156551" y="2444662"/>
                  <a:pt x="4162703" y="2443470"/>
                  <a:pt x="4162071" y="2438630"/>
                </a:cubicBezTo>
                <a:cubicBezTo>
                  <a:pt x="4161171" y="2435313"/>
                  <a:pt x="4155421" y="2434223"/>
                  <a:pt x="4151243" y="2432643"/>
                </a:cubicBezTo>
                <a:cubicBezTo>
                  <a:pt x="4141314" y="2429973"/>
                  <a:pt x="4130850" y="2430348"/>
                  <a:pt x="4120654" y="2429200"/>
                </a:cubicBezTo>
                <a:cubicBezTo>
                  <a:pt x="4118499" y="2428791"/>
                  <a:pt x="4116207" y="2429142"/>
                  <a:pt x="4114185" y="2427973"/>
                </a:cubicBezTo>
                <a:cubicBezTo>
                  <a:pt x="4108436" y="2426882"/>
                  <a:pt x="4103673" y="2424405"/>
                  <a:pt x="4099591" y="2430710"/>
                </a:cubicBezTo>
                <a:cubicBezTo>
                  <a:pt x="4097616" y="2433481"/>
                  <a:pt x="4093305" y="2432663"/>
                  <a:pt x="4089443" y="2433503"/>
                </a:cubicBezTo>
                <a:cubicBezTo>
                  <a:pt x="4084862" y="2434207"/>
                  <a:pt x="4080866" y="2435809"/>
                  <a:pt x="4079793" y="2441897"/>
                </a:cubicBezTo>
                <a:cubicBezTo>
                  <a:pt x="4078001" y="2447849"/>
                  <a:pt x="4073104" y="2446134"/>
                  <a:pt x="4069242" y="2446974"/>
                </a:cubicBezTo>
                <a:cubicBezTo>
                  <a:pt x="4066099" y="2447951"/>
                  <a:pt x="4063090" y="2448167"/>
                  <a:pt x="4062324" y="2444089"/>
                </a:cubicBezTo>
                <a:cubicBezTo>
                  <a:pt x="4061288" y="2441532"/>
                  <a:pt x="4059985" y="2440499"/>
                  <a:pt x="4057829" y="2440090"/>
                </a:cubicBezTo>
                <a:cubicBezTo>
                  <a:pt x="4051945" y="2439760"/>
                  <a:pt x="4046062" y="2439430"/>
                  <a:pt x="4040983" y="2434533"/>
                </a:cubicBezTo>
                <a:cubicBezTo>
                  <a:pt x="4038376" y="2432466"/>
                  <a:pt x="4035817" y="2434341"/>
                  <a:pt x="4033259" y="2436215"/>
                </a:cubicBezTo>
                <a:cubicBezTo>
                  <a:pt x="4018626" y="2447596"/>
                  <a:pt x="4002144" y="2448402"/>
                  <a:pt x="3985747" y="2444504"/>
                </a:cubicBezTo>
                <a:cubicBezTo>
                  <a:pt x="3977976" y="2442243"/>
                  <a:pt x="3970204" y="2439982"/>
                  <a:pt x="3961896" y="2440766"/>
                </a:cubicBezTo>
                <a:cubicBezTo>
                  <a:pt x="3955160" y="2441061"/>
                  <a:pt x="3949947" y="2436925"/>
                  <a:pt x="3947561" y="2429394"/>
                </a:cubicBezTo>
                <a:cubicBezTo>
                  <a:pt x="3944015" y="2432653"/>
                  <a:pt x="3942941" y="2438742"/>
                  <a:pt x="3936473" y="2437515"/>
                </a:cubicBezTo>
                <a:cubicBezTo>
                  <a:pt x="3928702" y="2435254"/>
                  <a:pt x="3921064" y="2432232"/>
                  <a:pt x="3916522" y="2424291"/>
                </a:cubicBezTo>
                <a:cubicBezTo>
                  <a:pt x="3915353" y="2422496"/>
                  <a:pt x="3914318" y="2419940"/>
                  <a:pt x="3913283" y="2417384"/>
                </a:cubicBezTo>
                <a:cubicBezTo>
                  <a:pt x="3911529" y="2414692"/>
                  <a:pt x="3910763" y="2410613"/>
                  <a:pt x="3906048" y="2412078"/>
                </a:cubicBezTo>
                <a:cubicBezTo>
                  <a:pt x="3901467" y="2412782"/>
                  <a:pt x="3900931" y="2415827"/>
                  <a:pt x="3900394" y="2418872"/>
                </a:cubicBezTo>
                <a:cubicBezTo>
                  <a:pt x="3898113" y="2431811"/>
                  <a:pt x="3892507" y="2442545"/>
                  <a:pt x="3884295" y="2451211"/>
                </a:cubicBezTo>
                <a:cubicBezTo>
                  <a:pt x="3879762" y="2455858"/>
                  <a:pt x="3875498" y="2458981"/>
                  <a:pt x="3868848" y="2454574"/>
                </a:cubicBezTo>
                <a:cubicBezTo>
                  <a:pt x="3863500" y="2451200"/>
                  <a:pt x="3856496" y="2453016"/>
                  <a:pt x="3850928" y="2455106"/>
                </a:cubicBezTo>
                <a:cubicBezTo>
                  <a:pt x="3843789" y="2457684"/>
                  <a:pt x="3835481" y="2458467"/>
                  <a:pt x="3827441" y="2457728"/>
                </a:cubicBezTo>
                <a:cubicBezTo>
                  <a:pt x="3817110" y="2457342"/>
                  <a:pt x="3806243" y="2459999"/>
                  <a:pt x="3796095" y="2462793"/>
                </a:cubicBezTo>
                <a:cubicBezTo>
                  <a:pt x="3787653" y="2464337"/>
                  <a:pt x="3779929" y="2466018"/>
                  <a:pt x="3771439" y="2463621"/>
                </a:cubicBezTo>
                <a:cubicBezTo>
                  <a:pt x="3763802" y="2460599"/>
                  <a:pt x="3757419" y="2454668"/>
                  <a:pt x="3753596" y="2446864"/>
                </a:cubicBezTo>
                <a:cubicBezTo>
                  <a:pt x="3742892" y="2427530"/>
                  <a:pt x="3732696" y="2426382"/>
                  <a:pt x="3719146" y="2444261"/>
                </a:cubicBezTo>
                <a:cubicBezTo>
                  <a:pt x="3719012" y="2445022"/>
                  <a:pt x="3718159" y="2445646"/>
                  <a:pt x="3718025" y="2446408"/>
                </a:cubicBezTo>
                <a:cubicBezTo>
                  <a:pt x="3712237" y="2453961"/>
                  <a:pt x="3712237" y="2453961"/>
                  <a:pt x="3708547" y="2445396"/>
                </a:cubicBezTo>
                <a:cubicBezTo>
                  <a:pt x="3704724" y="2437591"/>
                  <a:pt x="3700546" y="2436012"/>
                  <a:pt x="3691117" y="2438942"/>
                </a:cubicBezTo>
                <a:cubicBezTo>
                  <a:pt x="3676253" y="2443201"/>
                  <a:pt x="3676253" y="2443201"/>
                  <a:pt x="3667313" y="2439146"/>
                </a:cubicBezTo>
                <a:cubicBezTo>
                  <a:pt x="3672564" y="2434637"/>
                  <a:pt x="3678851" y="2432682"/>
                  <a:pt x="3685003" y="2431491"/>
                </a:cubicBezTo>
                <a:cubicBezTo>
                  <a:pt x="3691289" y="2429536"/>
                  <a:pt x="3698026" y="2429242"/>
                  <a:pt x="3704896" y="2428186"/>
                </a:cubicBezTo>
                <a:cubicBezTo>
                  <a:pt x="3700402" y="2424187"/>
                  <a:pt x="3700220" y="2421006"/>
                  <a:pt x="3703181" y="2416848"/>
                </a:cubicBezTo>
                <a:cubicBezTo>
                  <a:pt x="3706861" y="2412827"/>
                  <a:pt x="3704839" y="2411657"/>
                  <a:pt x="3700527" y="2410839"/>
                </a:cubicBezTo>
                <a:cubicBezTo>
                  <a:pt x="3692621" y="2409340"/>
                  <a:pt x="3684581" y="2408601"/>
                  <a:pt x="3677346" y="2403295"/>
                </a:cubicBezTo>
                <a:cubicBezTo>
                  <a:pt x="3672584" y="2400819"/>
                  <a:pt x="3667869" y="2402284"/>
                  <a:pt x="3664640" y="2407963"/>
                </a:cubicBezTo>
                <a:cubicBezTo>
                  <a:pt x="3663518" y="2410110"/>
                  <a:pt x="3662531" y="2411496"/>
                  <a:pt x="3660059" y="2408668"/>
                </a:cubicBezTo>
                <a:cubicBezTo>
                  <a:pt x="3652958" y="2402601"/>
                  <a:pt x="3652958" y="2402601"/>
                  <a:pt x="3650630" y="2411597"/>
                </a:cubicBezTo>
                <a:cubicBezTo>
                  <a:pt x="3650496" y="2412359"/>
                  <a:pt x="3650361" y="2413119"/>
                  <a:pt x="3649374" y="2414506"/>
                </a:cubicBezTo>
                <a:cubicBezTo>
                  <a:pt x="3646720" y="2408496"/>
                  <a:pt x="3643347" y="2402350"/>
                  <a:pt x="3640692" y="2396340"/>
                </a:cubicBezTo>
                <a:cubicBezTo>
                  <a:pt x="3639389" y="2395307"/>
                  <a:pt x="3639341" y="2391366"/>
                  <a:pt x="3636917" y="2392478"/>
                </a:cubicBezTo>
                <a:close/>
                <a:moveTo>
                  <a:pt x="11196453" y="2307681"/>
                </a:moveTo>
                <a:cubicBezTo>
                  <a:pt x="11193078" y="2308278"/>
                  <a:pt x="11190239" y="2310153"/>
                  <a:pt x="11188518" y="2314961"/>
                </a:cubicBezTo>
                <a:lnTo>
                  <a:pt x="11187212" y="2319083"/>
                </a:lnTo>
                <a:lnTo>
                  <a:pt x="11194434" y="2318684"/>
                </a:lnTo>
                <a:lnTo>
                  <a:pt x="11211368" y="2327584"/>
                </a:lnTo>
                <a:lnTo>
                  <a:pt x="11211291" y="2326037"/>
                </a:lnTo>
                <a:cubicBezTo>
                  <a:pt x="11211111" y="2324523"/>
                  <a:pt x="11210929" y="2323012"/>
                  <a:pt x="11210748" y="2321499"/>
                </a:cubicBezTo>
                <a:cubicBezTo>
                  <a:pt x="11211713" y="2316779"/>
                  <a:pt x="11215518" y="2310188"/>
                  <a:pt x="11207605" y="2308070"/>
                </a:cubicBezTo>
                <a:cubicBezTo>
                  <a:pt x="11203739" y="2307766"/>
                  <a:pt x="11199828" y="2307085"/>
                  <a:pt x="11196453" y="2307681"/>
                </a:cubicBezTo>
                <a:close/>
                <a:moveTo>
                  <a:pt x="11161033" y="2302917"/>
                </a:moveTo>
                <a:cubicBezTo>
                  <a:pt x="11156140" y="2300436"/>
                  <a:pt x="11155174" y="2305153"/>
                  <a:pt x="11152335" y="2307028"/>
                </a:cubicBezTo>
                <a:lnTo>
                  <a:pt x="11150208" y="2310713"/>
                </a:lnTo>
                <a:lnTo>
                  <a:pt x="11158539" y="2318681"/>
                </a:lnTo>
                <a:lnTo>
                  <a:pt x="11159910" y="2318855"/>
                </a:lnTo>
                <a:lnTo>
                  <a:pt x="11162302" y="2313502"/>
                </a:lnTo>
                <a:cubicBezTo>
                  <a:pt x="11164960" y="2310116"/>
                  <a:pt x="11164416" y="2305578"/>
                  <a:pt x="11161033" y="2302917"/>
                </a:cubicBezTo>
                <a:close/>
                <a:moveTo>
                  <a:pt x="3460688" y="2134733"/>
                </a:moveTo>
                <a:cubicBezTo>
                  <a:pt x="3455426" y="2136969"/>
                  <a:pt x="3451529" y="2141263"/>
                  <a:pt x="3448215" y="2146013"/>
                </a:cubicBezTo>
                <a:lnTo>
                  <a:pt x="3444518" y="2151786"/>
                </a:lnTo>
                <a:lnTo>
                  <a:pt x="3458928" y="2154992"/>
                </a:lnTo>
                <a:cubicBezTo>
                  <a:pt x="3465846" y="2157879"/>
                  <a:pt x="3475228" y="2151007"/>
                  <a:pt x="3476703" y="2142634"/>
                </a:cubicBezTo>
                <a:cubicBezTo>
                  <a:pt x="3477106" y="2140351"/>
                  <a:pt x="3474500" y="2138283"/>
                  <a:pt x="3473330" y="2136488"/>
                </a:cubicBezTo>
                <a:lnTo>
                  <a:pt x="3473222" y="2136360"/>
                </a:lnTo>
                <a:close/>
                <a:moveTo>
                  <a:pt x="10777743" y="1451978"/>
                </a:moveTo>
                <a:lnTo>
                  <a:pt x="10780084" y="1461830"/>
                </a:lnTo>
                <a:cubicBezTo>
                  <a:pt x="10782454" y="1464777"/>
                  <a:pt x="10786154" y="1466488"/>
                  <a:pt x="10791053" y="1466977"/>
                </a:cubicBezTo>
                <a:lnTo>
                  <a:pt x="10833767" y="1471703"/>
                </a:lnTo>
                <a:lnTo>
                  <a:pt x="10828291" y="1468300"/>
                </a:lnTo>
                <a:lnTo>
                  <a:pt x="10811434" y="1452721"/>
                </a:lnTo>
                <a:lnTo>
                  <a:pt x="10791284" y="1453500"/>
                </a:lnTo>
                <a:close/>
                <a:moveTo>
                  <a:pt x="10869772" y="1451600"/>
                </a:moveTo>
                <a:lnTo>
                  <a:pt x="10862601" y="1467416"/>
                </a:lnTo>
                <a:lnTo>
                  <a:pt x="10858938" y="1474488"/>
                </a:lnTo>
                <a:lnTo>
                  <a:pt x="10889151" y="1477831"/>
                </a:lnTo>
                <a:cubicBezTo>
                  <a:pt x="10895110" y="1478193"/>
                  <a:pt x="10900974" y="1477759"/>
                  <a:pt x="10906869" y="1477591"/>
                </a:cubicBezTo>
                <a:lnTo>
                  <a:pt x="10918541" y="1478472"/>
                </a:lnTo>
                <a:lnTo>
                  <a:pt x="10910230" y="1475571"/>
                </a:lnTo>
                <a:lnTo>
                  <a:pt x="10908359" y="1468279"/>
                </a:lnTo>
                <a:lnTo>
                  <a:pt x="10895649" y="1469554"/>
                </a:lnTo>
                <a:cubicBezTo>
                  <a:pt x="10891119" y="1470098"/>
                  <a:pt x="10890756" y="1467073"/>
                  <a:pt x="10888883" y="1464230"/>
                </a:cubicBezTo>
                <a:cubicBezTo>
                  <a:pt x="10885802" y="1457696"/>
                  <a:pt x="10881528" y="1453990"/>
                  <a:pt x="10876515" y="1452099"/>
                </a:cubicBezTo>
                <a:close/>
                <a:moveTo>
                  <a:pt x="10690749" y="1451406"/>
                </a:moveTo>
                <a:lnTo>
                  <a:pt x="10682204" y="1466647"/>
                </a:lnTo>
                <a:lnTo>
                  <a:pt x="10691047" y="1467124"/>
                </a:lnTo>
                <a:cubicBezTo>
                  <a:pt x="10705870" y="1469654"/>
                  <a:pt x="10719420" y="1468298"/>
                  <a:pt x="10732091" y="1464086"/>
                </a:cubicBezTo>
                <a:lnTo>
                  <a:pt x="10740409" y="1459393"/>
                </a:lnTo>
                <a:lnTo>
                  <a:pt x="10740021" y="1458691"/>
                </a:lnTo>
                <a:cubicBezTo>
                  <a:pt x="10736490" y="1456153"/>
                  <a:pt x="10731592" y="1455663"/>
                  <a:pt x="10723576" y="1456086"/>
                </a:cubicBezTo>
                <a:cubicBezTo>
                  <a:pt x="10712973" y="1457358"/>
                  <a:pt x="10701692" y="1461942"/>
                  <a:pt x="10692997" y="1452214"/>
                </a:cubicBezTo>
                <a:cubicBezTo>
                  <a:pt x="10692870" y="1451152"/>
                  <a:pt x="10691809" y="1451279"/>
                  <a:pt x="10690749" y="1451406"/>
                </a:cubicBezTo>
                <a:close/>
                <a:moveTo>
                  <a:pt x="10754708" y="1449390"/>
                </a:moveTo>
                <a:lnTo>
                  <a:pt x="10755207" y="1451044"/>
                </a:lnTo>
                <a:lnTo>
                  <a:pt x="10757569" y="1449712"/>
                </a:lnTo>
                <a:close/>
                <a:moveTo>
                  <a:pt x="10583392" y="1447899"/>
                </a:moveTo>
                <a:lnTo>
                  <a:pt x="10580834" y="1447969"/>
                </a:lnTo>
                <a:lnTo>
                  <a:pt x="10581062" y="1449079"/>
                </a:lnTo>
                <a:close/>
                <a:moveTo>
                  <a:pt x="3515511" y="100"/>
                </a:moveTo>
                <a:cubicBezTo>
                  <a:pt x="3517584" y="-165"/>
                  <a:pt x="3519756" y="143"/>
                  <a:pt x="3522238" y="495"/>
                </a:cubicBezTo>
                <a:cubicBezTo>
                  <a:pt x="3571579" y="10478"/>
                  <a:pt x="3622114" y="8700"/>
                  <a:pt x="3672946" y="3982"/>
                </a:cubicBezTo>
                <a:cubicBezTo>
                  <a:pt x="3727501" y="-209"/>
                  <a:pt x="3781162" y="4422"/>
                  <a:pt x="3834823" y="9052"/>
                </a:cubicBezTo>
                <a:cubicBezTo>
                  <a:pt x="3903525" y="14325"/>
                  <a:pt x="3971135" y="17953"/>
                  <a:pt x="4040285" y="18815"/>
                </a:cubicBezTo>
                <a:cubicBezTo>
                  <a:pt x="4071756" y="18807"/>
                  <a:pt x="4102781" y="23208"/>
                  <a:pt x="4134105" y="24670"/>
                </a:cubicBezTo>
                <a:cubicBezTo>
                  <a:pt x="4253193" y="29634"/>
                  <a:pt x="4370343" y="53711"/>
                  <a:pt x="4488981" y="63086"/>
                </a:cubicBezTo>
                <a:cubicBezTo>
                  <a:pt x="4490222" y="63263"/>
                  <a:pt x="4491613" y="61969"/>
                  <a:pt x="4494094" y="62321"/>
                </a:cubicBezTo>
                <a:cubicBezTo>
                  <a:pt x="4501540" y="63378"/>
                  <a:pt x="4508987" y="64434"/>
                  <a:pt x="4517673" y="65666"/>
                </a:cubicBezTo>
                <a:cubicBezTo>
                  <a:pt x="4542344" y="70658"/>
                  <a:pt x="4568405" y="74356"/>
                  <a:pt x="4593225" y="77877"/>
                </a:cubicBezTo>
                <a:cubicBezTo>
                  <a:pt x="4633880" y="86627"/>
                  <a:pt x="4673443" y="93731"/>
                  <a:pt x="4713006" y="100835"/>
                </a:cubicBezTo>
                <a:cubicBezTo>
                  <a:pt x="4768553" y="111698"/>
                  <a:pt x="4823801" y="125502"/>
                  <a:pt x="4879050" y="139305"/>
                </a:cubicBezTo>
                <a:cubicBezTo>
                  <a:pt x="4951524" y="157044"/>
                  <a:pt x="5024296" y="171842"/>
                  <a:pt x="5097514" y="182230"/>
                </a:cubicBezTo>
                <a:cubicBezTo>
                  <a:pt x="5193071" y="195787"/>
                  <a:pt x="5287883" y="216694"/>
                  <a:pt x="5382248" y="242012"/>
                </a:cubicBezTo>
                <a:cubicBezTo>
                  <a:pt x="5481576" y="268035"/>
                  <a:pt x="5579217" y="298292"/>
                  <a:pt x="5678247" y="327254"/>
                </a:cubicBezTo>
                <a:cubicBezTo>
                  <a:pt x="5767646" y="351868"/>
                  <a:pt x="5857990" y="379598"/>
                  <a:pt x="5950320" y="400153"/>
                </a:cubicBezTo>
                <a:cubicBezTo>
                  <a:pt x="5972360" y="406263"/>
                  <a:pt x="5994400" y="412372"/>
                  <a:pt x="6015992" y="422892"/>
                </a:cubicBezTo>
                <a:cubicBezTo>
                  <a:pt x="6045972" y="437585"/>
                  <a:pt x="6076997" y="441987"/>
                  <a:pt x="6107874" y="447858"/>
                </a:cubicBezTo>
                <a:cubicBezTo>
                  <a:pt x="6141083" y="455553"/>
                  <a:pt x="6172903" y="464541"/>
                  <a:pt x="6202586" y="482173"/>
                </a:cubicBezTo>
                <a:cubicBezTo>
                  <a:pt x="6239565" y="502332"/>
                  <a:pt x="6278186" y="506321"/>
                  <a:pt x="6316506" y="513249"/>
                </a:cubicBezTo>
                <a:cubicBezTo>
                  <a:pt x="6344902" y="518769"/>
                  <a:pt x="6372996" y="527229"/>
                  <a:pt x="6400944" y="537158"/>
                </a:cubicBezTo>
                <a:cubicBezTo>
                  <a:pt x="6417871" y="544034"/>
                  <a:pt x="6435393" y="545028"/>
                  <a:pt x="6453365" y="541612"/>
                </a:cubicBezTo>
                <a:cubicBezTo>
                  <a:pt x="6502162" y="532132"/>
                  <a:pt x="6547481" y="544526"/>
                  <a:pt x="6593299" y="564448"/>
                </a:cubicBezTo>
                <a:cubicBezTo>
                  <a:pt x="6611466" y="571500"/>
                  <a:pt x="6627301" y="576729"/>
                  <a:pt x="6644926" y="564316"/>
                </a:cubicBezTo>
                <a:cubicBezTo>
                  <a:pt x="6651725" y="559316"/>
                  <a:pt x="6656392" y="562961"/>
                  <a:pt x="6660760" y="569545"/>
                </a:cubicBezTo>
                <a:cubicBezTo>
                  <a:pt x="6665921" y="580717"/>
                  <a:pt x="6674311" y="584889"/>
                  <a:pt x="6684089" y="587768"/>
                </a:cubicBezTo>
                <a:lnTo>
                  <a:pt x="6716898" y="602224"/>
                </a:lnTo>
                <a:lnTo>
                  <a:pt x="6726165" y="598855"/>
                </a:lnTo>
                <a:cubicBezTo>
                  <a:pt x="6729784" y="596536"/>
                  <a:pt x="6732616" y="593235"/>
                  <a:pt x="6734693" y="588139"/>
                </a:cubicBezTo>
                <a:cubicBezTo>
                  <a:pt x="6736983" y="580324"/>
                  <a:pt x="6741225" y="579816"/>
                  <a:pt x="6747289" y="585551"/>
                </a:cubicBezTo>
                <a:cubicBezTo>
                  <a:pt x="6751107" y="590479"/>
                  <a:pt x="6755858" y="594217"/>
                  <a:pt x="6762898" y="590141"/>
                </a:cubicBezTo>
                <a:cubicBezTo>
                  <a:pt x="6770870" y="584877"/>
                  <a:pt x="6777656" y="578678"/>
                  <a:pt x="6781005" y="570736"/>
                </a:cubicBezTo>
                <a:cubicBezTo>
                  <a:pt x="6783422" y="563984"/>
                  <a:pt x="6787408" y="561352"/>
                  <a:pt x="6794830" y="560462"/>
                </a:cubicBezTo>
                <a:cubicBezTo>
                  <a:pt x="6798011" y="560080"/>
                  <a:pt x="6801192" y="559698"/>
                  <a:pt x="6804246" y="558256"/>
                </a:cubicBezTo>
                <a:cubicBezTo>
                  <a:pt x="6823753" y="550530"/>
                  <a:pt x="6843262" y="542805"/>
                  <a:pt x="6863958" y="536014"/>
                </a:cubicBezTo>
                <a:cubicBezTo>
                  <a:pt x="6872312" y="533935"/>
                  <a:pt x="6879481" y="530922"/>
                  <a:pt x="6883890" y="522853"/>
                </a:cubicBezTo>
                <a:cubicBezTo>
                  <a:pt x="6887622" y="518097"/>
                  <a:pt x="6891608" y="515465"/>
                  <a:pt x="6897419" y="519077"/>
                </a:cubicBezTo>
                <a:cubicBezTo>
                  <a:pt x="6912476" y="528041"/>
                  <a:pt x="6926005" y="524265"/>
                  <a:pt x="6941526" y="519172"/>
                </a:cubicBezTo>
                <a:cubicBezTo>
                  <a:pt x="6980671" y="504783"/>
                  <a:pt x="7019392" y="495831"/>
                  <a:pt x="7061081" y="502678"/>
                </a:cubicBezTo>
                <a:cubicBezTo>
                  <a:pt x="7076436" y="505145"/>
                  <a:pt x="7091406" y="504428"/>
                  <a:pt x="7105869" y="499462"/>
                </a:cubicBezTo>
                <a:cubicBezTo>
                  <a:pt x="7129746" y="492290"/>
                  <a:pt x="7153749" y="486180"/>
                  <a:pt x="7178009" y="482193"/>
                </a:cubicBezTo>
                <a:cubicBezTo>
                  <a:pt x="7210749" y="477189"/>
                  <a:pt x="7243745" y="474308"/>
                  <a:pt x="7275341" y="459748"/>
                </a:cubicBezTo>
                <a:cubicBezTo>
                  <a:pt x="7300701" y="447013"/>
                  <a:pt x="7327886" y="440522"/>
                  <a:pt x="7356259" y="434964"/>
                </a:cubicBezTo>
                <a:cubicBezTo>
                  <a:pt x="7382639" y="430724"/>
                  <a:pt x="7409145" y="427544"/>
                  <a:pt x="7434760" y="416932"/>
                </a:cubicBezTo>
                <a:cubicBezTo>
                  <a:pt x="7453208" y="409334"/>
                  <a:pt x="7472038" y="404922"/>
                  <a:pt x="7490868" y="400509"/>
                </a:cubicBezTo>
                <a:cubicBezTo>
                  <a:pt x="7569752" y="385663"/>
                  <a:pt x="7646939" y="365635"/>
                  <a:pt x="7723320" y="347858"/>
                </a:cubicBezTo>
                <a:cubicBezTo>
                  <a:pt x="7807928" y="326940"/>
                  <a:pt x="7891348" y="305086"/>
                  <a:pt x="7976211" y="286291"/>
                </a:cubicBezTo>
                <a:cubicBezTo>
                  <a:pt x="8056833" y="268005"/>
                  <a:pt x="8137837" y="252905"/>
                  <a:pt x="8219478" y="243113"/>
                </a:cubicBezTo>
                <a:cubicBezTo>
                  <a:pt x="8282034" y="235611"/>
                  <a:pt x="8344209" y="224923"/>
                  <a:pt x="8406127" y="212111"/>
                </a:cubicBezTo>
                <a:cubicBezTo>
                  <a:pt x="8453331" y="202141"/>
                  <a:pt x="8500533" y="192172"/>
                  <a:pt x="8547990" y="184325"/>
                </a:cubicBezTo>
                <a:cubicBezTo>
                  <a:pt x="8581791" y="179194"/>
                  <a:pt x="8615593" y="174064"/>
                  <a:pt x="8650328" y="167744"/>
                </a:cubicBezTo>
                <a:cubicBezTo>
                  <a:pt x="8671532" y="165201"/>
                  <a:pt x="8693799" y="162530"/>
                  <a:pt x="8714876" y="158925"/>
                </a:cubicBezTo>
                <a:cubicBezTo>
                  <a:pt x="8722298" y="158035"/>
                  <a:pt x="8728660" y="157272"/>
                  <a:pt x="8735022" y="156509"/>
                </a:cubicBezTo>
                <a:cubicBezTo>
                  <a:pt x="8737142" y="156254"/>
                  <a:pt x="8738329" y="157189"/>
                  <a:pt x="8739391" y="157061"/>
                </a:cubicBezTo>
                <a:cubicBezTo>
                  <a:pt x="8840752" y="150290"/>
                  <a:pt x="8940841" y="132901"/>
                  <a:pt x="9042585" y="129315"/>
                </a:cubicBezTo>
                <a:cubicBezTo>
                  <a:pt x="9069347" y="128259"/>
                  <a:pt x="9095854" y="125080"/>
                  <a:pt x="9122743" y="125086"/>
                </a:cubicBezTo>
                <a:cubicBezTo>
                  <a:pt x="9181822" y="124464"/>
                  <a:pt x="9239586" y="121843"/>
                  <a:pt x="9298283" y="118035"/>
                </a:cubicBezTo>
                <a:cubicBezTo>
                  <a:pt x="9344129" y="114691"/>
                  <a:pt x="9389975" y="111346"/>
                  <a:pt x="9436586" y="114373"/>
                </a:cubicBezTo>
                <a:cubicBezTo>
                  <a:pt x="9480015" y="117780"/>
                  <a:pt x="9523191" y="119065"/>
                  <a:pt x="9565347" y="111854"/>
                </a:cubicBezTo>
                <a:cubicBezTo>
                  <a:pt x="9567467" y="111601"/>
                  <a:pt x="9569323" y="111378"/>
                  <a:pt x="9571093" y="111569"/>
                </a:cubicBezTo>
                <a:cubicBezTo>
                  <a:pt x="9572864" y="111761"/>
                  <a:pt x="9574550" y="112366"/>
                  <a:pt x="9576331" y="113769"/>
                </a:cubicBezTo>
                <a:cubicBezTo>
                  <a:pt x="9597454" y="128468"/>
                  <a:pt x="9619974" y="127921"/>
                  <a:pt x="9644233" y="123935"/>
                </a:cubicBezTo>
                <a:cubicBezTo>
                  <a:pt x="9667431" y="120076"/>
                  <a:pt x="9690757" y="117278"/>
                  <a:pt x="9714593" y="118728"/>
                </a:cubicBezTo>
                <a:cubicBezTo>
                  <a:pt x="9754714" y="121455"/>
                  <a:pt x="9794030" y="126434"/>
                  <a:pt x="9834448" y="122663"/>
                </a:cubicBezTo>
                <a:cubicBezTo>
                  <a:pt x="9852472" y="120502"/>
                  <a:pt x="9869141" y="124965"/>
                  <a:pt x="9883392" y="136180"/>
                </a:cubicBezTo>
                <a:cubicBezTo>
                  <a:pt x="9888143" y="139919"/>
                  <a:pt x="9891324" y="139538"/>
                  <a:pt x="9895183" y="135844"/>
                </a:cubicBezTo>
                <a:cubicBezTo>
                  <a:pt x="9904088" y="129390"/>
                  <a:pt x="9913248" y="125060"/>
                  <a:pt x="9922749" y="132538"/>
                </a:cubicBezTo>
                <a:cubicBezTo>
                  <a:pt x="9935559" y="140695"/>
                  <a:pt x="9948537" y="141293"/>
                  <a:pt x="9963253" y="138451"/>
                </a:cubicBezTo>
                <a:cubicBezTo>
                  <a:pt x="9985392" y="134719"/>
                  <a:pt x="10006173" y="137611"/>
                  <a:pt x="10025853" y="149253"/>
                </a:cubicBezTo>
                <a:cubicBezTo>
                  <a:pt x="10037475" y="156476"/>
                  <a:pt x="10052828" y="158943"/>
                  <a:pt x="10062666" y="151301"/>
                </a:cubicBezTo>
                <a:cubicBezTo>
                  <a:pt x="10080350" y="137331"/>
                  <a:pt x="10096764" y="139671"/>
                  <a:pt x="10114875" y="147193"/>
                </a:cubicBezTo>
                <a:cubicBezTo>
                  <a:pt x="10123866" y="150423"/>
                  <a:pt x="10133918" y="153526"/>
                  <a:pt x="10144266" y="150131"/>
                </a:cubicBezTo>
                <a:cubicBezTo>
                  <a:pt x="10149313" y="147371"/>
                  <a:pt x="10151815" y="150302"/>
                  <a:pt x="10152325" y="154549"/>
                </a:cubicBezTo>
                <a:cubicBezTo>
                  <a:pt x="10152707" y="157735"/>
                  <a:pt x="10152962" y="159858"/>
                  <a:pt x="10153216" y="161982"/>
                </a:cubicBezTo>
                <a:cubicBezTo>
                  <a:pt x="10153556" y="173789"/>
                  <a:pt x="10154617" y="173662"/>
                  <a:pt x="10163523" y="167208"/>
                </a:cubicBezTo>
                <a:cubicBezTo>
                  <a:pt x="10173489" y="160628"/>
                  <a:pt x="10184642" y="154982"/>
                  <a:pt x="10194863" y="150525"/>
                </a:cubicBezTo>
                <a:cubicBezTo>
                  <a:pt x="10198976" y="148954"/>
                  <a:pt x="10203091" y="147384"/>
                  <a:pt x="10206653" y="150187"/>
                </a:cubicBezTo>
                <a:cubicBezTo>
                  <a:pt x="10210216" y="152991"/>
                  <a:pt x="10208605" y="157493"/>
                  <a:pt x="10206867" y="160933"/>
                </a:cubicBezTo>
                <a:cubicBezTo>
                  <a:pt x="10202584" y="170063"/>
                  <a:pt x="10206275" y="173929"/>
                  <a:pt x="10214883" y="173973"/>
                </a:cubicBezTo>
                <a:cubicBezTo>
                  <a:pt x="10218192" y="174654"/>
                  <a:pt x="10221627" y="176396"/>
                  <a:pt x="10224808" y="176014"/>
                </a:cubicBezTo>
                <a:cubicBezTo>
                  <a:pt x="10232230" y="175124"/>
                  <a:pt x="10233672" y="178182"/>
                  <a:pt x="10230195" y="185062"/>
                </a:cubicBezTo>
                <a:cubicBezTo>
                  <a:pt x="10228329" y="187440"/>
                  <a:pt x="10226591" y="190880"/>
                  <a:pt x="10230027" y="192621"/>
                </a:cubicBezTo>
                <a:cubicBezTo>
                  <a:pt x="10232529" y="195553"/>
                  <a:pt x="10235582" y="194109"/>
                  <a:pt x="10238636" y="192666"/>
                </a:cubicBezTo>
                <a:cubicBezTo>
                  <a:pt x="10246609" y="187402"/>
                  <a:pt x="10255346" y="188508"/>
                  <a:pt x="10265143" y="189487"/>
                </a:cubicBezTo>
                <a:cubicBezTo>
                  <a:pt x="10294789" y="194548"/>
                  <a:pt x="10319345" y="184064"/>
                  <a:pt x="10341947" y="166274"/>
                </a:cubicBezTo>
                <a:cubicBezTo>
                  <a:pt x="10345934" y="163641"/>
                  <a:pt x="10347417" y="158078"/>
                  <a:pt x="10352592" y="156380"/>
                </a:cubicBezTo>
                <a:cubicBezTo>
                  <a:pt x="10352168" y="161817"/>
                  <a:pt x="10351617" y="166191"/>
                  <a:pt x="10351193" y="171627"/>
                </a:cubicBezTo>
                <a:cubicBezTo>
                  <a:pt x="10350347" y="182499"/>
                  <a:pt x="10355351" y="188361"/>
                  <a:pt x="10365149" y="189341"/>
                </a:cubicBezTo>
                <a:cubicBezTo>
                  <a:pt x="10397848" y="192959"/>
                  <a:pt x="10430548" y="196576"/>
                  <a:pt x="10463247" y="200194"/>
                </a:cubicBezTo>
                <a:cubicBezTo>
                  <a:pt x="10475165" y="200919"/>
                  <a:pt x="10486700" y="198458"/>
                  <a:pt x="10498873" y="201306"/>
                </a:cubicBezTo>
                <a:cubicBezTo>
                  <a:pt x="10506677" y="203602"/>
                  <a:pt x="10511301" y="206279"/>
                  <a:pt x="10510326" y="216089"/>
                </a:cubicBezTo>
                <a:cubicBezTo>
                  <a:pt x="10510667" y="227896"/>
                  <a:pt x="10519913" y="233250"/>
                  <a:pt x="10529878" y="226669"/>
                </a:cubicBezTo>
                <a:cubicBezTo>
                  <a:pt x="10537851" y="221405"/>
                  <a:pt x="10544340" y="221704"/>
                  <a:pt x="10552272" y="225061"/>
                </a:cubicBezTo>
                <a:cubicBezTo>
                  <a:pt x="10557022" y="228800"/>
                  <a:pt x="10561263" y="228291"/>
                  <a:pt x="10566055" y="223408"/>
                </a:cubicBezTo>
                <a:cubicBezTo>
                  <a:pt x="10570720" y="217463"/>
                  <a:pt x="10576954" y="215638"/>
                  <a:pt x="10583698" y="218061"/>
                </a:cubicBezTo>
                <a:cubicBezTo>
                  <a:pt x="10588066" y="218614"/>
                  <a:pt x="10593749" y="221163"/>
                  <a:pt x="10597990" y="220655"/>
                </a:cubicBezTo>
                <a:cubicBezTo>
                  <a:pt x="10604352" y="219892"/>
                  <a:pt x="10606855" y="222822"/>
                  <a:pt x="10608552" y="228005"/>
                </a:cubicBezTo>
                <a:cubicBezTo>
                  <a:pt x="10613006" y="238241"/>
                  <a:pt x="10615254" y="239049"/>
                  <a:pt x="10625093" y="231407"/>
                </a:cubicBezTo>
                <a:cubicBezTo>
                  <a:pt x="10630945" y="226396"/>
                  <a:pt x="10636670" y="220324"/>
                  <a:pt x="10643837" y="217310"/>
                </a:cubicBezTo>
                <a:cubicBezTo>
                  <a:pt x="10643964" y="218372"/>
                  <a:pt x="10645024" y="218245"/>
                  <a:pt x="10645152" y="219307"/>
                </a:cubicBezTo>
                <a:cubicBezTo>
                  <a:pt x="10637265" y="234254"/>
                  <a:pt x="10637265" y="234254"/>
                  <a:pt x="10647530" y="248102"/>
                </a:cubicBezTo>
                <a:cubicBezTo>
                  <a:pt x="10648845" y="250099"/>
                  <a:pt x="10650160" y="252096"/>
                  <a:pt x="10651347" y="253030"/>
                </a:cubicBezTo>
                <a:cubicBezTo>
                  <a:pt x="10661995" y="270063"/>
                  <a:pt x="10675100" y="271723"/>
                  <a:pt x="10692106" y="261067"/>
                </a:cubicBezTo>
                <a:cubicBezTo>
                  <a:pt x="10701011" y="254613"/>
                  <a:pt x="10707755" y="257036"/>
                  <a:pt x="10710089" y="267527"/>
                </a:cubicBezTo>
                <a:cubicBezTo>
                  <a:pt x="10711786" y="272708"/>
                  <a:pt x="10712423" y="278018"/>
                  <a:pt x="10711999" y="283453"/>
                </a:cubicBezTo>
                <a:cubicBezTo>
                  <a:pt x="10710601" y="298701"/>
                  <a:pt x="10697327" y="304601"/>
                  <a:pt x="10685578" y="296317"/>
                </a:cubicBezTo>
                <a:cubicBezTo>
                  <a:pt x="10676204" y="289901"/>
                  <a:pt x="10667340" y="287733"/>
                  <a:pt x="10657543" y="286754"/>
                </a:cubicBezTo>
                <a:cubicBezTo>
                  <a:pt x="10647873" y="286837"/>
                  <a:pt x="10639009" y="284668"/>
                  <a:pt x="10631756" y="277999"/>
                </a:cubicBezTo>
                <a:cubicBezTo>
                  <a:pt x="10620685" y="266401"/>
                  <a:pt x="10615257" y="265975"/>
                  <a:pt x="10604867" y="277992"/>
                </a:cubicBezTo>
                <a:cubicBezTo>
                  <a:pt x="10597149" y="285381"/>
                  <a:pt x="10589982" y="288394"/>
                  <a:pt x="10579125" y="287542"/>
                </a:cubicBezTo>
                <a:cubicBezTo>
                  <a:pt x="10559658" y="286646"/>
                  <a:pt x="10540614" y="280313"/>
                  <a:pt x="10522080" y="278228"/>
                </a:cubicBezTo>
                <a:cubicBezTo>
                  <a:pt x="10505667" y="275888"/>
                  <a:pt x="10489763" y="277795"/>
                  <a:pt x="10477125" y="289005"/>
                </a:cubicBezTo>
                <a:cubicBezTo>
                  <a:pt x="10470468" y="296265"/>
                  <a:pt x="10465972" y="294650"/>
                  <a:pt x="10458846" y="289043"/>
                </a:cubicBezTo>
                <a:cubicBezTo>
                  <a:pt x="10425593" y="262873"/>
                  <a:pt x="10389881" y="252077"/>
                  <a:pt x="10350696" y="275087"/>
                </a:cubicBezTo>
                <a:cubicBezTo>
                  <a:pt x="10344716" y="279035"/>
                  <a:pt x="10339160" y="277547"/>
                  <a:pt x="10333604" y="276060"/>
                </a:cubicBezTo>
                <a:cubicBezTo>
                  <a:pt x="10330169" y="274318"/>
                  <a:pt x="10325418" y="270579"/>
                  <a:pt x="10321559" y="274273"/>
                </a:cubicBezTo>
                <a:cubicBezTo>
                  <a:pt x="10317827" y="279029"/>
                  <a:pt x="10321517" y="282894"/>
                  <a:pt x="10323087" y="287015"/>
                </a:cubicBezTo>
                <a:cubicBezTo>
                  <a:pt x="10327032" y="293004"/>
                  <a:pt x="10324106" y="295509"/>
                  <a:pt x="10317744" y="296272"/>
                </a:cubicBezTo>
                <a:cubicBezTo>
                  <a:pt x="10311383" y="297035"/>
                  <a:pt x="10304766" y="295675"/>
                  <a:pt x="10298277" y="295376"/>
                </a:cubicBezTo>
                <a:cubicBezTo>
                  <a:pt x="10283984" y="292782"/>
                  <a:pt x="10271685" y="288871"/>
                  <a:pt x="10257223" y="293837"/>
                </a:cubicBezTo>
                <a:cubicBezTo>
                  <a:pt x="10254042" y="294219"/>
                  <a:pt x="10253787" y="292095"/>
                  <a:pt x="10252473" y="290098"/>
                </a:cubicBezTo>
                <a:cubicBezTo>
                  <a:pt x="10248146" y="280924"/>
                  <a:pt x="10240469" y="279690"/>
                  <a:pt x="10231987" y="280708"/>
                </a:cubicBezTo>
                <a:cubicBezTo>
                  <a:pt x="10200051" y="283460"/>
                  <a:pt x="10167861" y="284090"/>
                  <a:pt x="10135840" y="277160"/>
                </a:cubicBezTo>
                <a:cubicBezTo>
                  <a:pt x="10133592" y="276352"/>
                  <a:pt x="10130411" y="276733"/>
                  <a:pt x="10127358" y="278177"/>
                </a:cubicBezTo>
                <a:cubicBezTo>
                  <a:pt x="10118452" y="284630"/>
                  <a:pt x="10111708" y="282208"/>
                  <a:pt x="10105134" y="272225"/>
                </a:cubicBezTo>
                <a:cubicBezTo>
                  <a:pt x="10098559" y="262243"/>
                  <a:pt x="10092069" y="261944"/>
                  <a:pt x="10083546" y="271583"/>
                </a:cubicBezTo>
                <a:cubicBezTo>
                  <a:pt x="10079687" y="275277"/>
                  <a:pt x="10076888" y="278845"/>
                  <a:pt x="10073157" y="283600"/>
                </a:cubicBezTo>
                <a:cubicBezTo>
                  <a:pt x="10068151" y="277739"/>
                  <a:pt x="10063146" y="271876"/>
                  <a:pt x="10055724" y="272766"/>
                </a:cubicBezTo>
                <a:cubicBezTo>
                  <a:pt x="10047242" y="273784"/>
                  <a:pt x="10038633" y="273739"/>
                  <a:pt x="10031211" y="274629"/>
                </a:cubicBezTo>
                <a:cubicBezTo>
                  <a:pt x="10003516" y="276874"/>
                  <a:pt x="10000081" y="275132"/>
                  <a:pt x="9998345" y="305498"/>
                </a:cubicBezTo>
                <a:cubicBezTo>
                  <a:pt x="9998345" y="305498"/>
                  <a:pt x="9997285" y="305625"/>
                  <a:pt x="9997412" y="306687"/>
                </a:cubicBezTo>
                <a:cubicBezTo>
                  <a:pt x="9995505" y="317686"/>
                  <a:pt x="9991646" y="321381"/>
                  <a:pt x="9980661" y="319467"/>
                </a:cubicBezTo>
                <a:cubicBezTo>
                  <a:pt x="9932863" y="315505"/>
                  <a:pt x="9884387" y="314857"/>
                  <a:pt x="9836844" y="313020"/>
                </a:cubicBezTo>
                <a:cubicBezTo>
                  <a:pt x="9806646" y="312334"/>
                  <a:pt x="9775517" y="312835"/>
                  <a:pt x="9745447" y="313210"/>
                </a:cubicBezTo>
                <a:cubicBezTo>
                  <a:pt x="9708888" y="313287"/>
                  <a:pt x="9673686" y="306738"/>
                  <a:pt x="9637551" y="301378"/>
                </a:cubicBezTo>
                <a:cubicBezTo>
                  <a:pt x="9610281" y="298186"/>
                  <a:pt x="9584324" y="296991"/>
                  <a:pt x="9558964" y="309727"/>
                </a:cubicBezTo>
                <a:cubicBezTo>
                  <a:pt x="9548870" y="315245"/>
                  <a:pt x="9539073" y="314266"/>
                  <a:pt x="9527834" y="310229"/>
                </a:cubicBezTo>
                <a:cubicBezTo>
                  <a:pt x="9506542" y="303088"/>
                  <a:pt x="9483767" y="301512"/>
                  <a:pt x="9460569" y="305371"/>
                </a:cubicBezTo>
                <a:cubicBezTo>
                  <a:pt x="9440678" y="309911"/>
                  <a:pt x="9419345" y="311392"/>
                  <a:pt x="9398564" y="308499"/>
                </a:cubicBezTo>
                <a:cubicBezTo>
                  <a:pt x="9367052" y="305816"/>
                  <a:pt x="9335922" y="306318"/>
                  <a:pt x="9304114" y="310134"/>
                </a:cubicBezTo>
                <a:cubicBezTo>
                  <a:pt x="9283969" y="312549"/>
                  <a:pt x="9264629" y="312715"/>
                  <a:pt x="9245290" y="312880"/>
                </a:cubicBezTo>
                <a:cubicBezTo>
                  <a:pt x="9203175" y="311469"/>
                  <a:pt x="9160382" y="313370"/>
                  <a:pt x="9117844" y="317395"/>
                </a:cubicBezTo>
                <a:cubicBezTo>
                  <a:pt x="9075305" y="321419"/>
                  <a:pt x="9033022" y="327568"/>
                  <a:pt x="8991289" y="329341"/>
                </a:cubicBezTo>
                <a:cubicBezTo>
                  <a:pt x="8962280" y="329590"/>
                  <a:pt x="8933016" y="327714"/>
                  <a:pt x="8904771" y="334333"/>
                </a:cubicBezTo>
                <a:cubicBezTo>
                  <a:pt x="8859944" y="346172"/>
                  <a:pt x="8814903" y="347266"/>
                  <a:pt x="8770117" y="350483"/>
                </a:cubicBezTo>
                <a:cubicBezTo>
                  <a:pt x="8747597" y="351030"/>
                  <a:pt x="8724948" y="350514"/>
                  <a:pt x="8701750" y="354374"/>
                </a:cubicBezTo>
                <a:cubicBezTo>
                  <a:pt x="8675497" y="359677"/>
                  <a:pt x="8647421" y="358735"/>
                  <a:pt x="8621679" y="368286"/>
                </a:cubicBezTo>
                <a:cubicBezTo>
                  <a:pt x="8605224" y="374568"/>
                  <a:pt x="8588132" y="375541"/>
                  <a:pt x="8571846" y="374263"/>
                </a:cubicBezTo>
                <a:cubicBezTo>
                  <a:pt x="8553312" y="372177"/>
                  <a:pt x="8536220" y="373149"/>
                  <a:pt x="8518578" y="378497"/>
                </a:cubicBezTo>
                <a:cubicBezTo>
                  <a:pt x="8498009" y="386349"/>
                  <a:pt x="8475998" y="391143"/>
                  <a:pt x="8453860" y="394876"/>
                </a:cubicBezTo>
                <a:cubicBezTo>
                  <a:pt x="8423367" y="400687"/>
                  <a:pt x="8393806" y="405309"/>
                  <a:pt x="8364374" y="410994"/>
                </a:cubicBezTo>
                <a:cubicBezTo>
                  <a:pt x="8324465" y="419011"/>
                  <a:pt x="8284557" y="427028"/>
                  <a:pt x="8244648" y="435046"/>
                </a:cubicBezTo>
                <a:cubicBezTo>
                  <a:pt x="8220390" y="439033"/>
                  <a:pt x="8197318" y="443954"/>
                  <a:pt x="8174247" y="448875"/>
                </a:cubicBezTo>
                <a:cubicBezTo>
                  <a:pt x="8137519" y="456512"/>
                  <a:pt x="8102489" y="469330"/>
                  <a:pt x="8064233" y="464224"/>
                </a:cubicBezTo>
                <a:cubicBezTo>
                  <a:pt x="8058805" y="463798"/>
                  <a:pt x="8056940" y="466176"/>
                  <a:pt x="8057575" y="471485"/>
                </a:cubicBezTo>
                <a:cubicBezTo>
                  <a:pt x="8058468" y="478918"/>
                  <a:pt x="8062157" y="482784"/>
                  <a:pt x="8069579" y="481894"/>
                </a:cubicBezTo>
                <a:cubicBezTo>
                  <a:pt x="8077002" y="481003"/>
                  <a:pt x="8084296" y="479051"/>
                  <a:pt x="8091718" y="478161"/>
                </a:cubicBezTo>
                <a:cubicBezTo>
                  <a:pt x="8250249" y="454839"/>
                  <a:pt x="8409585" y="429266"/>
                  <a:pt x="8568372" y="408068"/>
                </a:cubicBezTo>
                <a:cubicBezTo>
                  <a:pt x="8714562" y="389458"/>
                  <a:pt x="8860879" y="371909"/>
                  <a:pt x="9007960" y="360732"/>
                </a:cubicBezTo>
                <a:cubicBezTo>
                  <a:pt x="9102834" y="353661"/>
                  <a:pt x="9196902" y="348842"/>
                  <a:pt x="9291224" y="346146"/>
                </a:cubicBezTo>
                <a:cubicBezTo>
                  <a:pt x="9373629" y="342725"/>
                  <a:pt x="9456416" y="342490"/>
                  <a:pt x="9539331" y="343316"/>
                </a:cubicBezTo>
                <a:cubicBezTo>
                  <a:pt x="9641712" y="345040"/>
                  <a:pt x="9742865" y="354450"/>
                  <a:pt x="9844822" y="361608"/>
                </a:cubicBezTo>
                <a:cubicBezTo>
                  <a:pt x="9877267" y="363103"/>
                  <a:pt x="9910348" y="369906"/>
                  <a:pt x="9942029" y="365029"/>
                </a:cubicBezTo>
                <a:cubicBezTo>
                  <a:pt x="9978079" y="360706"/>
                  <a:pt x="10012389" y="359822"/>
                  <a:pt x="10044751" y="378559"/>
                </a:cubicBezTo>
                <a:cubicBezTo>
                  <a:pt x="10057433" y="385655"/>
                  <a:pt x="10072404" y="384937"/>
                  <a:pt x="10086738" y="378909"/>
                </a:cubicBezTo>
                <a:cubicBezTo>
                  <a:pt x="10095899" y="374579"/>
                  <a:pt x="10105568" y="374496"/>
                  <a:pt x="10116426" y="375348"/>
                </a:cubicBezTo>
                <a:cubicBezTo>
                  <a:pt x="10132712" y="376627"/>
                  <a:pt x="10149380" y="381090"/>
                  <a:pt x="10165835" y="374808"/>
                </a:cubicBezTo>
                <a:cubicBezTo>
                  <a:pt x="10180297" y="369842"/>
                  <a:pt x="10191409" y="372817"/>
                  <a:pt x="10202352" y="383353"/>
                </a:cubicBezTo>
                <a:cubicBezTo>
                  <a:pt x="10206042" y="387219"/>
                  <a:pt x="10210411" y="387772"/>
                  <a:pt x="10215457" y="385013"/>
                </a:cubicBezTo>
                <a:cubicBezTo>
                  <a:pt x="10222497" y="380937"/>
                  <a:pt x="10230852" y="378858"/>
                  <a:pt x="10239716" y="381026"/>
                </a:cubicBezTo>
                <a:cubicBezTo>
                  <a:pt x="10266182" y="386469"/>
                  <a:pt x="10295064" y="385159"/>
                  <a:pt x="10321784" y="392725"/>
                </a:cubicBezTo>
                <a:cubicBezTo>
                  <a:pt x="10330775" y="395955"/>
                  <a:pt x="10339385" y="396000"/>
                  <a:pt x="10347358" y="390735"/>
                </a:cubicBezTo>
                <a:cubicBezTo>
                  <a:pt x="10364491" y="381141"/>
                  <a:pt x="10369920" y="381566"/>
                  <a:pt x="10383493" y="396095"/>
                </a:cubicBezTo>
                <a:cubicBezTo>
                  <a:pt x="10388498" y="401957"/>
                  <a:pt x="10394309" y="405568"/>
                  <a:pt x="10400670" y="404805"/>
                </a:cubicBezTo>
                <a:cubicBezTo>
                  <a:pt x="10423063" y="403197"/>
                  <a:pt x="10444227" y="409275"/>
                  <a:pt x="10465137" y="413230"/>
                </a:cubicBezTo>
                <a:cubicBezTo>
                  <a:pt x="10483925" y="417439"/>
                  <a:pt x="10502587" y="420587"/>
                  <a:pt x="10521289" y="415112"/>
                </a:cubicBezTo>
                <a:cubicBezTo>
                  <a:pt x="10528584" y="413160"/>
                  <a:pt x="10533080" y="414774"/>
                  <a:pt x="10536897" y="419703"/>
                </a:cubicBezTo>
                <a:cubicBezTo>
                  <a:pt x="10541903" y="425565"/>
                  <a:pt x="10548095" y="432362"/>
                  <a:pt x="10556323" y="429221"/>
                </a:cubicBezTo>
                <a:cubicBezTo>
                  <a:pt x="10573838" y="422812"/>
                  <a:pt x="10589573" y="428464"/>
                  <a:pt x="10603824" y="439680"/>
                </a:cubicBezTo>
                <a:cubicBezTo>
                  <a:pt x="10625074" y="455442"/>
                  <a:pt x="10649165" y="459015"/>
                  <a:pt x="10673720" y="448530"/>
                </a:cubicBezTo>
                <a:cubicBezTo>
                  <a:pt x="10683007" y="445263"/>
                  <a:pt x="10686443" y="447004"/>
                  <a:pt x="10687589" y="456560"/>
                </a:cubicBezTo>
                <a:cubicBezTo>
                  <a:pt x="10687971" y="459746"/>
                  <a:pt x="10688353" y="462931"/>
                  <a:pt x="10689668" y="464928"/>
                </a:cubicBezTo>
                <a:cubicBezTo>
                  <a:pt x="10706126" y="485573"/>
                  <a:pt x="10722456" y="505156"/>
                  <a:pt x="10751720" y="507031"/>
                </a:cubicBezTo>
                <a:cubicBezTo>
                  <a:pt x="10758209" y="507330"/>
                  <a:pt x="10757531" y="510643"/>
                  <a:pt x="10755920" y="515145"/>
                </a:cubicBezTo>
                <a:cubicBezTo>
                  <a:pt x="10755114" y="517395"/>
                  <a:pt x="10753248" y="519773"/>
                  <a:pt x="10751382" y="522151"/>
                </a:cubicBezTo>
                <a:cubicBezTo>
                  <a:pt x="10747651" y="526907"/>
                  <a:pt x="10743792" y="530601"/>
                  <a:pt x="10748797" y="536463"/>
                </a:cubicBezTo>
                <a:cubicBezTo>
                  <a:pt x="10752742" y="542453"/>
                  <a:pt x="10757534" y="537570"/>
                  <a:pt x="10762708" y="535872"/>
                </a:cubicBezTo>
                <a:cubicBezTo>
                  <a:pt x="10772929" y="531415"/>
                  <a:pt x="10784209" y="526831"/>
                  <a:pt x="10793456" y="532184"/>
                </a:cubicBezTo>
                <a:cubicBezTo>
                  <a:pt x="10804950" y="538345"/>
                  <a:pt x="10809869" y="534524"/>
                  <a:pt x="10816272" y="525139"/>
                </a:cubicBezTo>
                <a:cubicBezTo>
                  <a:pt x="10818138" y="522761"/>
                  <a:pt x="10820004" y="520384"/>
                  <a:pt x="10823058" y="518941"/>
                </a:cubicBezTo>
                <a:cubicBezTo>
                  <a:pt x="10825856" y="515373"/>
                  <a:pt x="10828909" y="513930"/>
                  <a:pt x="10833660" y="517669"/>
                </a:cubicBezTo>
                <a:cubicBezTo>
                  <a:pt x="10837223" y="520473"/>
                  <a:pt x="10837732" y="524720"/>
                  <a:pt x="10834934" y="528287"/>
                </a:cubicBezTo>
                <a:cubicBezTo>
                  <a:pt x="10832262" y="532915"/>
                  <a:pt x="10831712" y="537290"/>
                  <a:pt x="10827852" y="540984"/>
                </a:cubicBezTo>
                <a:cubicBezTo>
                  <a:pt x="10825859" y="542300"/>
                  <a:pt x="10823866" y="543616"/>
                  <a:pt x="10825308" y="546675"/>
                </a:cubicBezTo>
                <a:cubicBezTo>
                  <a:pt x="10826623" y="548671"/>
                  <a:pt x="10829677" y="547228"/>
                  <a:pt x="10831797" y="546973"/>
                </a:cubicBezTo>
                <a:cubicBezTo>
                  <a:pt x="10834978" y="546592"/>
                  <a:pt x="10837098" y="546338"/>
                  <a:pt x="10838965" y="543959"/>
                </a:cubicBezTo>
                <a:cubicBezTo>
                  <a:pt x="10840830" y="541581"/>
                  <a:pt x="10842951" y="541328"/>
                  <a:pt x="10845326" y="543196"/>
                </a:cubicBezTo>
                <a:cubicBezTo>
                  <a:pt x="10858390" y="553478"/>
                  <a:pt x="10872810" y="557133"/>
                  <a:pt x="10888587" y="554164"/>
                </a:cubicBezTo>
                <a:cubicBezTo>
                  <a:pt x="10895881" y="552212"/>
                  <a:pt x="10903303" y="551322"/>
                  <a:pt x="10910852" y="551494"/>
                </a:cubicBezTo>
                <a:cubicBezTo>
                  <a:pt x="10915093" y="550985"/>
                  <a:pt x="10921455" y="550222"/>
                  <a:pt x="10924212" y="555277"/>
                </a:cubicBezTo>
                <a:cubicBezTo>
                  <a:pt x="10925782" y="559397"/>
                  <a:pt x="10920863" y="563218"/>
                  <a:pt x="10918064" y="566785"/>
                </a:cubicBezTo>
                <a:cubicBezTo>
                  <a:pt x="10916198" y="569163"/>
                  <a:pt x="10914205" y="570479"/>
                  <a:pt x="10912339" y="572857"/>
                </a:cubicBezTo>
                <a:cubicBezTo>
                  <a:pt x="10910473" y="575235"/>
                  <a:pt x="10905427" y="577995"/>
                  <a:pt x="10908057" y="581987"/>
                </a:cubicBezTo>
                <a:cubicBezTo>
                  <a:pt x="10909626" y="586108"/>
                  <a:pt x="10914928" y="585472"/>
                  <a:pt x="10919041" y="583901"/>
                </a:cubicBezTo>
                <a:cubicBezTo>
                  <a:pt x="10928584" y="582757"/>
                  <a:pt x="10936261" y="583990"/>
                  <a:pt x="10946312" y="587093"/>
                </a:cubicBezTo>
                <a:cubicBezTo>
                  <a:pt x="10968791" y="595168"/>
                  <a:pt x="10979817" y="588460"/>
                  <a:pt x="10985753" y="566206"/>
                </a:cubicBezTo>
                <a:cubicBezTo>
                  <a:pt x="10987915" y="557330"/>
                  <a:pt x="10992706" y="552447"/>
                  <a:pt x="11001316" y="552492"/>
                </a:cubicBezTo>
                <a:cubicBezTo>
                  <a:pt x="11003736" y="572666"/>
                  <a:pt x="11006028" y="591779"/>
                  <a:pt x="11008448" y="611954"/>
                </a:cubicBezTo>
                <a:cubicBezTo>
                  <a:pt x="10993731" y="614795"/>
                  <a:pt x="10991187" y="620486"/>
                  <a:pt x="10996574" y="629534"/>
                </a:cubicBezTo>
                <a:cubicBezTo>
                  <a:pt x="10998017" y="632592"/>
                  <a:pt x="11002512" y="634207"/>
                  <a:pt x="11000774" y="637647"/>
                </a:cubicBezTo>
                <a:cubicBezTo>
                  <a:pt x="10997975" y="641213"/>
                  <a:pt x="10993606" y="640660"/>
                  <a:pt x="10990298" y="639980"/>
                </a:cubicBezTo>
                <a:cubicBezTo>
                  <a:pt x="10987118" y="640361"/>
                  <a:pt x="10984870" y="639554"/>
                  <a:pt x="10982622" y="638747"/>
                </a:cubicBezTo>
                <a:cubicBezTo>
                  <a:pt x="10976006" y="637386"/>
                  <a:pt x="10972952" y="638829"/>
                  <a:pt x="10972783" y="646389"/>
                </a:cubicBezTo>
                <a:cubicBezTo>
                  <a:pt x="10972232" y="650763"/>
                  <a:pt x="10969815" y="657516"/>
                  <a:pt x="10964132" y="654967"/>
                </a:cubicBezTo>
                <a:cubicBezTo>
                  <a:pt x="10956328" y="652670"/>
                  <a:pt x="10948906" y="653561"/>
                  <a:pt x="10941357" y="653389"/>
                </a:cubicBezTo>
                <a:cubicBezTo>
                  <a:pt x="10934868" y="653091"/>
                  <a:pt x="10927192" y="651857"/>
                  <a:pt x="10920025" y="654870"/>
                </a:cubicBezTo>
                <a:cubicBezTo>
                  <a:pt x="10913917" y="657758"/>
                  <a:pt x="10906750" y="660771"/>
                  <a:pt x="10913325" y="670754"/>
                </a:cubicBezTo>
                <a:cubicBezTo>
                  <a:pt x="10915828" y="673685"/>
                  <a:pt x="10913962" y="676063"/>
                  <a:pt x="10909848" y="677633"/>
                </a:cubicBezTo>
                <a:cubicBezTo>
                  <a:pt x="10893944" y="679541"/>
                  <a:pt x="10888133" y="675929"/>
                  <a:pt x="10885163" y="660129"/>
                </a:cubicBezTo>
                <a:cubicBezTo>
                  <a:pt x="10884526" y="654820"/>
                  <a:pt x="10882956" y="650700"/>
                  <a:pt x="10878460" y="649085"/>
                </a:cubicBezTo>
                <a:cubicBezTo>
                  <a:pt x="10870657" y="646790"/>
                  <a:pt x="10862980" y="645556"/>
                  <a:pt x="10854753" y="648697"/>
                </a:cubicBezTo>
                <a:cubicBezTo>
                  <a:pt x="10852632" y="648952"/>
                  <a:pt x="10852082" y="653326"/>
                  <a:pt x="10853396" y="655322"/>
                </a:cubicBezTo>
                <a:cubicBezTo>
                  <a:pt x="10853778" y="658508"/>
                  <a:pt x="10854288" y="662755"/>
                  <a:pt x="10852422" y="665133"/>
                </a:cubicBezTo>
                <a:cubicBezTo>
                  <a:pt x="10849623" y="668700"/>
                  <a:pt x="10846273" y="676641"/>
                  <a:pt x="10842329" y="670651"/>
                </a:cubicBezTo>
                <a:cubicBezTo>
                  <a:pt x="10832445" y="659989"/>
                  <a:pt x="10821843" y="661260"/>
                  <a:pt x="10810180" y="662660"/>
                </a:cubicBezTo>
                <a:cubicBezTo>
                  <a:pt x="10803691" y="662361"/>
                  <a:pt x="10797202" y="662062"/>
                  <a:pt x="10791264" y="657389"/>
                </a:cubicBezTo>
                <a:cubicBezTo>
                  <a:pt x="10768826" y="640692"/>
                  <a:pt x="10753050" y="643662"/>
                  <a:pt x="10741008" y="668802"/>
                </a:cubicBezTo>
                <a:cubicBezTo>
                  <a:pt x="10737530" y="675681"/>
                  <a:pt x="10732484" y="678441"/>
                  <a:pt x="10726418" y="672705"/>
                </a:cubicBezTo>
                <a:cubicBezTo>
                  <a:pt x="10712167" y="661490"/>
                  <a:pt x="10695753" y="659150"/>
                  <a:pt x="10678662" y="660123"/>
                </a:cubicBezTo>
                <a:cubicBezTo>
                  <a:pt x="10670052" y="660078"/>
                  <a:pt x="10661698" y="662157"/>
                  <a:pt x="10652028" y="662240"/>
                </a:cubicBezTo>
                <a:cubicBezTo>
                  <a:pt x="10635869" y="662024"/>
                  <a:pt x="10622085" y="663677"/>
                  <a:pt x="10618016" y="683553"/>
                </a:cubicBezTo>
                <a:cubicBezTo>
                  <a:pt x="10617124" y="676120"/>
                  <a:pt x="10617548" y="670684"/>
                  <a:pt x="10613603" y="664694"/>
                </a:cubicBezTo>
                <a:cubicBezTo>
                  <a:pt x="10609404" y="656582"/>
                  <a:pt x="10601600" y="654286"/>
                  <a:pt x="10594178" y="655176"/>
                </a:cubicBezTo>
                <a:cubicBezTo>
                  <a:pt x="10585823" y="657255"/>
                  <a:pt x="10592016" y="664052"/>
                  <a:pt x="10591465" y="668427"/>
                </a:cubicBezTo>
                <a:cubicBezTo>
                  <a:pt x="10591168" y="674925"/>
                  <a:pt x="10587437" y="679681"/>
                  <a:pt x="10580693" y="677259"/>
                </a:cubicBezTo>
                <a:cubicBezTo>
                  <a:pt x="10571702" y="674028"/>
                  <a:pt x="10564280" y="674918"/>
                  <a:pt x="10554865" y="677125"/>
                </a:cubicBezTo>
                <a:cubicBezTo>
                  <a:pt x="10543584" y="681709"/>
                  <a:pt x="10531921" y="683107"/>
                  <a:pt x="10520300" y="675885"/>
                </a:cubicBezTo>
                <a:cubicBezTo>
                  <a:pt x="10513301" y="671339"/>
                  <a:pt x="10507067" y="673163"/>
                  <a:pt x="10502402" y="679108"/>
                </a:cubicBezTo>
                <a:cubicBezTo>
                  <a:pt x="10499603" y="682676"/>
                  <a:pt x="10496805" y="686242"/>
                  <a:pt x="10494939" y="688620"/>
                </a:cubicBezTo>
                <a:cubicBezTo>
                  <a:pt x="10490147" y="693503"/>
                  <a:pt x="10487857" y="701318"/>
                  <a:pt x="10481241" y="699957"/>
                </a:cubicBezTo>
                <a:cubicBezTo>
                  <a:pt x="10474625" y="698596"/>
                  <a:pt x="10474794" y="691036"/>
                  <a:pt x="10474157" y="685727"/>
                </a:cubicBezTo>
                <a:cubicBezTo>
                  <a:pt x="10473520" y="680418"/>
                  <a:pt x="10469534" y="683051"/>
                  <a:pt x="10466226" y="682370"/>
                </a:cubicBezTo>
                <a:cubicBezTo>
                  <a:pt x="10463045" y="682752"/>
                  <a:pt x="10459864" y="683133"/>
                  <a:pt x="10461434" y="687253"/>
                </a:cubicBezTo>
                <a:cubicBezTo>
                  <a:pt x="10464955" y="698678"/>
                  <a:pt x="10458975" y="702627"/>
                  <a:pt x="10449560" y="704834"/>
                </a:cubicBezTo>
                <a:cubicBezTo>
                  <a:pt x="10440145" y="707040"/>
                  <a:pt x="10439595" y="711414"/>
                  <a:pt x="10446847" y="718084"/>
                </a:cubicBezTo>
                <a:cubicBezTo>
                  <a:pt x="10448162" y="720080"/>
                  <a:pt x="10451470" y="720761"/>
                  <a:pt x="10454779" y="721441"/>
                </a:cubicBezTo>
                <a:cubicBezTo>
                  <a:pt x="10483874" y="730877"/>
                  <a:pt x="10514325" y="733687"/>
                  <a:pt x="10545455" y="733185"/>
                </a:cubicBezTo>
                <a:cubicBezTo>
                  <a:pt x="10570224" y="733445"/>
                  <a:pt x="10593126" y="736084"/>
                  <a:pt x="10615181" y="749595"/>
                </a:cubicBezTo>
                <a:cubicBezTo>
                  <a:pt x="10627991" y="757752"/>
                  <a:pt x="10638001" y="769477"/>
                  <a:pt x="10647078" y="782390"/>
                </a:cubicBezTo>
                <a:cubicBezTo>
                  <a:pt x="10652973" y="768758"/>
                  <a:pt x="10658146" y="767060"/>
                  <a:pt x="10670023" y="776407"/>
                </a:cubicBezTo>
                <a:cubicBezTo>
                  <a:pt x="10673585" y="779211"/>
                  <a:pt x="10676343" y="784265"/>
                  <a:pt x="10675919" y="789702"/>
                </a:cubicBezTo>
                <a:cubicBezTo>
                  <a:pt x="10676005" y="799386"/>
                  <a:pt x="10683809" y="801681"/>
                  <a:pt x="10691358" y="801852"/>
                </a:cubicBezTo>
                <a:cubicBezTo>
                  <a:pt x="10699035" y="803086"/>
                  <a:pt x="10701579" y="797395"/>
                  <a:pt x="10704123" y="791705"/>
                </a:cubicBezTo>
                <a:cubicBezTo>
                  <a:pt x="10705606" y="786141"/>
                  <a:pt x="10704843" y="779771"/>
                  <a:pt x="10710440" y="772637"/>
                </a:cubicBezTo>
                <a:cubicBezTo>
                  <a:pt x="10708787" y="785760"/>
                  <a:pt x="10715531" y="788182"/>
                  <a:pt x="10724268" y="789289"/>
                </a:cubicBezTo>
                <a:cubicBezTo>
                  <a:pt x="10731817" y="789460"/>
                  <a:pt x="10740936" y="793752"/>
                  <a:pt x="10740640" y="800250"/>
                </a:cubicBezTo>
                <a:cubicBezTo>
                  <a:pt x="10739920" y="812185"/>
                  <a:pt x="10740261" y="823992"/>
                  <a:pt x="10733985" y="834438"/>
                </a:cubicBezTo>
                <a:cubicBezTo>
                  <a:pt x="10730381" y="840256"/>
                  <a:pt x="10726267" y="841826"/>
                  <a:pt x="10718718" y="841655"/>
                </a:cubicBezTo>
                <a:cubicBezTo>
                  <a:pt x="10713161" y="840166"/>
                  <a:pt x="10710786" y="838298"/>
                  <a:pt x="10711082" y="831799"/>
                </a:cubicBezTo>
                <a:cubicBezTo>
                  <a:pt x="10710573" y="827552"/>
                  <a:pt x="10707138" y="825810"/>
                  <a:pt x="10703957" y="826191"/>
                </a:cubicBezTo>
                <a:cubicBezTo>
                  <a:pt x="10691361" y="828779"/>
                  <a:pt x="10683175" y="823299"/>
                  <a:pt x="10674862" y="816756"/>
                </a:cubicBezTo>
                <a:cubicBezTo>
                  <a:pt x="10666676" y="811275"/>
                  <a:pt x="10657939" y="810169"/>
                  <a:pt x="10651408" y="818492"/>
                </a:cubicBezTo>
                <a:cubicBezTo>
                  <a:pt x="10646744" y="824437"/>
                  <a:pt x="10644368" y="822567"/>
                  <a:pt x="10644665" y="816069"/>
                </a:cubicBezTo>
                <a:cubicBezTo>
                  <a:pt x="10644155" y="811822"/>
                  <a:pt x="10641907" y="811014"/>
                  <a:pt x="10637412" y="809399"/>
                </a:cubicBezTo>
                <a:cubicBezTo>
                  <a:pt x="10618623" y="805190"/>
                  <a:pt x="10599538" y="807479"/>
                  <a:pt x="10582277" y="816012"/>
                </a:cubicBezTo>
                <a:cubicBezTo>
                  <a:pt x="10573244" y="821404"/>
                  <a:pt x="10563702" y="822548"/>
                  <a:pt x="10553905" y="821569"/>
                </a:cubicBezTo>
                <a:cubicBezTo>
                  <a:pt x="10545168" y="820463"/>
                  <a:pt x="10537110" y="816044"/>
                  <a:pt x="10530111" y="811498"/>
                </a:cubicBezTo>
                <a:cubicBezTo>
                  <a:pt x="10526548" y="808694"/>
                  <a:pt x="10523918" y="804701"/>
                  <a:pt x="10518999" y="808523"/>
                </a:cubicBezTo>
                <a:cubicBezTo>
                  <a:pt x="10514080" y="812343"/>
                  <a:pt x="10514589" y="816591"/>
                  <a:pt x="10516286" y="821772"/>
                </a:cubicBezTo>
                <a:cubicBezTo>
                  <a:pt x="10517856" y="825893"/>
                  <a:pt x="10520358" y="828824"/>
                  <a:pt x="10519807" y="833198"/>
                </a:cubicBezTo>
                <a:cubicBezTo>
                  <a:pt x="10521208" y="844878"/>
                  <a:pt x="10527146" y="849551"/>
                  <a:pt x="10538004" y="850403"/>
                </a:cubicBezTo>
                <a:cubicBezTo>
                  <a:pt x="10557598" y="852362"/>
                  <a:pt x="10575199" y="855636"/>
                  <a:pt x="10593988" y="859845"/>
                </a:cubicBezTo>
                <a:cubicBezTo>
                  <a:pt x="10605228" y="863883"/>
                  <a:pt x="10606924" y="869064"/>
                  <a:pt x="10600521" y="878449"/>
                </a:cubicBezTo>
                <a:cubicBezTo>
                  <a:pt x="10599461" y="878576"/>
                  <a:pt x="10599588" y="879638"/>
                  <a:pt x="10599715" y="880699"/>
                </a:cubicBezTo>
                <a:cubicBezTo>
                  <a:pt x="10598868" y="891572"/>
                  <a:pt x="10592211" y="898833"/>
                  <a:pt x="10585425" y="905033"/>
                </a:cubicBezTo>
                <a:cubicBezTo>
                  <a:pt x="10580634" y="909915"/>
                  <a:pt x="10578258" y="908046"/>
                  <a:pt x="10576689" y="903926"/>
                </a:cubicBezTo>
                <a:cubicBezTo>
                  <a:pt x="10573422" y="894624"/>
                  <a:pt x="10578214" y="889741"/>
                  <a:pt x="10586569" y="887662"/>
                </a:cubicBezTo>
                <a:cubicBezTo>
                  <a:pt x="10583811" y="882607"/>
                  <a:pt x="10580121" y="878741"/>
                  <a:pt x="10574820" y="879377"/>
                </a:cubicBezTo>
                <a:cubicBezTo>
                  <a:pt x="10571639" y="879759"/>
                  <a:pt x="10571088" y="884133"/>
                  <a:pt x="10570410" y="887446"/>
                </a:cubicBezTo>
                <a:cubicBezTo>
                  <a:pt x="10568079" y="903882"/>
                  <a:pt x="10564220" y="907576"/>
                  <a:pt x="10548189" y="908421"/>
                </a:cubicBezTo>
                <a:cubicBezTo>
                  <a:pt x="10533090" y="908078"/>
                  <a:pt x="10517186" y="909985"/>
                  <a:pt x="10502597" y="913889"/>
                </a:cubicBezTo>
                <a:cubicBezTo>
                  <a:pt x="10482834" y="919491"/>
                  <a:pt x="10478083" y="915752"/>
                  <a:pt x="10478844" y="895197"/>
                </a:cubicBezTo>
                <a:cubicBezTo>
                  <a:pt x="10478717" y="894135"/>
                  <a:pt x="10478590" y="893073"/>
                  <a:pt x="10478463" y="892011"/>
                </a:cubicBezTo>
                <a:cubicBezTo>
                  <a:pt x="10479141" y="888698"/>
                  <a:pt x="10481812" y="884069"/>
                  <a:pt x="10476256" y="882582"/>
                </a:cubicBezTo>
                <a:cubicBezTo>
                  <a:pt x="10470827" y="882156"/>
                  <a:pt x="10465271" y="880668"/>
                  <a:pt x="10462854" y="887421"/>
                </a:cubicBezTo>
                <a:cubicBezTo>
                  <a:pt x="10461244" y="891922"/>
                  <a:pt x="10459505" y="895361"/>
                  <a:pt x="10458955" y="899737"/>
                </a:cubicBezTo>
                <a:cubicBezTo>
                  <a:pt x="10455477" y="906616"/>
                  <a:pt x="10451363" y="908186"/>
                  <a:pt x="10444492" y="904702"/>
                </a:cubicBezTo>
                <a:cubicBezTo>
                  <a:pt x="10437749" y="902280"/>
                  <a:pt x="10438172" y="896843"/>
                  <a:pt x="10441904" y="892087"/>
                </a:cubicBezTo>
                <a:cubicBezTo>
                  <a:pt x="10442710" y="889836"/>
                  <a:pt x="10443642" y="888648"/>
                  <a:pt x="10444448" y="886396"/>
                </a:cubicBezTo>
                <a:cubicBezTo>
                  <a:pt x="10446314" y="884019"/>
                  <a:pt x="10445932" y="880833"/>
                  <a:pt x="10443557" y="878964"/>
                </a:cubicBezTo>
                <a:cubicBezTo>
                  <a:pt x="10440121" y="877222"/>
                  <a:pt x="10439443" y="880534"/>
                  <a:pt x="10437450" y="881850"/>
                </a:cubicBezTo>
                <a:cubicBezTo>
                  <a:pt x="10433591" y="885545"/>
                  <a:pt x="10430919" y="890173"/>
                  <a:pt x="10429435" y="895737"/>
                </a:cubicBezTo>
                <a:cubicBezTo>
                  <a:pt x="10423669" y="910431"/>
                  <a:pt x="10417562" y="913317"/>
                  <a:pt x="10402887" y="907538"/>
                </a:cubicBezTo>
                <a:cubicBezTo>
                  <a:pt x="10396144" y="905116"/>
                  <a:pt x="10389273" y="901631"/>
                  <a:pt x="10382529" y="899208"/>
                </a:cubicBezTo>
                <a:cubicBezTo>
                  <a:pt x="10378033" y="897594"/>
                  <a:pt x="10372604" y="897168"/>
                  <a:pt x="10369000" y="902985"/>
                </a:cubicBezTo>
                <a:cubicBezTo>
                  <a:pt x="10364463" y="909992"/>
                  <a:pt x="10362173" y="917806"/>
                  <a:pt x="10351443" y="918016"/>
                </a:cubicBezTo>
                <a:cubicBezTo>
                  <a:pt x="10344954" y="917717"/>
                  <a:pt x="10340968" y="920350"/>
                  <a:pt x="10335157" y="916738"/>
                </a:cubicBezTo>
                <a:cubicBezTo>
                  <a:pt x="10305976" y="897619"/>
                  <a:pt x="10275652" y="895870"/>
                  <a:pt x="10243547" y="906183"/>
                </a:cubicBezTo>
                <a:cubicBezTo>
                  <a:pt x="10238374" y="907881"/>
                  <a:pt x="10234005" y="907328"/>
                  <a:pt x="10229382" y="904651"/>
                </a:cubicBezTo>
                <a:cubicBezTo>
                  <a:pt x="10218693" y="896239"/>
                  <a:pt x="10206903" y="896576"/>
                  <a:pt x="10194434" y="900226"/>
                </a:cubicBezTo>
                <a:cubicBezTo>
                  <a:pt x="10176919" y="906635"/>
                  <a:pt x="10161652" y="913851"/>
                  <a:pt x="10146767" y="924253"/>
                </a:cubicBezTo>
                <a:cubicBezTo>
                  <a:pt x="10139854" y="929390"/>
                  <a:pt x="10132941" y="934528"/>
                  <a:pt x="10124333" y="934484"/>
                </a:cubicBezTo>
                <a:cubicBezTo>
                  <a:pt x="10096001" y="931419"/>
                  <a:pt x="10066314" y="934980"/>
                  <a:pt x="10039211" y="924228"/>
                </a:cubicBezTo>
                <a:cubicBezTo>
                  <a:pt x="10033528" y="921678"/>
                  <a:pt x="10029414" y="923248"/>
                  <a:pt x="10024622" y="928132"/>
                </a:cubicBezTo>
                <a:cubicBezTo>
                  <a:pt x="10022756" y="930510"/>
                  <a:pt x="10020891" y="932888"/>
                  <a:pt x="10018897" y="934204"/>
                </a:cubicBezTo>
                <a:cubicBezTo>
                  <a:pt x="10013723" y="935901"/>
                  <a:pt x="10015038" y="937898"/>
                  <a:pt x="10016481" y="940956"/>
                </a:cubicBezTo>
                <a:cubicBezTo>
                  <a:pt x="10019366" y="947073"/>
                  <a:pt x="10023988" y="949750"/>
                  <a:pt x="10030350" y="948986"/>
                </a:cubicBezTo>
                <a:cubicBezTo>
                  <a:pt x="10037772" y="948096"/>
                  <a:pt x="10041717" y="954086"/>
                  <a:pt x="10041421" y="960583"/>
                </a:cubicBezTo>
                <a:cubicBezTo>
                  <a:pt x="10040997" y="966020"/>
                  <a:pt x="10034381" y="964660"/>
                  <a:pt x="10030012" y="964106"/>
                </a:cubicBezTo>
                <a:cubicBezTo>
                  <a:pt x="10018095" y="963382"/>
                  <a:pt x="10013768" y="954207"/>
                  <a:pt x="10009568" y="946094"/>
                </a:cubicBezTo>
                <a:cubicBezTo>
                  <a:pt x="9991159" y="918143"/>
                  <a:pt x="9964565" y="911639"/>
                  <a:pt x="9936661" y="930065"/>
                </a:cubicBezTo>
                <a:cubicBezTo>
                  <a:pt x="9929621" y="934141"/>
                  <a:pt x="9922454" y="937154"/>
                  <a:pt x="9914905" y="936983"/>
                </a:cubicBezTo>
                <a:cubicBezTo>
                  <a:pt x="9909603" y="937618"/>
                  <a:pt x="9907356" y="936811"/>
                  <a:pt x="9906719" y="931502"/>
                </a:cubicBezTo>
                <a:cubicBezTo>
                  <a:pt x="9904512" y="922073"/>
                  <a:pt x="9900949" y="919268"/>
                  <a:pt x="9891789" y="923598"/>
                </a:cubicBezTo>
                <a:cubicBezTo>
                  <a:pt x="9874401" y="931069"/>
                  <a:pt x="9857437" y="933105"/>
                  <a:pt x="9839412" y="935266"/>
                </a:cubicBezTo>
                <a:cubicBezTo>
                  <a:pt x="9810658" y="937637"/>
                  <a:pt x="9784914" y="947188"/>
                  <a:pt x="9765196" y="971094"/>
                </a:cubicBezTo>
                <a:cubicBezTo>
                  <a:pt x="9765196" y="971094"/>
                  <a:pt x="9764009" y="970160"/>
                  <a:pt x="9763881" y="969098"/>
                </a:cubicBezTo>
                <a:cubicBezTo>
                  <a:pt x="9764560" y="965785"/>
                  <a:pt x="9766298" y="962345"/>
                  <a:pt x="9766849" y="957971"/>
                </a:cubicBezTo>
                <a:cubicBezTo>
                  <a:pt x="9767823" y="948160"/>
                  <a:pt x="9765194" y="944167"/>
                  <a:pt x="9755396" y="943188"/>
                </a:cubicBezTo>
                <a:cubicBezTo>
                  <a:pt x="9743479" y="942464"/>
                  <a:pt x="9740552" y="944969"/>
                  <a:pt x="9740893" y="956776"/>
                </a:cubicBezTo>
                <a:cubicBezTo>
                  <a:pt x="9741275" y="959961"/>
                  <a:pt x="9744160" y="966078"/>
                  <a:pt x="9737798" y="966841"/>
                </a:cubicBezTo>
                <a:cubicBezTo>
                  <a:pt x="9728383" y="969047"/>
                  <a:pt x="9721003" y="961315"/>
                  <a:pt x="9724225" y="952312"/>
                </a:cubicBezTo>
                <a:cubicBezTo>
                  <a:pt x="9726769" y="946622"/>
                  <a:pt x="9725327" y="943563"/>
                  <a:pt x="9718710" y="942202"/>
                </a:cubicBezTo>
                <a:cubicBezTo>
                  <a:pt x="9704290" y="938547"/>
                  <a:pt x="9689742" y="933829"/>
                  <a:pt x="9676001" y="926861"/>
                </a:cubicBezTo>
                <a:cubicBezTo>
                  <a:pt x="9664633" y="921761"/>
                  <a:pt x="9652843" y="922098"/>
                  <a:pt x="9642072" y="930930"/>
                </a:cubicBezTo>
                <a:cubicBezTo>
                  <a:pt x="9639273" y="934497"/>
                  <a:pt x="9635159" y="936067"/>
                  <a:pt x="9629858" y="936703"/>
                </a:cubicBezTo>
                <a:cubicBezTo>
                  <a:pt x="9621248" y="936658"/>
                  <a:pt x="9612639" y="936614"/>
                  <a:pt x="9604030" y="936569"/>
                </a:cubicBezTo>
                <a:cubicBezTo>
                  <a:pt x="9597667" y="937332"/>
                  <a:pt x="9591985" y="934783"/>
                  <a:pt x="9588972" y="927605"/>
                </a:cubicBezTo>
                <a:cubicBezTo>
                  <a:pt x="9587021" y="920299"/>
                  <a:pt x="9582652" y="919746"/>
                  <a:pt x="9576545" y="922632"/>
                </a:cubicBezTo>
                <a:cubicBezTo>
                  <a:pt x="9571372" y="924330"/>
                  <a:pt x="9565136" y="926155"/>
                  <a:pt x="9559962" y="927853"/>
                </a:cubicBezTo>
                <a:cubicBezTo>
                  <a:pt x="9547622" y="932564"/>
                  <a:pt x="9541091" y="940886"/>
                  <a:pt x="9540499" y="953882"/>
                </a:cubicBezTo>
                <a:cubicBezTo>
                  <a:pt x="9539948" y="958257"/>
                  <a:pt x="9540457" y="962504"/>
                  <a:pt x="9539906" y="966878"/>
                </a:cubicBezTo>
                <a:cubicBezTo>
                  <a:pt x="9532906" y="935406"/>
                  <a:pt x="9508943" y="932894"/>
                  <a:pt x="9484048" y="931572"/>
                </a:cubicBezTo>
                <a:cubicBezTo>
                  <a:pt x="9476370" y="930339"/>
                  <a:pt x="9471451" y="934160"/>
                  <a:pt x="9466659" y="939043"/>
                </a:cubicBezTo>
                <a:cubicBezTo>
                  <a:pt x="9461867" y="943926"/>
                  <a:pt x="9460383" y="949490"/>
                  <a:pt x="9463268" y="955606"/>
                </a:cubicBezTo>
                <a:cubicBezTo>
                  <a:pt x="9466025" y="960661"/>
                  <a:pt x="9470945" y="956839"/>
                  <a:pt x="9475186" y="956331"/>
                </a:cubicBezTo>
                <a:cubicBezTo>
                  <a:pt x="9478367" y="955949"/>
                  <a:pt x="9483540" y="954252"/>
                  <a:pt x="9485237" y="959434"/>
                </a:cubicBezTo>
                <a:cubicBezTo>
                  <a:pt x="9486807" y="963554"/>
                  <a:pt x="9485324" y="969117"/>
                  <a:pt x="9481337" y="971749"/>
                </a:cubicBezTo>
                <a:cubicBezTo>
                  <a:pt x="9477478" y="975443"/>
                  <a:pt x="9472177" y="976079"/>
                  <a:pt x="9467935" y="976588"/>
                </a:cubicBezTo>
                <a:cubicBezTo>
                  <a:pt x="9462634" y="977224"/>
                  <a:pt x="9457333" y="977860"/>
                  <a:pt x="9454661" y="982488"/>
                </a:cubicBezTo>
                <a:cubicBezTo>
                  <a:pt x="9460854" y="989285"/>
                  <a:pt x="9469718" y="991453"/>
                  <a:pt x="9477140" y="990563"/>
                </a:cubicBezTo>
                <a:cubicBezTo>
                  <a:pt x="9499661" y="990016"/>
                  <a:pt x="9520697" y="995033"/>
                  <a:pt x="9541734" y="1000049"/>
                </a:cubicBezTo>
                <a:cubicBezTo>
                  <a:pt x="9556154" y="1003705"/>
                  <a:pt x="9569937" y="1002052"/>
                  <a:pt x="9582703" y="991904"/>
                </a:cubicBezTo>
                <a:cubicBezTo>
                  <a:pt x="9586561" y="988210"/>
                  <a:pt x="9590930" y="988764"/>
                  <a:pt x="9595680" y="992502"/>
                </a:cubicBezTo>
                <a:cubicBezTo>
                  <a:pt x="9604121" y="1000106"/>
                  <a:pt x="9614300" y="1004271"/>
                  <a:pt x="9624480" y="1008435"/>
                </a:cubicBezTo>
                <a:cubicBezTo>
                  <a:pt x="9630035" y="1009924"/>
                  <a:pt x="9635336" y="1009288"/>
                  <a:pt x="9640256" y="1005466"/>
                </a:cubicBezTo>
                <a:cubicBezTo>
                  <a:pt x="9650095" y="997823"/>
                  <a:pt x="9661503" y="994302"/>
                  <a:pt x="9673548" y="996088"/>
                </a:cubicBezTo>
                <a:cubicBezTo>
                  <a:pt x="9684533" y="998002"/>
                  <a:pt x="9695518" y="999916"/>
                  <a:pt x="9705442" y="1001957"/>
                </a:cubicBezTo>
                <a:cubicBezTo>
                  <a:pt x="9713246" y="1004252"/>
                  <a:pt x="9717359" y="1002681"/>
                  <a:pt x="9717401" y="994060"/>
                </a:cubicBezTo>
                <a:cubicBezTo>
                  <a:pt x="9717825" y="988624"/>
                  <a:pt x="9719563" y="985184"/>
                  <a:pt x="9724864" y="984548"/>
                </a:cubicBezTo>
                <a:cubicBezTo>
                  <a:pt x="9736400" y="982087"/>
                  <a:pt x="9740218" y="987015"/>
                  <a:pt x="9738310" y="998015"/>
                </a:cubicBezTo>
                <a:cubicBezTo>
                  <a:pt x="9735852" y="1013389"/>
                  <a:pt x="9739415" y="1016192"/>
                  <a:pt x="9754260" y="1014412"/>
                </a:cubicBezTo>
                <a:cubicBezTo>
                  <a:pt x="9763801" y="1013268"/>
                  <a:pt x="9773217" y="1011062"/>
                  <a:pt x="9781571" y="1008982"/>
                </a:cubicBezTo>
                <a:cubicBezTo>
                  <a:pt x="9795355" y="1007330"/>
                  <a:pt x="9807823" y="1003679"/>
                  <a:pt x="9821183" y="1007463"/>
                </a:cubicBezTo>
                <a:cubicBezTo>
                  <a:pt x="9828860" y="1008696"/>
                  <a:pt x="9834544" y="1011245"/>
                  <a:pt x="9833696" y="1022118"/>
                </a:cubicBezTo>
                <a:cubicBezTo>
                  <a:pt x="9832467" y="1029805"/>
                  <a:pt x="9837472" y="1035667"/>
                  <a:pt x="9845954" y="1034650"/>
                </a:cubicBezTo>
                <a:cubicBezTo>
                  <a:pt x="9872589" y="1032532"/>
                  <a:pt x="9897060" y="1039291"/>
                  <a:pt x="9921660" y="1047112"/>
                </a:cubicBezTo>
                <a:cubicBezTo>
                  <a:pt x="9940576" y="1052383"/>
                  <a:pt x="9951306" y="1052173"/>
                  <a:pt x="9960804" y="1032724"/>
                </a:cubicBezTo>
                <a:cubicBezTo>
                  <a:pt x="9961865" y="1032596"/>
                  <a:pt x="9962925" y="1032469"/>
                  <a:pt x="9962925" y="1032469"/>
                </a:cubicBezTo>
                <a:cubicBezTo>
                  <a:pt x="9967547" y="1035146"/>
                  <a:pt x="9963393" y="1045338"/>
                  <a:pt x="9969754" y="1044575"/>
                </a:cubicBezTo>
                <a:cubicBezTo>
                  <a:pt x="9975055" y="1043940"/>
                  <a:pt x="9978533" y="1037060"/>
                  <a:pt x="9981077" y="1031369"/>
                </a:cubicBezTo>
                <a:cubicBezTo>
                  <a:pt x="9982010" y="1030180"/>
                  <a:pt x="9982815" y="1027929"/>
                  <a:pt x="9983748" y="1026740"/>
                </a:cubicBezTo>
                <a:cubicBezTo>
                  <a:pt x="9987098" y="1018799"/>
                  <a:pt x="9989387" y="1010985"/>
                  <a:pt x="9990616" y="1003298"/>
                </a:cubicBezTo>
                <a:cubicBezTo>
                  <a:pt x="9992100" y="997735"/>
                  <a:pt x="9996214" y="996164"/>
                  <a:pt x="10001770" y="997652"/>
                </a:cubicBezTo>
                <a:cubicBezTo>
                  <a:pt x="10005206" y="999394"/>
                  <a:pt x="10009829" y="1002071"/>
                  <a:pt x="10008217" y="1006572"/>
                </a:cubicBezTo>
                <a:cubicBezTo>
                  <a:pt x="10000331" y="1021520"/>
                  <a:pt x="10007160" y="1033626"/>
                  <a:pt x="10012929" y="1045859"/>
                </a:cubicBezTo>
                <a:cubicBezTo>
                  <a:pt x="10015942" y="1053038"/>
                  <a:pt x="10018444" y="1055969"/>
                  <a:pt x="10024041" y="1048835"/>
                </a:cubicBezTo>
                <a:cubicBezTo>
                  <a:pt x="10033625" y="1039069"/>
                  <a:pt x="10046222" y="1036481"/>
                  <a:pt x="10057629" y="1032959"/>
                </a:cubicBezTo>
                <a:cubicBezTo>
                  <a:pt x="10061743" y="1031388"/>
                  <a:pt x="10064924" y="1031007"/>
                  <a:pt x="10066366" y="1034064"/>
                </a:cubicBezTo>
                <a:cubicBezTo>
                  <a:pt x="10074256" y="1046044"/>
                  <a:pt x="10086174" y="1046769"/>
                  <a:pt x="10098092" y="1047493"/>
                </a:cubicBezTo>
                <a:cubicBezTo>
                  <a:pt x="10109076" y="1049407"/>
                  <a:pt x="10119934" y="1050259"/>
                  <a:pt x="10126381" y="1059179"/>
                </a:cubicBezTo>
                <a:cubicBezTo>
                  <a:pt x="10129138" y="1064234"/>
                  <a:pt x="10131259" y="1063980"/>
                  <a:pt x="10136433" y="1062283"/>
                </a:cubicBezTo>
                <a:cubicBezTo>
                  <a:pt x="10154881" y="1054684"/>
                  <a:pt x="10172906" y="1052523"/>
                  <a:pt x="10190211" y="1062295"/>
                </a:cubicBezTo>
                <a:cubicBezTo>
                  <a:pt x="10197082" y="1065779"/>
                  <a:pt x="10201323" y="1065271"/>
                  <a:pt x="10207302" y="1061322"/>
                </a:cubicBezTo>
                <a:cubicBezTo>
                  <a:pt x="10220322" y="1053298"/>
                  <a:pt x="10234105" y="1051645"/>
                  <a:pt x="10249035" y="1059548"/>
                </a:cubicBezTo>
                <a:cubicBezTo>
                  <a:pt x="10252598" y="1062352"/>
                  <a:pt x="10255906" y="1063032"/>
                  <a:pt x="10259893" y="1060401"/>
                </a:cubicBezTo>
                <a:cubicBezTo>
                  <a:pt x="10277153" y="1051868"/>
                  <a:pt x="10309174" y="1058798"/>
                  <a:pt x="10320627" y="1073580"/>
                </a:cubicBezTo>
                <a:cubicBezTo>
                  <a:pt x="10328090" y="1064068"/>
                  <a:pt x="10338566" y="1061736"/>
                  <a:pt x="10348490" y="1063776"/>
                </a:cubicBezTo>
                <a:cubicBezTo>
                  <a:pt x="10362911" y="1067433"/>
                  <a:pt x="10377881" y="1066714"/>
                  <a:pt x="10392853" y="1065996"/>
                </a:cubicBezTo>
                <a:cubicBezTo>
                  <a:pt x="10413252" y="1065702"/>
                  <a:pt x="10425680" y="1070675"/>
                  <a:pt x="10433655" y="1092337"/>
                </a:cubicBezTo>
                <a:cubicBezTo>
                  <a:pt x="10433910" y="1094461"/>
                  <a:pt x="10435097" y="1095395"/>
                  <a:pt x="10435352" y="1097519"/>
                </a:cubicBezTo>
                <a:cubicBezTo>
                  <a:pt x="10438364" y="1104697"/>
                  <a:pt x="10442733" y="1105251"/>
                  <a:pt x="10447397" y="1099306"/>
                </a:cubicBezTo>
                <a:cubicBezTo>
                  <a:pt x="10451129" y="1094549"/>
                  <a:pt x="10454861" y="1089794"/>
                  <a:pt x="10459653" y="1084910"/>
                </a:cubicBezTo>
                <a:cubicBezTo>
                  <a:pt x="10476827" y="1066695"/>
                  <a:pt x="10498670" y="1069460"/>
                  <a:pt x="10513007" y="1090360"/>
                </a:cubicBezTo>
                <a:cubicBezTo>
                  <a:pt x="10518394" y="1099407"/>
                  <a:pt x="10525775" y="1107139"/>
                  <a:pt x="10536081" y="1112365"/>
                </a:cubicBezTo>
                <a:cubicBezTo>
                  <a:pt x="10545327" y="1117718"/>
                  <a:pt x="10554573" y="1123072"/>
                  <a:pt x="10561021" y="1131993"/>
                </a:cubicBezTo>
                <a:cubicBezTo>
                  <a:pt x="10566109" y="1120612"/>
                  <a:pt x="10558219" y="1108633"/>
                  <a:pt x="10563307" y="1097252"/>
                </a:cubicBezTo>
                <a:cubicBezTo>
                  <a:pt x="10574505" y="1109910"/>
                  <a:pt x="10574505" y="1109910"/>
                  <a:pt x="10588458" y="1100698"/>
                </a:cubicBezTo>
                <a:cubicBezTo>
                  <a:pt x="10594564" y="1097811"/>
                  <a:pt x="10598678" y="1096241"/>
                  <a:pt x="10605422" y="1098664"/>
                </a:cubicBezTo>
                <a:cubicBezTo>
                  <a:pt x="10623278" y="1104062"/>
                  <a:pt x="10640879" y="1107336"/>
                  <a:pt x="10658480" y="1110610"/>
                </a:cubicBezTo>
                <a:cubicBezTo>
                  <a:pt x="10712471" y="1121368"/>
                  <a:pt x="10766758" y="1125628"/>
                  <a:pt x="10820070" y="1139698"/>
                </a:cubicBezTo>
                <a:cubicBezTo>
                  <a:pt x="10824439" y="1140252"/>
                  <a:pt x="10830800" y="1139489"/>
                  <a:pt x="10831437" y="1144798"/>
                </a:cubicBezTo>
                <a:cubicBezTo>
                  <a:pt x="10833134" y="1149980"/>
                  <a:pt x="10828087" y="1152739"/>
                  <a:pt x="10825289" y="1156305"/>
                </a:cubicBezTo>
                <a:cubicBezTo>
                  <a:pt x="10822363" y="1158811"/>
                  <a:pt x="10818376" y="1161443"/>
                  <a:pt x="10821006" y="1165437"/>
                </a:cubicBezTo>
                <a:cubicBezTo>
                  <a:pt x="10822703" y="1170618"/>
                  <a:pt x="10827199" y="1172233"/>
                  <a:pt x="10831568" y="1172786"/>
                </a:cubicBezTo>
                <a:cubicBezTo>
                  <a:pt x="10834748" y="1172405"/>
                  <a:pt x="10837929" y="1172023"/>
                  <a:pt x="10841110" y="1171642"/>
                </a:cubicBezTo>
                <a:cubicBezTo>
                  <a:pt x="10856081" y="1170923"/>
                  <a:pt x="10865582" y="1178401"/>
                  <a:pt x="10867365" y="1193266"/>
                </a:cubicBezTo>
                <a:cubicBezTo>
                  <a:pt x="10868002" y="1198575"/>
                  <a:pt x="10868638" y="1203884"/>
                  <a:pt x="10867155" y="1209447"/>
                </a:cubicBezTo>
                <a:cubicBezTo>
                  <a:pt x="10866858" y="1215945"/>
                  <a:pt x="10871481" y="1218622"/>
                  <a:pt x="10877588" y="1215735"/>
                </a:cubicBezTo>
                <a:cubicBezTo>
                  <a:pt x="10888869" y="1211151"/>
                  <a:pt x="10893152" y="1202021"/>
                  <a:pt x="10890309" y="1187283"/>
                </a:cubicBezTo>
                <a:cubicBezTo>
                  <a:pt x="10898750" y="1194887"/>
                  <a:pt x="10904942" y="1201684"/>
                  <a:pt x="10909142" y="1209797"/>
                </a:cubicBezTo>
                <a:cubicBezTo>
                  <a:pt x="10913341" y="1217910"/>
                  <a:pt x="10912453" y="1237404"/>
                  <a:pt x="10905795" y="1244665"/>
                </a:cubicBezTo>
                <a:cubicBezTo>
                  <a:pt x="10897144" y="1253242"/>
                  <a:pt x="10886965" y="1249078"/>
                  <a:pt x="10879033" y="1245721"/>
                </a:cubicBezTo>
                <a:cubicBezTo>
                  <a:pt x="10867667" y="1240621"/>
                  <a:pt x="10855495" y="1237773"/>
                  <a:pt x="10842771" y="1239299"/>
                </a:cubicBezTo>
                <a:cubicBezTo>
                  <a:pt x="10835349" y="1240189"/>
                  <a:pt x="10826867" y="1241206"/>
                  <a:pt x="10818385" y="1242224"/>
                </a:cubicBezTo>
                <a:cubicBezTo>
                  <a:pt x="10783396" y="1246420"/>
                  <a:pt x="10748831" y="1245180"/>
                  <a:pt x="10718207" y="1223003"/>
                </a:cubicBezTo>
                <a:cubicBezTo>
                  <a:pt x="10706458" y="1214718"/>
                  <a:pt x="10700479" y="1218667"/>
                  <a:pt x="10696705" y="1232044"/>
                </a:cubicBezTo>
                <a:cubicBezTo>
                  <a:pt x="10695900" y="1234294"/>
                  <a:pt x="10698402" y="1237227"/>
                  <a:pt x="10695349" y="1238670"/>
                </a:cubicBezTo>
                <a:cubicBezTo>
                  <a:pt x="10692168" y="1239051"/>
                  <a:pt x="10689793" y="1237181"/>
                  <a:pt x="10688478" y="1235185"/>
                </a:cubicBezTo>
                <a:cubicBezTo>
                  <a:pt x="10687163" y="1233188"/>
                  <a:pt x="10685848" y="1231192"/>
                  <a:pt x="10684660" y="1230257"/>
                </a:cubicBezTo>
                <a:cubicBezTo>
                  <a:pt x="10680843" y="1225330"/>
                  <a:pt x="10676092" y="1221592"/>
                  <a:pt x="10671428" y="1227536"/>
                </a:cubicBezTo>
                <a:cubicBezTo>
                  <a:pt x="10665703" y="1233608"/>
                  <a:pt x="10674313" y="1233653"/>
                  <a:pt x="10676815" y="1236584"/>
                </a:cubicBezTo>
                <a:cubicBezTo>
                  <a:pt x="10676943" y="1237645"/>
                  <a:pt x="10678003" y="1237519"/>
                  <a:pt x="10678130" y="1238580"/>
                </a:cubicBezTo>
                <a:cubicBezTo>
                  <a:pt x="10680505" y="1240450"/>
                  <a:pt x="10681947" y="1243508"/>
                  <a:pt x="10680082" y="1245886"/>
                </a:cubicBezTo>
                <a:cubicBezTo>
                  <a:pt x="10678343" y="1249325"/>
                  <a:pt x="10676223" y="1249580"/>
                  <a:pt x="10672787" y="1247837"/>
                </a:cubicBezTo>
                <a:cubicBezTo>
                  <a:pt x="10666044" y="1245415"/>
                  <a:pt x="10659883" y="1245616"/>
                  <a:pt x="10654524" y="1248008"/>
                </a:cubicBezTo>
                <a:lnTo>
                  <a:pt x="10649076" y="1253403"/>
                </a:lnTo>
                <a:lnTo>
                  <a:pt x="10655504" y="1252145"/>
                </a:lnTo>
                <a:cubicBezTo>
                  <a:pt x="10667721" y="1251830"/>
                  <a:pt x="10680014" y="1255341"/>
                  <a:pt x="10692911" y="1260697"/>
                </a:cubicBezTo>
                <a:cubicBezTo>
                  <a:pt x="10705716" y="1265298"/>
                  <a:pt x="10720033" y="1269718"/>
                  <a:pt x="10734771" y="1264882"/>
                </a:cubicBezTo>
                <a:cubicBezTo>
                  <a:pt x="10741959" y="1260951"/>
                  <a:pt x="10745523" y="1265126"/>
                  <a:pt x="10746249" y="1271175"/>
                </a:cubicBezTo>
                <a:cubicBezTo>
                  <a:pt x="10746793" y="1275712"/>
                  <a:pt x="10747155" y="1278736"/>
                  <a:pt x="10747518" y="1281761"/>
                </a:cubicBezTo>
                <a:lnTo>
                  <a:pt x="10747996" y="1284087"/>
                </a:lnTo>
                <a:lnTo>
                  <a:pt x="10749656" y="1283452"/>
                </a:lnTo>
                <a:cubicBezTo>
                  <a:pt x="10751061" y="1283957"/>
                  <a:pt x="10752080" y="1285719"/>
                  <a:pt x="10752992" y="1288841"/>
                </a:cubicBezTo>
                <a:lnTo>
                  <a:pt x="10756711" y="1291982"/>
                </a:lnTo>
                <a:lnTo>
                  <a:pt x="10762197" y="1289204"/>
                </a:lnTo>
                <a:cubicBezTo>
                  <a:pt x="10776391" y="1279832"/>
                  <a:pt x="10792276" y="1271791"/>
                  <a:pt x="10806833" y="1265443"/>
                </a:cubicBezTo>
                <a:cubicBezTo>
                  <a:pt x="10812692" y="1263206"/>
                  <a:pt x="10818551" y="1260970"/>
                  <a:pt x="10823625" y="1264963"/>
                </a:cubicBezTo>
                <a:cubicBezTo>
                  <a:pt x="10828700" y="1268956"/>
                  <a:pt x="10826405" y="1275367"/>
                  <a:pt x="10823929" y="1280266"/>
                </a:cubicBezTo>
                <a:cubicBezTo>
                  <a:pt x="10817830" y="1293271"/>
                  <a:pt x="10823086" y="1298777"/>
                  <a:pt x="10835347" y="1298840"/>
                </a:cubicBezTo>
                <a:cubicBezTo>
                  <a:pt x="10840059" y="1299808"/>
                  <a:pt x="10844952" y="1302290"/>
                  <a:pt x="10849482" y="1301746"/>
                </a:cubicBezTo>
                <a:cubicBezTo>
                  <a:pt x="10860053" y="1300478"/>
                  <a:pt x="10862107" y="1304834"/>
                  <a:pt x="10857155" y="1314633"/>
                </a:cubicBezTo>
                <a:cubicBezTo>
                  <a:pt x="10854497" y="1318019"/>
                  <a:pt x="10852021" y="1322918"/>
                  <a:pt x="10856915" y="1325399"/>
                </a:cubicBezTo>
                <a:cubicBezTo>
                  <a:pt x="10860479" y="1329574"/>
                  <a:pt x="10864827" y="1327518"/>
                  <a:pt x="10869177" y="1325463"/>
                </a:cubicBezTo>
                <a:cubicBezTo>
                  <a:pt x="10880532" y="1317965"/>
                  <a:pt x="10892975" y="1319541"/>
                  <a:pt x="10906929" y="1320935"/>
                </a:cubicBezTo>
                <a:cubicBezTo>
                  <a:pt x="10949152" y="1328143"/>
                  <a:pt x="10984125" y="1313211"/>
                  <a:pt x="11016317" y="1287874"/>
                </a:cubicBezTo>
                <a:cubicBezTo>
                  <a:pt x="11021995" y="1284125"/>
                  <a:pt x="11024108" y="1276201"/>
                  <a:pt x="11031477" y="1273783"/>
                </a:cubicBezTo>
                <a:cubicBezTo>
                  <a:pt x="11030873" y="1281525"/>
                  <a:pt x="11030089" y="1287756"/>
                  <a:pt x="11029485" y="1295498"/>
                </a:cubicBezTo>
                <a:cubicBezTo>
                  <a:pt x="11028280" y="1310983"/>
                  <a:pt x="11035408" y="1319332"/>
                  <a:pt x="11049361" y="1320727"/>
                </a:cubicBezTo>
                <a:cubicBezTo>
                  <a:pt x="11095933" y="1325880"/>
                  <a:pt x="11142505" y="1331032"/>
                  <a:pt x="11189077" y="1336184"/>
                </a:cubicBezTo>
                <a:cubicBezTo>
                  <a:pt x="11206051" y="1337217"/>
                  <a:pt x="11222480" y="1333712"/>
                  <a:pt x="11239817" y="1337768"/>
                </a:cubicBezTo>
                <a:cubicBezTo>
                  <a:pt x="11250932" y="1341038"/>
                  <a:pt x="11257517" y="1344850"/>
                  <a:pt x="11256129" y="1358823"/>
                </a:cubicBezTo>
                <a:cubicBezTo>
                  <a:pt x="11256614" y="1375639"/>
                  <a:pt x="11269783" y="1383264"/>
                  <a:pt x="11283976" y="1373892"/>
                </a:cubicBezTo>
                <a:cubicBezTo>
                  <a:pt x="11295332" y="1366394"/>
                  <a:pt x="11304573" y="1366820"/>
                  <a:pt x="11315870" y="1371601"/>
                </a:cubicBezTo>
                <a:cubicBezTo>
                  <a:pt x="11322635" y="1376925"/>
                  <a:pt x="11328676" y="1376200"/>
                  <a:pt x="11335501" y="1369246"/>
                </a:cubicBezTo>
                <a:cubicBezTo>
                  <a:pt x="11342144" y="1360779"/>
                  <a:pt x="11351024" y="1358181"/>
                  <a:pt x="11360628" y="1361630"/>
                </a:cubicBezTo>
                <a:cubicBezTo>
                  <a:pt x="11366850" y="1362418"/>
                  <a:pt x="11374944" y="1366049"/>
                  <a:pt x="11380984" y="1365325"/>
                </a:cubicBezTo>
                <a:cubicBezTo>
                  <a:pt x="11390045" y="1364239"/>
                  <a:pt x="11393609" y="1368412"/>
                  <a:pt x="11396026" y="1375793"/>
                </a:cubicBezTo>
                <a:cubicBezTo>
                  <a:pt x="11402370" y="1390372"/>
                  <a:pt x="11405572" y="1391522"/>
                  <a:pt x="11419584" y="1380638"/>
                </a:cubicBezTo>
                <a:cubicBezTo>
                  <a:pt x="11427919" y="1373502"/>
                  <a:pt x="11436073" y="1364854"/>
                  <a:pt x="11446281" y="1360561"/>
                </a:cubicBezTo>
                <a:cubicBezTo>
                  <a:pt x="11446462" y="1362074"/>
                  <a:pt x="11447972" y="1361893"/>
                  <a:pt x="11448153" y="1363405"/>
                </a:cubicBezTo>
                <a:cubicBezTo>
                  <a:pt x="11436921" y="1384694"/>
                  <a:pt x="11436921" y="1384694"/>
                  <a:pt x="11451541" y="1404417"/>
                </a:cubicBezTo>
                <a:cubicBezTo>
                  <a:pt x="11453413" y="1407260"/>
                  <a:pt x="11455286" y="1410105"/>
                  <a:pt x="11456977" y="1411435"/>
                </a:cubicBezTo>
                <a:cubicBezTo>
                  <a:pt x="11472142" y="1435695"/>
                  <a:pt x="11490807" y="1438059"/>
                  <a:pt x="11515027" y="1422882"/>
                </a:cubicBezTo>
                <a:cubicBezTo>
                  <a:pt x="11527711" y="1413690"/>
                  <a:pt x="11537316" y="1417140"/>
                  <a:pt x="11540639" y="1432083"/>
                </a:cubicBezTo>
                <a:cubicBezTo>
                  <a:pt x="11543056" y="1439462"/>
                  <a:pt x="11543963" y="1447024"/>
                  <a:pt x="11543360" y="1454766"/>
                </a:cubicBezTo>
                <a:cubicBezTo>
                  <a:pt x="11541369" y="1476481"/>
                  <a:pt x="11522464" y="1484885"/>
                  <a:pt x="11505730" y="1473086"/>
                </a:cubicBezTo>
                <a:cubicBezTo>
                  <a:pt x="11492380" y="1463948"/>
                  <a:pt x="11479755" y="1460861"/>
                  <a:pt x="11465802" y="1459466"/>
                </a:cubicBezTo>
                <a:cubicBezTo>
                  <a:pt x="11452029" y="1459584"/>
                  <a:pt x="11439405" y="1456495"/>
                  <a:pt x="11429075" y="1446997"/>
                </a:cubicBezTo>
                <a:cubicBezTo>
                  <a:pt x="11413307" y="1430479"/>
                  <a:pt x="11405576" y="1429873"/>
                  <a:pt x="11390779" y="1446988"/>
                </a:cubicBezTo>
                <a:cubicBezTo>
                  <a:pt x="11379786" y="1457510"/>
                  <a:pt x="11369578" y="1461803"/>
                  <a:pt x="11354115" y="1460589"/>
                </a:cubicBezTo>
                <a:cubicBezTo>
                  <a:pt x="11326389" y="1459312"/>
                  <a:pt x="11299267" y="1450293"/>
                  <a:pt x="11272870" y="1447323"/>
                </a:cubicBezTo>
                <a:cubicBezTo>
                  <a:pt x="11249493" y="1443990"/>
                  <a:pt x="11226842" y="1446707"/>
                  <a:pt x="11208843" y="1462672"/>
                </a:cubicBezTo>
                <a:cubicBezTo>
                  <a:pt x="11199361" y="1473013"/>
                  <a:pt x="11192958" y="1470713"/>
                  <a:pt x="11182809" y="1462727"/>
                </a:cubicBezTo>
                <a:cubicBezTo>
                  <a:pt x="11135448" y="1425454"/>
                  <a:pt x="11084587" y="1410078"/>
                  <a:pt x="11028777" y="1442850"/>
                </a:cubicBezTo>
                <a:cubicBezTo>
                  <a:pt x="11020261" y="1448473"/>
                  <a:pt x="11012347" y="1446354"/>
                  <a:pt x="11004434" y="1444235"/>
                </a:cubicBezTo>
                <a:cubicBezTo>
                  <a:pt x="10999541" y="1441754"/>
                  <a:pt x="10992775" y="1436430"/>
                  <a:pt x="10987279" y="1441690"/>
                </a:cubicBezTo>
                <a:cubicBezTo>
                  <a:pt x="10981964" y="1448464"/>
                  <a:pt x="10987219" y="1453969"/>
                  <a:pt x="10989456" y="1459838"/>
                </a:cubicBezTo>
                <a:cubicBezTo>
                  <a:pt x="10995074" y="1468368"/>
                  <a:pt x="10990906" y="1471936"/>
                  <a:pt x="10981846" y="1473023"/>
                </a:cubicBezTo>
                <a:cubicBezTo>
                  <a:pt x="10972786" y="1474109"/>
                  <a:pt x="10963362" y="1472171"/>
                  <a:pt x="10954120" y="1471746"/>
                </a:cubicBezTo>
                <a:lnTo>
                  <a:pt x="10953400" y="1471619"/>
                </a:lnTo>
                <a:lnTo>
                  <a:pt x="10930022" y="1481602"/>
                </a:lnTo>
                <a:lnTo>
                  <a:pt x="10933796" y="1483516"/>
                </a:lnTo>
                <a:cubicBezTo>
                  <a:pt x="10935805" y="1485699"/>
                  <a:pt x="10936717" y="1488821"/>
                  <a:pt x="10936230" y="1493726"/>
                </a:cubicBezTo>
                <a:cubicBezTo>
                  <a:pt x="10936571" y="1505533"/>
                  <a:pt x="10945817" y="1510886"/>
                  <a:pt x="10955782" y="1504306"/>
                </a:cubicBezTo>
                <a:cubicBezTo>
                  <a:pt x="10963755" y="1499042"/>
                  <a:pt x="10970244" y="1499340"/>
                  <a:pt x="10978176" y="1502697"/>
                </a:cubicBezTo>
                <a:cubicBezTo>
                  <a:pt x="10982926" y="1506436"/>
                  <a:pt x="10987167" y="1505927"/>
                  <a:pt x="10991959" y="1501044"/>
                </a:cubicBezTo>
                <a:cubicBezTo>
                  <a:pt x="10996624" y="1495099"/>
                  <a:pt x="11002858" y="1493275"/>
                  <a:pt x="11009602" y="1495697"/>
                </a:cubicBezTo>
                <a:cubicBezTo>
                  <a:pt x="11013970" y="1496250"/>
                  <a:pt x="11019653" y="1498800"/>
                  <a:pt x="11023894" y="1498291"/>
                </a:cubicBezTo>
                <a:cubicBezTo>
                  <a:pt x="11030256" y="1497528"/>
                  <a:pt x="11032759" y="1500459"/>
                  <a:pt x="11034456" y="1505641"/>
                </a:cubicBezTo>
                <a:cubicBezTo>
                  <a:pt x="11038910" y="1515877"/>
                  <a:pt x="11041158" y="1516685"/>
                  <a:pt x="11050997" y="1509043"/>
                </a:cubicBezTo>
                <a:cubicBezTo>
                  <a:pt x="11056849" y="1504033"/>
                  <a:pt x="11062574" y="1497960"/>
                  <a:pt x="11069741" y="1494946"/>
                </a:cubicBezTo>
                <a:cubicBezTo>
                  <a:pt x="11069868" y="1496008"/>
                  <a:pt x="11070928" y="1495881"/>
                  <a:pt x="11071056" y="1496943"/>
                </a:cubicBezTo>
                <a:cubicBezTo>
                  <a:pt x="11063169" y="1511891"/>
                  <a:pt x="11063169" y="1511891"/>
                  <a:pt x="11073434" y="1525739"/>
                </a:cubicBezTo>
                <a:cubicBezTo>
                  <a:pt x="11074749" y="1527735"/>
                  <a:pt x="11076064" y="1529732"/>
                  <a:pt x="11077251" y="1530666"/>
                </a:cubicBezTo>
                <a:cubicBezTo>
                  <a:pt x="11087899" y="1547700"/>
                  <a:pt x="11101004" y="1549359"/>
                  <a:pt x="11118010" y="1538703"/>
                </a:cubicBezTo>
                <a:cubicBezTo>
                  <a:pt x="11126915" y="1532250"/>
                  <a:pt x="11133659" y="1534672"/>
                  <a:pt x="11135993" y="1545163"/>
                </a:cubicBezTo>
                <a:cubicBezTo>
                  <a:pt x="11137690" y="1550345"/>
                  <a:pt x="11138327" y="1555654"/>
                  <a:pt x="11137903" y="1561090"/>
                </a:cubicBezTo>
                <a:cubicBezTo>
                  <a:pt x="11136505" y="1576337"/>
                  <a:pt x="11123231" y="1582238"/>
                  <a:pt x="11111482" y="1573953"/>
                </a:cubicBezTo>
                <a:cubicBezTo>
                  <a:pt x="11102108" y="1567537"/>
                  <a:pt x="11093244" y="1565369"/>
                  <a:pt x="11083447" y="1564390"/>
                </a:cubicBezTo>
                <a:cubicBezTo>
                  <a:pt x="11073777" y="1564473"/>
                  <a:pt x="11064913" y="1562304"/>
                  <a:pt x="11057660" y="1555635"/>
                </a:cubicBezTo>
                <a:cubicBezTo>
                  <a:pt x="11046589" y="1544037"/>
                  <a:pt x="11041161" y="1543612"/>
                  <a:pt x="11030771" y="1555629"/>
                </a:cubicBezTo>
                <a:cubicBezTo>
                  <a:pt x="11023053" y="1563017"/>
                  <a:pt x="11015886" y="1566031"/>
                  <a:pt x="11005029" y="1565178"/>
                </a:cubicBezTo>
                <a:cubicBezTo>
                  <a:pt x="10985562" y="1564282"/>
                  <a:pt x="10966518" y="1557949"/>
                  <a:pt x="10947984" y="1555864"/>
                </a:cubicBezTo>
                <a:cubicBezTo>
                  <a:pt x="10931571" y="1553524"/>
                  <a:pt x="10915667" y="1555432"/>
                  <a:pt x="10903029" y="1566641"/>
                </a:cubicBezTo>
                <a:cubicBezTo>
                  <a:pt x="10896372" y="1573902"/>
                  <a:pt x="10891876" y="1572287"/>
                  <a:pt x="10884750" y="1566679"/>
                </a:cubicBezTo>
                <a:cubicBezTo>
                  <a:pt x="10851497" y="1540509"/>
                  <a:pt x="10815785" y="1529713"/>
                  <a:pt x="10776600" y="1552724"/>
                </a:cubicBezTo>
                <a:cubicBezTo>
                  <a:pt x="10770620" y="1556671"/>
                  <a:pt x="10765064" y="1555184"/>
                  <a:pt x="10759508" y="1553696"/>
                </a:cubicBezTo>
                <a:cubicBezTo>
                  <a:pt x="10756073" y="1551954"/>
                  <a:pt x="10751322" y="1548215"/>
                  <a:pt x="10747463" y="1551909"/>
                </a:cubicBezTo>
                <a:cubicBezTo>
                  <a:pt x="10743731" y="1556665"/>
                  <a:pt x="10747421" y="1560531"/>
                  <a:pt x="10748991" y="1564651"/>
                </a:cubicBezTo>
                <a:cubicBezTo>
                  <a:pt x="10752936" y="1570641"/>
                  <a:pt x="10750010" y="1573146"/>
                  <a:pt x="10743648" y="1573909"/>
                </a:cubicBezTo>
                <a:cubicBezTo>
                  <a:pt x="10737287" y="1574671"/>
                  <a:pt x="10730670" y="1573311"/>
                  <a:pt x="10724181" y="1573012"/>
                </a:cubicBezTo>
                <a:cubicBezTo>
                  <a:pt x="10709888" y="1570418"/>
                  <a:pt x="10697589" y="1566508"/>
                  <a:pt x="10683127" y="1571473"/>
                </a:cubicBezTo>
                <a:cubicBezTo>
                  <a:pt x="10679946" y="1571855"/>
                  <a:pt x="10679691" y="1569731"/>
                  <a:pt x="10678377" y="1567735"/>
                </a:cubicBezTo>
                <a:cubicBezTo>
                  <a:pt x="10674050" y="1558560"/>
                  <a:pt x="10666373" y="1557327"/>
                  <a:pt x="10657891" y="1558344"/>
                </a:cubicBezTo>
                <a:cubicBezTo>
                  <a:pt x="10625955" y="1561097"/>
                  <a:pt x="10593765" y="1561726"/>
                  <a:pt x="10561744" y="1554796"/>
                </a:cubicBezTo>
                <a:cubicBezTo>
                  <a:pt x="10559496" y="1553989"/>
                  <a:pt x="10556315" y="1554370"/>
                  <a:pt x="10553262" y="1555813"/>
                </a:cubicBezTo>
                <a:cubicBezTo>
                  <a:pt x="10544356" y="1562267"/>
                  <a:pt x="10537612" y="1559844"/>
                  <a:pt x="10531038" y="1549862"/>
                </a:cubicBezTo>
                <a:cubicBezTo>
                  <a:pt x="10524463" y="1539880"/>
                  <a:pt x="10517973" y="1539581"/>
                  <a:pt x="10509450" y="1549220"/>
                </a:cubicBezTo>
                <a:cubicBezTo>
                  <a:pt x="10505591" y="1552914"/>
                  <a:pt x="10502792" y="1556481"/>
                  <a:pt x="10499061" y="1561237"/>
                </a:cubicBezTo>
                <a:cubicBezTo>
                  <a:pt x="10494055" y="1555375"/>
                  <a:pt x="10489050" y="1549512"/>
                  <a:pt x="10481628" y="1550403"/>
                </a:cubicBezTo>
                <a:cubicBezTo>
                  <a:pt x="10473146" y="1551420"/>
                  <a:pt x="10464537" y="1551376"/>
                  <a:pt x="10457115" y="1552266"/>
                </a:cubicBezTo>
                <a:cubicBezTo>
                  <a:pt x="10436344" y="1553949"/>
                  <a:pt x="10429219" y="1553390"/>
                  <a:pt x="10426222" y="1565816"/>
                </a:cubicBezTo>
                <a:lnTo>
                  <a:pt x="10425604" y="1571246"/>
                </a:lnTo>
                <a:lnTo>
                  <a:pt x="10446737" y="1570949"/>
                </a:lnTo>
                <a:cubicBezTo>
                  <a:pt x="10498080" y="1564792"/>
                  <a:pt x="10546946" y="1563533"/>
                  <a:pt x="10593037" y="1590219"/>
                </a:cubicBezTo>
                <a:cubicBezTo>
                  <a:pt x="10611100" y="1600325"/>
                  <a:pt x="10632422" y="1599303"/>
                  <a:pt x="10652837" y="1590717"/>
                </a:cubicBezTo>
                <a:cubicBezTo>
                  <a:pt x="10665884" y="1584550"/>
                  <a:pt x="10679657" y="1584432"/>
                  <a:pt x="10695120" y="1585646"/>
                </a:cubicBezTo>
                <a:cubicBezTo>
                  <a:pt x="10718315" y="1587467"/>
                  <a:pt x="10742054" y="1593823"/>
                  <a:pt x="10765490" y="1584877"/>
                </a:cubicBezTo>
                <a:cubicBezTo>
                  <a:pt x="10786087" y="1577804"/>
                  <a:pt x="10801914" y="1582042"/>
                  <a:pt x="10817500" y="1597047"/>
                </a:cubicBezTo>
                <a:cubicBezTo>
                  <a:pt x="10822756" y="1602554"/>
                  <a:pt x="10828977" y="1603340"/>
                  <a:pt x="10836165" y="1599411"/>
                </a:cubicBezTo>
                <a:cubicBezTo>
                  <a:pt x="10846191" y="1593606"/>
                  <a:pt x="10858091" y="1590644"/>
                  <a:pt x="10870715" y="1593733"/>
                </a:cubicBezTo>
                <a:cubicBezTo>
                  <a:pt x="10908409" y="1601485"/>
                  <a:pt x="10949543" y="1599619"/>
                  <a:pt x="10987599" y="1610395"/>
                </a:cubicBezTo>
                <a:cubicBezTo>
                  <a:pt x="11000405" y="1614995"/>
                  <a:pt x="11012667" y="1615059"/>
                  <a:pt x="11024022" y="1607561"/>
                </a:cubicBezTo>
                <a:cubicBezTo>
                  <a:pt x="11048424" y="1593896"/>
                  <a:pt x="11056156" y="1594502"/>
                  <a:pt x="11075488" y="1615194"/>
                </a:cubicBezTo>
                <a:cubicBezTo>
                  <a:pt x="11082616" y="1623543"/>
                  <a:pt x="11090892" y="1628686"/>
                  <a:pt x="11099952" y="1627600"/>
                </a:cubicBezTo>
                <a:cubicBezTo>
                  <a:pt x="11131846" y="1625309"/>
                  <a:pt x="11161988" y="1633967"/>
                  <a:pt x="11191768" y="1639599"/>
                </a:cubicBezTo>
                <a:cubicBezTo>
                  <a:pt x="11218528" y="1645594"/>
                  <a:pt x="11245106" y="1650076"/>
                  <a:pt x="11271743" y="1642280"/>
                </a:cubicBezTo>
                <a:cubicBezTo>
                  <a:pt x="11282133" y="1639499"/>
                  <a:pt x="11288536" y="1641799"/>
                  <a:pt x="11293973" y="1648817"/>
                </a:cubicBezTo>
                <a:cubicBezTo>
                  <a:pt x="11301102" y="1657166"/>
                  <a:pt x="11309921" y="1666847"/>
                  <a:pt x="11321639" y="1662373"/>
                </a:cubicBezTo>
                <a:cubicBezTo>
                  <a:pt x="11346585" y="1653246"/>
                  <a:pt x="11368996" y="1661295"/>
                  <a:pt x="11389293" y="1677270"/>
                </a:cubicBezTo>
                <a:cubicBezTo>
                  <a:pt x="11419558" y="1699719"/>
                  <a:pt x="11453868" y="1704808"/>
                  <a:pt x="11488841" y="1689875"/>
                </a:cubicBezTo>
                <a:cubicBezTo>
                  <a:pt x="11502068" y="1685221"/>
                  <a:pt x="11506962" y="1687701"/>
                  <a:pt x="11508594" y="1701312"/>
                </a:cubicBezTo>
                <a:cubicBezTo>
                  <a:pt x="11509138" y="1705850"/>
                  <a:pt x="11509682" y="1710386"/>
                  <a:pt x="11511556" y="1713229"/>
                </a:cubicBezTo>
                <a:cubicBezTo>
                  <a:pt x="11534995" y="1742633"/>
                  <a:pt x="11558254" y="1770524"/>
                  <a:pt x="11599932" y="1773195"/>
                </a:cubicBezTo>
                <a:cubicBezTo>
                  <a:pt x="11609175" y="1773620"/>
                  <a:pt x="11608209" y="1778338"/>
                  <a:pt x="11605914" y="1784750"/>
                </a:cubicBezTo>
                <a:cubicBezTo>
                  <a:pt x="11604767" y="1787955"/>
                  <a:pt x="11602109" y="1791342"/>
                  <a:pt x="11599451" y="1794729"/>
                </a:cubicBezTo>
                <a:cubicBezTo>
                  <a:pt x="11594137" y="1801502"/>
                  <a:pt x="11588640" y="1806764"/>
                  <a:pt x="11595769" y="1815112"/>
                </a:cubicBezTo>
                <a:cubicBezTo>
                  <a:pt x="11601387" y="1823643"/>
                  <a:pt x="11608212" y="1816689"/>
                  <a:pt x="11615581" y="1814271"/>
                </a:cubicBezTo>
                <a:cubicBezTo>
                  <a:pt x="11630138" y="1807923"/>
                  <a:pt x="11646205" y="1801393"/>
                  <a:pt x="11659374" y="1809018"/>
                </a:cubicBezTo>
                <a:cubicBezTo>
                  <a:pt x="11675745" y="1817793"/>
                  <a:pt x="11682751" y="1812350"/>
                  <a:pt x="11691871" y="1798985"/>
                </a:cubicBezTo>
                <a:cubicBezTo>
                  <a:pt x="11694528" y="1795598"/>
                  <a:pt x="11697185" y="1792212"/>
                  <a:pt x="11701534" y="1790156"/>
                </a:cubicBezTo>
                <a:cubicBezTo>
                  <a:pt x="11705520" y="1785076"/>
                  <a:pt x="11709869" y="1783020"/>
                  <a:pt x="11716635" y="1788345"/>
                </a:cubicBezTo>
                <a:cubicBezTo>
                  <a:pt x="11721709" y="1792338"/>
                  <a:pt x="11722434" y="1798387"/>
                  <a:pt x="11718449" y="1803467"/>
                </a:cubicBezTo>
                <a:cubicBezTo>
                  <a:pt x="11714644" y="1810060"/>
                  <a:pt x="11713860" y="1816290"/>
                  <a:pt x="11708363" y="1821551"/>
                </a:cubicBezTo>
                <a:cubicBezTo>
                  <a:pt x="11705524" y="1823425"/>
                  <a:pt x="11702685" y="1825300"/>
                  <a:pt x="11704739" y="1829656"/>
                </a:cubicBezTo>
                <a:cubicBezTo>
                  <a:pt x="11706613" y="1832499"/>
                  <a:pt x="11710962" y="1830443"/>
                  <a:pt x="11713982" y="1830081"/>
                </a:cubicBezTo>
                <a:cubicBezTo>
                  <a:pt x="11718512" y="1829538"/>
                  <a:pt x="11721532" y="1829176"/>
                  <a:pt x="11724190" y="1825788"/>
                </a:cubicBezTo>
                <a:cubicBezTo>
                  <a:pt x="11726847" y="1822402"/>
                  <a:pt x="11729867" y="1822041"/>
                  <a:pt x="11733250" y="1824702"/>
                </a:cubicBezTo>
                <a:cubicBezTo>
                  <a:pt x="11751856" y="1839345"/>
                  <a:pt x="11772394" y="1844552"/>
                  <a:pt x="11794863" y="1840323"/>
                </a:cubicBezTo>
                <a:cubicBezTo>
                  <a:pt x="11805253" y="1837543"/>
                  <a:pt x="11815823" y="1836275"/>
                  <a:pt x="11826575" y="1836519"/>
                </a:cubicBezTo>
                <a:cubicBezTo>
                  <a:pt x="11832616" y="1835796"/>
                  <a:pt x="11841676" y="1834708"/>
                  <a:pt x="11845603" y="1841907"/>
                </a:cubicBezTo>
                <a:cubicBezTo>
                  <a:pt x="11847839" y="1847776"/>
                  <a:pt x="11840833" y="1853218"/>
                  <a:pt x="11836847" y="1858299"/>
                </a:cubicBezTo>
                <a:cubicBezTo>
                  <a:pt x="11834189" y="1861685"/>
                  <a:pt x="11831350" y="1863560"/>
                  <a:pt x="11828693" y="1866947"/>
                </a:cubicBezTo>
                <a:cubicBezTo>
                  <a:pt x="11826036" y="1870333"/>
                  <a:pt x="11818848" y="1874264"/>
                  <a:pt x="11822594" y="1879950"/>
                </a:cubicBezTo>
                <a:cubicBezTo>
                  <a:pt x="11824829" y="1885818"/>
                  <a:pt x="11832380" y="1884913"/>
                  <a:pt x="11838238" y="1882676"/>
                </a:cubicBezTo>
                <a:cubicBezTo>
                  <a:pt x="11851829" y="1881045"/>
                  <a:pt x="11862763" y="1882803"/>
                  <a:pt x="11877078" y="1887222"/>
                </a:cubicBezTo>
                <a:cubicBezTo>
                  <a:pt x="11909094" y="1898722"/>
                  <a:pt x="11924798" y="1889169"/>
                  <a:pt x="11933251" y="1857473"/>
                </a:cubicBezTo>
                <a:cubicBezTo>
                  <a:pt x="11936330" y="1844832"/>
                  <a:pt x="11943155" y="1837877"/>
                  <a:pt x="11955417" y="1837942"/>
                </a:cubicBezTo>
                <a:cubicBezTo>
                  <a:pt x="11958864" y="1866675"/>
                  <a:pt x="11962128" y="1893895"/>
                  <a:pt x="11965575" y="1922629"/>
                </a:cubicBezTo>
                <a:cubicBezTo>
                  <a:pt x="11944615" y="1926677"/>
                  <a:pt x="11940991" y="1934782"/>
                  <a:pt x="11948664" y="1947668"/>
                </a:cubicBezTo>
                <a:cubicBezTo>
                  <a:pt x="11950718" y="1952023"/>
                  <a:pt x="11957121" y="1954323"/>
                  <a:pt x="11954645" y="1959222"/>
                </a:cubicBezTo>
                <a:cubicBezTo>
                  <a:pt x="11950659" y="1964302"/>
                  <a:pt x="11944437" y="1963514"/>
                  <a:pt x="11939726" y="1962545"/>
                </a:cubicBezTo>
                <a:cubicBezTo>
                  <a:pt x="11935195" y="1963089"/>
                  <a:pt x="11931994" y="1961939"/>
                  <a:pt x="11928792" y="1960789"/>
                </a:cubicBezTo>
                <a:cubicBezTo>
                  <a:pt x="11919369" y="1958852"/>
                  <a:pt x="11915020" y="1960906"/>
                  <a:pt x="11914780" y="1971674"/>
                </a:cubicBezTo>
                <a:cubicBezTo>
                  <a:pt x="11913995" y="1977903"/>
                  <a:pt x="11910553" y="1987522"/>
                  <a:pt x="11902459" y="1983890"/>
                </a:cubicBezTo>
                <a:cubicBezTo>
                  <a:pt x="11891344" y="1980620"/>
                  <a:pt x="11880773" y="1981888"/>
                  <a:pt x="11870022" y="1981644"/>
                </a:cubicBezTo>
                <a:cubicBezTo>
                  <a:pt x="11860779" y="1981219"/>
                  <a:pt x="11849847" y="1979462"/>
                  <a:pt x="11839639" y="1983754"/>
                </a:cubicBezTo>
                <a:cubicBezTo>
                  <a:pt x="11830941" y="1987865"/>
                  <a:pt x="11820733" y="1992158"/>
                  <a:pt x="11830097" y="2006375"/>
                </a:cubicBezTo>
                <a:cubicBezTo>
                  <a:pt x="11833662" y="2010549"/>
                  <a:pt x="11831004" y="2013937"/>
                  <a:pt x="11825145" y="2016173"/>
                </a:cubicBezTo>
                <a:cubicBezTo>
                  <a:pt x="11802493" y="2018890"/>
                  <a:pt x="11794218" y="2013745"/>
                  <a:pt x="11789987" y="1991243"/>
                </a:cubicBezTo>
                <a:cubicBezTo>
                  <a:pt x="11789080" y="1983681"/>
                  <a:pt x="11786844" y="1977813"/>
                  <a:pt x="11780441" y="1975513"/>
                </a:cubicBezTo>
                <a:cubicBezTo>
                  <a:pt x="11769327" y="1972245"/>
                  <a:pt x="11758394" y="1970489"/>
                  <a:pt x="11746676" y="1974961"/>
                </a:cubicBezTo>
                <a:cubicBezTo>
                  <a:pt x="11743655" y="1975324"/>
                  <a:pt x="11742872" y="1981553"/>
                  <a:pt x="11744744" y="1984396"/>
                </a:cubicBezTo>
                <a:cubicBezTo>
                  <a:pt x="11745288" y="1988934"/>
                  <a:pt x="11746014" y="1994983"/>
                  <a:pt x="11743356" y="1998370"/>
                </a:cubicBezTo>
                <a:cubicBezTo>
                  <a:pt x="11739370" y="2003450"/>
                  <a:pt x="11734599" y="2014760"/>
                  <a:pt x="11728981" y="2006229"/>
                </a:cubicBezTo>
                <a:cubicBezTo>
                  <a:pt x="11714905" y="1991044"/>
                  <a:pt x="11699804" y="1992854"/>
                  <a:pt x="11683193" y="1994847"/>
                </a:cubicBezTo>
                <a:cubicBezTo>
                  <a:pt x="11673951" y="1994422"/>
                  <a:pt x="11664709" y="1993996"/>
                  <a:pt x="11656253" y="1987340"/>
                </a:cubicBezTo>
                <a:cubicBezTo>
                  <a:pt x="11624296" y="1963560"/>
                  <a:pt x="11601826" y="1967789"/>
                  <a:pt x="11584675" y="2003595"/>
                </a:cubicBezTo>
                <a:cubicBezTo>
                  <a:pt x="11579723" y="2013393"/>
                  <a:pt x="11572535" y="2017323"/>
                  <a:pt x="11563897" y="2009155"/>
                </a:cubicBezTo>
                <a:cubicBezTo>
                  <a:pt x="11543599" y="1993180"/>
                  <a:pt x="11520222" y="1989848"/>
                  <a:pt x="11495879" y="1991233"/>
                </a:cubicBezTo>
                <a:cubicBezTo>
                  <a:pt x="11483618" y="1991170"/>
                  <a:pt x="11471719" y="1994131"/>
                  <a:pt x="11457947" y="1994249"/>
                </a:cubicBezTo>
                <a:cubicBezTo>
                  <a:pt x="11434933" y="1993942"/>
                  <a:pt x="11415301" y="1996296"/>
                  <a:pt x="11409506" y="2024604"/>
                </a:cubicBezTo>
                <a:cubicBezTo>
                  <a:pt x="11408236" y="2014019"/>
                  <a:pt x="11408839" y="2006275"/>
                  <a:pt x="11403221" y="1997744"/>
                </a:cubicBezTo>
                <a:cubicBezTo>
                  <a:pt x="11397240" y="1986190"/>
                  <a:pt x="11386124" y="1982921"/>
                  <a:pt x="11375554" y="1984188"/>
                </a:cubicBezTo>
                <a:cubicBezTo>
                  <a:pt x="11363655" y="1987150"/>
                  <a:pt x="11372475" y="1996830"/>
                  <a:pt x="11371690" y="2003061"/>
                </a:cubicBezTo>
                <a:cubicBezTo>
                  <a:pt x="11371268" y="2012315"/>
                  <a:pt x="11365954" y="2019089"/>
                  <a:pt x="11356349" y="2015640"/>
                </a:cubicBezTo>
                <a:cubicBezTo>
                  <a:pt x="11343543" y="2011038"/>
                  <a:pt x="11332972" y="2012305"/>
                  <a:pt x="11319563" y="2015448"/>
                </a:cubicBezTo>
                <a:cubicBezTo>
                  <a:pt x="11303496" y="2021978"/>
                  <a:pt x="11286885" y="2023969"/>
                  <a:pt x="11270334" y="2013682"/>
                </a:cubicBezTo>
                <a:cubicBezTo>
                  <a:pt x="11260366" y="2007209"/>
                  <a:pt x="11251487" y="2009807"/>
                  <a:pt x="11244843" y="2018274"/>
                </a:cubicBezTo>
                <a:cubicBezTo>
                  <a:pt x="11240857" y="2023354"/>
                  <a:pt x="11236871" y="2028434"/>
                  <a:pt x="11234213" y="2031821"/>
                </a:cubicBezTo>
                <a:cubicBezTo>
                  <a:pt x="11227389" y="2038776"/>
                  <a:pt x="11224128" y="2049905"/>
                  <a:pt x="11214705" y="2047967"/>
                </a:cubicBezTo>
                <a:cubicBezTo>
                  <a:pt x="11205282" y="2046029"/>
                  <a:pt x="11205522" y="2035263"/>
                  <a:pt x="11204615" y="2027701"/>
                </a:cubicBezTo>
                <a:cubicBezTo>
                  <a:pt x="11203709" y="2020139"/>
                  <a:pt x="11198031" y="2023889"/>
                  <a:pt x="11193319" y="2022920"/>
                </a:cubicBezTo>
                <a:cubicBezTo>
                  <a:pt x="11188789" y="2023463"/>
                  <a:pt x="11184258" y="2024005"/>
                  <a:pt x="11186495" y="2029875"/>
                </a:cubicBezTo>
                <a:cubicBezTo>
                  <a:pt x="11191510" y="2046147"/>
                  <a:pt x="11182993" y="2051771"/>
                  <a:pt x="11169583" y="2054913"/>
                </a:cubicBezTo>
                <a:cubicBezTo>
                  <a:pt x="11156174" y="2058055"/>
                  <a:pt x="11155390" y="2064285"/>
                  <a:pt x="11165720" y="2073785"/>
                </a:cubicBezTo>
                <a:cubicBezTo>
                  <a:pt x="11167593" y="2076627"/>
                  <a:pt x="11172304" y="2077597"/>
                  <a:pt x="11177016" y="2078566"/>
                </a:cubicBezTo>
                <a:cubicBezTo>
                  <a:pt x="11218454" y="2092004"/>
                  <a:pt x="11261825" y="2096007"/>
                  <a:pt x="11306162" y="2095292"/>
                </a:cubicBezTo>
                <a:cubicBezTo>
                  <a:pt x="11341438" y="2095662"/>
                  <a:pt x="11374056" y="2099421"/>
                  <a:pt x="11405468" y="2118664"/>
                </a:cubicBezTo>
                <a:cubicBezTo>
                  <a:pt x="11423712" y="2130281"/>
                  <a:pt x="11437969" y="2146981"/>
                  <a:pt x="11450897" y="2165371"/>
                </a:cubicBezTo>
                <a:cubicBezTo>
                  <a:pt x="11459292" y="2145957"/>
                  <a:pt x="11466661" y="2143539"/>
                  <a:pt x="11483575" y="2156850"/>
                </a:cubicBezTo>
                <a:cubicBezTo>
                  <a:pt x="11488649" y="2160844"/>
                  <a:pt x="11492577" y="2168043"/>
                  <a:pt x="11491973" y="2175786"/>
                </a:cubicBezTo>
                <a:cubicBezTo>
                  <a:pt x="11492096" y="2189578"/>
                  <a:pt x="11503210" y="2192846"/>
                  <a:pt x="11513962" y="2193091"/>
                </a:cubicBezTo>
                <a:cubicBezTo>
                  <a:pt x="11524896" y="2194848"/>
                  <a:pt x="11528519" y="2186743"/>
                  <a:pt x="11532142" y="2178638"/>
                </a:cubicBezTo>
                <a:cubicBezTo>
                  <a:pt x="11534255" y="2170715"/>
                  <a:pt x="11533168" y="2161641"/>
                  <a:pt x="11541139" y="2151480"/>
                </a:cubicBezTo>
                <a:cubicBezTo>
                  <a:pt x="11538786" y="2170171"/>
                  <a:pt x="11548390" y="2173621"/>
                  <a:pt x="11560834" y="2175198"/>
                </a:cubicBezTo>
                <a:cubicBezTo>
                  <a:pt x="11571586" y="2175442"/>
                  <a:pt x="11584573" y="2181554"/>
                  <a:pt x="11584152" y="2190809"/>
                </a:cubicBezTo>
                <a:cubicBezTo>
                  <a:pt x="11583127" y="2207806"/>
                  <a:pt x="11583611" y="2224623"/>
                  <a:pt x="11574674" y="2239501"/>
                </a:cubicBezTo>
                <a:cubicBezTo>
                  <a:pt x="11569540" y="2247787"/>
                  <a:pt x="11563681" y="2250023"/>
                  <a:pt x="11552929" y="2249779"/>
                </a:cubicBezTo>
                <a:cubicBezTo>
                  <a:pt x="11545015" y="2247659"/>
                  <a:pt x="11541633" y="2244998"/>
                  <a:pt x="11542054" y="2235743"/>
                </a:cubicBezTo>
                <a:cubicBezTo>
                  <a:pt x="11541329" y="2229693"/>
                  <a:pt x="11536436" y="2227212"/>
                  <a:pt x="11531906" y="2227755"/>
                </a:cubicBezTo>
                <a:cubicBezTo>
                  <a:pt x="11513966" y="2231442"/>
                  <a:pt x="11502307" y="2223636"/>
                  <a:pt x="11490467" y="2214318"/>
                </a:cubicBezTo>
                <a:cubicBezTo>
                  <a:pt x="11478809" y="2206512"/>
                  <a:pt x="11466365" y="2204935"/>
                  <a:pt x="11457064" y="2216789"/>
                </a:cubicBezTo>
                <a:cubicBezTo>
                  <a:pt x="11450421" y="2225256"/>
                  <a:pt x="11447037" y="2222593"/>
                  <a:pt x="11447460" y="2213339"/>
                </a:cubicBezTo>
                <a:cubicBezTo>
                  <a:pt x="11446734" y="2207289"/>
                  <a:pt x="11443532" y="2206140"/>
                  <a:pt x="11437129" y="2203840"/>
                </a:cubicBezTo>
                <a:cubicBezTo>
                  <a:pt x="11410370" y="2197844"/>
                  <a:pt x="11383188" y="2201105"/>
                  <a:pt x="11358605" y="2213258"/>
                </a:cubicBezTo>
                <a:cubicBezTo>
                  <a:pt x="11345740" y="2220937"/>
                  <a:pt x="11332149" y="2222567"/>
                  <a:pt x="11318195" y="2221173"/>
                </a:cubicBezTo>
                <a:cubicBezTo>
                  <a:pt x="11305752" y="2219598"/>
                  <a:pt x="11294275" y="2213303"/>
                  <a:pt x="11284308" y="2206828"/>
                </a:cubicBezTo>
                <a:cubicBezTo>
                  <a:pt x="11279233" y="2202835"/>
                  <a:pt x="11275487" y="2197148"/>
                  <a:pt x="11268481" y="2202591"/>
                </a:cubicBezTo>
                <a:cubicBezTo>
                  <a:pt x="11261475" y="2208032"/>
                  <a:pt x="11262200" y="2214081"/>
                  <a:pt x="11264617" y="2221462"/>
                </a:cubicBezTo>
                <a:cubicBezTo>
                  <a:pt x="11266853" y="2227330"/>
                  <a:pt x="11270417" y="2231505"/>
                  <a:pt x="11269633" y="2237734"/>
                </a:cubicBezTo>
                <a:cubicBezTo>
                  <a:pt x="11271628" y="2254370"/>
                  <a:pt x="11280085" y="2261025"/>
                  <a:pt x="11295549" y="2262240"/>
                </a:cubicBezTo>
                <a:cubicBezTo>
                  <a:pt x="11323455" y="2265028"/>
                  <a:pt x="11348524" y="2269693"/>
                  <a:pt x="11375283" y="2275687"/>
                </a:cubicBezTo>
                <a:cubicBezTo>
                  <a:pt x="11391292" y="2281437"/>
                  <a:pt x="11393708" y="2288816"/>
                  <a:pt x="11384589" y="2302183"/>
                </a:cubicBezTo>
                <a:cubicBezTo>
                  <a:pt x="11383078" y="2302364"/>
                  <a:pt x="11383260" y="2303877"/>
                  <a:pt x="11383441" y="2305389"/>
                </a:cubicBezTo>
                <a:cubicBezTo>
                  <a:pt x="11382234" y="2320873"/>
                  <a:pt x="11372752" y="2331215"/>
                  <a:pt x="11363089" y="2340045"/>
                </a:cubicBezTo>
                <a:cubicBezTo>
                  <a:pt x="11356264" y="2346999"/>
                  <a:pt x="11352881" y="2344336"/>
                  <a:pt x="11350645" y="2338467"/>
                </a:cubicBezTo>
                <a:cubicBezTo>
                  <a:pt x="11345993" y="2325221"/>
                  <a:pt x="11352817" y="2318266"/>
                  <a:pt x="11364717" y="2315304"/>
                </a:cubicBezTo>
                <a:cubicBezTo>
                  <a:pt x="11360790" y="2308105"/>
                  <a:pt x="11355534" y="2302599"/>
                  <a:pt x="11347984" y="2303505"/>
                </a:cubicBezTo>
                <a:cubicBezTo>
                  <a:pt x="11343453" y="2304048"/>
                  <a:pt x="11342669" y="2310279"/>
                  <a:pt x="11341703" y="2314997"/>
                </a:cubicBezTo>
                <a:cubicBezTo>
                  <a:pt x="11338383" y="2338406"/>
                  <a:pt x="11332887" y="2343667"/>
                  <a:pt x="11310055" y="2344871"/>
                </a:cubicBezTo>
                <a:lnTo>
                  <a:pt x="11300135" y="2346060"/>
                </a:lnTo>
                <a:lnTo>
                  <a:pt x="11300726" y="2347404"/>
                </a:lnTo>
                <a:cubicBezTo>
                  <a:pt x="11301108" y="2350590"/>
                  <a:pt x="11301490" y="2353775"/>
                  <a:pt x="11302805" y="2355771"/>
                </a:cubicBezTo>
                <a:cubicBezTo>
                  <a:pt x="11319263" y="2376416"/>
                  <a:pt x="11335593" y="2395999"/>
                  <a:pt x="11364857" y="2397875"/>
                </a:cubicBezTo>
                <a:cubicBezTo>
                  <a:pt x="11371346" y="2398174"/>
                  <a:pt x="11370668" y="2401486"/>
                  <a:pt x="11369057" y="2405988"/>
                </a:cubicBezTo>
                <a:cubicBezTo>
                  <a:pt x="11368251" y="2408239"/>
                  <a:pt x="11366385" y="2410617"/>
                  <a:pt x="11364519" y="2412995"/>
                </a:cubicBezTo>
                <a:cubicBezTo>
                  <a:pt x="11360788" y="2417750"/>
                  <a:pt x="11356929" y="2421445"/>
                  <a:pt x="11361934" y="2427307"/>
                </a:cubicBezTo>
                <a:cubicBezTo>
                  <a:pt x="11365879" y="2433296"/>
                  <a:pt x="11370671" y="2428413"/>
                  <a:pt x="11375845" y="2426716"/>
                </a:cubicBezTo>
                <a:cubicBezTo>
                  <a:pt x="11386066" y="2422258"/>
                  <a:pt x="11397346" y="2417674"/>
                  <a:pt x="11406593" y="2423028"/>
                </a:cubicBezTo>
                <a:cubicBezTo>
                  <a:pt x="11418087" y="2429189"/>
                  <a:pt x="11423006" y="2425367"/>
                  <a:pt x="11429409" y="2415983"/>
                </a:cubicBezTo>
                <a:cubicBezTo>
                  <a:pt x="11431275" y="2413605"/>
                  <a:pt x="11433141" y="2411227"/>
                  <a:pt x="11436195" y="2409784"/>
                </a:cubicBezTo>
                <a:cubicBezTo>
                  <a:pt x="11438993" y="2406217"/>
                  <a:pt x="11442046" y="2404774"/>
                  <a:pt x="11446797" y="2408512"/>
                </a:cubicBezTo>
                <a:cubicBezTo>
                  <a:pt x="11450360" y="2411316"/>
                  <a:pt x="11450869" y="2415563"/>
                  <a:pt x="11448071" y="2419130"/>
                </a:cubicBezTo>
                <a:cubicBezTo>
                  <a:pt x="11445399" y="2423759"/>
                  <a:pt x="11444849" y="2428133"/>
                  <a:pt x="11440989" y="2431828"/>
                </a:cubicBezTo>
                <a:cubicBezTo>
                  <a:pt x="11438996" y="2433143"/>
                  <a:pt x="11437003" y="2434460"/>
                  <a:pt x="11438445" y="2437518"/>
                </a:cubicBezTo>
                <a:cubicBezTo>
                  <a:pt x="11439760" y="2439514"/>
                  <a:pt x="11442814" y="2438071"/>
                  <a:pt x="11444934" y="2437817"/>
                </a:cubicBezTo>
                <a:cubicBezTo>
                  <a:pt x="11448115" y="2437435"/>
                  <a:pt x="11450235" y="2437181"/>
                  <a:pt x="11452102" y="2434803"/>
                </a:cubicBezTo>
                <a:cubicBezTo>
                  <a:pt x="11453967" y="2432425"/>
                  <a:pt x="11456088" y="2432171"/>
                  <a:pt x="11458463" y="2434040"/>
                </a:cubicBezTo>
                <a:cubicBezTo>
                  <a:pt x="11471527" y="2444321"/>
                  <a:pt x="11485947" y="2447977"/>
                  <a:pt x="11501724" y="2445008"/>
                </a:cubicBezTo>
                <a:cubicBezTo>
                  <a:pt x="11509018" y="2443056"/>
                  <a:pt x="11516440" y="2442166"/>
                  <a:pt x="11523989" y="2442337"/>
                </a:cubicBezTo>
                <a:cubicBezTo>
                  <a:pt x="11528230" y="2441829"/>
                  <a:pt x="11534592" y="2441066"/>
                  <a:pt x="11537349" y="2446120"/>
                </a:cubicBezTo>
                <a:cubicBezTo>
                  <a:pt x="11538919" y="2450241"/>
                  <a:pt x="11534000" y="2454061"/>
                  <a:pt x="11531201" y="2457629"/>
                </a:cubicBezTo>
                <a:cubicBezTo>
                  <a:pt x="11529335" y="2460007"/>
                  <a:pt x="11527342" y="2461323"/>
                  <a:pt x="11525476" y="2463701"/>
                </a:cubicBezTo>
                <a:cubicBezTo>
                  <a:pt x="11523610" y="2466078"/>
                  <a:pt x="11518564" y="2468839"/>
                  <a:pt x="11521194" y="2472831"/>
                </a:cubicBezTo>
                <a:cubicBezTo>
                  <a:pt x="11522763" y="2476951"/>
                  <a:pt x="11528065" y="2476315"/>
                  <a:pt x="11532178" y="2474745"/>
                </a:cubicBezTo>
                <a:cubicBezTo>
                  <a:pt x="11541721" y="2473601"/>
                  <a:pt x="11549398" y="2474834"/>
                  <a:pt x="11559449" y="2477937"/>
                </a:cubicBezTo>
                <a:cubicBezTo>
                  <a:pt x="11581928" y="2486012"/>
                  <a:pt x="11592954" y="2479304"/>
                  <a:pt x="11598890" y="2457050"/>
                </a:cubicBezTo>
                <a:cubicBezTo>
                  <a:pt x="11601052" y="2448174"/>
                  <a:pt x="11605843" y="2443291"/>
                  <a:pt x="11614453" y="2443335"/>
                </a:cubicBezTo>
                <a:cubicBezTo>
                  <a:pt x="11616873" y="2463510"/>
                  <a:pt x="11619165" y="2482623"/>
                  <a:pt x="11621585" y="2502797"/>
                </a:cubicBezTo>
                <a:cubicBezTo>
                  <a:pt x="11606868" y="2505639"/>
                  <a:pt x="11604324" y="2511330"/>
                  <a:pt x="11609711" y="2520377"/>
                </a:cubicBezTo>
                <a:cubicBezTo>
                  <a:pt x="11611154" y="2523435"/>
                  <a:pt x="11615649" y="2525050"/>
                  <a:pt x="11613911" y="2528490"/>
                </a:cubicBezTo>
                <a:cubicBezTo>
                  <a:pt x="11611112" y="2532057"/>
                  <a:pt x="11606743" y="2531504"/>
                  <a:pt x="11603435" y="2530824"/>
                </a:cubicBezTo>
                <a:cubicBezTo>
                  <a:pt x="11600255" y="2531205"/>
                  <a:pt x="11598007" y="2530398"/>
                  <a:pt x="11595759" y="2529590"/>
                </a:cubicBezTo>
                <a:cubicBezTo>
                  <a:pt x="11589143" y="2528230"/>
                  <a:pt x="11586089" y="2529673"/>
                  <a:pt x="11585920" y="2537232"/>
                </a:cubicBezTo>
                <a:cubicBezTo>
                  <a:pt x="11585369" y="2541607"/>
                  <a:pt x="11582952" y="2548360"/>
                  <a:pt x="11577269" y="2545810"/>
                </a:cubicBezTo>
                <a:cubicBezTo>
                  <a:pt x="11569465" y="2543514"/>
                  <a:pt x="11562043" y="2544404"/>
                  <a:pt x="11554494" y="2544233"/>
                </a:cubicBezTo>
                <a:cubicBezTo>
                  <a:pt x="11548005" y="2543934"/>
                  <a:pt x="11540329" y="2542701"/>
                  <a:pt x="11533162" y="2545714"/>
                </a:cubicBezTo>
                <a:cubicBezTo>
                  <a:pt x="11527054" y="2548601"/>
                  <a:pt x="11519887" y="2551615"/>
                  <a:pt x="11526462" y="2561597"/>
                </a:cubicBezTo>
                <a:cubicBezTo>
                  <a:pt x="11528965" y="2564528"/>
                  <a:pt x="11527099" y="2566907"/>
                  <a:pt x="11522985" y="2568476"/>
                </a:cubicBezTo>
                <a:cubicBezTo>
                  <a:pt x="11507081" y="2570384"/>
                  <a:pt x="11501270" y="2566772"/>
                  <a:pt x="11498300" y="2550972"/>
                </a:cubicBezTo>
                <a:cubicBezTo>
                  <a:pt x="11497663" y="2545664"/>
                  <a:pt x="11496093" y="2541543"/>
                  <a:pt x="11491597" y="2539928"/>
                </a:cubicBezTo>
                <a:cubicBezTo>
                  <a:pt x="11483794" y="2537633"/>
                  <a:pt x="11476117" y="2536400"/>
                  <a:pt x="11467890" y="2539541"/>
                </a:cubicBezTo>
                <a:cubicBezTo>
                  <a:pt x="11465769" y="2539796"/>
                  <a:pt x="11465219" y="2544169"/>
                  <a:pt x="11466533" y="2546166"/>
                </a:cubicBezTo>
                <a:cubicBezTo>
                  <a:pt x="11466915" y="2549352"/>
                  <a:pt x="11467425" y="2553598"/>
                  <a:pt x="11465559" y="2555977"/>
                </a:cubicBezTo>
                <a:cubicBezTo>
                  <a:pt x="11462760" y="2559543"/>
                  <a:pt x="11459410" y="2567485"/>
                  <a:pt x="11455466" y="2561495"/>
                </a:cubicBezTo>
                <a:cubicBezTo>
                  <a:pt x="11445582" y="2550833"/>
                  <a:pt x="11434980" y="2552104"/>
                  <a:pt x="11423317" y="2553503"/>
                </a:cubicBezTo>
                <a:cubicBezTo>
                  <a:pt x="11416828" y="2553204"/>
                  <a:pt x="11410339" y="2552906"/>
                  <a:pt x="11404401" y="2548232"/>
                </a:cubicBezTo>
                <a:cubicBezTo>
                  <a:pt x="11381963" y="2531536"/>
                  <a:pt x="11366187" y="2534505"/>
                  <a:pt x="11354145" y="2559645"/>
                </a:cubicBezTo>
                <a:cubicBezTo>
                  <a:pt x="11350667" y="2566525"/>
                  <a:pt x="11345621" y="2569285"/>
                  <a:pt x="11339555" y="2563549"/>
                </a:cubicBezTo>
                <a:cubicBezTo>
                  <a:pt x="11325304" y="2552334"/>
                  <a:pt x="11308890" y="2549994"/>
                  <a:pt x="11291799" y="2550966"/>
                </a:cubicBezTo>
                <a:cubicBezTo>
                  <a:pt x="11283189" y="2550922"/>
                  <a:pt x="11274835" y="2553001"/>
                  <a:pt x="11265165" y="2553084"/>
                </a:cubicBezTo>
                <a:cubicBezTo>
                  <a:pt x="11249006" y="2552868"/>
                  <a:pt x="11235222" y="2554521"/>
                  <a:pt x="11231153" y="2574396"/>
                </a:cubicBezTo>
                <a:cubicBezTo>
                  <a:pt x="11230261" y="2566964"/>
                  <a:pt x="11230685" y="2561527"/>
                  <a:pt x="11226740" y="2555538"/>
                </a:cubicBezTo>
                <a:cubicBezTo>
                  <a:pt x="11222541" y="2547425"/>
                  <a:pt x="11214737" y="2545130"/>
                  <a:pt x="11207315" y="2546020"/>
                </a:cubicBezTo>
                <a:cubicBezTo>
                  <a:pt x="11198960" y="2548099"/>
                  <a:pt x="11205153" y="2554896"/>
                  <a:pt x="11204602" y="2559270"/>
                </a:cubicBezTo>
                <a:cubicBezTo>
                  <a:pt x="11204305" y="2565768"/>
                  <a:pt x="11200574" y="2570525"/>
                  <a:pt x="11193830" y="2568102"/>
                </a:cubicBezTo>
                <a:lnTo>
                  <a:pt x="11180740" y="2568034"/>
                </a:lnTo>
                <a:lnTo>
                  <a:pt x="11195649" y="2580624"/>
                </a:lnTo>
                <a:lnTo>
                  <a:pt x="11203361" y="2582303"/>
                </a:lnTo>
                <a:lnTo>
                  <a:pt x="11223468" y="2579223"/>
                </a:lnTo>
                <a:cubicBezTo>
                  <a:pt x="11230161" y="2579954"/>
                  <a:pt x="11236729" y="2582426"/>
                  <a:pt x="11242899" y="2586576"/>
                </a:cubicBezTo>
                <a:lnTo>
                  <a:pt x="11254759" y="2598694"/>
                </a:lnTo>
                <a:lnTo>
                  <a:pt x="11255706" y="2597117"/>
                </a:lnTo>
                <a:cubicBezTo>
                  <a:pt x="11265248" y="2595973"/>
                  <a:pt x="11275004" y="2605574"/>
                  <a:pt x="11274029" y="2615385"/>
                </a:cubicBezTo>
                <a:lnTo>
                  <a:pt x="11274306" y="2617688"/>
                </a:lnTo>
                <a:lnTo>
                  <a:pt x="11277827" y="2621047"/>
                </a:lnTo>
                <a:lnTo>
                  <a:pt x="11279840" y="2618996"/>
                </a:lnTo>
                <a:cubicBezTo>
                  <a:pt x="11284378" y="2611989"/>
                  <a:pt x="11288619" y="2611480"/>
                  <a:pt x="11293752" y="2618405"/>
                </a:cubicBezTo>
                <a:cubicBezTo>
                  <a:pt x="11300453" y="2629449"/>
                  <a:pt x="11309954" y="2636926"/>
                  <a:pt x="11319328" y="2643341"/>
                </a:cubicBezTo>
                <a:lnTo>
                  <a:pt x="11329030" y="2652656"/>
                </a:lnTo>
                <a:lnTo>
                  <a:pt x="11329959" y="2638551"/>
                </a:lnTo>
                <a:cubicBezTo>
                  <a:pt x="11328961" y="2630233"/>
                  <a:pt x="11327964" y="2621916"/>
                  <a:pt x="11331587" y="2613811"/>
                </a:cubicBezTo>
                <a:cubicBezTo>
                  <a:pt x="11347536" y="2631840"/>
                  <a:pt x="11347536" y="2631840"/>
                  <a:pt x="11367407" y="2618719"/>
                </a:cubicBezTo>
                <a:cubicBezTo>
                  <a:pt x="11376105" y="2614608"/>
                  <a:pt x="11381964" y="2612372"/>
                  <a:pt x="11391569" y="2615822"/>
                </a:cubicBezTo>
                <a:cubicBezTo>
                  <a:pt x="11416999" y="2623510"/>
                  <a:pt x="11442068" y="2628173"/>
                  <a:pt x="11467136" y="2632837"/>
                </a:cubicBezTo>
                <a:cubicBezTo>
                  <a:pt x="11544032" y="2648159"/>
                  <a:pt x="11621350" y="2654226"/>
                  <a:pt x="11697280" y="2674264"/>
                </a:cubicBezTo>
                <a:cubicBezTo>
                  <a:pt x="11703501" y="2675053"/>
                  <a:pt x="11712562" y="2673967"/>
                  <a:pt x="11713469" y="2681527"/>
                </a:cubicBezTo>
                <a:cubicBezTo>
                  <a:pt x="11715886" y="2688908"/>
                  <a:pt x="11708698" y="2692838"/>
                  <a:pt x="11704712" y="2697917"/>
                </a:cubicBezTo>
                <a:cubicBezTo>
                  <a:pt x="11700545" y="2701485"/>
                  <a:pt x="11694867" y="2705235"/>
                  <a:pt x="11698612" y="2710922"/>
                </a:cubicBezTo>
                <a:cubicBezTo>
                  <a:pt x="11701029" y="2718302"/>
                  <a:pt x="11707432" y="2720603"/>
                  <a:pt x="11713655" y="2721390"/>
                </a:cubicBezTo>
                <a:cubicBezTo>
                  <a:pt x="11718184" y="2720848"/>
                  <a:pt x="11722715" y="2720304"/>
                  <a:pt x="11727245" y="2719760"/>
                </a:cubicBezTo>
                <a:cubicBezTo>
                  <a:pt x="11748567" y="2718737"/>
                  <a:pt x="11762100" y="2729386"/>
                  <a:pt x="11764638" y="2750558"/>
                </a:cubicBezTo>
                <a:cubicBezTo>
                  <a:pt x="11765546" y="2758120"/>
                  <a:pt x="11766452" y="2765681"/>
                  <a:pt x="11764339" y="2773604"/>
                </a:cubicBezTo>
                <a:cubicBezTo>
                  <a:pt x="11763917" y="2782858"/>
                  <a:pt x="11770502" y="2786671"/>
                  <a:pt x="11779199" y="2782560"/>
                </a:cubicBezTo>
                <a:cubicBezTo>
                  <a:pt x="11795266" y="2776031"/>
                  <a:pt x="11801366" y="2763028"/>
                  <a:pt x="11797316" y="2742036"/>
                </a:cubicBezTo>
                <a:cubicBezTo>
                  <a:pt x="11809338" y="2752867"/>
                  <a:pt x="11818158" y="2762547"/>
                  <a:pt x="11824139" y="2774103"/>
                </a:cubicBezTo>
                <a:cubicBezTo>
                  <a:pt x="11830120" y="2785657"/>
                  <a:pt x="11828855" y="2813422"/>
                  <a:pt x="11819372" y="2823763"/>
                </a:cubicBezTo>
                <a:cubicBezTo>
                  <a:pt x="11807052" y="2835978"/>
                  <a:pt x="11792554" y="2830047"/>
                  <a:pt x="11781257" y="2825266"/>
                </a:cubicBezTo>
                <a:cubicBezTo>
                  <a:pt x="11765068" y="2818003"/>
                  <a:pt x="11747733" y="2813947"/>
                  <a:pt x="11729611" y="2816120"/>
                </a:cubicBezTo>
                <a:cubicBezTo>
                  <a:pt x="11719041" y="2817389"/>
                  <a:pt x="11706960" y="2818836"/>
                  <a:pt x="11694879" y="2820285"/>
                </a:cubicBezTo>
                <a:cubicBezTo>
                  <a:pt x="11645046" y="2826263"/>
                  <a:pt x="11595817" y="2824496"/>
                  <a:pt x="11552202" y="2792910"/>
                </a:cubicBezTo>
                <a:cubicBezTo>
                  <a:pt x="11535469" y="2781111"/>
                  <a:pt x="11526953" y="2786735"/>
                  <a:pt x="11521578" y="2805787"/>
                </a:cubicBezTo>
                <a:cubicBezTo>
                  <a:pt x="11520431" y="2808993"/>
                  <a:pt x="11523995" y="2813168"/>
                  <a:pt x="11519647" y="2815224"/>
                </a:cubicBezTo>
                <a:cubicBezTo>
                  <a:pt x="11515116" y="2815767"/>
                  <a:pt x="11511733" y="2813105"/>
                  <a:pt x="11509861" y="2810261"/>
                </a:cubicBezTo>
                <a:cubicBezTo>
                  <a:pt x="11507987" y="2807418"/>
                  <a:pt x="11506115" y="2804575"/>
                  <a:pt x="11504423" y="2803243"/>
                </a:cubicBezTo>
                <a:cubicBezTo>
                  <a:pt x="11498987" y="2796225"/>
                  <a:pt x="11492220" y="2790901"/>
                  <a:pt x="11485577" y="2799367"/>
                </a:cubicBezTo>
                <a:cubicBezTo>
                  <a:pt x="11477423" y="2808015"/>
                  <a:pt x="11489686" y="2808078"/>
                  <a:pt x="11493250" y="2812253"/>
                </a:cubicBezTo>
                <a:cubicBezTo>
                  <a:pt x="11493431" y="2813766"/>
                  <a:pt x="11494941" y="2813585"/>
                  <a:pt x="11495122" y="2815096"/>
                </a:cubicBezTo>
                <a:cubicBezTo>
                  <a:pt x="11498505" y="2817760"/>
                  <a:pt x="11500559" y="2822114"/>
                  <a:pt x="11497902" y="2825501"/>
                </a:cubicBezTo>
                <a:cubicBezTo>
                  <a:pt x="11495426" y="2830400"/>
                  <a:pt x="11492406" y="2830763"/>
                  <a:pt x="11487513" y="2828281"/>
                </a:cubicBezTo>
                <a:cubicBezTo>
                  <a:pt x="11468304" y="2821381"/>
                  <a:pt x="11452419" y="2829423"/>
                  <a:pt x="11442333" y="2847506"/>
                </a:cubicBezTo>
                <a:cubicBezTo>
                  <a:pt x="11439675" y="2850893"/>
                  <a:pt x="11433998" y="2854642"/>
                  <a:pt x="11434542" y="2859179"/>
                </a:cubicBezTo>
                <a:cubicBezTo>
                  <a:pt x="11436537" y="2875814"/>
                  <a:pt x="11455143" y="2890458"/>
                  <a:pt x="11469881" y="2885621"/>
                </a:cubicBezTo>
                <a:cubicBezTo>
                  <a:pt x="11499357" y="2875949"/>
                  <a:pt x="11528593" y="2877046"/>
                  <a:pt x="11558917" y="2887215"/>
                </a:cubicBezTo>
                <a:cubicBezTo>
                  <a:pt x="11569850" y="2888971"/>
                  <a:pt x="11580784" y="2890728"/>
                  <a:pt x="11588937" y="2882081"/>
                </a:cubicBezTo>
                <a:cubicBezTo>
                  <a:pt x="11595943" y="2876638"/>
                  <a:pt x="11599145" y="2877788"/>
                  <a:pt x="11601744" y="2886680"/>
                </a:cubicBezTo>
                <a:cubicBezTo>
                  <a:pt x="11604705" y="2898598"/>
                  <a:pt x="11613162" y="2905254"/>
                  <a:pt x="11625605" y="2906829"/>
                </a:cubicBezTo>
                <a:cubicBezTo>
                  <a:pt x="11638230" y="2909917"/>
                  <a:pt x="11652365" y="2912825"/>
                  <a:pt x="11666500" y="2915731"/>
                </a:cubicBezTo>
                <a:cubicBezTo>
                  <a:pt x="11678943" y="2917306"/>
                  <a:pt x="11684561" y="2925837"/>
                  <a:pt x="11684502" y="2938116"/>
                </a:cubicBezTo>
                <a:cubicBezTo>
                  <a:pt x="11684684" y="2939629"/>
                  <a:pt x="11685046" y="2942653"/>
                  <a:pt x="11683899" y="2945859"/>
                </a:cubicBezTo>
                <a:cubicBezTo>
                  <a:pt x="11684807" y="2953421"/>
                  <a:pt x="11690062" y="2958926"/>
                  <a:pt x="11697612" y="2958020"/>
                </a:cubicBezTo>
                <a:cubicBezTo>
                  <a:pt x="11703834" y="2958808"/>
                  <a:pt x="11702927" y="2951246"/>
                  <a:pt x="11702202" y="2945198"/>
                </a:cubicBezTo>
                <a:cubicBezTo>
                  <a:pt x="11702986" y="2938967"/>
                  <a:pt x="11702261" y="2932918"/>
                  <a:pt x="11711139" y="2930319"/>
                </a:cubicBezTo>
                <a:cubicBezTo>
                  <a:pt x="11724730" y="2928689"/>
                  <a:pt x="11738625" y="2942363"/>
                  <a:pt x="11737237" y="2956336"/>
                </a:cubicBezTo>
                <a:cubicBezTo>
                  <a:pt x="11737781" y="2960872"/>
                  <a:pt x="11735124" y="2964259"/>
                  <a:pt x="11738688" y="2968434"/>
                </a:cubicBezTo>
                <a:cubicBezTo>
                  <a:pt x="11743218" y="2967890"/>
                  <a:pt x="11742674" y="2963354"/>
                  <a:pt x="11745513" y="2961479"/>
                </a:cubicBezTo>
                <a:cubicBezTo>
                  <a:pt x="11751975" y="2951500"/>
                  <a:pt x="11758015" y="2950775"/>
                  <a:pt x="11765326" y="2960637"/>
                </a:cubicBezTo>
                <a:cubicBezTo>
                  <a:pt x="11774871" y="2976367"/>
                  <a:pt x="11788403" y="2987016"/>
                  <a:pt x="11801753" y="2996153"/>
                </a:cubicBezTo>
                <a:cubicBezTo>
                  <a:pt x="11816977" y="3008134"/>
                  <a:pt x="11830871" y="3021807"/>
                  <a:pt x="11834920" y="3042798"/>
                </a:cubicBezTo>
                <a:cubicBezTo>
                  <a:pt x="11837337" y="3050178"/>
                  <a:pt x="11841445" y="3058889"/>
                  <a:pt x="11849358" y="3061008"/>
                </a:cubicBezTo>
                <a:cubicBezTo>
                  <a:pt x="11881374" y="3072509"/>
                  <a:pt x="11894787" y="3107717"/>
                  <a:pt x="11925655" y="3122423"/>
                </a:cubicBezTo>
                <a:cubicBezTo>
                  <a:pt x="11933931" y="3127567"/>
                  <a:pt x="11933328" y="3135309"/>
                  <a:pt x="11931215" y="3143234"/>
                </a:cubicBezTo>
                <a:cubicBezTo>
                  <a:pt x="11927592" y="3151338"/>
                  <a:pt x="11919497" y="3147706"/>
                  <a:pt x="11914423" y="3143713"/>
                </a:cubicBezTo>
                <a:cubicBezTo>
                  <a:pt x="11904455" y="3137238"/>
                  <a:pt x="11895576" y="3139837"/>
                  <a:pt x="11887241" y="3146972"/>
                </a:cubicBezTo>
                <a:cubicBezTo>
                  <a:pt x="11877578" y="3155802"/>
                  <a:pt x="11865859" y="3160275"/>
                  <a:pt x="11852268" y="3161906"/>
                </a:cubicBezTo>
                <a:cubicBezTo>
                  <a:pt x="11829437" y="3163110"/>
                  <a:pt x="11815360" y="3147923"/>
                  <a:pt x="11818861" y="3126027"/>
                </a:cubicBezTo>
                <a:cubicBezTo>
                  <a:pt x="11819827" y="3121309"/>
                  <a:pt x="11820612" y="3115080"/>
                  <a:pt x="11820068" y="3110543"/>
                </a:cubicBezTo>
                <a:cubicBezTo>
                  <a:pt x="11819886" y="3109029"/>
                  <a:pt x="11821214" y="3107337"/>
                  <a:pt x="11821214" y="3107337"/>
                </a:cubicBezTo>
                <a:cubicBezTo>
                  <a:pt x="11819705" y="3107518"/>
                  <a:pt x="11819705" y="3107518"/>
                  <a:pt x="11818376" y="3109211"/>
                </a:cubicBezTo>
                <a:cubicBezTo>
                  <a:pt x="11812336" y="3109936"/>
                  <a:pt x="11807805" y="3110479"/>
                  <a:pt x="11801585" y="3109691"/>
                </a:cubicBezTo>
                <a:cubicBezTo>
                  <a:pt x="11771986" y="3105571"/>
                  <a:pt x="11763469" y="3111194"/>
                  <a:pt x="11757854" y="3141014"/>
                </a:cubicBezTo>
                <a:cubicBezTo>
                  <a:pt x="11756467" y="3154986"/>
                  <a:pt x="11747769" y="3159097"/>
                  <a:pt x="11733816" y="3157703"/>
                </a:cubicBezTo>
                <a:cubicBezTo>
                  <a:pt x="11723064" y="3157459"/>
                  <a:pt x="11716298" y="3152134"/>
                  <a:pt x="11708988" y="3142273"/>
                </a:cubicBezTo>
                <a:cubicBezTo>
                  <a:pt x="11688749" y="3114020"/>
                  <a:pt x="11660720" y="3097439"/>
                  <a:pt x="11625082" y="3094043"/>
                </a:cubicBezTo>
                <a:cubicBezTo>
                  <a:pt x="11595302" y="3088411"/>
                  <a:pt x="11595302" y="3088411"/>
                  <a:pt x="11604969" y="3117932"/>
                </a:cubicBezTo>
                <a:cubicBezTo>
                  <a:pt x="11609985" y="3134205"/>
                  <a:pt x="11607871" y="3142128"/>
                  <a:pt x="11595006" y="3149807"/>
                </a:cubicBezTo>
                <a:cubicBezTo>
                  <a:pt x="11587755" y="3127667"/>
                  <a:pt x="11582681" y="3123672"/>
                  <a:pt x="11559849" y="3124878"/>
                </a:cubicBezTo>
                <a:cubicBezTo>
                  <a:pt x="11548523" y="3126237"/>
                  <a:pt x="11536654" y="3130249"/>
                  <a:pt x="11526203" y="3126325"/>
                </a:cubicBezTo>
                <a:lnTo>
                  <a:pt x="11522814" y="3123943"/>
                </a:lnTo>
                <a:lnTo>
                  <a:pt x="11518932" y="3135508"/>
                </a:lnTo>
                <a:cubicBezTo>
                  <a:pt x="11514607" y="3139797"/>
                  <a:pt x="11509899" y="3140900"/>
                  <a:pt x="11505281" y="3140511"/>
                </a:cubicBezTo>
                <a:lnTo>
                  <a:pt x="11493896" y="3137084"/>
                </a:lnTo>
                <a:lnTo>
                  <a:pt x="11489119" y="3160973"/>
                </a:lnTo>
                <a:cubicBezTo>
                  <a:pt x="11490389" y="3171558"/>
                  <a:pt x="11491659" y="3182144"/>
                  <a:pt x="11480122" y="3188130"/>
                </a:cubicBezTo>
                <a:cubicBezTo>
                  <a:pt x="11478793" y="3189824"/>
                  <a:pt x="11474626" y="3193391"/>
                  <a:pt x="11474082" y="3188855"/>
                </a:cubicBezTo>
                <a:cubicBezTo>
                  <a:pt x="11471121" y="3176938"/>
                  <a:pt x="11460368" y="3176694"/>
                  <a:pt x="11450764" y="3173244"/>
                </a:cubicBezTo>
                <a:cubicBezTo>
                  <a:pt x="11439649" y="3169973"/>
                  <a:pt x="11432702" y="3163137"/>
                  <a:pt x="11432761" y="3150858"/>
                </a:cubicBezTo>
                <a:cubicBezTo>
                  <a:pt x="11432700" y="3143962"/>
                  <a:pt x="11430842" y="3138049"/>
                  <a:pt x="11427398" y="3133285"/>
                </a:cubicBezTo>
                <a:lnTo>
                  <a:pt x="11427128" y="3133090"/>
                </a:lnTo>
                <a:lnTo>
                  <a:pt x="11379796" y="3133346"/>
                </a:lnTo>
                <a:lnTo>
                  <a:pt x="11377886" y="3132842"/>
                </a:lnTo>
                <a:lnTo>
                  <a:pt x="11372370" y="3135858"/>
                </a:lnTo>
                <a:lnTo>
                  <a:pt x="11370360" y="3130854"/>
                </a:lnTo>
                <a:lnTo>
                  <a:pt x="11354996" y="3126795"/>
                </a:lnTo>
                <a:lnTo>
                  <a:pt x="11336070" y="3116433"/>
                </a:lnTo>
                <a:lnTo>
                  <a:pt x="11320293" y="3118326"/>
                </a:lnTo>
                <a:lnTo>
                  <a:pt x="11315312" y="3113976"/>
                </a:lnTo>
                <a:lnTo>
                  <a:pt x="11309842" y="3122888"/>
                </a:lnTo>
                <a:cubicBezTo>
                  <a:pt x="11309037" y="3125138"/>
                  <a:pt x="11311539" y="3128070"/>
                  <a:pt x="11308486" y="3129513"/>
                </a:cubicBezTo>
                <a:cubicBezTo>
                  <a:pt x="11305305" y="3129894"/>
                  <a:pt x="11302930" y="3128025"/>
                  <a:pt x="11301615" y="3126028"/>
                </a:cubicBezTo>
                <a:cubicBezTo>
                  <a:pt x="11300300" y="3124032"/>
                  <a:pt x="11298985" y="3122036"/>
                  <a:pt x="11297797" y="3121100"/>
                </a:cubicBezTo>
                <a:cubicBezTo>
                  <a:pt x="11293980" y="3116174"/>
                  <a:pt x="11289229" y="3112435"/>
                  <a:pt x="11284565" y="3118379"/>
                </a:cubicBezTo>
                <a:cubicBezTo>
                  <a:pt x="11278840" y="3124451"/>
                  <a:pt x="11287450" y="3124496"/>
                  <a:pt x="11289952" y="3127427"/>
                </a:cubicBezTo>
                <a:cubicBezTo>
                  <a:pt x="11290080" y="3128489"/>
                  <a:pt x="11291140" y="3128362"/>
                  <a:pt x="11291267" y="3129423"/>
                </a:cubicBezTo>
                <a:cubicBezTo>
                  <a:pt x="11293642" y="3131294"/>
                  <a:pt x="11295084" y="3134351"/>
                  <a:pt x="11293219" y="3136729"/>
                </a:cubicBezTo>
                <a:cubicBezTo>
                  <a:pt x="11291480" y="3140169"/>
                  <a:pt x="11289360" y="3140423"/>
                  <a:pt x="11285924" y="3138681"/>
                </a:cubicBezTo>
                <a:cubicBezTo>
                  <a:pt x="11279180" y="3136259"/>
                  <a:pt x="11273020" y="3136459"/>
                  <a:pt x="11267661" y="3138852"/>
                </a:cubicBezTo>
                <a:lnTo>
                  <a:pt x="11255773" y="3150624"/>
                </a:lnTo>
                <a:lnTo>
                  <a:pt x="11272165" y="3176830"/>
                </a:lnTo>
                <a:lnTo>
                  <a:pt x="11272465" y="3178692"/>
                </a:lnTo>
                <a:lnTo>
                  <a:pt x="11273544" y="3178940"/>
                </a:lnTo>
                <a:cubicBezTo>
                  <a:pt x="11294240" y="3172150"/>
                  <a:pt x="11314767" y="3172920"/>
                  <a:pt x="11336059" y="3180060"/>
                </a:cubicBezTo>
                <a:cubicBezTo>
                  <a:pt x="11343736" y="3181293"/>
                  <a:pt x="11351412" y="3182527"/>
                  <a:pt x="11357137" y="3176455"/>
                </a:cubicBezTo>
                <a:cubicBezTo>
                  <a:pt x="11362056" y="3172634"/>
                  <a:pt x="11364304" y="3173441"/>
                  <a:pt x="11366129" y="3179684"/>
                </a:cubicBezTo>
                <a:cubicBezTo>
                  <a:pt x="11368208" y="3188052"/>
                  <a:pt x="11374146" y="3192725"/>
                  <a:pt x="11382882" y="3193832"/>
                </a:cubicBezTo>
                <a:cubicBezTo>
                  <a:pt x="11391747" y="3196000"/>
                  <a:pt x="11401671" y="3198041"/>
                  <a:pt x="11411596" y="3200082"/>
                </a:cubicBezTo>
                <a:cubicBezTo>
                  <a:pt x="11420333" y="3201188"/>
                  <a:pt x="11424277" y="3207178"/>
                  <a:pt x="11424236" y="3215799"/>
                </a:cubicBezTo>
                <a:cubicBezTo>
                  <a:pt x="11424363" y="3216861"/>
                  <a:pt x="11424618" y="3218985"/>
                  <a:pt x="11423812" y="3221235"/>
                </a:cubicBezTo>
                <a:cubicBezTo>
                  <a:pt x="11424450" y="3226544"/>
                  <a:pt x="11428139" y="3230410"/>
                  <a:pt x="11433441" y="3229774"/>
                </a:cubicBezTo>
                <a:cubicBezTo>
                  <a:pt x="11437809" y="3230328"/>
                  <a:pt x="11437173" y="3225018"/>
                  <a:pt x="11436663" y="3220771"/>
                </a:cubicBezTo>
                <a:cubicBezTo>
                  <a:pt x="11437214" y="3216396"/>
                  <a:pt x="11436705" y="3212149"/>
                  <a:pt x="11442939" y="3210324"/>
                </a:cubicBezTo>
                <a:cubicBezTo>
                  <a:pt x="11452481" y="3209180"/>
                  <a:pt x="11462237" y="3218781"/>
                  <a:pt x="11461262" y="3228592"/>
                </a:cubicBezTo>
                <a:cubicBezTo>
                  <a:pt x="11461645" y="3231777"/>
                  <a:pt x="11459779" y="3234155"/>
                  <a:pt x="11462281" y="3237086"/>
                </a:cubicBezTo>
                <a:cubicBezTo>
                  <a:pt x="11465462" y="3236704"/>
                  <a:pt x="11465080" y="3233519"/>
                  <a:pt x="11467073" y="3232203"/>
                </a:cubicBezTo>
                <a:cubicBezTo>
                  <a:pt x="11471611" y="3225196"/>
                  <a:pt x="11475852" y="3224687"/>
                  <a:pt x="11480985" y="3231612"/>
                </a:cubicBezTo>
                <a:cubicBezTo>
                  <a:pt x="11487686" y="3242656"/>
                  <a:pt x="11497187" y="3250133"/>
                  <a:pt x="11506561" y="3256548"/>
                </a:cubicBezTo>
                <a:cubicBezTo>
                  <a:pt x="11517250" y="3264960"/>
                  <a:pt x="11527005" y="3274561"/>
                  <a:pt x="11529848" y="3289299"/>
                </a:cubicBezTo>
                <a:cubicBezTo>
                  <a:pt x="11531545" y="3294481"/>
                  <a:pt x="11534430" y="3300597"/>
                  <a:pt x="11539986" y="3302085"/>
                </a:cubicBezTo>
                <a:cubicBezTo>
                  <a:pt x="11562465" y="3310160"/>
                  <a:pt x="11571883" y="3334881"/>
                  <a:pt x="11593556" y="3345206"/>
                </a:cubicBezTo>
                <a:cubicBezTo>
                  <a:pt x="11599367" y="3348818"/>
                  <a:pt x="11598943" y="3354254"/>
                  <a:pt x="11597460" y="3359818"/>
                </a:cubicBezTo>
                <a:cubicBezTo>
                  <a:pt x="11594916" y="3365508"/>
                  <a:pt x="11589232" y="3362958"/>
                  <a:pt x="11585669" y="3360154"/>
                </a:cubicBezTo>
                <a:cubicBezTo>
                  <a:pt x="11578671" y="3355608"/>
                  <a:pt x="11572436" y="3357433"/>
                  <a:pt x="11566584" y="3362442"/>
                </a:cubicBezTo>
                <a:cubicBezTo>
                  <a:pt x="11559799" y="3368642"/>
                  <a:pt x="11551572" y="3371783"/>
                  <a:pt x="11542029" y="3372928"/>
                </a:cubicBezTo>
                <a:cubicBezTo>
                  <a:pt x="11525998" y="3373773"/>
                  <a:pt x="11516115" y="3363110"/>
                  <a:pt x="11518573" y="3347737"/>
                </a:cubicBezTo>
                <a:cubicBezTo>
                  <a:pt x="11519251" y="3344424"/>
                  <a:pt x="11519802" y="3340050"/>
                  <a:pt x="11519421" y="3336865"/>
                </a:cubicBezTo>
                <a:cubicBezTo>
                  <a:pt x="11519293" y="3335802"/>
                  <a:pt x="11520225" y="3334613"/>
                  <a:pt x="11520225" y="3334613"/>
                </a:cubicBezTo>
                <a:cubicBezTo>
                  <a:pt x="11519165" y="3334741"/>
                  <a:pt x="11519165" y="3334741"/>
                  <a:pt x="11518233" y="3335929"/>
                </a:cubicBezTo>
                <a:cubicBezTo>
                  <a:pt x="11513991" y="3336438"/>
                  <a:pt x="11510810" y="3336820"/>
                  <a:pt x="11506443" y="3336267"/>
                </a:cubicBezTo>
                <a:cubicBezTo>
                  <a:pt x="11485661" y="3333374"/>
                  <a:pt x="11479681" y="3337322"/>
                  <a:pt x="11475738" y="3358259"/>
                </a:cubicBezTo>
                <a:cubicBezTo>
                  <a:pt x="11474764" y="3368070"/>
                  <a:pt x="11468657" y="3370956"/>
                  <a:pt x="11458861" y="3369978"/>
                </a:cubicBezTo>
                <a:cubicBezTo>
                  <a:pt x="11451311" y="3369806"/>
                  <a:pt x="11446561" y="3366067"/>
                  <a:pt x="11441428" y="3359143"/>
                </a:cubicBezTo>
                <a:cubicBezTo>
                  <a:pt x="11427218" y="3339306"/>
                  <a:pt x="11407538" y="3327664"/>
                  <a:pt x="11382515" y="3325280"/>
                </a:cubicBezTo>
                <a:cubicBezTo>
                  <a:pt x="11361606" y="3321325"/>
                  <a:pt x="11361606" y="3321325"/>
                  <a:pt x="11368394" y="3342053"/>
                </a:cubicBezTo>
                <a:cubicBezTo>
                  <a:pt x="11371915" y="3353479"/>
                  <a:pt x="11370431" y="3359042"/>
                  <a:pt x="11361398" y="3364433"/>
                </a:cubicBezTo>
                <a:cubicBezTo>
                  <a:pt x="11356307" y="3348888"/>
                  <a:pt x="11352744" y="3346083"/>
                  <a:pt x="11336713" y="3346929"/>
                </a:cubicBezTo>
                <a:cubicBezTo>
                  <a:pt x="11326110" y="3348201"/>
                  <a:pt x="11314829" y="3352785"/>
                  <a:pt x="11306134" y="3343057"/>
                </a:cubicBezTo>
                <a:cubicBezTo>
                  <a:pt x="11306007" y="3341995"/>
                  <a:pt x="11304946" y="3342123"/>
                  <a:pt x="11303886" y="3342249"/>
                </a:cubicBezTo>
                <a:lnTo>
                  <a:pt x="11295714" y="3356824"/>
                </a:lnTo>
                <a:lnTo>
                  <a:pt x="11326110" y="3360004"/>
                </a:lnTo>
                <a:cubicBezTo>
                  <a:pt x="11335170" y="3358917"/>
                  <a:pt x="11341755" y="3362730"/>
                  <a:pt x="11345864" y="3371441"/>
                </a:cubicBezTo>
                <a:cubicBezTo>
                  <a:pt x="11361390" y="3398726"/>
                  <a:pt x="11362900" y="3398544"/>
                  <a:pt x="11394431" y="3393229"/>
                </a:cubicBezTo>
                <a:cubicBezTo>
                  <a:pt x="11397451" y="3392866"/>
                  <a:pt x="11400471" y="3392505"/>
                  <a:pt x="11405001" y="3391961"/>
                </a:cubicBezTo>
                <a:cubicBezTo>
                  <a:pt x="11401559" y="3401577"/>
                  <a:pt x="11398117" y="3411195"/>
                  <a:pt x="11394494" y="3419299"/>
                </a:cubicBezTo>
                <a:cubicBezTo>
                  <a:pt x="11390267" y="3435147"/>
                  <a:pt x="11378912" y="3442645"/>
                  <a:pt x="11363630" y="3442944"/>
                </a:cubicBezTo>
                <a:cubicBezTo>
                  <a:pt x="11354569" y="3444030"/>
                  <a:pt x="11346656" y="3441911"/>
                  <a:pt x="11337777" y="3444510"/>
                </a:cubicBezTo>
                <a:cubicBezTo>
                  <a:pt x="11323039" y="3449346"/>
                  <a:pt x="11318146" y="3446865"/>
                  <a:pt x="11313312" y="3432104"/>
                </a:cubicBezTo>
                <a:cubicBezTo>
                  <a:pt x="11312586" y="3426055"/>
                  <a:pt x="11311861" y="3420006"/>
                  <a:pt x="11311136" y="3413957"/>
                </a:cubicBezTo>
                <a:cubicBezTo>
                  <a:pt x="11311558" y="3404702"/>
                  <a:pt x="11306846" y="3403733"/>
                  <a:pt x="11299295" y="3404639"/>
                </a:cubicBezTo>
                <a:cubicBezTo>
                  <a:pt x="11282503" y="3405119"/>
                  <a:pt x="11271329" y="3414129"/>
                  <a:pt x="11262028" y="3425982"/>
                </a:cubicBezTo>
                <a:cubicBezTo>
                  <a:pt x="11259189" y="3427857"/>
                  <a:pt x="11258223" y="3432575"/>
                  <a:pt x="11253512" y="3431606"/>
                </a:cubicBezTo>
                <a:cubicBezTo>
                  <a:pt x="11250311" y="3430456"/>
                  <a:pt x="11249766" y="3425919"/>
                  <a:pt x="11247893" y="3423076"/>
                </a:cubicBezTo>
                <a:cubicBezTo>
                  <a:pt x="11247531" y="3420051"/>
                  <a:pt x="11247350" y="3418539"/>
                  <a:pt x="11246987" y="3415514"/>
                </a:cubicBezTo>
                <a:cubicBezTo>
                  <a:pt x="11245717" y="3404928"/>
                  <a:pt x="11240824" y="3402447"/>
                  <a:pt x="11232126" y="3406559"/>
                </a:cubicBezTo>
                <a:cubicBezTo>
                  <a:pt x="11223610" y="3412182"/>
                  <a:pt x="11218535" y="3408189"/>
                  <a:pt x="11213098" y="3401171"/>
                </a:cubicBezTo>
                <a:cubicBezTo>
                  <a:pt x="11207843" y="3395665"/>
                  <a:pt x="11208628" y="3389434"/>
                  <a:pt x="11212613" y="3384355"/>
                </a:cubicBezTo>
                <a:cubicBezTo>
                  <a:pt x="11216418" y="3377762"/>
                  <a:pt x="11224331" y="3379881"/>
                  <a:pt x="11230916" y="3383694"/>
                </a:cubicBezTo>
                <a:cubicBezTo>
                  <a:pt x="11235627" y="3384662"/>
                  <a:pt x="11239010" y="3387325"/>
                  <a:pt x="11242815" y="3380732"/>
                </a:cubicBezTo>
                <a:cubicBezTo>
                  <a:pt x="11246620" y="3374139"/>
                  <a:pt x="11243237" y="3371478"/>
                  <a:pt x="11239672" y="3367303"/>
                </a:cubicBezTo>
                <a:cubicBezTo>
                  <a:pt x="11231215" y="3360647"/>
                  <a:pt x="11204759" y="3369956"/>
                  <a:pt x="11203190" y="3382416"/>
                </a:cubicBezTo>
                <a:cubicBezTo>
                  <a:pt x="11199508" y="3402801"/>
                  <a:pt x="11185554" y="3401406"/>
                  <a:pt x="11171600" y="3400012"/>
                </a:cubicBezTo>
                <a:lnTo>
                  <a:pt x="11136531" y="3394633"/>
                </a:lnTo>
                <a:lnTo>
                  <a:pt x="11138404" y="3406257"/>
                </a:lnTo>
                <a:cubicBezTo>
                  <a:pt x="11130472" y="3402900"/>
                  <a:pt x="11122541" y="3399543"/>
                  <a:pt x="11114059" y="3400560"/>
                </a:cubicBezTo>
                <a:cubicBezTo>
                  <a:pt x="11103583" y="3402894"/>
                  <a:pt x="11093659" y="3400853"/>
                  <a:pt x="11084413" y="3395500"/>
                </a:cubicBezTo>
                <a:cubicBezTo>
                  <a:pt x="11076354" y="3391081"/>
                  <a:pt x="11067363" y="3387851"/>
                  <a:pt x="11058371" y="3384620"/>
                </a:cubicBezTo>
                <a:cubicBezTo>
                  <a:pt x="11045350" y="3379181"/>
                  <a:pt x="11031863" y="3374336"/>
                  <a:pt x="11018561" y="3368796"/>
                </a:cubicBezTo>
                <a:lnTo>
                  <a:pt x="10980075" y="3348907"/>
                </a:lnTo>
                <a:lnTo>
                  <a:pt x="10970069" y="3352564"/>
                </a:lnTo>
                <a:lnTo>
                  <a:pt x="10969643" y="3353256"/>
                </a:lnTo>
                <a:cubicBezTo>
                  <a:pt x="10968837" y="3355507"/>
                  <a:pt x="10968287" y="3359881"/>
                  <a:pt x="10963919" y="3359328"/>
                </a:cubicBezTo>
                <a:lnTo>
                  <a:pt x="10961764" y="3355598"/>
                </a:lnTo>
                <a:lnTo>
                  <a:pt x="10960310" y="3356130"/>
                </a:lnTo>
                <a:cubicBezTo>
                  <a:pt x="10952072" y="3357693"/>
                  <a:pt x="10943721" y="3358311"/>
                  <a:pt x="10935416" y="3359307"/>
                </a:cubicBezTo>
                <a:cubicBezTo>
                  <a:pt x="10926356" y="3360394"/>
                  <a:pt x="10922007" y="3362449"/>
                  <a:pt x="10929135" y="3370798"/>
                </a:cubicBezTo>
                <a:cubicBezTo>
                  <a:pt x="10934754" y="3379329"/>
                  <a:pt x="10933970" y="3385559"/>
                  <a:pt x="10924125" y="3392876"/>
                </a:cubicBezTo>
                <a:cubicBezTo>
                  <a:pt x="10938259" y="3395783"/>
                  <a:pt x="10952213" y="3397177"/>
                  <a:pt x="10965019" y="3401778"/>
                </a:cubicBezTo>
                <a:cubicBezTo>
                  <a:pt x="10977643" y="3404865"/>
                  <a:pt x="10990450" y="3409465"/>
                  <a:pt x="11000780" y="3418964"/>
                </a:cubicBezTo>
                <a:cubicBezTo>
                  <a:pt x="10981694" y="3425856"/>
                  <a:pt x="10981694" y="3425856"/>
                  <a:pt x="10951369" y="3415686"/>
                </a:cubicBezTo>
                <a:cubicBezTo>
                  <a:pt x="10932160" y="3408786"/>
                  <a:pt x="10923281" y="3411385"/>
                  <a:pt x="10914342" y="3426264"/>
                </a:cubicBezTo>
                <a:cubicBezTo>
                  <a:pt x="10905586" y="3442654"/>
                  <a:pt x="10905586" y="3442654"/>
                  <a:pt x="10894530" y="3427106"/>
                </a:cubicBezTo>
                <a:cubicBezTo>
                  <a:pt x="10894349" y="3425593"/>
                  <a:pt x="10892658" y="3424262"/>
                  <a:pt x="10892476" y="3422750"/>
                </a:cubicBezTo>
                <a:cubicBezTo>
                  <a:pt x="10873084" y="3395162"/>
                  <a:pt x="10856241" y="3388841"/>
                  <a:pt x="10838611" y="3402892"/>
                </a:cubicBezTo>
                <a:lnTo>
                  <a:pt x="10822180" y="3421871"/>
                </a:lnTo>
                <a:lnTo>
                  <a:pt x="10830753" y="3423768"/>
                </a:lnTo>
                <a:cubicBezTo>
                  <a:pt x="10842375" y="3430990"/>
                  <a:pt x="10854675" y="3434900"/>
                  <a:pt x="10868840" y="3436434"/>
                </a:cubicBezTo>
                <a:cubicBezTo>
                  <a:pt x="10881945" y="3438093"/>
                  <a:pt x="10895729" y="3436439"/>
                  <a:pt x="10908411" y="3443535"/>
                </a:cubicBezTo>
                <a:cubicBezTo>
                  <a:pt x="10919778" y="3448635"/>
                  <a:pt x="10930762" y="3450548"/>
                  <a:pt x="10941152" y="3438532"/>
                </a:cubicBezTo>
                <a:cubicBezTo>
                  <a:pt x="10944377" y="3456455"/>
                  <a:pt x="10956167" y="3456118"/>
                  <a:pt x="10969018" y="3455654"/>
                </a:cubicBezTo>
                <a:cubicBezTo>
                  <a:pt x="10978560" y="3454509"/>
                  <a:pt x="10988230" y="3454427"/>
                  <a:pt x="10996543" y="3460969"/>
                </a:cubicBezTo>
                <a:cubicBezTo>
                  <a:pt x="11008547" y="3471377"/>
                  <a:pt x="11021907" y="3475161"/>
                  <a:pt x="11036327" y="3478816"/>
                </a:cubicBezTo>
                <a:cubicBezTo>
                  <a:pt x="11061732" y="3484386"/>
                  <a:pt x="11087943" y="3487705"/>
                  <a:pt x="11111864" y="3498838"/>
                </a:cubicBezTo>
                <a:cubicBezTo>
                  <a:pt x="11131162" y="3507294"/>
                  <a:pt x="11151139" y="3512438"/>
                  <a:pt x="11172599" y="3512018"/>
                </a:cubicBezTo>
                <a:cubicBezTo>
                  <a:pt x="11178960" y="3511255"/>
                  <a:pt x="11183583" y="3513933"/>
                  <a:pt x="11186468" y="3520049"/>
                </a:cubicBezTo>
                <a:cubicBezTo>
                  <a:pt x="11197370" y="3539206"/>
                  <a:pt x="11198430" y="3539079"/>
                  <a:pt x="11220569" y="3535347"/>
                </a:cubicBezTo>
                <a:cubicBezTo>
                  <a:pt x="11222689" y="3535092"/>
                  <a:pt x="11224810" y="3534838"/>
                  <a:pt x="11227990" y="3534457"/>
                </a:cubicBezTo>
                <a:cubicBezTo>
                  <a:pt x="11225574" y="3541208"/>
                  <a:pt x="11223157" y="3547961"/>
                  <a:pt x="11220613" y="3553651"/>
                </a:cubicBezTo>
                <a:cubicBezTo>
                  <a:pt x="11217645" y="3564778"/>
                  <a:pt x="11209672" y="3570043"/>
                  <a:pt x="11198943" y="3570253"/>
                </a:cubicBezTo>
                <a:cubicBezTo>
                  <a:pt x="11192581" y="3571015"/>
                  <a:pt x="11187025" y="3569528"/>
                  <a:pt x="11180790" y="3571353"/>
                </a:cubicBezTo>
                <a:cubicBezTo>
                  <a:pt x="11170443" y="3574748"/>
                  <a:pt x="11167007" y="3573006"/>
                  <a:pt x="11163613" y="3562642"/>
                </a:cubicBezTo>
                <a:cubicBezTo>
                  <a:pt x="11163103" y="3558395"/>
                  <a:pt x="11162594" y="3554148"/>
                  <a:pt x="11162085" y="3549900"/>
                </a:cubicBezTo>
                <a:cubicBezTo>
                  <a:pt x="11162381" y="3543402"/>
                  <a:pt x="11159073" y="3542722"/>
                  <a:pt x="11153771" y="3543358"/>
                </a:cubicBezTo>
                <a:cubicBezTo>
                  <a:pt x="11141981" y="3543695"/>
                  <a:pt x="11134135" y="3550021"/>
                  <a:pt x="11127605" y="3558344"/>
                </a:cubicBezTo>
                <a:cubicBezTo>
                  <a:pt x="11125612" y="3559660"/>
                  <a:pt x="11124934" y="3562972"/>
                  <a:pt x="11121626" y="3562292"/>
                </a:cubicBezTo>
                <a:cubicBezTo>
                  <a:pt x="11119378" y="3561485"/>
                  <a:pt x="11118996" y="3558299"/>
                  <a:pt x="11117680" y="3556303"/>
                </a:cubicBezTo>
                <a:cubicBezTo>
                  <a:pt x="11117426" y="3554179"/>
                  <a:pt x="11117299" y="3553117"/>
                  <a:pt x="11117044" y="3550994"/>
                </a:cubicBezTo>
                <a:cubicBezTo>
                  <a:pt x="11116152" y="3543561"/>
                  <a:pt x="11112717" y="3541819"/>
                  <a:pt x="11106610" y="3544706"/>
                </a:cubicBezTo>
                <a:cubicBezTo>
                  <a:pt x="11100631" y="3548654"/>
                  <a:pt x="11097067" y="3545850"/>
                  <a:pt x="11093250" y="3540923"/>
                </a:cubicBezTo>
                <a:cubicBezTo>
                  <a:pt x="11089560" y="3537057"/>
                  <a:pt x="11090111" y="3532682"/>
                  <a:pt x="11092909" y="3529116"/>
                </a:cubicBezTo>
                <a:cubicBezTo>
                  <a:pt x="11095581" y="3524487"/>
                  <a:pt x="11101137" y="3525975"/>
                  <a:pt x="11105760" y="3528652"/>
                </a:cubicBezTo>
                <a:cubicBezTo>
                  <a:pt x="11109068" y="3529332"/>
                  <a:pt x="11111443" y="3531201"/>
                  <a:pt x="11114115" y="3526572"/>
                </a:cubicBezTo>
                <a:cubicBezTo>
                  <a:pt x="11116786" y="3521943"/>
                  <a:pt x="11114411" y="3520075"/>
                  <a:pt x="11111908" y="3517143"/>
                </a:cubicBezTo>
                <a:cubicBezTo>
                  <a:pt x="11105970" y="3512470"/>
                  <a:pt x="11087395" y="3519006"/>
                  <a:pt x="11086293" y="3527755"/>
                </a:cubicBezTo>
                <a:cubicBezTo>
                  <a:pt x="11083708" y="3542067"/>
                  <a:pt x="11073910" y="3541088"/>
                  <a:pt x="11064113" y="3540109"/>
                </a:cubicBezTo>
                <a:cubicBezTo>
                  <a:pt x="11043586" y="3539340"/>
                  <a:pt x="11023355" y="3532072"/>
                  <a:pt x="11003633" y="3529052"/>
                </a:cubicBezTo>
                <a:cubicBezTo>
                  <a:pt x="10998078" y="3527565"/>
                  <a:pt x="10997568" y="3523317"/>
                  <a:pt x="10999179" y="3518816"/>
                </a:cubicBezTo>
                <a:cubicBezTo>
                  <a:pt x="11000663" y="3513252"/>
                  <a:pt x="11002147" y="3507689"/>
                  <a:pt x="11002443" y="3501191"/>
                </a:cubicBezTo>
                <a:cubicBezTo>
                  <a:pt x="11001679" y="3494819"/>
                  <a:pt x="10997183" y="3493204"/>
                  <a:pt x="10992687" y="3491590"/>
                </a:cubicBezTo>
                <a:cubicBezTo>
                  <a:pt x="10989252" y="3489848"/>
                  <a:pt x="10988828" y="3495284"/>
                  <a:pt x="10986835" y="3496600"/>
                </a:cubicBezTo>
                <a:cubicBezTo>
                  <a:pt x="10982425" y="3504668"/>
                  <a:pt x="10976955" y="3512864"/>
                  <a:pt x="10972545" y="3520933"/>
                </a:cubicBezTo>
                <a:cubicBezTo>
                  <a:pt x="10971230" y="3518936"/>
                  <a:pt x="10971103" y="3517875"/>
                  <a:pt x="10970975" y="3516813"/>
                </a:cubicBezTo>
                <a:cubicBezTo>
                  <a:pt x="10968388" y="3504198"/>
                  <a:pt x="10968388" y="3504198"/>
                  <a:pt x="10957489" y="3511968"/>
                </a:cubicBezTo>
                <a:cubicBezTo>
                  <a:pt x="10953629" y="3515662"/>
                  <a:pt x="10952314" y="3513665"/>
                  <a:pt x="10950872" y="3510607"/>
                </a:cubicBezTo>
                <a:cubicBezTo>
                  <a:pt x="10946672" y="3502494"/>
                  <a:pt x="10939929" y="3500072"/>
                  <a:pt x="10932761" y="3503086"/>
                </a:cubicBezTo>
                <a:cubicBezTo>
                  <a:pt x="10921735" y="3509793"/>
                  <a:pt x="10909945" y="3510130"/>
                  <a:pt x="10898282" y="3511529"/>
                </a:cubicBezTo>
                <a:cubicBezTo>
                  <a:pt x="10891920" y="3512292"/>
                  <a:pt x="10888866" y="3513735"/>
                  <a:pt x="10893872" y="3519597"/>
                </a:cubicBezTo>
                <a:cubicBezTo>
                  <a:pt x="10897817" y="3525587"/>
                  <a:pt x="10897266" y="3529961"/>
                  <a:pt x="10890354" y="3535099"/>
                </a:cubicBezTo>
                <a:cubicBezTo>
                  <a:pt x="10900278" y="3537140"/>
                  <a:pt x="10910075" y="3538118"/>
                  <a:pt x="10919066" y="3541349"/>
                </a:cubicBezTo>
                <a:cubicBezTo>
                  <a:pt x="10927931" y="3543517"/>
                  <a:pt x="10936923" y="3546747"/>
                  <a:pt x="10944175" y="3553416"/>
                </a:cubicBezTo>
                <a:cubicBezTo>
                  <a:pt x="10930774" y="3558255"/>
                  <a:pt x="10930774" y="3558255"/>
                  <a:pt x="10909483" y="3551115"/>
                </a:cubicBezTo>
                <a:cubicBezTo>
                  <a:pt x="10895995" y="3546270"/>
                  <a:pt x="10889761" y="3548095"/>
                  <a:pt x="10883485" y="3558541"/>
                </a:cubicBezTo>
                <a:cubicBezTo>
                  <a:pt x="10877337" y="3570050"/>
                  <a:pt x="10877337" y="3570050"/>
                  <a:pt x="10869574" y="3559132"/>
                </a:cubicBezTo>
                <a:cubicBezTo>
                  <a:pt x="10869447" y="3558070"/>
                  <a:pt x="10868260" y="3557136"/>
                  <a:pt x="10868132" y="3556074"/>
                </a:cubicBezTo>
                <a:cubicBezTo>
                  <a:pt x="10849977" y="3530247"/>
                  <a:pt x="10835006" y="3530966"/>
                  <a:pt x="10817663" y="3556742"/>
                </a:cubicBezTo>
                <a:cubicBezTo>
                  <a:pt x="10811387" y="3567188"/>
                  <a:pt x="10801548" y="3574831"/>
                  <a:pt x="10790140" y="3578353"/>
                </a:cubicBezTo>
                <a:cubicBezTo>
                  <a:pt x="10777544" y="3580941"/>
                  <a:pt x="10766432" y="3577965"/>
                  <a:pt x="10754260" y="3575117"/>
                </a:cubicBezTo>
                <a:cubicBezTo>
                  <a:pt x="10739712" y="3570399"/>
                  <a:pt x="10724104" y="3565809"/>
                  <a:pt x="10709005" y="3565465"/>
                </a:cubicBezTo>
                <a:cubicBezTo>
                  <a:pt x="10697215" y="3565802"/>
                  <a:pt x="10685170" y="3564016"/>
                  <a:pt x="10674991" y="3559851"/>
                </a:cubicBezTo>
                <a:cubicBezTo>
                  <a:pt x="10667060" y="3556494"/>
                  <a:pt x="10657008" y="3553392"/>
                  <a:pt x="10648908" y="3557594"/>
                </a:cubicBezTo>
                <a:cubicBezTo>
                  <a:pt x="10638814" y="3563113"/>
                  <a:pt x="10632876" y="3558440"/>
                  <a:pt x="10626684" y="3551642"/>
                </a:cubicBezTo>
                <a:cubicBezTo>
                  <a:pt x="10615486" y="3538984"/>
                  <a:pt x="10608274" y="3523692"/>
                  <a:pt x="10606109" y="3505642"/>
                </a:cubicBezTo>
                <a:cubicBezTo>
                  <a:pt x="10605600" y="3501394"/>
                  <a:pt x="10605091" y="3497147"/>
                  <a:pt x="10598474" y="3495786"/>
                </a:cubicBezTo>
                <a:cubicBezTo>
                  <a:pt x="10591730" y="3493364"/>
                  <a:pt x="10590247" y="3498927"/>
                  <a:pt x="10587448" y="3502494"/>
                </a:cubicBezTo>
                <a:cubicBezTo>
                  <a:pt x="10585710" y="3505935"/>
                  <a:pt x="10583971" y="3509374"/>
                  <a:pt x="10582105" y="3511752"/>
                </a:cubicBezTo>
                <a:cubicBezTo>
                  <a:pt x="10574769" y="3522325"/>
                  <a:pt x="10563361" y="3525848"/>
                  <a:pt x="10551825" y="3528308"/>
                </a:cubicBezTo>
                <a:cubicBezTo>
                  <a:pt x="10542283" y="3529453"/>
                  <a:pt x="10541264" y="3520959"/>
                  <a:pt x="10536386" y="3516158"/>
                </a:cubicBezTo>
                <a:cubicBezTo>
                  <a:pt x="10532231" y="3526350"/>
                  <a:pt x="10524258" y="3531615"/>
                  <a:pt x="10514461" y="3530636"/>
                </a:cubicBezTo>
                <a:cubicBezTo>
                  <a:pt x="10502416" y="3528849"/>
                  <a:pt x="10490880" y="3531310"/>
                  <a:pt x="10479345" y="3533770"/>
                </a:cubicBezTo>
                <a:cubicBezTo>
                  <a:pt x="10455086" y="3537757"/>
                  <a:pt x="10431123" y="3535245"/>
                  <a:pt x="10410806" y="3518294"/>
                </a:cubicBezTo>
                <a:cubicBezTo>
                  <a:pt x="10407243" y="3515491"/>
                  <a:pt x="10403680" y="3512687"/>
                  <a:pt x="10399694" y="3515319"/>
                </a:cubicBezTo>
                <a:cubicBezTo>
                  <a:pt x="10391849" y="3521645"/>
                  <a:pt x="10383239" y="3521601"/>
                  <a:pt x="10374629" y="3521557"/>
                </a:cubicBezTo>
                <a:cubicBezTo>
                  <a:pt x="10371449" y="3521938"/>
                  <a:pt x="10369456" y="3523253"/>
                  <a:pt x="10367717" y="3526693"/>
                </a:cubicBezTo>
                <a:cubicBezTo>
                  <a:pt x="10366233" y="3532257"/>
                  <a:pt x="10361865" y="3531704"/>
                  <a:pt x="10357369" y="3530089"/>
                </a:cubicBezTo>
                <a:cubicBezTo>
                  <a:pt x="10351813" y="3528601"/>
                  <a:pt x="10344518" y="3530553"/>
                  <a:pt x="10342439" y="3522185"/>
                </a:cubicBezTo>
                <a:cubicBezTo>
                  <a:pt x="10341420" y="3513691"/>
                  <a:pt x="10335737" y="3511142"/>
                  <a:pt x="10329121" y="3509781"/>
                </a:cubicBezTo>
                <a:cubicBezTo>
                  <a:pt x="10323565" y="3508293"/>
                  <a:pt x="10317204" y="3509056"/>
                  <a:pt x="10314573" y="3505063"/>
                </a:cubicBezTo>
                <a:cubicBezTo>
                  <a:pt x="10309186" y="3496016"/>
                  <a:pt x="10302019" y="3499030"/>
                  <a:pt x="10293537" y="3500047"/>
                </a:cubicBezTo>
                <a:cubicBezTo>
                  <a:pt x="10290483" y="3501490"/>
                  <a:pt x="10287175" y="3500810"/>
                  <a:pt x="10283994" y="3501192"/>
                </a:cubicBezTo>
                <a:cubicBezTo>
                  <a:pt x="10269023" y="3501909"/>
                  <a:pt x="10253797" y="3500505"/>
                  <a:pt x="10239081" y="3503346"/>
                </a:cubicBezTo>
                <a:cubicBezTo>
                  <a:pt x="10232847" y="3505172"/>
                  <a:pt x="10224364" y="3506189"/>
                  <a:pt x="10222753" y="3510690"/>
                </a:cubicBezTo>
                <a:cubicBezTo>
                  <a:pt x="10221397" y="3517316"/>
                  <a:pt x="10230261" y="3519484"/>
                  <a:pt x="10235944" y="3522033"/>
                </a:cubicBezTo>
                <a:cubicBezTo>
                  <a:pt x="10237132" y="3522968"/>
                  <a:pt x="10238319" y="3523903"/>
                  <a:pt x="10239380" y="3523775"/>
                </a:cubicBezTo>
                <a:cubicBezTo>
                  <a:pt x="10256685" y="3533548"/>
                  <a:pt x="10260206" y="3544974"/>
                  <a:pt x="10249393" y="3562427"/>
                </a:cubicBezTo>
                <a:cubicBezTo>
                  <a:pt x="10244388" y="3556564"/>
                  <a:pt x="10240061" y="3547389"/>
                  <a:pt x="10231069" y="3544160"/>
                </a:cubicBezTo>
                <a:cubicBezTo>
                  <a:pt x="10221018" y="3541057"/>
                  <a:pt x="10214360" y="3548318"/>
                  <a:pt x="10206260" y="3552520"/>
                </a:cubicBezTo>
                <a:cubicBezTo>
                  <a:pt x="10203334" y="3555026"/>
                  <a:pt x="10200025" y="3554346"/>
                  <a:pt x="10200449" y="3548909"/>
                </a:cubicBezTo>
                <a:cubicBezTo>
                  <a:pt x="10201255" y="3546658"/>
                  <a:pt x="10201000" y="3544535"/>
                  <a:pt x="10201806" y="3542284"/>
                </a:cubicBezTo>
                <a:cubicBezTo>
                  <a:pt x="10202484" y="3538972"/>
                  <a:pt x="10203162" y="3535659"/>
                  <a:pt x="10200659" y="3532728"/>
                </a:cubicBezTo>
                <a:cubicBezTo>
                  <a:pt x="10199344" y="3530731"/>
                  <a:pt x="10196546" y="3534298"/>
                  <a:pt x="10194425" y="3534553"/>
                </a:cubicBezTo>
                <a:cubicBezTo>
                  <a:pt x="10187385" y="3538628"/>
                  <a:pt x="10184883" y="3535697"/>
                  <a:pt x="10185179" y="3529199"/>
                </a:cubicBezTo>
                <a:cubicBezTo>
                  <a:pt x="10184924" y="3527075"/>
                  <a:pt x="10186790" y="3524697"/>
                  <a:pt x="10183354" y="3522955"/>
                </a:cubicBezTo>
                <a:cubicBezTo>
                  <a:pt x="10168131" y="3548477"/>
                  <a:pt x="10159904" y="3551618"/>
                  <a:pt x="10129748" y="3542310"/>
                </a:cubicBezTo>
                <a:cubicBezTo>
                  <a:pt x="10128688" y="3542437"/>
                  <a:pt x="10128688" y="3542437"/>
                  <a:pt x="10127500" y="3541502"/>
                </a:cubicBezTo>
                <a:cubicBezTo>
                  <a:pt x="10103962" y="3533555"/>
                  <a:pt x="10079871" y="3529981"/>
                  <a:pt x="10055867" y="3536091"/>
                </a:cubicBezTo>
                <a:cubicBezTo>
                  <a:pt x="10047512" y="3538170"/>
                  <a:pt x="10041829" y="3535621"/>
                  <a:pt x="10037884" y="3529631"/>
                </a:cubicBezTo>
                <a:cubicBezTo>
                  <a:pt x="10032752" y="3522708"/>
                  <a:pt x="10024820" y="3519350"/>
                  <a:pt x="10017271" y="3519178"/>
                </a:cubicBezTo>
                <a:cubicBezTo>
                  <a:pt x="10004165" y="3517519"/>
                  <a:pt x="9990127" y="3517049"/>
                  <a:pt x="9976344" y="3518702"/>
                </a:cubicBezTo>
                <a:cubicBezTo>
                  <a:pt x="9964681" y="3520101"/>
                  <a:pt x="9963070" y="3524602"/>
                  <a:pt x="9968584" y="3534712"/>
                </a:cubicBezTo>
                <a:cubicBezTo>
                  <a:pt x="9970026" y="3537770"/>
                  <a:pt x="9973462" y="3539512"/>
                  <a:pt x="9970663" y="3543079"/>
                </a:cubicBezTo>
                <a:cubicBezTo>
                  <a:pt x="9965871" y="3547962"/>
                  <a:pt x="9967696" y="3554205"/>
                  <a:pt x="9968460" y="3560576"/>
                </a:cubicBezTo>
                <a:cubicBezTo>
                  <a:pt x="9968842" y="3563762"/>
                  <a:pt x="9970412" y="3567882"/>
                  <a:pt x="9966298" y="3569453"/>
                </a:cubicBezTo>
                <a:cubicBezTo>
                  <a:pt x="9962184" y="3571023"/>
                  <a:pt x="9959554" y="3567030"/>
                  <a:pt x="9958112" y="3563971"/>
                </a:cubicBezTo>
                <a:cubicBezTo>
                  <a:pt x="9953912" y="3555859"/>
                  <a:pt x="9949840" y="3548807"/>
                  <a:pt x="9945768" y="3541757"/>
                </a:cubicBezTo>
                <a:cubicBezTo>
                  <a:pt x="9935248" y="3525785"/>
                  <a:pt x="9921506" y="3518816"/>
                  <a:pt x="9902548" y="3522167"/>
                </a:cubicBezTo>
                <a:cubicBezTo>
                  <a:pt x="9893006" y="3523312"/>
                  <a:pt x="9883591" y="3525518"/>
                  <a:pt x="9874049" y="3526662"/>
                </a:cubicBezTo>
                <a:cubicBezTo>
                  <a:pt x="9862513" y="3529123"/>
                  <a:pt x="9855514" y="3524576"/>
                  <a:pt x="9851061" y="3514340"/>
                </a:cubicBezTo>
                <a:cubicBezTo>
                  <a:pt x="9849745" y="3512344"/>
                  <a:pt x="9850423" y="3509031"/>
                  <a:pt x="9847116" y="3508351"/>
                </a:cubicBezTo>
                <a:cubicBezTo>
                  <a:pt x="9843766" y="3516292"/>
                  <a:pt x="9839483" y="3525423"/>
                  <a:pt x="9836261" y="3534426"/>
                </a:cubicBezTo>
                <a:cubicBezTo>
                  <a:pt x="9831046" y="3544745"/>
                  <a:pt x="9831046" y="3544745"/>
                  <a:pt x="9824598" y="3535824"/>
                </a:cubicBezTo>
                <a:cubicBezTo>
                  <a:pt x="9819337" y="3527838"/>
                  <a:pt x="9813783" y="3526351"/>
                  <a:pt x="9806064" y="3533739"/>
                </a:cubicBezTo>
                <a:cubicBezTo>
                  <a:pt x="9799279" y="3539938"/>
                  <a:pt x="9790924" y="3542017"/>
                  <a:pt x="9781127" y="3541038"/>
                </a:cubicBezTo>
                <a:cubicBezTo>
                  <a:pt x="9767089" y="3540568"/>
                  <a:pt x="9753601" y="3535723"/>
                  <a:pt x="9740114" y="3530878"/>
                </a:cubicBezTo>
                <a:cubicBezTo>
                  <a:pt x="9726627" y="3526033"/>
                  <a:pt x="9721453" y="3527730"/>
                  <a:pt x="9713057" y="3538431"/>
                </a:cubicBezTo>
                <a:cubicBezTo>
                  <a:pt x="9703855" y="3551383"/>
                  <a:pt x="9692064" y="3551720"/>
                  <a:pt x="9682987" y="3538806"/>
                </a:cubicBezTo>
                <a:cubicBezTo>
                  <a:pt x="9674164" y="3528017"/>
                  <a:pt x="9674164" y="3528017"/>
                  <a:pt x="9665895" y="3539779"/>
                </a:cubicBezTo>
                <a:cubicBezTo>
                  <a:pt x="9664835" y="3539906"/>
                  <a:pt x="9664962" y="3540968"/>
                  <a:pt x="9663902" y="3541095"/>
                </a:cubicBezTo>
                <a:cubicBezTo>
                  <a:pt x="9660298" y="3546913"/>
                  <a:pt x="9655929" y="3546360"/>
                  <a:pt x="9651984" y="3540370"/>
                </a:cubicBezTo>
                <a:cubicBezTo>
                  <a:pt x="9650541" y="3537312"/>
                  <a:pt x="9649099" y="3534254"/>
                  <a:pt x="9647657" y="3531196"/>
                </a:cubicBezTo>
                <a:cubicBezTo>
                  <a:pt x="9642143" y="3521086"/>
                  <a:pt x="9634084" y="3516667"/>
                  <a:pt x="9623864" y="3521124"/>
                </a:cubicBezTo>
                <a:cubicBezTo>
                  <a:pt x="9615170" y="3524860"/>
                  <a:pt x="9606348" y="3527533"/>
                  <a:pt x="9597723" y="3530722"/>
                </a:cubicBezTo>
                <a:lnTo>
                  <a:pt x="9596634" y="3531276"/>
                </a:lnTo>
                <a:lnTo>
                  <a:pt x="9598140" y="3540924"/>
                </a:lnTo>
                <a:cubicBezTo>
                  <a:pt x="9588418" y="3543163"/>
                  <a:pt x="9586861" y="3547008"/>
                  <a:pt x="9590658" y="3552898"/>
                </a:cubicBezTo>
                <a:cubicBezTo>
                  <a:pt x="9591689" y="3554898"/>
                  <a:pt x="9594718" y="3555866"/>
                  <a:pt x="9593643" y="3558195"/>
                </a:cubicBezTo>
                <a:cubicBezTo>
                  <a:pt x="9591866" y="3560633"/>
                  <a:pt x="9588948" y="3560369"/>
                  <a:pt x="9586731" y="3559994"/>
                </a:cubicBezTo>
                <a:cubicBezTo>
                  <a:pt x="9584624" y="3560323"/>
                  <a:pt x="9583110" y="3559839"/>
                  <a:pt x="9581596" y="3559356"/>
                </a:cubicBezTo>
                <a:cubicBezTo>
                  <a:pt x="9577163" y="3558607"/>
                  <a:pt x="9575166" y="3559639"/>
                  <a:pt x="9575232" y="3564671"/>
                </a:cubicBezTo>
                <a:cubicBezTo>
                  <a:pt x="9574970" y="3567594"/>
                  <a:pt x="9573522" y="3572142"/>
                  <a:pt x="9569681" y="3570580"/>
                </a:cubicBezTo>
                <a:cubicBezTo>
                  <a:pt x="9564437" y="3569239"/>
                  <a:pt x="9559521" y="3570006"/>
                  <a:pt x="9554496" y="3570070"/>
                </a:cubicBezTo>
                <a:cubicBezTo>
                  <a:pt x="9550173" y="3570024"/>
                  <a:pt x="9545038" y="3569386"/>
                  <a:pt x="9540342" y="3571560"/>
                </a:cubicBezTo>
                <a:cubicBezTo>
                  <a:pt x="9536348" y="3573624"/>
                  <a:pt x="9531653" y="3575798"/>
                  <a:pt x="9536262" y="3582282"/>
                </a:cubicBezTo>
                <a:cubicBezTo>
                  <a:pt x="9537996" y="3584173"/>
                  <a:pt x="9536811" y="3585798"/>
                  <a:pt x="9534112" y="3586939"/>
                </a:cubicBezTo>
                <a:cubicBezTo>
                  <a:pt x="9523579" y="3588584"/>
                  <a:pt x="9519629" y="3586319"/>
                  <a:pt x="9517280" y="3575881"/>
                </a:cubicBezTo>
                <a:cubicBezTo>
                  <a:pt x="9516730" y="3572365"/>
                  <a:pt x="9515589" y="3569662"/>
                  <a:pt x="9512561" y="3568694"/>
                </a:cubicBezTo>
                <a:cubicBezTo>
                  <a:pt x="9509938" y="3568023"/>
                  <a:pt x="9507343" y="3567527"/>
                  <a:pt x="9504729" y="3567486"/>
                </a:cubicBezTo>
                <a:lnTo>
                  <a:pt x="9500383" y="3568312"/>
                </a:lnTo>
                <a:lnTo>
                  <a:pt x="9499529" y="3570638"/>
                </a:lnTo>
                <a:lnTo>
                  <a:pt x="9495688" y="3571603"/>
                </a:lnTo>
                <a:lnTo>
                  <a:pt x="9496037" y="3573435"/>
                </a:lnTo>
                <a:cubicBezTo>
                  <a:pt x="9496367" y="3575544"/>
                  <a:pt x="9496806" y="3578357"/>
                  <a:pt x="9495621" y="3579983"/>
                </a:cubicBezTo>
                <a:cubicBezTo>
                  <a:pt x="9493843" y="3582422"/>
                  <a:pt x="9491804" y="3587782"/>
                  <a:pt x="9489039" y="3583892"/>
                </a:cubicBezTo>
                <a:cubicBezTo>
                  <a:pt x="9485626" y="3580463"/>
                  <a:pt x="9482164" y="3579023"/>
                  <a:pt x="9478590" y="3578590"/>
                </a:cubicBezTo>
                <a:lnTo>
                  <a:pt x="9468918" y="3579239"/>
                </a:lnTo>
                <a:lnTo>
                  <a:pt x="9466969" y="3586122"/>
                </a:lnTo>
                <a:cubicBezTo>
                  <a:pt x="9467065" y="3590283"/>
                  <a:pt x="9467606" y="3594796"/>
                  <a:pt x="9466525" y="3599234"/>
                </a:cubicBezTo>
                <a:cubicBezTo>
                  <a:pt x="9460333" y="3592438"/>
                  <a:pt x="9457448" y="3586321"/>
                  <a:pt x="9457617" y="3578761"/>
                </a:cubicBezTo>
                <a:lnTo>
                  <a:pt x="9457934" y="3577610"/>
                </a:lnTo>
                <a:lnTo>
                  <a:pt x="9454761" y="3576278"/>
                </a:lnTo>
                <a:cubicBezTo>
                  <a:pt x="9450931" y="3573634"/>
                  <a:pt x="9447408" y="3571798"/>
                  <a:pt x="9444160" y="3570797"/>
                </a:cubicBezTo>
                <a:lnTo>
                  <a:pt x="9437644" y="3570453"/>
                </a:lnTo>
                <a:lnTo>
                  <a:pt x="9436453" y="3572683"/>
                </a:lnTo>
                <a:cubicBezTo>
                  <a:pt x="9432170" y="3581813"/>
                  <a:pt x="9427760" y="3589881"/>
                  <a:pt x="9417412" y="3593277"/>
                </a:cubicBezTo>
                <a:cubicBezTo>
                  <a:pt x="9413299" y="3594847"/>
                  <a:pt x="9413681" y="3598033"/>
                  <a:pt x="9413130" y="3602407"/>
                </a:cubicBezTo>
                <a:cubicBezTo>
                  <a:pt x="9411774" y="3609032"/>
                  <a:pt x="9413852" y="3617399"/>
                  <a:pt x="9408255" y="3624534"/>
                </a:cubicBezTo>
                <a:cubicBezTo>
                  <a:pt x="9406813" y="3621475"/>
                  <a:pt x="9405498" y="3619479"/>
                  <a:pt x="9404055" y="3616421"/>
                </a:cubicBezTo>
                <a:cubicBezTo>
                  <a:pt x="9396420" y="3606565"/>
                  <a:pt x="9389804" y="3605205"/>
                  <a:pt x="9379965" y="3612847"/>
                </a:cubicBezTo>
                <a:cubicBezTo>
                  <a:pt x="9371187" y="3620362"/>
                  <a:pt x="9360711" y="3622696"/>
                  <a:pt x="9349854" y="3621844"/>
                </a:cubicBezTo>
                <a:cubicBezTo>
                  <a:pt x="9342177" y="3620610"/>
                  <a:pt x="9334628" y="3620439"/>
                  <a:pt x="9325891" y="3619332"/>
                </a:cubicBezTo>
                <a:cubicBezTo>
                  <a:pt x="9313910" y="3618077"/>
                  <a:pt x="9301897" y="3616556"/>
                  <a:pt x="9290053" y="3614206"/>
                </a:cubicBezTo>
                <a:lnTo>
                  <a:pt x="9257830" y="3604864"/>
                </a:lnTo>
                <a:lnTo>
                  <a:pt x="9254497" y="3609528"/>
                </a:lnTo>
                <a:cubicBezTo>
                  <a:pt x="9253225" y="3611168"/>
                  <a:pt x="9251782" y="3612293"/>
                  <a:pt x="9249565" y="3611918"/>
                </a:cubicBezTo>
                <a:cubicBezTo>
                  <a:pt x="9245133" y="3611170"/>
                  <a:pt x="9245066" y="3606138"/>
                  <a:pt x="9244517" y="3602622"/>
                </a:cubicBezTo>
                <a:cubicBezTo>
                  <a:pt x="9243968" y="3599106"/>
                  <a:pt x="9241379" y="3600951"/>
                  <a:pt x="9239163" y="3600576"/>
                </a:cubicBezTo>
                <a:cubicBezTo>
                  <a:pt x="9237056" y="3600905"/>
                  <a:pt x="9234949" y="3601234"/>
                  <a:pt x="9236091" y="3603938"/>
                </a:cubicBezTo>
                <a:cubicBezTo>
                  <a:pt x="9238703" y="3611454"/>
                  <a:pt x="9234819" y="3614221"/>
                  <a:pt x="9228609" y="3615911"/>
                </a:cubicBezTo>
                <a:cubicBezTo>
                  <a:pt x="9222399" y="3617601"/>
                  <a:pt x="9222136" y="3620523"/>
                  <a:pt x="9227118" y="3624788"/>
                </a:cubicBezTo>
                <a:cubicBezTo>
                  <a:pt x="9228040" y="3626085"/>
                  <a:pt x="9230256" y="3626460"/>
                  <a:pt x="9232473" y="3626834"/>
                </a:cubicBezTo>
                <a:cubicBezTo>
                  <a:pt x="9252047" y="3632422"/>
                  <a:pt x="9272368" y="3633571"/>
                  <a:pt x="9293061" y="3632501"/>
                </a:cubicBezTo>
                <a:cubicBezTo>
                  <a:pt x="9309541" y="3632089"/>
                  <a:pt x="9324836" y="3633303"/>
                  <a:pt x="9339825" y="3641768"/>
                </a:cubicBezTo>
                <a:cubicBezTo>
                  <a:pt x="9348537" y="3646891"/>
                  <a:pt x="9355473" y="3654452"/>
                  <a:pt x="9361816" y="3662826"/>
                </a:cubicBezTo>
                <a:cubicBezTo>
                  <a:pt x="9365413" y="3653620"/>
                  <a:pt x="9368814" y="3652369"/>
                  <a:pt x="9376935" y="3658304"/>
                </a:cubicBezTo>
                <a:cubicBezTo>
                  <a:pt x="9379370" y="3660085"/>
                  <a:pt x="9381324" y="3663382"/>
                  <a:pt x="9381170" y="3667008"/>
                </a:cubicBezTo>
                <a:cubicBezTo>
                  <a:pt x="9381456" y="3673447"/>
                  <a:pt x="9386701" y="3674789"/>
                  <a:pt x="9391726" y="3674725"/>
                </a:cubicBezTo>
                <a:cubicBezTo>
                  <a:pt x="9396861" y="3675364"/>
                  <a:pt x="9398419" y="3671519"/>
                  <a:pt x="9399977" y="3667673"/>
                </a:cubicBezTo>
                <a:cubicBezTo>
                  <a:pt x="9400832" y="3663938"/>
                  <a:pt x="9400173" y="3659718"/>
                  <a:pt x="9403727" y="3654842"/>
                </a:cubicBezTo>
                <a:cubicBezTo>
                  <a:pt x="9402939" y="3663610"/>
                  <a:pt x="9407481" y="3665061"/>
                  <a:pt x="9413319" y="3665590"/>
                </a:cubicBezTo>
                <a:cubicBezTo>
                  <a:pt x="9418343" y="3665526"/>
                  <a:pt x="9424511" y="3668165"/>
                  <a:pt x="9424467" y="3672494"/>
                </a:cubicBezTo>
                <a:cubicBezTo>
                  <a:pt x="9424270" y="3680449"/>
                  <a:pt x="9424776" y="3688294"/>
                  <a:pt x="9420849" y="3695390"/>
                </a:cubicBezTo>
                <a:cubicBezTo>
                  <a:pt x="9418588" y="3699345"/>
                  <a:pt x="9415890" y="3700487"/>
                  <a:pt x="9410864" y="3700551"/>
                </a:cubicBezTo>
                <a:cubicBezTo>
                  <a:pt x="9407134" y="3699693"/>
                  <a:pt x="9405510" y="3698506"/>
                  <a:pt x="9405553" y="3694176"/>
                </a:cubicBezTo>
                <a:cubicBezTo>
                  <a:pt x="9405114" y="3691364"/>
                  <a:pt x="9402788" y="3690286"/>
                  <a:pt x="9400682" y="3690615"/>
                </a:cubicBezTo>
                <a:cubicBezTo>
                  <a:pt x="9392365" y="3692634"/>
                  <a:pt x="9386791" y="3689182"/>
                  <a:pt x="9381107" y="3685027"/>
                </a:cubicBezTo>
                <a:cubicBezTo>
                  <a:pt x="9375532" y="3681576"/>
                  <a:pt x="9369696" y="3681046"/>
                  <a:pt x="9365549" y="3686736"/>
                </a:cubicBezTo>
                <a:cubicBezTo>
                  <a:pt x="9362586" y="3690800"/>
                  <a:pt x="9360962" y="3689613"/>
                  <a:pt x="9361006" y="3685284"/>
                </a:cubicBezTo>
                <a:cubicBezTo>
                  <a:pt x="9360566" y="3682471"/>
                  <a:pt x="9359052" y="3681987"/>
                  <a:pt x="9356024" y="3681020"/>
                </a:cubicBezTo>
                <a:cubicBezTo>
                  <a:pt x="9343428" y="3678664"/>
                  <a:pt x="9330788" y="3680637"/>
                  <a:pt x="9319510" y="3686721"/>
                </a:cubicBezTo>
                <a:cubicBezTo>
                  <a:pt x="9313629" y="3690521"/>
                  <a:pt x="9307309" y="3691507"/>
                  <a:pt x="9300769" y="3691087"/>
                </a:cubicBezTo>
                <a:cubicBezTo>
                  <a:pt x="9294933" y="3690558"/>
                  <a:pt x="9289468" y="3687809"/>
                  <a:pt x="9284707" y="3684952"/>
                </a:cubicBezTo>
                <a:cubicBezTo>
                  <a:pt x="9282270" y="3683171"/>
                  <a:pt x="9280427" y="3680577"/>
                  <a:pt x="9277245" y="3683235"/>
                </a:cubicBezTo>
                <a:cubicBezTo>
                  <a:pt x="9274063" y="3685893"/>
                  <a:pt x="9274503" y="3688705"/>
                  <a:pt x="9275754" y="3692112"/>
                </a:cubicBezTo>
                <a:cubicBezTo>
                  <a:pt x="9276896" y="3694815"/>
                  <a:pt x="9278629" y="3696706"/>
                  <a:pt x="9278366" y="3699628"/>
                </a:cubicBezTo>
                <a:cubicBezTo>
                  <a:pt x="9279574" y="3707364"/>
                  <a:pt x="9283634" y="3710331"/>
                  <a:pt x="9290875" y="3710641"/>
                </a:cubicBezTo>
                <a:cubicBezTo>
                  <a:pt x="9303955" y="3711481"/>
                  <a:pt x="9315739" y="3713243"/>
                  <a:pt x="9328335" y="3715598"/>
                </a:cubicBezTo>
                <a:cubicBezTo>
                  <a:pt x="9335906" y="3718018"/>
                  <a:pt x="9337156" y="3721424"/>
                  <a:pt x="9333120" y="3727817"/>
                </a:cubicBezTo>
                <a:cubicBezTo>
                  <a:pt x="9332418" y="3727927"/>
                  <a:pt x="9332528" y="3728630"/>
                  <a:pt x="9332637" y="3729333"/>
                </a:cubicBezTo>
                <a:cubicBezTo>
                  <a:pt x="9332331" y="3736585"/>
                  <a:pt x="9328074" y="3741572"/>
                  <a:pt x="9323708" y="3745855"/>
                </a:cubicBezTo>
                <a:cubicBezTo>
                  <a:pt x="9320636" y="3749216"/>
                  <a:pt x="9319012" y="3748030"/>
                  <a:pt x="9317870" y="3745326"/>
                </a:cubicBezTo>
                <a:cubicBezTo>
                  <a:pt x="9315478" y="3739216"/>
                  <a:pt x="9318549" y="3735855"/>
                  <a:pt x="9324057" y="3734275"/>
                </a:cubicBezTo>
                <a:cubicBezTo>
                  <a:pt x="9322104" y="3730978"/>
                  <a:pt x="9319558" y="3728494"/>
                  <a:pt x="9316047" y="3729042"/>
                </a:cubicBezTo>
                <a:cubicBezTo>
                  <a:pt x="9313940" y="3729371"/>
                  <a:pt x="9313677" y="3732294"/>
                  <a:pt x="9313305" y="3734513"/>
                </a:cubicBezTo>
                <a:cubicBezTo>
                  <a:pt x="9312143" y="3745500"/>
                  <a:pt x="9309664" y="3748048"/>
                  <a:pt x="9299021" y="3748989"/>
                </a:cubicBezTo>
                <a:cubicBezTo>
                  <a:pt x="9288971" y="3749118"/>
                  <a:pt x="9278438" y="3750762"/>
                  <a:pt x="9268827" y="3753704"/>
                </a:cubicBezTo>
                <a:cubicBezTo>
                  <a:pt x="9255814" y="3757897"/>
                  <a:pt x="9252566" y="3755522"/>
                  <a:pt x="9252586" y="3741833"/>
                </a:cubicBezTo>
                <a:cubicBezTo>
                  <a:pt x="9252477" y="3741129"/>
                  <a:pt x="9252367" y="3740426"/>
                  <a:pt x="9252257" y="3739723"/>
                </a:cubicBezTo>
                <a:cubicBezTo>
                  <a:pt x="9252630" y="3737503"/>
                  <a:pt x="9254297" y="3734362"/>
                  <a:pt x="9250566" y="3733504"/>
                </a:cubicBezTo>
                <a:cubicBezTo>
                  <a:pt x="9246946" y="3733348"/>
                  <a:pt x="9243216" y="3732490"/>
                  <a:pt x="9241767" y="3737038"/>
                </a:cubicBezTo>
                <a:cubicBezTo>
                  <a:pt x="9240802" y="3740070"/>
                  <a:pt x="9239727" y="3742400"/>
                  <a:pt x="9239464" y="3745322"/>
                </a:cubicBezTo>
                <a:cubicBezTo>
                  <a:pt x="9237314" y="3749980"/>
                  <a:pt x="9234615" y="3751122"/>
                  <a:pt x="9229963" y="3748967"/>
                </a:cubicBezTo>
                <a:cubicBezTo>
                  <a:pt x="9225420" y="3747515"/>
                  <a:pt x="9225573" y="3743889"/>
                  <a:pt x="9227943" y="3740638"/>
                </a:cubicBezTo>
                <a:cubicBezTo>
                  <a:pt x="9228425" y="3739121"/>
                  <a:pt x="9229018" y="3738309"/>
                  <a:pt x="9229501" y="3736793"/>
                </a:cubicBezTo>
                <a:cubicBezTo>
                  <a:pt x="9230686" y="3735167"/>
                  <a:pt x="9230356" y="3733057"/>
                  <a:pt x="9228732" y="3731870"/>
                </a:cubicBezTo>
                <a:cubicBezTo>
                  <a:pt x="9226405" y="3730792"/>
                  <a:pt x="9226033" y="3733012"/>
                  <a:pt x="9224738" y="3733935"/>
                </a:cubicBezTo>
                <a:cubicBezTo>
                  <a:pt x="9222258" y="3736483"/>
                  <a:pt x="9220592" y="3739624"/>
                  <a:pt x="9219736" y="3743360"/>
                </a:cubicBezTo>
                <a:cubicBezTo>
                  <a:pt x="9216248" y="3753269"/>
                  <a:pt x="9212255" y="3755333"/>
                  <a:pt x="9202357" y="3751836"/>
                </a:cubicBezTo>
                <a:cubicBezTo>
                  <a:pt x="9197815" y="3750384"/>
                  <a:pt x="9193163" y="3748229"/>
                  <a:pt x="9188620" y="3746778"/>
                </a:cubicBezTo>
                <a:cubicBezTo>
                  <a:pt x="9185591" y="3745809"/>
                  <a:pt x="9181970" y="3745655"/>
                  <a:pt x="9179711" y="3749609"/>
                </a:cubicBezTo>
                <a:cubicBezTo>
                  <a:pt x="9176859" y="3754377"/>
                  <a:pt x="9175520" y="3759629"/>
                  <a:pt x="9168389" y="3760021"/>
                </a:cubicBezTo>
                <a:cubicBezTo>
                  <a:pt x="9164066" y="3759976"/>
                  <a:pt x="9161476" y="3761821"/>
                  <a:pt x="9157526" y="3759556"/>
                </a:cubicBezTo>
                <a:cubicBezTo>
                  <a:pt x="9137666" y="3747530"/>
                  <a:pt x="9117455" y="3747084"/>
                  <a:pt x="9096346" y="3754702"/>
                </a:cubicBezTo>
                <a:cubicBezTo>
                  <a:pt x="9092945" y="3755953"/>
                  <a:pt x="9090026" y="3755689"/>
                  <a:pt x="9086888" y="3754018"/>
                </a:cubicBezTo>
                <a:cubicBezTo>
                  <a:pt x="9079580" y="3748675"/>
                  <a:pt x="9071746" y="3749178"/>
                  <a:pt x="9063539" y="3751900"/>
                </a:cubicBezTo>
                <a:cubicBezTo>
                  <a:pt x="9052041" y="3756577"/>
                  <a:pt x="9042057" y="3761738"/>
                  <a:pt x="9032402" y="3769008"/>
                </a:cubicBezTo>
                <a:cubicBezTo>
                  <a:pt x="9027926" y="3772588"/>
                  <a:pt x="9023450" y="3776168"/>
                  <a:pt x="9017722" y="3776343"/>
                </a:cubicBezTo>
                <a:cubicBezTo>
                  <a:pt x="8998807" y="3774974"/>
                  <a:pt x="8979144" y="3778044"/>
                  <a:pt x="8960864" y="3771534"/>
                </a:cubicBezTo>
                <a:cubicBezTo>
                  <a:pt x="8957024" y="3769972"/>
                  <a:pt x="8954326" y="3771114"/>
                  <a:pt x="8951253" y="3774475"/>
                </a:cubicBezTo>
                <a:cubicBezTo>
                  <a:pt x="8950069" y="3776100"/>
                  <a:pt x="8948884" y="3777726"/>
                  <a:pt x="8947590" y="3778649"/>
                </a:cubicBezTo>
                <a:cubicBezTo>
                  <a:pt x="8944188" y="3779900"/>
                  <a:pt x="8945110" y="3781197"/>
                  <a:pt x="8946142" y="3783197"/>
                </a:cubicBezTo>
                <a:cubicBezTo>
                  <a:pt x="8948205" y="3787197"/>
                  <a:pt x="8951343" y="3788868"/>
                  <a:pt x="8955557" y="3788210"/>
                </a:cubicBezTo>
                <a:cubicBezTo>
                  <a:pt x="8960472" y="3787443"/>
                  <a:pt x="8963237" y="3791333"/>
                  <a:pt x="8963194" y="3795662"/>
                </a:cubicBezTo>
                <a:cubicBezTo>
                  <a:pt x="8963041" y="3799288"/>
                  <a:pt x="8958608" y="3798539"/>
                  <a:pt x="8955689" y="3798275"/>
                </a:cubicBezTo>
                <a:cubicBezTo>
                  <a:pt x="8947746" y="3798074"/>
                  <a:pt x="8944650" y="3792074"/>
                  <a:pt x="8941665" y="3786777"/>
                </a:cubicBezTo>
                <a:cubicBezTo>
                  <a:pt x="8928760" y="3768622"/>
                  <a:pt x="8910919" y="3764925"/>
                  <a:pt x="8892795" y="3777840"/>
                </a:cubicBezTo>
                <a:cubicBezTo>
                  <a:pt x="8888209" y="3780717"/>
                  <a:pt x="8883513" y="3782891"/>
                  <a:pt x="8878488" y="3782955"/>
                </a:cubicBezTo>
                <a:cubicBezTo>
                  <a:pt x="8874977" y="3783503"/>
                  <a:pt x="8873463" y="3783019"/>
                  <a:pt x="8872914" y="3779503"/>
                </a:cubicBezTo>
                <a:cubicBezTo>
                  <a:pt x="8871223" y="3773284"/>
                  <a:pt x="8868787" y="3771503"/>
                  <a:pt x="8862797" y="3774600"/>
                </a:cubicBezTo>
                <a:cubicBezTo>
                  <a:pt x="8851408" y="3779980"/>
                  <a:pt x="8840174" y="3781734"/>
                  <a:pt x="8828236" y="3783598"/>
                </a:cubicBezTo>
                <a:cubicBezTo>
                  <a:pt x="8809167" y="3785854"/>
                  <a:pt x="8792271" y="3792815"/>
                  <a:pt x="8779720" y="3809182"/>
                </a:cubicBezTo>
                <a:cubicBezTo>
                  <a:pt x="8779720" y="3809182"/>
                  <a:pt x="8778909" y="3808588"/>
                  <a:pt x="8778798" y="3807885"/>
                </a:cubicBezTo>
                <a:cubicBezTo>
                  <a:pt x="8779172" y="3805666"/>
                  <a:pt x="8780246" y="3803337"/>
                  <a:pt x="8780509" y="3800414"/>
                </a:cubicBezTo>
                <a:cubicBezTo>
                  <a:pt x="8780926" y="3793866"/>
                  <a:pt x="8779082" y="3791273"/>
                  <a:pt x="8772542" y="3790853"/>
                </a:cubicBezTo>
                <a:cubicBezTo>
                  <a:pt x="8764599" y="3790652"/>
                  <a:pt x="8762712" y="3792388"/>
                  <a:pt x="8763218" y="3800233"/>
                </a:cubicBezTo>
                <a:cubicBezTo>
                  <a:pt x="8763547" y="3802342"/>
                  <a:pt x="8765610" y="3806342"/>
                  <a:pt x="8761397" y="3807001"/>
                </a:cubicBezTo>
                <a:cubicBezTo>
                  <a:pt x="8755187" y="3808690"/>
                  <a:pt x="8750095" y="3803723"/>
                  <a:pt x="8752026" y="3797658"/>
                </a:cubicBezTo>
                <a:cubicBezTo>
                  <a:pt x="8753583" y="3793813"/>
                  <a:pt x="8752552" y="3791812"/>
                  <a:pt x="8748119" y="3791065"/>
                </a:cubicBezTo>
                <a:cubicBezTo>
                  <a:pt x="8738441" y="3788974"/>
                  <a:pt x="8728655" y="3786180"/>
                  <a:pt x="8719349" y="3781869"/>
                </a:cubicBezTo>
                <a:cubicBezTo>
                  <a:pt x="8711669" y="3778746"/>
                  <a:pt x="8703834" y="3779249"/>
                  <a:pt x="8696879" y="3785378"/>
                </a:cubicBezTo>
                <a:cubicBezTo>
                  <a:pt x="8695101" y="3787817"/>
                  <a:pt x="8692402" y="3788958"/>
                  <a:pt x="8688891" y="3789507"/>
                </a:cubicBezTo>
                <a:cubicBezTo>
                  <a:pt x="8683164" y="3789681"/>
                  <a:pt x="8677437" y="3789854"/>
                  <a:pt x="8671709" y="3790028"/>
                </a:cubicBezTo>
                <a:cubicBezTo>
                  <a:pt x="8667496" y="3790686"/>
                  <a:pt x="8663657" y="3789125"/>
                  <a:pt x="8661483" y="3784422"/>
                </a:cubicBezTo>
                <a:cubicBezTo>
                  <a:pt x="8660013" y="3779609"/>
                  <a:pt x="8657093" y="3779344"/>
                  <a:pt x="8653099" y="3781408"/>
                </a:cubicBezTo>
                <a:cubicBezTo>
                  <a:pt x="8649699" y="3782659"/>
                  <a:pt x="8645595" y="3784021"/>
                  <a:pt x="8642194" y="3785272"/>
                </a:cubicBezTo>
                <a:cubicBezTo>
                  <a:pt x="8634097" y="3788697"/>
                  <a:pt x="8629950" y="3794387"/>
                  <a:pt x="8629863" y="3803046"/>
                </a:cubicBezTo>
                <a:cubicBezTo>
                  <a:pt x="8629601" y="3805968"/>
                  <a:pt x="8630039" y="3808781"/>
                  <a:pt x="8629777" y="3811703"/>
                </a:cubicBezTo>
                <a:cubicBezTo>
                  <a:pt x="8624376" y="3790936"/>
                  <a:pt x="8608379" y="3789832"/>
                  <a:pt x="8591789" y="3789541"/>
                </a:cubicBezTo>
                <a:cubicBezTo>
                  <a:pt x="8586654" y="3788902"/>
                  <a:pt x="8583472" y="3791559"/>
                  <a:pt x="8580401" y="3794920"/>
                </a:cubicBezTo>
                <a:cubicBezTo>
                  <a:pt x="8577329" y="3798281"/>
                  <a:pt x="8576473" y="3802017"/>
                  <a:pt x="8578536" y="3806017"/>
                </a:cubicBezTo>
                <a:cubicBezTo>
                  <a:pt x="8580490" y="3809314"/>
                  <a:pt x="8583671" y="3806656"/>
                  <a:pt x="8586480" y="3806217"/>
                </a:cubicBezTo>
                <a:cubicBezTo>
                  <a:pt x="8588587" y="3805888"/>
                  <a:pt x="8591988" y="3804637"/>
                  <a:pt x="8593239" y="3808043"/>
                </a:cubicBezTo>
                <a:cubicBezTo>
                  <a:pt x="8594380" y="3810747"/>
                  <a:pt x="8593525" y="3814482"/>
                  <a:pt x="8590936" y="3816327"/>
                </a:cubicBezTo>
                <a:cubicBezTo>
                  <a:pt x="8588456" y="3818875"/>
                  <a:pt x="8584946" y="3819423"/>
                  <a:pt x="8582137" y="3819862"/>
                </a:cubicBezTo>
                <a:cubicBezTo>
                  <a:pt x="8578626" y="3820410"/>
                  <a:pt x="8575115" y="3820959"/>
                  <a:pt x="8573447" y="3824100"/>
                </a:cubicBezTo>
                <a:cubicBezTo>
                  <a:pt x="8577727" y="3828475"/>
                  <a:pt x="8583674" y="3829707"/>
                  <a:pt x="8588590" y="3828940"/>
                </a:cubicBezTo>
                <a:cubicBezTo>
                  <a:pt x="8603555" y="3828043"/>
                  <a:pt x="8617665" y="3830883"/>
                  <a:pt x="8631776" y="3833722"/>
                </a:cubicBezTo>
                <a:cubicBezTo>
                  <a:pt x="8641454" y="3835813"/>
                  <a:pt x="8650582" y="3834388"/>
                  <a:pt x="8658832" y="3827336"/>
                </a:cubicBezTo>
                <a:cubicBezTo>
                  <a:pt x="8661312" y="3824788"/>
                  <a:pt x="8664230" y="3825053"/>
                  <a:pt x="8667479" y="3827428"/>
                </a:cubicBezTo>
                <a:cubicBezTo>
                  <a:pt x="8673272" y="3832286"/>
                  <a:pt x="8680141" y="3834815"/>
                  <a:pt x="8687010" y="3837344"/>
                </a:cubicBezTo>
                <a:cubicBezTo>
                  <a:pt x="8690740" y="3838203"/>
                  <a:pt x="8694251" y="3837654"/>
                  <a:pt x="8697433" y="3834996"/>
                </a:cubicBezTo>
                <a:cubicBezTo>
                  <a:pt x="8703796" y="3829681"/>
                  <a:pt x="8711301" y="3827068"/>
                  <a:pt x="8719355" y="3827972"/>
                </a:cubicBezTo>
                <a:cubicBezTo>
                  <a:pt x="8726706" y="3828985"/>
                  <a:pt x="8734057" y="3829998"/>
                  <a:pt x="8740707" y="3831121"/>
                </a:cubicBezTo>
                <a:cubicBezTo>
                  <a:pt x="8745951" y="3832464"/>
                  <a:pt x="8748650" y="3831322"/>
                  <a:pt x="8748474" y="3825586"/>
                </a:cubicBezTo>
                <a:cubicBezTo>
                  <a:pt x="8748627" y="3821960"/>
                  <a:pt x="8749702" y="3819632"/>
                  <a:pt x="8753213" y="3819083"/>
                </a:cubicBezTo>
                <a:cubicBezTo>
                  <a:pt x="8760828" y="3817174"/>
                  <a:pt x="8763483" y="3820362"/>
                  <a:pt x="8762475" y="3827723"/>
                </a:cubicBezTo>
                <a:cubicBezTo>
                  <a:pt x="8761202" y="3838006"/>
                  <a:pt x="8763639" y="3839787"/>
                  <a:pt x="8773469" y="3838251"/>
                </a:cubicBezTo>
                <a:cubicBezTo>
                  <a:pt x="8779789" y="3837265"/>
                  <a:pt x="8785999" y="3835575"/>
                  <a:pt x="8791507" y="3833995"/>
                </a:cubicBezTo>
                <a:cubicBezTo>
                  <a:pt x="8800636" y="3832569"/>
                  <a:pt x="8808843" y="3829847"/>
                  <a:pt x="8817818" y="3832048"/>
                </a:cubicBezTo>
                <a:cubicBezTo>
                  <a:pt x="8822953" y="3832687"/>
                  <a:pt x="8826794" y="3834248"/>
                  <a:pt x="8826487" y="3841500"/>
                </a:cubicBezTo>
                <a:cubicBezTo>
                  <a:pt x="8825851" y="3846641"/>
                  <a:pt x="8829319" y="3850422"/>
                  <a:pt x="8834936" y="3849545"/>
                </a:cubicBezTo>
                <a:cubicBezTo>
                  <a:pt x="8852601" y="3847507"/>
                  <a:pt x="8869037" y="3851424"/>
                  <a:pt x="8885583" y="3856044"/>
                </a:cubicBezTo>
                <a:cubicBezTo>
                  <a:pt x="8898290" y="3859103"/>
                  <a:pt x="8905422" y="3858710"/>
                  <a:pt x="8911279" y="3845549"/>
                </a:cubicBezTo>
                <a:cubicBezTo>
                  <a:pt x="8911981" y="3845439"/>
                  <a:pt x="8912684" y="3845330"/>
                  <a:pt x="8912684" y="3845330"/>
                </a:cubicBezTo>
                <a:cubicBezTo>
                  <a:pt x="8915822" y="3847001"/>
                  <a:pt x="8913299" y="3853878"/>
                  <a:pt x="8917512" y="3853220"/>
                </a:cubicBezTo>
                <a:cubicBezTo>
                  <a:pt x="8921023" y="3852672"/>
                  <a:pt x="8923173" y="3848014"/>
                  <a:pt x="8924731" y="3844169"/>
                </a:cubicBezTo>
                <a:cubicBezTo>
                  <a:pt x="8925324" y="3843356"/>
                  <a:pt x="8925806" y="3841840"/>
                  <a:pt x="8926399" y="3841027"/>
                </a:cubicBezTo>
                <a:cubicBezTo>
                  <a:pt x="8928439" y="3835666"/>
                  <a:pt x="8929777" y="3830415"/>
                  <a:pt x="8930412" y="3825273"/>
                </a:cubicBezTo>
                <a:cubicBezTo>
                  <a:pt x="8931268" y="3821537"/>
                  <a:pt x="8933967" y="3820396"/>
                  <a:pt x="8937697" y="3821254"/>
                </a:cubicBezTo>
                <a:cubicBezTo>
                  <a:pt x="8940023" y="3822331"/>
                  <a:pt x="8943162" y="3824003"/>
                  <a:pt x="8942196" y="3827035"/>
                </a:cubicBezTo>
                <a:cubicBezTo>
                  <a:pt x="8937304" y="3837163"/>
                  <a:pt x="8942133" y="3845054"/>
                  <a:pt x="8946259" y="3853054"/>
                </a:cubicBezTo>
                <a:cubicBezTo>
                  <a:pt x="8948433" y="3857757"/>
                  <a:pt x="8950166" y="3859647"/>
                  <a:pt x="8953720" y="3854770"/>
                </a:cubicBezTo>
                <a:cubicBezTo>
                  <a:pt x="8959864" y="3848048"/>
                  <a:pt x="8968180" y="3846029"/>
                  <a:pt x="8975685" y="3843417"/>
                </a:cubicBezTo>
                <a:cubicBezTo>
                  <a:pt x="8978384" y="3842275"/>
                  <a:pt x="8980490" y="3841946"/>
                  <a:pt x="8981522" y="3843946"/>
                </a:cubicBezTo>
                <a:cubicBezTo>
                  <a:pt x="8987053" y="3851726"/>
                  <a:pt x="8994997" y="3851927"/>
                  <a:pt x="9002940" y="3852128"/>
                </a:cubicBezTo>
                <a:cubicBezTo>
                  <a:pt x="9010292" y="3853141"/>
                  <a:pt x="9017534" y="3853451"/>
                  <a:pt x="9022033" y="3859232"/>
                </a:cubicBezTo>
                <a:cubicBezTo>
                  <a:pt x="9023986" y="3862528"/>
                  <a:pt x="9025391" y="3862309"/>
                  <a:pt x="9028792" y="3861058"/>
                </a:cubicBezTo>
                <a:cubicBezTo>
                  <a:pt x="9040882" y="3855568"/>
                  <a:pt x="9052820" y="3853704"/>
                  <a:pt x="9064561" y="3859795"/>
                </a:cubicBezTo>
                <a:cubicBezTo>
                  <a:pt x="9069213" y="3861950"/>
                  <a:pt x="9072022" y="3861511"/>
                  <a:pt x="9075905" y="3858744"/>
                </a:cubicBezTo>
                <a:cubicBezTo>
                  <a:pt x="9084375" y="3853099"/>
                  <a:pt x="9093504" y="3851674"/>
                  <a:pt x="9103620" y="3856578"/>
                </a:cubicBezTo>
                <a:cubicBezTo>
                  <a:pt x="9106057" y="3858359"/>
                  <a:pt x="9108273" y="3858733"/>
                  <a:pt x="9110862" y="3856888"/>
                </a:cubicBezTo>
                <a:cubicBezTo>
                  <a:pt x="9122141" y="3850805"/>
                  <a:pt x="9143603" y="3854657"/>
                  <a:pt x="9151570" y="3864219"/>
                </a:cubicBezTo>
                <a:cubicBezTo>
                  <a:pt x="9156309" y="3857716"/>
                  <a:pt x="9163221" y="3855916"/>
                  <a:pt x="9169870" y="3857039"/>
                </a:cubicBezTo>
                <a:cubicBezTo>
                  <a:pt x="9179548" y="3859130"/>
                  <a:pt x="9189489" y="3858298"/>
                  <a:pt x="9199428" y="3857466"/>
                </a:cubicBezTo>
                <a:cubicBezTo>
                  <a:pt x="9212990" y="3856790"/>
                  <a:pt x="9221373" y="3859803"/>
                  <a:pt x="9227190" y="3874022"/>
                </a:cubicBezTo>
                <a:cubicBezTo>
                  <a:pt x="9227410" y="3875429"/>
                  <a:pt x="9228221" y="3876022"/>
                  <a:pt x="9228441" y="3877429"/>
                </a:cubicBezTo>
                <a:cubicBezTo>
                  <a:pt x="9230614" y="3882132"/>
                  <a:pt x="9233533" y="3882397"/>
                  <a:pt x="9236495" y="3878332"/>
                </a:cubicBezTo>
                <a:cubicBezTo>
                  <a:pt x="9238865" y="3875081"/>
                  <a:pt x="9241234" y="3871829"/>
                  <a:pt x="9244305" y="3868468"/>
                </a:cubicBezTo>
                <a:cubicBezTo>
                  <a:pt x="9255298" y="3855946"/>
                  <a:pt x="9269891" y="3857270"/>
                  <a:pt x="9279921" y="3870831"/>
                </a:cubicBezTo>
                <a:cubicBezTo>
                  <a:pt x="9283718" y="3876722"/>
                  <a:pt x="9288810" y="3881690"/>
                  <a:pt x="9295789" y="3884922"/>
                </a:cubicBezTo>
                <a:cubicBezTo>
                  <a:pt x="9302065" y="3888264"/>
                  <a:pt x="9308341" y="3891607"/>
                  <a:pt x="9312841" y="3897387"/>
                </a:cubicBezTo>
                <a:cubicBezTo>
                  <a:pt x="9315956" y="3889697"/>
                  <a:pt x="9310425" y="3881917"/>
                  <a:pt x="9313541" y="3874227"/>
                </a:cubicBezTo>
                <a:cubicBezTo>
                  <a:pt x="9321287" y="3882381"/>
                  <a:pt x="9321287" y="3882381"/>
                  <a:pt x="9330349" y="3875925"/>
                </a:cubicBezTo>
                <a:cubicBezTo>
                  <a:pt x="9334343" y="3873860"/>
                  <a:pt x="9337042" y="3872718"/>
                  <a:pt x="9341585" y="3874170"/>
                </a:cubicBezTo>
                <a:cubicBezTo>
                  <a:pt x="9353588" y="3877338"/>
                  <a:pt x="9365372" y="3879100"/>
                  <a:pt x="9377156" y="3880862"/>
                </a:cubicBezTo>
                <a:cubicBezTo>
                  <a:pt x="9413321" y="3886741"/>
                  <a:pt x="9449529" y="3888292"/>
                  <a:pt x="9485321" y="3896390"/>
                </a:cubicBezTo>
                <a:cubicBezTo>
                  <a:pt x="9488240" y="3896654"/>
                  <a:pt x="9492453" y="3895996"/>
                  <a:pt x="9493002" y="3899512"/>
                </a:cubicBezTo>
                <a:cubicBezTo>
                  <a:pt x="9494253" y="3902919"/>
                  <a:pt x="9490961" y="3904873"/>
                  <a:pt x="9489184" y="3907312"/>
                </a:cubicBezTo>
                <a:cubicBezTo>
                  <a:pt x="9487297" y="3909048"/>
                  <a:pt x="9484708" y="3910893"/>
                  <a:pt x="9486551" y="3913486"/>
                </a:cubicBezTo>
                <a:cubicBezTo>
                  <a:pt x="9487804" y="3916892"/>
                  <a:pt x="9490832" y="3917861"/>
                  <a:pt x="9493750" y="3918125"/>
                </a:cubicBezTo>
                <a:cubicBezTo>
                  <a:pt x="9495857" y="3917796"/>
                  <a:pt x="9497963" y="3917467"/>
                  <a:pt x="9500069" y="3917138"/>
                </a:cubicBezTo>
                <a:cubicBezTo>
                  <a:pt x="9510011" y="3916307"/>
                  <a:pt x="9516507" y="3921055"/>
                  <a:pt x="9518043" y="3930900"/>
                </a:cubicBezTo>
                <a:cubicBezTo>
                  <a:pt x="9518593" y="3934416"/>
                  <a:pt x="9519142" y="3937932"/>
                  <a:pt x="9518286" y="3941668"/>
                </a:cubicBezTo>
                <a:cubicBezTo>
                  <a:pt x="9518243" y="3945997"/>
                  <a:pt x="9521381" y="3947668"/>
                  <a:pt x="9525375" y="3945604"/>
                </a:cubicBezTo>
                <a:cubicBezTo>
                  <a:pt x="9532769" y="3942288"/>
                  <a:pt x="9535401" y="3936114"/>
                  <a:pt x="9533163" y="3926378"/>
                </a:cubicBezTo>
                <a:cubicBezTo>
                  <a:pt x="9538956" y="3931236"/>
                  <a:pt x="9543236" y="3935611"/>
                  <a:pt x="9546221" y="3940908"/>
                </a:cubicBezTo>
                <a:cubicBezTo>
                  <a:pt x="9549206" y="3946205"/>
                  <a:pt x="9549075" y="3959192"/>
                  <a:pt x="9544819" y="3964178"/>
                </a:cubicBezTo>
                <a:cubicBezTo>
                  <a:pt x="9539268" y="3970087"/>
                  <a:pt x="9532399" y="3967558"/>
                  <a:pt x="9527045" y="3965513"/>
                </a:cubicBezTo>
                <a:cubicBezTo>
                  <a:pt x="9519364" y="3962390"/>
                  <a:pt x="9511201" y="3960783"/>
                  <a:pt x="9502774" y="3962099"/>
                </a:cubicBezTo>
                <a:cubicBezTo>
                  <a:pt x="9497859" y="3962867"/>
                  <a:pt x="9492241" y="3963744"/>
                  <a:pt x="9486623" y="3964621"/>
                </a:cubicBezTo>
                <a:cubicBezTo>
                  <a:pt x="9463451" y="3968239"/>
                  <a:pt x="9440432" y="3968231"/>
                  <a:pt x="9419539" y="3954205"/>
                </a:cubicBezTo>
                <a:cubicBezTo>
                  <a:pt x="9411529" y="3948972"/>
                  <a:pt x="9407645" y="3951739"/>
                  <a:pt x="9405451" y="3960726"/>
                </a:cubicBezTo>
                <a:cubicBezTo>
                  <a:pt x="9404969" y="3962242"/>
                  <a:pt x="9406703" y="3964133"/>
                  <a:pt x="9404706" y="3965165"/>
                </a:cubicBezTo>
                <a:cubicBezTo>
                  <a:pt x="9402599" y="3965494"/>
                  <a:pt x="9400975" y="3964307"/>
                  <a:pt x="9400054" y="3963010"/>
                </a:cubicBezTo>
                <a:cubicBezTo>
                  <a:pt x="9399132" y="3961713"/>
                  <a:pt x="9398210" y="3960416"/>
                  <a:pt x="9397398" y="3959823"/>
                </a:cubicBezTo>
                <a:cubicBezTo>
                  <a:pt x="9394742" y="3956635"/>
                  <a:pt x="9391494" y="3954261"/>
                  <a:pt x="9388532" y="3958326"/>
                </a:cubicBezTo>
                <a:cubicBezTo>
                  <a:pt x="9384868" y="3962499"/>
                  <a:pt x="9390596" y="3962326"/>
                  <a:pt x="9392329" y="3964216"/>
                </a:cubicBezTo>
                <a:cubicBezTo>
                  <a:pt x="9392439" y="3964919"/>
                  <a:pt x="9393141" y="3964809"/>
                  <a:pt x="9393251" y="3965513"/>
                </a:cubicBezTo>
                <a:cubicBezTo>
                  <a:pt x="9394875" y="3966700"/>
                  <a:pt x="9395906" y="3968700"/>
                  <a:pt x="9394722" y="3970326"/>
                </a:cubicBezTo>
                <a:cubicBezTo>
                  <a:pt x="9393647" y="3972654"/>
                  <a:pt x="9392243" y="3972874"/>
                  <a:pt x="9389916" y="3971796"/>
                </a:cubicBezTo>
                <a:cubicBezTo>
                  <a:pt x="9380831" y="3968893"/>
                  <a:pt x="9373546" y="3972912"/>
                  <a:pt x="9369136" y="3981524"/>
                </a:cubicBezTo>
                <a:cubicBezTo>
                  <a:pt x="9367952" y="3983150"/>
                  <a:pt x="9365362" y="3984995"/>
                  <a:pt x="9365692" y="3987104"/>
                </a:cubicBezTo>
                <a:cubicBezTo>
                  <a:pt x="9366900" y="3994840"/>
                  <a:pt x="9375832" y="4001370"/>
                  <a:pt x="9382634" y="3998867"/>
                </a:cubicBezTo>
                <a:cubicBezTo>
                  <a:pt x="9396238" y="3993861"/>
                  <a:pt x="9409910" y="3993887"/>
                  <a:pt x="9424240" y="3998133"/>
                </a:cubicBezTo>
                <a:cubicBezTo>
                  <a:pt x="9429375" y="3998772"/>
                  <a:pt x="9434510" y="3999411"/>
                  <a:pt x="9438174" y="3995237"/>
                </a:cubicBezTo>
                <a:cubicBezTo>
                  <a:pt x="9441356" y="3992579"/>
                  <a:pt x="9442870" y="3993063"/>
                  <a:pt x="9444231" y="3997173"/>
                </a:cubicBezTo>
                <a:cubicBezTo>
                  <a:pt x="9445811" y="4002689"/>
                  <a:pt x="9449872" y="4005657"/>
                  <a:pt x="9455709" y="4006186"/>
                </a:cubicBezTo>
                <a:cubicBezTo>
                  <a:pt x="9461656" y="4007419"/>
                  <a:pt x="9468305" y="4008542"/>
                  <a:pt x="9474954" y="4009664"/>
                </a:cubicBezTo>
                <a:cubicBezTo>
                  <a:pt x="9480791" y="4010194"/>
                  <a:pt x="9483557" y="4014084"/>
                  <a:pt x="9483733" y="4019820"/>
                </a:cubicBezTo>
                <a:cubicBezTo>
                  <a:pt x="9483842" y="4020523"/>
                  <a:pt x="9484063" y="4021929"/>
                  <a:pt x="9483580" y="4023445"/>
                </a:cubicBezTo>
                <a:cubicBezTo>
                  <a:pt x="9484129" y="4026961"/>
                  <a:pt x="9486674" y="4029445"/>
                  <a:pt x="9490185" y="4028897"/>
                </a:cubicBezTo>
                <a:cubicBezTo>
                  <a:pt x="9493104" y="4029162"/>
                  <a:pt x="9492555" y="4025646"/>
                  <a:pt x="9492116" y="4022833"/>
                </a:cubicBezTo>
                <a:cubicBezTo>
                  <a:pt x="9492379" y="4019910"/>
                  <a:pt x="9491939" y="4017098"/>
                  <a:pt x="9496043" y="4015736"/>
                </a:cubicBezTo>
                <a:cubicBezTo>
                  <a:pt x="9502363" y="4014749"/>
                  <a:pt x="9509078" y="4020904"/>
                  <a:pt x="9508663" y="4027453"/>
                </a:cubicBezTo>
                <a:cubicBezTo>
                  <a:pt x="9508991" y="4029562"/>
                  <a:pt x="9507806" y="4031188"/>
                  <a:pt x="9509541" y="4033079"/>
                </a:cubicBezTo>
                <a:cubicBezTo>
                  <a:pt x="9511647" y="4032750"/>
                  <a:pt x="9511318" y="4030640"/>
                  <a:pt x="9512612" y="4029718"/>
                </a:cubicBezTo>
                <a:cubicBezTo>
                  <a:pt x="9515465" y="4024950"/>
                  <a:pt x="9518273" y="4024511"/>
                  <a:pt x="9521851" y="4028995"/>
                </a:cubicBezTo>
                <a:cubicBezTo>
                  <a:pt x="9526570" y="4036183"/>
                  <a:pt x="9533066" y="4040932"/>
                  <a:pt x="9539452" y="4044977"/>
                </a:cubicBezTo>
                <a:cubicBezTo>
                  <a:pt x="9546760" y="4050319"/>
                  <a:pt x="9553475" y="4056474"/>
                  <a:pt x="9555715" y="4066210"/>
                </a:cubicBezTo>
                <a:cubicBezTo>
                  <a:pt x="9556966" y="4069616"/>
                  <a:pt x="9559029" y="4073616"/>
                  <a:pt x="9562759" y="4074474"/>
                </a:cubicBezTo>
                <a:cubicBezTo>
                  <a:pt x="9577901" y="4079313"/>
                  <a:pt x="9584750" y="4095533"/>
                  <a:pt x="9599409" y="4101888"/>
                </a:cubicBezTo>
                <a:cubicBezTo>
                  <a:pt x="9603360" y="4104153"/>
                  <a:pt x="9603207" y="4107778"/>
                  <a:pt x="9602351" y="4111514"/>
                </a:cubicBezTo>
                <a:cubicBezTo>
                  <a:pt x="9600793" y="4115359"/>
                  <a:pt x="9596953" y="4113798"/>
                  <a:pt x="9594518" y="4112017"/>
                </a:cubicBezTo>
                <a:cubicBezTo>
                  <a:pt x="9589755" y="4109159"/>
                  <a:pt x="9585651" y="4110520"/>
                  <a:pt x="9581878" y="4113990"/>
                </a:cubicBezTo>
                <a:cubicBezTo>
                  <a:pt x="9577511" y="4118274"/>
                  <a:pt x="9572113" y="4120558"/>
                  <a:pt x="9565794" y="4121544"/>
                </a:cubicBezTo>
                <a:cubicBezTo>
                  <a:pt x="9555150" y="4122485"/>
                  <a:pt x="9548325" y="4115628"/>
                  <a:pt x="9549596" y="4105344"/>
                </a:cubicBezTo>
                <a:cubicBezTo>
                  <a:pt x="9549970" y="4103124"/>
                  <a:pt x="9550233" y="4100202"/>
                  <a:pt x="9549903" y="4098092"/>
                </a:cubicBezTo>
                <a:cubicBezTo>
                  <a:pt x="9549793" y="4097389"/>
                  <a:pt x="9550386" y="4096576"/>
                  <a:pt x="9550386" y="4096576"/>
                </a:cubicBezTo>
                <a:cubicBezTo>
                  <a:pt x="9549683" y="4096686"/>
                  <a:pt x="9549683" y="4096686"/>
                  <a:pt x="9549091" y="4097499"/>
                </a:cubicBezTo>
                <a:cubicBezTo>
                  <a:pt x="9546282" y="4097937"/>
                  <a:pt x="9544176" y="4098266"/>
                  <a:pt x="9541257" y="4098002"/>
                </a:cubicBezTo>
                <a:cubicBezTo>
                  <a:pt x="9527366" y="4096569"/>
                  <a:pt x="9523483" y="4099336"/>
                  <a:pt x="9521355" y="4113356"/>
                </a:cubicBezTo>
                <a:cubicBezTo>
                  <a:pt x="9520939" y="4119903"/>
                  <a:pt x="9516946" y="4121967"/>
                  <a:pt x="9510406" y="4121548"/>
                </a:cubicBezTo>
                <a:cubicBezTo>
                  <a:pt x="9505381" y="4121612"/>
                  <a:pt x="9502133" y="4119238"/>
                  <a:pt x="9498556" y="4114754"/>
                </a:cubicBezTo>
                <a:cubicBezTo>
                  <a:pt x="9488636" y="4101895"/>
                  <a:pt x="9475271" y="4094618"/>
                  <a:pt x="9458571" y="4093624"/>
                </a:cubicBezTo>
                <a:cubicBezTo>
                  <a:pt x="9444571" y="4091487"/>
                  <a:pt x="9444571" y="4091487"/>
                  <a:pt x="9449575" y="4105113"/>
                </a:cubicBezTo>
                <a:cubicBezTo>
                  <a:pt x="9452188" y="4112629"/>
                  <a:pt x="9451333" y="4116365"/>
                  <a:pt x="9445452" y="4120164"/>
                </a:cubicBezTo>
                <a:cubicBezTo>
                  <a:pt x="9441698" y="4109945"/>
                  <a:pt x="9439262" y="4108164"/>
                  <a:pt x="9428620" y="4109105"/>
                </a:cubicBezTo>
                <a:cubicBezTo>
                  <a:pt x="9421598" y="4110202"/>
                  <a:pt x="9414203" y="4113517"/>
                  <a:pt x="9408189" y="4107253"/>
                </a:cubicBezTo>
                <a:cubicBezTo>
                  <a:pt x="9408079" y="4106550"/>
                  <a:pt x="9407377" y="4106659"/>
                  <a:pt x="9406675" y="4106769"/>
                </a:cubicBezTo>
                <a:cubicBezTo>
                  <a:pt x="9398688" y="4110897"/>
                  <a:pt x="9395463" y="4117884"/>
                  <a:pt x="9396188" y="4127135"/>
                </a:cubicBezTo>
                <a:cubicBezTo>
                  <a:pt x="9396956" y="4132058"/>
                  <a:pt x="9397725" y="4136981"/>
                  <a:pt x="9392437" y="4139968"/>
                </a:cubicBezTo>
                <a:cubicBezTo>
                  <a:pt x="9391845" y="4140780"/>
                  <a:pt x="9389957" y="4142516"/>
                  <a:pt x="9389628" y="4140406"/>
                </a:cubicBezTo>
                <a:cubicBezTo>
                  <a:pt x="9388048" y="4134890"/>
                  <a:pt x="9383022" y="4134954"/>
                  <a:pt x="9378480" y="4133503"/>
                </a:cubicBezTo>
                <a:cubicBezTo>
                  <a:pt x="9373235" y="4132160"/>
                  <a:pt x="9369877" y="4129083"/>
                  <a:pt x="9369701" y="4123347"/>
                </a:cubicBezTo>
                <a:cubicBezTo>
                  <a:pt x="9369415" y="4116908"/>
                  <a:pt x="9365837" y="4112425"/>
                  <a:pt x="9359781" y="4110489"/>
                </a:cubicBezTo>
                <a:cubicBezTo>
                  <a:pt x="9354316" y="4107741"/>
                  <a:pt x="9349730" y="4110618"/>
                  <a:pt x="9345364" y="4114901"/>
                </a:cubicBezTo>
                <a:cubicBezTo>
                  <a:pt x="9341810" y="4119778"/>
                  <a:pt x="9339965" y="4117184"/>
                  <a:pt x="9339308" y="4112965"/>
                </a:cubicBezTo>
                <a:cubicBezTo>
                  <a:pt x="9338319" y="4106637"/>
                  <a:pt x="9334478" y="4105075"/>
                  <a:pt x="9329081" y="4107358"/>
                </a:cubicBezTo>
                <a:cubicBezTo>
                  <a:pt x="9327677" y="4107578"/>
                  <a:pt x="9326272" y="4107797"/>
                  <a:pt x="9324977" y="4108720"/>
                </a:cubicBezTo>
                <a:cubicBezTo>
                  <a:pt x="9318877" y="4111113"/>
                  <a:pt x="9313852" y="4111177"/>
                  <a:pt x="9309945" y="4104583"/>
                </a:cubicBezTo>
                <a:cubicBezTo>
                  <a:pt x="9305446" y="4098803"/>
                  <a:pt x="9298577" y="4096274"/>
                  <a:pt x="9292147" y="4096557"/>
                </a:cubicBezTo>
                <a:cubicBezTo>
                  <a:pt x="9287012" y="4095918"/>
                  <a:pt x="9281395" y="4096795"/>
                  <a:pt x="9284007" y="4104311"/>
                </a:cubicBezTo>
                <a:cubicBezTo>
                  <a:pt x="9284336" y="4106421"/>
                  <a:pt x="9284073" y="4109343"/>
                  <a:pt x="9283700" y="4111563"/>
                </a:cubicBezTo>
                <a:cubicBezTo>
                  <a:pt x="9284469" y="4116485"/>
                  <a:pt x="9283131" y="4121737"/>
                  <a:pt x="9286599" y="4125517"/>
                </a:cubicBezTo>
                <a:cubicBezTo>
                  <a:pt x="9295641" y="4132750"/>
                  <a:pt x="9296475" y="4142704"/>
                  <a:pt x="9298122" y="4153253"/>
                </a:cubicBezTo>
                <a:cubicBezTo>
                  <a:pt x="9292768" y="4151207"/>
                  <a:pt x="9287414" y="4149162"/>
                  <a:pt x="9281796" y="4150039"/>
                </a:cubicBezTo>
                <a:cubicBezTo>
                  <a:pt x="9274884" y="4151839"/>
                  <a:pt x="9268235" y="4150716"/>
                  <a:pt x="9261958" y="4147374"/>
                </a:cubicBezTo>
                <a:cubicBezTo>
                  <a:pt x="9256494" y="4144625"/>
                  <a:pt x="9250437" y="4142689"/>
                  <a:pt x="9244380" y="4140754"/>
                </a:cubicBezTo>
                <a:cubicBezTo>
                  <a:pt x="9226802" y="4134133"/>
                  <a:pt x="9208039" y="4129139"/>
                  <a:pt x="9191317" y="4118783"/>
                </a:cubicBezTo>
                <a:cubicBezTo>
                  <a:pt x="9187366" y="4116519"/>
                  <a:pt x="9185480" y="4118254"/>
                  <a:pt x="9184624" y="4121989"/>
                </a:cubicBezTo>
                <a:cubicBezTo>
                  <a:pt x="9184141" y="4123506"/>
                  <a:pt x="9183878" y="4126428"/>
                  <a:pt x="9180960" y="4126164"/>
                </a:cubicBezTo>
                <a:cubicBezTo>
                  <a:pt x="9178744" y="4125789"/>
                  <a:pt x="9178304" y="4122976"/>
                  <a:pt x="9178085" y="4121570"/>
                </a:cubicBezTo>
                <a:cubicBezTo>
                  <a:pt x="9176833" y="4118164"/>
                  <a:pt x="9175692" y="4115461"/>
                  <a:pt x="9172773" y="4115196"/>
                </a:cubicBezTo>
                <a:cubicBezTo>
                  <a:pt x="9169153" y="4115041"/>
                  <a:pt x="9165905" y="4112666"/>
                  <a:pt x="9162284" y="4112511"/>
                </a:cubicBezTo>
                <a:cubicBezTo>
                  <a:pt x="9157149" y="4111873"/>
                  <a:pt x="9156008" y="4109169"/>
                  <a:pt x="9157456" y="4104621"/>
                </a:cubicBezTo>
                <a:cubicBezTo>
                  <a:pt x="9161383" y="4097524"/>
                  <a:pt x="9155546" y="4096995"/>
                  <a:pt x="9150893" y="4094840"/>
                </a:cubicBezTo>
                <a:cubicBezTo>
                  <a:pt x="9144727" y="4092201"/>
                  <a:pt x="9145605" y="4097827"/>
                  <a:pt x="9144640" y="4100859"/>
                </a:cubicBezTo>
                <a:cubicBezTo>
                  <a:pt x="9144157" y="4102375"/>
                  <a:pt x="9144377" y="4103781"/>
                  <a:pt x="9142270" y="4104111"/>
                </a:cubicBezTo>
                <a:cubicBezTo>
                  <a:pt x="9140317" y="4100814"/>
                  <a:pt x="9137661" y="4097627"/>
                  <a:pt x="9136300" y="4093517"/>
                </a:cubicBezTo>
                <a:cubicBezTo>
                  <a:pt x="9134456" y="4090923"/>
                  <a:pt x="9132020" y="4089142"/>
                  <a:pt x="9129212" y="4089582"/>
                </a:cubicBezTo>
                <a:cubicBezTo>
                  <a:pt x="9125701" y="4090129"/>
                  <a:pt x="9126250" y="4093646"/>
                  <a:pt x="9125877" y="4095865"/>
                </a:cubicBezTo>
                <a:cubicBezTo>
                  <a:pt x="9122455" y="4110806"/>
                  <a:pt x="9114578" y="4115638"/>
                  <a:pt x="9099656" y="4112205"/>
                </a:cubicBezTo>
                <a:cubicBezTo>
                  <a:pt x="9096627" y="4111237"/>
                  <a:pt x="9093709" y="4110972"/>
                  <a:pt x="9091273" y="4109192"/>
                </a:cubicBezTo>
                <a:cubicBezTo>
                  <a:pt x="9078347" y="4104726"/>
                  <a:pt x="9067484" y="4104262"/>
                  <a:pt x="9059520" y="4117752"/>
                </a:cubicBezTo>
                <a:cubicBezTo>
                  <a:pt x="9059520" y="4117752"/>
                  <a:pt x="9058819" y="4117861"/>
                  <a:pt x="9058929" y="4118564"/>
                </a:cubicBezTo>
                <a:cubicBezTo>
                  <a:pt x="9055637" y="4120519"/>
                  <a:pt x="9052938" y="4121661"/>
                  <a:pt x="9049097" y="4120099"/>
                </a:cubicBezTo>
                <a:cubicBezTo>
                  <a:pt x="9047583" y="4119615"/>
                  <a:pt x="9045959" y="4118428"/>
                  <a:pt x="9046332" y="4116209"/>
                </a:cubicBezTo>
                <a:cubicBezTo>
                  <a:pt x="9046485" y="4112583"/>
                  <a:pt x="9049886" y="4111332"/>
                  <a:pt x="9052585" y="4110190"/>
                </a:cubicBezTo>
                <a:cubicBezTo>
                  <a:pt x="9054692" y="4109861"/>
                  <a:pt x="9057391" y="4108719"/>
                  <a:pt x="9057061" y="4106609"/>
                </a:cubicBezTo>
                <a:cubicBezTo>
                  <a:pt x="9057325" y="4103687"/>
                  <a:pt x="9053923" y="4104939"/>
                  <a:pt x="9052299" y="4103751"/>
                </a:cubicBezTo>
                <a:cubicBezTo>
                  <a:pt x="9048569" y="4102893"/>
                  <a:pt x="9044948" y="4102738"/>
                  <a:pt x="9041217" y="4101880"/>
                </a:cubicBezTo>
                <a:cubicBezTo>
                  <a:pt x="9036082" y="4101241"/>
                  <a:pt x="9031539" y="4099789"/>
                  <a:pt x="9028072" y="4096008"/>
                </a:cubicBezTo>
                <a:cubicBezTo>
                  <a:pt x="9025527" y="4093524"/>
                  <a:pt x="9023419" y="4093853"/>
                  <a:pt x="9020128" y="4095808"/>
                </a:cubicBezTo>
                <a:cubicBezTo>
                  <a:pt x="9010846" y="4100859"/>
                  <a:pt x="9004197" y="4099736"/>
                  <a:pt x="8996560" y="4092284"/>
                </a:cubicBezTo>
                <a:cubicBezTo>
                  <a:pt x="8992391" y="4088613"/>
                  <a:pt x="8989515" y="4084019"/>
                  <a:pt x="8985937" y="4079536"/>
                </a:cubicBezTo>
                <a:cubicBezTo>
                  <a:pt x="8981548" y="4074458"/>
                  <a:pt x="8976084" y="4071709"/>
                  <a:pt x="8969435" y="4070587"/>
                </a:cubicBezTo>
                <a:cubicBezTo>
                  <a:pt x="8962083" y="4069573"/>
                  <a:pt x="8958792" y="4071528"/>
                  <a:pt x="8956489" y="4079811"/>
                </a:cubicBezTo>
                <a:lnTo>
                  <a:pt x="8952596" y="4085693"/>
                </a:lnTo>
                <a:lnTo>
                  <a:pt x="8956262" y="4094107"/>
                </a:lnTo>
                <a:cubicBezTo>
                  <a:pt x="8956731" y="4097112"/>
                  <a:pt x="8955043" y="4099427"/>
                  <a:pt x="8957514" y="4102120"/>
                </a:cubicBezTo>
                <a:cubicBezTo>
                  <a:pt x="8960513" y="4101652"/>
                  <a:pt x="8960044" y="4098647"/>
                  <a:pt x="8961888" y="4097333"/>
                </a:cubicBezTo>
                <a:cubicBezTo>
                  <a:pt x="8965950" y="4090542"/>
                  <a:pt x="8969950" y="4089918"/>
                  <a:pt x="8975046" y="4096304"/>
                </a:cubicBezTo>
                <a:cubicBezTo>
                  <a:pt x="8981766" y="4106540"/>
                  <a:pt x="8991018" y="4113304"/>
                  <a:pt x="9000113" y="4119066"/>
                </a:cubicBezTo>
                <a:cubicBezTo>
                  <a:pt x="9010521" y="4126674"/>
                  <a:pt x="9020086" y="4135441"/>
                  <a:pt x="9023276" y="4149306"/>
                </a:cubicBezTo>
                <a:lnTo>
                  <a:pt x="9031231" y="4158639"/>
                </a:lnTo>
                <a:lnTo>
                  <a:pt x="9059372" y="4167480"/>
                </a:lnTo>
                <a:cubicBezTo>
                  <a:pt x="9065649" y="4170821"/>
                  <a:pt x="9072188" y="4171241"/>
                  <a:pt x="9079101" y="4169442"/>
                </a:cubicBezTo>
                <a:cubicBezTo>
                  <a:pt x="9084608" y="4167861"/>
                  <a:pt x="9089853" y="4169204"/>
                  <a:pt x="9093912" y="4172171"/>
                </a:cubicBezTo>
                <a:cubicBezTo>
                  <a:pt x="9101813" y="4176700"/>
                  <a:pt x="9110086" y="4179011"/>
                  <a:pt x="9119544" y="4179695"/>
                </a:cubicBezTo>
                <a:cubicBezTo>
                  <a:pt x="9128300" y="4180489"/>
                  <a:pt x="9137429" y="4179064"/>
                  <a:pt x="9146032" y="4183483"/>
                </a:cubicBezTo>
                <a:cubicBezTo>
                  <a:pt x="9153712" y="4186606"/>
                  <a:pt x="9161064" y="4187620"/>
                  <a:pt x="9167689" y="4179381"/>
                </a:cubicBezTo>
                <a:cubicBezTo>
                  <a:pt x="9170259" y="4191226"/>
                  <a:pt x="9178093" y="4190724"/>
                  <a:pt x="9186629" y="4190111"/>
                </a:cubicBezTo>
                <a:cubicBezTo>
                  <a:pt x="9192949" y="4189124"/>
                  <a:pt x="9199378" y="4188841"/>
                  <a:pt x="9205062" y="4192995"/>
                </a:cubicBezTo>
                <a:cubicBezTo>
                  <a:pt x="9213292" y="4199635"/>
                  <a:pt x="9222267" y="4201835"/>
                  <a:pt x="9231945" y="4203926"/>
                </a:cubicBezTo>
                <a:cubicBezTo>
                  <a:pt x="9248974" y="4207030"/>
                  <a:pt x="9266485" y="4208618"/>
                  <a:pt x="9282659" y="4215457"/>
                </a:cubicBezTo>
                <a:cubicBezTo>
                  <a:pt x="9295694" y="4220626"/>
                  <a:pt x="9309102" y="4223575"/>
                  <a:pt x="9323366" y="4222788"/>
                </a:cubicBezTo>
                <a:cubicBezTo>
                  <a:pt x="9327580" y="4222130"/>
                  <a:pt x="9330718" y="4223802"/>
                  <a:pt x="9332781" y="4227802"/>
                </a:cubicBezTo>
                <a:cubicBezTo>
                  <a:pt x="9340484" y="4240286"/>
                  <a:pt x="9341187" y="4240176"/>
                  <a:pt x="9355823" y="4237170"/>
                </a:cubicBezTo>
                <a:cubicBezTo>
                  <a:pt x="9357228" y="4236951"/>
                  <a:pt x="9358632" y="4236732"/>
                  <a:pt x="9360739" y="4236403"/>
                </a:cubicBezTo>
                <a:cubicBezTo>
                  <a:pt x="9359291" y="4240951"/>
                  <a:pt x="9357843" y="4245499"/>
                  <a:pt x="9356286" y="4249344"/>
                </a:cubicBezTo>
                <a:cubicBezTo>
                  <a:pt x="9354575" y="4256815"/>
                  <a:pt x="9349396" y="4260505"/>
                  <a:pt x="9342264" y="4260898"/>
                </a:cubicBezTo>
                <a:cubicBezTo>
                  <a:pt x="9338051" y="4261556"/>
                  <a:pt x="9334321" y="4260698"/>
                  <a:pt x="9330217" y="4262059"/>
                </a:cubicBezTo>
                <a:cubicBezTo>
                  <a:pt x="9323415" y="4264562"/>
                  <a:pt x="9321088" y="4263484"/>
                  <a:pt x="9318586" y="4256672"/>
                </a:cubicBezTo>
                <a:cubicBezTo>
                  <a:pt x="9318147" y="4253858"/>
                  <a:pt x="9317708" y="4251046"/>
                  <a:pt x="9317269" y="4248233"/>
                </a:cubicBezTo>
                <a:cubicBezTo>
                  <a:pt x="9317312" y="4243904"/>
                  <a:pt x="9315096" y="4243530"/>
                  <a:pt x="9311585" y="4244078"/>
                </a:cubicBezTo>
                <a:cubicBezTo>
                  <a:pt x="9303750" y="4244580"/>
                  <a:pt x="9298682" y="4248974"/>
                  <a:pt x="9294535" y="4254664"/>
                </a:cubicBezTo>
                <a:cubicBezTo>
                  <a:pt x="9293240" y="4255586"/>
                  <a:pt x="9292868" y="4257806"/>
                  <a:pt x="9290651" y="4257431"/>
                </a:cubicBezTo>
                <a:cubicBezTo>
                  <a:pt x="9289137" y="4256947"/>
                  <a:pt x="9288808" y="4254838"/>
                  <a:pt x="9287886" y="4253541"/>
                </a:cubicBezTo>
                <a:cubicBezTo>
                  <a:pt x="9287666" y="4252134"/>
                  <a:pt x="9287556" y="4251431"/>
                  <a:pt x="9287337" y="4250025"/>
                </a:cubicBezTo>
                <a:cubicBezTo>
                  <a:pt x="9286569" y="4245102"/>
                  <a:pt x="9284242" y="4244025"/>
                  <a:pt x="9280249" y="4246089"/>
                </a:cubicBezTo>
                <a:cubicBezTo>
                  <a:pt x="9276365" y="4248856"/>
                  <a:pt x="9273929" y="4247076"/>
                  <a:pt x="9271273" y="4243889"/>
                </a:cubicBezTo>
                <a:cubicBezTo>
                  <a:pt x="9268728" y="4241405"/>
                  <a:pt x="9268991" y="4238482"/>
                  <a:pt x="9270767" y="4236044"/>
                </a:cubicBezTo>
                <a:cubicBezTo>
                  <a:pt x="9272435" y="4232902"/>
                  <a:pt x="9276165" y="4233760"/>
                  <a:pt x="9279304" y="4235431"/>
                </a:cubicBezTo>
                <a:cubicBezTo>
                  <a:pt x="9281520" y="4235805"/>
                  <a:pt x="9283144" y="4236993"/>
                  <a:pt x="9284812" y="4233851"/>
                </a:cubicBezTo>
                <a:cubicBezTo>
                  <a:pt x="9286479" y="4230709"/>
                  <a:pt x="9284855" y="4229522"/>
                  <a:pt x="9283121" y="4227632"/>
                </a:cubicBezTo>
                <a:cubicBezTo>
                  <a:pt x="9279061" y="4224664"/>
                  <a:pt x="9266861" y="4229450"/>
                  <a:pt x="9266335" y="4235295"/>
                </a:cubicBezTo>
                <a:cubicBezTo>
                  <a:pt x="9264954" y="4244875"/>
                  <a:pt x="9258414" y="4244456"/>
                  <a:pt x="9251874" y="4244036"/>
                </a:cubicBezTo>
                <a:cubicBezTo>
                  <a:pt x="9238203" y="4244010"/>
                  <a:pt x="9224576" y="4239654"/>
                  <a:pt x="9211387" y="4238112"/>
                </a:cubicBezTo>
                <a:cubicBezTo>
                  <a:pt x="9207657" y="4237254"/>
                  <a:pt x="9207217" y="4234440"/>
                  <a:pt x="9208182" y="4231408"/>
                </a:cubicBezTo>
                <a:cubicBezTo>
                  <a:pt x="9209038" y="4227673"/>
                  <a:pt x="9209894" y="4223937"/>
                  <a:pt x="9209937" y="4219608"/>
                </a:cubicBezTo>
                <a:cubicBezTo>
                  <a:pt x="9209278" y="4215389"/>
                  <a:pt x="9206250" y="4214421"/>
                  <a:pt x="9203221" y="4213454"/>
                </a:cubicBezTo>
                <a:cubicBezTo>
                  <a:pt x="9200895" y="4212376"/>
                  <a:pt x="9200742" y="4216002"/>
                  <a:pt x="9199447" y="4216925"/>
                </a:cubicBezTo>
                <a:cubicBezTo>
                  <a:pt x="9196705" y="4222395"/>
                  <a:pt x="9193260" y="4227975"/>
                  <a:pt x="9190518" y="4233446"/>
                </a:cubicBezTo>
                <a:cubicBezTo>
                  <a:pt x="9189596" y="4232149"/>
                  <a:pt x="9189486" y="4231446"/>
                  <a:pt x="9189376" y="4230743"/>
                </a:cubicBezTo>
                <a:cubicBezTo>
                  <a:pt x="9187357" y="4222414"/>
                  <a:pt x="9187357" y="4222414"/>
                  <a:pt x="9180291" y="4227840"/>
                </a:cubicBezTo>
                <a:cubicBezTo>
                  <a:pt x="9177812" y="4230387"/>
                  <a:pt x="9176890" y="4229090"/>
                  <a:pt x="9175858" y="4227091"/>
                </a:cubicBezTo>
                <a:cubicBezTo>
                  <a:pt x="9172873" y="4221794"/>
                  <a:pt x="9168331" y="4220342"/>
                  <a:pt x="9163635" y="4222516"/>
                </a:cubicBezTo>
                <a:cubicBezTo>
                  <a:pt x="9156460" y="4227238"/>
                  <a:pt x="9148626" y="4227741"/>
                  <a:pt x="9140901" y="4228947"/>
                </a:cubicBezTo>
                <a:cubicBezTo>
                  <a:pt x="9136688" y="4229605"/>
                  <a:pt x="9134691" y="4230637"/>
                  <a:pt x="9138159" y="4234418"/>
                </a:cubicBezTo>
                <a:cubicBezTo>
                  <a:pt x="9140924" y="4238308"/>
                  <a:pt x="9140662" y="4241230"/>
                  <a:pt x="9136185" y="4244811"/>
                </a:cubicBezTo>
                <a:cubicBezTo>
                  <a:pt x="9142834" y="4245934"/>
                  <a:pt x="9149374" y="4246354"/>
                  <a:pt x="9155431" y="4248289"/>
                </a:cubicBezTo>
                <a:cubicBezTo>
                  <a:pt x="9161377" y="4249521"/>
                  <a:pt x="9167434" y="4251458"/>
                  <a:pt x="9172416" y="4255722"/>
                </a:cubicBezTo>
                <a:cubicBezTo>
                  <a:pt x="9163618" y="4259257"/>
                  <a:pt x="9163618" y="4259257"/>
                  <a:pt x="9149287" y="4255012"/>
                </a:cubicBezTo>
                <a:cubicBezTo>
                  <a:pt x="9140202" y="4252108"/>
                  <a:pt x="9136099" y="4253469"/>
                  <a:pt x="9132171" y="4260565"/>
                </a:cubicBezTo>
                <a:cubicBezTo>
                  <a:pt x="9128354" y="4268365"/>
                  <a:pt x="9128354" y="4268365"/>
                  <a:pt x="9122933" y="4261287"/>
                </a:cubicBezTo>
                <a:cubicBezTo>
                  <a:pt x="9122823" y="4260584"/>
                  <a:pt x="9122011" y="4259990"/>
                  <a:pt x="9121902" y="4259287"/>
                </a:cubicBezTo>
                <a:cubicBezTo>
                  <a:pt x="9109216" y="4242539"/>
                  <a:pt x="9099275" y="4243370"/>
                  <a:pt x="9088349" y="4260924"/>
                </a:cubicBezTo>
                <a:cubicBezTo>
                  <a:pt x="9084421" y="4268020"/>
                  <a:pt x="9078058" y="4273336"/>
                  <a:pt x="9070554" y="4275949"/>
                </a:cubicBezTo>
                <a:cubicBezTo>
                  <a:pt x="9062237" y="4277968"/>
                  <a:pt x="9054776" y="4276251"/>
                  <a:pt x="9046613" y="4274644"/>
                </a:cubicBezTo>
                <a:cubicBezTo>
                  <a:pt x="9036826" y="4271850"/>
                  <a:pt x="9026335" y="4269166"/>
                  <a:pt x="9016285" y="4269294"/>
                </a:cubicBezTo>
                <a:cubicBezTo>
                  <a:pt x="9008452" y="4269797"/>
                  <a:pt x="9000399" y="4268894"/>
                  <a:pt x="8993529" y="4266364"/>
                </a:cubicBezTo>
                <a:cubicBezTo>
                  <a:pt x="8988175" y="4264319"/>
                  <a:pt x="8981416" y="4262493"/>
                  <a:pt x="8976128" y="4265480"/>
                </a:cubicBezTo>
                <a:cubicBezTo>
                  <a:pt x="8969545" y="4269389"/>
                  <a:pt x="8965485" y="4266421"/>
                  <a:pt x="8961204" y="4262047"/>
                </a:cubicBezTo>
                <a:cubicBezTo>
                  <a:pt x="8953458" y="4253892"/>
                  <a:pt x="8948300" y="4243892"/>
                  <a:pt x="8946433" y="4231937"/>
                </a:cubicBezTo>
                <a:cubicBezTo>
                  <a:pt x="8945994" y="4229124"/>
                  <a:pt x="8945555" y="4226312"/>
                  <a:pt x="8941122" y="4225563"/>
                </a:cubicBezTo>
                <a:cubicBezTo>
                  <a:pt x="8936580" y="4224111"/>
                  <a:pt x="8935724" y="4227846"/>
                  <a:pt x="8933947" y="4230284"/>
                </a:cubicBezTo>
                <a:cubicBezTo>
                  <a:pt x="8932872" y="4232614"/>
                  <a:pt x="8931797" y="4234943"/>
                  <a:pt x="8930612" y="4236569"/>
                </a:cubicBezTo>
                <a:cubicBezTo>
                  <a:pt x="8925983" y="4243775"/>
                  <a:pt x="8918478" y="4246387"/>
                  <a:pt x="8910864" y="4248297"/>
                </a:cubicBezTo>
                <a:cubicBezTo>
                  <a:pt x="8904544" y="4249283"/>
                  <a:pt x="8903666" y="4243657"/>
                  <a:pt x="8900308" y="4240579"/>
                </a:cubicBezTo>
                <a:cubicBezTo>
                  <a:pt x="8897785" y="4247457"/>
                  <a:pt x="8892606" y="4251147"/>
                  <a:pt x="8886068" y="4250727"/>
                </a:cubicBezTo>
                <a:cubicBezTo>
                  <a:pt x="8878014" y="4249824"/>
                  <a:pt x="8870399" y="4251733"/>
                  <a:pt x="8862784" y="4253642"/>
                </a:cubicBezTo>
                <a:cubicBezTo>
                  <a:pt x="8846744" y="4256867"/>
                  <a:pt x="8830747" y="4255763"/>
                  <a:pt x="8816833" y="4244969"/>
                </a:cubicBezTo>
                <a:cubicBezTo>
                  <a:pt x="8814397" y="4243188"/>
                  <a:pt x="8811961" y="4241408"/>
                  <a:pt x="8809372" y="4243252"/>
                </a:cubicBezTo>
                <a:cubicBezTo>
                  <a:pt x="8804303" y="4247645"/>
                  <a:pt x="8798576" y="4247820"/>
                  <a:pt x="8792848" y="4247994"/>
                </a:cubicBezTo>
                <a:lnTo>
                  <a:pt x="8792509" y="4248265"/>
                </a:lnTo>
                <a:lnTo>
                  <a:pt x="8790729" y="4254356"/>
                </a:lnTo>
                <a:cubicBezTo>
                  <a:pt x="8789886" y="4255513"/>
                  <a:pt x="8787198" y="4257984"/>
                  <a:pt x="8786728" y="4254980"/>
                </a:cubicBezTo>
                <a:lnTo>
                  <a:pt x="8784839" y="4252874"/>
                </a:lnTo>
                <a:lnTo>
                  <a:pt x="8781569" y="4254076"/>
                </a:lnTo>
                <a:cubicBezTo>
                  <a:pt x="8777838" y="4253218"/>
                  <a:pt x="8773033" y="4254690"/>
                  <a:pt x="8771453" y="4249173"/>
                </a:cubicBezTo>
                <a:cubicBezTo>
                  <a:pt x="8770574" y="4243548"/>
                  <a:pt x="8766734" y="4241986"/>
                  <a:pt x="8762302" y="4241237"/>
                </a:cubicBezTo>
                <a:cubicBezTo>
                  <a:pt x="8758571" y="4240379"/>
                  <a:pt x="8754358" y="4241037"/>
                  <a:pt x="8752514" y="4238443"/>
                </a:cubicBezTo>
                <a:cubicBezTo>
                  <a:pt x="8748717" y="4232553"/>
                  <a:pt x="8744021" y="4234726"/>
                  <a:pt x="8738403" y="4235604"/>
                </a:cubicBezTo>
                <a:cubicBezTo>
                  <a:pt x="8736407" y="4236636"/>
                  <a:pt x="8734190" y="4236262"/>
                  <a:pt x="8732084" y="4236591"/>
                </a:cubicBezTo>
                <a:cubicBezTo>
                  <a:pt x="8722144" y="4237422"/>
                  <a:pt x="8711983" y="4236847"/>
                  <a:pt x="8702262" y="4239086"/>
                </a:cubicBezTo>
                <a:cubicBezTo>
                  <a:pt x="8698158" y="4240447"/>
                  <a:pt x="8692541" y="4241324"/>
                  <a:pt x="8691576" y="4244356"/>
                </a:cubicBezTo>
                <a:cubicBezTo>
                  <a:pt x="8690830" y="4248795"/>
                  <a:pt x="8696777" y="4250027"/>
                  <a:pt x="8700618" y="4251589"/>
                </a:cubicBezTo>
                <a:cubicBezTo>
                  <a:pt x="8701429" y="4252183"/>
                  <a:pt x="8702242" y="4252776"/>
                  <a:pt x="8702944" y="4252666"/>
                </a:cubicBezTo>
                <a:cubicBezTo>
                  <a:pt x="8714685" y="4258757"/>
                  <a:pt x="8717297" y="4266273"/>
                  <a:pt x="8710517" y="4278137"/>
                </a:cubicBezTo>
                <a:cubicBezTo>
                  <a:pt x="8707050" y="4274357"/>
                  <a:pt x="8703955" y="4268357"/>
                  <a:pt x="8697899" y="4266421"/>
                </a:cubicBezTo>
                <a:cubicBezTo>
                  <a:pt x="8691139" y="4264594"/>
                  <a:pt x="8686883" y="4269581"/>
                  <a:pt x="8681594" y="4272568"/>
                </a:cubicBezTo>
                <a:cubicBezTo>
                  <a:pt x="8679707" y="4274304"/>
                  <a:pt x="8677491" y="4273929"/>
                  <a:pt x="8677645" y="4270303"/>
                </a:cubicBezTo>
                <a:cubicBezTo>
                  <a:pt x="8678127" y="4268787"/>
                  <a:pt x="8677908" y="4267381"/>
                  <a:pt x="8678390" y="4265865"/>
                </a:cubicBezTo>
                <a:cubicBezTo>
                  <a:pt x="8678763" y="4263645"/>
                  <a:pt x="8679136" y="4261426"/>
                  <a:pt x="8677402" y="4259536"/>
                </a:cubicBezTo>
                <a:cubicBezTo>
                  <a:pt x="8676480" y="4258239"/>
                  <a:pt x="8674703" y="4260678"/>
                  <a:pt x="8673298" y="4260897"/>
                </a:cubicBezTo>
                <a:cubicBezTo>
                  <a:pt x="8668712" y="4263774"/>
                  <a:pt x="8666978" y="4261884"/>
                  <a:pt x="8667022" y="4257555"/>
                </a:cubicBezTo>
                <a:cubicBezTo>
                  <a:pt x="8666803" y="4256148"/>
                  <a:pt x="8667987" y="4254522"/>
                  <a:pt x="8665661" y="4253445"/>
                </a:cubicBezTo>
                <a:lnTo>
                  <a:pt x="8654926" y="4265810"/>
                </a:lnTo>
                <a:lnTo>
                  <a:pt x="8656403" y="4273277"/>
                </a:lnTo>
                <a:cubicBezTo>
                  <a:pt x="8648776" y="4270364"/>
                  <a:pt x="8641150" y="4267451"/>
                  <a:pt x="8633150" y="4268700"/>
                </a:cubicBezTo>
                <a:cubicBezTo>
                  <a:pt x="8623306" y="4271263"/>
                  <a:pt x="8613835" y="4269664"/>
                  <a:pt x="8604896" y="4264904"/>
                </a:cubicBezTo>
                <a:lnTo>
                  <a:pt x="8600246" y="4263153"/>
                </a:lnTo>
                <a:lnTo>
                  <a:pt x="8581177" y="4265196"/>
                </a:lnTo>
                <a:cubicBezTo>
                  <a:pt x="8575670" y="4266776"/>
                  <a:pt x="8571829" y="4265214"/>
                  <a:pt x="8569064" y="4261324"/>
                </a:cubicBezTo>
                <a:cubicBezTo>
                  <a:pt x="8565487" y="4256840"/>
                  <a:pt x="8560132" y="4254795"/>
                  <a:pt x="8555107" y="4254859"/>
                </a:cubicBezTo>
                <a:cubicBezTo>
                  <a:pt x="8546351" y="4254065"/>
                  <a:pt x="8537003" y="4254084"/>
                  <a:pt x="8527874" y="4255509"/>
                </a:cubicBezTo>
                <a:cubicBezTo>
                  <a:pt x="8520150" y="4256716"/>
                  <a:pt x="8519185" y="4259748"/>
                  <a:pt x="8523092" y="4266341"/>
                </a:cubicBezTo>
                <a:cubicBezTo>
                  <a:pt x="8524122" y="4268341"/>
                  <a:pt x="8526449" y="4269419"/>
                  <a:pt x="8524673" y="4271857"/>
                </a:cubicBezTo>
                <a:cubicBezTo>
                  <a:pt x="8521600" y="4275218"/>
                  <a:pt x="8522961" y="4279328"/>
                  <a:pt x="8523620" y="4283547"/>
                </a:cubicBezTo>
                <a:cubicBezTo>
                  <a:pt x="8523950" y="4285657"/>
                  <a:pt x="8525091" y="4288360"/>
                  <a:pt x="8522392" y="4289502"/>
                </a:cubicBezTo>
                <a:cubicBezTo>
                  <a:pt x="8519693" y="4290643"/>
                  <a:pt x="8517849" y="4288050"/>
                  <a:pt x="8516818" y="4286050"/>
                </a:cubicBezTo>
                <a:cubicBezTo>
                  <a:pt x="8513833" y="4280753"/>
                  <a:pt x="8510957" y="4276160"/>
                  <a:pt x="8508083" y="4271566"/>
                </a:cubicBezTo>
                <a:cubicBezTo>
                  <a:pt x="8500708" y="4261191"/>
                  <a:pt x="8491403" y="4256881"/>
                  <a:pt x="8478873" y="4259558"/>
                </a:cubicBezTo>
                <a:cubicBezTo>
                  <a:pt x="8472553" y="4260545"/>
                  <a:pt x="8466344" y="4262235"/>
                  <a:pt x="8460024" y="4263222"/>
                </a:cubicBezTo>
                <a:cubicBezTo>
                  <a:pt x="8452409" y="4265131"/>
                  <a:pt x="8447647" y="4262272"/>
                  <a:pt x="8444443" y="4255570"/>
                </a:cubicBezTo>
                <a:cubicBezTo>
                  <a:pt x="8443521" y="4254272"/>
                  <a:pt x="8443894" y="4252054"/>
                  <a:pt x="8441677" y="4251680"/>
                </a:cubicBezTo>
                <a:cubicBezTo>
                  <a:pt x="8439637" y="4257040"/>
                  <a:pt x="8437004" y="4263215"/>
                  <a:pt x="8435074" y="4269278"/>
                </a:cubicBezTo>
                <a:cubicBezTo>
                  <a:pt x="8431849" y="4276266"/>
                  <a:pt x="8431849" y="4276266"/>
                  <a:pt x="8427349" y="4270485"/>
                </a:cubicBezTo>
                <a:cubicBezTo>
                  <a:pt x="8423663" y="4265298"/>
                  <a:pt x="8419932" y="4264439"/>
                  <a:pt x="8414973" y="4269535"/>
                </a:cubicBezTo>
                <a:cubicBezTo>
                  <a:pt x="8410607" y="4273819"/>
                  <a:pt x="8405099" y="4275399"/>
                  <a:pt x="8398559" y="4274979"/>
                </a:cubicBezTo>
                <a:cubicBezTo>
                  <a:pt x="8389212" y="4274999"/>
                  <a:pt x="8380126" y="4272095"/>
                  <a:pt x="8371041" y="4269191"/>
                </a:cubicBezTo>
                <a:cubicBezTo>
                  <a:pt x="8361956" y="4266288"/>
                  <a:pt x="8358555" y="4267539"/>
                  <a:pt x="8353223" y="4274855"/>
                </a:cubicBezTo>
                <a:cubicBezTo>
                  <a:pt x="8347409" y="4283687"/>
                  <a:pt x="8339575" y="4284189"/>
                  <a:pt x="8333232" y="4275815"/>
                </a:cubicBezTo>
                <a:cubicBezTo>
                  <a:pt x="8327109" y="4268847"/>
                  <a:pt x="8327109" y="4268847"/>
                  <a:pt x="8321887" y="4276866"/>
                </a:cubicBezTo>
                <a:cubicBezTo>
                  <a:pt x="8321185" y="4276976"/>
                  <a:pt x="8321295" y="4277679"/>
                  <a:pt x="8320593" y="4277789"/>
                </a:cubicBezTo>
                <a:cubicBezTo>
                  <a:pt x="8318332" y="4281743"/>
                  <a:pt x="8315414" y="4281479"/>
                  <a:pt x="8312649" y="4277589"/>
                </a:cubicBezTo>
                <a:cubicBezTo>
                  <a:pt x="8311617" y="4275588"/>
                  <a:pt x="8310585" y="4273588"/>
                  <a:pt x="8309554" y="4271588"/>
                </a:cubicBezTo>
                <a:cubicBezTo>
                  <a:pt x="8305647" y="4264994"/>
                  <a:pt x="8300183" y="4262246"/>
                  <a:pt x="8293490" y="4265452"/>
                </a:cubicBezTo>
                <a:cubicBezTo>
                  <a:pt x="8287796" y="4268143"/>
                  <a:pt x="8281992" y="4270129"/>
                  <a:pt x="8276331" y="4272454"/>
                </a:cubicBezTo>
                <a:lnTo>
                  <a:pt x="8264411" y="4279055"/>
                </a:lnTo>
                <a:lnTo>
                  <a:pt x="8272733" y="4279832"/>
                </a:lnTo>
                <a:cubicBezTo>
                  <a:pt x="8287688" y="4282114"/>
                  <a:pt x="8302377" y="4285976"/>
                  <a:pt x="8316364" y="4293539"/>
                </a:cubicBezTo>
                <a:cubicBezTo>
                  <a:pt x="8325304" y="4298298"/>
                  <a:pt x="8334617" y="4298897"/>
                  <a:pt x="8344462" y="4296334"/>
                </a:cubicBezTo>
                <a:cubicBezTo>
                  <a:pt x="8352307" y="4294083"/>
                  <a:pt x="8359776" y="4295995"/>
                  <a:pt x="8365558" y="4300221"/>
                </a:cubicBezTo>
                <a:cubicBezTo>
                  <a:pt x="8376811" y="4306672"/>
                  <a:pt x="8388594" y="4309963"/>
                  <a:pt x="8402064" y="4310937"/>
                </a:cubicBezTo>
                <a:cubicBezTo>
                  <a:pt x="8414535" y="4312068"/>
                  <a:pt x="8427536" y="4310039"/>
                  <a:pt x="8439788" y="4316332"/>
                </a:cubicBezTo>
                <a:cubicBezTo>
                  <a:pt x="8450727" y="4320780"/>
                  <a:pt x="8461198" y="4322224"/>
                  <a:pt x="8470634" y="4310490"/>
                </a:cubicBezTo>
                <a:cubicBezTo>
                  <a:pt x="8474294" y="4327361"/>
                  <a:pt x="8485451" y="4326644"/>
                  <a:pt x="8497609" y="4325772"/>
                </a:cubicBezTo>
                <a:cubicBezTo>
                  <a:pt x="8506610" y="4324367"/>
                  <a:pt x="8515767" y="4323963"/>
                  <a:pt x="8523861" y="4329880"/>
                </a:cubicBezTo>
                <a:cubicBezTo>
                  <a:pt x="8535584" y="4339336"/>
                  <a:pt x="8548367" y="4342470"/>
                  <a:pt x="8562149" y="4345448"/>
                </a:cubicBezTo>
                <a:cubicBezTo>
                  <a:pt x="8586404" y="4349869"/>
                  <a:pt x="8611344" y="4352130"/>
                  <a:pt x="8634379" y="4361871"/>
                </a:cubicBezTo>
                <a:cubicBezTo>
                  <a:pt x="8652944" y="4369232"/>
                  <a:pt x="8672040" y="4373432"/>
                  <a:pt x="8692355" y="4372312"/>
                </a:cubicBezTo>
                <a:cubicBezTo>
                  <a:pt x="8698356" y="4371375"/>
                  <a:pt x="8702825" y="4373756"/>
                  <a:pt x="8705764" y="4379453"/>
                </a:cubicBezTo>
                <a:cubicBezTo>
                  <a:pt x="8716736" y="4397233"/>
                  <a:pt x="8717737" y="4397076"/>
                  <a:pt x="8738582" y="4392796"/>
                </a:cubicBezTo>
                <a:cubicBezTo>
                  <a:pt x="8740583" y="4392484"/>
                  <a:pt x="8742581" y="4392171"/>
                  <a:pt x="8745583" y="4391703"/>
                </a:cubicBezTo>
                <a:cubicBezTo>
                  <a:pt x="8743520" y="4398181"/>
                  <a:pt x="8741458" y="4404658"/>
                  <a:pt x="8739240" y="4410134"/>
                </a:cubicBezTo>
                <a:cubicBezTo>
                  <a:pt x="8736804" y="4420774"/>
                  <a:pt x="8729428" y="4426030"/>
                  <a:pt x="8719270" y="4426589"/>
                </a:cubicBezTo>
                <a:cubicBezTo>
                  <a:pt x="8713270" y="4427527"/>
                  <a:pt x="8707957" y="4426304"/>
                  <a:pt x="8702113" y="4428243"/>
                </a:cubicBezTo>
                <a:cubicBezTo>
                  <a:pt x="8692425" y="4431808"/>
                  <a:pt x="8689111" y="4430272"/>
                  <a:pt x="8685547" y="4420570"/>
                </a:cubicBezTo>
                <a:cubicBezTo>
                  <a:pt x="8684923" y="4416564"/>
                  <a:pt x="8684297" y="4412558"/>
                  <a:pt x="8683672" y="4408551"/>
                </a:cubicBezTo>
                <a:cubicBezTo>
                  <a:pt x="8683732" y="4402386"/>
                  <a:pt x="8680577" y="4401853"/>
                  <a:pt x="8675576" y="4402633"/>
                </a:cubicBezTo>
                <a:cubicBezTo>
                  <a:pt x="8664418" y="4403350"/>
                  <a:pt x="8657199" y="4409607"/>
                  <a:pt x="8651293" y="4417710"/>
                </a:cubicBezTo>
                <a:cubicBezTo>
                  <a:pt x="8649449" y="4419024"/>
                  <a:pt x="8648917" y="4422186"/>
                  <a:pt x="8645762" y="4421652"/>
                </a:cubicBezTo>
                <a:cubicBezTo>
                  <a:pt x="8643604" y="4420963"/>
                  <a:pt x="8643136" y="4417958"/>
                  <a:pt x="8641822" y="4416111"/>
                </a:cubicBezTo>
                <a:cubicBezTo>
                  <a:pt x="8641510" y="4414108"/>
                  <a:pt x="8641354" y="4413106"/>
                  <a:pt x="8641041" y="4411103"/>
                </a:cubicBezTo>
                <a:cubicBezTo>
                  <a:pt x="8639947" y="4404093"/>
                  <a:pt x="8636634" y="4402558"/>
                  <a:pt x="8630945" y="4405498"/>
                </a:cubicBezTo>
                <a:cubicBezTo>
                  <a:pt x="8625414" y="4409439"/>
                  <a:pt x="8621945" y="4406904"/>
                  <a:pt x="8618162" y="4402364"/>
                </a:cubicBezTo>
                <a:cubicBezTo>
                  <a:pt x="8614538" y="4398826"/>
                  <a:pt x="8614912" y="4394664"/>
                  <a:pt x="8617443" y="4391191"/>
                </a:cubicBezTo>
                <a:cubicBezTo>
                  <a:pt x="8619817" y="4386717"/>
                  <a:pt x="8625130" y="4387939"/>
                  <a:pt x="8629600" y="4390318"/>
                </a:cubicBezTo>
                <a:cubicBezTo>
                  <a:pt x="8632757" y="4390852"/>
                  <a:pt x="8635070" y="4392543"/>
                  <a:pt x="8637445" y="4388068"/>
                </a:cubicBezTo>
                <a:cubicBezTo>
                  <a:pt x="8639820" y="4383593"/>
                  <a:pt x="8637506" y="4381902"/>
                  <a:pt x="8635036" y="4379211"/>
                </a:cubicBezTo>
                <a:cubicBezTo>
                  <a:pt x="8629254" y="4374983"/>
                  <a:pt x="8611879" y="4381800"/>
                  <a:pt x="8611129" y="4390125"/>
                </a:cubicBezTo>
                <a:cubicBezTo>
                  <a:pt x="8609162" y="4403769"/>
                  <a:pt x="8599848" y="4403172"/>
                  <a:pt x="8590534" y="4402574"/>
                </a:cubicBezTo>
                <a:cubicBezTo>
                  <a:pt x="8571064" y="4402536"/>
                  <a:pt x="8551654" y="4396333"/>
                  <a:pt x="8532870" y="4394136"/>
                </a:cubicBezTo>
                <a:cubicBezTo>
                  <a:pt x="8527557" y="4392914"/>
                  <a:pt x="8526931" y="4388907"/>
                  <a:pt x="8528306" y="4384589"/>
                </a:cubicBezTo>
                <a:cubicBezTo>
                  <a:pt x="8529524" y="4379269"/>
                  <a:pt x="8530743" y="4373949"/>
                  <a:pt x="8530805" y="4367783"/>
                </a:cubicBezTo>
                <a:cubicBezTo>
                  <a:pt x="8529867" y="4361774"/>
                  <a:pt x="8525554" y="4360396"/>
                  <a:pt x="8521240" y="4359017"/>
                </a:cubicBezTo>
                <a:cubicBezTo>
                  <a:pt x="8517927" y="4357483"/>
                  <a:pt x="8517710" y="4362646"/>
                  <a:pt x="8515864" y="4363961"/>
                </a:cubicBezTo>
                <a:cubicBezTo>
                  <a:pt x="8511959" y="4371753"/>
                  <a:pt x="8507054" y="4379700"/>
                  <a:pt x="8503147" y="4387491"/>
                </a:cubicBezTo>
                <a:cubicBezTo>
                  <a:pt x="8501834" y="4385644"/>
                  <a:pt x="8501678" y="4384643"/>
                  <a:pt x="8501522" y="4383641"/>
                </a:cubicBezTo>
                <a:cubicBezTo>
                  <a:pt x="8498645" y="4371779"/>
                  <a:pt x="8498645" y="4371779"/>
                  <a:pt x="8488582" y="4379507"/>
                </a:cubicBezTo>
                <a:cubicBezTo>
                  <a:pt x="8485051" y="4383135"/>
                  <a:pt x="8483738" y="4381288"/>
                  <a:pt x="8482269" y="4378440"/>
                </a:cubicBezTo>
                <a:cubicBezTo>
                  <a:pt x="8478018" y="4370896"/>
                  <a:pt x="8471548" y="4368828"/>
                  <a:pt x="8464860" y="4371925"/>
                </a:cubicBezTo>
                <a:cubicBezTo>
                  <a:pt x="8454640" y="4378650"/>
                  <a:pt x="8443483" y="4379366"/>
                  <a:pt x="8432482" y="4381084"/>
                </a:cubicBezTo>
                <a:cubicBezTo>
                  <a:pt x="8426482" y="4382021"/>
                  <a:pt x="8423637" y="4383491"/>
                  <a:pt x="8428575" y="4388876"/>
                </a:cubicBezTo>
                <a:cubicBezTo>
                  <a:pt x="8432514" y="4394416"/>
                  <a:pt x="8432140" y="4398578"/>
                  <a:pt x="8425765" y="4403677"/>
                </a:cubicBezTo>
                <a:cubicBezTo>
                  <a:pt x="8435235" y="4405277"/>
                  <a:pt x="8444549" y="4405875"/>
                  <a:pt x="8453175" y="4408631"/>
                </a:cubicBezTo>
                <a:cubicBezTo>
                  <a:pt x="8461644" y="4410386"/>
                  <a:pt x="8470271" y="4413144"/>
                  <a:pt x="8477366" y="4419218"/>
                </a:cubicBezTo>
                <a:cubicBezTo>
                  <a:pt x="8464834" y="4424253"/>
                  <a:pt x="8464834" y="4424253"/>
                  <a:pt x="8444425" y="4418206"/>
                </a:cubicBezTo>
                <a:cubicBezTo>
                  <a:pt x="8431486" y="4414070"/>
                  <a:pt x="8425641" y="4416008"/>
                  <a:pt x="8420048" y="4426116"/>
                </a:cubicBezTo>
                <a:cubicBezTo>
                  <a:pt x="8414611" y="4437224"/>
                  <a:pt x="8414611" y="4437224"/>
                  <a:pt x="8406891" y="4427144"/>
                </a:cubicBezTo>
                <a:cubicBezTo>
                  <a:pt x="8406734" y="4426143"/>
                  <a:pt x="8405578" y="4425297"/>
                  <a:pt x="8405421" y="4424296"/>
                </a:cubicBezTo>
                <a:cubicBezTo>
                  <a:pt x="8387353" y="4400442"/>
                  <a:pt x="8373196" y="4401626"/>
                  <a:pt x="8357634" y="4426627"/>
                </a:cubicBezTo>
                <a:cubicBezTo>
                  <a:pt x="8352040" y="4436734"/>
                  <a:pt x="8342978" y="4444305"/>
                  <a:pt x="8332290" y="4448026"/>
                </a:cubicBezTo>
                <a:cubicBezTo>
                  <a:pt x="8320445" y="4450901"/>
                  <a:pt x="8309818" y="4448456"/>
                  <a:pt x="8298192" y="4446168"/>
                </a:cubicBezTo>
                <a:cubicBezTo>
                  <a:pt x="8284253" y="4442188"/>
                  <a:pt x="8269312" y="4438366"/>
                  <a:pt x="8254998" y="4438548"/>
                </a:cubicBezTo>
                <a:cubicBezTo>
                  <a:pt x="8243842" y="4439264"/>
                  <a:pt x="8232371" y="4437978"/>
                  <a:pt x="8222587" y="4434375"/>
                </a:cubicBezTo>
                <a:cubicBezTo>
                  <a:pt x="8214962" y="4431462"/>
                  <a:pt x="8205335" y="4428862"/>
                  <a:pt x="8197804" y="4433116"/>
                </a:cubicBezTo>
                <a:cubicBezTo>
                  <a:pt x="8188428" y="4438684"/>
                  <a:pt x="8182646" y="4434455"/>
                  <a:pt x="8176549" y="4428227"/>
                </a:cubicBezTo>
                <a:cubicBezTo>
                  <a:pt x="8165516" y="4416611"/>
                  <a:pt x="8158170" y="4402369"/>
                  <a:pt x="8155511" y="4385343"/>
                </a:cubicBezTo>
                <a:cubicBezTo>
                  <a:pt x="8154886" y="4381336"/>
                  <a:pt x="8154260" y="4377330"/>
                  <a:pt x="8147947" y="4376263"/>
                </a:cubicBezTo>
                <a:cubicBezTo>
                  <a:pt x="8141478" y="4374196"/>
                  <a:pt x="8140259" y="4379516"/>
                  <a:pt x="8137728" y="4382989"/>
                </a:cubicBezTo>
                <a:cubicBezTo>
                  <a:pt x="8136198" y="4386306"/>
                  <a:pt x="8134666" y="4389623"/>
                  <a:pt x="8132978" y="4391939"/>
                </a:cubicBezTo>
                <a:cubicBezTo>
                  <a:pt x="8126386" y="4402202"/>
                  <a:pt x="8115697" y="4405922"/>
                  <a:pt x="8104852" y="4408642"/>
                </a:cubicBezTo>
                <a:cubicBezTo>
                  <a:pt x="8095851" y="4410047"/>
                  <a:pt x="8094600" y="4402034"/>
                  <a:pt x="8089818" y="4397651"/>
                </a:cubicBezTo>
                <a:cubicBezTo>
                  <a:pt x="8086225" y="4407447"/>
                  <a:pt x="8078849" y="4412702"/>
                  <a:pt x="8069537" y="4412104"/>
                </a:cubicBezTo>
                <a:cubicBezTo>
                  <a:pt x="8058066" y="4410817"/>
                  <a:pt x="8047221" y="4413536"/>
                  <a:pt x="8036376" y="4416255"/>
                </a:cubicBezTo>
                <a:cubicBezTo>
                  <a:pt x="8013530" y="4420849"/>
                  <a:pt x="7990746" y="4419276"/>
                  <a:pt x="7970930" y="4403903"/>
                </a:cubicBezTo>
                <a:cubicBezTo>
                  <a:pt x="7967461" y="4401367"/>
                  <a:pt x="7963991" y="4398831"/>
                  <a:pt x="7960303" y="4401458"/>
                </a:cubicBezTo>
                <a:cubicBezTo>
                  <a:pt x="7953084" y="4407715"/>
                  <a:pt x="7944927" y="4407963"/>
                  <a:pt x="7936770" y="4408211"/>
                </a:cubicBezTo>
                <a:cubicBezTo>
                  <a:pt x="7933769" y="4408679"/>
                  <a:pt x="7931925" y="4409993"/>
                  <a:pt x="7930394" y="4413310"/>
                </a:cubicBezTo>
                <a:cubicBezTo>
                  <a:pt x="7929176" y="4418631"/>
                  <a:pt x="7925019" y="4418253"/>
                  <a:pt x="7920706" y="4416874"/>
                </a:cubicBezTo>
                <a:cubicBezTo>
                  <a:pt x="7915392" y="4415652"/>
                  <a:pt x="7908549" y="4417748"/>
                  <a:pt x="7906297" y="4409890"/>
                </a:cubicBezTo>
                <a:cubicBezTo>
                  <a:pt x="7905046" y="4401879"/>
                  <a:pt x="7899577" y="4399654"/>
                  <a:pt x="7893264" y="4398588"/>
                </a:cubicBezTo>
                <a:cubicBezTo>
                  <a:pt x="7887951" y="4397365"/>
                  <a:pt x="7881951" y="4398302"/>
                  <a:pt x="7879325" y="4394608"/>
                </a:cubicBezTo>
                <a:cubicBezTo>
                  <a:pt x="7873917" y="4386219"/>
                  <a:pt x="7867229" y="4389315"/>
                  <a:pt x="7859228" y="4390565"/>
                </a:cubicBezTo>
                <a:cubicBezTo>
                  <a:pt x="7856385" y="4392034"/>
                  <a:pt x="7853227" y="4391502"/>
                  <a:pt x="7850228" y="4391970"/>
                </a:cubicBezTo>
                <a:cubicBezTo>
                  <a:pt x="7836070" y="4393155"/>
                  <a:pt x="7821599" y="4392336"/>
                  <a:pt x="7807752" y="4395524"/>
                </a:cubicBezTo>
                <a:cubicBezTo>
                  <a:pt x="7801909" y="4397462"/>
                  <a:pt x="7793908" y="4398712"/>
                  <a:pt x="7792534" y="4403030"/>
                </a:cubicBezTo>
                <a:cubicBezTo>
                  <a:pt x="7791471" y="4409353"/>
                  <a:pt x="7799942" y="4411107"/>
                  <a:pt x="7805411" y="4413332"/>
                </a:cubicBezTo>
                <a:cubicBezTo>
                  <a:pt x="7806568" y="4414177"/>
                  <a:pt x="7807725" y="4415023"/>
                  <a:pt x="7808724" y="4414865"/>
                </a:cubicBezTo>
                <a:cubicBezTo>
                  <a:pt x="7825447" y="4423540"/>
                  <a:pt x="7829167" y="4434246"/>
                  <a:pt x="7819510" y="4451143"/>
                </a:cubicBezTo>
                <a:cubicBezTo>
                  <a:pt x="7814573" y="4445758"/>
                  <a:pt x="7810165" y="4437212"/>
                  <a:pt x="7801539" y="4434456"/>
                </a:cubicBezTo>
                <a:cubicBezTo>
                  <a:pt x="7791912" y="4431854"/>
                  <a:pt x="7785851" y="4438957"/>
                  <a:pt x="7778318" y="4443211"/>
                </a:cubicBezTo>
                <a:cubicBezTo>
                  <a:pt x="7775630" y="4445683"/>
                  <a:pt x="7772474" y="4445149"/>
                  <a:pt x="7772692" y="4439985"/>
                </a:cubicBezTo>
                <a:cubicBezTo>
                  <a:pt x="7773380" y="4437826"/>
                  <a:pt x="7773067" y="4435824"/>
                  <a:pt x="7773754" y="4433664"/>
                </a:cubicBezTo>
                <a:cubicBezTo>
                  <a:pt x="7774286" y="4430503"/>
                  <a:pt x="7774816" y="4427342"/>
                  <a:pt x="7772345" y="4424650"/>
                </a:cubicBezTo>
                <a:cubicBezTo>
                  <a:pt x="7771034" y="4422803"/>
                  <a:pt x="7768502" y="4426276"/>
                  <a:pt x="7766502" y="4426589"/>
                </a:cubicBezTo>
                <a:cubicBezTo>
                  <a:pt x="7759971" y="4430686"/>
                  <a:pt x="7757502" y="4427994"/>
                  <a:pt x="7757564" y="4421829"/>
                </a:cubicBezTo>
                <a:cubicBezTo>
                  <a:pt x="7757250" y="4419825"/>
                  <a:pt x="7758938" y="4417509"/>
                  <a:pt x="7755624" y="4415975"/>
                </a:cubicBezTo>
                <a:cubicBezTo>
                  <a:pt x="7742063" y="4440663"/>
                  <a:pt x="7734376" y="4443916"/>
                  <a:pt x="7705496" y="4436114"/>
                </a:cubicBezTo>
                <a:cubicBezTo>
                  <a:pt x="7704496" y="4436270"/>
                  <a:pt x="7704496" y="4436270"/>
                  <a:pt x="7703340" y="4435424"/>
                </a:cubicBezTo>
                <a:cubicBezTo>
                  <a:pt x="7680773" y="4428688"/>
                  <a:pt x="7657834" y="4426114"/>
                  <a:pt x="7635300" y="4432710"/>
                </a:cubicBezTo>
                <a:cubicBezTo>
                  <a:pt x="7627456" y="4434961"/>
                  <a:pt x="7621985" y="4432737"/>
                  <a:pt x="7618047" y="4427196"/>
                </a:cubicBezTo>
                <a:cubicBezTo>
                  <a:pt x="7612953" y="4420810"/>
                  <a:pt x="7605326" y="4417897"/>
                  <a:pt x="7598169" y="4417989"/>
                </a:cubicBezTo>
                <a:lnTo>
                  <a:pt x="7564101" y="4418803"/>
                </a:lnTo>
                <a:lnTo>
                  <a:pt x="7584440" y="4437004"/>
                </a:lnTo>
                <a:cubicBezTo>
                  <a:pt x="7630827" y="4474038"/>
                  <a:pt x="7680777" y="4506618"/>
                  <a:pt x="7731090" y="4535972"/>
                </a:cubicBezTo>
                <a:cubicBezTo>
                  <a:pt x="7746977" y="4544551"/>
                  <a:pt x="7761170" y="4554551"/>
                  <a:pt x="7775183" y="4566166"/>
                </a:cubicBezTo>
                <a:cubicBezTo>
                  <a:pt x="7792216" y="4578166"/>
                  <a:pt x="7791912" y="4594494"/>
                  <a:pt x="7776507" y="4608890"/>
                </a:cubicBezTo>
                <a:cubicBezTo>
                  <a:pt x="7771253" y="4614765"/>
                  <a:pt x="7766177" y="4619026"/>
                  <a:pt x="7759774" y="4621480"/>
                </a:cubicBezTo>
                <a:cubicBezTo>
                  <a:pt x="7733014" y="4627877"/>
                  <a:pt x="7708368" y="4642727"/>
                  <a:pt x="7679678" y="4639055"/>
                </a:cubicBezTo>
                <a:cubicBezTo>
                  <a:pt x="7667415" y="4639124"/>
                  <a:pt x="7663487" y="4646805"/>
                  <a:pt x="7665239" y="4658486"/>
                </a:cubicBezTo>
                <a:cubicBezTo>
                  <a:pt x="7666386" y="4661907"/>
                  <a:pt x="7667532" y="4665326"/>
                  <a:pt x="7668499" y="4670361"/>
                </a:cubicBezTo>
                <a:cubicBezTo>
                  <a:pt x="7670068" y="4683655"/>
                  <a:pt x="7664994" y="4687916"/>
                  <a:pt x="7653095" y="4684757"/>
                </a:cubicBezTo>
                <a:cubicBezTo>
                  <a:pt x="7633645" y="4680631"/>
                  <a:pt x="7628752" y="4683279"/>
                  <a:pt x="7624884" y="4704062"/>
                </a:cubicBezTo>
                <a:cubicBezTo>
                  <a:pt x="7621560" y="4720004"/>
                  <a:pt x="7615156" y="4722458"/>
                  <a:pt x="7602474" y="4712651"/>
                </a:cubicBezTo>
                <a:cubicBezTo>
                  <a:pt x="7595286" y="4708458"/>
                  <a:pt x="7591480" y="4701424"/>
                  <a:pt x="7587677" y="4694391"/>
                </a:cubicBezTo>
                <a:cubicBezTo>
                  <a:pt x="7585019" y="4690776"/>
                  <a:pt x="7579523" y="4685163"/>
                  <a:pt x="7574630" y="4687810"/>
                </a:cubicBezTo>
                <a:cubicBezTo>
                  <a:pt x="7569736" y="4690458"/>
                  <a:pt x="7572032" y="4697298"/>
                  <a:pt x="7572997" y="4702332"/>
                </a:cubicBezTo>
                <a:cubicBezTo>
                  <a:pt x="7579097" y="4716207"/>
                  <a:pt x="7583685" y="4729888"/>
                  <a:pt x="7589785" y="4743762"/>
                </a:cubicBezTo>
                <a:cubicBezTo>
                  <a:pt x="7568826" y="4739444"/>
                  <a:pt x="7548106" y="4746614"/>
                  <a:pt x="7527147" y="4742294"/>
                </a:cubicBezTo>
                <a:cubicBezTo>
                  <a:pt x="7503166" y="4737588"/>
                  <a:pt x="7497669" y="4731975"/>
                  <a:pt x="7503772" y="4704931"/>
                </a:cubicBezTo>
                <a:cubicBezTo>
                  <a:pt x="7504318" y="4700090"/>
                  <a:pt x="7504680" y="4696863"/>
                  <a:pt x="7503714" y="4691830"/>
                </a:cubicBezTo>
                <a:cubicBezTo>
                  <a:pt x="7504258" y="4686989"/>
                  <a:pt x="7500092" y="4683182"/>
                  <a:pt x="7495380" y="4684216"/>
                </a:cubicBezTo>
                <a:cubicBezTo>
                  <a:pt x="7490850" y="4683636"/>
                  <a:pt x="7488976" y="4686670"/>
                  <a:pt x="7486922" y="4691317"/>
                </a:cubicBezTo>
                <a:cubicBezTo>
                  <a:pt x="7478161" y="4714747"/>
                  <a:pt x="7484138" y="4743338"/>
                  <a:pt x="7501957" y="4761985"/>
                </a:cubicBezTo>
                <a:cubicBezTo>
                  <a:pt x="7512948" y="4773213"/>
                  <a:pt x="7519048" y="4787087"/>
                  <a:pt x="7521764" y="4803803"/>
                </a:cubicBezTo>
                <a:cubicBezTo>
                  <a:pt x="7529491" y="4844074"/>
                  <a:pt x="7540484" y="4855301"/>
                  <a:pt x="7578418" y="4858519"/>
                </a:cubicBezTo>
                <a:cubicBezTo>
                  <a:pt x="7592190" y="4858644"/>
                  <a:pt x="7604088" y="4861804"/>
                  <a:pt x="7615807" y="4866576"/>
                </a:cubicBezTo>
                <a:cubicBezTo>
                  <a:pt x="7656639" y="4884896"/>
                  <a:pt x="7703450" y="4890886"/>
                  <a:pt x="7741865" y="4917080"/>
                </a:cubicBezTo>
                <a:cubicBezTo>
                  <a:pt x="7748871" y="4922886"/>
                  <a:pt x="7755878" y="4928694"/>
                  <a:pt x="7763246" y="4931274"/>
                </a:cubicBezTo>
                <a:cubicBezTo>
                  <a:pt x="7777441" y="4941274"/>
                  <a:pt x="7785413" y="4952115"/>
                  <a:pt x="7786257" y="4971864"/>
                </a:cubicBezTo>
                <a:cubicBezTo>
                  <a:pt x="7787886" y="4998260"/>
                  <a:pt x="7797911" y="5004454"/>
                  <a:pt x="7824307" y="5001285"/>
                </a:cubicBezTo>
                <a:cubicBezTo>
                  <a:pt x="7838262" y="4999796"/>
                  <a:pt x="7853182" y="5003343"/>
                  <a:pt x="7867557" y="5011729"/>
                </a:cubicBezTo>
                <a:cubicBezTo>
                  <a:pt x="7880603" y="5018309"/>
                  <a:pt x="7894795" y="5028309"/>
                  <a:pt x="7911225" y="5032049"/>
                </a:cubicBezTo>
                <a:cubicBezTo>
                  <a:pt x="7926144" y="5035594"/>
                  <a:pt x="7932425" y="5047856"/>
                  <a:pt x="7936834" y="5063151"/>
                </a:cubicBezTo>
                <a:cubicBezTo>
                  <a:pt x="7941482" y="5089934"/>
                  <a:pt x="7949272" y="5102388"/>
                  <a:pt x="7971802" y="5120002"/>
                </a:cubicBezTo>
                <a:cubicBezTo>
                  <a:pt x="7975729" y="5112321"/>
                  <a:pt x="7974944" y="5105673"/>
                  <a:pt x="7977543" y="5096185"/>
                </a:cubicBezTo>
                <a:cubicBezTo>
                  <a:pt x="7993610" y="5103151"/>
                  <a:pt x="8005931" y="5116185"/>
                  <a:pt x="8013358" y="5131867"/>
                </a:cubicBezTo>
                <a:cubicBezTo>
                  <a:pt x="8023081" y="5154389"/>
                  <a:pt x="8031112" y="5178331"/>
                  <a:pt x="8039144" y="5202274"/>
                </a:cubicBezTo>
                <a:cubicBezTo>
                  <a:pt x="8057080" y="5247125"/>
                  <a:pt x="8041008" y="5281077"/>
                  <a:pt x="8013038" y="5311870"/>
                </a:cubicBezTo>
                <a:cubicBezTo>
                  <a:pt x="7988451" y="5339822"/>
                  <a:pt x="7958550" y="5360547"/>
                  <a:pt x="7940968" y="5394307"/>
                </a:cubicBezTo>
                <a:cubicBezTo>
                  <a:pt x="7929432" y="5387920"/>
                  <a:pt x="7927681" y="5376238"/>
                  <a:pt x="7921038" y="5367204"/>
                </a:cubicBezTo>
                <a:cubicBezTo>
                  <a:pt x="7913610" y="5351523"/>
                  <a:pt x="7901710" y="5348364"/>
                  <a:pt x="7893857" y="5363727"/>
                </a:cubicBezTo>
                <a:cubicBezTo>
                  <a:pt x="7882347" y="5384349"/>
                  <a:pt x="7871622" y="5390343"/>
                  <a:pt x="7856684" y="5385898"/>
                </a:cubicBezTo>
                <a:lnTo>
                  <a:pt x="7855100" y="5385154"/>
                </a:lnTo>
                <a:lnTo>
                  <a:pt x="7866360" y="5395632"/>
                </a:lnTo>
                <a:cubicBezTo>
                  <a:pt x="7873953" y="5406748"/>
                  <a:pt x="7885015" y="5415160"/>
                  <a:pt x="7896234" y="5422502"/>
                </a:cubicBezTo>
                <a:cubicBezTo>
                  <a:pt x="7913297" y="5431912"/>
                  <a:pt x="7926891" y="5444030"/>
                  <a:pt x="7937860" y="5460087"/>
                </a:cubicBezTo>
                <a:cubicBezTo>
                  <a:pt x="7951203" y="5480920"/>
                  <a:pt x="7966015" y="5498714"/>
                  <a:pt x="7981672" y="5517742"/>
                </a:cubicBezTo>
                <a:cubicBezTo>
                  <a:pt x="8003546" y="5543279"/>
                  <a:pt x="8017326" y="5575131"/>
                  <a:pt x="8035575" y="5604445"/>
                </a:cubicBezTo>
                <a:cubicBezTo>
                  <a:pt x="8047231" y="5622807"/>
                  <a:pt x="8050886" y="5639836"/>
                  <a:pt x="8043757" y="5660542"/>
                </a:cubicBezTo>
                <a:cubicBezTo>
                  <a:pt x="8041975" y="5665718"/>
                  <a:pt x="8042038" y="5672297"/>
                  <a:pt x="8044412" y="5677071"/>
                </a:cubicBezTo>
                <a:cubicBezTo>
                  <a:pt x="8048475" y="5684316"/>
                  <a:pt x="8044006" y="5686856"/>
                  <a:pt x="8039161" y="5684954"/>
                </a:cubicBezTo>
                <a:cubicBezTo>
                  <a:pt x="8016628" y="5677915"/>
                  <a:pt x="7994062" y="5685103"/>
                  <a:pt x="7970903" y="5682340"/>
                </a:cubicBezTo>
                <a:cubicBezTo>
                  <a:pt x="7970808" y="5689987"/>
                  <a:pt x="7975028" y="5696163"/>
                  <a:pt x="7977090" y="5703075"/>
                </a:cubicBezTo>
                <a:cubicBezTo>
                  <a:pt x="7978777" y="5705545"/>
                  <a:pt x="7979464" y="5707850"/>
                  <a:pt x="7981151" y="5710319"/>
                </a:cubicBezTo>
                <a:cubicBezTo>
                  <a:pt x="7982526" y="5714927"/>
                  <a:pt x="7984745" y="5720771"/>
                  <a:pt x="7982118" y="5724711"/>
                </a:cubicBezTo>
                <a:cubicBezTo>
                  <a:pt x="7979649" y="5727585"/>
                  <a:pt x="7973961" y="5724447"/>
                  <a:pt x="7969961" y="5723781"/>
                </a:cubicBezTo>
                <a:cubicBezTo>
                  <a:pt x="7936427" y="5714910"/>
                  <a:pt x="7907300" y="5696922"/>
                  <a:pt x="7879800" y="5674825"/>
                </a:cubicBezTo>
                <a:cubicBezTo>
                  <a:pt x="7854143" y="5654131"/>
                  <a:pt x="7829642" y="5632533"/>
                  <a:pt x="7804986" y="5612006"/>
                </a:cubicBezTo>
                <a:cubicBezTo>
                  <a:pt x="7802298" y="5609368"/>
                  <a:pt x="7798923" y="5604429"/>
                  <a:pt x="7794298" y="5608036"/>
                </a:cubicBezTo>
                <a:cubicBezTo>
                  <a:pt x="7788672" y="5611477"/>
                  <a:pt x="7788046" y="5615752"/>
                  <a:pt x="7788108" y="5622330"/>
                </a:cubicBezTo>
                <a:cubicBezTo>
                  <a:pt x="7789544" y="5633516"/>
                  <a:pt x="7793137" y="5643967"/>
                  <a:pt x="7792417" y="5655889"/>
                </a:cubicBezTo>
                <a:cubicBezTo>
                  <a:pt x="7791947" y="5659095"/>
                  <a:pt x="7795791" y="5660830"/>
                  <a:pt x="7798635" y="5662398"/>
                </a:cubicBezTo>
                <a:cubicBezTo>
                  <a:pt x="7830231" y="5677514"/>
                  <a:pt x="7856733" y="5699443"/>
                  <a:pt x="7875669" y="5731060"/>
                </a:cubicBezTo>
                <a:cubicBezTo>
                  <a:pt x="7880575" y="5739540"/>
                  <a:pt x="7888950" y="5745314"/>
                  <a:pt x="7896325" y="5750922"/>
                </a:cubicBezTo>
                <a:cubicBezTo>
                  <a:pt x="7926356" y="5776724"/>
                  <a:pt x="7958858" y="5799653"/>
                  <a:pt x="7991672" y="5820446"/>
                </a:cubicBezTo>
                <a:cubicBezTo>
                  <a:pt x="8002048" y="5826553"/>
                  <a:pt x="8011267" y="5833562"/>
                  <a:pt x="8020329" y="5841640"/>
                </a:cubicBezTo>
                <a:cubicBezTo>
                  <a:pt x="8031392" y="5850052"/>
                  <a:pt x="8030829" y="5860904"/>
                  <a:pt x="8020263" y="5870091"/>
                </a:cubicBezTo>
                <a:cubicBezTo>
                  <a:pt x="8016639" y="5873866"/>
                  <a:pt x="8013169" y="5876572"/>
                  <a:pt x="8008856" y="5878042"/>
                </a:cubicBezTo>
                <a:cubicBezTo>
                  <a:pt x="7990916" y="5881622"/>
                  <a:pt x="7974194" y="5890878"/>
                  <a:pt x="7955191" y="5887712"/>
                </a:cubicBezTo>
                <a:cubicBezTo>
                  <a:pt x="7947034" y="5887448"/>
                  <a:pt x="7944252" y="5892458"/>
                  <a:pt x="7945158" y="5900271"/>
                </a:cubicBezTo>
                <a:cubicBezTo>
                  <a:pt x="7945845" y="5902576"/>
                  <a:pt x="7946533" y="5904879"/>
                  <a:pt x="7947064" y="5908251"/>
                </a:cubicBezTo>
                <a:cubicBezTo>
                  <a:pt x="7947813" y="5917134"/>
                  <a:pt x="7944344" y="5919840"/>
                  <a:pt x="7936499" y="5917438"/>
                </a:cubicBezTo>
                <a:cubicBezTo>
                  <a:pt x="7923654" y="5914204"/>
                  <a:pt x="7920341" y="5915841"/>
                  <a:pt x="7917308" y="5929566"/>
                </a:cubicBezTo>
                <a:cubicBezTo>
                  <a:pt x="7914745" y="5940087"/>
                  <a:pt x="7910431" y="5941557"/>
                  <a:pt x="7902212" y="5934714"/>
                </a:cubicBezTo>
                <a:cubicBezTo>
                  <a:pt x="7897524" y="5931745"/>
                  <a:pt x="7895149" y="5926970"/>
                  <a:pt x="7892775" y="5922196"/>
                </a:cubicBezTo>
                <a:cubicBezTo>
                  <a:pt x="7891088" y="5919725"/>
                  <a:pt x="7887556" y="5915853"/>
                  <a:pt x="7884245" y="5917491"/>
                </a:cubicBezTo>
                <a:cubicBezTo>
                  <a:pt x="7880932" y="5919127"/>
                  <a:pt x="7882306" y="5923735"/>
                  <a:pt x="7882837" y="5927108"/>
                </a:cubicBezTo>
                <a:cubicBezTo>
                  <a:pt x="7886586" y="5936490"/>
                  <a:pt x="7889334" y="5945705"/>
                  <a:pt x="7893084" y="5955087"/>
                </a:cubicBezTo>
                <a:cubicBezTo>
                  <a:pt x="7879240" y="5951687"/>
                  <a:pt x="7865301" y="5955931"/>
                  <a:pt x="7851455" y="5952531"/>
                </a:cubicBezTo>
                <a:cubicBezTo>
                  <a:pt x="7835610" y="5948796"/>
                  <a:pt x="7832079" y="5944924"/>
                  <a:pt x="7836737" y="5927090"/>
                </a:cubicBezTo>
                <a:cubicBezTo>
                  <a:pt x="7837206" y="5923885"/>
                  <a:pt x="7837519" y="5921747"/>
                  <a:pt x="7836989" y="5918376"/>
                </a:cubicBezTo>
                <a:cubicBezTo>
                  <a:pt x="7837457" y="5915170"/>
                  <a:pt x="7834770" y="5912532"/>
                  <a:pt x="7831613" y="5913100"/>
                </a:cubicBezTo>
                <a:cubicBezTo>
                  <a:pt x="7828613" y="5912601"/>
                  <a:pt x="7827300" y="5914572"/>
                  <a:pt x="7825832" y="5917611"/>
                </a:cubicBezTo>
                <a:cubicBezTo>
                  <a:pt x="7819485" y="5932975"/>
                  <a:pt x="7822828" y="5952140"/>
                  <a:pt x="7834264" y="5964993"/>
                </a:cubicBezTo>
                <a:cubicBezTo>
                  <a:pt x="7841326" y="5972737"/>
                  <a:pt x="7845076" y="5982119"/>
                  <a:pt x="7846513" y="5993305"/>
                </a:cubicBezTo>
                <a:cubicBezTo>
                  <a:pt x="7850761" y="6020285"/>
                  <a:pt x="7857823" y="6028031"/>
                  <a:pt x="7882983" y="6031127"/>
                </a:cubicBezTo>
                <a:cubicBezTo>
                  <a:pt x="7892138" y="6031559"/>
                  <a:pt x="7899982" y="6033960"/>
                  <a:pt x="7907671" y="6037430"/>
                </a:cubicBezTo>
                <a:cubicBezTo>
                  <a:pt x="7934422" y="6050643"/>
                  <a:pt x="7965425" y="6055808"/>
                  <a:pt x="7990395" y="6074199"/>
                </a:cubicBezTo>
                <a:cubicBezTo>
                  <a:pt x="7994926" y="6078238"/>
                  <a:pt x="7999458" y="6082277"/>
                  <a:pt x="8004302" y="6084180"/>
                </a:cubicBezTo>
                <a:cubicBezTo>
                  <a:pt x="8013522" y="6091189"/>
                  <a:pt x="8018584" y="6098599"/>
                  <a:pt x="8018708" y="6111757"/>
                </a:cubicBezTo>
                <a:cubicBezTo>
                  <a:pt x="8019205" y="6129355"/>
                  <a:pt x="8025737" y="6133726"/>
                  <a:pt x="8043364" y="6132284"/>
                </a:cubicBezTo>
                <a:cubicBezTo>
                  <a:pt x="8052679" y="6131647"/>
                  <a:pt x="8062523" y="6134382"/>
                  <a:pt x="8071898" y="6140322"/>
                </a:cubicBezTo>
                <a:cubicBezTo>
                  <a:pt x="8080430" y="6145028"/>
                  <a:pt x="8089649" y="6152037"/>
                  <a:pt x="8100494" y="6154938"/>
                </a:cubicBezTo>
                <a:cubicBezTo>
                  <a:pt x="8110338" y="6157673"/>
                  <a:pt x="8114244" y="6165986"/>
                  <a:pt x="8116837" y="6176271"/>
                </a:cubicBezTo>
                <a:cubicBezTo>
                  <a:pt x="8119335" y="6194202"/>
                  <a:pt x="8124241" y="6202682"/>
                  <a:pt x="8138836" y="6214965"/>
                </a:cubicBezTo>
                <a:cubicBezTo>
                  <a:pt x="8141618" y="6209955"/>
                  <a:pt x="8141244" y="6205515"/>
                  <a:pt x="8143182" y="6199269"/>
                </a:cubicBezTo>
                <a:cubicBezTo>
                  <a:pt x="8153713" y="6204307"/>
                  <a:pt x="8161620" y="6213288"/>
                  <a:pt x="8166213" y="6223906"/>
                </a:cubicBezTo>
                <a:cubicBezTo>
                  <a:pt x="8172181" y="6239130"/>
                  <a:pt x="8176992" y="6255257"/>
                  <a:pt x="8181804" y="6271384"/>
                </a:cubicBezTo>
                <a:cubicBezTo>
                  <a:pt x="8192740" y="6301668"/>
                  <a:pt x="8181299" y="6323845"/>
                  <a:pt x="8162013" y="6343620"/>
                </a:cubicBezTo>
                <a:cubicBezTo>
                  <a:pt x="8145040" y="6361592"/>
                  <a:pt x="8124692" y="6374622"/>
                  <a:pt x="8112252" y="6396633"/>
                </a:cubicBezTo>
                <a:cubicBezTo>
                  <a:pt x="8104720" y="6392094"/>
                  <a:pt x="8103813" y="6384280"/>
                  <a:pt x="8099596" y="6378104"/>
                </a:cubicBezTo>
                <a:cubicBezTo>
                  <a:pt x="8095002" y="6367487"/>
                  <a:pt x="8087158" y="6365085"/>
                  <a:pt x="8081593" y="6375105"/>
                </a:cubicBezTo>
                <a:cubicBezTo>
                  <a:pt x="8070778" y="6393008"/>
                  <a:pt x="8061464" y="6393645"/>
                  <a:pt x="8045557" y="6383332"/>
                </a:cubicBezTo>
                <a:cubicBezTo>
                  <a:pt x="8034337" y="6375989"/>
                  <a:pt x="8021336" y="6373823"/>
                  <a:pt x="8008648" y="6369520"/>
                </a:cubicBezTo>
                <a:cubicBezTo>
                  <a:pt x="7994960" y="6365051"/>
                  <a:pt x="7986209" y="6354835"/>
                  <a:pt x="7982085" y="6341013"/>
                </a:cubicBezTo>
                <a:cubicBezTo>
                  <a:pt x="7979867" y="6335169"/>
                  <a:pt x="7978962" y="6327355"/>
                  <a:pt x="7971274" y="6323886"/>
                </a:cubicBezTo>
                <a:cubicBezTo>
                  <a:pt x="7969866" y="6333503"/>
                  <a:pt x="7971615" y="6342551"/>
                  <a:pt x="7976521" y="6351032"/>
                </a:cubicBezTo>
                <a:cubicBezTo>
                  <a:pt x="7981114" y="6361650"/>
                  <a:pt x="7986708" y="6372433"/>
                  <a:pt x="7992301" y="6383217"/>
                </a:cubicBezTo>
                <a:cubicBezTo>
                  <a:pt x="7996520" y="6389394"/>
                  <a:pt x="7997737" y="6395070"/>
                  <a:pt x="7991643" y="6401717"/>
                </a:cubicBezTo>
                <a:cubicBezTo>
                  <a:pt x="7984548" y="6408197"/>
                  <a:pt x="7979390" y="6408434"/>
                  <a:pt x="7975641" y="6399051"/>
                </a:cubicBezTo>
                <a:cubicBezTo>
                  <a:pt x="7969203" y="6387032"/>
                  <a:pt x="7958829" y="6380925"/>
                  <a:pt x="7948453" y="6374818"/>
                </a:cubicBezTo>
                <a:cubicBezTo>
                  <a:pt x="7940078" y="6369044"/>
                  <a:pt x="7930702" y="6363103"/>
                  <a:pt x="7922326" y="6357329"/>
                </a:cubicBezTo>
                <a:cubicBezTo>
                  <a:pt x="7921326" y="6357163"/>
                  <a:pt x="7920482" y="6355928"/>
                  <a:pt x="7920482" y="6355928"/>
                </a:cubicBezTo>
                <a:cubicBezTo>
                  <a:pt x="7919482" y="6355761"/>
                  <a:pt x="7918482" y="6355593"/>
                  <a:pt x="7917482" y="6355428"/>
                </a:cubicBezTo>
                <a:cubicBezTo>
                  <a:pt x="7918482" y="6355593"/>
                  <a:pt x="7918326" y="6356663"/>
                  <a:pt x="7919326" y="6356829"/>
                </a:cubicBezTo>
                <a:cubicBezTo>
                  <a:pt x="7919170" y="6357897"/>
                  <a:pt x="7919013" y="6358967"/>
                  <a:pt x="7920014" y="6359133"/>
                </a:cubicBezTo>
                <a:cubicBezTo>
                  <a:pt x="7924763" y="6368682"/>
                  <a:pt x="7930513" y="6378398"/>
                  <a:pt x="7935263" y="6387945"/>
                </a:cubicBezTo>
                <a:cubicBezTo>
                  <a:pt x="7936793" y="6391485"/>
                  <a:pt x="7939324" y="6395191"/>
                  <a:pt x="7938542" y="6400534"/>
                </a:cubicBezTo>
                <a:cubicBezTo>
                  <a:pt x="7937917" y="6404809"/>
                  <a:pt x="7935604" y="6406612"/>
                  <a:pt x="7932291" y="6408249"/>
                </a:cubicBezTo>
                <a:cubicBezTo>
                  <a:pt x="7927978" y="6409720"/>
                  <a:pt x="7926291" y="6407250"/>
                  <a:pt x="7923603" y="6404613"/>
                </a:cubicBezTo>
                <a:cubicBezTo>
                  <a:pt x="7922759" y="6403378"/>
                  <a:pt x="7922916" y="6402308"/>
                  <a:pt x="7921915" y="6402143"/>
                </a:cubicBezTo>
                <a:cubicBezTo>
                  <a:pt x="7921199" y="6379035"/>
                  <a:pt x="7902292" y="6368222"/>
                  <a:pt x="7892480" y="6351262"/>
                </a:cubicBezTo>
                <a:cubicBezTo>
                  <a:pt x="7887418" y="6343850"/>
                  <a:pt x="7881574" y="6341783"/>
                  <a:pt x="7874634" y="6347194"/>
                </a:cubicBezTo>
                <a:cubicBezTo>
                  <a:pt x="7869010" y="6350636"/>
                  <a:pt x="7866322" y="6347999"/>
                  <a:pt x="7866260" y="6341420"/>
                </a:cubicBezTo>
                <a:cubicBezTo>
                  <a:pt x="7866824" y="6330568"/>
                  <a:pt x="7862449" y="6325460"/>
                  <a:pt x="7852292" y="6324862"/>
                </a:cubicBezTo>
                <a:cubicBezTo>
                  <a:pt x="7840289" y="6322863"/>
                  <a:pt x="7829914" y="6316755"/>
                  <a:pt x="7822009" y="6307776"/>
                </a:cubicBezTo>
                <a:cubicBezTo>
                  <a:pt x="7805727" y="6293022"/>
                  <a:pt x="7788975" y="6281474"/>
                  <a:pt x="7768599" y="6273700"/>
                </a:cubicBezTo>
                <a:cubicBezTo>
                  <a:pt x="7768599" y="6273700"/>
                  <a:pt x="7767600" y="6273534"/>
                  <a:pt x="7766599" y="6273368"/>
                </a:cubicBezTo>
                <a:cubicBezTo>
                  <a:pt x="7766443" y="6274436"/>
                  <a:pt x="7767442" y="6274602"/>
                  <a:pt x="7767442" y="6274602"/>
                </a:cubicBezTo>
                <a:cubicBezTo>
                  <a:pt x="7766661" y="6279946"/>
                  <a:pt x="7767035" y="6284387"/>
                  <a:pt x="7765253" y="6289563"/>
                </a:cubicBezTo>
                <a:cubicBezTo>
                  <a:pt x="7761221" y="6303122"/>
                  <a:pt x="7765970" y="6312671"/>
                  <a:pt x="7774719" y="6322885"/>
                </a:cubicBezTo>
                <a:cubicBezTo>
                  <a:pt x="7778939" y="6329063"/>
                  <a:pt x="7782939" y="6329729"/>
                  <a:pt x="7788033" y="6322915"/>
                </a:cubicBezTo>
                <a:cubicBezTo>
                  <a:pt x="7792974" y="6317170"/>
                  <a:pt x="7794380" y="6307552"/>
                  <a:pt x="7801694" y="6306582"/>
                </a:cubicBezTo>
                <a:cubicBezTo>
                  <a:pt x="7810163" y="6304708"/>
                  <a:pt x="7811600" y="6315893"/>
                  <a:pt x="7818288" y="6319197"/>
                </a:cubicBezTo>
                <a:cubicBezTo>
                  <a:pt x="7827664" y="6325138"/>
                  <a:pt x="7829412" y="6334187"/>
                  <a:pt x="7825849" y="6344540"/>
                </a:cubicBezTo>
                <a:cubicBezTo>
                  <a:pt x="7823910" y="6350785"/>
                  <a:pt x="7821972" y="6357031"/>
                  <a:pt x="7820034" y="6363276"/>
                </a:cubicBezTo>
                <a:cubicBezTo>
                  <a:pt x="7817470" y="6373795"/>
                  <a:pt x="7809687" y="6377972"/>
                  <a:pt x="7800999" y="6374336"/>
                </a:cubicBezTo>
                <a:cubicBezTo>
                  <a:pt x="7796155" y="6372433"/>
                  <a:pt x="7792780" y="6367492"/>
                  <a:pt x="7786310" y="6369699"/>
                </a:cubicBezTo>
                <a:cubicBezTo>
                  <a:pt x="7778527" y="6373876"/>
                  <a:pt x="7771745" y="6378220"/>
                  <a:pt x="7766494" y="6386102"/>
                </a:cubicBezTo>
                <a:cubicBezTo>
                  <a:pt x="7762711" y="6390945"/>
                  <a:pt x="7758772" y="6396857"/>
                  <a:pt x="7753991" y="6401533"/>
                </a:cubicBezTo>
                <a:cubicBezTo>
                  <a:pt x="7740957" y="6413593"/>
                  <a:pt x="7725486" y="6414300"/>
                  <a:pt x="7710485" y="6411801"/>
                </a:cubicBezTo>
                <a:cubicBezTo>
                  <a:pt x="7698483" y="6409801"/>
                  <a:pt x="7697014" y="6412841"/>
                  <a:pt x="7699450" y="6424194"/>
                </a:cubicBezTo>
                <a:cubicBezTo>
                  <a:pt x="7701512" y="6431105"/>
                  <a:pt x="7704731" y="6437115"/>
                  <a:pt x="7704480" y="6445830"/>
                </a:cubicBezTo>
                <a:cubicBezTo>
                  <a:pt x="7687980" y="6425567"/>
                  <a:pt x="7667135" y="6420999"/>
                  <a:pt x="7646914" y="6412157"/>
                </a:cubicBezTo>
                <a:cubicBezTo>
                  <a:pt x="7631381" y="6406286"/>
                  <a:pt x="7618476" y="6396472"/>
                  <a:pt x="7611663" y="6380012"/>
                </a:cubicBezTo>
                <a:cubicBezTo>
                  <a:pt x="7610663" y="6379845"/>
                  <a:pt x="7609662" y="6379679"/>
                  <a:pt x="7609662" y="6379679"/>
                </a:cubicBezTo>
                <a:cubicBezTo>
                  <a:pt x="7597160" y="6395111"/>
                  <a:pt x="7593160" y="6394445"/>
                  <a:pt x="7582190" y="6378386"/>
                </a:cubicBezTo>
                <a:cubicBezTo>
                  <a:pt x="7578816" y="6373445"/>
                  <a:pt x="7575442" y="6368504"/>
                  <a:pt x="7572066" y="6363563"/>
                </a:cubicBezTo>
                <a:cubicBezTo>
                  <a:pt x="7569379" y="6360926"/>
                  <a:pt x="7566379" y="6360426"/>
                  <a:pt x="7565596" y="6365770"/>
                </a:cubicBezTo>
                <a:cubicBezTo>
                  <a:pt x="7562720" y="6378426"/>
                  <a:pt x="7565313" y="6388710"/>
                  <a:pt x="7573064" y="6398759"/>
                </a:cubicBezTo>
                <a:cubicBezTo>
                  <a:pt x="7579126" y="6406337"/>
                  <a:pt x="7586344" y="6413013"/>
                  <a:pt x="7591250" y="6421493"/>
                </a:cubicBezTo>
                <a:cubicBezTo>
                  <a:pt x="7580155" y="6427308"/>
                  <a:pt x="7569997" y="6426711"/>
                  <a:pt x="7560935" y="6418632"/>
                </a:cubicBezTo>
                <a:cubicBezTo>
                  <a:pt x="7559684" y="6427182"/>
                  <a:pt x="7563902" y="6433357"/>
                  <a:pt x="7566964" y="6440436"/>
                </a:cubicBezTo>
                <a:cubicBezTo>
                  <a:pt x="7570182" y="6446445"/>
                  <a:pt x="7572401" y="6452288"/>
                  <a:pt x="7571463" y="6458700"/>
                </a:cubicBezTo>
                <a:cubicBezTo>
                  <a:pt x="7570682" y="6464043"/>
                  <a:pt x="7568367" y="6465848"/>
                  <a:pt x="7563680" y="6462877"/>
                </a:cubicBezTo>
                <a:cubicBezTo>
                  <a:pt x="7553461" y="6455701"/>
                  <a:pt x="7547711" y="6445986"/>
                  <a:pt x="7543275" y="6434300"/>
                </a:cubicBezTo>
                <a:cubicBezTo>
                  <a:pt x="7538836" y="6422614"/>
                  <a:pt x="7535401" y="6411095"/>
                  <a:pt x="7529963" y="6399242"/>
                </a:cubicBezTo>
                <a:cubicBezTo>
                  <a:pt x="7530181" y="6404752"/>
                  <a:pt x="7529244" y="6411163"/>
                  <a:pt x="7529305" y="6417742"/>
                </a:cubicBezTo>
                <a:cubicBezTo>
                  <a:pt x="7529681" y="6422183"/>
                  <a:pt x="7527898" y="6427360"/>
                  <a:pt x="7522742" y="6427594"/>
                </a:cubicBezTo>
                <a:cubicBezTo>
                  <a:pt x="7516583" y="6427664"/>
                  <a:pt x="7510740" y="6425596"/>
                  <a:pt x="7510835" y="6417948"/>
                </a:cubicBezTo>
                <a:cubicBezTo>
                  <a:pt x="7511085" y="6409234"/>
                  <a:pt x="7508336" y="6400018"/>
                  <a:pt x="7512744" y="6390899"/>
                </a:cubicBezTo>
                <a:cubicBezTo>
                  <a:pt x="7512900" y="6389831"/>
                  <a:pt x="7514370" y="6386791"/>
                  <a:pt x="7511214" y="6387360"/>
                </a:cubicBezTo>
                <a:cubicBezTo>
                  <a:pt x="7502899" y="6388165"/>
                  <a:pt x="7499993" y="6380018"/>
                  <a:pt x="7496618" y="6375077"/>
                </a:cubicBezTo>
                <a:cubicBezTo>
                  <a:pt x="7492556" y="6367832"/>
                  <a:pt x="7487713" y="6365930"/>
                  <a:pt x="7481461" y="6373646"/>
                </a:cubicBezTo>
                <a:cubicBezTo>
                  <a:pt x="7475053" y="6382431"/>
                  <a:pt x="7473207" y="6381029"/>
                  <a:pt x="7468460" y="6371480"/>
                </a:cubicBezTo>
                <a:cubicBezTo>
                  <a:pt x="7463022" y="6359628"/>
                  <a:pt x="7453178" y="6356893"/>
                  <a:pt x="7442490" y="6352924"/>
                </a:cubicBezTo>
                <a:cubicBezTo>
                  <a:pt x="7437489" y="6352090"/>
                  <a:pt x="7432646" y="6350189"/>
                  <a:pt x="7427801" y="6348286"/>
                </a:cubicBezTo>
                <a:cubicBezTo>
                  <a:pt x="7415955" y="6345219"/>
                  <a:pt x="7408049" y="6336239"/>
                  <a:pt x="7403613" y="6324554"/>
                </a:cubicBezTo>
                <a:cubicBezTo>
                  <a:pt x="7392302" y="6289828"/>
                  <a:pt x="7367863" y="6274810"/>
                  <a:pt x="7336174" y="6267342"/>
                </a:cubicBezTo>
                <a:cubicBezTo>
                  <a:pt x="7332172" y="6266675"/>
                  <a:pt x="7327016" y="6266910"/>
                  <a:pt x="7323016" y="6266244"/>
                </a:cubicBezTo>
                <a:cubicBezTo>
                  <a:pt x="7309171" y="6262843"/>
                  <a:pt x="7302109" y="6255098"/>
                  <a:pt x="7301140" y="6240706"/>
                </a:cubicBezTo>
                <a:cubicBezTo>
                  <a:pt x="7299329" y="6225079"/>
                  <a:pt x="7295799" y="6221206"/>
                  <a:pt x="7280953" y="6217638"/>
                </a:cubicBezTo>
                <a:cubicBezTo>
                  <a:pt x="7276109" y="6215737"/>
                  <a:pt x="7269953" y="6215806"/>
                  <a:pt x="7265419" y="6211766"/>
                </a:cubicBezTo>
                <a:cubicBezTo>
                  <a:pt x="7263575" y="6210365"/>
                  <a:pt x="7261420" y="6211100"/>
                  <a:pt x="7259108" y="6212905"/>
                </a:cubicBezTo>
                <a:cubicBezTo>
                  <a:pt x="7253012" y="6219551"/>
                  <a:pt x="7248480" y="6215513"/>
                  <a:pt x="7245420" y="6208434"/>
                </a:cubicBezTo>
                <a:cubicBezTo>
                  <a:pt x="7242045" y="6203493"/>
                  <a:pt x="7239669" y="6198719"/>
                  <a:pt x="7236294" y="6193778"/>
                </a:cubicBezTo>
                <a:cubicBezTo>
                  <a:pt x="7233076" y="6187769"/>
                  <a:pt x="7228761" y="6189240"/>
                  <a:pt x="7225824" y="6195318"/>
                </a:cubicBezTo>
                <a:cubicBezTo>
                  <a:pt x="7223042" y="6200328"/>
                  <a:pt x="7224105" y="6207073"/>
                  <a:pt x="7225321" y="6212749"/>
                </a:cubicBezTo>
                <a:cubicBezTo>
                  <a:pt x="7226384" y="6219495"/>
                  <a:pt x="7227445" y="6226239"/>
                  <a:pt x="7226508" y="6232652"/>
                </a:cubicBezTo>
                <a:cubicBezTo>
                  <a:pt x="7227038" y="6236024"/>
                  <a:pt x="7225570" y="6239063"/>
                  <a:pt x="7222256" y="6240700"/>
                </a:cubicBezTo>
                <a:cubicBezTo>
                  <a:pt x="7218942" y="6242337"/>
                  <a:pt x="7217412" y="6238799"/>
                  <a:pt x="7215569" y="6237397"/>
                </a:cubicBezTo>
                <a:cubicBezTo>
                  <a:pt x="7193223" y="6215065"/>
                  <a:pt x="7175662" y="6188056"/>
                  <a:pt x="7155631" y="6163920"/>
                </a:cubicBezTo>
                <a:cubicBezTo>
                  <a:pt x="7141662" y="6147362"/>
                  <a:pt x="7126382" y="6132775"/>
                  <a:pt x="7109474" y="6122295"/>
                </a:cubicBezTo>
                <a:cubicBezTo>
                  <a:pt x="7107631" y="6120894"/>
                  <a:pt x="7105098" y="6117188"/>
                  <a:pt x="7102630" y="6120060"/>
                </a:cubicBezTo>
                <a:cubicBezTo>
                  <a:pt x="7100317" y="6121864"/>
                  <a:pt x="7103004" y="6124502"/>
                  <a:pt x="7103691" y="6126805"/>
                </a:cubicBezTo>
                <a:cubicBezTo>
                  <a:pt x="7105067" y="6131413"/>
                  <a:pt x="7108442" y="6136355"/>
                  <a:pt x="7103816" y="6139963"/>
                </a:cubicBezTo>
                <a:cubicBezTo>
                  <a:pt x="7100190" y="6143737"/>
                  <a:pt x="7095658" y="6139698"/>
                  <a:pt x="7092971" y="6137061"/>
                </a:cubicBezTo>
                <a:cubicBezTo>
                  <a:pt x="7088283" y="6134091"/>
                  <a:pt x="7082751" y="6129885"/>
                  <a:pt x="7078064" y="6126914"/>
                </a:cubicBezTo>
                <a:cubicBezTo>
                  <a:pt x="7074219" y="6125179"/>
                  <a:pt x="7070376" y="6123444"/>
                  <a:pt x="7066749" y="6127219"/>
                </a:cubicBezTo>
                <a:cubicBezTo>
                  <a:pt x="7062967" y="6132062"/>
                  <a:pt x="7063498" y="6135435"/>
                  <a:pt x="7066874" y="6140376"/>
                </a:cubicBezTo>
                <a:cubicBezTo>
                  <a:pt x="7072249" y="6145650"/>
                  <a:pt x="7077624" y="6150924"/>
                  <a:pt x="7076373" y="6159473"/>
                </a:cubicBezTo>
                <a:cubicBezTo>
                  <a:pt x="7076590" y="6164984"/>
                  <a:pt x="7075278" y="6166954"/>
                  <a:pt x="7069276" y="6165954"/>
                </a:cubicBezTo>
                <a:cubicBezTo>
                  <a:pt x="7048588" y="6160318"/>
                  <a:pt x="7031993" y="6147701"/>
                  <a:pt x="7016869" y="6132045"/>
                </a:cubicBezTo>
                <a:cubicBezTo>
                  <a:pt x="7006119" y="6121497"/>
                  <a:pt x="6996994" y="6106840"/>
                  <a:pt x="6982461" y="6101135"/>
                </a:cubicBezTo>
                <a:cubicBezTo>
                  <a:pt x="6977617" y="6099233"/>
                  <a:pt x="6976243" y="6094627"/>
                  <a:pt x="6980024" y="6089783"/>
                </a:cubicBezTo>
                <a:cubicBezTo>
                  <a:pt x="6982495" y="6086909"/>
                  <a:pt x="6984120" y="6082802"/>
                  <a:pt x="6987902" y="6077959"/>
                </a:cubicBezTo>
                <a:cubicBezTo>
                  <a:pt x="6974119" y="6081136"/>
                  <a:pt x="6963430" y="6077166"/>
                  <a:pt x="6951586" y="6074098"/>
                </a:cubicBezTo>
                <a:cubicBezTo>
                  <a:pt x="6942741" y="6071531"/>
                  <a:pt x="6933271" y="6073237"/>
                  <a:pt x="6927020" y="6080952"/>
                </a:cubicBezTo>
                <a:cubicBezTo>
                  <a:pt x="6924394" y="6084894"/>
                  <a:pt x="6922235" y="6085629"/>
                  <a:pt x="6918549" y="6082825"/>
                </a:cubicBezTo>
                <a:cubicBezTo>
                  <a:pt x="6909174" y="6076885"/>
                  <a:pt x="6899486" y="6073081"/>
                  <a:pt x="6889485" y="6071415"/>
                </a:cubicBezTo>
                <a:cubicBezTo>
                  <a:pt x="6875483" y="6069082"/>
                  <a:pt x="6862638" y="6065848"/>
                  <a:pt x="6850575" y="6057271"/>
                </a:cubicBezTo>
                <a:cubicBezTo>
                  <a:pt x="6842356" y="6050428"/>
                  <a:pt x="6838886" y="6053133"/>
                  <a:pt x="6834322" y="6063320"/>
                </a:cubicBezTo>
                <a:cubicBezTo>
                  <a:pt x="6832853" y="6066359"/>
                  <a:pt x="6834072" y="6072036"/>
                  <a:pt x="6828071" y="6071036"/>
                </a:cubicBezTo>
                <a:cubicBezTo>
                  <a:pt x="6823071" y="6070203"/>
                  <a:pt x="6820383" y="6067566"/>
                  <a:pt x="6818009" y="6062791"/>
                </a:cubicBezTo>
                <a:cubicBezTo>
                  <a:pt x="6817008" y="6062625"/>
                  <a:pt x="6817164" y="6061556"/>
                  <a:pt x="6817319" y="6060487"/>
                </a:cubicBezTo>
                <a:cubicBezTo>
                  <a:pt x="6811196" y="6046331"/>
                  <a:pt x="6809352" y="6044930"/>
                  <a:pt x="6795882" y="6045969"/>
                </a:cubicBezTo>
                <a:cubicBezTo>
                  <a:pt x="6790725" y="6046205"/>
                  <a:pt x="6788569" y="6046940"/>
                  <a:pt x="6787507" y="6040195"/>
                </a:cubicBezTo>
                <a:cubicBezTo>
                  <a:pt x="6784383" y="6026538"/>
                  <a:pt x="6764163" y="6017697"/>
                  <a:pt x="6751222" y="6022108"/>
                </a:cubicBezTo>
                <a:cubicBezTo>
                  <a:pt x="6726189" y="6032170"/>
                  <a:pt x="6720187" y="6031170"/>
                  <a:pt x="6704000" y="6008768"/>
                </a:cubicBezTo>
                <a:cubicBezTo>
                  <a:pt x="6699625" y="6003660"/>
                  <a:pt x="6694625" y="6002828"/>
                  <a:pt x="6688999" y="6006269"/>
                </a:cubicBezTo>
                <a:cubicBezTo>
                  <a:pt x="6683373" y="6009710"/>
                  <a:pt x="6678747" y="6013318"/>
                  <a:pt x="6672120" y="6016593"/>
                </a:cubicBezTo>
                <a:cubicBezTo>
                  <a:pt x="6673216" y="6009114"/>
                  <a:pt x="6677997" y="6004436"/>
                  <a:pt x="6680091" y="5997122"/>
                </a:cubicBezTo>
                <a:cubicBezTo>
                  <a:pt x="6681187" y="5989643"/>
                  <a:pt x="6678812" y="5984867"/>
                  <a:pt x="6672124" y="5981564"/>
                </a:cubicBezTo>
                <a:lnTo>
                  <a:pt x="6671208" y="5981167"/>
                </a:lnTo>
                <a:lnTo>
                  <a:pt x="6657649" y="5988745"/>
                </a:lnTo>
                <a:lnTo>
                  <a:pt x="6642917" y="5988509"/>
                </a:lnTo>
                <a:lnTo>
                  <a:pt x="6642463" y="5995233"/>
                </a:lnTo>
                <a:lnTo>
                  <a:pt x="6637538" y="5988644"/>
                </a:lnTo>
                <a:lnTo>
                  <a:pt x="6630181" y="5989532"/>
                </a:lnTo>
                <a:cubicBezTo>
                  <a:pt x="6628897" y="5991290"/>
                  <a:pt x="6629096" y="5994568"/>
                  <a:pt x="6630097" y="5999740"/>
                </a:cubicBezTo>
                <a:cubicBezTo>
                  <a:pt x="6631792" y="6006037"/>
                  <a:pt x="6634438" y="6011513"/>
                  <a:pt x="6634231" y="6019453"/>
                </a:cubicBezTo>
                <a:cubicBezTo>
                  <a:pt x="6620671" y="6000991"/>
                  <a:pt x="6603540" y="5996829"/>
                  <a:pt x="6586923" y="5988773"/>
                </a:cubicBezTo>
                <a:lnTo>
                  <a:pt x="6572829" y="5979724"/>
                </a:lnTo>
                <a:lnTo>
                  <a:pt x="6569929" y="5982465"/>
                </a:lnTo>
                <a:cubicBezTo>
                  <a:pt x="6568495" y="5982637"/>
                  <a:pt x="6567112" y="5981586"/>
                  <a:pt x="6565923" y="5979198"/>
                </a:cubicBezTo>
                <a:cubicBezTo>
                  <a:pt x="6562550" y="5974257"/>
                  <a:pt x="6560176" y="5969482"/>
                  <a:pt x="6556800" y="5964541"/>
                </a:cubicBezTo>
                <a:lnTo>
                  <a:pt x="6551738" y="5963135"/>
                </a:lnTo>
                <a:lnTo>
                  <a:pt x="6546658" y="5967528"/>
                </a:lnTo>
                <a:lnTo>
                  <a:pt x="6546392" y="5972660"/>
                </a:lnTo>
                <a:cubicBezTo>
                  <a:pt x="6549079" y="5975296"/>
                  <a:pt x="6548453" y="5979571"/>
                  <a:pt x="6548985" y="5982943"/>
                </a:cubicBezTo>
                <a:cubicBezTo>
                  <a:pt x="6549734" y="5991826"/>
                  <a:pt x="6551797" y="5998738"/>
                  <a:pt x="6558859" y="6006482"/>
                </a:cubicBezTo>
                <a:cubicBezTo>
                  <a:pt x="6549015" y="6003747"/>
                  <a:pt x="6539318" y="6003500"/>
                  <a:pt x="6529871" y="6003295"/>
                </a:cubicBezTo>
                <a:lnTo>
                  <a:pt x="6518101" y="6002037"/>
                </a:lnTo>
                <a:lnTo>
                  <a:pt x="6521219" y="6014538"/>
                </a:lnTo>
                <a:cubicBezTo>
                  <a:pt x="6523865" y="6020013"/>
                  <a:pt x="6525688" y="6025337"/>
                  <a:pt x="6524917" y="6031179"/>
                </a:cubicBezTo>
                <a:cubicBezTo>
                  <a:pt x="6524274" y="6036047"/>
                  <a:pt x="6522373" y="6037691"/>
                  <a:pt x="6518520" y="6034985"/>
                </a:cubicBezTo>
                <a:cubicBezTo>
                  <a:pt x="6510121" y="6028446"/>
                  <a:pt x="6505397" y="6019595"/>
                  <a:pt x="6501751" y="6008947"/>
                </a:cubicBezTo>
                <a:lnTo>
                  <a:pt x="6498254" y="5998736"/>
                </a:lnTo>
                <a:lnTo>
                  <a:pt x="6492694" y="5996554"/>
                </a:lnTo>
                <a:lnTo>
                  <a:pt x="6489910" y="5994462"/>
                </a:lnTo>
                <a:lnTo>
                  <a:pt x="6484877" y="6002838"/>
                </a:lnTo>
                <a:cubicBezTo>
                  <a:pt x="6479817" y="6002901"/>
                  <a:pt x="6475014" y="6001017"/>
                  <a:pt x="6475091" y="5994050"/>
                </a:cubicBezTo>
                <a:lnTo>
                  <a:pt x="6475706" y="5984397"/>
                </a:lnTo>
                <a:lnTo>
                  <a:pt x="6455631" y="5983812"/>
                </a:lnTo>
                <a:cubicBezTo>
                  <a:pt x="6448003" y="5986919"/>
                  <a:pt x="6437253" y="5976371"/>
                  <a:pt x="6434660" y="5966087"/>
                </a:cubicBezTo>
                <a:cubicBezTo>
                  <a:pt x="6432755" y="5958107"/>
                  <a:pt x="6430849" y="5950127"/>
                  <a:pt x="6422005" y="5947559"/>
                </a:cubicBezTo>
                <a:cubicBezTo>
                  <a:pt x="6411159" y="5944657"/>
                  <a:pt x="6401846" y="5945295"/>
                  <a:pt x="6392594" y="5952511"/>
                </a:cubicBezTo>
                <a:cubicBezTo>
                  <a:pt x="6390281" y="5954314"/>
                  <a:pt x="6387813" y="5957187"/>
                  <a:pt x="6384499" y="5958825"/>
                </a:cubicBezTo>
                <a:cubicBezTo>
                  <a:pt x="6374090" y="5966943"/>
                  <a:pt x="6368090" y="5965943"/>
                  <a:pt x="6359340" y="5955728"/>
                </a:cubicBezTo>
                <a:cubicBezTo>
                  <a:pt x="6353434" y="5947081"/>
                  <a:pt x="6348903" y="5943043"/>
                  <a:pt x="6338651" y="5950092"/>
                </a:cubicBezTo>
                <a:cubicBezTo>
                  <a:pt x="6329398" y="5957307"/>
                  <a:pt x="6318553" y="5954406"/>
                  <a:pt x="6308866" y="5950604"/>
                </a:cubicBezTo>
                <a:cubicBezTo>
                  <a:pt x="6300021" y="5948035"/>
                  <a:pt x="6291019" y="5946536"/>
                  <a:pt x="6281549" y="5948243"/>
                </a:cubicBezTo>
                <a:cubicBezTo>
                  <a:pt x="6272080" y="5949949"/>
                  <a:pt x="6264392" y="5946479"/>
                  <a:pt x="6257017" y="5940872"/>
                </a:cubicBezTo>
                <a:cubicBezTo>
                  <a:pt x="6247111" y="5931558"/>
                  <a:pt x="6236047" y="5923147"/>
                  <a:pt x="6229923" y="5908990"/>
                </a:cubicBezTo>
                <a:cubicBezTo>
                  <a:pt x="6227861" y="5902079"/>
                  <a:pt x="6223861" y="5901413"/>
                  <a:pt x="6218236" y="5904853"/>
                </a:cubicBezTo>
                <a:cubicBezTo>
                  <a:pt x="6211610" y="5908128"/>
                  <a:pt x="6210827" y="5913472"/>
                  <a:pt x="6215045" y="5919648"/>
                </a:cubicBezTo>
                <a:cubicBezTo>
                  <a:pt x="6216733" y="5922119"/>
                  <a:pt x="6219421" y="5924755"/>
                  <a:pt x="6221952" y="5928461"/>
                </a:cubicBezTo>
                <a:cubicBezTo>
                  <a:pt x="6212012" y="5933373"/>
                  <a:pt x="6206480" y="5929168"/>
                  <a:pt x="6201418" y="5921756"/>
                </a:cubicBezTo>
                <a:cubicBezTo>
                  <a:pt x="6198200" y="5915746"/>
                  <a:pt x="6195356" y="5914178"/>
                  <a:pt x="6192105" y="5922394"/>
                </a:cubicBezTo>
                <a:cubicBezTo>
                  <a:pt x="6186759" y="5937924"/>
                  <a:pt x="6178289" y="5939797"/>
                  <a:pt x="6165539" y="5928915"/>
                </a:cubicBezTo>
                <a:cubicBezTo>
                  <a:pt x="6161008" y="5924876"/>
                  <a:pt x="6156475" y="5920838"/>
                  <a:pt x="6150163" y="5921974"/>
                </a:cubicBezTo>
                <a:cubicBezTo>
                  <a:pt x="6136693" y="5923014"/>
                  <a:pt x="6125847" y="5920113"/>
                  <a:pt x="6121192" y="5902918"/>
                </a:cubicBezTo>
                <a:cubicBezTo>
                  <a:pt x="6120378" y="5922487"/>
                  <a:pt x="6108751" y="5924928"/>
                  <a:pt x="6095437" y="5924899"/>
                </a:cubicBezTo>
                <a:cubicBezTo>
                  <a:pt x="6086123" y="5925537"/>
                  <a:pt x="6081028" y="5932350"/>
                  <a:pt x="6081465" y="5943370"/>
                </a:cubicBezTo>
                <a:cubicBezTo>
                  <a:pt x="6076246" y="5937028"/>
                  <a:pt x="6076028" y="5931519"/>
                  <a:pt x="6079123" y="5924371"/>
                </a:cubicBezTo>
                <a:cubicBezTo>
                  <a:pt x="6082999" y="5911880"/>
                  <a:pt x="6083156" y="5910811"/>
                  <a:pt x="6071467" y="5906675"/>
                </a:cubicBezTo>
                <a:cubicBezTo>
                  <a:pt x="6057779" y="5902205"/>
                  <a:pt x="6044308" y="5903245"/>
                  <a:pt x="6031212" y="5908726"/>
                </a:cubicBezTo>
                <a:cubicBezTo>
                  <a:pt x="6027899" y="5910364"/>
                  <a:pt x="6022274" y="5913805"/>
                  <a:pt x="6022648" y="5918247"/>
                </a:cubicBezTo>
                <a:cubicBezTo>
                  <a:pt x="6023241" y="5928197"/>
                  <a:pt x="6016396" y="5925962"/>
                  <a:pt x="6011083" y="5927266"/>
                </a:cubicBezTo>
                <a:cubicBezTo>
                  <a:pt x="6003926" y="5927170"/>
                  <a:pt x="5996612" y="5928140"/>
                  <a:pt x="5990455" y="5928208"/>
                </a:cubicBezTo>
                <a:cubicBezTo>
                  <a:pt x="5970672" y="5930387"/>
                  <a:pt x="5956922" y="5919339"/>
                  <a:pt x="5944796" y="5904182"/>
                </a:cubicBezTo>
                <a:cubicBezTo>
                  <a:pt x="5937890" y="5895369"/>
                  <a:pt x="5936890" y="5895202"/>
                  <a:pt x="5929326" y="5904888"/>
                </a:cubicBezTo>
                <a:cubicBezTo>
                  <a:pt x="5925544" y="5909732"/>
                  <a:pt x="5922388" y="5910301"/>
                  <a:pt x="5919012" y="5905360"/>
                </a:cubicBezTo>
                <a:cubicBezTo>
                  <a:pt x="5910575" y="5893007"/>
                  <a:pt x="5898731" y="5889940"/>
                  <a:pt x="5885572" y="5888842"/>
                </a:cubicBezTo>
                <a:cubicBezTo>
                  <a:pt x="5872414" y="5887744"/>
                  <a:pt x="5858100" y="5887550"/>
                  <a:pt x="5847507" y="5875932"/>
                </a:cubicBezTo>
                <a:cubicBezTo>
                  <a:pt x="5844819" y="5873295"/>
                  <a:pt x="5844506" y="5875432"/>
                  <a:pt x="5843194" y="5877403"/>
                </a:cubicBezTo>
                <a:cubicBezTo>
                  <a:pt x="5839412" y="5882246"/>
                  <a:pt x="5834098" y="5883551"/>
                  <a:pt x="5829099" y="5882718"/>
                </a:cubicBezTo>
                <a:cubicBezTo>
                  <a:pt x="5820252" y="5880150"/>
                  <a:pt x="5811940" y="5880954"/>
                  <a:pt x="5803782" y="5880689"/>
                </a:cubicBezTo>
                <a:cubicBezTo>
                  <a:pt x="5790311" y="5881729"/>
                  <a:pt x="5783936" y="5876289"/>
                  <a:pt x="5782969" y="5861897"/>
                </a:cubicBezTo>
                <a:cubicBezTo>
                  <a:pt x="5780689" y="5849476"/>
                  <a:pt x="5776001" y="5846505"/>
                  <a:pt x="5763905" y="5852153"/>
                </a:cubicBezTo>
                <a:cubicBezTo>
                  <a:pt x="5748340" y="5860507"/>
                  <a:pt x="5731402" y="5864252"/>
                  <a:pt x="5713929" y="5864626"/>
                </a:cubicBezTo>
                <a:cubicBezTo>
                  <a:pt x="5702772" y="5863861"/>
                  <a:pt x="5692771" y="5862195"/>
                  <a:pt x="5681926" y="5859294"/>
                </a:cubicBezTo>
                <a:cubicBezTo>
                  <a:pt x="5665926" y="5856628"/>
                  <a:pt x="5660986" y="5862373"/>
                  <a:pt x="5664641" y="5879403"/>
                </a:cubicBezTo>
                <a:cubicBezTo>
                  <a:pt x="5665327" y="5881707"/>
                  <a:pt x="5666015" y="5884011"/>
                  <a:pt x="5667390" y="5888619"/>
                </a:cubicBezTo>
                <a:cubicBezTo>
                  <a:pt x="5655796" y="5876835"/>
                  <a:pt x="5635856" y="5880081"/>
                  <a:pt x="5634139" y="5856806"/>
                </a:cubicBezTo>
                <a:cubicBezTo>
                  <a:pt x="5628889" y="5864689"/>
                  <a:pt x="5630793" y="5872669"/>
                  <a:pt x="5623636" y="5872572"/>
                </a:cubicBezTo>
                <a:cubicBezTo>
                  <a:pt x="5618323" y="5873876"/>
                  <a:pt x="5613792" y="5869837"/>
                  <a:pt x="5609104" y="5866867"/>
                </a:cubicBezTo>
                <a:cubicBezTo>
                  <a:pt x="5604416" y="5863896"/>
                  <a:pt x="5598729" y="5860760"/>
                  <a:pt x="5594790" y="5866671"/>
                </a:cubicBezTo>
                <a:cubicBezTo>
                  <a:pt x="5588382" y="5875456"/>
                  <a:pt x="5580381" y="5874122"/>
                  <a:pt x="5572693" y="5870653"/>
                </a:cubicBezTo>
                <a:cubicBezTo>
                  <a:pt x="5567006" y="5867517"/>
                  <a:pt x="5562005" y="5866683"/>
                  <a:pt x="5555066" y="5872095"/>
                </a:cubicBezTo>
                <a:cubicBezTo>
                  <a:pt x="5545971" y="5878243"/>
                  <a:pt x="5525438" y="5871538"/>
                  <a:pt x="5518157" y="5858284"/>
                </a:cubicBezTo>
                <a:cubicBezTo>
                  <a:pt x="5512250" y="5849636"/>
                  <a:pt x="5508563" y="5846833"/>
                  <a:pt x="5500624" y="5852078"/>
                </a:cubicBezTo>
                <a:cubicBezTo>
                  <a:pt x="5495997" y="5855686"/>
                  <a:pt x="5493154" y="5854118"/>
                  <a:pt x="5492936" y="5848609"/>
                </a:cubicBezTo>
                <a:cubicBezTo>
                  <a:pt x="5491344" y="5838491"/>
                  <a:pt x="5497064" y="5827403"/>
                  <a:pt x="5507004" y="5822490"/>
                </a:cubicBezTo>
                <a:cubicBezTo>
                  <a:pt x="5515942" y="5817411"/>
                  <a:pt x="5523787" y="5819813"/>
                  <a:pt x="5531694" y="5828793"/>
                </a:cubicBezTo>
                <a:cubicBezTo>
                  <a:pt x="5532536" y="5830028"/>
                  <a:pt x="5533068" y="5833400"/>
                  <a:pt x="5535380" y="5831596"/>
                </a:cubicBezTo>
                <a:cubicBezTo>
                  <a:pt x="5538850" y="5828890"/>
                  <a:pt x="5539475" y="5824616"/>
                  <a:pt x="5540945" y="5821577"/>
                </a:cubicBezTo>
                <a:cubicBezTo>
                  <a:pt x="5542415" y="5818537"/>
                  <a:pt x="5540413" y="5818204"/>
                  <a:pt x="5538570" y="5816803"/>
                </a:cubicBezTo>
                <a:cubicBezTo>
                  <a:pt x="5522037" y="5810764"/>
                  <a:pt x="5504819" y="5802422"/>
                  <a:pt x="5486627" y="5814717"/>
                </a:cubicBezTo>
                <a:cubicBezTo>
                  <a:pt x="5483156" y="5817423"/>
                  <a:pt x="5479313" y="5815688"/>
                  <a:pt x="5475469" y="5813953"/>
                </a:cubicBezTo>
                <a:cubicBezTo>
                  <a:pt x="5471625" y="5812217"/>
                  <a:pt x="5467937" y="5809414"/>
                  <a:pt x="5463937" y="5808747"/>
                </a:cubicBezTo>
                <a:cubicBezTo>
                  <a:pt x="5447092" y="5804846"/>
                  <a:pt x="5435214" y="5816003"/>
                  <a:pt x="5439712" y="5834269"/>
                </a:cubicBezTo>
                <a:cubicBezTo>
                  <a:pt x="5440931" y="5839944"/>
                  <a:pt x="5443305" y="5844719"/>
                  <a:pt x="5444681" y="5849326"/>
                </a:cubicBezTo>
                <a:cubicBezTo>
                  <a:pt x="5446743" y="5856239"/>
                  <a:pt x="5443273" y="5858944"/>
                  <a:pt x="5438804" y="5861483"/>
                </a:cubicBezTo>
                <a:cubicBezTo>
                  <a:pt x="5433335" y="5863857"/>
                  <a:pt x="5431958" y="5859249"/>
                  <a:pt x="5430585" y="5854641"/>
                </a:cubicBezTo>
                <a:cubicBezTo>
                  <a:pt x="5427835" y="5845426"/>
                  <a:pt x="5424304" y="5841553"/>
                  <a:pt x="5415365" y="5846633"/>
                </a:cubicBezTo>
                <a:cubicBezTo>
                  <a:pt x="5407582" y="5850809"/>
                  <a:pt x="5399895" y="5847339"/>
                  <a:pt x="5393049" y="5845104"/>
                </a:cubicBezTo>
                <a:cubicBezTo>
                  <a:pt x="5380049" y="5842938"/>
                  <a:pt x="5368891" y="5842173"/>
                  <a:pt x="5358857" y="5854733"/>
                </a:cubicBezTo>
                <a:cubicBezTo>
                  <a:pt x="5352762" y="5861381"/>
                  <a:pt x="5335543" y="5853038"/>
                  <a:pt x="5331105" y="5841352"/>
                </a:cubicBezTo>
                <a:cubicBezTo>
                  <a:pt x="5325137" y="5826127"/>
                  <a:pt x="5325137" y="5826127"/>
                  <a:pt x="5313572" y="5835148"/>
                </a:cubicBezTo>
                <a:cubicBezTo>
                  <a:pt x="5290286" y="5854256"/>
                  <a:pt x="5265971" y="5852395"/>
                  <a:pt x="5242377" y="5838611"/>
                </a:cubicBezTo>
                <a:cubicBezTo>
                  <a:pt x="5233845" y="5833906"/>
                  <a:pt x="5225000" y="5831338"/>
                  <a:pt x="5214842" y="5830741"/>
                </a:cubicBezTo>
                <a:cubicBezTo>
                  <a:pt x="5192527" y="5829212"/>
                  <a:pt x="5185621" y="5820399"/>
                  <a:pt x="5186061" y="5796390"/>
                </a:cubicBezTo>
                <a:cubicBezTo>
                  <a:pt x="5185686" y="5791949"/>
                  <a:pt x="5186313" y="5787675"/>
                  <a:pt x="5182780" y="5783802"/>
                </a:cubicBezTo>
                <a:cubicBezTo>
                  <a:pt x="5177563" y="5777460"/>
                  <a:pt x="5172500" y="5770048"/>
                  <a:pt x="5163874" y="5772989"/>
                </a:cubicBezTo>
                <a:cubicBezTo>
                  <a:pt x="5156403" y="5775029"/>
                  <a:pt x="5151214" y="5789490"/>
                  <a:pt x="5153807" y="5799774"/>
                </a:cubicBezTo>
                <a:cubicBezTo>
                  <a:pt x="5156400" y="5810058"/>
                  <a:pt x="5163462" y="5817803"/>
                  <a:pt x="5167212" y="5827185"/>
                </a:cubicBezTo>
                <a:cubicBezTo>
                  <a:pt x="5168743" y="5830724"/>
                  <a:pt x="5170275" y="5834262"/>
                  <a:pt x="5169805" y="5837468"/>
                </a:cubicBezTo>
                <a:cubicBezTo>
                  <a:pt x="5168866" y="5843881"/>
                  <a:pt x="5165397" y="5846586"/>
                  <a:pt x="5160927" y="5849126"/>
                </a:cubicBezTo>
                <a:cubicBezTo>
                  <a:pt x="5156615" y="5850597"/>
                  <a:pt x="5152927" y="5847793"/>
                  <a:pt x="5150240" y="5845156"/>
                </a:cubicBezTo>
                <a:cubicBezTo>
                  <a:pt x="5129303" y="5813206"/>
                  <a:pt x="5097299" y="5807875"/>
                  <a:pt x="5063452" y="5801142"/>
                </a:cubicBezTo>
                <a:cubicBezTo>
                  <a:pt x="5068358" y="5809622"/>
                  <a:pt x="5075890" y="5814161"/>
                  <a:pt x="5081109" y="5820502"/>
                </a:cubicBezTo>
                <a:cubicBezTo>
                  <a:pt x="5086484" y="5825778"/>
                  <a:pt x="5090859" y="5830885"/>
                  <a:pt x="5093921" y="5837963"/>
                </a:cubicBezTo>
                <a:cubicBezTo>
                  <a:pt x="5096827" y="5846110"/>
                  <a:pt x="5095044" y="5851286"/>
                  <a:pt x="5086417" y="5854228"/>
                </a:cubicBezTo>
                <a:cubicBezTo>
                  <a:pt x="5064697" y="5862650"/>
                  <a:pt x="5041756" y="5865397"/>
                  <a:pt x="5018971" y="5867074"/>
                </a:cubicBezTo>
                <a:cubicBezTo>
                  <a:pt x="5010658" y="5867879"/>
                  <a:pt x="5003501" y="5867781"/>
                  <a:pt x="4996187" y="5868752"/>
                </a:cubicBezTo>
                <a:cubicBezTo>
                  <a:pt x="4985873" y="5869223"/>
                  <a:pt x="4976028" y="5866489"/>
                  <a:pt x="4967966" y="5858577"/>
                </a:cubicBezTo>
                <a:cubicBezTo>
                  <a:pt x="4958903" y="5850500"/>
                  <a:pt x="4952590" y="5851637"/>
                  <a:pt x="4945026" y="5861324"/>
                </a:cubicBezTo>
                <a:cubicBezTo>
                  <a:pt x="4943556" y="5864364"/>
                  <a:pt x="4942243" y="5866334"/>
                  <a:pt x="4940775" y="5869373"/>
                </a:cubicBezTo>
                <a:cubicBezTo>
                  <a:pt x="4935712" y="5861961"/>
                  <a:pt x="4937964" y="5853579"/>
                  <a:pt x="4936902" y="5846835"/>
                </a:cubicBezTo>
                <a:cubicBezTo>
                  <a:pt x="4936527" y="5842393"/>
                  <a:pt x="4936996" y="5839187"/>
                  <a:pt x="4933151" y="5837451"/>
                </a:cubicBezTo>
                <a:cubicBezTo>
                  <a:pt x="4923463" y="5833648"/>
                  <a:pt x="4919557" y="5825335"/>
                  <a:pt x="4915808" y="5815953"/>
                </a:cubicBezTo>
                <a:cubicBezTo>
                  <a:pt x="4914434" y="5811345"/>
                  <a:pt x="4911902" y="5807639"/>
                  <a:pt x="4910372" y="5804100"/>
                </a:cubicBezTo>
                <a:cubicBezTo>
                  <a:pt x="4902028" y="5784101"/>
                  <a:pt x="4892184" y="5781367"/>
                  <a:pt x="4874149" y="5792593"/>
                </a:cubicBezTo>
                <a:cubicBezTo>
                  <a:pt x="4882056" y="5801572"/>
                  <a:pt x="4895744" y="5806042"/>
                  <a:pt x="4895556" y="5821336"/>
                </a:cubicBezTo>
                <a:cubicBezTo>
                  <a:pt x="4895460" y="5828984"/>
                  <a:pt x="4892522" y="5835062"/>
                  <a:pt x="4886427" y="5841709"/>
                </a:cubicBezTo>
                <a:cubicBezTo>
                  <a:pt x="4884677" y="5832660"/>
                  <a:pt x="4889085" y="5823543"/>
                  <a:pt x="4883866" y="5817200"/>
                </a:cubicBezTo>
                <a:cubicBezTo>
                  <a:pt x="4877804" y="5809622"/>
                  <a:pt x="4869865" y="5814868"/>
                  <a:pt x="4862866" y="5813702"/>
                </a:cubicBezTo>
                <a:cubicBezTo>
                  <a:pt x="4856864" y="5812701"/>
                  <a:pt x="4853864" y="5812202"/>
                  <a:pt x="4853958" y="5804555"/>
                </a:cubicBezTo>
                <a:cubicBezTo>
                  <a:pt x="4852835" y="5791231"/>
                  <a:pt x="4848459" y="5786124"/>
                  <a:pt x="4835458" y="5783958"/>
                </a:cubicBezTo>
                <a:cubicBezTo>
                  <a:pt x="4827457" y="5782625"/>
                  <a:pt x="4818457" y="5781126"/>
                  <a:pt x="4810924" y="5776586"/>
                </a:cubicBezTo>
                <a:cubicBezTo>
                  <a:pt x="4807238" y="5773782"/>
                  <a:pt x="4803237" y="5773117"/>
                  <a:pt x="4800298" y="5779195"/>
                </a:cubicBezTo>
                <a:cubicBezTo>
                  <a:pt x="4798048" y="5787577"/>
                  <a:pt x="4792204" y="5785509"/>
                  <a:pt x="4787672" y="5781470"/>
                </a:cubicBezTo>
                <a:cubicBezTo>
                  <a:pt x="4773077" y="5769186"/>
                  <a:pt x="4756231" y="5765286"/>
                  <a:pt x="4740012" y="5757110"/>
                </a:cubicBezTo>
                <a:cubicBezTo>
                  <a:pt x="4730480" y="5752237"/>
                  <a:pt x="4722698" y="5756414"/>
                  <a:pt x="4717133" y="5766434"/>
                </a:cubicBezTo>
                <a:cubicBezTo>
                  <a:pt x="4715664" y="5769474"/>
                  <a:pt x="4714195" y="5772513"/>
                  <a:pt x="4712726" y="5775553"/>
                </a:cubicBezTo>
                <a:cubicBezTo>
                  <a:pt x="4708788" y="5781464"/>
                  <a:pt x="4704631" y="5781866"/>
                  <a:pt x="4701412" y="5775857"/>
                </a:cubicBezTo>
                <a:cubicBezTo>
                  <a:pt x="4700412" y="5775690"/>
                  <a:pt x="4700568" y="5774622"/>
                  <a:pt x="4699568" y="5774455"/>
                </a:cubicBezTo>
                <a:cubicBezTo>
                  <a:pt x="4692131" y="5762269"/>
                  <a:pt x="4692131" y="5762269"/>
                  <a:pt x="4683410" y="5772858"/>
                </a:cubicBezTo>
                <a:cubicBezTo>
                  <a:pt x="4674376" y="5785583"/>
                  <a:pt x="4663219" y="5784820"/>
                  <a:pt x="4654939" y="5771399"/>
                </a:cubicBezTo>
                <a:cubicBezTo>
                  <a:pt x="4647345" y="5760281"/>
                  <a:pt x="4642501" y="5758380"/>
                  <a:pt x="4629561" y="5762792"/>
                </a:cubicBezTo>
                <a:cubicBezTo>
                  <a:pt x="4616621" y="5767204"/>
                  <a:pt x="4603681" y="5771617"/>
                  <a:pt x="4590369" y="5771588"/>
                </a:cubicBezTo>
                <a:cubicBezTo>
                  <a:pt x="4581054" y="5772226"/>
                  <a:pt x="4573209" y="5769825"/>
                  <a:pt x="4566991" y="5763315"/>
                </a:cubicBezTo>
                <a:cubicBezTo>
                  <a:pt x="4559929" y="5755571"/>
                  <a:pt x="4554615" y="5756875"/>
                  <a:pt x="4549364" y="5764757"/>
                </a:cubicBezTo>
                <a:cubicBezTo>
                  <a:pt x="4542956" y="5773542"/>
                  <a:pt x="4542956" y="5773542"/>
                  <a:pt x="4538364" y="5762924"/>
                </a:cubicBezTo>
                <a:cubicBezTo>
                  <a:pt x="4535614" y="5753710"/>
                  <a:pt x="4531864" y="5744326"/>
                  <a:pt x="4528958" y="5736181"/>
                </a:cubicBezTo>
                <a:cubicBezTo>
                  <a:pt x="4525801" y="5736749"/>
                  <a:pt x="4526332" y="5740121"/>
                  <a:pt x="4525019" y="5742092"/>
                </a:cubicBezTo>
                <a:cubicBezTo>
                  <a:pt x="4520455" y="5752278"/>
                  <a:pt x="4513672" y="5756622"/>
                  <a:pt x="4502828" y="5753721"/>
                </a:cubicBezTo>
                <a:cubicBezTo>
                  <a:pt x="4493826" y="5752221"/>
                  <a:pt x="4484983" y="5749653"/>
                  <a:pt x="4475981" y="5748153"/>
                </a:cubicBezTo>
                <a:cubicBezTo>
                  <a:pt x="4458136" y="5744085"/>
                  <a:pt x="4444884" y="5750635"/>
                  <a:pt x="4434381" y="5766401"/>
                </a:cubicBezTo>
                <a:cubicBezTo>
                  <a:pt x="4430286" y="5773381"/>
                  <a:pt x="4426191" y="5780362"/>
                  <a:pt x="4421940" y="5788411"/>
                </a:cubicBezTo>
                <a:cubicBezTo>
                  <a:pt x="4420471" y="5791451"/>
                  <a:pt x="4417845" y="5795391"/>
                  <a:pt x="4414000" y="5793657"/>
                </a:cubicBezTo>
                <a:cubicBezTo>
                  <a:pt x="4410156" y="5791922"/>
                  <a:pt x="4411782" y="5787814"/>
                  <a:pt x="4412251" y="5784608"/>
                </a:cubicBezTo>
                <a:cubicBezTo>
                  <a:pt x="4413190" y="5778196"/>
                  <a:pt x="4415128" y="5771951"/>
                  <a:pt x="4410752" y="5766843"/>
                </a:cubicBezTo>
                <a:cubicBezTo>
                  <a:pt x="4408222" y="5763137"/>
                  <a:pt x="4411536" y="5761500"/>
                  <a:pt x="4413004" y="5758460"/>
                </a:cubicBezTo>
                <a:cubicBezTo>
                  <a:pt x="4418569" y="5748441"/>
                  <a:pt x="4417193" y="5743833"/>
                  <a:pt x="4406193" y="5742000"/>
                </a:cubicBezTo>
                <a:cubicBezTo>
                  <a:pt x="4393191" y="5739835"/>
                  <a:pt x="4379877" y="5739806"/>
                  <a:pt x="4367407" y="5741012"/>
                </a:cubicBezTo>
                <a:cubicBezTo>
                  <a:pt x="4360250" y="5740914"/>
                  <a:pt x="4352623" y="5744022"/>
                  <a:pt x="4347529" y="5750836"/>
                </a:cubicBezTo>
                <a:cubicBezTo>
                  <a:pt x="4343591" y="5756749"/>
                  <a:pt x="4338120" y="5759121"/>
                  <a:pt x="4330276" y="5756720"/>
                </a:cubicBezTo>
                <a:cubicBezTo>
                  <a:pt x="4307742" y="5749682"/>
                  <a:pt x="4284803" y="5752429"/>
                  <a:pt x="4262236" y="5759616"/>
                </a:cubicBezTo>
                <a:cubicBezTo>
                  <a:pt x="4261080" y="5760517"/>
                  <a:pt x="4261080" y="5760517"/>
                  <a:pt x="4260079" y="5760351"/>
                </a:cubicBezTo>
                <a:cubicBezTo>
                  <a:pt x="4231200" y="5768676"/>
                  <a:pt x="4223513" y="5765205"/>
                  <a:pt x="4209952" y="5738864"/>
                </a:cubicBezTo>
                <a:cubicBezTo>
                  <a:pt x="4206638" y="5740501"/>
                  <a:pt x="4208326" y="5742971"/>
                  <a:pt x="4208012" y="5745109"/>
                </a:cubicBezTo>
                <a:cubicBezTo>
                  <a:pt x="4208074" y="5751688"/>
                  <a:pt x="4205605" y="5754560"/>
                  <a:pt x="4199074" y="5750188"/>
                </a:cubicBezTo>
                <a:cubicBezTo>
                  <a:pt x="4197073" y="5749855"/>
                  <a:pt x="4194542" y="5746149"/>
                  <a:pt x="4193229" y="5748119"/>
                </a:cubicBezTo>
                <a:cubicBezTo>
                  <a:pt x="4190759" y="5750992"/>
                  <a:pt x="4191290" y="5754364"/>
                  <a:pt x="4191822" y="5757737"/>
                </a:cubicBezTo>
                <a:cubicBezTo>
                  <a:pt x="4192509" y="5760042"/>
                  <a:pt x="4192196" y="5762178"/>
                  <a:pt x="4192884" y="5764481"/>
                </a:cubicBezTo>
                <a:cubicBezTo>
                  <a:pt x="4193102" y="5769992"/>
                  <a:pt x="4189945" y="5770561"/>
                  <a:pt x="4187258" y="5767924"/>
                </a:cubicBezTo>
                <a:cubicBezTo>
                  <a:pt x="4179726" y="5763385"/>
                  <a:pt x="4173664" y="5755806"/>
                  <a:pt x="4164037" y="5758582"/>
                </a:cubicBezTo>
                <a:cubicBezTo>
                  <a:pt x="4155411" y="5761523"/>
                  <a:pt x="4151003" y="5770642"/>
                  <a:pt x="4146066" y="5776387"/>
                </a:cubicBezTo>
                <a:cubicBezTo>
                  <a:pt x="4136409" y="5758358"/>
                  <a:pt x="4140129" y="5746935"/>
                  <a:pt x="4156851" y="5737680"/>
                </a:cubicBezTo>
                <a:cubicBezTo>
                  <a:pt x="4157851" y="5737847"/>
                  <a:pt x="4159008" y="5736945"/>
                  <a:pt x="4160164" y="5736043"/>
                </a:cubicBezTo>
                <a:cubicBezTo>
                  <a:pt x="4165634" y="5733670"/>
                  <a:pt x="4174104" y="5731798"/>
                  <a:pt x="4173042" y="5725052"/>
                </a:cubicBezTo>
                <a:cubicBezTo>
                  <a:pt x="4171668" y="5720444"/>
                  <a:pt x="4163667" y="5719111"/>
                  <a:pt x="4157822" y="5717043"/>
                </a:cubicBezTo>
                <a:cubicBezTo>
                  <a:pt x="4143978" y="5713641"/>
                  <a:pt x="4129506" y="5714515"/>
                  <a:pt x="4115348" y="5713251"/>
                </a:cubicBezTo>
                <a:cubicBezTo>
                  <a:pt x="4112348" y="5712751"/>
                  <a:pt x="4109191" y="5713319"/>
                  <a:pt x="4106348" y="5711751"/>
                </a:cubicBezTo>
                <a:cubicBezTo>
                  <a:pt x="4098347" y="5710418"/>
                  <a:pt x="4091659" y="5707115"/>
                  <a:pt x="4086251" y="5716066"/>
                </a:cubicBezTo>
                <a:cubicBezTo>
                  <a:pt x="4083625" y="5720007"/>
                  <a:pt x="4077624" y="5719008"/>
                  <a:pt x="4072311" y="5720312"/>
                </a:cubicBezTo>
                <a:cubicBezTo>
                  <a:pt x="4065998" y="5721450"/>
                  <a:pt x="4060529" y="5723823"/>
                  <a:pt x="4059277" y="5732371"/>
                </a:cubicBezTo>
                <a:cubicBezTo>
                  <a:pt x="4057026" y="5740755"/>
                  <a:pt x="4050183" y="5738519"/>
                  <a:pt x="4044869" y="5739823"/>
                </a:cubicBezTo>
                <a:cubicBezTo>
                  <a:pt x="4040556" y="5741294"/>
                  <a:pt x="4036399" y="5741697"/>
                  <a:pt x="4035181" y="5736020"/>
                </a:cubicBezTo>
                <a:cubicBezTo>
                  <a:pt x="4033649" y="5732481"/>
                  <a:pt x="4031806" y="5731079"/>
                  <a:pt x="4028805" y="5730579"/>
                </a:cubicBezTo>
                <a:cubicBezTo>
                  <a:pt x="4020648" y="5730315"/>
                  <a:pt x="4012491" y="5730050"/>
                  <a:pt x="4005272" y="5723374"/>
                </a:cubicBezTo>
                <a:cubicBezTo>
                  <a:pt x="4001584" y="5720571"/>
                  <a:pt x="3998114" y="5723277"/>
                  <a:pt x="3994645" y="5725983"/>
                </a:cubicBezTo>
                <a:cubicBezTo>
                  <a:pt x="3974828" y="5742386"/>
                  <a:pt x="3952044" y="5744064"/>
                  <a:pt x="3929199" y="5739163"/>
                </a:cubicBezTo>
                <a:cubicBezTo>
                  <a:pt x="3918354" y="5736262"/>
                  <a:pt x="3907509" y="5733360"/>
                  <a:pt x="3896038" y="5734733"/>
                </a:cubicBezTo>
                <a:cubicBezTo>
                  <a:pt x="3886725" y="5735371"/>
                  <a:pt x="3879350" y="5729764"/>
                  <a:pt x="3875757" y="5719312"/>
                </a:cubicBezTo>
                <a:cubicBezTo>
                  <a:pt x="3870974" y="5723989"/>
                  <a:pt x="3869724" y="5732539"/>
                  <a:pt x="3860723" y="5731040"/>
                </a:cubicBezTo>
                <a:cubicBezTo>
                  <a:pt x="3849878" y="5728138"/>
                  <a:pt x="3839188" y="5724168"/>
                  <a:pt x="3832596" y="5713218"/>
                </a:cubicBezTo>
                <a:cubicBezTo>
                  <a:pt x="3830909" y="5710747"/>
                  <a:pt x="3829377" y="5707207"/>
                  <a:pt x="3827847" y="5703668"/>
                </a:cubicBezTo>
                <a:cubicBezTo>
                  <a:pt x="3825315" y="5699963"/>
                  <a:pt x="3824097" y="5694286"/>
                  <a:pt x="3817627" y="5696492"/>
                </a:cubicBezTo>
                <a:cubicBezTo>
                  <a:pt x="3811314" y="5697631"/>
                  <a:pt x="3810689" y="5701905"/>
                  <a:pt x="3810063" y="5706180"/>
                </a:cubicBezTo>
                <a:cubicBezTo>
                  <a:pt x="3807404" y="5724346"/>
                  <a:pt x="3800058" y="5739542"/>
                  <a:pt x="3789025" y="5751936"/>
                </a:cubicBezTo>
                <a:cubicBezTo>
                  <a:pt x="3782929" y="5758582"/>
                  <a:pt x="3777147" y="5763093"/>
                  <a:pt x="3767771" y="5757152"/>
                </a:cubicBezTo>
                <a:cubicBezTo>
                  <a:pt x="3760240" y="5752614"/>
                  <a:pt x="3750613" y="5755388"/>
                  <a:pt x="3742987" y="5758496"/>
                </a:cubicBezTo>
                <a:cubicBezTo>
                  <a:pt x="3733203" y="5762340"/>
                  <a:pt x="3721733" y="5763713"/>
                  <a:pt x="3710576" y="5762948"/>
                </a:cubicBezTo>
                <a:cubicBezTo>
                  <a:pt x="3696263" y="5762754"/>
                  <a:pt x="3681322" y="5766832"/>
                  <a:pt x="3667383" y="5771079"/>
                </a:cubicBezTo>
                <a:cubicBezTo>
                  <a:pt x="3655756" y="5773520"/>
                  <a:pt x="3645130" y="5776129"/>
                  <a:pt x="3633286" y="5773061"/>
                </a:cubicBezTo>
                <a:cubicBezTo>
                  <a:pt x="3622597" y="5769091"/>
                  <a:pt x="3613534" y="5761013"/>
                  <a:pt x="3607941" y="5750228"/>
                </a:cubicBezTo>
                <a:cubicBezTo>
                  <a:pt x="3592379" y="5723553"/>
                  <a:pt x="3578222" y="5722290"/>
                  <a:pt x="3560154" y="5747742"/>
                </a:cubicBezTo>
                <a:cubicBezTo>
                  <a:pt x="3559998" y="5748810"/>
                  <a:pt x="3558841" y="5749712"/>
                  <a:pt x="3558684" y="5750780"/>
                </a:cubicBezTo>
                <a:cubicBezTo>
                  <a:pt x="3550964" y="5761536"/>
                  <a:pt x="3550964" y="5761536"/>
                  <a:pt x="3545528" y="5749683"/>
                </a:cubicBezTo>
                <a:cubicBezTo>
                  <a:pt x="3539934" y="5738899"/>
                  <a:pt x="3534090" y="5736831"/>
                  <a:pt x="3521150" y="5741244"/>
                </a:cubicBezTo>
                <a:cubicBezTo>
                  <a:pt x="3500740" y="5747696"/>
                  <a:pt x="3500740" y="5747696"/>
                  <a:pt x="3488209" y="5742324"/>
                </a:cubicBezTo>
                <a:cubicBezTo>
                  <a:pt x="3495304" y="5735843"/>
                  <a:pt x="3503931" y="5732901"/>
                  <a:pt x="3512400" y="5731028"/>
                </a:cubicBezTo>
                <a:cubicBezTo>
                  <a:pt x="3521026" y="5728087"/>
                  <a:pt x="3530340" y="5727449"/>
                  <a:pt x="3539810" y="5725742"/>
                </a:cubicBezTo>
                <a:cubicBezTo>
                  <a:pt x="3533435" y="5720301"/>
                  <a:pt x="3533060" y="5715861"/>
                  <a:pt x="3537000" y="5709949"/>
                </a:cubicBezTo>
                <a:cubicBezTo>
                  <a:pt x="3541938" y="5704204"/>
                  <a:pt x="3539094" y="5702636"/>
                  <a:pt x="3533094" y="5701636"/>
                </a:cubicBezTo>
                <a:cubicBezTo>
                  <a:pt x="3522092" y="5699803"/>
                  <a:pt x="3510934" y="5699038"/>
                  <a:pt x="3500715" y="5691863"/>
                </a:cubicBezTo>
                <a:cubicBezTo>
                  <a:pt x="3494028" y="5688559"/>
                  <a:pt x="3487558" y="5690765"/>
                  <a:pt x="3483306" y="5698815"/>
                </a:cubicBezTo>
                <a:cubicBezTo>
                  <a:pt x="3481837" y="5701853"/>
                  <a:pt x="3480524" y="5703824"/>
                  <a:pt x="3476992" y="5699953"/>
                </a:cubicBezTo>
                <a:cubicBezTo>
                  <a:pt x="3466930" y="5691707"/>
                  <a:pt x="3466930" y="5691707"/>
                  <a:pt x="3464054" y="5704364"/>
                </a:cubicBezTo>
                <a:cubicBezTo>
                  <a:pt x="3463898" y="5705433"/>
                  <a:pt x="3463740" y="5706502"/>
                  <a:pt x="3462428" y="5708472"/>
                </a:cubicBezTo>
                <a:cubicBezTo>
                  <a:pt x="3458522" y="5700159"/>
                  <a:pt x="3453616" y="5691680"/>
                  <a:pt x="3449710" y="5683366"/>
                </a:cubicBezTo>
                <a:cubicBezTo>
                  <a:pt x="3447866" y="5681963"/>
                  <a:pt x="3447648" y="5676454"/>
                  <a:pt x="3444335" y="5678091"/>
                </a:cubicBezTo>
                <a:cubicBezTo>
                  <a:pt x="3440022" y="5679562"/>
                  <a:pt x="3435708" y="5681033"/>
                  <a:pt x="3434770" y="5687444"/>
                </a:cubicBezTo>
                <a:cubicBezTo>
                  <a:pt x="3434832" y="5694023"/>
                  <a:pt x="3436050" y="5699699"/>
                  <a:pt x="3437270" y="5705375"/>
                </a:cubicBezTo>
                <a:cubicBezTo>
                  <a:pt x="3438644" y="5709983"/>
                  <a:pt x="3438018" y="5714259"/>
                  <a:pt x="3432705" y="5715562"/>
                </a:cubicBezTo>
                <a:cubicBezTo>
                  <a:pt x="3413920" y="5717906"/>
                  <a:pt x="3394512" y="5724525"/>
                  <a:pt x="3375041" y="5724565"/>
                </a:cubicBezTo>
                <a:cubicBezTo>
                  <a:pt x="3365727" y="5725203"/>
                  <a:pt x="3356414" y="5725840"/>
                  <a:pt x="3354446" y="5711282"/>
                </a:cubicBezTo>
                <a:cubicBezTo>
                  <a:pt x="3353696" y="5702400"/>
                  <a:pt x="3336320" y="5695127"/>
                  <a:pt x="3330538" y="5699637"/>
                </a:cubicBezTo>
                <a:cubicBezTo>
                  <a:pt x="3328069" y="5702509"/>
                  <a:pt x="3325756" y="5704313"/>
                  <a:pt x="3328130" y="5709087"/>
                </a:cubicBezTo>
                <a:cubicBezTo>
                  <a:pt x="3330504" y="5713862"/>
                  <a:pt x="3332818" y="5712058"/>
                  <a:pt x="3335975" y="5711489"/>
                </a:cubicBezTo>
                <a:cubicBezTo>
                  <a:pt x="3340445" y="5708950"/>
                  <a:pt x="3345758" y="5707646"/>
                  <a:pt x="3348132" y="5712420"/>
                </a:cubicBezTo>
                <a:cubicBezTo>
                  <a:pt x="3350663" y="5716125"/>
                  <a:pt x="3351038" y="5720566"/>
                  <a:pt x="3347413" y="5724342"/>
                </a:cubicBezTo>
                <a:cubicBezTo>
                  <a:pt x="3343630" y="5729185"/>
                  <a:pt x="3340161" y="5731890"/>
                  <a:pt x="3334630" y="5727685"/>
                </a:cubicBezTo>
                <a:cubicBezTo>
                  <a:pt x="3328941" y="5724548"/>
                  <a:pt x="3325628" y="5726186"/>
                  <a:pt x="3324534" y="5733666"/>
                </a:cubicBezTo>
                <a:cubicBezTo>
                  <a:pt x="3324221" y="5735803"/>
                  <a:pt x="3324066" y="5736872"/>
                  <a:pt x="3323752" y="5739009"/>
                </a:cubicBezTo>
                <a:cubicBezTo>
                  <a:pt x="3322439" y="5740980"/>
                  <a:pt x="3321970" y="5744186"/>
                  <a:pt x="3319813" y="5744920"/>
                </a:cubicBezTo>
                <a:cubicBezTo>
                  <a:pt x="3316657" y="5745490"/>
                  <a:pt x="3316126" y="5742117"/>
                  <a:pt x="3314282" y="5740715"/>
                </a:cubicBezTo>
                <a:cubicBezTo>
                  <a:pt x="3308376" y="5732069"/>
                  <a:pt x="3301157" y="5725393"/>
                  <a:pt x="3289999" y="5724628"/>
                </a:cubicBezTo>
                <a:cubicBezTo>
                  <a:pt x="3284998" y="5723796"/>
                  <a:pt x="3281842" y="5724364"/>
                  <a:pt x="3281904" y="5730943"/>
                </a:cubicBezTo>
                <a:cubicBezTo>
                  <a:pt x="3281278" y="5735217"/>
                  <a:pt x="3280652" y="5739492"/>
                  <a:pt x="3280028" y="5743767"/>
                </a:cubicBezTo>
                <a:cubicBezTo>
                  <a:pt x="3276464" y="5754119"/>
                  <a:pt x="3273150" y="5755757"/>
                  <a:pt x="3263462" y="5751953"/>
                </a:cubicBezTo>
                <a:cubicBezTo>
                  <a:pt x="3257618" y="5749885"/>
                  <a:pt x="3252304" y="5751189"/>
                  <a:pt x="3246304" y="5750189"/>
                </a:cubicBezTo>
                <a:cubicBezTo>
                  <a:pt x="3236146" y="5749592"/>
                  <a:pt x="3228771" y="5743984"/>
                  <a:pt x="3226334" y="5732632"/>
                </a:cubicBezTo>
                <a:cubicBezTo>
                  <a:pt x="3224116" y="5726789"/>
                  <a:pt x="3222054" y="5719878"/>
                  <a:pt x="3219992" y="5712966"/>
                </a:cubicBezTo>
                <a:cubicBezTo>
                  <a:pt x="3222993" y="5713466"/>
                  <a:pt x="3224992" y="5713799"/>
                  <a:pt x="3226993" y="5714132"/>
                </a:cubicBezTo>
                <a:cubicBezTo>
                  <a:pt x="3247838" y="5718699"/>
                  <a:pt x="3248839" y="5718866"/>
                  <a:pt x="3259810" y="5699895"/>
                </a:cubicBezTo>
                <a:cubicBezTo>
                  <a:pt x="3262749" y="5693817"/>
                  <a:pt x="3267218" y="5691277"/>
                  <a:pt x="3273220" y="5692277"/>
                </a:cubicBezTo>
                <a:cubicBezTo>
                  <a:pt x="3293534" y="5693471"/>
                  <a:pt x="3312630" y="5688990"/>
                  <a:pt x="3331196" y="5681136"/>
                </a:cubicBezTo>
                <a:cubicBezTo>
                  <a:pt x="3354231" y="5670742"/>
                  <a:pt x="3379172" y="5668330"/>
                  <a:pt x="3403426" y="5663613"/>
                </a:cubicBezTo>
                <a:cubicBezTo>
                  <a:pt x="3417208" y="5660435"/>
                  <a:pt x="3429992" y="5657092"/>
                  <a:pt x="3441714" y="5647003"/>
                </a:cubicBezTo>
                <a:cubicBezTo>
                  <a:pt x="3449808" y="5640689"/>
                  <a:pt x="3458966" y="5641120"/>
                  <a:pt x="3467966" y="5642620"/>
                </a:cubicBezTo>
                <a:cubicBezTo>
                  <a:pt x="3480124" y="5643550"/>
                  <a:pt x="3491282" y="5644314"/>
                  <a:pt x="3494940" y="5626314"/>
                </a:cubicBezTo>
                <a:cubicBezTo>
                  <a:pt x="3504378" y="5638834"/>
                  <a:pt x="3514848" y="5637294"/>
                  <a:pt x="3525787" y="5632547"/>
                </a:cubicBezTo>
                <a:cubicBezTo>
                  <a:pt x="3538040" y="5625832"/>
                  <a:pt x="3551040" y="5627998"/>
                  <a:pt x="3563511" y="5626791"/>
                </a:cubicBezTo>
                <a:cubicBezTo>
                  <a:pt x="3576982" y="5625751"/>
                  <a:pt x="3588764" y="5622240"/>
                  <a:pt x="3600017" y="5615357"/>
                </a:cubicBezTo>
                <a:cubicBezTo>
                  <a:pt x="3605800" y="5610848"/>
                  <a:pt x="3613268" y="5608808"/>
                  <a:pt x="3621112" y="5611210"/>
                </a:cubicBezTo>
                <a:cubicBezTo>
                  <a:pt x="3630958" y="5613944"/>
                  <a:pt x="3640272" y="5613306"/>
                  <a:pt x="3649211" y="5608228"/>
                </a:cubicBezTo>
                <a:cubicBezTo>
                  <a:pt x="3677184" y="5592089"/>
                  <a:pt x="3707969" y="5591744"/>
                  <a:pt x="3738066" y="5589096"/>
                </a:cubicBezTo>
                <a:cubicBezTo>
                  <a:pt x="3756850" y="5586751"/>
                  <a:pt x="3775634" y="5584407"/>
                  <a:pt x="3792512" y="5574082"/>
                </a:cubicBezTo>
                <a:cubicBezTo>
                  <a:pt x="3798294" y="5569573"/>
                  <a:pt x="3805077" y="5565229"/>
                  <a:pt x="3798171" y="5556417"/>
                </a:cubicBezTo>
                <a:cubicBezTo>
                  <a:pt x="3796640" y="5552877"/>
                  <a:pt x="3797953" y="5550906"/>
                  <a:pt x="3799265" y="5548936"/>
                </a:cubicBezTo>
                <a:cubicBezTo>
                  <a:pt x="3801891" y="5544994"/>
                  <a:pt x="3804361" y="5542122"/>
                  <a:pt x="3806830" y="5539249"/>
                </a:cubicBezTo>
                <a:cubicBezTo>
                  <a:pt x="3820334" y="5523984"/>
                  <a:pt x="3830334" y="5525650"/>
                  <a:pt x="3836520" y="5546385"/>
                </a:cubicBezTo>
                <a:cubicBezTo>
                  <a:pt x="3837364" y="5547620"/>
                  <a:pt x="3837207" y="5548688"/>
                  <a:pt x="3838895" y="5551159"/>
                </a:cubicBezTo>
                <a:cubicBezTo>
                  <a:pt x="3842147" y="5542943"/>
                  <a:pt x="3845084" y="5536865"/>
                  <a:pt x="3848336" y="5528649"/>
                </a:cubicBezTo>
                <a:cubicBezTo>
                  <a:pt x="3851711" y="5533590"/>
                  <a:pt x="3853085" y="5538197"/>
                  <a:pt x="3855617" y="5541903"/>
                </a:cubicBezTo>
                <a:cubicBezTo>
                  <a:pt x="3865429" y="5558863"/>
                  <a:pt x="3870429" y="5559696"/>
                  <a:pt x="3883776" y="5545500"/>
                </a:cubicBezTo>
                <a:cubicBezTo>
                  <a:pt x="3889715" y="5539921"/>
                  <a:pt x="3894653" y="5534175"/>
                  <a:pt x="3899593" y="5528431"/>
                </a:cubicBezTo>
                <a:cubicBezTo>
                  <a:pt x="3909782" y="5514802"/>
                  <a:pt x="3912939" y="5514234"/>
                  <a:pt x="3927001" y="5523144"/>
                </a:cubicBezTo>
                <a:cubicBezTo>
                  <a:pt x="3933377" y="5528585"/>
                  <a:pt x="3939003" y="5525145"/>
                  <a:pt x="3944473" y="5522771"/>
                </a:cubicBezTo>
                <a:cubicBezTo>
                  <a:pt x="3957882" y="5515153"/>
                  <a:pt x="3957882" y="5515153"/>
                  <a:pt x="3965006" y="5529476"/>
                </a:cubicBezTo>
                <a:cubicBezTo>
                  <a:pt x="3968632" y="5525700"/>
                  <a:pt x="3970571" y="5519456"/>
                  <a:pt x="3976727" y="5519387"/>
                </a:cubicBezTo>
                <a:cubicBezTo>
                  <a:pt x="3983041" y="5518249"/>
                  <a:pt x="3986415" y="5523190"/>
                  <a:pt x="3990947" y="5527230"/>
                </a:cubicBezTo>
                <a:cubicBezTo>
                  <a:pt x="3996478" y="5531435"/>
                  <a:pt x="4000635" y="5531034"/>
                  <a:pt x="4006261" y="5527591"/>
                </a:cubicBezTo>
                <a:cubicBezTo>
                  <a:pt x="4016357" y="5521611"/>
                  <a:pt x="4023765" y="5512992"/>
                  <a:pt x="4033017" y="5505776"/>
                </a:cubicBezTo>
                <a:cubicBezTo>
                  <a:pt x="4037643" y="5502168"/>
                  <a:pt x="4040956" y="5500531"/>
                  <a:pt x="4044862" y="5508844"/>
                </a:cubicBezTo>
                <a:cubicBezTo>
                  <a:pt x="4047767" y="5516991"/>
                  <a:pt x="4054612" y="5519226"/>
                  <a:pt x="4063239" y="5516284"/>
                </a:cubicBezTo>
                <a:cubicBezTo>
                  <a:pt x="4069864" y="5513009"/>
                  <a:pt x="4077490" y="5509902"/>
                  <a:pt x="4085648" y="5510166"/>
                </a:cubicBezTo>
                <a:cubicBezTo>
                  <a:pt x="4092804" y="5510263"/>
                  <a:pt x="4091587" y="5504587"/>
                  <a:pt x="4091368" y="5499077"/>
                </a:cubicBezTo>
                <a:cubicBezTo>
                  <a:pt x="4091525" y="5498008"/>
                  <a:pt x="4089681" y="5496607"/>
                  <a:pt x="4089681" y="5496607"/>
                </a:cubicBezTo>
                <a:cubicBezTo>
                  <a:pt x="4079272" y="5504724"/>
                  <a:pt x="4075679" y="5494275"/>
                  <a:pt x="4072461" y="5488265"/>
                </a:cubicBezTo>
                <a:cubicBezTo>
                  <a:pt x="4067399" y="5480853"/>
                  <a:pt x="4077025" y="5478078"/>
                  <a:pt x="4081119" y="5471098"/>
                </a:cubicBezTo>
                <a:cubicBezTo>
                  <a:pt x="4073806" y="5472069"/>
                  <a:pt x="4066805" y="5470903"/>
                  <a:pt x="4060649" y="5470971"/>
                </a:cubicBezTo>
                <a:cubicBezTo>
                  <a:pt x="4053335" y="5471942"/>
                  <a:pt x="4048648" y="5468972"/>
                  <a:pt x="4044117" y="5464933"/>
                </a:cubicBezTo>
                <a:cubicBezTo>
                  <a:pt x="4041428" y="5462295"/>
                  <a:pt x="4041366" y="5455717"/>
                  <a:pt x="4037210" y="5456119"/>
                </a:cubicBezTo>
                <a:cubicBezTo>
                  <a:pt x="4029896" y="5457090"/>
                  <a:pt x="4021896" y="5455758"/>
                  <a:pt x="4014956" y="5461169"/>
                </a:cubicBezTo>
                <a:cubicBezTo>
                  <a:pt x="4013644" y="5463140"/>
                  <a:pt x="4012488" y="5464043"/>
                  <a:pt x="4009018" y="5466749"/>
                </a:cubicBezTo>
                <a:cubicBezTo>
                  <a:pt x="4009895" y="5453758"/>
                  <a:pt x="4012615" y="5442170"/>
                  <a:pt x="4013335" y="5430249"/>
                </a:cubicBezTo>
                <a:cubicBezTo>
                  <a:pt x="4012960" y="5425807"/>
                  <a:pt x="4016430" y="5423101"/>
                  <a:pt x="4020430" y="5423767"/>
                </a:cubicBezTo>
                <a:cubicBezTo>
                  <a:pt x="4024587" y="5423366"/>
                  <a:pt x="4026118" y="5426905"/>
                  <a:pt x="4025649" y="5430111"/>
                </a:cubicBezTo>
                <a:cubicBezTo>
                  <a:pt x="4026023" y="5434551"/>
                  <a:pt x="4026398" y="5438993"/>
                  <a:pt x="4031711" y="5437689"/>
                </a:cubicBezTo>
                <a:cubicBezTo>
                  <a:pt x="4036024" y="5436218"/>
                  <a:pt x="4036649" y="5431943"/>
                  <a:pt x="4036276" y="5427501"/>
                </a:cubicBezTo>
                <a:cubicBezTo>
                  <a:pt x="4032464" y="5411542"/>
                  <a:pt x="4024777" y="5408071"/>
                  <a:pt x="4012211" y="5416925"/>
                </a:cubicBezTo>
                <a:cubicBezTo>
                  <a:pt x="4006429" y="5421435"/>
                  <a:pt x="4003272" y="5422004"/>
                  <a:pt x="4000366" y="5413857"/>
                </a:cubicBezTo>
                <a:cubicBezTo>
                  <a:pt x="3997243" y="5400200"/>
                  <a:pt x="3990554" y="5396896"/>
                  <a:pt x="3977928" y="5399172"/>
                </a:cubicBezTo>
                <a:cubicBezTo>
                  <a:pt x="3971614" y="5400310"/>
                  <a:pt x="3965457" y="5400378"/>
                  <a:pt x="3959144" y="5401516"/>
                </a:cubicBezTo>
                <a:cubicBezTo>
                  <a:pt x="3946517" y="5403792"/>
                  <a:pt x="3940578" y="5409370"/>
                  <a:pt x="3939545" y="5423429"/>
                </a:cubicBezTo>
                <a:cubicBezTo>
                  <a:pt x="3938138" y="5433047"/>
                  <a:pt x="3940887" y="5442262"/>
                  <a:pt x="3937480" y="5451547"/>
                </a:cubicBezTo>
                <a:cubicBezTo>
                  <a:pt x="3927726" y="5476194"/>
                  <a:pt x="3898377" y="5487725"/>
                  <a:pt x="3873626" y="5474844"/>
                </a:cubicBezTo>
                <a:cubicBezTo>
                  <a:pt x="3867782" y="5472775"/>
                  <a:pt x="3862406" y="5467501"/>
                  <a:pt x="3856720" y="5464365"/>
                </a:cubicBezTo>
                <a:cubicBezTo>
                  <a:pt x="3849187" y="5459825"/>
                  <a:pt x="3844717" y="5462366"/>
                  <a:pt x="3843467" y="5470913"/>
                </a:cubicBezTo>
                <a:cubicBezTo>
                  <a:pt x="3842153" y="5472885"/>
                  <a:pt x="3841997" y="5473953"/>
                  <a:pt x="3842684" y="5476257"/>
                </a:cubicBezTo>
                <a:cubicBezTo>
                  <a:pt x="3840652" y="5490150"/>
                  <a:pt x="3840652" y="5490150"/>
                  <a:pt x="3829276" y="5483875"/>
                </a:cubicBezTo>
                <a:cubicBezTo>
                  <a:pt x="3824432" y="5481974"/>
                  <a:pt x="3822119" y="5483778"/>
                  <a:pt x="3817806" y="5485249"/>
                </a:cubicBezTo>
                <a:cubicBezTo>
                  <a:pt x="3805710" y="5490897"/>
                  <a:pt x="3798865" y="5488661"/>
                  <a:pt x="3795741" y="5475005"/>
                </a:cubicBezTo>
                <a:cubicBezTo>
                  <a:pt x="3792461" y="5462417"/>
                  <a:pt x="3787774" y="5459447"/>
                  <a:pt x="3777303" y="5460987"/>
                </a:cubicBezTo>
                <a:cubicBezTo>
                  <a:pt x="3767833" y="5462692"/>
                  <a:pt x="3760051" y="5466870"/>
                  <a:pt x="3753800" y="5474586"/>
                </a:cubicBezTo>
                <a:cubicBezTo>
                  <a:pt x="3748704" y="5481399"/>
                  <a:pt x="3744608" y="5488380"/>
                  <a:pt x="3738670" y="5493959"/>
                </a:cubicBezTo>
                <a:cubicBezTo>
                  <a:pt x="3727793" y="5505283"/>
                  <a:pt x="3718323" y="5506989"/>
                  <a:pt x="3705104" y="5499314"/>
                </a:cubicBezTo>
                <a:cubicBezTo>
                  <a:pt x="3700416" y="5496343"/>
                  <a:pt x="3697415" y="5495843"/>
                  <a:pt x="3693790" y="5499618"/>
                </a:cubicBezTo>
                <a:cubicBezTo>
                  <a:pt x="3688852" y="5505363"/>
                  <a:pt x="3682381" y="5507570"/>
                  <a:pt x="3675068" y="5508541"/>
                </a:cubicBezTo>
                <a:cubicBezTo>
                  <a:pt x="3669754" y="5509845"/>
                  <a:pt x="3664598" y="5510080"/>
                  <a:pt x="3659284" y="5511385"/>
                </a:cubicBezTo>
                <a:cubicBezTo>
                  <a:pt x="3656971" y="5513189"/>
                  <a:pt x="3652126" y="5511287"/>
                  <a:pt x="3652502" y="5515728"/>
                </a:cubicBezTo>
                <a:cubicBezTo>
                  <a:pt x="3652032" y="5518933"/>
                  <a:pt x="3655876" y="5520669"/>
                  <a:pt x="3658877" y="5521169"/>
                </a:cubicBezTo>
                <a:cubicBezTo>
                  <a:pt x="3662722" y="5522904"/>
                  <a:pt x="3667565" y="5524805"/>
                  <a:pt x="3667784" y="5530316"/>
                </a:cubicBezTo>
                <a:cubicBezTo>
                  <a:pt x="3668314" y="5533688"/>
                  <a:pt x="3666001" y="5535492"/>
                  <a:pt x="3663845" y="5536227"/>
                </a:cubicBezTo>
                <a:cubicBezTo>
                  <a:pt x="3658374" y="5538600"/>
                  <a:pt x="3654531" y="5536866"/>
                  <a:pt x="3649842" y="5533894"/>
                </a:cubicBezTo>
                <a:cubicBezTo>
                  <a:pt x="3649999" y="5532826"/>
                  <a:pt x="3649000" y="5532660"/>
                  <a:pt x="3649000" y="5532660"/>
                </a:cubicBezTo>
                <a:cubicBezTo>
                  <a:pt x="3637657" y="5512160"/>
                  <a:pt x="3622186" y="5512866"/>
                  <a:pt x="3603777" y="5519652"/>
                </a:cubicBezTo>
                <a:cubicBezTo>
                  <a:pt x="3600307" y="5522358"/>
                  <a:pt x="3596151" y="5522760"/>
                  <a:pt x="3591838" y="5524231"/>
                </a:cubicBezTo>
                <a:cubicBezTo>
                  <a:pt x="3570584" y="5529448"/>
                  <a:pt x="3559365" y="5522106"/>
                  <a:pt x="3554492" y="5499400"/>
                </a:cubicBezTo>
                <a:cubicBezTo>
                  <a:pt x="3553961" y="5496028"/>
                  <a:pt x="3554742" y="5490684"/>
                  <a:pt x="3549742" y="5489852"/>
                </a:cubicBezTo>
                <a:cubicBezTo>
                  <a:pt x="3545742" y="5489184"/>
                  <a:pt x="3542272" y="5491890"/>
                  <a:pt x="3539646" y="5495832"/>
                </a:cubicBezTo>
                <a:cubicBezTo>
                  <a:pt x="3537708" y="5502077"/>
                  <a:pt x="3533926" y="5506921"/>
                  <a:pt x="3531144" y="5511931"/>
                </a:cubicBezTo>
                <a:cubicBezTo>
                  <a:pt x="3528144" y="5511430"/>
                  <a:pt x="3528456" y="5509293"/>
                  <a:pt x="3527769" y="5506990"/>
                </a:cubicBezTo>
                <a:cubicBezTo>
                  <a:pt x="3526394" y="5502382"/>
                  <a:pt x="3527646" y="5493832"/>
                  <a:pt x="3518863" y="5497843"/>
                </a:cubicBezTo>
                <a:cubicBezTo>
                  <a:pt x="3512236" y="5501118"/>
                  <a:pt x="3503924" y="5501922"/>
                  <a:pt x="3509516" y="5512706"/>
                </a:cubicBezTo>
                <a:cubicBezTo>
                  <a:pt x="3511578" y="5519617"/>
                  <a:pt x="3509953" y="5523726"/>
                  <a:pt x="3502640" y="5524697"/>
                </a:cubicBezTo>
                <a:cubicBezTo>
                  <a:pt x="3497482" y="5524932"/>
                  <a:pt x="3492856" y="5528540"/>
                  <a:pt x="3487700" y="5528776"/>
                </a:cubicBezTo>
                <a:cubicBezTo>
                  <a:pt x="3483543" y="5529179"/>
                  <a:pt x="3481918" y="5533286"/>
                  <a:pt x="3480135" y="5538462"/>
                </a:cubicBezTo>
                <a:cubicBezTo>
                  <a:pt x="3479822" y="5540600"/>
                  <a:pt x="3479196" y="5544874"/>
                  <a:pt x="3476040" y="5545444"/>
                </a:cubicBezTo>
                <a:cubicBezTo>
                  <a:pt x="3471884" y="5545845"/>
                  <a:pt x="3471509" y="5541404"/>
                  <a:pt x="3470822" y="5539100"/>
                </a:cubicBezTo>
                <a:cubicBezTo>
                  <a:pt x="3469603" y="5533424"/>
                  <a:pt x="3466916" y="5530787"/>
                  <a:pt x="3461290" y="5534228"/>
                </a:cubicBezTo>
                <a:cubicBezTo>
                  <a:pt x="3437473" y="5549964"/>
                  <a:pt x="3410750" y="5557554"/>
                  <a:pt x="3385714" y="5567614"/>
                </a:cubicBezTo>
                <a:cubicBezTo>
                  <a:pt x="3377088" y="5570556"/>
                  <a:pt x="3368462" y="5573498"/>
                  <a:pt x="3360680" y="5577675"/>
                </a:cubicBezTo>
                <a:cubicBezTo>
                  <a:pt x="3351740" y="5582754"/>
                  <a:pt x="3342270" y="5584460"/>
                  <a:pt x="3332426" y="5581725"/>
                </a:cubicBezTo>
                <a:cubicBezTo>
                  <a:pt x="3324424" y="5580392"/>
                  <a:pt x="3316799" y="5583500"/>
                  <a:pt x="3309172" y="5586608"/>
                </a:cubicBezTo>
                <a:cubicBezTo>
                  <a:pt x="3311518" y="5570579"/>
                  <a:pt x="3312708" y="5555452"/>
                  <a:pt x="3325584" y="5544461"/>
                </a:cubicBezTo>
                <a:cubicBezTo>
                  <a:pt x="3330524" y="5538716"/>
                  <a:pt x="3328618" y="5530735"/>
                  <a:pt x="3329714" y="5523255"/>
                </a:cubicBezTo>
                <a:cubicBezTo>
                  <a:pt x="3329182" y="5519882"/>
                  <a:pt x="3328807" y="5515441"/>
                  <a:pt x="3329276" y="5512236"/>
                </a:cubicBezTo>
                <a:cubicBezTo>
                  <a:pt x="3332996" y="5500814"/>
                  <a:pt x="3324996" y="5499481"/>
                  <a:pt x="3317682" y="5500452"/>
                </a:cubicBezTo>
                <a:cubicBezTo>
                  <a:pt x="3308526" y="5500021"/>
                  <a:pt x="3298742" y="5503865"/>
                  <a:pt x="3292334" y="5512649"/>
                </a:cubicBezTo>
                <a:cubicBezTo>
                  <a:pt x="3286770" y="5522669"/>
                  <a:pt x="3279614" y="5522571"/>
                  <a:pt x="3270925" y="5518935"/>
                </a:cubicBezTo>
                <a:cubicBezTo>
                  <a:pt x="3269082" y="5517533"/>
                  <a:pt x="3267080" y="5517200"/>
                  <a:pt x="3265080" y="5516866"/>
                </a:cubicBezTo>
                <a:cubicBezTo>
                  <a:pt x="3257393" y="5513396"/>
                  <a:pt x="3251924" y="5515769"/>
                  <a:pt x="3250515" y="5525386"/>
                </a:cubicBezTo>
                <a:cubicBezTo>
                  <a:pt x="3249578" y="5531798"/>
                  <a:pt x="3246952" y="5535740"/>
                  <a:pt x="3241889" y="5528328"/>
                </a:cubicBezTo>
                <a:cubicBezTo>
                  <a:pt x="3235670" y="5521819"/>
                  <a:pt x="3229139" y="5517447"/>
                  <a:pt x="3221356" y="5521623"/>
                </a:cubicBezTo>
                <a:cubicBezTo>
                  <a:pt x="3212730" y="5524565"/>
                  <a:pt x="3207636" y="5531379"/>
                  <a:pt x="3207228" y="5541163"/>
                </a:cubicBezTo>
                <a:cubicBezTo>
                  <a:pt x="3206977" y="5549879"/>
                  <a:pt x="3202194" y="5554556"/>
                  <a:pt x="3194724" y="5556595"/>
                </a:cubicBezTo>
                <a:cubicBezTo>
                  <a:pt x="3188254" y="5558801"/>
                  <a:pt x="3181098" y="5558704"/>
                  <a:pt x="3178846" y="5567087"/>
                </a:cubicBezTo>
                <a:cubicBezTo>
                  <a:pt x="3178378" y="5570292"/>
                  <a:pt x="3175690" y="5567655"/>
                  <a:pt x="3174846" y="5566420"/>
                </a:cubicBezTo>
                <a:cubicBezTo>
                  <a:pt x="3167314" y="5561881"/>
                  <a:pt x="3168409" y="5554401"/>
                  <a:pt x="3169504" y="5546920"/>
                </a:cubicBezTo>
                <a:cubicBezTo>
                  <a:pt x="3170537" y="5532861"/>
                  <a:pt x="3165943" y="5522243"/>
                  <a:pt x="3154567" y="5515970"/>
                </a:cubicBezTo>
                <a:cubicBezTo>
                  <a:pt x="3153568" y="5515803"/>
                  <a:pt x="3152568" y="5515638"/>
                  <a:pt x="3152411" y="5516706"/>
                </a:cubicBezTo>
                <a:cubicBezTo>
                  <a:pt x="3143846" y="5526225"/>
                  <a:pt x="3133314" y="5521187"/>
                  <a:pt x="3123314" y="5519520"/>
                </a:cubicBezTo>
                <a:cubicBezTo>
                  <a:pt x="3108156" y="5518090"/>
                  <a:pt x="3104686" y="5520797"/>
                  <a:pt x="3099340" y="5536326"/>
                </a:cubicBezTo>
                <a:cubicBezTo>
                  <a:pt x="3090964" y="5530552"/>
                  <a:pt x="3089746" y="5524876"/>
                  <a:pt x="3093467" y="5513454"/>
                </a:cubicBezTo>
                <a:cubicBezTo>
                  <a:pt x="3100595" y="5492748"/>
                  <a:pt x="3100595" y="5492748"/>
                  <a:pt x="3080654" y="5495994"/>
                </a:cubicBezTo>
                <a:cubicBezTo>
                  <a:pt x="3056870" y="5497505"/>
                  <a:pt x="3037836" y="5508564"/>
                  <a:pt x="3023707" y="5528104"/>
                </a:cubicBezTo>
                <a:cubicBezTo>
                  <a:pt x="3018612" y="5534918"/>
                  <a:pt x="3013986" y="5538527"/>
                  <a:pt x="3006829" y="5538429"/>
                </a:cubicBezTo>
                <a:cubicBezTo>
                  <a:pt x="2997515" y="5539066"/>
                  <a:pt x="2991828" y="5535930"/>
                  <a:pt x="2991235" y="5525980"/>
                </a:cubicBezTo>
                <a:cubicBezTo>
                  <a:pt x="2988205" y="5504675"/>
                  <a:pt x="2982674" y="5500470"/>
                  <a:pt x="2962890" y="5502647"/>
                </a:cubicBezTo>
                <a:cubicBezTo>
                  <a:pt x="2958734" y="5503049"/>
                  <a:pt x="2955733" y="5502549"/>
                  <a:pt x="2951732" y="5501883"/>
                </a:cubicBezTo>
                <a:cubicBezTo>
                  <a:pt x="2950889" y="5500648"/>
                  <a:pt x="2950889" y="5500648"/>
                  <a:pt x="2949888" y="5500481"/>
                </a:cubicBezTo>
                <a:cubicBezTo>
                  <a:pt x="2949888" y="5500481"/>
                  <a:pt x="2950732" y="5501716"/>
                  <a:pt x="2950576" y="5502785"/>
                </a:cubicBezTo>
                <a:cubicBezTo>
                  <a:pt x="2950106" y="5505991"/>
                  <a:pt x="2950481" y="5510431"/>
                  <a:pt x="2951013" y="5513805"/>
                </a:cubicBezTo>
                <a:cubicBezTo>
                  <a:pt x="2952823" y="5529432"/>
                  <a:pt x="2943103" y="5539853"/>
                  <a:pt x="2927944" y="5538424"/>
                </a:cubicBezTo>
                <a:cubicBezTo>
                  <a:pt x="2918944" y="5536924"/>
                  <a:pt x="2911256" y="5533454"/>
                  <a:pt x="2905037" y="5526944"/>
                </a:cubicBezTo>
                <a:cubicBezTo>
                  <a:pt x="2899662" y="5521670"/>
                  <a:pt x="2893818" y="5519602"/>
                  <a:pt x="2887034" y="5523945"/>
                </a:cubicBezTo>
                <a:cubicBezTo>
                  <a:pt x="2883566" y="5526651"/>
                  <a:pt x="2878096" y="5529025"/>
                  <a:pt x="2875878" y="5523181"/>
                </a:cubicBezTo>
                <a:cubicBezTo>
                  <a:pt x="2874659" y="5517504"/>
                  <a:pt x="2874441" y="5511995"/>
                  <a:pt x="2880068" y="5508553"/>
                </a:cubicBezTo>
                <a:cubicBezTo>
                  <a:pt x="2900946" y="5498896"/>
                  <a:pt x="2910700" y="5474248"/>
                  <a:pt x="2932266" y="5466894"/>
                </a:cubicBezTo>
                <a:cubicBezTo>
                  <a:pt x="2937578" y="5465590"/>
                  <a:pt x="2940516" y="5459512"/>
                  <a:pt x="2942298" y="5454335"/>
                </a:cubicBezTo>
                <a:cubicBezTo>
                  <a:pt x="2945488" y="5439541"/>
                  <a:pt x="2955053" y="5430187"/>
                  <a:pt x="2965462" y="5422070"/>
                </a:cubicBezTo>
                <a:cubicBezTo>
                  <a:pt x="2974556" y="5415922"/>
                  <a:pt x="2983808" y="5408705"/>
                  <a:pt x="2990529" y="5397783"/>
                </a:cubicBezTo>
                <a:cubicBezTo>
                  <a:pt x="2995624" y="5390969"/>
                  <a:pt x="2999625" y="5391636"/>
                  <a:pt x="3003687" y="5398881"/>
                </a:cubicBezTo>
                <a:cubicBezTo>
                  <a:pt x="3005530" y="5400283"/>
                  <a:pt x="3005062" y="5403489"/>
                  <a:pt x="3008062" y="5403989"/>
                </a:cubicBezTo>
                <a:cubicBezTo>
                  <a:pt x="3010532" y="5401115"/>
                  <a:pt x="3008844" y="5398645"/>
                  <a:pt x="3009312" y="5395439"/>
                </a:cubicBezTo>
                <a:cubicBezTo>
                  <a:pt x="3009016" y="5390464"/>
                  <a:pt x="3011259" y="5385638"/>
                  <a:pt x="3014702" y="5382243"/>
                </a:cubicBezTo>
                <a:lnTo>
                  <a:pt x="3027133" y="5377691"/>
                </a:lnTo>
                <a:lnTo>
                  <a:pt x="3026329" y="5377013"/>
                </a:lnTo>
                <a:cubicBezTo>
                  <a:pt x="3021476" y="5369135"/>
                  <a:pt x="3015543" y="5363052"/>
                  <a:pt x="3006374" y="5362356"/>
                </a:cubicBezTo>
                <a:cubicBezTo>
                  <a:pt x="3002264" y="5361597"/>
                  <a:pt x="2999670" y="5362115"/>
                  <a:pt x="2999720" y="5368109"/>
                </a:cubicBezTo>
                <a:cubicBezTo>
                  <a:pt x="2999207" y="5372003"/>
                  <a:pt x="2998692" y="5375898"/>
                  <a:pt x="2998179" y="5379793"/>
                </a:cubicBezTo>
                <a:cubicBezTo>
                  <a:pt x="2995250" y="5389225"/>
                  <a:pt x="2992527" y="5390717"/>
                  <a:pt x="2984566" y="5387251"/>
                </a:cubicBezTo>
                <a:cubicBezTo>
                  <a:pt x="2979762" y="5385367"/>
                  <a:pt x="2975396" y="5386556"/>
                  <a:pt x="2970465" y="5385644"/>
                </a:cubicBezTo>
                <a:cubicBezTo>
                  <a:pt x="2962117" y="5385100"/>
                  <a:pt x="2956056" y="5379991"/>
                  <a:pt x="2954054" y="5369648"/>
                </a:cubicBezTo>
                <a:cubicBezTo>
                  <a:pt x="2952231" y="5364324"/>
                  <a:pt x="2950536" y="5358027"/>
                  <a:pt x="2948841" y="5351730"/>
                </a:cubicBezTo>
                <a:cubicBezTo>
                  <a:pt x="2951308" y="5352185"/>
                  <a:pt x="2952951" y="5352489"/>
                  <a:pt x="2954595" y="5352792"/>
                </a:cubicBezTo>
                <a:cubicBezTo>
                  <a:pt x="2971726" y="5356953"/>
                  <a:pt x="2972548" y="5357106"/>
                  <a:pt x="2981564" y="5339821"/>
                </a:cubicBezTo>
                <a:cubicBezTo>
                  <a:pt x="2983979" y="5334283"/>
                  <a:pt x="2987652" y="5331968"/>
                  <a:pt x="2992584" y="5332879"/>
                </a:cubicBezTo>
                <a:cubicBezTo>
                  <a:pt x="3009279" y="5333968"/>
                  <a:pt x="3024972" y="5329885"/>
                  <a:pt x="3040230" y="5322729"/>
                </a:cubicBezTo>
                <a:cubicBezTo>
                  <a:pt x="3059160" y="5313259"/>
                  <a:pt x="3079656" y="5311061"/>
                  <a:pt x="3099588" y="5306763"/>
                </a:cubicBezTo>
                <a:cubicBezTo>
                  <a:pt x="3110916" y="5303868"/>
                  <a:pt x="3121420" y="5300822"/>
                  <a:pt x="3131054" y="5291630"/>
                </a:cubicBezTo>
                <a:cubicBezTo>
                  <a:pt x="3137706" y="5285877"/>
                  <a:pt x="3145232" y="5286270"/>
                  <a:pt x="3152629" y="5287636"/>
                </a:cubicBezTo>
                <a:lnTo>
                  <a:pt x="3152903" y="5287617"/>
                </a:lnTo>
                <a:lnTo>
                  <a:pt x="3149384" y="5280982"/>
                </a:lnTo>
                <a:cubicBezTo>
                  <a:pt x="3146185" y="5279217"/>
                  <a:pt x="3141950" y="5280154"/>
                  <a:pt x="3136246" y="5284129"/>
                </a:cubicBezTo>
                <a:cubicBezTo>
                  <a:pt x="3106490" y="5305444"/>
                  <a:pt x="3073705" y="5305456"/>
                  <a:pt x="3040702" y="5299958"/>
                </a:cubicBezTo>
                <a:cubicBezTo>
                  <a:pt x="3032701" y="5298625"/>
                  <a:pt x="3024700" y="5297292"/>
                  <a:pt x="3017700" y="5296126"/>
                </a:cubicBezTo>
                <a:cubicBezTo>
                  <a:pt x="3005698" y="5294126"/>
                  <a:pt x="2994072" y="5296568"/>
                  <a:pt x="2983132" y="5301313"/>
                </a:cubicBezTo>
                <a:cubicBezTo>
                  <a:pt x="2975506" y="5304422"/>
                  <a:pt x="2965724" y="5308265"/>
                  <a:pt x="2957816" y="5299286"/>
                </a:cubicBezTo>
                <a:cubicBezTo>
                  <a:pt x="2951754" y="5291708"/>
                  <a:pt x="2951569" y="5271972"/>
                  <a:pt x="2955820" y="5263923"/>
                </a:cubicBezTo>
                <a:cubicBezTo>
                  <a:pt x="2960072" y="5255874"/>
                  <a:pt x="2966168" y="5249226"/>
                  <a:pt x="2974418" y="5241844"/>
                </a:cubicBezTo>
                <a:cubicBezTo>
                  <a:pt x="2971230" y="5256638"/>
                  <a:pt x="2974979" y="5266020"/>
                  <a:pt x="2985510" y="5271059"/>
                </a:cubicBezTo>
                <a:cubicBezTo>
                  <a:pt x="2991198" y="5274196"/>
                  <a:pt x="2995668" y="5271657"/>
                  <a:pt x="2995606" y="5265078"/>
                </a:cubicBezTo>
                <a:cubicBezTo>
                  <a:pt x="2994388" y="5259402"/>
                  <a:pt x="2995170" y="5254058"/>
                  <a:pt x="2995952" y="5248715"/>
                </a:cubicBezTo>
                <a:cubicBezTo>
                  <a:pt x="2998141" y="5233754"/>
                  <a:pt x="3007393" y="5226538"/>
                  <a:pt x="3021551" y="5227802"/>
                </a:cubicBezTo>
                <a:lnTo>
                  <a:pt x="3023546" y="5228135"/>
                </a:lnTo>
                <a:lnTo>
                  <a:pt x="3025629" y="5215681"/>
                </a:lnTo>
                <a:lnTo>
                  <a:pt x="3032683" y="5203339"/>
                </a:lnTo>
                <a:lnTo>
                  <a:pt x="3031618" y="5201017"/>
                </a:lnTo>
                <a:cubicBezTo>
                  <a:pt x="3032009" y="5198346"/>
                  <a:pt x="3033704" y="5197260"/>
                  <a:pt x="3035822" y="5196792"/>
                </a:cubicBezTo>
                <a:lnTo>
                  <a:pt x="3035866" y="5196788"/>
                </a:lnTo>
                <a:lnTo>
                  <a:pt x="3039011" y="5178881"/>
                </a:lnTo>
                <a:cubicBezTo>
                  <a:pt x="3038574" y="5175809"/>
                  <a:pt x="3038266" y="5171762"/>
                  <a:pt x="3038652" y="5168842"/>
                </a:cubicBezTo>
                <a:cubicBezTo>
                  <a:pt x="3041709" y="5158435"/>
                  <a:pt x="3035134" y="5157220"/>
                  <a:pt x="3029124" y="5158105"/>
                </a:cubicBezTo>
                <a:cubicBezTo>
                  <a:pt x="3021599" y="5157713"/>
                  <a:pt x="3013558" y="5161215"/>
                  <a:pt x="3008293" y="5169218"/>
                </a:cubicBezTo>
                <a:cubicBezTo>
                  <a:pt x="3003720" y="5178348"/>
                  <a:pt x="2997839" y="5178259"/>
                  <a:pt x="2990698" y="5174945"/>
                </a:cubicBezTo>
                <a:cubicBezTo>
                  <a:pt x="2989183" y="5173668"/>
                  <a:pt x="2987539" y="5173364"/>
                  <a:pt x="2985896" y="5173060"/>
                </a:cubicBezTo>
                <a:cubicBezTo>
                  <a:pt x="2979578" y="5169899"/>
                  <a:pt x="2975083" y="5172061"/>
                  <a:pt x="2973925" y="5180823"/>
                </a:cubicBezTo>
                <a:cubicBezTo>
                  <a:pt x="2973155" y="5186665"/>
                  <a:pt x="2970996" y="5190257"/>
                  <a:pt x="2966836" y="5183504"/>
                </a:cubicBezTo>
                <a:cubicBezTo>
                  <a:pt x="2961726" y="5177573"/>
                  <a:pt x="2956358" y="5173589"/>
                  <a:pt x="2949962" y="5177394"/>
                </a:cubicBezTo>
                <a:cubicBezTo>
                  <a:pt x="2942873" y="5180075"/>
                  <a:pt x="2938686" y="5186283"/>
                  <a:pt x="2938351" y="5195198"/>
                </a:cubicBezTo>
                <a:cubicBezTo>
                  <a:pt x="2938145" y="5203139"/>
                  <a:pt x="2934215" y="5207400"/>
                  <a:pt x="2928076" y="5209258"/>
                </a:cubicBezTo>
                <a:cubicBezTo>
                  <a:pt x="2922759" y="5211268"/>
                  <a:pt x="2916877" y="5211179"/>
                  <a:pt x="2915028" y="5218817"/>
                </a:cubicBezTo>
                <a:cubicBezTo>
                  <a:pt x="2914642" y="5221737"/>
                  <a:pt x="2912433" y="5219335"/>
                  <a:pt x="2911740" y="5218210"/>
                </a:cubicBezTo>
                <a:cubicBezTo>
                  <a:pt x="2905550" y="5214074"/>
                  <a:pt x="2906450" y="5207259"/>
                  <a:pt x="2907350" y="5200443"/>
                </a:cubicBezTo>
                <a:cubicBezTo>
                  <a:pt x="2908198" y="5187634"/>
                  <a:pt x="2904423" y="5177960"/>
                  <a:pt x="2895074" y="5172244"/>
                </a:cubicBezTo>
                <a:cubicBezTo>
                  <a:pt x="2894253" y="5172092"/>
                  <a:pt x="2893432" y="5171941"/>
                  <a:pt x="2893303" y="5172914"/>
                </a:cubicBezTo>
                <a:cubicBezTo>
                  <a:pt x="2886264" y="5181588"/>
                  <a:pt x="2877609" y="5176997"/>
                  <a:pt x="2869390" y="5175478"/>
                </a:cubicBezTo>
                <a:cubicBezTo>
                  <a:pt x="2856933" y="5174176"/>
                  <a:pt x="2854082" y="5176641"/>
                  <a:pt x="2849689" y="5190791"/>
                </a:cubicBezTo>
                <a:cubicBezTo>
                  <a:pt x="2842805" y="5185530"/>
                  <a:pt x="2841804" y="5180358"/>
                  <a:pt x="2844862" y="5169952"/>
                </a:cubicBezTo>
                <a:cubicBezTo>
                  <a:pt x="2850720" y="5151086"/>
                  <a:pt x="2850720" y="5151086"/>
                  <a:pt x="2834332" y="5154044"/>
                </a:cubicBezTo>
                <a:cubicBezTo>
                  <a:pt x="2814786" y="5155420"/>
                  <a:pt x="2799144" y="5165496"/>
                  <a:pt x="2787532" y="5183300"/>
                </a:cubicBezTo>
                <a:cubicBezTo>
                  <a:pt x="2783346" y="5189508"/>
                  <a:pt x="2779544" y="5192796"/>
                  <a:pt x="2773662" y="5192707"/>
                </a:cubicBezTo>
                <a:cubicBezTo>
                  <a:pt x="2766008" y="5193287"/>
                  <a:pt x="2761334" y="5190429"/>
                  <a:pt x="2760847" y="5181364"/>
                </a:cubicBezTo>
                <a:cubicBezTo>
                  <a:pt x="2758356" y="5161953"/>
                  <a:pt x="2753812" y="5158121"/>
                  <a:pt x="2737552" y="5160105"/>
                </a:cubicBezTo>
                <a:cubicBezTo>
                  <a:pt x="2734136" y="5160472"/>
                  <a:pt x="2731671" y="5160016"/>
                  <a:pt x="2728383" y="5159409"/>
                </a:cubicBezTo>
                <a:cubicBezTo>
                  <a:pt x="2727690" y="5158284"/>
                  <a:pt x="2727690" y="5158284"/>
                  <a:pt x="2726868" y="5158132"/>
                </a:cubicBezTo>
                <a:cubicBezTo>
                  <a:pt x="2726868" y="5158132"/>
                  <a:pt x="2727562" y="5159257"/>
                  <a:pt x="2727432" y="5160231"/>
                </a:cubicBezTo>
                <a:cubicBezTo>
                  <a:pt x="2727047" y="5163152"/>
                  <a:pt x="2727355" y="5167198"/>
                  <a:pt x="2727792" y="5170271"/>
                </a:cubicBezTo>
                <a:cubicBezTo>
                  <a:pt x="2729280" y="5184509"/>
                  <a:pt x="2721292" y="5194004"/>
                  <a:pt x="2708834" y="5192702"/>
                </a:cubicBezTo>
                <a:cubicBezTo>
                  <a:pt x="2701438" y="5191335"/>
                  <a:pt x="2695119" y="5188173"/>
                  <a:pt x="2690008" y="5182243"/>
                </a:cubicBezTo>
                <a:cubicBezTo>
                  <a:pt x="2685592" y="5177438"/>
                  <a:pt x="2680788" y="5175553"/>
                  <a:pt x="2675214" y="5179510"/>
                </a:cubicBezTo>
                <a:cubicBezTo>
                  <a:pt x="2672363" y="5181976"/>
                  <a:pt x="2667868" y="5184138"/>
                  <a:pt x="2666046" y="5178814"/>
                </a:cubicBezTo>
                <a:cubicBezTo>
                  <a:pt x="2665044" y="5173642"/>
                  <a:pt x="2664864" y="5168622"/>
                  <a:pt x="2669488" y="5165486"/>
                </a:cubicBezTo>
                <a:cubicBezTo>
                  <a:pt x="2686646" y="5156688"/>
                  <a:pt x="2694662" y="5134230"/>
                  <a:pt x="2712386" y="5127530"/>
                </a:cubicBezTo>
                <a:cubicBezTo>
                  <a:pt x="2716751" y="5126342"/>
                  <a:pt x="2719166" y="5120804"/>
                  <a:pt x="2720630" y="5116088"/>
                </a:cubicBezTo>
                <a:cubicBezTo>
                  <a:pt x="2723252" y="5102608"/>
                  <a:pt x="2731112" y="5094086"/>
                  <a:pt x="2739666" y="5086690"/>
                </a:cubicBezTo>
                <a:cubicBezTo>
                  <a:pt x="2747140" y="5081089"/>
                  <a:pt x="2754744" y="5074513"/>
                  <a:pt x="2760266" y="5064562"/>
                </a:cubicBezTo>
                <a:cubicBezTo>
                  <a:pt x="2764454" y="5058354"/>
                  <a:pt x="2767742" y="5058961"/>
                  <a:pt x="2771080" y="5065563"/>
                </a:cubicBezTo>
                <a:cubicBezTo>
                  <a:pt x="2772595" y="5066840"/>
                  <a:pt x="2772210" y="5069761"/>
                  <a:pt x="2774675" y="5070216"/>
                </a:cubicBezTo>
                <a:cubicBezTo>
                  <a:pt x="2776705" y="5067598"/>
                  <a:pt x="2775318" y="5065347"/>
                  <a:pt x="2775703" y="5062427"/>
                </a:cubicBezTo>
                <a:cubicBezTo>
                  <a:pt x="2775216" y="5053360"/>
                  <a:pt x="2783076" y="5044838"/>
                  <a:pt x="2790474" y="5046204"/>
                </a:cubicBezTo>
                <a:cubicBezTo>
                  <a:pt x="2795276" y="5048089"/>
                  <a:pt x="2794763" y="5051984"/>
                  <a:pt x="2795070" y="5056030"/>
                </a:cubicBezTo>
                <a:cubicBezTo>
                  <a:pt x="2794556" y="5059924"/>
                  <a:pt x="2793914" y="5064793"/>
                  <a:pt x="2797330" y="5064426"/>
                </a:cubicBezTo>
                <a:cubicBezTo>
                  <a:pt x="2801440" y="5065185"/>
                  <a:pt x="2804419" y="5061746"/>
                  <a:pt x="2805062" y="5056878"/>
                </a:cubicBezTo>
                <a:cubicBezTo>
                  <a:pt x="2804496" y="5054779"/>
                  <a:pt x="2804754" y="5052832"/>
                  <a:pt x="2804882" y="5051858"/>
                </a:cubicBezTo>
                <a:cubicBezTo>
                  <a:pt x="2805088" y="5043917"/>
                  <a:pt x="2808326" y="5038531"/>
                  <a:pt x="2815158" y="5037798"/>
                </a:cubicBezTo>
                <a:cubicBezTo>
                  <a:pt x="2822940" y="5036244"/>
                  <a:pt x="2830722" y="5034688"/>
                  <a:pt x="2837683" y="5032982"/>
                </a:cubicBezTo>
                <a:cubicBezTo>
                  <a:pt x="2844516" y="5032249"/>
                  <a:pt x="2849267" y="5028140"/>
                  <a:pt x="2851118" y="5020502"/>
                </a:cubicBezTo>
                <a:cubicBezTo>
                  <a:pt x="2852710" y="5014812"/>
                  <a:pt x="2854482" y="5014142"/>
                  <a:pt x="2858206" y="5017822"/>
                </a:cubicBezTo>
                <a:cubicBezTo>
                  <a:pt x="2862495" y="5023601"/>
                  <a:pt x="2868506" y="5022717"/>
                  <a:pt x="2874516" y="5021832"/>
                </a:cubicBezTo>
                <a:cubicBezTo>
                  <a:pt x="2891288" y="5015953"/>
                  <a:pt x="2907290" y="5015916"/>
                  <a:pt x="2923214" y="5022847"/>
                </a:cubicBezTo>
                <a:cubicBezTo>
                  <a:pt x="2931176" y="5026313"/>
                  <a:pt x="2941630" y="5017272"/>
                  <a:pt x="2943044" y="5006562"/>
                </a:cubicBezTo>
                <a:cubicBezTo>
                  <a:pt x="2943430" y="5003641"/>
                  <a:pt x="2940398" y="5001087"/>
                  <a:pt x="2939012" y="4998836"/>
                </a:cubicBezTo>
                <a:cubicBezTo>
                  <a:pt x="2933851" y="4986911"/>
                  <a:pt x="2925324" y="4981347"/>
                  <a:pt x="2914690" y="4985367"/>
                </a:cubicBezTo>
                <a:cubicBezTo>
                  <a:pt x="2911967" y="4986859"/>
                  <a:pt x="2910324" y="4986555"/>
                  <a:pt x="2909065" y="4983331"/>
                </a:cubicBezTo>
                <a:cubicBezTo>
                  <a:pt x="2907679" y="4981080"/>
                  <a:pt x="2908886" y="4978311"/>
                  <a:pt x="2910787" y="4976668"/>
                </a:cubicBezTo>
                <a:cubicBezTo>
                  <a:pt x="2910915" y="4975693"/>
                  <a:pt x="2911737" y="4975845"/>
                  <a:pt x="2911866" y="4974871"/>
                </a:cubicBezTo>
                <a:cubicBezTo>
                  <a:pt x="2913895" y="4972254"/>
                  <a:pt x="2920599" y="4972495"/>
                  <a:pt x="2916310" y="4966716"/>
                </a:cubicBezTo>
                <a:cubicBezTo>
                  <a:pt x="2912843" y="4961088"/>
                  <a:pt x="2909042" y="4964376"/>
                  <a:pt x="2905933" y="4968789"/>
                </a:cubicBezTo>
                <a:cubicBezTo>
                  <a:pt x="2904982" y="4969611"/>
                  <a:pt x="2903904" y="4971406"/>
                  <a:pt x="2902825" y="4973202"/>
                </a:cubicBezTo>
                <a:cubicBezTo>
                  <a:pt x="2901746" y="4974998"/>
                  <a:pt x="2899845" y="4976641"/>
                  <a:pt x="2897379" y="4976185"/>
                </a:cubicBezTo>
                <a:cubicBezTo>
                  <a:pt x="2895042" y="4974757"/>
                  <a:pt x="2897072" y="4972139"/>
                  <a:pt x="2896507" y="4970040"/>
                </a:cubicBezTo>
                <a:cubicBezTo>
                  <a:pt x="2893940" y="4957597"/>
                  <a:pt x="2889393" y="4953766"/>
                  <a:pt x="2880018" y="4961011"/>
                </a:cubicBezTo>
                <a:cubicBezTo>
                  <a:pt x="2855564" y="4980431"/>
                  <a:pt x="2828622" y="4980442"/>
                  <a:pt x="2801499" y="4975432"/>
                </a:cubicBezTo>
                <a:cubicBezTo>
                  <a:pt x="2794924" y="4974218"/>
                  <a:pt x="2788348" y="4973004"/>
                  <a:pt x="2782596" y="4971940"/>
                </a:cubicBezTo>
                <a:cubicBezTo>
                  <a:pt x="2772732" y="4970119"/>
                  <a:pt x="2763178" y="4972343"/>
                  <a:pt x="2754188" y="4976667"/>
                </a:cubicBezTo>
                <a:cubicBezTo>
                  <a:pt x="2747920" y="4979500"/>
                  <a:pt x="2739882" y="4983001"/>
                  <a:pt x="2733384" y="4974820"/>
                </a:cubicBezTo>
                <a:cubicBezTo>
                  <a:pt x="2728402" y="4967915"/>
                  <a:pt x="2728249" y="4949934"/>
                  <a:pt x="2731742" y="4942600"/>
                </a:cubicBezTo>
                <a:cubicBezTo>
                  <a:pt x="2735236" y="4935266"/>
                  <a:pt x="2740246" y="4929210"/>
                  <a:pt x="2747026" y="4922484"/>
                </a:cubicBezTo>
                <a:cubicBezTo>
                  <a:pt x="2744406" y="4935963"/>
                  <a:pt x="2747488" y="4944511"/>
                  <a:pt x="2756142" y="4949102"/>
                </a:cubicBezTo>
                <a:cubicBezTo>
                  <a:pt x="2760817" y="4951960"/>
                  <a:pt x="2764490" y="4949646"/>
                  <a:pt x="2764439" y="4943653"/>
                </a:cubicBezTo>
                <a:cubicBezTo>
                  <a:pt x="2763438" y="4938481"/>
                  <a:pt x="2764080" y="4933612"/>
                  <a:pt x="2764724" y="4928744"/>
                </a:cubicBezTo>
                <a:cubicBezTo>
                  <a:pt x="2766522" y="4915113"/>
                  <a:pt x="2774126" y="4908538"/>
                  <a:pt x="2785761" y="4909690"/>
                </a:cubicBezTo>
                <a:cubicBezTo>
                  <a:pt x="2788226" y="4910146"/>
                  <a:pt x="2790692" y="4910601"/>
                  <a:pt x="2793158" y="4911056"/>
                </a:cubicBezTo>
                <a:cubicBezTo>
                  <a:pt x="2796574" y="4910690"/>
                  <a:pt x="2800118" y="4909349"/>
                  <a:pt x="2801583" y="4904633"/>
                </a:cubicBezTo>
                <a:cubicBezTo>
                  <a:pt x="2803740" y="4901042"/>
                  <a:pt x="2800710" y="4898488"/>
                  <a:pt x="2798502" y="4896085"/>
                </a:cubicBezTo>
                <a:cubicBezTo>
                  <a:pt x="2796422" y="4892708"/>
                  <a:pt x="2792569" y="4890003"/>
                  <a:pt x="2794034" y="4885286"/>
                </a:cubicBezTo>
                <a:cubicBezTo>
                  <a:pt x="2794676" y="4880418"/>
                  <a:pt x="2799607" y="4881329"/>
                  <a:pt x="2803023" y="4880963"/>
                </a:cubicBezTo>
                <a:cubicBezTo>
                  <a:pt x="2844916" y="4869750"/>
                  <a:pt x="2887296" y="4867603"/>
                  <a:pt x="2929625" y="4859463"/>
                </a:cubicBezTo>
                <a:cubicBezTo>
                  <a:pt x="2943418" y="4857024"/>
                  <a:pt x="2957210" y="4854584"/>
                  <a:pt x="2971260" y="4850198"/>
                </a:cubicBezTo>
                <a:cubicBezTo>
                  <a:pt x="2976577" y="4848188"/>
                  <a:pt x="2979736" y="4849769"/>
                  <a:pt x="2984410" y="4852627"/>
                </a:cubicBezTo>
                <a:cubicBezTo>
                  <a:pt x="2995017" y="4861567"/>
                  <a:pt x="2995017" y="4861567"/>
                  <a:pt x="3004084" y="4850277"/>
                </a:cubicBezTo>
                <a:cubicBezTo>
                  <a:pt x="3007731" y="4860924"/>
                  <a:pt x="3001258" y="4871696"/>
                  <a:pt x="3004904" y="4882344"/>
                </a:cubicBezTo>
                <a:cubicBezTo>
                  <a:pt x="3010170" y="4874340"/>
                  <a:pt x="3017516" y="4869712"/>
                  <a:pt x="3024862" y="4865085"/>
                </a:cubicBezTo>
                <a:cubicBezTo>
                  <a:pt x="3033030" y="4860609"/>
                  <a:pt x="3038990" y="4853731"/>
                  <a:pt x="3043434" y="4845575"/>
                </a:cubicBezTo>
                <a:cubicBezTo>
                  <a:pt x="3055174" y="4826799"/>
                  <a:pt x="3072255" y="4824967"/>
                  <a:pt x="3085121" y="4842304"/>
                </a:cubicBezTo>
                <a:cubicBezTo>
                  <a:pt x="3088716" y="4846957"/>
                  <a:pt x="3091490" y="4851459"/>
                  <a:pt x="3094263" y="4855961"/>
                </a:cubicBezTo>
                <a:cubicBezTo>
                  <a:pt x="3097730" y="4861588"/>
                  <a:pt x="3101146" y="4861221"/>
                  <a:pt x="3103690" y="4854710"/>
                </a:cubicBezTo>
                <a:cubicBezTo>
                  <a:pt x="3103946" y="4852763"/>
                  <a:pt x="3104897" y="4851941"/>
                  <a:pt x="3105154" y="4849993"/>
                </a:cubicBezTo>
                <a:cubicBezTo>
                  <a:pt x="3111962" y="4830306"/>
                  <a:pt x="3121774" y="4826134"/>
                  <a:pt x="3137648" y="4827071"/>
                </a:cubicBezTo>
                <a:cubicBezTo>
                  <a:pt x="3149282" y="4828223"/>
                  <a:pt x="3160916" y="4829374"/>
                  <a:pt x="3172244" y="4826479"/>
                </a:cubicBezTo>
                <a:cubicBezTo>
                  <a:pt x="3180026" y="4824925"/>
                  <a:pt x="3188117" y="4827416"/>
                  <a:pt x="3193664" y="4836420"/>
                </a:cubicBezTo>
                <a:lnTo>
                  <a:pt x="3196909" y="4834506"/>
                </a:lnTo>
                <a:lnTo>
                  <a:pt x="3196925" y="4834471"/>
                </a:lnTo>
                <a:lnTo>
                  <a:pt x="3197053" y="4834421"/>
                </a:lnTo>
                <a:lnTo>
                  <a:pt x="3216034" y="4823222"/>
                </a:lnTo>
                <a:lnTo>
                  <a:pt x="3234064" y="4825396"/>
                </a:lnTo>
                <a:lnTo>
                  <a:pt x="3249778" y="4809341"/>
                </a:lnTo>
                <a:cubicBezTo>
                  <a:pt x="3271126" y="4796478"/>
                  <a:pt x="3292910" y="4794633"/>
                  <a:pt x="3316382" y="4795259"/>
                </a:cubicBezTo>
                <a:cubicBezTo>
                  <a:pt x="3345854" y="4796886"/>
                  <a:pt x="3374795" y="4795139"/>
                  <a:pt x="3402674" y="4786647"/>
                </a:cubicBezTo>
                <a:cubicBezTo>
                  <a:pt x="3405830" y="4786079"/>
                  <a:pt x="3408988" y="4785509"/>
                  <a:pt x="3410300" y="4783539"/>
                </a:cubicBezTo>
                <a:cubicBezTo>
                  <a:pt x="3417396" y="4777058"/>
                  <a:pt x="3417020" y="4772617"/>
                  <a:pt x="3408176" y="4770049"/>
                </a:cubicBezTo>
                <a:cubicBezTo>
                  <a:pt x="3399332" y="4767480"/>
                  <a:pt x="3393800" y="4763275"/>
                  <a:pt x="3397521" y="4751853"/>
                </a:cubicBezTo>
                <a:cubicBezTo>
                  <a:pt x="3399146" y="4747746"/>
                  <a:pt x="3396146" y="4747246"/>
                  <a:pt x="3393145" y="4746746"/>
                </a:cubicBezTo>
                <a:cubicBezTo>
                  <a:pt x="3389990" y="4747315"/>
                  <a:pt x="3386301" y="4744512"/>
                  <a:pt x="3385519" y="4749854"/>
                </a:cubicBezTo>
                <a:cubicBezTo>
                  <a:pt x="3384738" y="4755197"/>
                  <a:pt x="3384642" y="4762844"/>
                  <a:pt x="3378330" y="4763981"/>
                </a:cubicBezTo>
                <a:cubicBezTo>
                  <a:pt x="3375173" y="4764550"/>
                  <a:pt x="3373118" y="4762841"/>
                  <a:pt x="3371306" y="4760348"/>
                </a:cubicBezTo>
                <a:lnTo>
                  <a:pt x="3366560" y="4753261"/>
                </a:lnTo>
                <a:lnTo>
                  <a:pt x="3320665" y="4767458"/>
                </a:lnTo>
                <a:cubicBezTo>
                  <a:pt x="3303797" y="4771028"/>
                  <a:pt x="3286688" y="4773339"/>
                  <a:pt x="3269622" y="4775248"/>
                </a:cubicBezTo>
                <a:cubicBezTo>
                  <a:pt x="3257180" y="4776930"/>
                  <a:pt x="3246428" y="4777190"/>
                  <a:pt x="3235494" y="4779064"/>
                </a:cubicBezTo>
                <a:cubicBezTo>
                  <a:pt x="3220030" y="4780359"/>
                  <a:pt x="3205111" y="4776813"/>
                  <a:pt x="3192608" y="4765393"/>
                </a:cubicBezTo>
                <a:cubicBezTo>
                  <a:pt x="3178596" y="4753779"/>
                  <a:pt x="3169173" y="4755846"/>
                  <a:pt x="3158298" y="4770823"/>
                </a:cubicBezTo>
                <a:cubicBezTo>
                  <a:pt x="3156244" y="4775470"/>
                  <a:pt x="3154371" y="4778504"/>
                  <a:pt x="3152317" y="4783152"/>
                </a:cubicBezTo>
                <a:cubicBezTo>
                  <a:pt x="3144346" y="4772310"/>
                  <a:pt x="3147306" y="4759596"/>
                  <a:pt x="3145374" y="4749527"/>
                </a:cubicBezTo>
                <a:cubicBezTo>
                  <a:pt x="3144590" y="4742881"/>
                  <a:pt x="3145133" y="4738040"/>
                  <a:pt x="3139275" y="4735653"/>
                </a:cubicBezTo>
                <a:cubicBezTo>
                  <a:pt x="3124536" y="4730493"/>
                  <a:pt x="3118256" y="4718233"/>
                  <a:pt x="3112156" y="4704358"/>
                </a:cubicBezTo>
                <a:lnTo>
                  <a:pt x="3110460" y="4700969"/>
                </a:lnTo>
                <a:lnTo>
                  <a:pt x="3101180" y="4701492"/>
                </a:lnTo>
                <a:cubicBezTo>
                  <a:pt x="3096554" y="4703014"/>
                  <a:pt x="3091536" y="4705804"/>
                  <a:pt x="3086082" y="4709821"/>
                </a:cubicBezTo>
                <a:lnTo>
                  <a:pt x="3081562" y="4711845"/>
                </a:lnTo>
                <a:lnTo>
                  <a:pt x="3082014" y="4713595"/>
                </a:lnTo>
                <a:cubicBezTo>
                  <a:pt x="3082254" y="4725083"/>
                  <a:pt x="3078146" y="4734378"/>
                  <a:pt x="3069326" y="4744706"/>
                </a:cubicBezTo>
                <a:cubicBezTo>
                  <a:pt x="3067786" y="4737962"/>
                  <a:pt x="3068557" y="4731104"/>
                  <a:pt x="3068694" y="4724780"/>
                </a:cubicBezTo>
                <a:lnTo>
                  <a:pt x="3065919" y="4714321"/>
                </a:lnTo>
                <a:lnTo>
                  <a:pt x="3052144" y="4713335"/>
                </a:lnTo>
                <a:cubicBezTo>
                  <a:pt x="3047054" y="4713992"/>
                  <a:pt x="3042122" y="4716181"/>
                  <a:pt x="3037262" y="4721392"/>
                </a:cubicBezTo>
                <a:cubicBezTo>
                  <a:pt x="3033324" y="4727304"/>
                  <a:pt x="3030418" y="4719157"/>
                  <a:pt x="3027886" y="4715452"/>
                </a:cubicBezTo>
                <a:cubicBezTo>
                  <a:pt x="3026199" y="4712981"/>
                  <a:pt x="3026824" y="4708707"/>
                  <a:pt x="3027294" y="4705500"/>
                </a:cubicBezTo>
                <a:lnTo>
                  <a:pt x="3027791" y="4702717"/>
                </a:lnTo>
                <a:lnTo>
                  <a:pt x="3022320" y="4701250"/>
                </a:lnTo>
                <a:lnTo>
                  <a:pt x="3021104" y="4697716"/>
                </a:lnTo>
                <a:lnTo>
                  <a:pt x="3014914" y="4696460"/>
                </a:lnTo>
                <a:cubicBezTo>
                  <a:pt x="3011192" y="4696524"/>
                  <a:pt x="3007496" y="4697276"/>
                  <a:pt x="3003760" y="4698296"/>
                </a:cubicBezTo>
                <a:cubicBezTo>
                  <a:pt x="2999448" y="4699767"/>
                  <a:pt x="2997822" y="4703875"/>
                  <a:pt x="2997039" y="4709218"/>
                </a:cubicBezTo>
                <a:cubicBezTo>
                  <a:pt x="2993694" y="4725080"/>
                  <a:pt x="2988068" y="4728522"/>
                  <a:pt x="2973066" y="4726022"/>
                </a:cubicBezTo>
                <a:cubicBezTo>
                  <a:pt x="2969222" y="4724288"/>
                  <a:pt x="2967535" y="4721818"/>
                  <a:pt x="2970004" y="4718945"/>
                </a:cubicBezTo>
                <a:cubicBezTo>
                  <a:pt x="2976569" y="4709091"/>
                  <a:pt x="2969881" y="4705788"/>
                  <a:pt x="2964192" y="4702651"/>
                </a:cubicBezTo>
                <a:cubicBezTo>
                  <a:pt x="2957505" y="4699348"/>
                  <a:pt x="2950192" y="4700318"/>
                  <a:pt x="2944034" y="4700387"/>
                </a:cubicBezTo>
                <a:cubicBezTo>
                  <a:pt x="2936878" y="4700290"/>
                  <a:pt x="2929876" y="4699124"/>
                  <a:pt x="2922407" y="4701163"/>
                </a:cubicBezTo>
                <a:cubicBezTo>
                  <a:pt x="2916937" y="4703536"/>
                  <a:pt x="2914874" y="4696625"/>
                  <a:pt x="2914501" y="4692183"/>
                </a:cubicBezTo>
                <a:cubicBezTo>
                  <a:pt x="2914596" y="4684536"/>
                  <a:pt x="2911751" y="4682968"/>
                  <a:pt x="2905438" y="4684105"/>
                </a:cubicBezTo>
                <a:cubicBezTo>
                  <a:pt x="2903281" y="4684841"/>
                  <a:pt x="2901125" y="4685576"/>
                  <a:pt x="2898124" y="4685076"/>
                </a:cubicBezTo>
                <a:cubicBezTo>
                  <a:pt x="2894968" y="4685645"/>
                  <a:pt x="2890810" y="4686047"/>
                  <a:pt x="2888280" y="4682341"/>
                </a:cubicBezTo>
                <a:cubicBezTo>
                  <a:pt x="2886748" y="4678803"/>
                  <a:pt x="2891062" y="4677332"/>
                  <a:pt x="2892531" y="4674292"/>
                </a:cubicBezTo>
                <a:cubicBezTo>
                  <a:pt x="2897938" y="4665341"/>
                  <a:pt x="2895721" y="4659499"/>
                  <a:pt x="2881876" y="4656097"/>
                </a:cubicBezTo>
                <a:lnTo>
                  <a:pt x="2884021" y="4641435"/>
                </a:lnTo>
                <a:lnTo>
                  <a:pt x="2882469" y="4640593"/>
                </a:lnTo>
                <a:cubicBezTo>
                  <a:pt x="2870185" y="4635748"/>
                  <a:pt x="2857620" y="4631685"/>
                  <a:pt x="2845238" y="4626008"/>
                </a:cubicBezTo>
                <a:cubicBezTo>
                  <a:pt x="2830682" y="4619235"/>
                  <a:pt x="2819204" y="4625951"/>
                  <a:pt x="2811350" y="4641313"/>
                </a:cubicBezTo>
                <a:cubicBezTo>
                  <a:pt x="2809296" y="4645961"/>
                  <a:pt x="2807242" y="4650608"/>
                  <a:pt x="2805188" y="4655255"/>
                </a:cubicBezTo>
                <a:cubicBezTo>
                  <a:pt x="2799569" y="4664357"/>
                  <a:pt x="2793348" y="4665197"/>
                  <a:pt x="2788214" y="4656357"/>
                </a:cubicBezTo>
                <a:cubicBezTo>
                  <a:pt x="2786704" y="4656163"/>
                  <a:pt x="2786886" y="4654550"/>
                  <a:pt x="2785376" y="4654356"/>
                </a:cubicBezTo>
                <a:cubicBezTo>
                  <a:pt x="2773598" y="4636482"/>
                  <a:pt x="2773598" y="4636482"/>
                  <a:pt x="2761032" y="4652878"/>
                </a:cubicBezTo>
                <a:cubicBezTo>
                  <a:pt x="2748104" y="4672502"/>
                  <a:pt x="2731312" y="4671990"/>
                  <a:pt x="2718206" y="4652309"/>
                </a:cubicBezTo>
                <a:cubicBezTo>
                  <a:pt x="2706248" y="4636047"/>
                  <a:pt x="2698880" y="4633467"/>
                  <a:pt x="2679670" y="4640829"/>
                </a:cubicBezTo>
                <a:cubicBezTo>
                  <a:pt x="2660460" y="4648192"/>
                  <a:pt x="2641252" y="4655555"/>
                  <a:pt x="2621257" y="4656270"/>
                </a:cubicBezTo>
                <a:cubicBezTo>
                  <a:pt x="2607304" y="4657757"/>
                  <a:pt x="2595404" y="4654598"/>
                  <a:pt x="2585740" y="4645177"/>
                </a:cubicBezTo>
                <a:cubicBezTo>
                  <a:pt x="2574748" y="4633950"/>
                  <a:pt x="2566836" y="4636211"/>
                  <a:pt x="2559344" y="4648347"/>
                </a:cubicBezTo>
                <a:cubicBezTo>
                  <a:pt x="2550161" y="4661903"/>
                  <a:pt x="2550161" y="4661903"/>
                  <a:pt x="2542733" y="4646222"/>
                </a:cubicBezTo>
                <a:cubicBezTo>
                  <a:pt x="2538144" y="4632540"/>
                  <a:pt x="2532044" y="4618666"/>
                  <a:pt x="2527274" y="4606597"/>
                </a:cubicBezTo>
                <a:cubicBezTo>
                  <a:pt x="2522563" y="4607631"/>
                  <a:pt x="2523528" y="4612665"/>
                  <a:pt x="2521655" y="4615699"/>
                </a:cubicBezTo>
                <a:cubicBezTo>
                  <a:pt x="2515312" y="4631254"/>
                  <a:pt x="2505344" y="4638163"/>
                  <a:pt x="2488914" y="4634424"/>
                </a:cubicBezTo>
                <a:cubicBezTo>
                  <a:pt x="2475324" y="4632685"/>
                  <a:pt x="2461914" y="4629332"/>
                  <a:pt x="2448324" y="4627593"/>
                </a:cubicBezTo>
                <a:cubicBezTo>
                  <a:pt x="2421324" y="4622500"/>
                  <a:pt x="2401752" y="4633090"/>
                  <a:pt x="2386768" y="4657362"/>
                </a:cubicBezTo>
                <a:cubicBezTo>
                  <a:pt x="2380969" y="4668076"/>
                  <a:pt x="2375169" y="4678792"/>
                  <a:pt x="2369188" y="4691120"/>
                </a:cubicBezTo>
                <a:cubicBezTo>
                  <a:pt x="2367134" y="4695768"/>
                  <a:pt x="2363388" y="4701835"/>
                  <a:pt x="2357529" y="4699449"/>
                </a:cubicBezTo>
                <a:cubicBezTo>
                  <a:pt x="2351670" y="4697062"/>
                  <a:pt x="2353906" y="4690801"/>
                  <a:pt x="2354450" y="4685960"/>
                </a:cubicBezTo>
                <a:cubicBezTo>
                  <a:pt x="2355538" y="4676279"/>
                  <a:pt x="2358136" y="4666792"/>
                  <a:pt x="2351312" y="4659371"/>
                </a:cubicBezTo>
                <a:cubicBezTo>
                  <a:pt x="2347326" y="4653951"/>
                  <a:pt x="2352218" y="4651303"/>
                  <a:pt x="2354272" y="4646656"/>
                </a:cubicBezTo>
                <a:cubicBezTo>
                  <a:pt x="2362126" y="4631293"/>
                  <a:pt x="2359832" y="4624453"/>
                  <a:pt x="2343221" y="4622327"/>
                </a:cubicBezTo>
                <a:cubicBezTo>
                  <a:pt x="2323590" y="4619815"/>
                  <a:pt x="2303596" y="4620530"/>
                  <a:pt x="2284931" y="4623051"/>
                </a:cubicBezTo>
                <a:cubicBezTo>
                  <a:pt x="2274180" y="4623312"/>
                  <a:pt x="2262883" y="4628414"/>
                  <a:pt x="2255573" y="4638936"/>
                </a:cubicBezTo>
                <a:cubicBezTo>
                  <a:pt x="2249954" y="4648038"/>
                  <a:pt x="2241860" y="4651911"/>
                  <a:pt x="2229960" y="4648752"/>
                </a:cubicBezTo>
                <a:cubicBezTo>
                  <a:pt x="2195773" y="4639467"/>
                  <a:pt x="2161462" y="4644898"/>
                  <a:pt x="2127938" y="4656975"/>
                </a:cubicBezTo>
                <a:cubicBezTo>
                  <a:pt x="2126246" y="4658395"/>
                  <a:pt x="2126246" y="4658395"/>
                  <a:pt x="2124736" y="4658202"/>
                </a:cubicBezTo>
                <a:cubicBezTo>
                  <a:pt x="2081787" y="4672347"/>
                  <a:pt x="2070070" y="4667574"/>
                  <a:pt x="2048388" y="4628790"/>
                </a:cubicBezTo>
                <a:cubicBezTo>
                  <a:pt x="2043496" y="4631438"/>
                  <a:pt x="2046152" y="4635051"/>
                  <a:pt x="2045790" y="4638278"/>
                </a:cubicBezTo>
                <a:cubicBezTo>
                  <a:pt x="2046212" y="4648153"/>
                  <a:pt x="2042648" y="4652608"/>
                  <a:pt x="2032621" y="4646414"/>
                </a:cubicBezTo>
                <a:cubicBezTo>
                  <a:pt x="2029601" y="4646027"/>
                  <a:pt x="2025614" y="4640607"/>
                  <a:pt x="2023742" y="4643641"/>
                </a:cubicBezTo>
                <a:cubicBezTo>
                  <a:pt x="2020178" y="4648095"/>
                  <a:pt x="2021143" y="4653130"/>
                  <a:pt x="2022109" y="4658163"/>
                </a:cubicBezTo>
                <a:cubicBezTo>
                  <a:pt x="2023256" y="4661583"/>
                  <a:pt x="2022894" y="4664810"/>
                  <a:pt x="2024042" y="4668231"/>
                </a:cubicBezTo>
                <a:cubicBezTo>
                  <a:pt x="2024644" y="4676492"/>
                  <a:pt x="2019933" y="4677525"/>
                  <a:pt x="2015765" y="4673718"/>
                </a:cubicBezTo>
                <a:cubicBezTo>
                  <a:pt x="2004229" y="4667332"/>
                  <a:pt x="1994746" y="4656298"/>
                  <a:pt x="1980430" y="4661013"/>
                </a:cubicBezTo>
                <a:cubicBezTo>
                  <a:pt x="1967624" y="4665921"/>
                  <a:pt x="1961462" y="4679864"/>
                  <a:pt x="1954333" y="4688772"/>
                </a:cubicBezTo>
                <a:cubicBezTo>
                  <a:pt x="1938932" y="4662250"/>
                  <a:pt x="1943948" y="4644887"/>
                  <a:pt x="1968594" y="4630037"/>
                </a:cubicBezTo>
                <a:cubicBezTo>
                  <a:pt x="1970104" y="4630230"/>
                  <a:pt x="1971796" y="4628810"/>
                  <a:pt x="1973488" y="4627390"/>
                </a:cubicBezTo>
                <a:cubicBezTo>
                  <a:pt x="1981582" y="4623515"/>
                  <a:pt x="1994206" y="4620220"/>
                  <a:pt x="1992275" y="4610152"/>
                </a:cubicBezTo>
                <a:cubicBezTo>
                  <a:pt x="1989980" y="4603312"/>
                  <a:pt x="1977900" y="4601766"/>
                  <a:pt x="1969020" y="4598992"/>
                </a:cubicBezTo>
                <a:cubicBezTo>
                  <a:pt x="1948060" y="4594674"/>
                  <a:pt x="1926375" y="4596809"/>
                  <a:pt x="1905053" y="4595718"/>
                </a:cubicBezTo>
                <a:cubicBezTo>
                  <a:pt x="1900522" y="4595138"/>
                  <a:pt x="1895811" y="4596171"/>
                  <a:pt x="1891462" y="4593978"/>
                </a:cubicBezTo>
                <a:cubicBezTo>
                  <a:pt x="1879381" y="4592433"/>
                  <a:pt x="1869174" y="4587852"/>
                  <a:pt x="1861501" y="4601601"/>
                </a:cubicBezTo>
                <a:cubicBezTo>
                  <a:pt x="1857754" y="4607669"/>
                  <a:pt x="1848694" y="4606510"/>
                  <a:pt x="1840782" y="4608771"/>
                </a:cubicBezTo>
                <a:cubicBezTo>
                  <a:pt x="1831358" y="4610839"/>
                  <a:pt x="1823264" y="4614712"/>
                  <a:pt x="1821812" y="4627620"/>
                </a:cubicBezTo>
                <a:cubicBezTo>
                  <a:pt x="1818852" y="4640336"/>
                  <a:pt x="1808462" y="4637370"/>
                  <a:pt x="1800549" y="4639631"/>
                </a:cubicBezTo>
                <a:cubicBezTo>
                  <a:pt x="1794146" y="4642085"/>
                  <a:pt x="1787924" y="4642926"/>
                  <a:pt x="1785811" y="4634471"/>
                </a:cubicBezTo>
                <a:cubicBezTo>
                  <a:pt x="1783334" y="4629244"/>
                  <a:pt x="1780496" y="4627245"/>
                  <a:pt x="1775966" y="4626665"/>
                </a:cubicBezTo>
                <a:cubicBezTo>
                  <a:pt x="1763704" y="4626733"/>
                  <a:pt x="1751442" y="4626800"/>
                  <a:pt x="1740268" y="4617186"/>
                </a:cubicBezTo>
                <a:cubicBezTo>
                  <a:pt x="1734590" y="4613186"/>
                  <a:pt x="1729516" y="4617447"/>
                  <a:pt x="1724442" y="4621708"/>
                </a:cubicBezTo>
                <a:cubicBezTo>
                  <a:pt x="1695506" y="4647467"/>
                  <a:pt x="1661377" y="4651284"/>
                  <a:pt x="1626826" y="4645226"/>
                </a:cubicBezTo>
                <a:cubicBezTo>
                  <a:pt x="1610396" y="4641486"/>
                  <a:pt x="1593968" y="4637746"/>
                  <a:pt x="1576812" y="4640462"/>
                </a:cubicBezTo>
                <a:cubicBezTo>
                  <a:pt x="1562859" y="4641950"/>
                  <a:pt x="1551504" y="4633949"/>
                  <a:pt x="1545586" y="4618462"/>
                </a:cubicBezTo>
                <a:cubicBezTo>
                  <a:pt x="1538639" y="4625756"/>
                  <a:pt x="1537188" y="4638665"/>
                  <a:pt x="1523596" y="4636925"/>
                </a:cubicBezTo>
                <a:cubicBezTo>
                  <a:pt x="1507167" y="4633186"/>
                  <a:pt x="1490919" y="4627833"/>
                  <a:pt x="1480471" y="4611766"/>
                </a:cubicBezTo>
                <a:cubicBezTo>
                  <a:pt x="1477814" y="4608152"/>
                  <a:pt x="1475337" y="4602925"/>
                  <a:pt x="1472861" y="4597697"/>
                </a:cubicBezTo>
                <a:cubicBezTo>
                  <a:pt x="1468874" y="4592277"/>
                  <a:pt x="1466762" y="4583823"/>
                  <a:pt x="1457158" y="4587504"/>
                </a:cubicBezTo>
                <a:cubicBezTo>
                  <a:pt x="1447734" y="4589572"/>
                  <a:pt x="1447008" y="4596026"/>
                  <a:pt x="1446283" y="4602481"/>
                </a:cubicBezTo>
                <a:cubicBezTo>
                  <a:pt x="1443200" y="4629911"/>
                  <a:pt x="1432928" y="4653148"/>
                  <a:pt x="1416980" y="4672384"/>
                </a:cubicBezTo>
                <a:cubicBezTo>
                  <a:pt x="1408160" y="4682714"/>
                  <a:pt x="1399703" y="4689815"/>
                  <a:pt x="1385328" y="4681429"/>
                </a:cubicBezTo>
                <a:cubicBezTo>
                  <a:pt x="1373790" y="4675042"/>
                  <a:pt x="1359475" y="4679757"/>
                  <a:pt x="1348178" y="4684859"/>
                </a:cubicBezTo>
                <a:cubicBezTo>
                  <a:pt x="1333680" y="4691188"/>
                  <a:pt x="1316526" y="4693902"/>
                  <a:pt x="1299734" y="4693390"/>
                </a:cubicBezTo>
                <a:cubicBezTo>
                  <a:pt x="1278230" y="4693912"/>
                  <a:pt x="1256000" y="4700888"/>
                  <a:pt x="1235281" y="4708057"/>
                </a:cubicBezTo>
                <a:cubicBezTo>
                  <a:pt x="1217944" y="4712385"/>
                  <a:pt x="1202118" y="4716907"/>
                  <a:pt x="1184178" y="4712974"/>
                </a:cubicBezTo>
                <a:cubicBezTo>
                  <a:pt x="1167930" y="4707622"/>
                  <a:pt x="1153918" y="4696008"/>
                  <a:pt x="1144980" y="4680134"/>
                </a:cubicBezTo>
                <a:cubicBezTo>
                  <a:pt x="1120278" y="4640964"/>
                  <a:pt x="1098956" y="4639872"/>
                  <a:pt x="1073098" y="4679119"/>
                </a:cubicBezTo>
                <a:cubicBezTo>
                  <a:pt x="1072918" y="4680732"/>
                  <a:pt x="1071226" y="4682153"/>
                  <a:pt x="1071045" y="4683766"/>
                </a:cubicBezTo>
                <a:cubicBezTo>
                  <a:pt x="1059989" y="4700356"/>
                  <a:pt x="1059989" y="4700356"/>
                  <a:pt x="1051232" y="4682868"/>
                </a:cubicBezTo>
                <a:cubicBezTo>
                  <a:pt x="1042294" y="4666993"/>
                  <a:pt x="1033415" y="4664220"/>
                  <a:pt x="1014206" y="4671582"/>
                </a:cubicBezTo>
                <a:cubicBezTo>
                  <a:pt x="983881" y="4682433"/>
                  <a:pt x="983881" y="4682433"/>
                  <a:pt x="964795" y="4675080"/>
                </a:cubicBezTo>
                <a:cubicBezTo>
                  <a:pt x="975124" y="4664945"/>
                  <a:pt x="987932" y="4660036"/>
                  <a:pt x="1000556" y="4656742"/>
                </a:cubicBezTo>
                <a:cubicBezTo>
                  <a:pt x="1013362" y="4651833"/>
                  <a:pt x="1027316" y="4650346"/>
                  <a:pt x="1041450" y="4647244"/>
                </a:cubicBezTo>
                <a:cubicBezTo>
                  <a:pt x="1031605" y="4639437"/>
                  <a:pt x="1030820" y="4632790"/>
                  <a:pt x="1036440" y="4623688"/>
                </a:cubicBezTo>
                <a:cubicBezTo>
                  <a:pt x="1043568" y="4614779"/>
                  <a:pt x="1039219" y="4612587"/>
                  <a:pt x="1030159" y="4611427"/>
                </a:cubicBezTo>
                <a:cubicBezTo>
                  <a:pt x="1013548" y="4609302"/>
                  <a:pt x="996756" y="4608789"/>
                  <a:pt x="981051" y="4598596"/>
                </a:cubicBezTo>
                <a:cubicBezTo>
                  <a:pt x="970844" y="4594016"/>
                  <a:pt x="961238" y="4597697"/>
                  <a:pt x="955258" y="4610025"/>
                </a:cubicBezTo>
                <a:cubicBezTo>
                  <a:pt x="953204" y="4614674"/>
                  <a:pt x="951330" y="4617707"/>
                  <a:pt x="945834" y="4612094"/>
                </a:cubicBezTo>
                <a:cubicBezTo>
                  <a:pt x="930310" y="4600287"/>
                  <a:pt x="930310" y="4600287"/>
                  <a:pt x="926626" y="4619456"/>
                </a:cubicBezTo>
                <a:cubicBezTo>
                  <a:pt x="926444" y="4621070"/>
                  <a:pt x="926262" y="4622683"/>
                  <a:pt x="924390" y="4625717"/>
                </a:cubicBezTo>
                <a:cubicBezTo>
                  <a:pt x="918108" y="4613455"/>
                  <a:pt x="910318" y="4601001"/>
                  <a:pt x="904037" y="4588740"/>
                </a:cubicBezTo>
                <a:cubicBezTo>
                  <a:pt x="901198" y="4586741"/>
                  <a:pt x="900595" y="4578480"/>
                  <a:pt x="895702" y="4581127"/>
                </a:cubicBezTo>
                <a:cubicBezTo>
                  <a:pt x="889298" y="4583580"/>
                  <a:pt x="882896" y="4586035"/>
                  <a:pt x="881807" y="4595716"/>
                </a:cubicBezTo>
                <a:cubicBezTo>
                  <a:pt x="882230" y="4605591"/>
                  <a:pt x="884342" y="4614045"/>
                  <a:pt x="886456" y="4622500"/>
                </a:cubicBezTo>
                <a:cubicBezTo>
                  <a:pt x="888750" y="4629340"/>
                  <a:pt x="888024" y="4635795"/>
                  <a:pt x="880112" y="4638055"/>
                </a:cubicBezTo>
                <a:cubicBezTo>
                  <a:pt x="852024" y="4642645"/>
                  <a:pt x="823210" y="4653689"/>
                  <a:pt x="793974" y="4654858"/>
                </a:cubicBezTo>
                <a:cubicBezTo>
                  <a:pt x="780021" y="4656345"/>
                  <a:pt x="766067" y="4657834"/>
                  <a:pt x="762385" y="4636084"/>
                </a:cubicBezTo>
                <a:cubicBezTo>
                  <a:pt x="760816" y="4622789"/>
                  <a:pt x="734360" y="4612857"/>
                  <a:pt x="725902" y="4619958"/>
                </a:cubicBezTo>
                <a:cubicBezTo>
                  <a:pt x="722338" y="4624413"/>
                  <a:pt x="718955" y="4627253"/>
                  <a:pt x="722760" y="4634287"/>
                </a:cubicBezTo>
                <a:cubicBezTo>
                  <a:pt x="726565" y="4641322"/>
                  <a:pt x="729948" y="4638480"/>
                  <a:pt x="734659" y="4637447"/>
                </a:cubicBezTo>
                <a:cubicBezTo>
                  <a:pt x="741244" y="4633379"/>
                  <a:pt x="749157" y="4631118"/>
                  <a:pt x="752962" y="4638152"/>
                </a:cubicBezTo>
                <a:cubicBezTo>
                  <a:pt x="756947" y="4643572"/>
                  <a:pt x="757732" y="4650220"/>
                  <a:pt x="752476" y="4656095"/>
                </a:cubicBezTo>
                <a:cubicBezTo>
                  <a:pt x="747040" y="4663583"/>
                  <a:pt x="741965" y="4667844"/>
                  <a:pt x="733449" y="4661844"/>
                </a:cubicBezTo>
                <a:cubicBezTo>
                  <a:pt x="724750" y="4657457"/>
                  <a:pt x="719858" y="4660104"/>
                  <a:pt x="718588" y="4671399"/>
                </a:cubicBezTo>
                <a:cubicBezTo>
                  <a:pt x="718225" y="4674626"/>
                  <a:pt x="718044" y="4676240"/>
                  <a:pt x="717682" y="4679467"/>
                </a:cubicBezTo>
                <a:cubicBezTo>
                  <a:pt x="715808" y="4682500"/>
                  <a:pt x="715264" y="4687341"/>
                  <a:pt x="712062" y="4688569"/>
                </a:cubicBezTo>
                <a:cubicBezTo>
                  <a:pt x="707352" y="4689602"/>
                  <a:pt x="706386" y="4684568"/>
                  <a:pt x="703546" y="4682568"/>
                </a:cubicBezTo>
                <a:cubicBezTo>
                  <a:pt x="694246" y="4669920"/>
                  <a:pt x="683072" y="4660307"/>
                  <a:pt x="666280" y="4659795"/>
                </a:cubicBezTo>
                <a:cubicBezTo>
                  <a:pt x="658729" y="4658829"/>
                  <a:pt x="654017" y="4659863"/>
                  <a:pt x="654439" y="4669737"/>
                </a:cubicBezTo>
                <a:cubicBezTo>
                  <a:pt x="653714" y="4676191"/>
                  <a:pt x="652988" y="4682645"/>
                  <a:pt x="652262" y="4689099"/>
                </a:cubicBezTo>
                <a:cubicBezTo>
                  <a:pt x="647429" y="4704849"/>
                  <a:pt x="642536" y="4707496"/>
                  <a:pt x="627798" y="4702336"/>
                </a:cubicBezTo>
                <a:cubicBezTo>
                  <a:pt x="618918" y="4699563"/>
                  <a:pt x="611006" y="4701824"/>
                  <a:pt x="601944" y="4700665"/>
                </a:cubicBezTo>
                <a:cubicBezTo>
                  <a:pt x="586663" y="4700346"/>
                  <a:pt x="575308" y="4692346"/>
                  <a:pt x="571081" y="4675437"/>
                </a:cubicBezTo>
                <a:cubicBezTo>
                  <a:pt x="567458" y="4666790"/>
                  <a:pt x="564016" y="4656528"/>
                  <a:pt x="560574" y="4646268"/>
                </a:cubicBezTo>
                <a:cubicBezTo>
                  <a:pt x="565104" y="4646848"/>
                  <a:pt x="568124" y="4647234"/>
                  <a:pt x="571144" y="4647621"/>
                </a:cubicBezTo>
                <a:cubicBezTo>
                  <a:pt x="602675" y="4653292"/>
                  <a:pt x="604184" y="4653486"/>
                  <a:pt x="619711" y="4624374"/>
                </a:cubicBezTo>
                <a:cubicBezTo>
                  <a:pt x="623820" y="4615079"/>
                  <a:pt x="630404" y="4611011"/>
                  <a:pt x="639464" y="4612170"/>
                </a:cubicBezTo>
                <a:cubicBezTo>
                  <a:pt x="670029" y="4612808"/>
                  <a:pt x="698480" y="4604992"/>
                  <a:pt x="725965" y="4592142"/>
                </a:cubicBezTo>
                <a:cubicBezTo>
                  <a:pt x="760035" y="4575223"/>
                  <a:pt x="797366" y="4570179"/>
                  <a:pt x="833548" y="4561716"/>
                </a:cubicBezTo>
                <a:cubicBezTo>
                  <a:pt x="854086" y="4556160"/>
                  <a:pt x="873114" y="4550411"/>
                  <a:pt x="890210" y="4534594"/>
                </a:cubicBezTo>
                <a:cubicBezTo>
                  <a:pt x="902050" y="4524653"/>
                  <a:pt x="915822" y="4524778"/>
                  <a:pt x="929413" y="4526517"/>
                </a:cubicBezTo>
                <a:cubicBezTo>
                  <a:pt x="947716" y="4527222"/>
                  <a:pt x="964508" y="4527734"/>
                  <a:pt x="969101" y="4500498"/>
                </a:cubicBezTo>
                <a:cubicBezTo>
                  <a:pt x="983898" y="4518758"/>
                  <a:pt x="999542" y="4515851"/>
                  <a:pt x="1015732" y="4508102"/>
                </a:cubicBezTo>
                <a:cubicBezTo>
                  <a:pt x="1033794" y="4497318"/>
                  <a:pt x="1053426" y="4499831"/>
                  <a:pt x="1072090" y="4497310"/>
                </a:cubicBezTo>
                <a:cubicBezTo>
                  <a:pt x="1092266" y="4494980"/>
                  <a:pt x="1109784" y="4489038"/>
                  <a:pt x="1126336" y="4478063"/>
                </a:cubicBezTo>
                <a:cubicBezTo>
                  <a:pt x="1134792" y="4470961"/>
                  <a:pt x="1145908" y="4467473"/>
                  <a:pt x="1157806" y="4470633"/>
                </a:cubicBezTo>
                <a:cubicBezTo>
                  <a:pt x="1172726" y="4474178"/>
                  <a:pt x="1186680" y="4472691"/>
                  <a:pt x="1199848" y="4464554"/>
                </a:cubicBezTo>
                <a:cubicBezTo>
                  <a:pt x="1220447" y="4451642"/>
                  <a:pt x="1242299" y="4444618"/>
                  <a:pt x="1264634" y="4440110"/>
                </a:cubicBezTo>
                <a:lnTo>
                  <a:pt x="1273080" y="4438944"/>
                </a:lnTo>
                <a:lnTo>
                  <a:pt x="1257433" y="4429257"/>
                </a:lnTo>
                <a:cubicBezTo>
                  <a:pt x="1251967" y="4424195"/>
                  <a:pt x="1247251" y="4417933"/>
                  <a:pt x="1243579" y="4410701"/>
                </a:cubicBezTo>
                <a:cubicBezTo>
                  <a:pt x="1223279" y="4375013"/>
                  <a:pt x="1205756" y="4374018"/>
                  <a:pt x="1184506" y="4409777"/>
                </a:cubicBezTo>
                <a:cubicBezTo>
                  <a:pt x="1184358" y="4411247"/>
                  <a:pt x="1182968" y="4412541"/>
                  <a:pt x="1182818" y="4414011"/>
                </a:cubicBezTo>
                <a:cubicBezTo>
                  <a:pt x="1173732" y="4429126"/>
                  <a:pt x="1173732" y="4429126"/>
                  <a:pt x="1166536" y="4413192"/>
                </a:cubicBezTo>
                <a:cubicBezTo>
                  <a:pt x="1159190" y="4398729"/>
                  <a:pt x="1151894" y="4396202"/>
                  <a:pt x="1136108" y="4402910"/>
                </a:cubicBezTo>
                <a:cubicBezTo>
                  <a:pt x="1111186" y="4412796"/>
                  <a:pt x="1111186" y="4412796"/>
                  <a:pt x="1095502" y="4406097"/>
                </a:cubicBezTo>
                <a:cubicBezTo>
                  <a:pt x="1103990" y="4396862"/>
                  <a:pt x="1114516" y="4392390"/>
                  <a:pt x="1124890" y="4389389"/>
                </a:cubicBezTo>
                <a:cubicBezTo>
                  <a:pt x="1135414" y="4384916"/>
                  <a:pt x="1146882" y="4383561"/>
                  <a:pt x="1158498" y="4380735"/>
                </a:cubicBezTo>
                <a:cubicBezTo>
                  <a:pt x="1150406" y="4373622"/>
                  <a:pt x="1149762" y="4367566"/>
                  <a:pt x="1154380" y="4359272"/>
                </a:cubicBezTo>
                <a:cubicBezTo>
                  <a:pt x="1160238" y="4351156"/>
                  <a:pt x="1156664" y="4349159"/>
                  <a:pt x="1149218" y="4348102"/>
                </a:cubicBezTo>
                <a:cubicBezTo>
                  <a:pt x="1142393" y="4347133"/>
                  <a:pt x="1135530" y="4346533"/>
                  <a:pt x="1128760" y="4345013"/>
                </a:cubicBezTo>
                <a:lnTo>
                  <a:pt x="1115324" y="4339205"/>
                </a:lnTo>
                <a:lnTo>
                  <a:pt x="1109496" y="4341693"/>
                </a:lnTo>
                <a:lnTo>
                  <a:pt x="1089548" y="4344599"/>
                </a:lnTo>
                <a:lnTo>
                  <a:pt x="1087664" y="4346825"/>
                </a:lnTo>
                <a:cubicBezTo>
                  <a:pt x="1085976" y="4351060"/>
                  <a:pt x="1084436" y="4353823"/>
                  <a:pt x="1079919" y="4348709"/>
                </a:cubicBezTo>
                <a:cubicBezTo>
                  <a:pt x="1067162" y="4337952"/>
                  <a:pt x="1067162" y="4337952"/>
                  <a:pt x="1064134" y="4355417"/>
                </a:cubicBezTo>
                <a:cubicBezTo>
                  <a:pt x="1063984" y="4356888"/>
                  <a:pt x="1063835" y="4358357"/>
                  <a:pt x="1062296" y="4361122"/>
                </a:cubicBezTo>
                <a:cubicBezTo>
                  <a:pt x="1057134" y="4349950"/>
                  <a:pt x="1050732" y="4338603"/>
                  <a:pt x="1045570" y="4327431"/>
                </a:cubicBezTo>
                <a:cubicBezTo>
                  <a:pt x="1043238" y="4325610"/>
                  <a:pt x="1042742" y="4318083"/>
                  <a:pt x="1038720" y="4320495"/>
                </a:cubicBezTo>
                <a:cubicBezTo>
                  <a:pt x="1033458" y="4322730"/>
                  <a:pt x="1028196" y="4324966"/>
                  <a:pt x="1027302" y="4333788"/>
                </a:cubicBezTo>
                <a:cubicBezTo>
                  <a:pt x="1027648" y="4342784"/>
                  <a:pt x="1029385" y="4350487"/>
                  <a:pt x="1031122" y="4358190"/>
                </a:cubicBezTo>
                <a:cubicBezTo>
                  <a:pt x="1033008" y="4364423"/>
                  <a:pt x="1032411" y="4370304"/>
                  <a:pt x="1025908" y="4372363"/>
                </a:cubicBezTo>
                <a:cubicBezTo>
                  <a:pt x="1002825" y="4376544"/>
                  <a:pt x="979146" y="4386607"/>
                  <a:pt x="955120" y="4387672"/>
                </a:cubicBezTo>
                <a:cubicBezTo>
                  <a:pt x="946519" y="4388689"/>
                  <a:pt x="937919" y="4389705"/>
                  <a:pt x="932880" y="4381790"/>
                </a:cubicBezTo>
                <a:lnTo>
                  <a:pt x="931460" y="4377507"/>
                </a:lnTo>
                <a:lnTo>
                  <a:pt x="930696" y="4377122"/>
                </a:lnTo>
                <a:cubicBezTo>
                  <a:pt x="929579" y="4375137"/>
                  <a:pt x="929096" y="4372621"/>
                  <a:pt x="928522" y="4370910"/>
                </a:cubicBezTo>
                <a:lnTo>
                  <a:pt x="926831" y="4367977"/>
                </a:lnTo>
                <a:lnTo>
                  <a:pt x="921994" y="4362596"/>
                </a:lnTo>
                <a:lnTo>
                  <a:pt x="913965" y="4364137"/>
                </a:lnTo>
                <a:lnTo>
                  <a:pt x="899869" y="4371910"/>
                </a:lnTo>
                <a:lnTo>
                  <a:pt x="901205" y="4373126"/>
                </a:lnTo>
                <a:cubicBezTo>
                  <a:pt x="902775" y="4373162"/>
                  <a:pt x="904438" y="4372280"/>
                  <a:pt x="906374" y="4371809"/>
                </a:cubicBezTo>
                <a:cubicBezTo>
                  <a:pt x="911785" y="4368102"/>
                  <a:pt x="918288" y="4366042"/>
                  <a:pt x="921415" y="4372451"/>
                </a:cubicBezTo>
                <a:cubicBezTo>
                  <a:pt x="924690" y="4377390"/>
                  <a:pt x="925336" y="4383446"/>
                  <a:pt x="921016" y="4388799"/>
                </a:cubicBezTo>
                <a:cubicBezTo>
                  <a:pt x="916548" y="4395621"/>
                  <a:pt x="912378" y="4399504"/>
                  <a:pt x="905380" y="4394037"/>
                </a:cubicBezTo>
                <a:cubicBezTo>
                  <a:pt x="898231" y="4390040"/>
                  <a:pt x="894210" y="4392452"/>
                  <a:pt x="893166" y="4402743"/>
                </a:cubicBezTo>
                <a:cubicBezTo>
                  <a:pt x="892868" y="4405683"/>
                  <a:pt x="892720" y="4407153"/>
                  <a:pt x="892422" y="4410094"/>
                </a:cubicBezTo>
                <a:cubicBezTo>
                  <a:pt x="890882" y="4412857"/>
                  <a:pt x="890435" y="4417268"/>
                  <a:pt x="887804" y="4418386"/>
                </a:cubicBezTo>
                <a:cubicBezTo>
                  <a:pt x="883932" y="4419328"/>
                  <a:pt x="883138" y="4414741"/>
                  <a:pt x="880806" y="4412919"/>
                </a:cubicBezTo>
                <a:cubicBezTo>
                  <a:pt x="876984" y="4407157"/>
                  <a:pt x="872777" y="4402087"/>
                  <a:pt x="867801" y="4398398"/>
                </a:cubicBezTo>
                <a:lnTo>
                  <a:pt x="857939" y="4394913"/>
                </a:lnTo>
                <a:lnTo>
                  <a:pt x="840331" y="4402381"/>
                </a:lnTo>
                <a:lnTo>
                  <a:pt x="838660" y="4418870"/>
                </a:lnTo>
                <a:cubicBezTo>
                  <a:pt x="834688" y="4433220"/>
                  <a:pt x="830666" y="4435632"/>
                  <a:pt x="818554" y="4430931"/>
                </a:cubicBezTo>
                <a:cubicBezTo>
                  <a:pt x="811258" y="4428404"/>
                  <a:pt x="804754" y="4430464"/>
                  <a:pt x="797308" y="4429408"/>
                </a:cubicBezTo>
                <a:lnTo>
                  <a:pt x="786568" y="4425520"/>
                </a:lnTo>
                <a:lnTo>
                  <a:pt x="765062" y="4435105"/>
                </a:lnTo>
                <a:cubicBezTo>
                  <a:pt x="751894" y="4443240"/>
                  <a:pt x="737759" y="4446342"/>
                  <a:pt x="722840" y="4442796"/>
                </a:cubicBezTo>
                <a:cubicBezTo>
                  <a:pt x="710759" y="4441249"/>
                  <a:pt x="699462" y="4446351"/>
                  <a:pt x="688166" y="4451453"/>
                </a:cubicBezTo>
                <a:cubicBezTo>
                  <a:pt x="690887" y="4427250"/>
                  <a:pt x="691916" y="4404467"/>
                  <a:pt x="710703" y="4387230"/>
                </a:cubicBezTo>
                <a:cubicBezTo>
                  <a:pt x="717832" y="4378321"/>
                  <a:pt x="714572" y="4366447"/>
                  <a:pt x="715841" y="4355152"/>
                </a:cubicBezTo>
                <a:cubicBezTo>
                  <a:pt x="714876" y="4350118"/>
                  <a:pt x="714091" y="4343470"/>
                  <a:pt x="714636" y="4338630"/>
                </a:cubicBezTo>
                <a:cubicBezTo>
                  <a:pt x="719650" y="4321266"/>
                  <a:pt x="707570" y="4319721"/>
                  <a:pt x="696636" y="4321596"/>
                </a:cubicBezTo>
                <a:cubicBezTo>
                  <a:pt x="682864" y="4321470"/>
                  <a:pt x="668366" y="4327799"/>
                  <a:pt x="659184" y="4341354"/>
                </a:cubicBezTo>
                <a:cubicBezTo>
                  <a:pt x="651330" y="4356717"/>
                  <a:pt x="640578" y="4356978"/>
                  <a:pt x="627350" y="4352011"/>
                </a:cubicBezTo>
                <a:cubicBezTo>
                  <a:pt x="624512" y="4350011"/>
                  <a:pt x="621491" y="4349625"/>
                  <a:pt x="618470" y="4349238"/>
                </a:cubicBezTo>
                <a:cubicBezTo>
                  <a:pt x="606753" y="4344466"/>
                  <a:pt x="598658" y="4348340"/>
                  <a:pt x="597026" y="4362862"/>
                </a:cubicBezTo>
                <a:cubicBezTo>
                  <a:pt x="595938" y="4372543"/>
                  <a:pt x="592192" y="4378611"/>
                  <a:pt x="584220" y="4367770"/>
                </a:cubicBezTo>
                <a:cubicBezTo>
                  <a:pt x="574556" y="4358350"/>
                  <a:pt x="564530" y="4352156"/>
                  <a:pt x="553052" y="4358872"/>
                </a:cubicBezTo>
                <a:cubicBezTo>
                  <a:pt x="540246" y="4363780"/>
                  <a:pt x="532936" y="4374302"/>
                  <a:pt x="532814" y="4389018"/>
                </a:cubicBezTo>
                <a:cubicBezTo>
                  <a:pt x="532873" y="4402118"/>
                  <a:pt x="525926" y="4409413"/>
                  <a:pt x="514811" y="4412902"/>
                </a:cubicBezTo>
                <a:cubicBezTo>
                  <a:pt x="505206" y="4416583"/>
                  <a:pt x="494454" y="4416843"/>
                  <a:pt x="491493" y="4429559"/>
                </a:cubicBezTo>
                <a:cubicBezTo>
                  <a:pt x="490949" y="4434399"/>
                  <a:pt x="486782" y="4430593"/>
                  <a:pt x="485453" y="4428785"/>
                </a:cubicBezTo>
                <a:cubicBezTo>
                  <a:pt x="473916" y="4422399"/>
                  <a:pt x="475186" y="4411104"/>
                  <a:pt x="476456" y="4399810"/>
                </a:cubicBezTo>
                <a:cubicBezTo>
                  <a:pt x="477304" y="4378640"/>
                  <a:pt x="469876" y="4362958"/>
                  <a:pt x="452480" y="4354185"/>
                </a:cubicBezTo>
                <a:cubicBezTo>
                  <a:pt x="450970" y="4353992"/>
                  <a:pt x="449460" y="4353799"/>
                  <a:pt x="449278" y="4355413"/>
                </a:cubicBezTo>
                <a:cubicBezTo>
                  <a:pt x="436894" y="4370196"/>
                  <a:pt x="420828" y="4363229"/>
                  <a:pt x="405726" y="4361297"/>
                </a:cubicBezTo>
                <a:cubicBezTo>
                  <a:pt x="382894" y="4360011"/>
                  <a:pt x="377820" y="4364273"/>
                  <a:pt x="370568" y="4387896"/>
                </a:cubicBezTo>
                <a:cubicBezTo>
                  <a:pt x="357704" y="4379703"/>
                  <a:pt x="355590" y="4371249"/>
                  <a:pt x="360606" y="4353886"/>
                </a:cubicBezTo>
                <a:cubicBezTo>
                  <a:pt x="370272" y="4322387"/>
                  <a:pt x="370272" y="4322387"/>
                  <a:pt x="340493" y="4328398"/>
                </a:cubicBezTo>
                <a:cubicBezTo>
                  <a:pt x="304854" y="4332020"/>
                  <a:pt x="276826" y="4349712"/>
                  <a:pt x="256587" y="4379857"/>
                </a:cubicBezTo>
                <a:cubicBezTo>
                  <a:pt x="249276" y="4390379"/>
                  <a:pt x="242511" y="4396060"/>
                  <a:pt x="231758" y="4396321"/>
                </a:cubicBezTo>
                <a:cubicBezTo>
                  <a:pt x="217806" y="4397809"/>
                  <a:pt x="209108" y="4393422"/>
                  <a:pt x="207720" y="4378514"/>
                </a:cubicBezTo>
                <a:cubicBezTo>
                  <a:pt x="202106" y="4346697"/>
                  <a:pt x="193589" y="4340697"/>
                  <a:pt x="163990" y="4345093"/>
                </a:cubicBezTo>
                <a:cubicBezTo>
                  <a:pt x="157770" y="4345934"/>
                  <a:pt x="153239" y="4345354"/>
                  <a:pt x="147198" y="4344581"/>
                </a:cubicBezTo>
                <a:cubicBezTo>
                  <a:pt x="145870" y="4342774"/>
                  <a:pt x="145870" y="4342774"/>
                  <a:pt x="144360" y="4342581"/>
                </a:cubicBezTo>
                <a:cubicBezTo>
                  <a:pt x="144360" y="4342581"/>
                  <a:pt x="145688" y="4344387"/>
                  <a:pt x="145506" y="4346002"/>
                </a:cubicBezTo>
                <a:cubicBezTo>
                  <a:pt x="144963" y="4350842"/>
                  <a:pt x="145748" y="4357489"/>
                  <a:pt x="146714" y="4362524"/>
                </a:cubicBezTo>
                <a:cubicBezTo>
                  <a:pt x="150215" y="4385885"/>
                  <a:pt x="136138" y="4402090"/>
                  <a:pt x="113306" y="4400805"/>
                </a:cubicBezTo>
                <a:cubicBezTo>
                  <a:pt x="99716" y="4399065"/>
                  <a:pt x="87997" y="4394292"/>
                  <a:pt x="78334" y="4384871"/>
                </a:cubicBezTo>
                <a:cubicBezTo>
                  <a:pt x="69999" y="4377259"/>
                  <a:pt x="61120" y="4374485"/>
                  <a:pt x="51152" y="4381394"/>
                </a:cubicBezTo>
                <a:cubicBezTo>
                  <a:pt x="46078" y="4385654"/>
                  <a:pt x="37983" y="4389529"/>
                  <a:pt x="34360" y="4380882"/>
                </a:cubicBezTo>
                <a:cubicBezTo>
                  <a:pt x="32247" y="4372427"/>
                  <a:pt x="31644" y="4364166"/>
                  <a:pt x="39920" y="4358678"/>
                </a:cubicBezTo>
                <a:cubicBezTo>
                  <a:pt x="70788" y="4342987"/>
                  <a:pt x="84201" y="4305421"/>
                  <a:pt x="116216" y="4293150"/>
                </a:cubicBezTo>
                <a:cubicBezTo>
                  <a:pt x="124130" y="4290889"/>
                  <a:pt x="128238" y="4281595"/>
                  <a:pt x="130655" y="4273720"/>
                </a:cubicBezTo>
                <a:cubicBezTo>
                  <a:pt x="134704" y="4251323"/>
                  <a:pt x="148598" y="4236734"/>
                  <a:pt x="163822" y="4223951"/>
                </a:cubicBezTo>
                <a:cubicBezTo>
                  <a:pt x="177172" y="4214203"/>
                  <a:pt x="190704" y="4202840"/>
                  <a:pt x="200248" y="4186056"/>
                </a:cubicBezTo>
                <a:cubicBezTo>
                  <a:pt x="207560" y="4175534"/>
                  <a:pt x="213600" y="4176308"/>
                  <a:pt x="220062" y="4186955"/>
                </a:cubicBezTo>
                <a:cubicBezTo>
                  <a:pt x="222900" y="4188955"/>
                  <a:pt x="222356" y="4193796"/>
                  <a:pt x="226886" y="4194376"/>
                </a:cubicBezTo>
                <a:cubicBezTo>
                  <a:pt x="230451" y="4189921"/>
                  <a:pt x="227794" y="4186308"/>
                  <a:pt x="228338" y="4181467"/>
                </a:cubicBezTo>
                <a:cubicBezTo>
                  <a:pt x="226950" y="4166558"/>
                  <a:pt x="240844" y="4151969"/>
                  <a:pt x="254436" y="4153708"/>
                </a:cubicBezTo>
                <a:cubicBezTo>
                  <a:pt x="263314" y="4156481"/>
                  <a:pt x="262588" y="4162935"/>
                  <a:pt x="263373" y="4169583"/>
                </a:cubicBezTo>
                <a:cubicBezTo>
                  <a:pt x="262648" y="4176036"/>
                  <a:pt x="261741" y="4184105"/>
                  <a:pt x="267962" y="4183264"/>
                </a:cubicBezTo>
                <a:cubicBezTo>
                  <a:pt x="275513" y="4184230"/>
                  <a:pt x="280768" y="4178356"/>
                  <a:pt x="281676" y="4170288"/>
                </a:cubicBezTo>
                <a:cubicBezTo>
                  <a:pt x="280528" y="4166868"/>
                  <a:pt x="280891" y="4163641"/>
                  <a:pt x="281072" y="4162027"/>
                </a:cubicBezTo>
                <a:cubicBezTo>
                  <a:pt x="281014" y="4148926"/>
                  <a:pt x="286632" y="4139824"/>
                  <a:pt x="299075" y="4138142"/>
                </a:cubicBezTo>
                <a:lnTo>
                  <a:pt x="332600" y="4130357"/>
                </a:lnTo>
                <a:lnTo>
                  <a:pt x="335432" y="4117818"/>
                </a:lnTo>
                <a:cubicBezTo>
                  <a:pt x="360798" y="4103522"/>
                  <a:pt x="371822" y="4069295"/>
                  <a:pt x="398132" y="4058115"/>
                </a:cubicBezTo>
                <a:cubicBezTo>
                  <a:pt x="404636" y="4056055"/>
                  <a:pt x="408012" y="4047586"/>
                  <a:pt x="409998" y="4040412"/>
                </a:cubicBezTo>
                <a:cubicBezTo>
                  <a:pt x="411662" y="4030209"/>
                  <a:pt x="415349" y="4021784"/>
                  <a:pt x="420183" y="4014455"/>
                </a:cubicBezTo>
                <a:lnTo>
                  <a:pt x="431005" y="4002165"/>
                </a:lnTo>
                <a:lnTo>
                  <a:pt x="413373" y="4007096"/>
                </a:lnTo>
                <a:cubicBezTo>
                  <a:pt x="369758" y="4040798"/>
                  <a:pt x="320528" y="4042682"/>
                  <a:pt x="270696" y="4036305"/>
                </a:cubicBezTo>
                <a:cubicBezTo>
                  <a:pt x="258614" y="4034759"/>
                  <a:pt x="246534" y="4033213"/>
                  <a:pt x="235964" y="4031861"/>
                </a:cubicBezTo>
                <a:cubicBezTo>
                  <a:pt x="217842" y="4029542"/>
                  <a:pt x="200506" y="4033870"/>
                  <a:pt x="184318" y="4041619"/>
                </a:cubicBezTo>
                <a:cubicBezTo>
                  <a:pt x="173021" y="4046721"/>
                  <a:pt x="158523" y="4053049"/>
                  <a:pt x="146202" y="4040015"/>
                </a:cubicBezTo>
                <a:cubicBezTo>
                  <a:pt x="136720" y="4028982"/>
                  <a:pt x="135454" y="3999357"/>
                  <a:pt x="141436" y="3987029"/>
                </a:cubicBezTo>
                <a:cubicBezTo>
                  <a:pt x="147417" y="3974699"/>
                  <a:pt x="156236" y="3964372"/>
                  <a:pt x="168259" y="3952815"/>
                </a:cubicBezTo>
                <a:cubicBezTo>
                  <a:pt x="164209" y="3975212"/>
                  <a:pt x="170308" y="3989087"/>
                  <a:pt x="186376" y="3996053"/>
                </a:cubicBezTo>
                <a:cubicBezTo>
                  <a:pt x="195073" y="4000439"/>
                  <a:pt x="201658" y="3996371"/>
                  <a:pt x="201236" y="3986497"/>
                </a:cubicBezTo>
                <a:cubicBezTo>
                  <a:pt x="199123" y="3978044"/>
                  <a:pt x="200029" y="3969975"/>
                  <a:pt x="200936" y="3961907"/>
                </a:cubicBezTo>
                <a:cubicBezTo>
                  <a:pt x="203475" y="3939318"/>
                  <a:pt x="217008" y="3927955"/>
                  <a:pt x="238330" y="3929047"/>
                </a:cubicBezTo>
                <a:cubicBezTo>
                  <a:pt x="242860" y="3929627"/>
                  <a:pt x="247390" y="3930207"/>
                  <a:pt x="251920" y="3930787"/>
                </a:cubicBezTo>
                <a:cubicBezTo>
                  <a:pt x="258142" y="3929946"/>
                  <a:pt x="264546" y="3927491"/>
                  <a:pt x="266962" y="3919618"/>
                </a:cubicBezTo>
                <a:cubicBezTo>
                  <a:pt x="270708" y="3913549"/>
                  <a:pt x="265030" y="3909549"/>
                  <a:pt x="260863" y="3905742"/>
                </a:cubicBezTo>
                <a:cubicBezTo>
                  <a:pt x="256877" y="3900322"/>
                  <a:pt x="249689" y="3896129"/>
                  <a:pt x="252106" y="3888254"/>
                </a:cubicBezTo>
                <a:cubicBezTo>
                  <a:pt x="253013" y="3880187"/>
                  <a:pt x="262074" y="3881346"/>
                  <a:pt x="268295" y="3880505"/>
                </a:cubicBezTo>
                <a:cubicBezTo>
                  <a:pt x="344225" y="3859124"/>
                  <a:pt x="421543" y="3852650"/>
                  <a:pt x="498439" y="3836302"/>
                </a:cubicBezTo>
                <a:lnTo>
                  <a:pt x="548603" y="3824250"/>
                </a:lnTo>
                <a:lnTo>
                  <a:pt x="525085" y="3824100"/>
                </a:lnTo>
                <a:cubicBezTo>
                  <a:pt x="515156" y="3822691"/>
                  <a:pt x="505229" y="3821283"/>
                  <a:pt x="496542" y="3820050"/>
                </a:cubicBezTo>
                <a:cubicBezTo>
                  <a:pt x="481650" y="3817937"/>
                  <a:pt x="467403" y="3821881"/>
                  <a:pt x="454098" y="3828942"/>
                </a:cubicBezTo>
                <a:cubicBezTo>
                  <a:pt x="444815" y="3833590"/>
                  <a:pt x="432900" y="3839355"/>
                  <a:pt x="422776" y="3827480"/>
                </a:cubicBezTo>
                <a:cubicBezTo>
                  <a:pt x="414983" y="3817427"/>
                  <a:pt x="413942" y="3790436"/>
                  <a:pt x="418858" y="3779204"/>
                </a:cubicBezTo>
                <a:cubicBezTo>
                  <a:pt x="423774" y="3767970"/>
                  <a:pt x="431022" y="3758560"/>
                  <a:pt x="440902" y="3748031"/>
                </a:cubicBezTo>
                <a:cubicBezTo>
                  <a:pt x="437574" y="3768437"/>
                  <a:pt x="442586" y="3781078"/>
                  <a:pt x="455790" y="3787426"/>
                </a:cubicBezTo>
                <a:cubicBezTo>
                  <a:pt x="462938" y="3791422"/>
                  <a:pt x="468349" y="3787715"/>
                  <a:pt x="468002" y="3778719"/>
                </a:cubicBezTo>
                <a:cubicBezTo>
                  <a:pt x="466266" y="3771017"/>
                  <a:pt x="467010" y="3763665"/>
                  <a:pt x="467756" y="3756315"/>
                </a:cubicBezTo>
                <a:cubicBezTo>
                  <a:pt x="469842" y="3735733"/>
                  <a:pt x="480964" y="3725381"/>
                  <a:pt x="498486" y="3726375"/>
                </a:cubicBezTo>
                <a:cubicBezTo>
                  <a:pt x="502209" y="3726904"/>
                  <a:pt x="505932" y="3727432"/>
                  <a:pt x="509655" y="3727960"/>
                </a:cubicBezTo>
                <a:cubicBezTo>
                  <a:pt x="514768" y="3727194"/>
                  <a:pt x="520030" y="3724958"/>
                  <a:pt x="522017" y="3717784"/>
                </a:cubicBezTo>
                <a:cubicBezTo>
                  <a:pt x="525095" y="3712255"/>
                  <a:pt x="520429" y="3708610"/>
                  <a:pt x="517004" y="3705141"/>
                </a:cubicBezTo>
                <a:cubicBezTo>
                  <a:pt x="513728" y="3700203"/>
                  <a:pt x="507822" y="3696383"/>
                  <a:pt x="509808" y="3689208"/>
                </a:cubicBezTo>
                <a:cubicBezTo>
                  <a:pt x="510553" y="3681858"/>
                  <a:pt x="517999" y="3682914"/>
                  <a:pt x="523112" y="3682148"/>
                </a:cubicBezTo>
                <a:cubicBezTo>
                  <a:pt x="585512" y="3662667"/>
                  <a:pt x="649052" y="3656769"/>
                  <a:pt x="712246" y="3641874"/>
                </a:cubicBezTo>
                <a:cubicBezTo>
                  <a:pt x="732848" y="3637340"/>
                  <a:pt x="753449" y="3632807"/>
                  <a:pt x="774348" y="3625333"/>
                </a:cubicBezTo>
                <a:cubicBezTo>
                  <a:pt x="782241" y="3621979"/>
                  <a:pt x="787056" y="3624153"/>
                  <a:pt x="794204" y="3628149"/>
                </a:cubicBezTo>
                <a:cubicBezTo>
                  <a:pt x="810534" y="3640905"/>
                  <a:pt x="810534" y="3640905"/>
                  <a:pt x="823642" y="3623378"/>
                </a:cubicBezTo>
                <a:cubicBezTo>
                  <a:pt x="829596" y="3639136"/>
                  <a:pt x="820362" y="3655721"/>
                  <a:pt x="826318" y="3671479"/>
                </a:cubicBezTo>
                <a:cubicBezTo>
                  <a:pt x="833864" y="3659128"/>
                  <a:pt x="844686" y="3651715"/>
                  <a:pt x="855509" y="3644303"/>
                </a:cubicBezTo>
                <a:cubicBezTo>
                  <a:pt x="867571" y="3637067"/>
                  <a:pt x="876210" y="3626363"/>
                  <a:pt x="882516" y="3613836"/>
                </a:cubicBezTo>
                <a:cubicBezTo>
                  <a:pt x="899297" y="3584899"/>
                  <a:pt x="924862" y="3581070"/>
                  <a:pt x="944964" y="3606291"/>
                </a:cubicBezTo>
                <a:cubicBezTo>
                  <a:pt x="950574" y="3613052"/>
                  <a:pt x="954941" y="3619637"/>
                  <a:pt x="959309" y="3626222"/>
                </a:cubicBezTo>
                <a:cubicBezTo>
                  <a:pt x="964768" y="3634453"/>
                  <a:pt x="969882" y="3633687"/>
                  <a:pt x="973407" y="3623748"/>
                </a:cubicBezTo>
                <a:cubicBezTo>
                  <a:pt x="973706" y="3620807"/>
                  <a:pt x="975095" y="3619514"/>
                  <a:pt x="975394" y="3616573"/>
                </a:cubicBezTo>
                <a:cubicBezTo>
                  <a:pt x="984728" y="3586581"/>
                  <a:pt x="999274" y="3579697"/>
                  <a:pt x="1023150" y="3580102"/>
                </a:cubicBezTo>
                <a:cubicBezTo>
                  <a:pt x="1040674" y="3581096"/>
                  <a:pt x="1058196" y="3582092"/>
                  <a:pt x="1075075" y="3577029"/>
                </a:cubicBezTo>
                <a:cubicBezTo>
                  <a:pt x="1086691" y="3574204"/>
                  <a:pt x="1098952" y="3577434"/>
                  <a:pt x="1107688" y="3590604"/>
                </a:cubicBezTo>
                <a:cubicBezTo>
                  <a:pt x="1121092" y="3570137"/>
                  <a:pt x="1158572" y="3560541"/>
                  <a:pt x="1178774" y="3572356"/>
                </a:cubicBezTo>
                <a:cubicBezTo>
                  <a:pt x="1183440" y="3575999"/>
                  <a:pt x="1187312" y="3575058"/>
                  <a:pt x="1191483" y="3571176"/>
                </a:cubicBezTo>
                <a:cubicBezTo>
                  <a:pt x="1208957" y="3560233"/>
                  <a:pt x="1225090" y="3562522"/>
                  <a:pt x="1240329" y="3573631"/>
                </a:cubicBezTo>
                <a:cubicBezTo>
                  <a:pt x="1247328" y="3579099"/>
                  <a:pt x="1252292" y="3579802"/>
                  <a:pt x="1260334" y="3574979"/>
                </a:cubicBezTo>
                <a:lnTo>
                  <a:pt x="1287420" y="3567083"/>
                </a:lnTo>
                <a:lnTo>
                  <a:pt x="1259194" y="3568655"/>
                </a:lnTo>
                <a:cubicBezTo>
                  <a:pt x="1246933" y="3568723"/>
                  <a:pt x="1237088" y="3560915"/>
                  <a:pt x="1227242" y="3553108"/>
                </a:cubicBezTo>
                <a:cubicBezTo>
                  <a:pt x="1206042" y="3537301"/>
                  <a:pt x="1184298" y="3526335"/>
                  <a:pt x="1159352" y="3516596"/>
                </a:cubicBezTo>
                <a:cubicBezTo>
                  <a:pt x="1141594" y="3511049"/>
                  <a:pt x="1124802" y="3510538"/>
                  <a:pt x="1109578" y="3523320"/>
                </a:cubicBezTo>
                <a:cubicBezTo>
                  <a:pt x="1102994" y="3527388"/>
                  <a:pt x="1096772" y="3528229"/>
                  <a:pt x="1089404" y="3525649"/>
                </a:cubicBezTo>
                <a:cubicBezTo>
                  <a:pt x="1043679" y="3509977"/>
                  <a:pt x="1000490" y="3512634"/>
                  <a:pt x="958929" y="3541688"/>
                </a:cubicBezTo>
                <a:cubicBezTo>
                  <a:pt x="950653" y="3547176"/>
                  <a:pt x="944976" y="3543176"/>
                  <a:pt x="935734" y="3543630"/>
                </a:cubicBezTo>
                <a:cubicBezTo>
                  <a:pt x="920451" y="3543312"/>
                  <a:pt x="917190" y="3531437"/>
                  <a:pt x="910728" y="3520789"/>
                </a:cubicBezTo>
                <a:cubicBezTo>
                  <a:pt x="905594" y="3511949"/>
                  <a:pt x="897864" y="3512595"/>
                  <a:pt x="891460" y="3515050"/>
                </a:cubicBezTo>
                <a:cubicBezTo>
                  <a:pt x="881855" y="3518731"/>
                  <a:pt x="872069" y="3524026"/>
                  <a:pt x="862464" y="3527707"/>
                </a:cubicBezTo>
                <a:cubicBezTo>
                  <a:pt x="841564" y="3536490"/>
                  <a:pt x="832866" y="3532104"/>
                  <a:pt x="824654" y="3509774"/>
                </a:cubicBezTo>
                <a:cubicBezTo>
                  <a:pt x="822540" y="3501320"/>
                  <a:pt x="818736" y="3494286"/>
                  <a:pt x="813240" y="3488672"/>
                </a:cubicBezTo>
                <a:cubicBezTo>
                  <a:pt x="810401" y="3486672"/>
                  <a:pt x="809435" y="3481638"/>
                  <a:pt x="804542" y="3484286"/>
                </a:cubicBezTo>
                <a:cubicBezTo>
                  <a:pt x="801158" y="3487126"/>
                  <a:pt x="800615" y="3491968"/>
                  <a:pt x="803272" y="3495580"/>
                </a:cubicBezTo>
                <a:cubicBezTo>
                  <a:pt x="804420" y="3499001"/>
                  <a:pt x="805748" y="3500808"/>
                  <a:pt x="806896" y="3504228"/>
                </a:cubicBezTo>
                <a:cubicBezTo>
                  <a:pt x="812210" y="3511456"/>
                  <a:pt x="812814" y="3519716"/>
                  <a:pt x="803209" y="3523397"/>
                </a:cubicBezTo>
                <a:cubicBezTo>
                  <a:pt x="793423" y="3528692"/>
                  <a:pt x="787564" y="3526306"/>
                  <a:pt x="782611" y="3515852"/>
                </a:cubicBezTo>
                <a:cubicBezTo>
                  <a:pt x="781827" y="3509204"/>
                  <a:pt x="779352" y="3503977"/>
                  <a:pt x="777057" y="3497137"/>
                </a:cubicBezTo>
                <a:cubicBezTo>
                  <a:pt x="773615" y="3486876"/>
                  <a:pt x="765702" y="3489136"/>
                  <a:pt x="757970" y="3489784"/>
                </a:cubicBezTo>
                <a:cubicBezTo>
                  <a:pt x="750056" y="3492044"/>
                  <a:pt x="753862" y="3499078"/>
                  <a:pt x="754827" y="3504112"/>
                </a:cubicBezTo>
                <a:cubicBezTo>
                  <a:pt x="754646" y="3505726"/>
                  <a:pt x="754464" y="3507339"/>
                  <a:pt x="754284" y="3508953"/>
                </a:cubicBezTo>
                <a:cubicBezTo>
                  <a:pt x="755368" y="3540190"/>
                  <a:pt x="748602" y="3545872"/>
                  <a:pt x="720454" y="3537359"/>
                </a:cubicBezTo>
                <a:cubicBezTo>
                  <a:pt x="699676" y="3531427"/>
                  <a:pt x="677024" y="3528528"/>
                  <a:pt x="655520" y="3529050"/>
                </a:cubicBezTo>
                <a:cubicBezTo>
                  <a:pt x="632688" y="3527765"/>
                  <a:pt x="627192" y="3522151"/>
                  <a:pt x="623872" y="3497175"/>
                </a:cubicBezTo>
                <a:cubicBezTo>
                  <a:pt x="622906" y="3492141"/>
                  <a:pt x="622122" y="3485493"/>
                  <a:pt x="617591" y="3484913"/>
                </a:cubicBezTo>
                <a:cubicBezTo>
                  <a:pt x="610041" y="3483947"/>
                  <a:pt x="604785" y="3489822"/>
                  <a:pt x="600858" y="3497503"/>
                </a:cubicBezTo>
                <a:cubicBezTo>
                  <a:pt x="612758" y="3500663"/>
                  <a:pt x="619582" y="3508083"/>
                  <a:pt x="614930" y="3522218"/>
                </a:cubicBezTo>
                <a:cubicBezTo>
                  <a:pt x="612694" y="3528479"/>
                  <a:pt x="609311" y="3531320"/>
                  <a:pt x="602486" y="3523900"/>
                </a:cubicBezTo>
                <a:cubicBezTo>
                  <a:pt x="592822" y="3514479"/>
                  <a:pt x="583340" y="3503445"/>
                  <a:pt x="582134" y="3486923"/>
                </a:cubicBezTo>
                <a:cubicBezTo>
                  <a:pt x="582315" y="3485310"/>
                  <a:pt x="582496" y="3483696"/>
                  <a:pt x="580986" y="3483502"/>
                </a:cubicBezTo>
                <a:cubicBezTo>
                  <a:pt x="571867" y="3469242"/>
                  <a:pt x="574283" y="3461367"/>
                  <a:pt x="590292" y="3455232"/>
                </a:cubicBezTo>
                <a:cubicBezTo>
                  <a:pt x="617051" y="3448836"/>
                  <a:pt x="642120" y="3443860"/>
                  <a:pt x="670026" y="3440884"/>
                </a:cubicBezTo>
                <a:cubicBezTo>
                  <a:pt x="685490" y="3439589"/>
                  <a:pt x="693947" y="3432487"/>
                  <a:pt x="695942" y="3414738"/>
                </a:cubicBezTo>
                <a:cubicBezTo>
                  <a:pt x="695158" y="3408092"/>
                  <a:pt x="698722" y="3403637"/>
                  <a:pt x="700958" y="3397376"/>
                </a:cubicBezTo>
                <a:cubicBezTo>
                  <a:pt x="703374" y="3389501"/>
                  <a:pt x="704100" y="3383047"/>
                  <a:pt x="697094" y="3377241"/>
                </a:cubicBezTo>
                <a:cubicBezTo>
                  <a:pt x="690088" y="3371434"/>
                  <a:pt x="686342" y="3377501"/>
                  <a:pt x="681267" y="3381762"/>
                </a:cubicBezTo>
                <a:cubicBezTo>
                  <a:pt x="671300" y="3388670"/>
                  <a:pt x="659822" y="3395386"/>
                  <a:pt x="647380" y="3397067"/>
                </a:cubicBezTo>
                <a:cubicBezTo>
                  <a:pt x="633426" y="3398554"/>
                  <a:pt x="619835" y="3396816"/>
                  <a:pt x="606970" y="3388622"/>
                </a:cubicBezTo>
                <a:cubicBezTo>
                  <a:pt x="582386" y="3375656"/>
                  <a:pt x="555205" y="3372177"/>
                  <a:pt x="528446" y="3378573"/>
                </a:cubicBezTo>
                <a:cubicBezTo>
                  <a:pt x="522042" y="3381028"/>
                  <a:pt x="518841" y="3382254"/>
                  <a:pt x="518115" y="3388709"/>
                </a:cubicBezTo>
                <a:cubicBezTo>
                  <a:pt x="518538" y="3398583"/>
                  <a:pt x="515154" y="3401424"/>
                  <a:pt x="508510" y="3392390"/>
                </a:cubicBezTo>
                <a:cubicBezTo>
                  <a:pt x="499210" y="3379743"/>
                  <a:pt x="486766" y="3381424"/>
                  <a:pt x="475108" y="3389752"/>
                </a:cubicBezTo>
                <a:cubicBezTo>
                  <a:pt x="463268" y="3399695"/>
                  <a:pt x="451608" y="3408024"/>
                  <a:pt x="433669" y="3404091"/>
                </a:cubicBezTo>
                <a:cubicBezTo>
                  <a:pt x="429138" y="3403511"/>
                  <a:pt x="424246" y="3406159"/>
                  <a:pt x="423520" y="3412613"/>
                </a:cubicBezTo>
                <a:cubicBezTo>
                  <a:pt x="423942" y="3422488"/>
                  <a:pt x="420560" y="3425327"/>
                  <a:pt x="412646" y="3427589"/>
                </a:cubicBezTo>
                <a:cubicBezTo>
                  <a:pt x="401894" y="3427849"/>
                  <a:pt x="396035" y="3425463"/>
                  <a:pt x="390901" y="3416623"/>
                </a:cubicBezTo>
                <a:cubicBezTo>
                  <a:pt x="381964" y="3400748"/>
                  <a:pt x="382448" y="3382806"/>
                  <a:pt x="381422" y="3364670"/>
                </a:cubicBezTo>
                <a:cubicBezTo>
                  <a:pt x="381002" y="3354795"/>
                  <a:pt x="393989" y="3348274"/>
                  <a:pt x="404741" y="3348013"/>
                </a:cubicBezTo>
                <a:cubicBezTo>
                  <a:pt x="417184" y="3346331"/>
                  <a:pt x="426789" y="3342650"/>
                  <a:pt x="424436" y="3322708"/>
                </a:cubicBezTo>
                <a:cubicBezTo>
                  <a:pt x="432407" y="3333549"/>
                  <a:pt x="431320" y="3343229"/>
                  <a:pt x="433432" y="3351684"/>
                </a:cubicBezTo>
                <a:cubicBezTo>
                  <a:pt x="437056" y="3360331"/>
                  <a:pt x="440679" y="3368979"/>
                  <a:pt x="451612" y="3367105"/>
                </a:cubicBezTo>
                <a:cubicBezTo>
                  <a:pt x="462365" y="3366844"/>
                  <a:pt x="473479" y="3363356"/>
                  <a:pt x="473602" y="3348641"/>
                </a:cubicBezTo>
                <a:cubicBezTo>
                  <a:pt x="472998" y="3340379"/>
                  <a:pt x="476926" y="3332698"/>
                  <a:pt x="482000" y="3328437"/>
                </a:cubicBezTo>
                <a:cubicBezTo>
                  <a:pt x="498914" y="3314234"/>
                  <a:pt x="506282" y="3316814"/>
                  <a:pt x="514678" y="3337529"/>
                </a:cubicBezTo>
                <a:cubicBezTo>
                  <a:pt x="527606" y="3317906"/>
                  <a:pt x="541863" y="3300088"/>
                  <a:pt x="560106" y="3287693"/>
                </a:cubicBezTo>
                <a:cubicBezTo>
                  <a:pt x="575812" y="3277427"/>
                  <a:pt x="591820" y="3271292"/>
                  <a:pt x="608310" y="3267673"/>
                </a:cubicBezTo>
                <a:lnTo>
                  <a:pt x="629338" y="3265650"/>
                </a:lnTo>
                <a:lnTo>
                  <a:pt x="623871" y="3259498"/>
                </a:lnTo>
                <a:cubicBezTo>
                  <a:pt x="616526" y="3245034"/>
                  <a:pt x="616924" y="3228687"/>
                  <a:pt x="616082" y="3212163"/>
                </a:cubicBezTo>
                <a:cubicBezTo>
                  <a:pt x="615735" y="3203166"/>
                  <a:pt x="626408" y="3197224"/>
                  <a:pt x="635244" y="3196987"/>
                </a:cubicBezTo>
                <a:cubicBezTo>
                  <a:pt x="640357" y="3196221"/>
                  <a:pt x="644887" y="3194999"/>
                  <a:pt x="647897" y="3191698"/>
                </a:cubicBezTo>
                <a:lnTo>
                  <a:pt x="650496" y="3178627"/>
                </a:lnTo>
                <a:lnTo>
                  <a:pt x="646012" y="3177565"/>
                </a:lnTo>
                <a:cubicBezTo>
                  <a:pt x="632602" y="3174213"/>
                  <a:pt x="622032" y="3172860"/>
                  <a:pt x="609226" y="3177769"/>
                </a:cubicBezTo>
                <a:cubicBezTo>
                  <a:pt x="599621" y="3181450"/>
                  <a:pt x="594306" y="3174222"/>
                  <a:pt x="593885" y="3164348"/>
                </a:cubicBezTo>
                <a:cubicBezTo>
                  <a:pt x="593100" y="3157700"/>
                  <a:pt x="601920" y="3147372"/>
                  <a:pt x="590021" y="3144212"/>
                </a:cubicBezTo>
                <a:cubicBezTo>
                  <a:pt x="579450" y="3142859"/>
                  <a:pt x="568334" y="3146348"/>
                  <a:pt x="562354" y="3158676"/>
                </a:cubicBezTo>
                <a:cubicBezTo>
                  <a:pt x="556736" y="3167778"/>
                  <a:pt x="557339" y="3176039"/>
                  <a:pt x="556069" y="3187333"/>
                </a:cubicBezTo>
                <a:cubicBezTo>
                  <a:pt x="550274" y="3157130"/>
                  <a:pt x="530642" y="3154618"/>
                  <a:pt x="507628" y="3154947"/>
                </a:cubicBezTo>
                <a:cubicBezTo>
                  <a:pt x="493856" y="3154821"/>
                  <a:pt x="481957" y="3151662"/>
                  <a:pt x="469696" y="3151729"/>
                </a:cubicBezTo>
                <a:cubicBezTo>
                  <a:pt x="445352" y="3150251"/>
                  <a:pt x="421976" y="3153806"/>
                  <a:pt x="401678" y="3170850"/>
                </a:cubicBezTo>
                <a:cubicBezTo>
                  <a:pt x="393040" y="3179566"/>
                  <a:pt x="385852" y="3175372"/>
                  <a:pt x="380900" y="3164918"/>
                </a:cubicBezTo>
                <a:cubicBezTo>
                  <a:pt x="363748" y="3126714"/>
                  <a:pt x="341279" y="3122202"/>
                  <a:pt x="309322" y="3147574"/>
                </a:cubicBezTo>
                <a:cubicBezTo>
                  <a:pt x="300866" y="3154676"/>
                  <a:pt x="291624" y="3155130"/>
                  <a:pt x="282382" y="3155584"/>
                </a:cubicBezTo>
                <a:cubicBezTo>
                  <a:pt x="265771" y="3153458"/>
                  <a:pt x="250670" y="3151526"/>
                  <a:pt x="236594" y="3167728"/>
                </a:cubicBezTo>
                <a:cubicBezTo>
                  <a:pt x="230976" y="3176830"/>
                  <a:pt x="226205" y="3164763"/>
                  <a:pt x="222219" y="3159343"/>
                </a:cubicBezTo>
                <a:cubicBezTo>
                  <a:pt x="219560" y="3155729"/>
                  <a:pt x="220286" y="3149275"/>
                  <a:pt x="220831" y="3144434"/>
                </a:cubicBezTo>
                <a:cubicBezTo>
                  <a:pt x="222703" y="3141400"/>
                  <a:pt x="221920" y="3134753"/>
                  <a:pt x="218898" y="3134366"/>
                </a:cubicBezTo>
                <a:cubicBezTo>
                  <a:pt x="207181" y="3129594"/>
                  <a:pt x="196248" y="3131468"/>
                  <a:pt x="185134" y="3134955"/>
                </a:cubicBezTo>
                <a:cubicBezTo>
                  <a:pt x="178730" y="3137410"/>
                  <a:pt x="176494" y="3143671"/>
                  <a:pt x="175588" y="3151738"/>
                </a:cubicBezTo>
                <a:cubicBezTo>
                  <a:pt x="171357" y="3175749"/>
                  <a:pt x="163082" y="3181237"/>
                  <a:pt x="140430" y="3178338"/>
                </a:cubicBezTo>
                <a:cubicBezTo>
                  <a:pt x="134571" y="3175952"/>
                  <a:pt x="131913" y="3172338"/>
                  <a:pt x="135478" y="3167884"/>
                </a:cubicBezTo>
                <a:cubicBezTo>
                  <a:pt x="144842" y="3152715"/>
                  <a:pt x="134634" y="3148135"/>
                  <a:pt x="125936" y="3143747"/>
                </a:cubicBezTo>
                <a:cubicBezTo>
                  <a:pt x="115728" y="3139168"/>
                  <a:pt x="104796" y="3141042"/>
                  <a:pt x="95553" y="3141497"/>
                </a:cubicBezTo>
                <a:cubicBezTo>
                  <a:pt x="84802" y="3141757"/>
                  <a:pt x="74231" y="3140404"/>
                  <a:pt x="63116" y="3143893"/>
                </a:cubicBezTo>
                <a:cubicBezTo>
                  <a:pt x="55022" y="3147768"/>
                  <a:pt x="51580" y="3137506"/>
                  <a:pt x="50795" y="3130859"/>
                </a:cubicBezTo>
                <a:cubicBezTo>
                  <a:pt x="50554" y="3119371"/>
                  <a:pt x="46206" y="3117178"/>
                  <a:pt x="36782" y="3119246"/>
                </a:cubicBezTo>
                <a:cubicBezTo>
                  <a:pt x="33581" y="3120472"/>
                  <a:pt x="30380" y="3121699"/>
                  <a:pt x="25849" y="3121119"/>
                </a:cubicBezTo>
                <a:cubicBezTo>
                  <a:pt x="21138" y="3122154"/>
                  <a:pt x="14916" y="3122994"/>
                  <a:pt x="10930" y="3117574"/>
                </a:cubicBezTo>
                <a:cubicBezTo>
                  <a:pt x="8454" y="3112346"/>
                  <a:pt x="14856" y="3109892"/>
                  <a:pt x="16911" y="3105245"/>
                </a:cubicBezTo>
                <a:cubicBezTo>
                  <a:pt x="24584" y="3091496"/>
                  <a:pt x="20960" y="3082848"/>
                  <a:pt x="0" y="3078530"/>
                </a:cubicBezTo>
                <a:cubicBezTo>
                  <a:pt x="3446" y="3047872"/>
                  <a:pt x="6711" y="3018828"/>
                  <a:pt x="10158" y="2988170"/>
                </a:cubicBezTo>
                <a:cubicBezTo>
                  <a:pt x="22420" y="2988102"/>
                  <a:pt x="29244" y="2995523"/>
                  <a:pt x="32324" y="3009011"/>
                </a:cubicBezTo>
                <a:cubicBezTo>
                  <a:pt x="40776" y="3042829"/>
                  <a:pt x="56480" y="3053022"/>
                  <a:pt x="88496" y="3040751"/>
                </a:cubicBezTo>
                <a:cubicBezTo>
                  <a:pt x="102812" y="3036036"/>
                  <a:pt x="113746" y="3034162"/>
                  <a:pt x="127336" y="3035901"/>
                </a:cubicBezTo>
                <a:cubicBezTo>
                  <a:pt x="133195" y="3038287"/>
                  <a:pt x="140746" y="3039254"/>
                  <a:pt x="142981" y="3032992"/>
                </a:cubicBezTo>
                <a:cubicBezTo>
                  <a:pt x="146727" y="3026925"/>
                  <a:pt x="139539" y="3022732"/>
                  <a:pt x="136882" y="3019118"/>
                </a:cubicBezTo>
                <a:cubicBezTo>
                  <a:pt x="134224" y="3015504"/>
                  <a:pt x="131386" y="3013504"/>
                  <a:pt x="128728" y="3009891"/>
                </a:cubicBezTo>
                <a:cubicBezTo>
                  <a:pt x="124742" y="3004470"/>
                  <a:pt x="117736" y="2998663"/>
                  <a:pt x="119972" y="2992402"/>
                </a:cubicBezTo>
                <a:cubicBezTo>
                  <a:pt x="123899" y="2984721"/>
                  <a:pt x="132959" y="2985881"/>
                  <a:pt x="139000" y="2986653"/>
                </a:cubicBezTo>
                <a:cubicBezTo>
                  <a:pt x="149752" y="2986393"/>
                  <a:pt x="160322" y="2987746"/>
                  <a:pt x="170712" y="2990711"/>
                </a:cubicBezTo>
                <a:cubicBezTo>
                  <a:pt x="193181" y="2995224"/>
                  <a:pt x="213719" y="2989668"/>
                  <a:pt x="232325" y="2974044"/>
                </a:cubicBezTo>
                <a:cubicBezTo>
                  <a:pt x="235708" y="2971204"/>
                  <a:pt x="238728" y="2971591"/>
                  <a:pt x="241385" y="2975203"/>
                </a:cubicBezTo>
                <a:cubicBezTo>
                  <a:pt x="244043" y="2978817"/>
                  <a:pt x="247063" y="2979204"/>
                  <a:pt x="251593" y="2979783"/>
                </a:cubicBezTo>
                <a:cubicBezTo>
                  <a:pt x="254613" y="2980171"/>
                  <a:pt x="258962" y="2982364"/>
                  <a:pt x="260836" y="2979330"/>
                </a:cubicBezTo>
                <a:cubicBezTo>
                  <a:pt x="262890" y="2974682"/>
                  <a:pt x="260050" y="2972681"/>
                  <a:pt x="257212" y="2970682"/>
                </a:cubicBezTo>
                <a:cubicBezTo>
                  <a:pt x="251714" y="2965068"/>
                  <a:pt x="250930" y="2958421"/>
                  <a:pt x="247126" y="2951387"/>
                </a:cubicBezTo>
                <a:cubicBezTo>
                  <a:pt x="243140" y="2945967"/>
                  <a:pt x="243866" y="2939513"/>
                  <a:pt x="248940" y="2935252"/>
                </a:cubicBezTo>
                <a:cubicBezTo>
                  <a:pt x="255706" y="2929570"/>
                  <a:pt x="260054" y="2931764"/>
                  <a:pt x="264040" y="2937184"/>
                </a:cubicBezTo>
                <a:cubicBezTo>
                  <a:pt x="268390" y="2939377"/>
                  <a:pt x="271047" y="2942991"/>
                  <a:pt x="273704" y="2946605"/>
                </a:cubicBezTo>
                <a:cubicBezTo>
                  <a:pt x="282824" y="2960865"/>
                  <a:pt x="289830" y="2966673"/>
                  <a:pt x="306201" y="2957310"/>
                </a:cubicBezTo>
                <a:lnTo>
                  <a:pt x="311682" y="2956595"/>
                </a:lnTo>
                <a:lnTo>
                  <a:pt x="302625" y="2951457"/>
                </a:lnTo>
                <a:cubicBezTo>
                  <a:pt x="305457" y="2923523"/>
                  <a:pt x="308140" y="2897061"/>
                  <a:pt x="310972" y="2869129"/>
                </a:cubicBezTo>
                <a:cubicBezTo>
                  <a:pt x="321050" y="2869067"/>
                  <a:pt x="326658" y="2875828"/>
                  <a:pt x="329188" y="2888117"/>
                </a:cubicBezTo>
                <a:cubicBezTo>
                  <a:pt x="334399" y="2911226"/>
                  <a:pt x="342961" y="2922227"/>
                  <a:pt x="358016" y="2921567"/>
                </a:cubicBezTo>
                <a:lnTo>
                  <a:pt x="363726" y="2920075"/>
                </a:lnTo>
                <a:lnTo>
                  <a:pt x="365642" y="2919088"/>
                </a:lnTo>
                <a:cubicBezTo>
                  <a:pt x="376062" y="2918375"/>
                  <a:pt x="385330" y="2915981"/>
                  <a:pt x="393738" y="2912300"/>
                </a:cubicBezTo>
                <a:lnTo>
                  <a:pt x="415576" y="2898485"/>
                </a:lnTo>
                <a:lnTo>
                  <a:pt x="415116" y="2897325"/>
                </a:lnTo>
                <a:cubicBezTo>
                  <a:pt x="412932" y="2894034"/>
                  <a:pt x="410599" y="2892211"/>
                  <a:pt x="408415" y="2888919"/>
                </a:cubicBezTo>
                <a:cubicBezTo>
                  <a:pt x="405139" y="2883980"/>
                  <a:pt x="399382" y="2878690"/>
                  <a:pt x="401218" y="2872984"/>
                </a:cubicBezTo>
                <a:cubicBezTo>
                  <a:pt x="404446" y="2865986"/>
                  <a:pt x="411892" y="2867042"/>
                  <a:pt x="416856" y="2867747"/>
                </a:cubicBezTo>
                <a:lnTo>
                  <a:pt x="440077" y="2871041"/>
                </a:lnTo>
                <a:lnTo>
                  <a:pt x="454019" y="2855106"/>
                </a:lnTo>
                <a:cubicBezTo>
                  <a:pt x="455892" y="2852072"/>
                  <a:pt x="456437" y="2847231"/>
                  <a:pt x="456981" y="2842389"/>
                </a:cubicBezTo>
                <a:cubicBezTo>
                  <a:pt x="458613" y="2827868"/>
                  <a:pt x="463506" y="2825222"/>
                  <a:pt x="476734" y="2830187"/>
                </a:cubicBezTo>
                <a:cubicBezTo>
                  <a:pt x="485477" y="2834171"/>
                  <a:pt x="494179" y="2836818"/>
                  <a:pt x="502786" y="2838176"/>
                </a:cubicBezTo>
                <a:lnTo>
                  <a:pt x="506941" y="2838216"/>
                </a:lnTo>
                <a:lnTo>
                  <a:pt x="505715" y="2835615"/>
                </a:lnTo>
                <a:cubicBezTo>
                  <a:pt x="502440" y="2830676"/>
                  <a:pt x="503036" y="2824796"/>
                  <a:pt x="507206" y="2820914"/>
                </a:cubicBezTo>
                <a:cubicBezTo>
                  <a:pt x="512766" y="2815737"/>
                  <a:pt x="516340" y="2817736"/>
                  <a:pt x="519616" y="2822675"/>
                </a:cubicBezTo>
                <a:cubicBezTo>
                  <a:pt x="523190" y="2824673"/>
                  <a:pt x="525374" y="2827965"/>
                  <a:pt x="527558" y="2831258"/>
                </a:cubicBezTo>
                <a:lnTo>
                  <a:pt x="532189" y="2836651"/>
                </a:lnTo>
                <a:lnTo>
                  <a:pt x="576282" y="2816737"/>
                </a:lnTo>
                <a:cubicBezTo>
                  <a:pt x="586430" y="2808216"/>
                  <a:pt x="597107" y="2801808"/>
                  <a:pt x="608366" y="2798747"/>
                </a:cubicBezTo>
                <a:lnTo>
                  <a:pt x="626470" y="2799814"/>
                </a:lnTo>
                <a:lnTo>
                  <a:pt x="645048" y="2786784"/>
                </a:lnTo>
                <a:cubicBezTo>
                  <a:pt x="656516" y="2776109"/>
                  <a:pt x="666110" y="2762184"/>
                  <a:pt x="675742" y="2747891"/>
                </a:cubicBezTo>
                <a:cubicBezTo>
                  <a:pt x="677282" y="2745127"/>
                  <a:pt x="677728" y="2740718"/>
                  <a:pt x="678176" y="2736306"/>
                </a:cubicBezTo>
                <a:cubicBezTo>
                  <a:pt x="679517" y="2723075"/>
                  <a:pt x="683538" y="2720664"/>
                  <a:pt x="694408" y="2725188"/>
                </a:cubicBezTo>
                <a:cubicBezTo>
                  <a:pt x="723150" y="2739704"/>
                  <a:pt x="751346" y="2734758"/>
                  <a:pt x="776218" y="2712935"/>
                </a:cubicBezTo>
                <a:cubicBezTo>
                  <a:pt x="792899" y="2697405"/>
                  <a:pt x="811316" y="2689579"/>
                  <a:pt x="831816" y="2698452"/>
                </a:cubicBezTo>
                <a:cubicBezTo>
                  <a:pt x="841446" y="2702801"/>
                  <a:pt x="848694" y="2693391"/>
                  <a:pt x="854553" y="2685275"/>
                </a:cubicBezTo>
                <a:cubicBezTo>
                  <a:pt x="859022" y="2678451"/>
                  <a:pt x="864284" y="2676216"/>
                  <a:pt x="872822" y="2678919"/>
                </a:cubicBezTo>
                <a:cubicBezTo>
                  <a:pt x="894712" y="2686499"/>
                  <a:pt x="916554" y="2682141"/>
                  <a:pt x="938546" y="2676313"/>
                </a:cubicBezTo>
                <a:cubicBezTo>
                  <a:pt x="963019" y="2670838"/>
                  <a:pt x="987790" y="2662421"/>
                  <a:pt x="1014000" y="2664648"/>
                </a:cubicBezTo>
                <a:cubicBezTo>
                  <a:pt x="1021446" y="2665705"/>
                  <a:pt x="1028248" y="2660706"/>
                  <a:pt x="1034106" y="2652588"/>
                </a:cubicBezTo>
                <a:cubicBezTo>
                  <a:pt x="1049992" y="2632473"/>
                  <a:pt x="1056347" y="2631884"/>
                  <a:pt x="1076400" y="2645168"/>
                </a:cubicBezTo>
                <a:cubicBezTo>
                  <a:pt x="1085732" y="2652457"/>
                  <a:pt x="1095810" y="2652395"/>
                  <a:pt x="1106334" y="2647923"/>
                </a:cubicBezTo>
                <a:cubicBezTo>
                  <a:pt x="1137608" y="2637447"/>
                  <a:pt x="1171413" y="2639261"/>
                  <a:pt x="1202390" y="2631726"/>
                </a:cubicBezTo>
                <a:cubicBezTo>
                  <a:pt x="1212764" y="2628723"/>
                  <a:pt x="1222544" y="2631601"/>
                  <a:pt x="1230784" y="2637245"/>
                </a:cubicBezTo>
                <a:cubicBezTo>
                  <a:pt x="1236690" y="2641065"/>
                  <a:pt x="1241804" y="2640300"/>
                  <a:pt x="1246122" y="2634947"/>
                </a:cubicBezTo>
                <a:cubicBezTo>
                  <a:pt x="1258931" y="2620360"/>
                  <a:pt x="1271938" y="2616240"/>
                  <a:pt x="1288864" y="2623115"/>
                </a:cubicBezTo>
                <a:cubicBezTo>
                  <a:pt x="1308124" y="2631814"/>
                  <a:pt x="1327633" y="2625633"/>
                  <a:pt x="1346695" y="2623864"/>
                </a:cubicBezTo>
                <a:cubicBezTo>
                  <a:pt x="1359404" y="2622684"/>
                  <a:pt x="1370722" y="2622798"/>
                  <a:pt x="1381444" y="2628794"/>
                </a:cubicBezTo>
                <a:cubicBezTo>
                  <a:pt x="1398222" y="2637139"/>
                  <a:pt x="1415744" y="2638134"/>
                  <a:pt x="1430588" y="2628309"/>
                </a:cubicBezTo>
                <a:lnTo>
                  <a:pt x="1443003" y="2621973"/>
                </a:lnTo>
                <a:lnTo>
                  <a:pt x="1439960" y="2614638"/>
                </a:lnTo>
                <a:cubicBezTo>
                  <a:pt x="1440141" y="2613024"/>
                  <a:pt x="1438630" y="2612832"/>
                  <a:pt x="1438630" y="2612832"/>
                </a:cubicBezTo>
                <a:cubicBezTo>
                  <a:pt x="1436159" y="2566687"/>
                  <a:pt x="1431266" y="2569333"/>
                  <a:pt x="1391822" y="2565922"/>
                </a:cubicBezTo>
                <a:cubicBezTo>
                  <a:pt x="1381252" y="2564569"/>
                  <a:pt x="1368990" y="2564638"/>
                  <a:pt x="1356908" y="2563091"/>
                </a:cubicBezTo>
                <a:cubicBezTo>
                  <a:pt x="1346338" y="2561738"/>
                  <a:pt x="1339210" y="2570648"/>
                  <a:pt x="1332080" y="2579556"/>
                </a:cubicBezTo>
                <a:cubicBezTo>
                  <a:pt x="1326766" y="2572328"/>
                  <a:pt x="1322780" y="2566908"/>
                  <a:pt x="1317284" y="2561294"/>
                </a:cubicBezTo>
                <a:cubicBezTo>
                  <a:pt x="1305144" y="2546646"/>
                  <a:pt x="1295902" y="2547101"/>
                  <a:pt x="1286538" y="2562269"/>
                </a:cubicBezTo>
                <a:cubicBezTo>
                  <a:pt x="1277174" y="2577440"/>
                  <a:pt x="1267570" y="2581119"/>
                  <a:pt x="1254886" y="2571314"/>
                </a:cubicBezTo>
                <a:cubicBezTo>
                  <a:pt x="1250536" y="2569120"/>
                  <a:pt x="1246006" y="2568541"/>
                  <a:pt x="1242804" y="2569768"/>
                </a:cubicBezTo>
                <a:cubicBezTo>
                  <a:pt x="1197198" y="2580299"/>
                  <a:pt x="1151352" y="2579342"/>
                  <a:pt x="1105868" y="2575159"/>
                </a:cubicBezTo>
                <a:cubicBezTo>
                  <a:pt x="1093787" y="2573614"/>
                  <a:pt x="1082854" y="2575488"/>
                  <a:pt x="1076692" y="2589430"/>
                </a:cubicBezTo>
                <a:cubicBezTo>
                  <a:pt x="1074819" y="2592464"/>
                  <a:pt x="1074456" y="2595691"/>
                  <a:pt x="1069926" y="2595110"/>
                </a:cubicBezTo>
                <a:cubicBezTo>
                  <a:pt x="1049328" y="2587565"/>
                  <a:pt x="1031812" y="2593508"/>
                  <a:pt x="1011454" y="2597450"/>
                </a:cubicBezTo>
                <a:cubicBezTo>
                  <a:pt x="1002213" y="2597904"/>
                  <a:pt x="992789" y="2599971"/>
                  <a:pt x="983729" y="2598811"/>
                </a:cubicBezTo>
                <a:cubicBezTo>
                  <a:pt x="974668" y="2597652"/>
                  <a:pt x="970501" y="2593846"/>
                  <a:pt x="976119" y="2584744"/>
                </a:cubicBezTo>
                <a:cubicBezTo>
                  <a:pt x="978356" y="2578482"/>
                  <a:pt x="983610" y="2572609"/>
                  <a:pt x="978296" y="2565381"/>
                </a:cubicBezTo>
                <a:cubicBezTo>
                  <a:pt x="972800" y="2559768"/>
                  <a:pt x="966034" y="2565449"/>
                  <a:pt x="961141" y="2568097"/>
                </a:cubicBezTo>
                <a:cubicBezTo>
                  <a:pt x="953228" y="2570357"/>
                  <a:pt x="945314" y="2572618"/>
                  <a:pt x="936798" y="2566618"/>
                </a:cubicBezTo>
                <a:cubicBezTo>
                  <a:pt x="880988" y="2531651"/>
                  <a:pt x="830126" y="2548058"/>
                  <a:pt x="782766" y="2587827"/>
                </a:cubicBezTo>
                <a:cubicBezTo>
                  <a:pt x="772616" y="2596347"/>
                  <a:pt x="766214" y="2598802"/>
                  <a:pt x="756732" y="2587768"/>
                </a:cubicBezTo>
                <a:cubicBezTo>
                  <a:pt x="738732" y="2570734"/>
                  <a:pt x="716082" y="2567835"/>
                  <a:pt x="692705" y="2571391"/>
                </a:cubicBezTo>
                <a:cubicBezTo>
                  <a:pt x="666308" y="2574559"/>
                  <a:pt x="639186" y="2584183"/>
                  <a:pt x="611460" y="2585546"/>
                </a:cubicBezTo>
                <a:cubicBezTo>
                  <a:pt x="595996" y="2586841"/>
                  <a:pt x="585788" y="2582261"/>
                  <a:pt x="574796" y="2571033"/>
                </a:cubicBezTo>
                <a:cubicBezTo>
                  <a:pt x="559998" y="2552773"/>
                  <a:pt x="552268" y="2553419"/>
                  <a:pt x="536500" y="2571044"/>
                </a:cubicBezTo>
                <a:cubicBezTo>
                  <a:pt x="526170" y="2581177"/>
                  <a:pt x="513546" y="2584474"/>
                  <a:pt x="499773" y="2584346"/>
                </a:cubicBezTo>
                <a:cubicBezTo>
                  <a:pt x="485820" y="2585835"/>
                  <a:pt x="473195" y="2589130"/>
                  <a:pt x="459844" y="2598879"/>
                </a:cubicBezTo>
                <a:cubicBezTo>
                  <a:pt x="443111" y="2611469"/>
                  <a:pt x="424206" y="2602502"/>
                  <a:pt x="422214" y="2579333"/>
                </a:cubicBezTo>
                <a:cubicBezTo>
                  <a:pt x="421612" y="2571071"/>
                  <a:pt x="422518" y="2563003"/>
                  <a:pt x="424936" y="2555129"/>
                </a:cubicBezTo>
                <a:cubicBezTo>
                  <a:pt x="428259" y="2539187"/>
                  <a:pt x="437864" y="2535506"/>
                  <a:pt x="450548" y="2545313"/>
                </a:cubicBezTo>
                <a:cubicBezTo>
                  <a:pt x="474768" y="2561506"/>
                  <a:pt x="493432" y="2558984"/>
                  <a:pt x="508598" y="2533099"/>
                </a:cubicBezTo>
                <a:cubicBezTo>
                  <a:pt x="510288" y="2531681"/>
                  <a:pt x="512162" y="2528645"/>
                  <a:pt x="514034" y="2525612"/>
                </a:cubicBezTo>
                <a:cubicBezTo>
                  <a:pt x="528654" y="2504568"/>
                  <a:pt x="528654" y="2504568"/>
                  <a:pt x="517422" y="2481853"/>
                </a:cubicBezTo>
                <a:cubicBezTo>
                  <a:pt x="517603" y="2480240"/>
                  <a:pt x="519112" y="2480433"/>
                  <a:pt x="519294" y="2478819"/>
                </a:cubicBezTo>
                <a:cubicBezTo>
                  <a:pt x="529502" y="2483399"/>
                  <a:pt x="537656" y="2492626"/>
                  <a:pt x="545990" y="2500239"/>
                </a:cubicBezTo>
                <a:cubicBezTo>
                  <a:pt x="560003" y="2511854"/>
                  <a:pt x="563204" y="2510626"/>
                  <a:pt x="569548" y="2495070"/>
                </a:cubicBezTo>
                <a:cubicBezTo>
                  <a:pt x="571966" y="2487196"/>
                  <a:pt x="575530" y="2482743"/>
                  <a:pt x="584590" y="2483902"/>
                </a:cubicBezTo>
                <a:cubicBezTo>
                  <a:pt x="590631" y="2484674"/>
                  <a:pt x="598725" y="2480800"/>
                  <a:pt x="604946" y="2479959"/>
                </a:cubicBezTo>
                <a:cubicBezTo>
                  <a:pt x="614551" y="2476278"/>
                  <a:pt x="623430" y="2479051"/>
                  <a:pt x="630074" y="2488086"/>
                </a:cubicBezTo>
                <a:cubicBezTo>
                  <a:pt x="636899" y="2495505"/>
                  <a:pt x="642940" y="2496278"/>
                  <a:pt x="649705" y="2490597"/>
                </a:cubicBezTo>
                <a:lnTo>
                  <a:pt x="650228" y="2490476"/>
                </a:lnTo>
                <a:lnTo>
                  <a:pt x="651840" y="2474580"/>
                </a:lnTo>
                <a:cubicBezTo>
                  <a:pt x="654572" y="2460054"/>
                  <a:pt x="662465" y="2456700"/>
                  <a:pt x="672888" y="2465635"/>
                </a:cubicBezTo>
                <a:cubicBezTo>
                  <a:pt x="687817" y="2476701"/>
                  <a:pt x="700177" y="2478174"/>
                  <a:pt x="710682" y="2468270"/>
                </a:cubicBezTo>
                <a:lnTo>
                  <a:pt x="711707" y="2466846"/>
                </a:lnTo>
                <a:lnTo>
                  <a:pt x="712913" y="2461450"/>
                </a:lnTo>
                <a:lnTo>
                  <a:pt x="717306" y="2459072"/>
                </a:lnTo>
                <a:lnTo>
                  <a:pt x="720594" y="2454507"/>
                </a:lnTo>
                <a:cubicBezTo>
                  <a:pt x="721984" y="2453214"/>
                  <a:pt x="723524" y="2450448"/>
                  <a:pt x="725062" y="2447685"/>
                </a:cubicBezTo>
                <a:cubicBezTo>
                  <a:pt x="737077" y="2428511"/>
                  <a:pt x="737077" y="2428511"/>
                  <a:pt x="727846" y="2407816"/>
                </a:cubicBezTo>
                <a:cubicBezTo>
                  <a:pt x="727996" y="2406345"/>
                  <a:pt x="729236" y="2406522"/>
                  <a:pt x="729385" y="2405051"/>
                </a:cubicBezTo>
                <a:cubicBezTo>
                  <a:pt x="737774" y="2409224"/>
                  <a:pt x="744475" y="2417632"/>
                  <a:pt x="751324" y="2424569"/>
                </a:cubicBezTo>
                <a:cubicBezTo>
                  <a:pt x="762840" y="2435149"/>
                  <a:pt x="765471" y="2434031"/>
                  <a:pt x="770684" y="2419858"/>
                </a:cubicBezTo>
                <a:cubicBezTo>
                  <a:pt x="772671" y="2412684"/>
                  <a:pt x="775600" y="2408626"/>
                  <a:pt x="783046" y="2409682"/>
                </a:cubicBezTo>
                <a:cubicBezTo>
                  <a:pt x="788010" y="2410386"/>
                  <a:pt x="794662" y="2406856"/>
                  <a:pt x="799775" y="2406091"/>
                </a:cubicBezTo>
                <a:cubicBezTo>
                  <a:pt x="807668" y="2402736"/>
                  <a:pt x="814966" y="2405263"/>
                  <a:pt x="820425" y="2413494"/>
                </a:cubicBezTo>
                <a:cubicBezTo>
                  <a:pt x="826034" y="2420255"/>
                  <a:pt x="830998" y="2420959"/>
                  <a:pt x="836558" y="2415783"/>
                </a:cubicBezTo>
                <a:cubicBezTo>
                  <a:pt x="845842" y="2411135"/>
                  <a:pt x="853436" y="2410721"/>
                  <a:pt x="862768" y="2418009"/>
                </a:cubicBezTo>
                <a:cubicBezTo>
                  <a:pt x="874432" y="2427121"/>
                  <a:pt x="885255" y="2419708"/>
                  <a:pt x="885654" y="2403362"/>
                </a:cubicBezTo>
                <a:cubicBezTo>
                  <a:pt x="884512" y="2389778"/>
                  <a:pt x="889924" y="2386073"/>
                  <a:pt x="899058" y="2382893"/>
                </a:cubicBezTo>
                <a:cubicBezTo>
                  <a:pt x="913306" y="2378950"/>
                  <a:pt x="926808" y="2382356"/>
                  <a:pt x="940757" y="2381354"/>
                </a:cubicBezTo>
                <a:cubicBezTo>
                  <a:pt x="979030" y="2376344"/>
                  <a:pt x="1017304" y="2371335"/>
                  <a:pt x="1055577" y="2366327"/>
                </a:cubicBezTo>
                <a:cubicBezTo>
                  <a:pt x="1067044" y="2364970"/>
                  <a:pt x="1072902" y="2356854"/>
                  <a:pt x="1071911" y="2341800"/>
                </a:cubicBezTo>
                <a:cubicBezTo>
                  <a:pt x="1071415" y="2334274"/>
                  <a:pt x="1070770" y="2328218"/>
                  <a:pt x="1070274" y="2320690"/>
                </a:cubicBezTo>
                <a:cubicBezTo>
                  <a:pt x="1076330" y="2323041"/>
                  <a:pt x="1078067" y="2330745"/>
                  <a:pt x="1082734" y="2334389"/>
                </a:cubicBezTo>
                <a:cubicBezTo>
                  <a:pt x="1109188" y="2359019"/>
                  <a:pt x="1137930" y="2373536"/>
                  <a:pt x="1172629" y="2366529"/>
                </a:cubicBezTo>
                <a:cubicBezTo>
                  <a:pt x="1184096" y="2365174"/>
                  <a:pt x="1194322" y="2363641"/>
                  <a:pt x="1203654" y="2370931"/>
                </a:cubicBezTo>
                <a:cubicBezTo>
                  <a:pt x="1207228" y="2372928"/>
                  <a:pt x="1210802" y="2374927"/>
                  <a:pt x="1213731" y="2370868"/>
                </a:cubicBezTo>
                <a:cubicBezTo>
                  <a:pt x="1217752" y="2368457"/>
                  <a:pt x="1215718" y="2363694"/>
                  <a:pt x="1213534" y="2360402"/>
                </a:cubicBezTo>
                <a:cubicBezTo>
                  <a:pt x="1209464" y="2350877"/>
                  <a:pt x="1211152" y="2346641"/>
                  <a:pt x="1219839" y="2347874"/>
                </a:cubicBezTo>
                <a:cubicBezTo>
                  <a:pt x="1223562" y="2348404"/>
                  <a:pt x="1227583" y="2345992"/>
                  <a:pt x="1231456" y="2345049"/>
                </a:cubicBezTo>
                <a:cubicBezTo>
                  <a:pt x="1241532" y="2344988"/>
                  <a:pt x="1245852" y="2339636"/>
                  <a:pt x="1240839" y="2326994"/>
                </a:cubicBezTo>
                <a:cubicBezTo>
                  <a:pt x="1238804" y="2322231"/>
                  <a:pt x="1236918" y="2315999"/>
                  <a:pt x="1241088" y="2312116"/>
                </a:cubicBezTo>
                <a:cubicBezTo>
                  <a:pt x="1245258" y="2308235"/>
                  <a:pt x="1250074" y="2310408"/>
                  <a:pt x="1254888" y="2312583"/>
                </a:cubicBezTo>
                <a:cubicBezTo>
                  <a:pt x="1266852" y="2318754"/>
                  <a:pt x="1279906" y="2326571"/>
                  <a:pt x="1291571" y="2335682"/>
                </a:cubicBezTo>
                <a:cubicBezTo>
                  <a:pt x="1301994" y="2344618"/>
                  <a:pt x="1303236" y="2344794"/>
                  <a:pt x="1303634" y="2328447"/>
                </a:cubicBezTo>
                <a:cubicBezTo>
                  <a:pt x="1303932" y="2325506"/>
                  <a:pt x="1304230" y="2322566"/>
                  <a:pt x="1304678" y="2318155"/>
                </a:cubicBezTo>
                <a:cubicBezTo>
                  <a:pt x="1305274" y="2312275"/>
                  <a:pt x="1308202" y="2308216"/>
                  <a:pt x="1314110" y="2312038"/>
                </a:cubicBezTo>
                <a:cubicBezTo>
                  <a:pt x="1326222" y="2316738"/>
                  <a:pt x="1337987" y="2312442"/>
                  <a:pt x="1348512" y="2307969"/>
                </a:cubicBezTo>
                <a:cubicBezTo>
                  <a:pt x="1369708" y="2297556"/>
                  <a:pt x="1388920" y="2294316"/>
                  <a:pt x="1409618" y="2313658"/>
                </a:cubicBezTo>
                <a:cubicBezTo>
                  <a:pt x="1421134" y="2324239"/>
                  <a:pt x="1439104" y="2320822"/>
                  <a:pt x="1452706" y="2310822"/>
                </a:cubicBezTo>
                <a:cubicBezTo>
                  <a:pt x="1475741" y="2294703"/>
                  <a:pt x="1500065" y="2290699"/>
                  <a:pt x="1525977" y="2295866"/>
                </a:cubicBezTo>
                <a:cubicBezTo>
                  <a:pt x="1543202" y="2299801"/>
                  <a:pt x="1558392" y="2298974"/>
                  <a:pt x="1573385" y="2287679"/>
                </a:cubicBezTo>
                <a:cubicBezTo>
                  <a:pt x="1584506" y="2277326"/>
                  <a:pt x="1595227" y="2283321"/>
                  <a:pt x="1605650" y="2292256"/>
                </a:cubicBezTo>
                <a:cubicBezTo>
                  <a:pt x="1610168" y="2297371"/>
                  <a:pt x="1613890" y="2297900"/>
                  <a:pt x="1619450" y="2292722"/>
                </a:cubicBezTo>
                <a:cubicBezTo>
                  <a:pt x="1636132" y="2277195"/>
                  <a:pt x="1655641" y="2271014"/>
                  <a:pt x="1676738" y="2274007"/>
                </a:cubicBezTo>
                <a:cubicBezTo>
                  <a:pt x="1724044" y="2279228"/>
                  <a:pt x="1770062" y="2272335"/>
                  <a:pt x="1817022" y="2268559"/>
                </a:cubicBezTo>
                <a:cubicBezTo>
                  <a:pt x="1844920" y="2266551"/>
                  <a:pt x="1872222" y="2270426"/>
                  <a:pt x="1899376" y="2275769"/>
                </a:cubicBezTo>
                <a:cubicBezTo>
                  <a:pt x="1927770" y="2281288"/>
                  <a:pt x="1954128" y="2282045"/>
                  <a:pt x="1978852" y="2261692"/>
                </a:cubicBezTo>
                <a:cubicBezTo>
                  <a:pt x="1980936" y="2259751"/>
                  <a:pt x="1982910" y="2258912"/>
                  <a:pt x="1984982" y="2258647"/>
                </a:cubicBezTo>
                <a:cubicBezTo>
                  <a:pt x="1987054" y="2258382"/>
                  <a:pt x="1989226" y="2258690"/>
                  <a:pt x="1991708" y="2259041"/>
                </a:cubicBezTo>
                <a:cubicBezTo>
                  <a:pt x="2041050" y="2269024"/>
                  <a:pt x="2091584" y="2267247"/>
                  <a:pt x="2142417" y="2262528"/>
                </a:cubicBezTo>
                <a:cubicBezTo>
                  <a:pt x="2196972" y="2258339"/>
                  <a:pt x="2250633" y="2262969"/>
                  <a:pt x="2304294" y="2267600"/>
                </a:cubicBezTo>
                <a:cubicBezTo>
                  <a:pt x="2372996" y="2272873"/>
                  <a:pt x="2440606" y="2276500"/>
                  <a:pt x="2509756" y="2277362"/>
                </a:cubicBezTo>
                <a:cubicBezTo>
                  <a:pt x="2541228" y="2277353"/>
                  <a:pt x="2572252" y="2281755"/>
                  <a:pt x="2603576" y="2283217"/>
                </a:cubicBezTo>
                <a:cubicBezTo>
                  <a:pt x="2722663" y="2288182"/>
                  <a:pt x="2839813" y="2312258"/>
                  <a:pt x="2958452" y="2321634"/>
                </a:cubicBezTo>
                <a:cubicBezTo>
                  <a:pt x="2959694" y="2321811"/>
                  <a:pt x="2961084" y="2320516"/>
                  <a:pt x="2963565" y="2320868"/>
                </a:cubicBezTo>
                <a:cubicBezTo>
                  <a:pt x="2971012" y="2321925"/>
                  <a:pt x="2978458" y="2322980"/>
                  <a:pt x="2987144" y="2324213"/>
                </a:cubicBezTo>
                <a:cubicBezTo>
                  <a:pt x="3011815" y="2329205"/>
                  <a:pt x="3037876" y="2332903"/>
                  <a:pt x="3062696" y="2336424"/>
                </a:cubicBezTo>
                <a:cubicBezTo>
                  <a:pt x="3103351" y="2345175"/>
                  <a:pt x="3142914" y="2352278"/>
                  <a:pt x="3182477" y="2359383"/>
                </a:cubicBezTo>
                <a:cubicBezTo>
                  <a:pt x="3238024" y="2370246"/>
                  <a:pt x="3293272" y="2384049"/>
                  <a:pt x="3348522" y="2397852"/>
                </a:cubicBezTo>
                <a:lnTo>
                  <a:pt x="3477093" y="2423114"/>
                </a:lnTo>
                <a:lnTo>
                  <a:pt x="3474259" y="2413529"/>
                </a:lnTo>
                <a:cubicBezTo>
                  <a:pt x="3476415" y="2413938"/>
                  <a:pt x="3477853" y="2414211"/>
                  <a:pt x="3479290" y="2414484"/>
                </a:cubicBezTo>
                <a:cubicBezTo>
                  <a:pt x="3494249" y="2418108"/>
                  <a:pt x="3494967" y="2418244"/>
                  <a:pt x="3503266" y="2404875"/>
                </a:cubicBezTo>
                <a:cubicBezTo>
                  <a:pt x="3505508" y="2400581"/>
                  <a:pt x="3508786" y="2398843"/>
                  <a:pt x="3513098" y="2399661"/>
                </a:cubicBezTo>
                <a:cubicBezTo>
                  <a:pt x="3527740" y="2400866"/>
                  <a:pt x="3541617" y="2397993"/>
                  <a:pt x="3555176" y="2392701"/>
                </a:cubicBezTo>
                <a:cubicBezTo>
                  <a:pt x="3572013" y="2385669"/>
                  <a:pt x="3590067" y="2384375"/>
                  <a:pt x="3607670" y="2381423"/>
                </a:cubicBezTo>
                <a:cubicBezTo>
                  <a:pt x="3617684" y="2379390"/>
                  <a:pt x="3626980" y="2377222"/>
                  <a:pt x="3635642" y="2370213"/>
                </a:cubicBezTo>
                <a:cubicBezTo>
                  <a:pt x="3641612" y="2365840"/>
                  <a:pt x="3648215" y="2366306"/>
                  <a:pt x="3654683" y="2367533"/>
                </a:cubicBezTo>
                <a:cubicBezTo>
                  <a:pt x="3663442" y="2368409"/>
                  <a:pt x="3671482" y="2369148"/>
                  <a:pt x="3674481" y="2356345"/>
                </a:cubicBezTo>
                <a:cubicBezTo>
                  <a:pt x="3681046" y="2365456"/>
                  <a:pt x="3688635" y="2364537"/>
                  <a:pt x="3696627" y="2361333"/>
                </a:cubicBezTo>
                <a:cubicBezTo>
                  <a:pt x="3705606" y="2356744"/>
                  <a:pt x="3714949" y="2358518"/>
                  <a:pt x="3723976" y="2357870"/>
                </a:cubicBezTo>
                <a:cubicBezTo>
                  <a:pt x="3733722" y="2357360"/>
                  <a:pt x="3742298" y="2355055"/>
                  <a:pt x="3750559" y="2350329"/>
                </a:cubicBezTo>
                <a:cubicBezTo>
                  <a:pt x="3754823" y="2347206"/>
                  <a:pt x="3760256" y="2345877"/>
                  <a:pt x="3765872" y="2347730"/>
                </a:cubicBezTo>
                <a:cubicBezTo>
                  <a:pt x="3772925" y="2349853"/>
                  <a:pt x="3779661" y="2349558"/>
                  <a:pt x="3786216" y="2346082"/>
                </a:cubicBezTo>
                <a:cubicBezTo>
                  <a:pt x="3806733" y="2335031"/>
                  <a:pt x="3828965" y="2335317"/>
                  <a:pt x="3850746" y="2333943"/>
                </a:cubicBezTo>
                <a:cubicBezTo>
                  <a:pt x="3864354" y="2332592"/>
                  <a:pt x="3877961" y="2331241"/>
                  <a:pt x="3890352" y="2324153"/>
                </a:cubicBezTo>
                <a:cubicBezTo>
                  <a:pt x="3894616" y="2321030"/>
                  <a:pt x="3899599" y="2318042"/>
                  <a:pt x="3894789" y="2311624"/>
                </a:cubicBezTo>
                <a:cubicBezTo>
                  <a:pt x="3893753" y="2309068"/>
                  <a:pt x="3894741" y="2307682"/>
                  <a:pt x="3895728" y="2306296"/>
                </a:cubicBezTo>
                <a:cubicBezTo>
                  <a:pt x="3897702" y="2303524"/>
                  <a:pt x="3899542" y="2301515"/>
                  <a:pt x="3901382" y="2299503"/>
                </a:cubicBezTo>
                <a:cubicBezTo>
                  <a:pt x="3911434" y="2288826"/>
                  <a:pt x="3918621" y="2290190"/>
                  <a:pt x="3922674" y="2305117"/>
                </a:cubicBezTo>
                <a:cubicBezTo>
                  <a:pt x="3923259" y="2306014"/>
                  <a:pt x="3923125" y="2306775"/>
                  <a:pt x="3924294" y="2308569"/>
                </a:cubicBezTo>
                <a:cubicBezTo>
                  <a:pt x="3926805" y="2302754"/>
                  <a:pt x="3929047" y="2298461"/>
                  <a:pt x="3931558" y="2292644"/>
                </a:cubicBezTo>
                <a:cubicBezTo>
                  <a:pt x="3933896" y="2296235"/>
                  <a:pt x="3934797" y="2299551"/>
                  <a:pt x="3936550" y="2302244"/>
                </a:cubicBezTo>
                <a:cubicBezTo>
                  <a:pt x="3943297" y="2314536"/>
                  <a:pt x="3946890" y="2315217"/>
                  <a:pt x="3956808" y="2305300"/>
                </a:cubicBezTo>
                <a:cubicBezTo>
                  <a:pt x="3961207" y="2301416"/>
                  <a:pt x="3964886" y="2297395"/>
                  <a:pt x="3968566" y="2293373"/>
                </a:cubicBezTo>
                <a:cubicBezTo>
                  <a:pt x="3976194" y="2283809"/>
                  <a:pt x="3978485" y="2283457"/>
                  <a:pt x="3988460" y="2290069"/>
                </a:cubicBezTo>
                <a:cubicBezTo>
                  <a:pt x="3992954" y="2294068"/>
                  <a:pt x="3997085" y="2291706"/>
                  <a:pt x="4001081" y="2290104"/>
                </a:cubicBezTo>
                <a:cubicBezTo>
                  <a:pt x="4010913" y="2284890"/>
                  <a:pt x="4010913" y="2284890"/>
                  <a:pt x="4015771" y="2295250"/>
                </a:cubicBezTo>
                <a:cubicBezTo>
                  <a:pt x="4018463" y="2292616"/>
                  <a:pt x="4019987" y="2288185"/>
                  <a:pt x="4024434" y="2288242"/>
                </a:cubicBezTo>
                <a:cubicBezTo>
                  <a:pt x="4029015" y="2287538"/>
                  <a:pt x="4031353" y="2291128"/>
                  <a:pt x="4034543" y="2294093"/>
                </a:cubicBezTo>
                <a:cubicBezTo>
                  <a:pt x="4038453" y="2297194"/>
                  <a:pt x="4041463" y="2296979"/>
                  <a:pt x="4045592" y="2294616"/>
                </a:cubicBezTo>
                <a:cubicBezTo>
                  <a:pt x="4053000" y="2290516"/>
                  <a:pt x="4058520" y="2284484"/>
                  <a:pt x="4065343" y="2279486"/>
                </a:cubicBezTo>
                <a:cubicBezTo>
                  <a:pt x="4068754" y="2276988"/>
                  <a:pt x="4071178" y="2275874"/>
                  <a:pt x="4073833" y="2281883"/>
                </a:cubicBezTo>
                <a:cubicBezTo>
                  <a:pt x="4075769" y="2287757"/>
                  <a:pt x="4080665" y="2289472"/>
                  <a:pt x="4086952" y="2287519"/>
                </a:cubicBezTo>
                <a:cubicBezTo>
                  <a:pt x="4091801" y="2285293"/>
                  <a:pt x="4097368" y="2283203"/>
                  <a:pt x="4103252" y="2283532"/>
                </a:cubicBezTo>
                <a:cubicBezTo>
                  <a:pt x="4108417" y="2283726"/>
                  <a:pt x="4107651" y="2279648"/>
                  <a:pt x="4107603" y="2275706"/>
                </a:cubicBezTo>
                <a:cubicBezTo>
                  <a:pt x="4107737" y="2274945"/>
                  <a:pt x="4106434" y="2273911"/>
                  <a:pt x="4106434" y="2273911"/>
                </a:cubicBezTo>
                <a:cubicBezTo>
                  <a:pt x="4098758" y="2279533"/>
                  <a:pt x="4096373" y="2272002"/>
                  <a:pt x="4094168" y="2267651"/>
                </a:cubicBezTo>
                <a:cubicBezTo>
                  <a:pt x="4090660" y="2262266"/>
                  <a:pt x="4097665" y="2260449"/>
                  <a:pt x="4100761" y="2255531"/>
                </a:cubicBezTo>
                <a:cubicBezTo>
                  <a:pt x="4095461" y="2256098"/>
                  <a:pt x="4090430" y="2255143"/>
                  <a:pt x="4085985" y="2255087"/>
                </a:cubicBezTo>
                <a:cubicBezTo>
                  <a:pt x="4080685" y="2255654"/>
                  <a:pt x="4077359" y="2253450"/>
                  <a:pt x="4074168" y="2250486"/>
                </a:cubicBezTo>
                <a:cubicBezTo>
                  <a:pt x="4072280" y="2248554"/>
                  <a:pt x="4072367" y="2243851"/>
                  <a:pt x="4069358" y="2244067"/>
                </a:cubicBezTo>
                <a:cubicBezTo>
                  <a:pt x="4064059" y="2244635"/>
                  <a:pt x="4058309" y="2243544"/>
                  <a:pt x="4053192" y="2247292"/>
                </a:cubicBezTo>
                <a:cubicBezTo>
                  <a:pt x="4052205" y="2248678"/>
                  <a:pt x="4051352" y="2249303"/>
                  <a:pt x="4048793" y="2251177"/>
                </a:cubicBezTo>
                <a:cubicBezTo>
                  <a:pt x="4049685" y="2241907"/>
                  <a:pt x="4051879" y="2233672"/>
                  <a:pt x="4052636" y="2225163"/>
                </a:cubicBezTo>
                <a:cubicBezTo>
                  <a:pt x="4052454" y="2221982"/>
                  <a:pt x="4055013" y="2220109"/>
                  <a:pt x="4057887" y="2220654"/>
                </a:cubicBezTo>
                <a:cubicBezTo>
                  <a:pt x="4060896" y="2220438"/>
                  <a:pt x="4061931" y="2222994"/>
                  <a:pt x="4061529" y="2225278"/>
                </a:cubicBezTo>
                <a:cubicBezTo>
                  <a:pt x="4061711" y="2228458"/>
                  <a:pt x="4061893" y="2231639"/>
                  <a:pt x="4065755" y="2230799"/>
                </a:cubicBezTo>
                <a:cubicBezTo>
                  <a:pt x="4068898" y="2229822"/>
                  <a:pt x="4069435" y="2226777"/>
                  <a:pt x="4069253" y="2223597"/>
                </a:cubicBezTo>
                <a:cubicBezTo>
                  <a:pt x="4066819" y="2212123"/>
                  <a:pt x="4061337" y="2209510"/>
                  <a:pt x="4052090" y="2215621"/>
                </a:cubicBezTo>
                <a:cubicBezTo>
                  <a:pt x="4047825" y="2218745"/>
                  <a:pt x="4045535" y="2219097"/>
                  <a:pt x="4043600" y="2213224"/>
                </a:cubicBezTo>
                <a:cubicBezTo>
                  <a:pt x="4041616" y="2203409"/>
                  <a:pt x="4036853" y="2200932"/>
                  <a:pt x="4027692" y="2202340"/>
                </a:cubicBezTo>
                <a:cubicBezTo>
                  <a:pt x="4023112" y="2203044"/>
                  <a:pt x="4018665" y="2202988"/>
                  <a:pt x="4014085" y="2203692"/>
                </a:cubicBezTo>
                <a:cubicBezTo>
                  <a:pt x="4004924" y="2205100"/>
                  <a:pt x="4000525" y="2208984"/>
                  <a:pt x="3999500" y="2219015"/>
                </a:cubicBezTo>
                <a:cubicBezTo>
                  <a:pt x="3998292" y="2225865"/>
                  <a:pt x="4000094" y="2232498"/>
                  <a:pt x="3997449" y="2239076"/>
                </a:cubicBezTo>
                <a:cubicBezTo>
                  <a:pt x="3989917" y="2256524"/>
                  <a:pt x="3968500" y="2264258"/>
                  <a:pt x="3950886" y="2254624"/>
                </a:cubicBezTo>
                <a:cubicBezTo>
                  <a:pt x="3946708" y="2253045"/>
                  <a:pt x="3942933" y="2249183"/>
                  <a:pt x="3938889" y="2246842"/>
                </a:cubicBezTo>
                <a:cubicBezTo>
                  <a:pt x="3933542" y="2243468"/>
                  <a:pt x="3930264" y="2245206"/>
                  <a:pt x="3929191" y="2251295"/>
                </a:cubicBezTo>
                <a:cubicBezTo>
                  <a:pt x="3928204" y="2252681"/>
                  <a:pt x="3928070" y="2253442"/>
                  <a:pt x="3928520" y="2255100"/>
                </a:cubicBezTo>
                <a:cubicBezTo>
                  <a:pt x="3926776" y="2264994"/>
                  <a:pt x="3926776" y="2264994"/>
                  <a:pt x="3918688" y="2260313"/>
                </a:cubicBezTo>
                <a:cubicBezTo>
                  <a:pt x="3915229" y="2258870"/>
                  <a:pt x="3913523" y="2260121"/>
                  <a:pt x="3910380" y="2261097"/>
                </a:cubicBezTo>
                <a:cubicBezTo>
                  <a:pt x="3901535" y="2264924"/>
                  <a:pt x="3896639" y="2263209"/>
                  <a:pt x="3894655" y="2253394"/>
                </a:cubicBezTo>
                <a:cubicBezTo>
                  <a:pt x="3892537" y="2244340"/>
                  <a:pt x="3889212" y="2242137"/>
                  <a:pt x="3881622" y="2243056"/>
                </a:cubicBezTo>
                <a:cubicBezTo>
                  <a:pt x="3874752" y="2244112"/>
                  <a:pt x="3869050" y="2246963"/>
                  <a:pt x="3864383" y="2252370"/>
                </a:cubicBezTo>
                <a:cubicBezTo>
                  <a:pt x="3860569" y="2257152"/>
                  <a:pt x="3857474" y="2262070"/>
                  <a:pt x="3853075" y="2265955"/>
                </a:cubicBezTo>
                <a:cubicBezTo>
                  <a:pt x="3844997" y="2273861"/>
                  <a:pt x="3838126" y="2274917"/>
                  <a:pt x="3828735" y="2269203"/>
                </a:cubicBezTo>
                <a:cubicBezTo>
                  <a:pt x="3825410" y="2266999"/>
                  <a:pt x="3823253" y="2266590"/>
                  <a:pt x="3820561" y="2269225"/>
                </a:cubicBezTo>
                <a:cubicBezTo>
                  <a:pt x="3816881" y="2273247"/>
                  <a:pt x="3812167" y="2274711"/>
                  <a:pt x="3806867" y="2275279"/>
                </a:cubicBezTo>
                <a:cubicBezTo>
                  <a:pt x="3803005" y="2276120"/>
                  <a:pt x="3799278" y="2276199"/>
                  <a:pt x="3795415" y="2277039"/>
                </a:cubicBezTo>
                <a:cubicBezTo>
                  <a:pt x="3793710" y="2278289"/>
                  <a:pt x="3790250" y="2276845"/>
                  <a:pt x="3790433" y="2280027"/>
                </a:cubicBezTo>
                <a:cubicBezTo>
                  <a:pt x="3790030" y="2282309"/>
                  <a:pt x="3792771" y="2283616"/>
                  <a:pt x="3794927" y="2284025"/>
                </a:cubicBezTo>
                <a:cubicBezTo>
                  <a:pt x="3797668" y="2285332"/>
                  <a:pt x="3801127" y="2286775"/>
                  <a:pt x="3801175" y="2290717"/>
                </a:cubicBezTo>
                <a:cubicBezTo>
                  <a:pt x="3801491" y="2293136"/>
                  <a:pt x="3799785" y="2294385"/>
                  <a:pt x="3798214" y="2294874"/>
                </a:cubicBezTo>
                <a:cubicBezTo>
                  <a:pt x="3794218" y="2296475"/>
                  <a:pt x="3791477" y="2295169"/>
                  <a:pt x="3788152" y="2292965"/>
                </a:cubicBezTo>
                <a:cubicBezTo>
                  <a:pt x="3788286" y="2292204"/>
                  <a:pt x="3787567" y="2292068"/>
                  <a:pt x="3787567" y="2292068"/>
                </a:cubicBezTo>
                <a:cubicBezTo>
                  <a:pt x="3779786" y="2277220"/>
                  <a:pt x="3768603" y="2277458"/>
                  <a:pt x="3755178" y="2281989"/>
                </a:cubicBezTo>
                <a:cubicBezTo>
                  <a:pt x="3752619" y="2283864"/>
                  <a:pt x="3749610" y="2284079"/>
                  <a:pt x="3746467" y="2285056"/>
                </a:cubicBezTo>
                <a:cubicBezTo>
                  <a:pt x="3731020" y="2288418"/>
                  <a:pt x="3723066" y="2282975"/>
                  <a:pt x="3719999" y="2266662"/>
                </a:cubicBezTo>
                <a:cubicBezTo>
                  <a:pt x="3719683" y="2264243"/>
                  <a:pt x="3720354" y="2260438"/>
                  <a:pt x="3716761" y="2259756"/>
                </a:cubicBezTo>
                <a:cubicBezTo>
                  <a:pt x="3713885" y="2259211"/>
                  <a:pt x="3711327" y="2261085"/>
                  <a:pt x="3709353" y="2263856"/>
                </a:cubicBezTo>
                <a:cubicBezTo>
                  <a:pt x="3707829" y="2268287"/>
                  <a:pt x="3705003" y="2271683"/>
                  <a:pt x="3702894" y="2275215"/>
                </a:cubicBezTo>
                <a:cubicBezTo>
                  <a:pt x="3700738" y="2274807"/>
                  <a:pt x="3701006" y="2273284"/>
                  <a:pt x="3700556" y="2271626"/>
                </a:cubicBezTo>
                <a:cubicBezTo>
                  <a:pt x="3699655" y="2268309"/>
                  <a:pt x="3700728" y="2262220"/>
                  <a:pt x="3694308" y="2264935"/>
                </a:cubicBezTo>
                <a:cubicBezTo>
                  <a:pt x="3689459" y="2267161"/>
                  <a:pt x="3683441" y="2267592"/>
                  <a:pt x="3687265" y="2275396"/>
                </a:cubicBezTo>
                <a:cubicBezTo>
                  <a:pt x="3688616" y="2280372"/>
                  <a:pt x="3687361" y="2283280"/>
                  <a:pt x="3682062" y="2283848"/>
                </a:cubicBezTo>
                <a:cubicBezTo>
                  <a:pt x="3678334" y="2283927"/>
                  <a:pt x="3674922" y="2286426"/>
                  <a:pt x="3671195" y="2286506"/>
                </a:cubicBezTo>
                <a:cubicBezTo>
                  <a:pt x="3668186" y="2286721"/>
                  <a:pt x="3666930" y="2289630"/>
                  <a:pt x="3665541" y="2293299"/>
                </a:cubicBezTo>
                <a:cubicBezTo>
                  <a:pt x="3665272" y="2294820"/>
                  <a:pt x="3664736" y="2297865"/>
                  <a:pt x="3662445" y="2298217"/>
                </a:cubicBezTo>
                <a:cubicBezTo>
                  <a:pt x="3659436" y="2298432"/>
                  <a:pt x="3659255" y="2295252"/>
                  <a:pt x="3658804" y="2293593"/>
                </a:cubicBezTo>
                <a:cubicBezTo>
                  <a:pt x="3658037" y="2289516"/>
                  <a:pt x="3656149" y="2287584"/>
                  <a:pt x="3652019" y="2289946"/>
                </a:cubicBezTo>
                <a:cubicBezTo>
                  <a:pt x="3634512" y="2300782"/>
                  <a:pt x="3615069" y="2305746"/>
                  <a:pt x="3596794" y="2312503"/>
                </a:cubicBezTo>
                <a:cubicBezTo>
                  <a:pt x="3590508" y="2314457"/>
                  <a:pt x="3584222" y="2316410"/>
                  <a:pt x="3578520" y="2319261"/>
                </a:cubicBezTo>
                <a:cubicBezTo>
                  <a:pt x="3571965" y="2322737"/>
                  <a:pt x="3565095" y="2323793"/>
                  <a:pt x="3558041" y="2321668"/>
                </a:cubicBezTo>
                <a:cubicBezTo>
                  <a:pt x="3552292" y="2320577"/>
                  <a:pt x="3546724" y="2322667"/>
                  <a:pt x="3541156" y="2324757"/>
                </a:cubicBezTo>
                <a:cubicBezTo>
                  <a:pt x="3543169" y="2313341"/>
                  <a:pt x="3544329" y="2302549"/>
                  <a:pt x="3553844" y="2294916"/>
                </a:cubicBezTo>
                <a:cubicBezTo>
                  <a:pt x="3557524" y="2290895"/>
                  <a:pt x="3556307" y="2285159"/>
                  <a:pt x="3557246" y="2279830"/>
                </a:cubicBezTo>
                <a:cubicBezTo>
                  <a:pt x="3556930" y="2277411"/>
                  <a:pt x="3556748" y="2274230"/>
                  <a:pt x="3557151" y="2271946"/>
                </a:cubicBezTo>
                <a:cubicBezTo>
                  <a:pt x="3560064" y="2263847"/>
                  <a:pt x="3554314" y="2262756"/>
                  <a:pt x="3549015" y="2263324"/>
                </a:cubicBezTo>
                <a:cubicBezTo>
                  <a:pt x="3542412" y="2262858"/>
                  <a:pt x="3535273" y="2265436"/>
                  <a:pt x="3530472" y="2271604"/>
                </a:cubicBezTo>
                <a:cubicBezTo>
                  <a:pt x="3526256" y="2278670"/>
                  <a:pt x="3521091" y="2278477"/>
                  <a:pt x="3514890" y="2275727"/>
                </a:cubicBezTo>
                <a:cubicBezTo>
                  <a:pt x="3513587" y="2274693"/>
                  <a:pt x="3512150" y="2274420"/>
                  <a:pt x="3510712" y="2274148"/>
                </a:cubicBezTo>
                <a:cubicBezTo>
                  <a:pt x="3505231" y="2271535"/>
                  <a:pt x="3501235" y="2273136"/>
                  <a:pt x="3500028" y="2279987"/>
                </a:cubicBezTo>
                <a:cubicBezTo>
                  <a:pt x="3499222" y="2284552"/>
                  <a:pt x="3497249" y="2287324"/>
                  <a:pt x="3493741" y="2281940"/>
                </a:cubicBezTo>
                <a:cubicBezTo>
                  <a:pt x="3489381" y="2277180"/>
                  <a:pt x="3484753" y="2273941"/>
                  <a:pt x="3479051" y="2276792"/>
                </a:cubicBezTo>
                <a:cubicBezTo>
                  <a:pt x="3472765" y="2278746"/>
                  <a:pt x="3468951" y="2283528"/>
                  <a:pt x="3468462" y="2290515"/>
                </a:cubicBezTo>
                <a:cubicBezTo>
                  <a:pt x="3468107" y="2296739"/>
                  <a:pt x="3464562" y="2300000"/>
                  <a:pt x="3459128" y="2301329"/>
                </a:cubicBezTo>
                <a:cubicBezTo>
                  <a:pt x="3454414" y="2302794"/>
                  <a:pt x="3449248" y="2302600"/>
                  <a:pt x="3447456" y="2308552"/>
                </a:cubicBezTo>
                <a:cubicBezTo>
                  <a:pt x="3447054" y="2310835"/>
                  <a:pt x="3445166" y="2308905"/>
                  <a:pt x="3444582" y="2308007"/>
                </a:cubicBezTo>
                <a:cubicBezTo>
                  <a:pt x="3439234" y="2304633"/>
                  <a:pt x="3440174" y="2299305"/>
                  <a:pt x="3441113" y="2293978"/>
                </a:cubicBezTo>
                <a:cubicBezTo>
                  <a:pt x="3442138" y="2283947"/>
                  <a:pt x="3439033" y="2276278"/>
                  <a:pt x="3430946" y="2271598"/>
                </a:cubicBezTo>
                <a:cubicBezTo>
                  <a:pt x="3430227" y="2271462"/>
                  <a:pt x="3429508" y="2271325"/>
                  <a:pt x="3429374" y="2272086"/>
                </a:cubicBezTo>
                <a:cubicBezTo>
                  <a:pt x="3423002" y="2278743"/>
                  <a:pt x="3415498" y="2274960"/>
                  <a:pt x="3408311" y="2273596"/>
                </a:cubicBezTo>
                <a:cubicBezTo>
                  <a:pt x="3397396" y="2272312"/>
                  <a:pt x="3394838" y="2274186"/>
                  <a:pt x="3390669" y="2285193"/>
                </a:cubicBezTo>
                <a:cubicBezTo>
                  <a:pt x="3384738" y="2280922"/>
                  <a:pt x="3383971" y="2276844"/>
                  <a:pt x="3386884" y="2268744"/>
                </a:cubicBezTo>
                <a:cubicBezTo>
                  <a:pt x="3392442" y="2254067"/>
                  <a:pt x="3392442" y="2254067"/>
                  <a:pt x="3377982" y="2256044"/>
                </a:cubicBezTo>
                <a:cubicBezTo>
                  <a:pt x="3360781" y="2256713"/>
                  <a:pt x="3346819" y="2264289"/>
                  <a:pt x="3336230" y="2278011"/>
                </a:cubicBezTo>
                <a:cubicBezTo>
                  <a:pt x="3332416" y="2282793"/>
                  <a:pt x="3329004" y="2285291"/>
                  <a:pt x="3323839" y="2285099"/>
                </a:cubicBezTo>
                <a:cubicBezTo>
                  <a:pt x="3317102" y="2285393"/>
                  <a:pt x="3313058" y="2283053"/>
                  <a:pt x="3312829" y="2275930"/>
                </a:cubicBezTo>
                <a:cubicBezTo>
                  <a:pt x="3311065" y="2260651"/>
                  <a:pt x="3307155" y="2257550"/>
                  <a:pt x="3292829" y="2258765"/>
                </a:cubicBezTo>
                <a:cubicBezTo>
                  <a:pt x="3289821" y="2258980"/>
                  <a:pt x="3287664" y="2258571"/>
                  <a:pt x="3284789" y="2258026"/>
                </a:cubicBezTo>
                <a:cubicBezTo>
                  <a:pt x="3284205" y="2257128"/>
                  <a:pt x="3284205" y="2257128"/>
                  <a:pt x="3283487" y="2256992"/>
                </a:cubicBezTo>
                <a:cubicBezTo>
                  <a:pt x="3283487" y="2256992"/>
                  <a:pt x="3284071" y="2257890"/>
                  <a:pt x="3283936" y="2258651"/>
                </a:cubicBezTo>
                <a:cubicBezTo>
                  <a:pt x="3283534" y="2260934"/>
                  <a:pt x="3283716" y="2264114"/>
                  <a:pt x="3284033" y="2266534"/>
                </a:cubicBezTo>
                <a:cubicBezTo>
                  <a:pt x="3285029" y="2277735"/>
                  <a:pt x="3277803" y="2285016"/>
                  <a:pt x="3266889" y="2283732"/>
                </a:cubicBezTo>
                <a:cubicBezTo>
                  <a:pt x="3260420" y="2282504"/>
                  <a:pt x="3254939" y="2279892"/>
                  <a:pt x="3250579" y="2275131"/>
                </a:cubicBezTo>
                <a:cubicBezTo>
                  <a:pt x="3246803" y="2271269"/>
                  <a:pt x="3242625" y="2269689"/>
                  <a:pt x="3237642" y="2272678"/>
                </a:cubicBezTo>
                <a:cubicBezTo>
                  <a:pt x="3235084" y="2274551"/>
                  <a:pt x="3231088" y="2276153"/>
                  <a:pt x="3229602" y="2271938"/>
                </a:cubicBezTo>
                <a:cubicBezTo>
                  <a:pt x="3228836" y="2267860"/>
                  <a:pt x="3228788" y="2263918"/>
                  <a:pt x="3232918" y="2261556"/>
                </a:cubicBezTo>
                <a:cubicBezTo>
                  <a:pt x="3248183" y="2255014"/>
                  <a:pt x="3255715" y="2237565"/>
                  <a:pt x="3271431" y="2232682"/>
                </a:cubicBezTo>
                <a:cubicBezTo>
                  <a:pt x="3275293" y="2231841"/>
                  <a:pt x="3277535" y="2227548"/>
                  <a:pt x="3278925" y="2223878"/>
                </a:cubicBezTo>
                <a:cubicBezTo>
                  <a:pt x="3281522" y="2213359"/>
                  <a:pt x="3288613" y="2206839"/>
                  <a:pt x="3296289" y="2201216"/>
                </a:cubicBezTo>
                <a:cubicBezTo>
                  <a:pt x="3302978" y="2196981"/>
                  <a:pt x="3309801" y="2191982"/>
                  <a:pt x="3314870" y="2184292"/>
                </a:cubicBezTo>
                <a:cubicBezTo>
                  <a:pt x="3318684" y="2179509"/>
                  <a:pt x="3321559" y="2180055"/>
                  <a:pt x="3324347" y="2185303"/>
                </a:cubicBezTo>
                <a:cubicBezTo>
                  <a:pt x="3325651" y="2186337"/>
                  <a:pt x="3325248" y="2188620"/>
                  <a:pt x="3327404" y="2189030"/>
                </a:cubicBezTo>
                <a:cubicBezTo>
                  <a:pt x="3329244" y="2187019"/>
                  <a:pt x="3328075" y="2185224"/>
                  <a:pt x="3328478" y="2182941"/>
                </a:cubicBezTo>
                <a:cubicBezTo>
                  <a:pt x="3328248" y="2175818"/>
                  <a:pt x="3335339" y="2169298"/>
                  <a:pt x="3341807" y="2170525"/>
                </a:cubicBezTo>
                <a:cubicBezTo>
                  <a:pt x="3345985" y="2172105"/>
                  <a:pt x="3345449" y="2175149"/>
                  <a:pt x="3345631" y="2178330"/>
                </a:cubicBezTo>
                <a:cubicBezTo>
                  <a:pt x="3345094" y="2181374"/>
                  <a:pt x="3344423" y="2185180"/>
                  <a:pt x="3347432" y="2184964"/>
                </a:cubicBezTo>
                <a:cubicBezTo>
                  <a:pt x="3351026" y="2185645"/>
                  <a:pt x="3353718" y="2183010"/>
                  <a:pt x="3354389" y="2179205"/>
                </a:cubicBezTo>
                <a:cubicBezTo>
                  <a:pt x="3353939" y="2177547"/>
                  <a:pt x="3354207" y="2176024"/>
                  <a:pt x="3354342" y="2175263"/>
                </a:cubicBezTo>
                <a:cubicBezTo>
                  <a:pt x="3354696" y="2169038"/>
                  <a:pt x="3357657" y="2164881"/>
                  <a:pt x="3363675" y="2164450"/>
                </a:cubicBezTo>
                <a:cubicBezTo>
                  <a:pt x="3370546" y="2163393"/>
                  <a:pt x="3377417" y="2162337"/>
                  <a:pt x="3383569" y="2161144"/>
                </a:cubicBezTo>
                <a:cubicBezTo>
                  <a:pt x="3389587" y="2160713"/>
                  <a:pt x="3393851" y="2157589"/>
                  <a:pt x="3395643" y="2151637"/>
                </a:cubicBezTo>
                <a:cubicBezTo>
                  <a:pt x="3397167" y="2147207"/>
                  <a:pt x="3398738" y="2146719"/>
                  <a:pt x="3401930" y="2149684"/>
                </a:cubicBezTo>
                <a:cubicBezTo>
                  <a:pt x="3405571" y="2154307"/>
                  <a:pt x="3410870" y="2153739"/>
                  <a:pt x="3416169" y="2153172"/>
                </a:cubicBezTo>
                <a:lnTo>
                  <a:pt x="3437215" y="2150415"/>
                </a:lnTo>
                <a:lnTo>
                  <a:pt x="3432760" y="2129280"/>
                </a:lnTo>
                <a:lnTo>
                  <a:pt x="3449049" y="2108902"/>
                </a:lnTo>
                <a:lnTo>
                  <a:pt x="3444927" y="2112222"/>
                </a:lnTo>
                <a:cubicBezTo>
                  <a:pt x="3444074" y="2112847"/>
                  <a:pt x="3443088" y="2114233"/>
                  <a:pt x="3442100" y="2115618"/>
                </a:cubicBezTo>
                <a:cubicBezTo>
                  <a:pt x="3441114" y="2117004"/>
                  <a:pt x="3439408" y="2118253"/>
                  <a:pt x="3437251" y="2117845"/>
                </a:cubicBezTo>
                <a:cubicBezTo>
                  <a:pt x="3435230" y="2116675"/>
                  <a:pt x="3437069" y="2114664"/>
                  <a:pt x="3436619" y="2113006"/>
                </a:cubicBezTo>
                <a:cubicBezTo>
                  <a:pt x="3434635" y="2103191"/>
                  <a:pt x="3430726" y="2100089"/>
                  <a:pt x="3422331" y="2105575"/>
                </a:cubicBezTo>
                <a:cubicBezTo>
                  <a:pt x="3400425" y="2120296"/>
                  <a:pt x="3376756" y="2119738"/>
                  <a:pt x="3353039" y="2115238"/>
                </a:cubicBezTo>
                <a:cubicBezTo>
                  <a:pt x="3347289" y="2114148"/>
                  <a:pt x="3341539" y="2113056"/>
                  <a:pt x="3336508" y="2112102"/>
                </a:cubicBezTo>
                <a:lnTo>
                  <a:pt x="3316375" y="2114601"/>
                </a:lnTo>
                <a:lnTo>
                  <a:pt x="3312860" y="2115252"/>
                </a:lnTo>
                <a:lnTo>
                  <a:pt x="3306802" y="2116382"/>
                </a:lnTo>
                <a:lnTo>
                  <a:pt x="3302317" y="2117511"/>
                </a:lnTo>
                <a:cubicBezTo>
                  <a:pt x="3299145" y="2117598"/>
                  <a:pt x="3295978" y="2116603"/>
                  <a:pt x="3293213" y="2113326"/>
                </a:cubicBezTo>
                <a:lnTo>
                  <a:pt x="3290695" y="2103306"/>
                </a:lnTo>
                <a:lnTo>
                  <a:pt x="3277654" y="2102428"/>
                </a:lnTo>
                <a:cubicBezTo>
                  <a:pt x="3272727" y="2101356"/>
                  <a:pt x="3267912" y="2099181"/>
                  <a:pt x="3263320" y="2094802"/>
                </a:cubicBezTo>
                <a:cubicBezTo>
                  <a:pt x="3258655" y="2091159"/>
                  <a:pt x="3254484" y="2095040"/>
                  <a:pt x="3250314" y="2098922"/>
                </a:cubicBezTo>
                <a:cubicBezTo>
                  <a:pt x="3226534" y="2122392"/>
                  <a:pt x="3198488" y="2125869"/>
                  <a:pt x="3170094" y="2120350"/>
                </a:cubicBezTo>
                <a:cubicBezTo>
                  <a:pt x="3156592" y="2116942"/>
                  <a:pt x="3143090" y="2113535"/>
                  <a:pt x="3128992" y="2116009"/>
                </a:cubicBezTo>
                <a:cubicBezTo>
                  <a:pt x="3117524" y="2117365"/>
                  <a:pt x="3108193" y="2110076"/>
                  <a:pt x="3103330" y="2095965"/>
                </a:cubicBezTo>
                <a:cubicBezTo>
                  <a:pt x="3097620" y="2102610"/>
                  <a:pt x="3096428" y="2114372"/>
                  <a:pt x="3085258" y="2112787"/>
                </a:cubicBezTo>
                <a:cubicBezTo>
                  <a:pt x="3071756" y="2109380"/>
                  <a:pt x="3058404" y="2104503"/>
                  <a:pt x="3049818" y="2089864"/>
                </a:cubicBezTo>
                <a:cubicBezTo>
                  <a:pt x="3047634" y="2086571"/>
                  <a:pt x="3045598" y="2081809"/>
                  <a:pt x="3043564" y="2077045"/>
                </a:cubicBezTo>
                <a:cubicBezTo>
                  <a:pt x="3040287" y="2072108"/>
                  <a:pt x="3038552" y="2064405"/>
                  <a:pt x="3030658" y="2067759"/>
                </a:cubicBezTo>
                <a:cubicBezTo>
                  <a:pt x="3022914" y="2069643"/>
                  <a:pt x="3022318" y="2075523"/>
                  <a:pt x="3021722" y="2081404"/>
                </a:cubicBezTo>
                <a:cubicBezTo>
                  <a:pt x="3019188" y="2106397"/>
                  <a:pt x="3010746" y="2127568"/>
                  <a:pt x="2997640" y="2145094"/>
                </a:cubicBezTo>
                <a:cubicBezTo>
                  <a:pt x="2990392" y="2154506"/>
                  <a:pt x="2983442" y="2160976"/>
                  <a:pt x="2971628" y="2153335"/>
                </a:cubicBezTo>
                <a:cubicBezTo>
                  <a:pt x="2962146" y="2147517"/>
                  <a:pt x="2950382" y="2151811"/>
                  <a:pt x="2941098" y="2156460"/>
                </a:cubicBezTo>
                <a:cubicBezTo>
                  <a:pt x="2929184" y="2162227"/>
                  <a:pt x="2915086" y="2164700"/>
                  <a:pt x="2901286" y="2164233"/>
                </a:cubicBezTo>
                <a:cubicBezTo>
                  <a:pt x="2883614" y="2164709"/>
                  <a:pt x="2865346" y="2171064"/>
                  <a:pt x="2848318" y="2177596"/>
                </a:cubicBezTo>
                <a:cubicBezTo>
                  <a:pt x="2834071" y="2181540"/>
                  <a:pt x="2821064" y="2185661"/>
                  <a:pt x="2806322" y="2182076"/>
                </a:cubicBezTo>
                <a:cubicBezTo>
                  <a:pt x="2792969" y="2177200"/>
                  <a:pt x="2781453" y="2166619"/>
                  <a:pt x="2774108" y="2152155"/>
                </a:cubicBezTo>
                <a:cubicBezTo>
                  <a:pt x="2753808" y="2116466"/>
                  <a:pt x="2736285" y="2115472"/>
                  <a:pt x="2715036" y="2151230"/>
                </a:cubicBezTo>
                <a:cubicBezTo>
                  <a:pt x="2714886" y="2152700"/>
                  <a:pt x="2713496" y="2153994"/>
                  <a:pt x="2713348" y="2155466"/>
                </a:cubicBezTo>
                <a:cubicBezTo>
                  <a:pt x="2704262" y="2170579"/>
                  <a:pt x="2704262" y="2170579"/>
                  <a:pt x="2697066" y="2154646"/>
                </a:cubicBezTo>
                <a:cubicBezTo>
                  <a:pt x="2689720" y="2140182"/>
                  <a:pt x="2682423" y="2137655"/>
                  <a:pt x="2666637" y="2144364"/>
                </a:cubicBezTo>
                <a:cubicBezTo>
                  <a:pt x="2641716" y="2154250"/>
                  <a:pt x="2641716" y="2154250"/>
                  <a:pt x="2626030" y="2147551"/>
                </a:cubicBezTo>
                <a:cubicBezTo>
                  <a:pt x="2634520" y="2138316"/>
                  <a:pt x="2645044" y="2133844"/>
                  <a:pt x="2655420" y="2130843"/>
                </a:cubicBezTo>
                <a:cubicBezTo>
                  <a:pt x="2665944" y="2126370"/>
                  <a:pt x="2677410" y="2125014"/>
                  <a:pt x="2689026" y="2122188"/>
                </a:cubicBezTo>
                <a:cubicBezTo>
                  <a:pt x="2680936" y="2115076"/>
                  <a:pt x="2680290" y="2109019"/>
                  <a:pt x="2684908" y="2100726"/>
                </a:cubicBezTo>
                <a:cubicBezTo>
                  <a:pt x="2690767" y="2092609"/>
                  <a:pt x="2687193" y="2090612"/>
                  <a:pt x="2679747" y="2089555"/>
                </a:cubicBezTo>
                <a:cubicBezTo>
                  <a:pt x="2666096" y="2087619"/>
                  <a:pt x="2652296" y="2087151"/>
                  <a:pt x="2639390" y="2077865"/>
                </a:cubicBezTo>
                <a:cubicBezTo>
                  <a:pt x="2631001" y="2073692"/>
                  <a:pt x="2623108" y="2077045"/>
                  <a:pt x="2618192" y="2088278"/>
                </a:cubicBezTo>
                <a:cubicBezTo>
                  <a:pt x="2616504" y="2092513"/>
                  <a:pt x="2614965" y="2095276"/>
                  <a:pt x="2610448" y="2090163"/>
                </a:cubicBezTo>
                <a:cubicBezTo>
                  <a:pt x="2597691" y="2079405"/>
                  <a:pt x="2597691" y="2079405"/>
                  <a:pt x="2594662" y="2096870"/>
                </a:cubicBezTo>
                <a:cubicBezTo>
                  <a:pt x="2594514" y="2098342"/>
                  <a:pt x="2594364" y="2099811"/>
                  <a:pt x="2592825" y="2102575"/>
                </a:cubicBezTo>
                <a:cubicBezTo>
                  <a:pt x="2587664" y="2091403"/>
                  <a:pt x="2581260" y="2080056"/>
                  <a:pt x="2576099" y="2068884"/>
                </a:cubicBezTo>
                <a:cubicBezTo>
                  <a:pt x="2573766" y="2067063"/>
                  <a:pt x="2573270" y="2059536"/>
                  <a:pt x="2569250" y="2061948"/>
                </a:cubicBezTo>
                <a:cubicBezTo>
                  <a:pt x="2563987" y="2064184"/>
                  <a:pt x="2558725" y="2066420"/>
                  <a:pt x="2557830" y="2075241"/>
                </a:cubicBezTo>
                <a:cubicBezTo>
                  <a:pt x="2558178" y="2084238"/>
                  <a:pt x="2559914" y="2091941"/>
                  <a:pt x="2561651" y="2099644"/>
                </a:cubicBezTo>
                <a:cubicBezTo>
                  <a:pt x="2563536" y="2105876"/>
                  <a:pt x="2562940" y="2111758"/>
                  <a:pt x="2556438" y="2113817"/>
                </a:cubicBezTo>
                <a:cubicBezTo>
                  <a:pt x="2533354" y="2117997"/>
                  <a:pt x="2509675" y="2128060"/>
                  <a:pt x="2485649" y="2129126"/>
                </a:cubicBezTo>
                <a:cubicBezTo>
                  <a:pt x="2474182" y="2130481"/>
                  <a:pt x="2462714" y="2131838"/>
                  <a:pt x="2459688" y="2112021"/>
                </a:cubicBezTo>
                <a:cubicBezTo>
                  <a:pt x="2458398" y="2099907"/>
                  <a:pt x="2436657" y="2090857"/>
                  <a:pt x="2429707" y="2097329"/>
                </a:cubicBezTo>
                <a:cubicBezTo>
                  <a:pt x="2426778" y="2101386"/>
                  <a:pt x="2423998" y="2103974"/>
                  <a:pt x="2427124" y="2110383"/>
                </a:cubicBezTo>
                <a:cubicBezTo>
                  <a:pt x="2430251" y="2116793"/>
                  <a:pt x="2433031" y="2114204"/>
                  <a:pt x="2436903" y="2113262"/>
                </a:cubicBezTo>
                <a:cubicBezTo>
                  <a:pt x="2442314" y="2109556"/>
                  <a:pt x="2448818" y="2107495"/>
                  <a:pt x="2451944" y="2113905"/>
                </a:cubicBezTo>
                <a:cubicBezTo>
                  <a:pt x="2455220" y="2118844"/>
                  <a:pt x="2455864" y="2124900"/>
                  <a:pt x="2451546" y="2130253"/>
                </a:cubicBezTo>
                <a:cubicBezTo>
                  <a:pt x="2447078" y="2137074"/>
                  <a:pt x="2442907" y="2140957"/>
                  <a:pt x="2435908" y="2135491"/>
                </a:cubicBezTo>
                <a:cubicBezTo>
                  <a:pt x="2428760" y="2131494"/>
                  <a:pt x="2424740" y="2133905"/>
                  <a:pt x="2423696" y="2144197"/>
                </a:cubicBezTo>
                <a:cubicBezTo>
                  <a:pt x="2423398" y="2147136"/>
                  <a:pt x="2423248" y="2148608"/>
                  <a:pt x="2422950" y="2151547"/>
                </a:cubicBezTo>
                <a:cubicBezTo>
                  <a:pt x="2421412" y="2154311"/>
                  <a:pt x="2420964" y="2158722"/>
                  <a:pt x="2418333" y="2159840"/>
                </a:cubicBezTo>
                <a:cubicBezTo>
                  <a:pt x="2414462" y="2160782"/>
                  <a:pt x="2413668" y="2156195"/>
                  <a:pt x="2411334" y="2154373"/>
                </a:cubicBezTo>
                <a:cubicBezTo>
                  <a:pt x="2403691" y="2142849"/>
                  <a:pt x="2394508" y="2134091"/>
                  <a:pt x="2380708" y="2133624"/>
                </a:cubicBezTo>
                <a:cubicBezTo>
                  <a:pt x="2374503" y="2132744"/>
                  <a:pt x="2370630" y="2133685"/>
                  <a:pt x="2370978" y="2142682"/>
                </a:cubicBezTo>
                <a:cubicBezTo>
                  <a:pt x="2370382" y="2148563"/>
                  <a:pt x="2369785" y="2154444"/>
                  <a:pt x="2369189" y="2160324"/>
                </a:cubicBezTo>
                <a:cubicBezTo>
                  <a:pt x="2365216" y="2174673"/>
                  <a:pt x="2361195" y="2177086"/>
                  <a:pt x="2349084" y="2172385"/>
                </a:cubicBezTo>
                <a:cubicBezTo>
                  <a:pt x="2341786" y="2169857"/>
                  <a:pt x="2335284" y="2171917"/>
                  <a:pt x="2327837" y="2170861"/>
                </a:cubicBezTo>
                <a:cubicBezTo>
                  <a:pt x="2315278" y="2170571"/>
                  <a:pt x="2305946" y="2163282"/>
                  <a:pt x="2302473" y="2147876"/>
                </a:cubicBezTo>
                <a:cubicBezTo>
                  <a:pt x="2299495" y="2139997"/>
                  <a:pt x="2296666" y="2130648"/>
                  <a:pt x="2293838" y="2121300"/>
                </a:cubicBezTo>
                <a:cubicBezTo>
                  <a:pt x="2297560" y="2121827"/>
                  <a:pt x="2300043" y="2122179"/>
                  <a:pt x="2302525" y="2122532"/>
                </a:cubicBezTo>
                <a:cubicBezTo>
                  <a:pt x="2328437" y="2127699"/>
                  <a:pt x="2329678" y="2127875"/>
                  <a:pt x="2342438" y="2101351"/>
                </a:cubicBezTo>
                <a:cubicBezTo>
                  <a:pt x="2345814" y="2092883"/>
                  <a:pt x="2351226" y="2089177"/>
                  <a:pt x="2358672" y="2090232"/>
                </a:cubicBezTo>
                <a:cubicBezTo>
                  <a:pt x="2383790" y="2090813"/>
                  <a:pt x="2407171" y="2083692"/>
                  <a:pt x="2429758" y="2071984"/>
                </a:cubicBezTo>
                <a:cubicBezTo>
                  <a:pt x="2457757" y="2056569"/>
                  <a:pt x="2488436" y="2051974"/>
                  <a:pt x="2518171" y="2044263"/>
                </a:cubicBezTo>
                <a:cubicBezTo>
                  <a:pt x="2535050" y="2039201"/>
                  <a:pt x="2550686" y="2033963"/>
                  <a:pt x="2564736" y="2019551"/>
                </a:cubicBezTo>
                <a:cubicBezTo>
                  <a:pt x="2574466" y="2010494"/>
                  <a:pt x="2585784" y="2010607"/>
                  <a:pt x="2596954" y="2012192"/>
                </a:cubicBezTo>
                <a:cubicBezTo>
                  <a:pt x="2611994" y="2012835"/>
                  <a:pt x="2625794" y="2013301"/>
                  <a:pt x="2629570" y="1988486"/>
                </a:cubicBezTo>
                <a:cubicBezTo>
                  <a:pt x="2641730" y="2005124"/>
                  <a:pt x="2654586" y="2002474"/>
                  <a:pt x="2667891" y="1995414"/>
                </a:cubicBezTo>
                <a:cubicBezTo>
                  <a:pt x="2682735" y="1985589"/>
                  <a:pt x="2698868" y="1987878"/>
                  <a:pt x="2714207" y="1985581"/>
                </a:cubicBezTo>
                <a:cubicBezTo>
                  <a:pt x="2730787" y="1983458"/>
                  <a:pt x="2745184" y="1978044"/>
                  <a:pt x="2758786" y="1968045"/>
                </a:cubicBezTo>
                <a:cubicBezTo>
                  <a:pt x="2765736" y="1961575"/>
                  <a:pt x="2774870" y="1958396"/>
                  <a:pt x="2784649" y="1961276"/>
                </a:cubicBezTo>
                <a:cubicBezTo>
                  <a:pt x="2796910" y="1964506"/>
                  <a:pt x="2808377" y="1963150"/>
                  <a:pt x="2819199" y="1955737"/>
                </a:cubicBezTo>
                <a:cubicBezTo>
                  <a:pt x="2853056" y="1932207"/>
                  <a:pt x="2891032" y="1930138"/>
                  <a:pt x="2928064" y="1924953"/>
                </a:cubicBezTo>
                <a:cubicBezTo>
                  <a:pt x="2951147" y="1920771"/>
                  <a:pt x="2974230" y="1916590"/>
                  <a:pt x="2994634" y="1901589"/>
                </a:cubicBezTo>
                <a:cubicBezTo>
                  <a:pt x="3001584" y="1895119"/>
                  <a:pt x="3009776" y="1888824"/>
                  <a:pt x="3000891" y="1877125"/>
                </a:cubicBezTo>
                <a:cubicBezTo>
                  <a:pt x="2998855" y="1872363"/>
                  <a:pt x="3000396" y="1869599"/>
                  <a:pt x="3001934" y="1866835"/>
                </a:cubicBezTo>
                <a:cubicBezTo>
                  <a:pt x="3005012" y="1861306"/>
                  <a:pt x="3007942" y="1857248"/>
                  <a:pt x="3010871" y="1853189"/>
                </a:cubicBezTo>
                <a:cubicBezTo>
                  <a:pt x="3026907" y="1831604"/>
                  <a:pt x="3039316" y="1833364"/>
                  <a:pt x="3047802" y="1861412"/>
                </a:cubicBezTo>
                <a:cubicBezTo>
                  <a:pt x="3048894" y="1863058"/>
                  <a:pt x="3048746" y="1864528"/>
                  <a:pt x="3050929" y="1867820"/>
                </a:cubicBezTo>
                <a:cubicBezTo>
                  <a:pt x="3054604" y="1856411"/>
                  <a:pt x="3057980" y="1847942"/>
                  <a:pt x="3061654" y="1836534"/>
                </a:cubicBezTo>
                <a:cubicBezTo>
                  <a:pt x="3066022" y="1843119"/>
                  <a:pt x="3067908" y="1849352"/>
                  <a:pt x="3071184" y="1854290"/>
                </a:cubicBezTo>
                <a:cubicBezTo>
                  <a:pt x="3083990" y="1876985"/>
                  <a:pt x="3090194" y="1877865"/>
                  <a:pt x="3106081" y="1857749"/>
                </a:cubicBezTo>
                <a:cubicBezTo>
                  <a:pt x="3113180" y="1849810"/>
                  <a:pt x="3119038" y="1841692"/>
                  <a:pt x="3124897" y="1833576"/>
                </a:cubicBezTo>
                <a:cubicBezTo>
                  <a:pt x="3136912" y="1814402"/>
                  <a:pt x="3140784" y="1813461"/>
                  <a:pt x="3158504" y="1824922"/>
                </a:cubicBezTo>
                <a:cubicBezTo>
                  <a:pt x="3166595" y="1832035"/>
                  <a:pt x="3173397" y="1827035"/>
                  <a:pt x="3180048" y="1823506"/>
                </a:cubicBezTo>
                <a:cubicBezTo>
                  <a:pt x="3196282" y="1812387"/>
                  <a:pt x="3196282" y="1812387"/>
                  <a:pt x="3205662" y="1831612"/>
                </a:cubicBezTo>
                <a:cubicBezTo>
                  <a:pt x="3209981" y="1826260"/>
                  <a:pt x="3212117" y="1817617"/>
                  <a:pt x="3219712" y="1817202"/>
                </a:cubicBezTo>
                <a:cubicBezTo>
                  <a:pt x="3227456" y="1815319"/>
                  <a:pt x="3231824" y="1821903"/>
                  <a:pt x="3237582" y="1827193"/>
                </a:cubicBezTo>
                <a:cubicBezTo>
                  <a:pt x="3244580" y="1832660"/>
                  <a:pt x="3249694" y="1831895"/>
                  <a:pt x="3256494" y="1826895"/>
                </a:cubicBezTo>
                <a:cubicBezTo>
                  <a:pt x="3268708" y="1818188"/>
                  <a:pt x="3277494" y="1806013"/>
                  <a:pt x="3288615" y="1795661"/>
                </a:cubicBezTo>
                <a:cubicBezTo>
                  <a:pt x="3294175" y="1790484"/>
                  <a:pt x="3298196" y="1788072"/>
                  <a:pt x="3303358" y="1799244"/>
                </a:cubicBezTo>
                <a:cubicBezTo>
                  <a:pt x="3307279" y="1810239"/>
                  <a:pt x="3315816" y="1812941"/>
                  <a:pt x="3326341" y="1808469"/>
                </a:cubicBezTo>
                <a:cubicBezTo>
                  <a:pt x="3334383" y="1803646"/>
                  <a:pt x="3343666" y="1798997"/>
                  <a:pt x="3353744" y="1798936"/>
                </a:cubicBezTo>
                <a:cubicBezTo>
                  <a:pt x="3362578" y="1798698"/>
                  <a:pt x="3360842" y="1790996"/>
                  <a:pt x="3360347" y="1783468"/>
                </a:cubicBezTo>
                <a:cubicBezTo>
                  <a:pt x="3360496" y="1781999"/>
                  <a:pt x="3358163" y="1780176"/>
                  <a:pt x="3358163" y="1780176"/>
                </a:cubicBezTo>
                <a:cubicBezTo>
                  <a:pt x="3345652" y="1791822"/>
                  <a:pt x="3340789" y="1777711"/>
                  <a:pt x="3336570" y="1769656"/>
                </a:cubicBezTo>
                <a:cubicBezTo>
                  <a:pt x="3330018" y="1759779"/>
                  <a:pt x="3341784" y="1755484"/>
                  <a:pt x="3346550" y="1745721"/>
                </a:cubicBezTo>
                <a:cubicBezTo>
                  <a:pt x="3337565" y="1747428"/>
                  <a:pt x="3328878" y="1746195"/>
                  <a:pt x="3321283" y="1746609"/>
                </a:cubicBezTo>
                <a:cubicBezTo>
                  <a:pt x="3312298" y="1748317"/>
                  <a:pt x="3306391" y="1744497"/>
                  <a:pt x="3300633" y="1739206"/>
                </a:cubicBezTo>
                <a:cubicBezTo>
                  <a:pt x="3297208" y="1735738"/>
                  <a:pt x="3296862" y="1726741"/>
                  <a:pt x="3291748" y="1727507"/>
                </a:cubicBezTo>
                <a:cubicBezTo>
                  <a:pt x="3282764" y="1729215"/>
                  <a:pt x="3272836" y="1727806"/>
                  <a:pt x="3264495" y="1735571"/>
                </a:cubicBezTo>
                <a:cubicBezTo>
                  <a:pt x="3262956" y="1738335"/>
                  <a:pt x="3261566" y="1739628"/>
                  <a:pt x="3257396" y="1743511"/>
                </a:cubicBezTo>
                <a:cubicBezTo>
                  <a:pt x="3257944" y="1725693"/>
                  <a:pt x="3260824" y="1709698"/>
                  <a:pt x="3261222" y="1693350"/>
                </a:cubicBezTo>
                <a:cubicBezTo>
                  <a:pt x="3260578" y="1687294"/>
                  <a:pt x="3264748" y="1683411"/>
                  <a:pt x="3269712" y="1684115"/>
                </a:cubicBezTo>
                <a:cubicBezTo>
                  <a:pt x="3274825" y="1683350"/>
                  <a:pt x="3276860" y="1688112"/>
                  <a:pt x="3276413" y="1692522"/>
                </a:cubicBezTo>
                <a:cubicBezTo>
                  <a:pt x="3277058" y="1698579"/>
                  <a:pt x="3277702" y="1704636"/>
                  <a:pt x="3284206" y="1702576"/>
                </a:cubicBezTo>
                <a:cubicBezTo>
                  <a:pt x="3289468" y="1700340"/>
                  <a:pt x="3290064" y="1694459"/>
                  <a:pt x="3289419" y="1688403"/>
                </a:cubicBezTo>
                <a:lnTo>
                  <a:pt x="3287501" y="1685119"/>
                </a:lnTo>
                <a:lnTo>
                  <a:pt x="3279550" y="1685212"/>
                </a:lnTo>
                <a:cubicBezTo>
                  <a:pt x="3275554" y="1686813"/>
                  <a:pt x="3274203" y="1681837"/>
                  <a:pt x="3274021" y="1678656"/>
                </a:cubicBezTo>
                <a:cubicBezTo>
                  <a:pt x="3274241" y="1673192"/>
                  <a:pt x="3272219" y="1672023"/>
                  <a:pt x="3267638" y="1672727"/>
                </a:cubicBezTo>
                <a:lnTo>
                  <a:pt x="3266108" y="1672890"/>
                </a:lnTo>
                <a:lnTo>
                  <a:pt x="3259288" y="1675180"/>
                </a:lnTo>
                <a:cubicBezTo>
                  <a:pt x="3252338" y="1681651"/>
                  <a:pt x="3248466" y="1682593"/>
                  <a:pt x="3244546" y="1671597"/>
                </a:cubicBezTo>
                <a:cubicBezTo>
                  <a:pt x="3240129" y="1653075"/>
                  <a:pt x="3231740" y="1648903"/>
                  <a:pt x="3216252" y="1652671"/>
                </a:cubicBezTo>
                <a:cubicBezTo>
                  <a:pt x="3208508" y="1654555"/>
                  <a:pt x="3200913" y="1654969"/>
                  <a:pt x="3193168" y="1656852"/>
                </a:cubicBezTo>
                <a:cubicBezTo>
                  <a:pt x="3177680" y="1660620"/>
                  <a:pt x="3170582" y="1668560"/>
                  <a:pt x="3169884" y="1687848"/>
                </a:cubicBezTo>
                <a:cubicBezTo>
                  <a:pt x="3168542" y="1701080"/>
                  <a:pt x="3172315" y="1713545"/>
                  <a:pt x="3168490" y="1726423"/>
                </a:cubicBezTo>
                <a:cubicBezTo>
                  <a:pt x="3157468" y="1760651"/>
                  <a:pt x="3121725" y="1777948"/>
                  <a:pt x="3090652" y="1761609"/>
                </a:cubicBezTo>
                <a:cubicBezTo>
                  <a:pt x="3083354" y="1759083"/>
                  <a:pt x="3076505" y="1752147"/>
                  <a:pt x="3069357" y="1748150"/>
                </a:cubicBezTo>
                <a:cubicBezTo>
                  <a:pt x="3059876" y="1742331"/>
                  <a:pt x="3054465" y="1746037"/>
                  <a:pt x="3053273" y="1757799"/>
                </a:cubicBezTo>
                <a:cubicBezTo>
                  <a:pt x="3051734" y="1760562"/>
                  <a:pt x="3051584" y="1762032"/>
                  <a:pt x="3052528" y="1765149"/>
                </a:cubicBezTo>
                <a:cubicBezTo>
                  <a:pt x="3050589" y="1784261"/>
                  <a:pt x="3050589" y="1784261"/>
                  <a:pt x="3036294" y="1776267"/>
                </a:cubicBezTo>
                <a:cubicBezTo>
                  <a:pt x="3030238" y="1773917"/>
                  <a:pt x="3027458" y="1776505"/>
                  <a:pt x="3022196" y="1778741"/>
                </a:cubicBezTo>
                <a:cubicBezTo>
                  <a:pt x="3007501" y="1787095"/>
                  <a:pt x="2998964" y="1784393"/>
                  <a:pt x="2994547" y="1765870"/>
                </a:cubicBezTo>
                <a:cubicBezTo>
                  <a:pt x="2989982" y="1748819"/>
                  <a:pt x="2984075" y="1744998"/>
                  <a:pt x="2971218" y="1747648"/>
                </a:cubicBezTo>
                <a:cubicBezTo>
                  <a:pt x="2959602" y="1750474"/>
                  <a:pt x="2950169" y="1756592"/>
                  <a:pt x="2942772" y="1767473"/>
                </a:cubicBezTo>
                <a:cubicBezTo>
                  <a:pt x="2936764" y="1777060"/>
                  <a:pt x="2931998" y="1786822"/>
                  <a:pt x="2924899" y="1794762"/>
                </a:cubicBezTo>
                <a:cubicBezTo>
                  <a:pt x="2911941" y="1810820"/>
                  <a:pt x="2900325" y="1813645"/>
                  <a:pt x="2883696" y="1803830"/>
                </a:cubicBezTo>
                <a:cubicBezTo>
                  <a:pt x="2877790" y="1800010"/>
                  <a:pt x="2874066" y="1799481"/>
                  <a:pt x="2869747" y="1804833"/>
                </a:cubicBezTo>
                <a:cubicBezTo>
                  <a:pt x="2863889" y="1812950"/>
                  <a:pt x="2855996" y="1816304"/>
                  <a:pt x="2847010" y="1818012"/>
                </a:cubicBezTo>
                <a:cubicBezTo>
                  <a:pt x="2840508" y="1820072"/>
                  <a:pt x="2834154" y="1820662"/>
                  <a:pt x="2827650" y="1822722"/>
                </a:cubicBezTo>
                <a:cubicBezTo>
                  <a:pt x="2824870" y="1825309"/>
                  <a:pt x="2818814" y="1822959"/>
                  <a:pt x="2819459" y="1829016"/>
                </a:cubicBezTo>
                <a:cubicBezTo>
                  <a:pt x="2819012" y="1833426"/>
                  <a:pt x="2823827" y="1835601"/>
                  <a:pt x="2827550" y="1836129"/>
                </a:cubicBezTo>
                <a:cubicBezTo>
                  <a:pt x="2832365" y="1838303"/>
                  <a:pt x="2838420" y="1840654"/>
                  <a:pt x="2838916" y="1848180"/>
                </a:cubicBezTo>
                <a:cubicBezTo>
                  <a:pt x="2839710" y="1852767"/>
                  <a:pt x="2836930" y="1855355"/>
                  <a:pt x="2834299" y="1856473"/>
                </a:cubicBezTo>
                <a:cubicBezTo>
                  <a:pt x="2827647" y="1860003"/>
                  <a:pt x="2822832" y="1857829"/>
                  <a:pt x="2816925" y="1854008"/>
                </a:cubicBezTo>
                <a:cubicBezTo>
                  <a:pt x="2817074" y="1852538"/>
                  <a:pt x="2815833" y="1852361"/>
                  <a:pt x="2815833" y="1852361"/>
                </a:cubicBezTo>
                <a:cubicBezTo>
                  <a:pt x="2800993" y="1824905"/>
                  <a:pt x="2781931" y="1826673"/>
                  <a:pt x="2759492" y="1836912"/>
                </a:cubicBezTo>
                <a:cubicBezTo>
                  <a:pt x="2755322" y="1840795"/>
                  <a:pt x="2750210" y="1841560"/>
                  <a:pt x="2744947" y="1843796"/>
                </a:cubicBezTo>
                <a:cubicBezTo>
                  <a:pt x="2718934" y="1852036"/>
                  <a:pt x="2704788" y="1842572"/>
                  <a:pt x="2697841" y="1811761"/>
                </a:cubicBezTo>
                <a:cubicBezTo>
                  <a:pt x="2697047" y="1807175"/>
                  <a:pt x="2697792" y="1799825"/>
                  <a:pt x="2691588" y="1798944"/>
                </a:cubicBezTo>
                <a:cubicBezTo>
                  <a:pt x="2686624" y="1798240"/>
                  <a:pt x="2682454" y="1802122"/>
                  <a:pt x="2679375" y="1807650"/>
                </a:cubicBezTo>
                <a:cubicBezTo>
                  <a:pt x="2677240" y="1816295"/>
                  <a:pt x="2672772" y="1823118"/>
                  <a:pt x="2669544" y="1830116"/>
                </a:cubicBezTo>
                <a:cubicBezTo>
                  <a:pt x="2665822" y="1829588"/>
                  <a:pt x="2666120" y="1826647"/>
                  <a:pt x="2665176" y="1823531"/>
                </a:cubicBezTo>
                <a:cubicBezTo>
                  <a:pt x="2663291" y="1817299"/>
                  <a:pt x="2664483" y="1805538"/>
                  <a:pt x="2653810" y="1811479"/>
                </a:cubicBezTo>
                <a:cubicBezTo>
                  <a:pt x="2645768" y="1816304"/>
                  <a:pt x="2635542" y="1817835"/>
                  <a:pt x="2642888" y="1832299"/>
                </a:cubicBezTo>
                <a:cubicBezTo>
                  <a:pt x="2645716" y="1841648"/>
                  <a:pt x="2643878" y="1847352"/>
                  <a:pt x="2634894" y="1849061"/>
                </a:cubicBezTo>
                <a:cubicBezTo>
                  <a:pt x="2628540" y="1849650"/>
                  <a:pt x="2622980" y="1854826"/>
                  <a:pt x="2616625" y="1855416"/>
                </a:cubicBezTo>
                <a:cubicBezTo>
                  <a:pt x="2611512" y="1856182"/>
                  <a:pt x="2609675" y="1861887"/>
                  <a:pt x="2607689" y="1869061"/>
                </a:cubicBezTo>
                <a:cubicBezTo>
                  <a:pt x="2607390" y="1872002"/>
                  <a:pt x="2606794" y="1877882"/>
                  <a:pt x="2602922" y="1878825"/>
                </a:cubicBezTo>
                <a:cubicBezTo>
                  <a:pt x="2597809" y="1879589"/>
                  <a:pt x="2597164" y="1873533"/>
                  <a:pt x="2596222" y="1870417"/>
                </a:cubicBezTo>
                <a:cubicBezTo>
                  <a:pt x="2594484" y="1862714"/>
                  <a:pt x="2591060" y="1859246"/>
                  <a:pt x="2584258" y="1864246"/>
                </a:cubicBezTo>
                <a:cubicBezTo>
                  <a:pt x="2555515" y="1887011"/>
                  <a:pt x="2522850" y="1898781"/>
                  <a:pt x="2492370" y="1913843"/>
                </a:cubicBezTo>
                <a:cubicBezTo>
                  <a:pt x="2481846" y="1918316"/>
                  <a:pt x="2471322" y="1922787"/>
                  <a:pt x="2461888" y="1928906"/>
                </a:cubicBezTo>
                <a:cubicBezTo>
                  <a:pt x="2451066" y="1936318"/>
                  <a:pt x="2439450" y="1939143"/>
                  <a:pt x="2427190" y="1935912"/>
                </a:cubicBezTo>
                <a:cubicBezTo>
                  <a:pt x="2417262" y="1934504"/>
                  <a:pt x="2407978" y="1939152"/>
                  <a:pt x="2398695" y="1943800"/>
                </a:cubicBezTo>
                <a:cubicBezTo>
                  <a:pt x="2400930" y="1921748"/>
                  <a:pt x="2401776" y="1900991"/>
                  <a:pt x="2417216" y="1885285"/>
                </a:cubicBezTo>
                <a:cubicBezTo>
                  <a:pt x="2423074" y="1877169"/>
                  <a:pt x="2420395" y="1866350"/>
                  <a:pt x="2421438" y="1856059"/>
                </a:cubicBezTo>
                <a:cubicBezTo>
                  <a:pt x="2420645" y="1851472"/>
                  <a:pt x="2420000" y="1845416"/>
                  <a:pt x="2420448" y="1841005"/>
                </a:cubicBezTo>
                <a:cubicBezTo>
                  <a:pt x="2424568" y="1825185"/>
                  <a:pt x="2414641" y="1823778"/>
                  <a:pt x="2405656" y="1825485"/>
                </a:cubicBezTo>
                <a:cubicBezTo>
                  <a:pt x="2394338" y="1825371"/>
                  <a:pt x="2382423" y="1831137"/>
                  <a:pt x="2374876" y="1843487"/>
                </a:cubicBezTo>
                <a:cubicBezTo>
                  <a:pt x="2368422" y="1857485"/>
                  <a:pt x="2359586" y="1857723"/>
                  <a:pt x="2348716" y="1853197"/>
                </a:cubicBezTo>
                <a:cubicBezTo>
                  <a:pt x="2346382" y="1851375"/>
                  <a:pt x="2343900" y="1851023"/>
                  <a:pt x="2341418" y="1850671"/>
                </a:cubicBezTo>
                <a:cubicBezTo>
                  <a:pt x="2331788" y="1846323"/>
                  <a:pt x="2325136" y="1849852"/>
                  <a:pt x="2323795" y="1863084"/>
                </a:cubicBezTo>
                <a:cubicBezTo>
                  <a:pt x="2322900" y="1871904"/>
                  <a:pt x="2319822" y="1877433"/>
                  <a:pt x="2313270" y="1867556"/>
                </a:cubicBezTo>
                <a:cubicBezTo>
                  <a:pt x="2305328" y="1858973"/>
                  <a:pt x="2297090" y="1853329"/>
                  <a:pt x="2287657" y="1859449"/>
                </a:cubicBezTo>
                <a:cubicBezTo>
                  <a:pt x="2277132" y="1863920"/>
                  <a:pt x="2271125" y="1873507"/>
                  <a:pt x="2271024" y="1886915"/>
                </a:cubicBezTo>
                <a:cubicBezTo>
                  <a:pt x="2271074" y="1898851"/>
                  <a:pt x="2265364" y="1905497"/>
                  <a:pt x="2256230" y="1908676"/>
                </a:cubicBezTo>
                <a:cubicBezTo>
                  <a:pt x="2248337" y="1912029"/>
                  <a:pt x="2239500" y="1912267"/>
                  <a:pt x="2237067" y="1923852"/>
                </a:cubicBezTo>
                <a:cubicBezTo>
                  <a:pt x="2236620" y="1928262"/>
                  <a:pt x="2233196" y="1924794"/>
                  <a:pt x="2232104" y="1923147"/>
                </a:cubicBezTo>
                <a:cubicBezTo>
                  <a:pt x="2222622" y="1917328"/>
                  <a:pt x="2223666" y="1907038"/>
                  <a:pt x="2224709" y="1896747"/>
                </a:cubicBezTo>
                <a:cubicBezTo>
                  <a:pt x="2225406" y="1877460"/>
                  <a:pt x="2219302" y="1863171"/>
                  <a:pt x="2205006" y="1855178"/>
                </a:cubicBezTo>
                <a:cubicBezTo>
                  <a:pt x="2203765" y="1855003"/>
                  <a:pt x="2202524" y="1854826"/>
                  <a:pt x="2202374" y="1856296"/>
                </a:cubicBezTo>
                <a:cubicBezTo>
                  <a:pt x="2192197" y="1869766"/>
                  <a:pt x="2178994" y="1863419"/>
                  <a:pt x="2166583" y="1861657"/>
                </a:cubicBezTo>
                <a:cubicBezTo>
                  <a:pt x="2147819" y="1860486"/>
                  <a:pt x="2143650" y="1864369"/>
                  <a:pt x="2137690" y="1885892"/>
                </a:cubicBezTo>
                <a:cubicBezTo>
                  <a:pt x="2127118" y="1878427"/>
                  <a:pt x="2125380" y="1870725"/>
                  <a:pt x="2129502" y="1854906"/>
                </a:cubicBezTo>
                <a:cubicBezTo>
                  <a:pt x="2137447" y="1826207"/>
                  <a:pt x="2137447" y="1826207"/>
                  <a:pt x="2112974" y="1831683"/>
                </a:cubicBezTo>
                <a:cubicBezTo>
                  <a:pt x="2083686" y="1834984"/>
                  <a:pt x="2060652" y="1851103"/>
                  <a:pt x="2044019" y="1878569"/>
                </a:cubicBezTo>
                <a:cubicBezTo>
                  <a:pt x="2038012" y="1888155"/>
                  <a:pt x="2032452" y="1893331"/>
                  <a:pt x="2023615" y="1893569"/>
                </a:cubicBezTo>
                <a:cubicBezTo>
                  <a:pt x="2012148" y="1894924"/>
                  <a:pt x="2005000" y="1890928"/>
                  <a:pt x="2003860" y="1877344"/>
                </a:cubicBezTo>
                <a:cubicBezTo>
                  <a:pt x="1999246" y="1848355"/>
                  <a:pt x="1992247" y="1842889"/>
                  <a:pt x="1967922" y="1846894"/>
                </a:cubicBezTo>
                <a:cubicBezTo>
                  <a:pt x="1962810" y="1847660"/>
                  <a:pt x="1959088" y="1847133"/>
                  <a:pt x="1954123" y="1846428"/>
                </a:cubicBezTo>
                <a:cubicBezTo>
                  <a:pt x="1953031" y="1844781"/>
                  <a:pt x="1953031" y="1844781"/>
                  <a:pt x="1951790" y="1844605"/>
                </a:cubicBezTo>
                <a:cubicBezTo>
                  <a:pt x="1951790" y="1844605"/>
                  <a:pt x="1952882" y="1846251"/>
                  <a:pt x="1952732" y="1847723"/>
                </a:cubicBezTo>
                <a:cubicBezTo>
                  <a:pt x="1952286" y="1852132"/>
                  <a:pt x="1952930" y="1858189"/>
                  <a:pt x="1953724" y="1862776"/>
                </a:cubicBezTo>
                <a:cubicBezTo>
                  <a:pt x="1956602" y="1884061"/>
                  <a:pt x="1945034" y="1898825"/>
                  <a:pt x="1926270" y="1897654"/>
                </a:cubicBezTo>
                <a:cubicBezTo>
                  <a:pt x="1915101" y="1896068"/>
                  <a:pt x="1905471" y="1891720"/>
                  <a:pt x="1897530" y="1883136"/>
                </a:cubicBezTo>
                <a:cubicBezTo>
                  <a:pt x="1890680" y="1876201"/>
                  <a:pt x="1883382" y="1873673"/>
                  <a:pt x="1875191" y="1879968"/>
                </a:cubicBezTo>
                <a:cubicBezTo>
                  <a:pt x="1871022" y="1883849"/>
                  <a:pt x="1864369" y="1887381"/>
                  <a:pt x="1861391" y="1879502"/>
                </a:cubicBezTo>
                <a:cubicBezTo>
                  <a:pt x="1859654" y="1871798"/>
                  <a:pt x="1859159" y="1864272"/>
                  <a:pt x="1865960" y="1859272"/>
                </a:cubicBezTo>
                <a:cubicBezTo>
                  <a:pt x="1891328" y="1844975"/>
                  <a:pt x="1902351" y="1810748"/>
                  <a:pt x="1928662" y="1799568"/>
                </a:cubicBezTo>
                <a:cubicBezTo>
                  <a:pt x="1935165" y="1797508"/>
                  <a:pt x="1938541" y="1789040"/>
                  <a:pt x="1940528" y="1781865"/>
                </a:cubicBezTo>
                <a:cubicBezTo>
                  <a:pt x="1943855" y="1761459"/>
                  <a:pt x="1955273" y="1748167"/>
                  <a:pt x="1967784" y="1736520"/>
                </a:cubicBezTo>
                <a:cubicBezTo>
                  <a:pt x="1978756" y="1727638"/>
                  <a:pt x="1989876" y="1717286"/>
                  <a:pt x="1997720" y="1701994"/>
                </a:cubicBezTo>
                <a:cubicBezTo>
                  <a:pt x="2003728" y="1692407"/>
                  <a:pt x="2008692" y="1693112"/>
                  <a:pt x="2014002" y="1702813"/>
                </a:cubicBezTo>
                <a:cubicBezTo>
                  <a:pt x="2016336" y="1704635"/>
                  <a:pt x="2015888" y="1709045"/>
                  <a:pt x="2019611" y="1709573"/>
                </a:cubicBezTo>
                <a:cubicBezTo>
                  <a:pt x="2022540" y="1705515"/>
                  <a:pt x="2020356" y="1702223"/>
                  <a:pt x="2020804" y="1697813"/>
                </a:cubicBezTo>
                <a:cubicBezTo>
                  <a:pt x="2019664" y="1684229"/>
                  <a:pt x="2031082" y="1670936"/>
                  <a:pt x="2042251" y="1672520"/>
                </a:cubicBezTo>
                <a:cubicBezTo>
                  <a:pt x="2049548" y="1675047"/>
                  <a:pt x="2048952" y="1680927"/>
                  <a:pt x="2049596" y="1686985"/>
                </a:cubicBezTo>
                <a:cubicBezTo>
                  <a:pt x="2049000" y="1692865"/>
                  <a:pt x="2048255" y="1700216"/>
                  <a:pt x="2053368" y="1699450"/>
                </a:cubicBezTo>
                <a:cubicBezTo>
                  <a:pt x="2059573" y="1700330"/>
                  <a:pt x="2063892" y="1694978"/>
                  <a:pt x="2064638" y="1687627"/>
                </a:cubicBezTo>
                <a:cubicBezTo>
                  <a:pt x="2063694" y="1684511"/>
                  <a:pt x="2063992" y="1681570"/>
                  <a:pt x="2064142" y="1680100"/>
                </a:cubicBezTo>
                <a:cubicBezTo>
                  <a:pt x="2064094" y="1668164"/>
                  <a:pt x="2068710" y="1659871"/>
                  <a:pt x="2078936" y="1658339"/>
                </a:cubicBezTo>
                <a:cubicBezTo>
                  <a:pt x="2090552" y="1655513"/>
                  <a:pt x="2102169" y="1652687"/>
                  <a:pt x="2112544" y="1649685"/>
                </a:cubicBezTo>
                <a:cubicBezTo>
                  <a:pt x="2122770" y="1648153"/>
                  <a:pt x="2129720" y="1641683"/>
                  <a:pt x="2132154" y="1630098"/>
                </a:cubicBezTo>
                <a:cubicBezTo>
                  <a:pt x="2134289" y="1621453"/>
                  <a:pt x="2136920" y="1620336"/>
                  <a:pt x="2142678" y="1625627"/>
                </a:cubicBezTo>
                <a:cubicBezTo>
                  <a:pt x="2149378" y="1634033"/>
                  <a:pt x="2158364" y="1632325"/>
                  <a:pt x="2167349" y="1630618"/>
                </a:cubicBezTo>
                <a:cubicBezTo>
                  <a:pt x="2192270" y="1620732"/>
                  <a:pt x="2216296" y="1619666"/>
                  <a:pt x="2240519" y="1629068"/>
                </a:cubicBezTo>
                <a:cubicBezTo>
                  <a:pt x="2252631" y="1633769"/>
                  <a:pt x="2267922" y="1619535"/>
                  <a:pt x="2269561" y="1603363"/>
                </a:cubicBezTo>
                <a:cubicBezTo>
                  <a:pt x="2270008" y="1598953"/>
                  <a:pt x="2265342" y="1595308"/>
                  <a:pt x="2263158" y="1592016"/>
                </a:cubicBezTo>
                <a:cubicBezTo>
                  <a:pt x="2254870" y="1574435"/>
                  <a:pt x="2241816" y="1566618"/>
                  <a:pt x="2226030" y="1573326"/>
                </a:cubicBezTo>
                <a:cubicBezTo>
                  <a:pt x="2222008" y="1575739"/>
                  <a:pt x="2219526" y="1575386"/>
                  <a:pt x="2217492" y="1570624"/>
                </a:cubicBezTo>
                <a:cubicBezTo>
                  <a:pt x="2215308" y="1567331"/>
                  <a:pt x="2216996" y="1563097"/>
                  <a:pt x="2219776" y="1560509"/>
                </a:cubicBezTo>
                <a:cubicBezTo>
                  <a:pt x="2219924" y="1559039"/>
                  <a:pt x="2221166" y="1559215"/>
                  <a:pt x="2221314" y="1557745"/>
                </a:cubicBezTo>
                <a:cubicBezTo>
                  <a:pt x="2224244" y="1553686"/>
                  <a:pt x="2234321" y="1553625"/>
                  <a:pt x="2227620" y="1545218"/>
                </a:cubicBezTo>
                <a:cubicBezTo>
                  <a:pt x="2222160" y="1536987"/>
                  <a:pt x="2216600" y="1542163"/>
                  <a:pt x="2212132" y="1548985"/>
                </a:cubicBezTo>
                <a:cubicBezTo>
                  <a:pt x="2210742" y="1550280"/>
                  <a:pt x="2209203" y="1553044"/>
                  <a:pt x="2207664" y="1555808"/>
                </a:cubicBezTo>
                <a:cubicBezTo>
                  <a:pt x="2206124" y="1558572"/>
                  <a:pt x="2203344" y="1561160"/>
                  <a:pt x="2199622" y="1560632"/>
                </a:cubicBezTo>
                <a:cubicBezTo>
                  <a:pt x="2196048" y="1558635"/>
                  <a:pt x="2198976" y="1554575"/>
                  <a:pt x="2198034" y="1551459"/>
                </a:cubicBezTo>
                <a:cubicBezTo>
                  <a:pt x="2193618" y="1532938"/>
                  <a:pt x="2186619" y="1527470"/>
                  <a:pt x="2172868" y="1538941"/>
                </a:cubicBezTo>
                <a:cubicBezTo>
                  <a:pt x="2137024" y="1569646"/>
                  <a:pt x="2096567" y="1571363"/>
                  <a:pt x="2055614" y="1565553"/>
                </a:cubicBezTo>
                <a:cubicBezTo>
                  <a:pt x="2045686" y="1564144"/>
                  <a:pt x="2035758" y="1562736"/>
                  <a:pt x="2027071" y="1561504"/>
                </a:cubicBezTo>
                <a:cubicBezTo>
                  <a:pt x="2012178" y="1559391"/>
                  <a:pt x="1997932" y="1563335"/>
                  <a:pt x="1984628" y="1570395"/>
                </a:cubicBezTo>
                <a:cubicBezTo>
                  <a:pt x="1975344" y="1575043"/>
                  <a:pt x="1963430" y="1580809"/>
                  <a:pt x="1953304" y="1568933"/>
                </a:cubicBezTo>
                <a:cubicBezTo>
                  <a:pt x="1945512" y="1558881"/>
                  <a:pt x="1944472" y="1531890"/>
                  <a:pt x="1949387" y="1520657"/>
                </a:cubicBezTo>
                <a:cubicBezTo>
                  <a:pt x="1954302" y="1509423"/>
                  <a:pt x="1961550" y="1500013"/>
                  <a:pt x="1971430" y="1489484"/>
                </a:cubicBezTo>
                <a:cubicBezTo>
                  <a:pt x="1968102" y="1509891"/>
                  <a:pt x="1973115" y="1522532"/>
                  <a:pt x="1986319" y="1528879"/>
                </a:cubicBezTo>
                <a:cubicBezTo>
                  <a:pt x="1993466" y="1532875"/>
                  <a:pt x="1998878" y="1529169"/>
                  <a:pt x="1998531" y="1520172"/>
                </a:cubicBezTo>
                <a:cubicBezTo>
                  <a:pt x="1996795" y="1512470"/>
                  <a:pt x="1997540" y="1505119"/>
                  <a:pt x="1998285" y="1497768"/>
                </a:cubicBezTo>
                <a:cubicBezTo>
                  <a:pt x="2000372" y="1477187"/>
                  <a:pt x="2011492" y="1466834"/>
                  <a:pt x="2029016" y="1467829"/>
                </a:cubicBezTo>
                <a:cubicBezTo>
                  <a:pt x="2032738" y="1468357"/>
                  <a:pt x="2036462" y="1468885"/>
                  <a:pt x="2040184" y="1469414"/>
                </a:cubicBezTo>
                <a:cubicBezTo>
                  <a:pt x="2045298" y="1468647"/>
                  <a:pt x="2050560" y="1466411"/>
                  <a:pt x="2052546" y="1459237"/>
                </a:cubicBezTo>
                <a:cubicBezTo>
                  <a:pt x="2055624" y="1453708"/>
                  <a:pt x="2050958" y="1450063"/>
                  <a:pt x="2047534" y="1446595"/>
                </a:cubicBezTo>
                <a:cubicBezTo>
                  <a:pt x="2044258" y="1441657"/>
                  <a:pt x="2038350" y="1437837"/>
                  <a:pt x="2040336" y="1430661"/>
                </a:cubicBezTo>
                <a:cubicBezTo>
                  <a:pt x="2041082" y="1423311"/>
                  <a:pt x="2048528" y="1424368"/>
                  <a:pt x="2053641" y="1423601"/>
                </a:cubicBezTo>
                <a:cubicBezTo>
                  <a:pt x="2116041" y="1404121"/>
                  <a:pt x="2179582" y="1398222"/>
                  <a:pt x="2242776" y="1383327"/>
                </a:cubicBezTo>
                <a:cubicBezTo>
                  <a:pt x="2263376" y="1378794"/>
                  <a:pt x="2283978" y="1374260"/>
                  <a:pt x="2304877" y="1366786"/>
                </a:cubicBezTo>
                <a:cubicBezTo>
                  <a:pt x="2312770" y="1363433"/>
                  <a:pt x="2317586" y="1365606"/>
                  <a:pt x="2324733" y="1369603"/>
                </a:cubicBezTo>
                <a:cubicBezTo>
                  <a:pt x="2341064" y="1382359"/>
                  <a:pt x="2341064" y="1382359"/>
                  <a:pt x="2354170" y="1364832"/>
                </a:cubicBezTo>
                <a:cubicBezTo>
                  <a:pt x="2360126" y="1380589"/>
                  <a:pt x="2350892" y="1397175"/>
                  <a:pt x="2356847" y="1412933"/>
                </a:cubicBezTo>
                <a:cubicBezTo>
                  <a:pt x="2364393" y="1400582"/>
                  <a:pt x="2375216" y="1393169"/>
                  <a:pt x="2386038" y="1385757"/>
                </a:cubicBezTo>
                <a:cubicBezTo>
                  <a:pt x="2398100" y="1378521"/>
                  <a:pt x="2406740" y="1367816"/>
                  <a:pt x="2413045" y="1355289"/>
                </a:cubicBezTo>
                <a:cubicBezTo>
                  <a:pt x="2429826" y="1326353"/>
                  <a:pt x="2455392" y="1322524"/>
                  <a:pt x="2475494" y="1347744"/>
                </a:cubicBezTo>
                <a:cubicBezTo>
                  <a:pt x="2481102" y="1354506"/>
                  <a:pt x="2485470" y="1361090"/>
                  <a:pt x="2489838" y="1367675"/>
                </a:cubicBezTo>
                <a:cubicBezTo>
                  <a:pt x="2495298" y="1375907"/>
                  <a:pt x="2500410" y="1375140"/>
                  <a:pt x="2503936" y="1365201"/>
                </a:cubicBezTo>
                <a:cubicBezTo>
                  <a:pt x="2504234" y="1362261"/>
                  <a:pt x="2505624" y="1360968"/>
                  <a:pt x="2505922" y="1358027"/>
                </a:cubicBezTo>
                <a:cubicBezTo>
                  <a:pt x="2515257" y="1328035"/>
                  <a:pt x="2529803" y="1321150"/>
                  <a:pt x="2553680" y="1321556"/>
                </a:cubicBezTo>
                <a:cubicBezTo>
                  <a:pt x="2571203" y="1322550"/>
                  <a:pt x="2588726" y="1323546"/>
                  <a:pt x="2605604" y="1318483"/>
                </a:cubicBezTo>
                <a:cubicBezTo>
                  <a:pt x="2617220" y="1315658"/>
                  <a:pt x="2629482" y="1318888"/>
                  <a:pt x="2638217" y="1332057"/>
                </a:cubicBezTo>
                <a:cubicBezTo>
                  <a:pt x="2651621" y="1311590"/>
                  <a:pt x="2689101" y="1301995"/>
                  <a:pt x="2709303" y="1313809"/>
                </a:cubicBezTo>
                <a:cubicBezTo>
                  <a:pt x="2713970" y="1317453"/>
                  <a:pt x="2717842" y="1316511"/>
                  <a:pt x="2722012" y="1312629"/>
                </a:cubicBezTo>
                <a:cubicBezTo>
                  <a:pt x="2739486" y="1301687"/>
                  <a:pt x="2755619" y="1303976"/>
                  <a:pt x="2770858" y="1315085"/>
                </a:cubicBezTo>
                <a:cubicBezTo>
                  <a:pt x="2777857" y="1320552"/>
                  <a:pt x="2782821" y="1321256"/>
                  <a:pt x="2790863" y="1316432"/>
                </a:cubicBezTo>
                <a:cubicBezTo>
                  <a:pt x="2811117" y="1302902"/>
                  <a:pt x="2832214" y="1305895"/>
                  <a:pt x="2853807" y="1316415"/>
                </a:cubicBezTo>
                <a:cubicBezTo>
                  <a:pt x="2859863" y="1318765"/>
                  <a:pt x="2862345" y="1319117"/>
                  <a:pt x="2865572" y="1312118"/>
                </a:cubicBezTo>
                <a:cubicBezTo>
                  <a:pt x="2873119" y="1299768"/>
                  <a:pt x="2885827" y="1298588"/>
                  <a:pt x="2898684" y="1295939"/>
                </a:cubicBezTo>
                <a:cubicBezTo>
                  <a:pt x="2912633" y="1294935"/>
                  <a:pt x="2926582" y="1293931"/>
                  <a:pt x="2935817" y="1277346"/>
                </a:cubicBezTo>
                <a:cubicBezTo>
                  <a:pt x="2937505" y="1273112"/>
                  <a:pt x="2941228" y="1273640"/>
                  <a:pt x="2946043" y="1275814"/>
                </a:cubicBezTo>
                <a:cubicBezTo>
                  <a:pt x="2959395" y="1280692"/>
                  <a:pt x="2974139" y="1284274"/>
                  <a:pt x="2985356" y="1297796"/>
                </a:cubicBezTo>
                <a:cubicBezTo>
                  <a:pt x="2991908" y="1307673"/>
                  <a:pt x="2994837" y="1303615"/>
                  <a:pt x="2998362" y="1293676"/>
                </a:cubicBezTo>
                <a:cubicBezTo>
                  <a:pt x="3005115" y="1276739"/>
                  <a:pt x="3013108" y="1259977"/>
                  <a:pt x="3003878" y="1239281"/>
                </a:cubicBezTo>
                <a:cubicBezTo>
                  <a:pt x="3001992" y="1233049"/>
                  <a:pt x="3007403" y="1229342"/>
                  <a:pt x="3011424" y="1226930"/>
                </a:cubicBezTo>
                <a:cubicBezTo>
                  <a:pt x="3017927" y="1224870"/>
                  <a:pt x="3022742" y="1227045"/>
                  <a:pt x="3024479" y="1234747"/>
                </a:cubicBezTo>
                <a:cubicBezTo>
                  <a:pt x="3025918" y="1245391"/>
                  <a:pt x="3028597" y="1256210"/>
                  <a:pt x="3032518" y="1267205"/>
                </a:cubicBezTo>
                <a:cubicBezTo>
                  <a:pt x="3033610" y="1268851"/>
                  <a:pt x="3034552" y="1271967"/>
                  <a:pt x="3035644" y="1273614"/>
                </a:cubicBezTo>
                <a:cubicBezTo>
                  <a:pt x="3038622" y="1281493"/>
                  <a:pt x="3042692" y="1291018"/>
                  <a:pt x="3048897" y="1291898"/>
                </a:cubicBezTo>
                <a:cubicBezTo>
                  <a:pt x="3056343" y="1292954"/>
                  <a:pt x="3051480" y="1278843"/>
                  <a:pt x="3056890" y="1275136"/>
                </a:cubicBezTo>
                <a:cubicBezTo>
                  <a:pt x="3056890" y="1275136"/>
                  <a:pt x="3058132" y="1275313"/>
                  <a:pt x="3059372" y="1275489"/>
                </a:cubicBezTo>
                <a:cubicBezTo>
                  <a:pt x="3070490" y="1302418"/>
                  <a:pt x="3083048" y="1302709"/>
                  <a:pt x="3105188" y="1295411"/>
                </a:cubicBezTo>
                <a:cubicBezTo>
                  <a:pt x="3133982" y="1284582"/>
                  <a:pt x="3162624" y="1275224"/>
                  <a:pt x="3193799" y="1278156"/>
                </a:cubicBezTo>
                <a:cubicBezTo>
                  <a:pt x="3203726" y="1279565"/>
                  <a:pt x="3209585" y="1271448"/>
                  <a:pt x="3208147" y="1260805"/>
                </a:cubicBezTo>
                <a:cubicBezTo>
                  <a:pt x="3207156" y="1245752"/>
                  <a:pt x="3213807" y="1242221"/>
                  <a:pt x="3222792" y="1240513"/>
                </a:cubicBezTo>
                <a:cubicBezTo>
                  <a:pt x="3238430" y="1235276"/>
                  <a:pt x="3253024" y="1240329"/>
                  <a:pt x="3269156" y="1242618"/>
                </a:cubicBezTo>
                <a:cubicBezTo>
                  <a:pt x="3278935" y="1245496"/>
                  <a:pt x="3289956" y="1248551"/>
                  <a:pt x="3301124" y="1250136"/>
                </a:cubicBezTo>
                <a:cubicBezTo>
                  <a:pt x="3318498" y="1252601"/>
                  <a:pt x="3322668" y="1248718"/>
                  <a:pt x="3319791" y="1227433"/>
                </a:cubicBezTo>
                <a:cubicBezTo>
                  <a:pt x="3317558" y="1212202"/>
                  <a:pt x="3322026" y="1205380"/>
                  <a:pt x="3335529" y="1208787"/>
                </a:cubicBezTo>
                <a:cubicBezTo>
                  <a:pt x="3341734" y="1209667"/>
                  <a:pt x="3343769" y="1214430"/>
                  <a:pt x="3344265" y="1221957"/>
                </a:cubicBezTo>
                <a:cubicBezTo>
                  <a:pt x="3344314" y="1233894"/>
                  <a:pt x="3349128" y="1236068"/>
                  <a:pt x="3358262" y="1232891"/>
                </a:cubicBezTo>
                <a:cubicBezTo>
                  <a:pt x="3369878" y="1230065"/>
                  <a:pt x="3382736" y="1227415"/>
                  <a:pt x="3395592" y="1224765"/>
                </a:cubicBezTo>
                <a:cubicBezTo>
                  <a:pt x="3409691" y="1222292"/>
                  <a:pt x="3423044" y="1227168"/>
                  <a:pt x="3434560" y="1237750"/>
                </a:cubicBezTo>
                <a:cubicBezTo>
                  <a:pt x="3440317" y="1243041"/>
                  <a:pt x="3446522" y="1243921"/>
                  <a:pt x="3453025" y="1241861"/>
                </a:cubicBezTo>
                <a:cubicBezTo>
                  <a:pt x="3464940" y="1236094"/>
                  <a:pt x="3476854" y="1230329"/>
                  <a:pt x="3486734" y="1219800"/>
                </a:cubicBezTo>
                <a:cubicBezTo>
                  <a:pt x="3492293" y="1214624"/>
                  <a:pt x="3497406" y="1213858"/>
                  <a:pt x="3501923" y="1218972"/>
                </a:cubicBezTo>
                <a:cubicBezTo>
                  <a:pt x="3516864" y="1233022"/>
                  <a:pt x="3532996" y="1235311"/>
                  <a:pt x="3549875" y="1230249"/>
                </a:cubicBezTo>
                <a:cubicBezTo>
                  <a:pt x="3574498" y="1223304"/>
                  <a:pt x="3599120" y="1216358"/>
                  <a:pt x="3625478" y="1217115"/>
                </a:cubicBezTo>
                <a:cubicBezTo>
                  <a:pt x="3634166" y="1218348"/>
                  <a:pt x="3644541" y="1215346"/>
                  <a:pt x="3651790" y="1205935"/>
                </a:cubicBezTo>
                <a:cubicBezTo>
                  <a:pt x="3648663" y="1199526"/>
                  <a:pt x="3642458" y="1198646"/>
                  <a:pt x="3636252" y="1197766"/>
                </a:cubicBezTo>
                <a:cubicBezTo>
                  <a:pt x="3631288" y="1197062"/>
                  <a:pt x="3625084" y="1196181"/>
                  <a:pt x="3620567" y="1191066"/>
                </a:cubicBezTo>
                <a:cubicBezTo>
                  <a:pt x="3615900" y="1187421"/>
                  <a:pt x="3614164" y="1179719"/>
                  <a:pt x="3616001" y="1174015"/>
                </a:cubicBezTo>
                <a:cubicBezTo>
                  <a:pt x="3617988" y="1166840"/>
                  <a:pt x="3624044" y="1169190"/>
                  <a:pt x="3627766" y="1169719"/>
                </a:cubicBezTo>
                <a:cubicBezTo>
                  <a:pt x="3632730" y="1170423"/>
                  <a:pt x="3638488" y="1175714"/>
                  <a:pt x="3641716" y="1168715"/>
                </a:cubicBezTo>
                <a:cubicBezTo>
                  <a:pt x="3645092" y="1160247"/>
                  <a:pt x="3643355" y="1152544"/>
                  <a:pt x="3637746" y="1145783"/>
                </a:cubicBezTo>
                <a:lnTo>
                  <a:pt x="3629262" y="1137834"/>
                </a:lnTo>
                <a:lnTo>
                  <a:pt x="3628726" y="1142555"/>
                </a:lnTo>
                <a:cubicBezTo>
                  <a:pt x="3629278" y="1144183"/>
                  <a:pt x="3629104" y="1145719"/>
                  <a:pt x="3629655" y="1147347"/>
                </a:cubicBezTo>
                <a:cubicBezTo>
                  <a:pt x="3629945" y="1151278"/>
                  <a:pt x="3627680" y="1151770"/>
                  <a:pt x="3625678" y="1149958"/>
                </a:cubicBezTo>
                <a:cubicBezTo>
                  <a:pt x="3620134" y="1146919"/>
                  <a:pt x="3615576" y="1141668"/>
                  <a:pt x="3608696" y="1143912"/>
                </a:cubicBezTo>
                <a:cubicBezTo>
                  <a:pt x="3602542" y="1146247"/>
                  <a:pt x="3599580" y="1152883"/>
                  <a:pt x="3596154" y="1157122"/>
                </a:cubicBezTo>
                <a:cubicBezTo>
                  <a:pt x="3592453" y="1150811"/>
                  <a:pt x="3591206" y="1145590"/>
                  <a:pt x="3592364" y="1141063"/>
                </a:cubicBezTo>
                <a:lnTo>
                  <a:pt x="3595057" y="1138054"/>
                </a:lnTo>
                <a:lnTo>
                  <a:pt x="3576850" y="1144227"/>
                </a:lnTo>
                <a:cubicBezTo>
                  <a:pt x="3565172" y="1150772"/>
                  <a:pt x="3556111" y="1162535"/>
                  <a:pt x="3552014" y="1184323"/>
                </a:cubicBezTo>
                <a:cubicBezTo>
                  <a:pt x="3551369" y="1178267"/>
                  <a:pt x="3551965" y="1172386"/>
                  <a:pt x="3551320" y="1166329"/>
                </a:cubicBezTo>
                <a:cubicBezTo>
                  <a:pt x="3550974" y="1157332"/>
                  <a:pt x="3548889" y="1149953"/>
                  <a:pt x="3545086" y="1144007"/>
                </a:cubicBezTo>
                <a:lnTo>
                  <a:pt x="3529632" y="1131196"/>
                </a:lnTo>
                <a:lnTo>
                  <a:pt x="3528250" y="1132744"/>
                </a:lnTo>
                <a:cubicBezTo>
                  <a:pt x="3526349" y="1133282"/>
                  <a:pt x="3524150" y="1133198"/>
                  <a:pt x="3522248" y="1133736"/>
                </a:cubicBezTo>
                <a:cubicBezTo>
                  <a:pt x="3519170" y="1134904"/>
                  <a:pt x="3516180" y="1135304"/>
                  <a:pt x="3515165" y="1131280"/>
                </a:cubicBezTo>
                <a:cubicBezTo>
                  <a:pt x="3513975" y="1128793"/>
                  <a:pt x="3512610" y="1127841"/>
                  <a:pt x="3510434" y="1127565"/>
                </a:cubicBezTo>
                <a:lnTo>
                  <a:pt x="3498094" y="1124321"/>
                </a:lnTo>
                <a:lnTo>
                  <a:pt x="3494584" y="1129946"/>
                </a:lnTo>
                <a:cubicBezTo>
                  <a:pt x="3491059" y="1139885"/>
                  <a:pt x="3484407" y="1143414"/>
                  <a:pt x="3476960" y="1142358"/>
                </a:cubicBezTo>
                <a:cubicBezTo>
                  <a:pt x="3466884" y="1142420"/>
                  <a:pt x="3456807" y="1142481"/>
                  <a:pt x="3446730" y="1142543"/>
                </a:cubicBezTo>
                <a:lnTo>
                  <a:pt x="3435127" y="1136056"/>
                </a:lnTo>
                <a:lnTo>
                  <a:pt x="3414723" y="1134131"/>
                </a:lnTo>
                <a:lnTo>
                  <a:pt x="3403771" y="1126491"/>
                </a:lnTo>
                <a:lnTo>
                  <a:pt x="3396741" y="1128034"/>
                </a:lnTo>
                <a:lnTo>
                  <a:pt x="3395630" y="1129667"/>
                </a:lnTo>
                <a:cubicBezTo>
                  <a:pt x="3394222" y="1131533"/>
                  <a:pt x="3392414" y="1132862"/>
                  <a:pt x="3389148" y="1132448"/>
                </a:cubicBezTo>
                <a:lnTo>
                  <a:pt x="3386484" y="1131567"/>
                </a:lnTo>
                <a:lnTo>
                  <a:pt x="3342732" y="1150157"/>
                </a:lnTo>
                <a:cubicBezTo>
                  <a:pt x="3334988" y="1152042"/>
                  <a:pt x="3333300" y="1156276"/>
                  <a:pt x="3336278" y="1164155"/>
                </a:cubicBezTo>
                <a:cubicBezTo>
                  <a:pt x="3340050" y="1176620"/>
                  <a:pt x="3331411" y="1187325"/>
                  <a:pt x="3320391" y="1184270"/>
                </a:cubicBezTo>
                <a:cubicBezTo>
                  <a:pt x="3312945" y="1183214"/>
                  <a:pt x="3316321" y="1174745"/>
                  <a:pt x="3316768" y="1170335"/>
                </a:cubicBezTo>
                <a:cubicBezTo>
                  <a:pt x="3316968" y="1162161"/>
                  <a:pt x="3316211" y="1157207"/>
                  <a:pt x="3313661" y="1154422"/>
                </a:cubicBezTo>
                <a:lnTo>
                  <a:pt x="3309887" y="1153633"/>
                </a:lnTo>
                <a:lnTo>
                  <a:pt x="3304845" y="1155260"/>
                </a:lnTo>
                <a:lnTo>
                  <a:pt x="3288231" y="1158157"/>
                </a:lnTo>
                <a:lnTo>
                  <a:pt x="3286388" y="1171990"/>
                </a:lnTo>
                <a:cubicBezTo>
                  <a:pt x="3287033" y="1178046"/>
                  <a:pt x="3289068" y="1182809"/>
                  <a:pt x="3289862" y="1187395"/>
                </a:cubicBezTo>
                <a:cubicBezTo>
                  <a:pt x="3289712" y="1188866"/>
                  <a:pt x="3288322" y="1190159"/>
                  <a:pt x="3288322" y="1190159"/>
                </a:cubicBezTo>
                <a:lnTo>
                  <a:pt x="3259861" y="1164210"/>
                </a:lnTo>
                <a:lnTo>
                  <a:pt x="3250588" y="1166300"/>
                </a:lnTo>
                <a:cubicBezTo>
                  <a:pt x="3242256" y="1168360"/>
                  <a:pt x="3234650" y="1170512"/>
                  <a:pt x="3226029" y="1168640"/>
                </a:cubicBezTo>
                <a:cubicBezTo>
                  <a:pt x="3218220" y="1166093"/>
                  <a:pt x="3211486" y="1160566"/>
                  <a:pt x="3207191" y="1153011"/>
                </a:cubicBezTo>
                <a:cubicBezTo>
                  <a:pt x="3195320" y="1134370"/>
                  <a:pt x="3185072" y="1133850"/>
                  <a:pt x="3172646" y="1152528"/>
                </a:cubicBezTo>
                <a:cubicBezTo>
                  <a:pt x="3172558" y="1153296"/>
                  <a:pt x="3171746" y="1153972"/>
                  <a:pt x="3171658" y="1154740"/>
                </a:cubicBezTo>
                <a:cubicBezTo>
                  <a:pt x="3166345" y="1162635"/>
                  <a:pt x="3166345" y="1162635"/>
                  <a:pt x="3162137" y="1154312"/>
                </a:cubicBezTo>
                <a:cubicBezTo>
                  <a:pt x="3157841" y="1146757"/>
                  <a:pt x="3153574" y="1145438"/>
                  <a:pt x="3144343" y="1148942"/>
                </a:cubicBezTo>
                <a:cubicBezTo>
                  <a:pt x="3129769" y="1154105"/>
                  <a:pt x="3129769" y="1154105"/>
                  <a:pt x="3120596" y="1150606"/>
                </a:cubicBezTo>
                <a:cubicBezTo>
                  <a:pt x="3125561" y="1145783"/>
                  <a:pt x="3131716" y="1143447"/>
                  <a:pt x="3137783" y="1141879"/>
                </a:cubicBezTo>
                <a:cubicBezTo>
                  <a:pt x="3143937" y="1139543"/>
                  <a:pt x="3150643" y="1138835"/>
                  <a:pt x="3157436" y="1137359"/>
                </a:cubicBezTo>
                <a:lnTo>
                  <a:pt x="3155855" y="1130000"/>
                </a:lnTo>
                <a:lnTo>
                  <a:pt x="3140152" y="1124399"/>
                </a:lnTo>
                <a:cubicBezTo>
                  <a:pt x="3129430" y="1118404"/>
                  <a:pt x="3125259" y="1122287"/>
                  <a:pt x="3122676" y="1135342"/>
                </a:cubicBezTo>
                <a:cubicBezTo>
                  <a:pt x="3121932" y="1142693"/>
                  <a:pt x="3119300" y="1143810"/>
                  <a:pt x="3113096" y="1142931"/>
                </a:cubicBezTo>
                <a:cubicBezTo>
                  <a:pt x="3104260" y="1143168"/>
                  <a:pt x="3095870" y="1138995"/>
                  <a:pt x="3087630" y="1133352"/>
                </a:cubicBezTo>
                <a:lnTo>
                  <a:pt x="3081158" y="1129929"/>
                </a:lnTo>
                <a:lnTo>
                  <a:pt x="3079899" y="1132986"/>
                </a:lnTo>
                <a:cubicBezTo>
                  <a:pt x="3066400" y="1135170"/>
                  <a:pt x="3052553" y="1140426"/>
                  <a:pt x="3038503" y="1140982"/>
                </a:cubicBezTo>
                <a:cubicBezTo>
                  <a:pt x="3031797" y="1141690"/>
                  <a:pt x="3025091" y="1142399"/>
                  <a:pt x="3023321" y="1132048"/>
                </a:cubicBezTo>
                <a:lnTo>
                  <a:pt x="3022230" y="1130964"/>
                </a:lnTo>
                <a:lnTo>
                  <a:pt x="3020127" y="1132164"/>
                </a:lnTo>
                <a:lnTo>
                  <a:pt x="3018767" y="1133948"/>
                </a:lnTo>
                <a:lnTo>
                  <a:pt x="3018559" y="1141571"/>
                </a:lnTo>
                <a:lnTo>
                  <a:pt x="3011296" y="1143744"/>
                </a:lnTo>
                <a:lnTo>
                  <a:pt x="3002296" y="1155546"/>
                </a:lnTo>
                <a:cubicBezTo>
                  <a:pt x="2997381" y="1166778"/>
                  <a:pt x="2992316" y="1179481"/>
                  <a:pt x="2978368" y="1180484"/>
                </a:cubicBezTo>
                <a:cubicBezTo>
                  <a:pt x="2973254" y="1181251"/>
                  <a:pt x="2965510" y="1183134"/>
                  <a:pt x="2965014" y="1175607"/>
                </a:cubicBezTo>
                <a:cubicBezTo>
                  <a:pt x="2964668" y="1166611"/>
                  <a:pt x="2969285" y="1158318"/>
                  <a:pt x="2977972" y="1159550"/>
                </a:cubicBezTo>
                <a:lnTo>
                  <a:pt x="2990151" y="1151209"/>
                </a:lnTo>
                <a:lnTo>
                  <a:pt x="2977134" y="1143332"/>
                </a:lnTo>
                <a:cubicBezTo>
                  <a:pt x="2973506" y="1142872"/>
                  <a:pt x="2971241" y="1143364"/>
                  <a:pt x="2971444" y="1148063"/>
                </a:cubicBezTo>
                <a:cubicBezTo>
                  <a:pt x="2971096" y="1151135"/>
                  <a:pt x="2970747" y="1154206"/>
                  <a:pt x="2970398" y="1157278"/>
                </a:cubicBezTo>
                <a:cubicBezTo>
                  <a:pt x="2968075" y="1164773"/>
                  <a:pt x="2965723" y="1166033"/>
                  <a:pt x="2958641" y="1163578"/>
                </a:cubicBezTo>
                <a:cubicBezTo>
                  <a:pt x="2954373" y="1162258"/>
                  <a:pt x="2950570" y="1163334"/>
                  <a:pt x="2946216" y="1162782"/>
                </a:cubicBezTo>
                <a:cubicBezTo>
                  <a:pt x="2938872" y="1162630"/>
                  <a:pt x="2933414" y="1158823"/>
                  <a:pt x="2931383" y="1150776"/>
                </a:cubicBezTo>
                <a:cubicBezTo>
                  <a:pt x="2929642" y="1146661"/>
                  <a:pt x="2927988" y="1141777"/>
                  <a:pt x="2926334" y="1136895"/>
                </a:cubicBezTo>
                <a:cubicBezTo>
                  <a:pt x="2928510" y="1137170"/>
                  <a:pt x="2929962" y="1137354"/>
                  <a:pt x="2931414" y="1137538"/>
                </a:cubicBezTo>
                <a:cubicBezTo>
                  <a:pt x="2938990" y="1138888"/>
                  <a:pt x="2942960" y="1139585"/>
                  <a:pt x="2945968" y="1138214"/>
                </a:cubicBezTo>
                <a:lnTo>
                  <a:pt x="2953235" y="1128505"/>
                </a:lnTo>
                <a:lnTo>
                  <a:pt x="2918325" y="1136362"/>
                </a:lnTo>
                <a:cubicBezTo>
                  <a:pt x="2901527" y="1137520"/>
                  <a:pt x="2884550" y="1137349"/>
                  <a:pt x="2867970" y="1139471"/>
                </a:cubicBezTo>
                <a:cubicBezTo>
                  <a:pt x="2857894" y="1139532"/>
                  <a:pt x="2849803" y="1132419"/>
                  <a:pt x="2841712" y="1125306"/>
                </a:cubicBezTo>
                <a:cubicBezTo>
                  <a:pt x="2824290" y="1110904"/>
                  <a:pt x="2806420" y="1100912"/>
                  <a:pt x="2785920" y="1092039"/>
                </a:cubicBezTo>
                <a:cubicBezTo>
                  <a:pt x="2771326" y="1086985"/>
                  <a:pt x="2757526" y="1086519"/>
                  <a:pt x="2745014" y="1098165"/>
                </a:cubicBezTo>
                <a:cubicBezTo>
                  <a:pt x="2739604" y="1101871"/>
                  <a:pt x="2734490" y="1102638"/>
                  <a:pt x="2728435" y="1100287"/>
                </a:cubicBezTo>
                <a:cubicBezTo>
                  <a:pt x="2690858" y="1086008"/>
                  <a:pt x="2655365" y="1088429"/>
                  <a:pt x="2621210" y="1114901"/>
                </a:cubicBezTo>
                <a:cubicBezTo>
                  <a:pt x="2614408" y="1119901"/>
                  <a:pt x="2609742" y="1116256"/>
                  <a:pt x="2602148" y="1116669"/>
                </a:cubicBezTo>
                <a:cubicBezTo>
                  <a:pt x="2589588" y="1116380"/>
                  <a:pt x="2586909" y="1105560"/>
                  <a:pt x="2581598" y="1095859"/>
                </a:cubicBezTo>
                <a:cubicBezTo>
                  <a:pt x="2577380" y="1087804"/>
                  <a:pt x="2571026" y="1088394"/>
                  <a:pt x="2565764" y="1090630"/>
                </a:cubicBezTo>
                <a:cubicBezTo>
                  <a:pt x="2557870" y="1093984"/>
                  <a:pt x="2549828" y="1098809"/>
                  <a:pt x="2541934" y="1102162"/>
                </a:cubicBezTo>
                <a:cubicBezTo>
                  <a:pt x="2524758" y="1110164"/>
                  <a:pt x="2517610" y="1106168"/>
                  <a:pt x="2510862" y="1085823"/>
                </a:cubicBezTo>
                <a:cubicBezTo>
                  <a:pt x="2509124" y="1078120"/>
                  <a:pt x="2505998" y="1071712"/>
                  <a:pt x="2501481" y="1066597"/>
                </a:cubicBezTo>
                <a:cubicBezTo>
                  <a:pt x="2499148" y="1064775"/>
                  <a:pt x="2498354" y="1060188"/>
                  <a:pt x="2494333" y="1062601"/>
                </a:cubicBezTo>
                <a:cubicBezTo>
                  <a:pt x="2491553" y="1065188"/>
                  <a:pt x="2491106" y="1069600"/>
                  <a:pt x="2493290" y="1072891"/>
                </a:cubicBezTo>
                <a:cubicBezTo>
                  <a:pt x="2494233" y="1076008"/>
                  <a:pt x="2495324" y="1077654"/>
                  <a:pt x="2496268" y="1080770"/>
                </a:cubicBezTo>
                <a:cubicBezTo>
                  <a:pt x="2500635" y="1087355"/>
                  <a:pt x="2501131" y="1094882"/>
                  <a:pt x="2493238" y="1098236"/>
                </a:cubicBezTo>
                <a:cubicBezTo>
                  <a:pt x="2485196" y="1103060"/>
                  <a:pt x="2480381" y="1100885"/>
                  <a:pt x="2476310" y="1091361"/>
                </a:cubicBezTo>
                <a:cubicBezTo>
                  <a:pt x="2475666" y="1085303"/>
                  <a:pt x="2473632" y="1080541"/>
                  <a:pt x="2471746" y="1074309"/>
                </a:cubicBezTo>
                <a:cubicBezTo>
                  <a:pt x="2468917" y="1064960"/>
                  <a:pt x="2462414" y="1067020"/>
                  <a:pt x="2456060" y="1067610"/>
                </a:cubicBezTo>
                <a:cubicBezTo>
                  <a:pt x="2449557" y="1069669"/>
                  <a:pt x="2452684" y="1076078"/>
                  <a:pt x="2453477" y="1080665"/>
                </a:cubicBezTo>
                <a:cubicBezTo>
                  <a:pt x="2453328" y="1082135"/>
                  <a:pt x="2453179" y="1083605"/>
                  <a:pt x="2453030" y="1085075"/>
                </a:cubicBezTo>
                <a:cubicBezTo>
                  <a:pt x="2453922" y="1113536"/>
                  <a:pt x="2448361" y="1118712"/>
                  <a:pt x="2425229" y="1110956"/>
                </a:cubicBezTo>
                <a:cubicBezTo>
                  <a:pt x="2408153" y="1105551"/>
                  <a:pt x="2389538" y="1102911"/>
                  <a:pt x="2371866" y="1103386"/>
                </a:cubicBezTo>
                <a:cubicBezTo>
                  <a:pt x="2353102" y="1102215"/>
                  <a:pt x="2348586" y="1097100"/>
                  <a:pt x="2345857" y="1074344"/>
                </a:cubicBezTo>
                <a:cubicBezTo>
                  <a:pt x="2345064" y="1069757"/>
                  <a:pt x="2344418" y="1063701"/>
                  <a:pt x="2340696" y="1063172"/>
                </a:cubicBezTo>
                <a:cubicBezTo>
                  <a:pt x="2334491" y="1062292"/>
                  <a:pt x="2330171" y="1067644"/>
                  <a:pt x="2326944" y="1074643"/>
                </a:cubicBezTo>
                <a:cubicBezTo>
                  <a:pt x="2336723" y="1077522"/>
                  <a:pt x="2342331" y="1084283"/>
                  <a:pt x="2338508" y="1097161"/>
                </a:cubicBezTo>
                <a:cubicBezTo>
                  <a:pt x="2336671" y="1102866"/>
                  <a:pt x="2333891" y="1105454"/>
                  <a:pt x="2328282" y="1098694"/>
                </a:cubicBezTo>
                <a:cubicBezTo>
                  <a:pt x="2320340" y="1090110"/>
                  <a:pt x="2312548" y="1080057"/>
                  <a:pt x="2311556" y="1065003"/>
                </a:cubicBezTo>
                <a:cubicBezTo>
                  <a:pt x="2311706" y="1063534"/>
                  <a:pt x="2311854" y="1062063"/>
                  <a:pt x="2310614" y="1061887"/>
                </a:cubicBezTo>
                <a:cubicBezTo>
                  <a:pt x="2303119" y="1048894"/>
                  <a:pt x="2305104" y="1041719"/>
                  <a:pt x="2318260" y="1036129"/>
                </a:cubicBezTo>
                <a:cubicBezTo>
                  <a:pt x="2340252" y="1030302"/>
                  <a:pt x="2360853" y="1025768"/>
                  <a:pt x="2383787" y="1023057"/>
                </a:cubicBezTo>
                <a:cubicBezTo>
                  <a:pt x="2396496" y="1021877"/>
                  <a:pt x="2403446" y="1015406"/>
                  <a:pt x="2405085" y="999235"/>
                </a:cubicBezTo>
                <a:cubicBezTo>
                  <a:pt x="2404440" y="993179"/>
                  <a:pt x="2407370" y="989120"/>
                  <a:pt x="2409207" y="983415"/>
                </a:cubicBezTo>
                <a:cubicBezTo>
                  <a:pt x="2411193" y="976241"/>
                  <a:pt x="2411789" y="970361"/>
                  <a:pt x="2406031" y="965070"/>
                </a:cubicBezTo>
                <a:cubicBezTo>
                  <a:pt x="2400274" y="959779"/>
                  <a:pt x="2397196" y="965308"/>
                  <a:pt x="2393025" y="969190"/>
                </a:cubicBezTo>
                <a:cubicBezTo>
                  <a:pt x="2384834" y="975484"/>
                  <a:pt x="2375402" y="981603"/>
                  <a:pt x="2365176" y="983134"/>
                </a:cubicBezTo>
                <a:cubicBezTo>
                  <a:pt x="2353708" y="984489"/>
                  <a:pt x="2342540" y="982905"/>
                  <a:pt x="2331967" y="975440"/>
                </a:cubicBezTo>
                <a:cubicBezTo>
                  <a:pt x="2311764" y="963626"/>
                  <a:pt x="2289426" y="960456"/>
                  <a:pt x="2267435" y="966284"/>
                </a:cubicBezTo>
                <a:cubicBezTo>
                  <a:pt x="2262173" y="968520"/>
                  <a:pt x="2259542" y="969638"/>
                  <a:pt x="2258946" y="975519"/>
                </a:cubicBezTo>
                <a:cubicBezTo>
                  <a:pt x="2259292" y="984515"/>
                  <a:pt x="2256512" y="987104"/>
                  <a:pt x="2251052" y="978873"/>
                </a:cubicBezTo>
                <a:cubicBezTo>
                  <a:pt x="2243409" y="967349"/>
                  <a:pt x="2233182" y="968882"/>
                  <a:pt x="2223601" y="976470"/>
                </a:cubicBezTo>
                <a:cubicBezTo>
                  <a:pt x="2213871" y="985528"/>
                  <a:pt x="2204290" y="993117"/>
                  <a:pt x="2189547" y="989534"/>
                </a:cubicBezTo>
                <a:cubicBezTo>
                  <a:pt x="2185824" y="989005"/>
                  <a:pt x="2181802" y="991418"/>
                  <a:pt x="2181206" y="997298"/>
                </a:cubicBezTo>
                <a:cubicBezTo>
                  <a:pt x="2181553" y="1006295"/>
                  <a:pt x="2178773" y="1008883"/>
                  <a:pt x="2172270" y="1010943"/>
                </a:cubicBezTo>
                <a:cubicBezTo>
                  <a:pt x="2163434" y="1011180"/>
                  <a:pt x="2158619" y="1009007"/>
                  <a:pt x="2154400" y="1000952"/>
                </a:cubicBezTo>
                <a:cubicBezTo>
                  <a:pt x="2147054" y="986488"/>
                  <a:pt x="2147453" y="970140"/>
                  <a:pt x="2146610" y="953617"/>
                </a:cubicBezTo>
                <a:cubicBezTo>
                  <a:pt x="2146264" y="944619"/>
                  <a:pt x="2156938" y="938678"/>
                  <a:pt x="2165774" y="938441"/>
                </a:cubicBezTo>
                <a:cubicBezTo>
                  <a:pt x="2176000" y="936908"/>
                  <a:pt x="2183892" y="933554"/>
                  <a:pt x="2181958" y="915385"/>
                </a:cubicBezTo>
                <a:cubicBezTo>
                  <a:pt x="2188510" y="925262"/>
                  <a:pt x="2187616" y="934082"/>
                  <a:pt x="2189352" y="941785"/>
                </a:cubicBezTo>
                <a:cubicBezTo>
                  <a:pt x="2192330" y="949664"/>
                  <a:pt x="2195308" y="957543"/>
                  <a:pt x="2204293" y="955835"/>
                </a:cubicBezTo>
                <a:cubicBezTo>
                  <a:pt x="2213129" y="955597"/>
                  <a:pt x="2222263" y="952420"/>
                  <a:pt x="2222364" y="939012"/>
                </a:cubicBezTo>
                <a:cubicBezTo>
                  <a:pt x="2221868" y="931485"/>
                  <a:pt x="2225095" y="924487"/>
                  <a:pt x="2229265" y="920605"/>
                </a:cubicBezTo>
                <a:cubicBezTo>
                  <a:pt x="2243166" y="907664"/>
                  <a:pt x="2249221" y="910015"/>
                  <a:pt x="2256120" y="928888"/>
                </a:cubicBezTo>
                <a:cubicBezTo>
                  <a:pt x="2266745" y="911009"/>
                  <a:pt x="2278462" y="894775"/>
                  <a:pt x="2293454" y="883482"/>
                </a:cubicBezTo>
                <a:cubicBezTo>
                  <a:pt x="2319268" y="864775"/>
                  <a:pt x="2346075" y="861122"/>
                  <a:pt x="2375065" y="860761"/>
                </a:cubicBezTo>
                <a:cubicBezTo>
                  <a:pt x="2411502" y="861456"/>
                  <a:pt x="2447144" y="857565"/>
                  <a:pt x="2481198" y="844501"/>
                </a:cubicBezTo>
                <a:cubicBezTo>
                  <a:pt x="2485070" y="843559"/>
                  <a:pt x="2488942" y="842617"/>
                  <a:pt x="2490482" y="839853"/>
                </a:cubicBezTo>
                <a:cubicBezTo>
                  <a:pt x="2498970" y="830618"/>
                  <a:pt x="2498326" y="824562"/>
                  <a:pt x="2487306" y="821507"/>
                </a:cubicBezTo>
                <a:cubicBezTo>
                  <a:pt x="2476286" y="818453"/>
                  <a:pt x="2469287" y="812985"/>
                  <a:pt x="2473408" y="797166"/>
                </a:cubicBezTo>
                <a:cubicBezTo>
                  <a:pt x="2475246" y="791462"/>
                  <a:pt x="2471523" y="790934"/>
                  <a:pt x="2467800" y="790406"/>
                </a:cubicBezTo>
                <a:cubicBezTo>
                  <a:pt x="2463928" y="791348"/>
                  <a:pt x="2459262" y="787703"/>
                  <a:pt x="2458517" y="795054"/>
                </a:cubicBezTo>
                <a:cubicBezTo>
                  <a:pt x="2457772" y="802404"/>
                  <a:pt x="2457969" y="812871"/>
                  <a:pt x="2450225" y="814755"/>
                </a:cubicBezTo>
                <a:cubicBezTo>
                  <a:pt x="2442481" y="816639"/>
                  <a:pt x="2439802" y="805820"/>
                  <a:pt x="2434193" y="799059"/>
                </a:cubicBezTo>
                <a:cubicBezTo>
                  <a:pt x="2432008" y="795767"/>
                  <a:pt x="2428733" y="790828"/>
                  <a:pt x="2425457" y="785889"/>
                </a:cubicBezTo>
                <a:cubicBezTo>
                  <a:pt x="2419998" y="777658"/>
                  <a:pt x="2412700" y="775132"/>
                  <a:pt x="2404509" y="781426"/>
                </a:cubicBezTo>
                <a:cubicBezTo>
                  <a:pt x="2390906" y="791426"/>
                  <a:pt x="2377256" y="789490"/>
                  <a:pt x="2364052" y="783143"/>
                </a:cubicBezTo>
                <a:cubicBezTo>
                  <a:pt x="2353032" y="780088"/>
                  <a:pt x="2344345" y="778855"/>
                  <a:pt x="2333821" y="783328"/>
                </a:cubicBezTo>
                <a:cubicBezTo>
                  <a:pt x="2325928" y="786682"/>
                  <a:pt x="2321560" y="780097"/>
                  <a:pt x="2321214" y="771100"/>
                </a:cubicBezTo>
                <a:cubicBezTo>
                  <a:pt x="2320568" y="765043"/>
                  <a:pt x="2327817" y="755632"/>
                  <a:pt x="2318038" y="752754"/>
                </a:cubicBezTo>
                <a:cubicBezTo>
                  <a:pt x="2309351" y="751522"/>
                  <a:pt x="2300216" y="754700"/>
                  <a:pt x="2295302" y="765932"/>
                </a:cubicBezTo>
                <a:cubicBezTo>
                  <a:pt x="2290684" y="774225"/>
                  <a:pt x="2291180" y="781752"/>
                  <a:pt x="2290136" y="792042"/>
                </a:cubicBezTo>
                <a:cubicBezTo>
                  <a:pt x="2285374" y="764524"/>
                  <a:pt x="2269240" y="762235"/>
                  <a:pt x="2250327" y="762534"/>
                </a:cubicBezTo>
                <a:cubicBezTo>
                  <a:pt x="2239009" y="762420"/>
                  <a:pt x="2229230" y="759541"/>
                  <a:pt x="2219154" y="759603"/>
                </a:cubicBezTo>
                <a:cubicBezTo>
                  <a:pt x="2199148" y="758256"/>
                  <a:pt x="2179937" y="761495"/>
                  <a:pt x="2163256" y="777024"/>
                </a:cubicBezTo>
                <a:cubicBezTo>
                  <a:pt x="2156157" y="784965"/>
                  <a:pt x="2150250" y="781144"/>
                  <a:pt x="2146180" y="771619"/>
                </a:cubicBezTo>
                <a:cubicBezTo>
                  <a:pt x="2132086" y="736811"/>
                  <a:pt x="2113620" y="732700"/>
                  <a:pt x="2087358" y="755817"/>
                </a:cubicBezTo>
                <a:cubicBezTo>
                  <a:pt x="2080408" y="762288"/>
                  <a:pt x="2072812" y="762701"/>
                  <a:pt x="2065218" y="763115"/>
                </a:cubicBezTo>
                <a:cubicBezTo>
                  <a:pt x="2051567" y="761178"/>
                  <a:pt x="2039156" y="759418"/>
                  <a:pt x="2027588" y="774180"/>
                </a:cubicBezTo>
                <a:cubicBezTo>
                  <a:pt x="2022972" y="782473"/>
                  <a:pt x="2019052" y="771478"/>
                  <a:pt x="2015776" y="766540"/>
                </a:cubicBezTo>
                <a:cubicBezTo>
                  <a:pt x="2013590" y="763247"/>
                  <a:pt x="2014188" y="757367"/>
                  <a:pt x="2014635" y="752956"/>
                </a:cubicBezTo>
                <a:cubicBezTo>
                  <a:pt x="2016173" y="750192"/>
                  <a:pt x="2015530" y="744136"/>
                  <a:pt x="2013047" y="743783"/>
                </a:cubicBezTo>
                <a:cubicBezTo>
                  <a:pt x="2003417" y="739435"/>
                  <a:pt x="1994432" y="741143"/>
                  <a:pt x="1985298" y="744320"/>
                </a:cubicBezTo>
                <a:cubicBezTo>
                  <a:pt x="1980036" y="746556"/>
                  <a:pt x="1978198" y="752261"/>
                  <a:pt x="1977454" y="759611"/>
                </a:cubicBezTo>
                <a:cubicBezTo>
                  <a:pt x="1973976" y="781487"/>
                  <a:pt x="1967176" y="786488"/>
                  <a:pt x="1948560" y="783847"/>
                </a:cubicBezTo>
                <a:cubicBezTo>
                  <a:pt x="1943746" y="781673"/>
                  <a:pt x="1941561" y="778380"/>
                  <a:pt x="1944491" y="774322"/>
                </a:cubicBezTo>
                <a:cubicBezTo>
                  <a:pt x="1952186" y="760501"/>
                  <a:pt x="1943798" y="756328"/>
                  <a:pt x="1936650" y="752330"/>
                </a:cubicBezTo>
                <a:cubicBezTo>
                  <a:pt x="1928260" y="748158"/>
                  <a:pt x="1919276" y="749866"/>
                  <a:pt x="1911680" y="750280"/>
                </a:cubicBezTo>
                <a:cubicBezTo>
                  <a:pt x="1902844" y="750517"/>
                  <a:pt x="1894158" y="749285"/>
                  <a:pt x="1885023" y="752464"/>
                </a:cubicBezTo>
                <a:cubicBezTo>
                  <a:pt x="1878372" y="755994"/>
                  <a:pt x="1875542" y="746644"/>
                  <a:pt x="1874898" y="740587"/>
                </a:cubicBezTo>
                <a:cubicBezTo>
                  <a:pt x="1874700" y="730121"/>
                  <a:pt x="1871126" y="728123"/>
                  <a:pt x="1863382" y="730007"/>
                </a:cubicBezTo>
                <a:cubicBezTo>
                  <a:pt x="1860751" y="731124"/>
                  <a:pt x="1858120" y="732242"/>
                  <a:pt x="1854397" y="731714"/>
                </a:cubicBezTo>
                <a:cubicBezTo>
                  <a:pt x="1850525" y="732656"/>
                  <a:pt x="1845412" y="733421"/>
                  <a:pt x="1842136" y="728483"/>
                </a:cubicBezTo>
                <a:cubicBezTo>
                  <a:pt x="1840101" y="723720"/>
                  <a:pt x="1845363" y="721484"/>
                  <a:pt x="1847052" y="717251"/>
                </a:cubicBezTo>
                <a:cubicBezTo>
                  <a:pt x="1853357" y="704724"/>
                  <a:pt x="1850379" y="696844"/>
                  <a:pt x="1833154" y="692910"/>
                </a:cubicBezTo>
                <a:cubicBezTo>
                  <a:pt x="1835986" y="664977"/>
                  <a:pt x="1838670" y="638515"/>
                  <a:pt x="1841502" y="610582"/>
                </a:cubicBezTo>
                <a:cubicBezTo>
                  <a:pt x="1851578" y="610520"/>
                  <a:pt x="1857187" y="617281"/>
                  <a:pt x="1859718" y="629570"/>
                </a:cubicBezTo>
                <a:cubicBezTo>
                  <a:pt x="1866664" y="660382"/>
                  <a:pt x="1879570" y="669669"/>
                  <a:pt x="1905881" y="658489"/>
                </a:cubicBezTo>
                <a:cubicBezTo>
                  <a:pt x="1917646" y="654193"/>
                  <a:pt x="1926631" y="652485"/>
                  <a:pt x="1937800" y="654070"/>
                </a:cubicBezTo>
                <a:cubicBezTo>
                  <a:pt x="1942615" y="656244"/>
                  <a:pt x="1948820" y="657125"/>
                  <a:pt x="1950657" y="651420"/>
                </a:cubicBezTo>
                <a:cubicBezTo>
                  <a:pt x="1953736" y="645892"/>
                  <a:pt x="1947828" y="642071"/>
                  <a:pt x="1945644" y="638779"/>
                </a:cubicBezTo>
                <a:cubicBezTo>
                  <a:pt x="1943461" y="635487"/>
                  <a:pt x="1941128" y="633664"/>
                  <a:pt x="1938944" y="630372"/>
                </a:cubicBezTo>
                <a:cubicBezTo>
                  <a:pt x="1935668" y="625433"/>
                  <a:pt x="1929910" y="620142"/>
                  <a:pt x="1931748" y="614438"/>
                </a:cubicBezTo>
                <a:cubicBezTo>
                  <a:pt x="1934975" y="607439"/>
                  <a:pt x="1942421" y="608496"/>
                  <a:pt x="1947385" y="609200"/>
                </a:cubicBezTo>
                <a:cubicBezTo>
                  <a:pt x="1956221" y="608962"/>
                  <a:pt x="1964908" y="610195"/>
                  <a:pt x="1973446" y="612897"/>
                </a:cubicBezTo>
                <a:cubicBezTo>
                  <a:pt x="1991912" y="617008"/>
                  <a:pt x="2008790" y="611947"/>
                  <a:pt x="2024080" y="597712"/>
                </a:cubicBezTo>
                <a:cubicBezTo>
                  <a:pt x="2026860" y="595124"/>
                  <a:pt x="2029342" y="595476"/>
                  <a:pt x="2031526" y="598768"/>
                </a:cubicBezTo>
                <a:cubicBezTo>
                  <a:pt x="2033710" y="602061"/>
                  <a:pt x="2036192" y="602413"/>
                  <a:pt x="2039915" y="602940"/>
                </a:cubicBezTo>
                <a:cubicBezTo>
                  <a:pt x="2042397" y="603293"/>
                  <a:pt x="2045971" y="605291"/>
                  <a:pt x="2047510" y="602527"/>
                </a:cubicBezTo>
                <a:cubicBezTo>
                  <a:pt x="2049198" y="598293"/>
                  <a:pt x="2046866" y="596470"/>
                  <a:pt x="2044533" y="594648"/>
                </a:cubicBezTo>
                <a:cubicBezTo>
                  <a:pt x="2040015" y="589534"/>
                  <a:pt x="2039371" y="583477"/>
                  <a:pt x="2036244" y="577068"/>
                </a:cubicBezTo>
                <a:cubicBezTo>
                  <a:pt x="2032969" y="572130"/>
                  <a:pt x="2033564" y="566249"/>
                  <a:pt x="2037735" y="562367"/>
                </a:cubicBezTo>
                <a:cubicBezTo>
                  <a:pt x="2043296" y="557191"/>
                  <a:pt x="2046869" y="559189"/>
                  <a:pt x="2050144" y="564128"/>
                </a:cubicBezTo>
                <a:cubicBezTo>
                  <a:pt x="2053719" y="566126"/>
                  <a:pt x="2055902" y="569418"/>
                  <a:pt x="2058086" y="572711"/>
                </a:cubicBezTo>
                <a:cubicBezTo>
                  <a:pt x="2065581" y="585704"/>
                  <a:pt x="2071338" y="590995"/>
                  <a:pt x="2084792" y="582465"/>
                </a:cubicBezTo>
                <a:cubicBezTo>
                  <a:pt x="2095615" y="575052"/>
                  <a:pt x="2108818" y="581399"/>
                  <a:pt x="2120782" y="587571"/>
                </a:cubicBezTo>
                <a:cubicBezTo>
                  <a:pt x="2126838" y="589921"/>
                  <a:pt x="2132446" y="596682"/>
                  <a:pt x="2137064" y="588389"/>
                </a:cubicBezTo>
                <a:cubicBezTo>
                  <a:pt x="2142922" y="580273"/>
                  <a:pt x="2138404" y="575158"/>
                  <a:pt x="2134037" y="568573"/>
                </a:cubicBezTo>
                <a:cubicBezTo>
                  <a:pt x="2131854" y="565281"/>
                  <a:pt x="2129669" y="561988"/>
                  <a:pt x="2128726" y="558872"/>
                </a:cubicBezTo>
                <a:cubicBezTo>
                  <a:pt x="2126840" y="552639"/>
                  <a:pt x="2126046" y="548053"/>
                  <a:pt x="2133642" y="547639"/>
                </a:cubicBezTo>
                <a:cubicBezTo>
                  <a:pt x="2167894" y="545043"/>
                  <a:pt x="2187008" y="517929"/>
                  <a:pt x="2206271" y="489345"/>
                </a:cubicBezTo>
                <a:cubicBezTo>
                  <a:pt x="2207810" y="486580"/>
                  <a:pt x="2208258" y="482170"/>
                  <a:pt x="2208705" y="477759"/>
                </a:cubicBezTo>
                <a:cubicBezTo>
                  <a:pt x="2210046" y="464528"/>
                  <a:pt x="2214068" y="462117"/>
                  <a:pt x="2224938" y="466641"/>
                </a:cubicBezTo>
                <a:cubicBezTo>
                  <a:pt x="2253678" y="481157"/>
                  <a:pt x="2281875" y="476211"/>
                  <a:pt x="2306747" y="454387"/>
                </a:cubicBezTo>
                <a:cubicBezTo>
                  <a:pt x="2323428" y="438858"/>
                  <a:pt x="2341845" y="431033"/>
                  <a:pt x="2362346" y="439906"/>
                </a:cubicBezTo>
                <a:cubicBezTo>
                  <a:pt x="2371976" y="444255"/>
                  <a:pt x="2379223" y="434844"/>
                  <a:pt x="2385082" y="426728"/>
                </a:cubicBezTo>
                <a:cubicBezTo>
                  <a:pt x="2389550" y="419904"/>
                  <a:pt x="2394812" y="417669"/>
                  <a:pt x="2403350" y="420372"/>
                </a:cubicBezTo>
                <a:cubicBezTo>
                  <a:pt x="2425241" y="427952"/>
                  <a:pt x="2447084" y="423594"/>
                  <a:pt x="2469074" y="417766"/>
                </a:cubicBezTo>
                <a:cubicBezTo>
                  <a:pt x="2493548" y="412291"/>
                  <a:pt x="2518320" y="403875"/>
                  <a:pt x="2544530" y="406102"/>
                </a:cubicBezTo>
                <a:cubicBezTo>
                  <a:pt x="2551976" y="407158"/>
                  <a:pt x="2558777" y="402158"/>
                  <a:pt x="2564635" y="394041"/>
                </a:cubicBezTo>
                <a:cubicBezTo>
                  <a:pt x="2580522" y="373926"/>
                  <a:pt x="2586876" y="373337"/>
                  <a:pt x="2606930" y="386621"/>
                </a:cubicBezTo>
                <a:cubicBezTo>
                  <a:pt x="2616262" y="393909"/>
                  <a:pt x="2626338" y="393848"/>
                  <a:pt x="2636862" y="389376"/>
                </a:cubicBezTo>
                <a:lnTo>
                  <a:pt x="2657541" y="385423"/>
                </a:lnTo>
                <a:lnTo>
                  <a:pt x="2661812" y="347800"/>
                </a:lnTo>
                <a:cubicBezTo>
                  <a:pt x="2667704" y="347768"/>
                  <a:pt x="2670984" y="351299"/>
                  <a:pt x="2672464" y="357718"/>
                </a:cubicBezTo>
                <a:cubicBezTo>
                  <a:pt x="2676527" y="373812"/>
                  <a:pt x="2684074" y="378664"/>
                  <a:pt x="2699460" y="372824"/>
                </a:cubicBezTo>
                <a:cubicBezTo>
                  <a:pt x="2706340" y="370580"/>
                  <a:pt x="2711594" y="369688"/>
                  <a:pt x="2718126" y="370515"/>
                </a:cubicBezTo>
                <a:cubicBezTo>
                  <a:pt x="2720942" y="371651"/>
                  <a:pt x="2724570" y="372111"/>
                  <a:pt x="2725645" y="369131"/>
                </a:cubicBezTo>
                <a:cubicBezTo>
                  <a:pt x="2727445" y="366244"/>
                  <a:pt x="2723990" y="364248"/>
                  <a:pt x="2722714" y="362528"/>
                </a:cubicBezTo>
                <a:cubicBezTo>
                  <a:pt x="2721436" y="360809"/>
                  <a:pt x="2720072" y="359857"/>
                  <a:pt x="2718795" y="358137"/>
                </a:cubicBezTo>
                <a:cubicBezTo>
                  <a:pt x="2716879" y="355557"/>
                  <a:pt x="2713512" y="352794"/>
                  <a:pt x="2714586" y="349814"/>
                </a:cubicBezTo>
                <a:cubicBezTo>
                  <a:pt x="2716474" y="346159"/>
                  <a:pt x="2720828" y="346711"/>
                  <a:pt x="2723731" y="347078"/>
                </a:cubicBezTo>
                <a:cubicBezTo>
                  <a:pt x="2728898" y="346954"/>
                  <a:pt x="2733978" y="347598"/>
                  <a:pt x="2738972" y="349010"/>
                </a:cubicBezTo>
                <a:cubicBezTo>
                  <a:pt x="2749770" y="351157"/>
                  <a:pt x="2759640" y="348513"/>
                  <a:pt x="2768582" y="341078"/>
                </a:cubicBezTo>
                <a:cubicBezTo>
                  <a:pt x="2770208" y="339726"/>
                  <a:pt x="2771659" y="339910"/>
                  <a:pt x="2772936" y="341629"/>
                </a:cubicBezTo>
                <a:cubicBezTo>
                  <a:pt x="2774214" y="343349"/>
                  <a:pt x="2775665" y="343533"/>
                  <a:pt x="2777842" y="343809"/>
                </a:cubicBezTo>
                <a:cubicBezTo>
                  <a:pt x="2779293" y="343993"/>
                  <a:pt x="2781384" y="345037"/>
                  <a:pt x="2782284" y="343593"/>
                </a:cubicBezTo>
                <a:cubicBezTo>
                  <a:pt x="2783271" y="341381"/>
                  <a:pt x="2781906" y="340429"/>
                  <a:pt x="2780542" y="339478"/>
                </a:cubicBezTo>
                <a:cubicBezTo>
                  <a:pt x="2777900" y="336806"/>
                  <a:pt x="2777524" y="333643"/>
                  <a:pt x="2775695" y="330295"/>
                </a:cubicBezTo>
                <a:cubicBezTo>
                  <a:pt x="2773780" y="327715"/>
                  <a:pt x="2774128" y="324644"/>
                  <a:pt x="2776567" y="322616"/>
                </a:cubicBezTo>
                <a:cubicBezTo>
                  <a:pt x="2779818" y="319913"/>
                  <a:pt x="2781908" y="320956"/>
                  <a:pt x="2783824" y="323536"/>
                </a:cubicBezTo>
                <a:cubicBezTo>
                  <a:pt x="2785914" y="324580"/>
                  <a:pt x="2787191" y="326299"/>
                  <a:pt x="2788468" y="328019"/>
                </a:cubicBezTo>
                <a:cubicBezTo>
                  <a:pt x="2792851" y="334806"/>
                  <a:pt x="2796218" y="337569"/>
                  <a:pt x="2804086" y="333114"/>
                </a:cubicBezTo>
                <a:cubicBezTo>
                  <a:pt x="2810414" y="329242"/>
                  <a:pt x="2818136" y="332557"/>
                  <a:pt x="2825132" y="335781"/>
                </a:cubicBezTo>
                <a:cubicBezTo>
                  <a:pt x="2828673" y="337009"/>
                  <a:pt x="2831953" y="340540"/>
                  <a:pt x="2834653" y="336208"/>
                </a:cubicBezTo>
                <a:cubicBezTo>
                  <a:pt x="2838079" y="331969"/>
                  <a:pt x="2835438" y="329297"/>
                  <a:pt x="2832884" y="325858"/>
                </a:cubicBezTo>
                <a:cubicBezTo>
                  <a:pt x="2831606" y="324138"/>
                  <a:pt x="2830329" y="322418"/>
                  <a:pt x="2829778" y="320791"/>
                </a:cubicBezTo>
                <a:cubicBezTo>
                  <a:pt x="2828675" y="317535"/>
                  <a:pt x="2828211" y="315140"/>
                  <a:pt x="2832652" y="314923"/>
                </a:cubicBezTo>
                <a:cubicBezTo>
                  <a:pt x="2852683" y="313567"/>
                  <a:pt x="2863860" y="299405"/>
                  <a:pt x="2875125" y="284474"/>
                </a:cubicBezTo>
                <a:cubicBezTo>
                  <a:pt x="2876025" y="283030"/>
                  <a:pt x="2876287" y="280727"/>
                  <a:pt x="2876548" y="278423"/>
                </a:cubicBezTo>
                <a:cubicBezTo>
                  <a:pt x="2877333" y="271512"/>
                  <a:pt x="2879684" y="270252"/>
                  <a:pt x="2886041" y="272616"/>
                </a:cubicBezTo>
                <a:cubicBezTo>
                  <a:pt x="2902849" y="280198"/>
                  <a:pt x="2919338" y="277614"/>
                  <a:pt x="2933882" y="266215"/>
                </a:cubicBezTo>
                <a:cubicBezTo>
                  <a:pt x="2943637" y="258104"/>
                  <a:pt x="2954408" y="254016"/>
                  <a:pt x="2966396" y="258651"/>
                </a:cubicBezTo>
                <a:cubicBezTo>
                  <a:pt x="2972028" y="260922"/>
                  <a:pt x="2976266" y="256007"/>
                  <a:pt x="2979692" y="251768"/>
                </a:cubicBezTo>
                <a:cubicBezTo>
                  <a:pt x="2982305" y="248204"/>
                  <a:pt x="2985382" y="247036"/>
                  <a:pt x="2990375" y="248448"/>
                </a:cubicBezTo>
                <a:cubicBezTo>
                  <a:pt x="2996776" y="250427"/>
                  <a:pt x="3003170" y="250848"/>
                  <a:pt x="3009571" y="250393"/>
                </a:cubicBezTo>
                <a:lnTo>
                  <a:pt x="3013612" y="249699"/>
                </a:lnTo>
                <a:lnTo>
                  <a:pt x="3013124" y="244627"/>
                </a:lnTo>
                <a:cubicBezTo>
                  <a:pt x="3009616" y="227422"/>
                  <a:pt x="3001276" y="228196"/>
                  <a:pt x="2976965" y="225866"/>
                </a:cubicBezTo>
                <a:cubicBezTo>
                  <a:pt x="2968278" y="224633"/>
                  <a:pt x="2958201" y="224695"/>
                  <a:pt x="2948273" y="223286"/>
                </a:cubicBezTo>
                <a:cubicBezTo>
                  <a:pt x="2939586" y="222053"/>
                  <a:pt x="2933728" y="230171"/>
                  <a:pt x="2927869" y="238286"/>
                </a:cubicBezTo>
                <a:cubicBezTo>
                  <a:pt x="2923502" y="231702"/>
                  <a:pt x="2920226" y="226763"/>
                  <a:pt x="2915709" y="221648"/>
                </a:cubicBezTo>
                <a:cubicBezTo>
                  <a:pt x="2905732" y="208302"/>
                  <a:pt x="2898137" y="208717"/>
                  <a:pt x="2890442" y="222537"/>
                </a:cubicBezTo>
                <a:cubicBezTo>
                  <a:pt x="2882746" y="236358"/>
                  <a:pt x="2874853" y="239712"/>
                  <a:pt x="2864430" y="230778"/>
                </a:cubicBezTo>
                <a:cubicBezTo>
                  <a:pt x="2860856" y="228779"/>
                  <a:pt x="2857132" y="228251"/>
                  <a:pt x="2854501" y="229369"/>
                </a:cubicBezTo>
                <a:cubicBezTo>
                  <a:pt x="2817022" y="238964"/>
                  <a:pt x="2779345" y="238092"/>
                  <a:pt x="2741966" y="234282"/>
                </a:cubicBezTo>
                <a:cubicBezTo>
                  <a:pt x="2732037" y="232873"/>
                  <a:pt x="2723052" y="234581"/>
                  <a:pt x="2717988" y="247283"/>
                </a:cubicBezTo>
                <a:cubicBezTo>
                  <a:pt x="2716449" y="250048"/>
                  <a:pt x="2716151" y="252988"/>
                  <a:pt x="2712428" y="252460"/>
                </a:cubicBezTo>
                <a:cubicBezTo>
                  <a:pt x="2695501" y="245584"/>
                  <a:pt x="2681105" y="250998"/>
                  <a:pt x="2664376" y="254590"/>
                </a:cubicBezTo>
                <a:cubicBezTo>
                  <a:pt x="2656781" y="255004"/>
                  <a:pt x="2649036" y="256887"/>
                  <a:pt x="2641590" y="255831"/>
                </a:cubicBezTo>
                <a:cubicBezTo>
                  <a:pt x="2634144" y="254775"/>
                  <a:pt x="2630720" y="251307"/>
                  <a:pt x="2635337" y="243014"/>
                </a:cubicBezTo>
                <a:cubicBezTo>
                  <a:pt x="2637174" y="237309"/>
                  <a:pt x="2641494" y="231957"/>
                  <a:pt x="2637126" y="225372"/>
                </a:cubicBezTo>
                <a:cubicBezTo>
                  <a:pt x="2632609" y="220258"/>
                  <a:pt x="2627048" y="225434"/>
                  <a:pt x="2623028" y="227846"/>
                </a:cubicBezTo>
                <a:cubicBezTo>
                  <a:pt x="2616524" y="229906"/>
                  <a:pt x="2610021" y="231966"/>
                  <a:pt x="2603022" y="226500"/>
                </a:cubicBezTo>
                <a:cubicBezTo>
                  <a:pt x="2557158" y="194640"/>
                  <a:pt x="2515359" y="209588"/>
                  <a:pt x="2476437" y="245822"/>
                </a:cubicBezTo>
                <a:cubicBezTo>
                  <a:pt x="2468097" y="253586"/>
                  <a:pt x="2462835" y="255822"/>
                  <a:pt x="2455042" y="245769"/>
                </a:cubicBezTo>
                <a:cubicBezTo>
                  <a:pt x="2440250" y="230249"/>
                  <a:pt x="2421636" y="227608"/>
                  <a:pt x="2402424" y="230848"/>
                </a:cubicBezTo>
                <a:cubicBezTo>
                  <a:pt x="2380732" y="233735"/>
                  <a:pt x="2358442" y="242503"/>
                  <a:pt x="2335656" y="243744"/>
                </a:cubicBezTo>
                <a:cubicBezTo>
                  <a:pt x="2322949" y="244924"/>
                  <a:pt x="2314560" y="240751"/>
                  <a:pt x="2305526" y="230522"/>
                </a:cubicBezTo>
                <a:cubicBezTo>
                  <a:pt x="2293366" y="213884"/>
                  <a:pt x="2287012" y="214473"/>
                  <a:pt x="2274054" y="230531"/>
                </a:cubicBezTo>
                <a:cubicBezTo>
                  <a:pt x="2265565" y="239765"/>
                  <a:pt x="2255190" y="242767"/>
                  <a:pt x="2243872" y="242652"/>
                </a:cubicBezTo>
                <a:cubicBezTo>
                  <a:pt x="2232404" y="244008"/>
                  <a:pt x="2222030" y="247010"/>
                  <a:pt x="2211058" y="255893"/>
                </a:cubicBezTo>
                <a:cubicBezTo>
                  <a:pt x="2197306" y="267363"/>
                  <a:pt x="2181770" y="259194"/>
                  <a:pt x="2180134" y="238083"/>
                </a:cubicBezTo>
                <a:cubicBezTo>
                  <a:pt x="2179638" y="230557"/>
                  <a:pt x="2180383" y="223206"/>
                  <a:pt x="2182370" y="216032"/>
                </a:cubicBezTo>
                <a:cubicBezTo>
                  <a:pt x="2185101" y="201506"/>
                  <a:pt x="2192994" y="198152"/>
                  <a:pt x="2203418" y="207088"/>
                </a:cubicBezTo>
                <a:cubicBezTo>
                  <a:pt x="2223322" y="221842"/>
                  <a:pt x="2238661" y="219544"/>
                  <a:pt x="2251124" y="195960"/>
                </a:cubicBezTo>
                <a:cubicBezTo>
                  <a:pt x="2252514" y="194667"/>
                  <a:pt x="2254052" y="191901"/>
                  <a:pt x="2255592" y="189138"/>
                </a:cubicBezTo>
                <a:cubicBezTo>
                  <a:pt x="2267606" y="169964"/>
                  <a:pt x="2267606" y="169964"/>
                  <a:pt x="2258376" y="149268"/>
                </a:cubicBezTo>
                <a:cubicBezTo>
                  <a:pt x="2258524" y="147798"/>
                  <a:pt x="2259765" y="147974"/>
                  <a:pt x="2259914" y="146504"/>
                </a:cubicBezTo>
                <a:cubicBezTo>
                  <a:pt x="2268303" y="150677"/>
                  <a:pt x="2275004" y="159084"/>
                  <a:pt x="2281854" y="166021"/>
                </a:cubicBezTo>
                <a:cubicBezTo>
                  <a:pt x="2293369" y="176602"/>
                  <a:pt x="2296000" y="175484"/>
                  <a:pt x="2301214" y="161311"/>
                </a:cubicBezTo>
                <a:cubicBezTo>
                  <a:pt x="2303200" y="154136"/>
                  <a:pt x="2306129" y="150079"/>
                  <a:pt x="2313576" y="151135"/>
                </a:cubicBezTo>
                <a:cubicBezTo>
                  <a:pt x="2318540" y="151839"/>
                  <a:pt x="2325191" y="148309"/>
                  <a:pt x="2330304" y="147543"/>
                </a:cubicBezTo>
                <a:cubicBezTo>
                  <a:pt x="2338198" y="144189"/>
                  <a:pt x="2345494" y="146716"/>
                  <a:pt x="2350954" y="154947"/>
                </a:cubicBezTo>
                <a:cubicBezTo>
                  <a:pt x="2356563" y="161707"/>
                  <a:pt x="2361527" y="162412"/>
                  <a:pt x="2367087" y="157235"/>
                </a:cubicBezTo>
                <a:cubicBezTo>
                  <a:pt x="2376370" y="152588"/>
                  <a:pt x="2383966" y="152174"/>
                  <a:pt x="2393298" y="159462"/>
                </a:cubicBezTo>
                <a:cubicBezTo>
                  <a:pt x="2404962" y="168573"/>
                  <a:pt x="2415784" y="161161"/>
                  <a:pt x="2416183" y="144814"/>
                </a:cubicBezTo>
                <a:cubicBezTo>
                  <a:pt x="2415042" y="131231"/>
                  <a:pt x="2420453" y="127525"/>
                  <a:pt x="2429588" y="124346"/>
                </a:cubicBezTo>
                <a:cubicBezTo>
                  <a:pt x="2443836" y="120403"/>
                  <a:pt x="2457337" y="123810"/>
                  <a:pt x="2471286" y="122806"/>
                </a:cubicBezTo>
                <a:cubicBezTo>
                  <a:pt x="2509560" y="117797"/>
                  <a:pt x="2547832" y="112788"/>
                  <a:pt x="2586106" y="107779"/>
                </a:cubicBezTo>
                <a:cubicBezTo>
                  <a:pt x="2597573" y="106423"/>
                  <a:pt x="2603431" y="98306"/>
                  <a:pt x="2602440" y="83253"/>
                </a:cubicBezTo>
                <a:cubicBezTo>
                  <a:pt x="2601944" y="75727"/>
                  <a:pt x="2601300" y="69670"/>
                  <a:pt x="2600804" y="62143"/>
                </a:cubicBezTo>
                <a:cubicBezTo>
                  <a:pt x="2606860" y="64494"/>
                  <a:pt x="2608596" y="72197"/>
                  <a:pt x="2613262" y="75842"/>
                </a:cubicBezTo>
                <a:cubicBezTo>
                  <a:pt x="2639718" y="100472"/>
                  <a:pt x="2668459" y="114989"/>
                  <a:pt x="2703158" y="107982"/>
                </a:cubicBezTo>
                <a:cubicBezTo>
                  <a:pt x="2714626" y="106626"/>
                  <a:pt x="2724851" y="105094"/>
                  <a:pt x="2734183" y="112383"/>
                </a:cubicBezTo>
                <a:cubicBezTo>
                  <a:pt x="2737758" y="114381"/>
                  <a:pt x="2741331" y="116380"/>
                  <a:pt x="2744260" y="112321"/>
                </a:cubicBezTo>
                <a:cubicBezTo>
                  <a:pt x="2748282" y="109910"/>
                  <a:pt x="2746247" y="105147"/>
                  <a:pt x="2744062" y="101855"/>
                </a:cubicBezTo>
                <a:cubicBezTo>
                  <a:pt x="2739993" y="92330"/>
                  <a:pt x="2741681" y="88095"/>
                  <a:pt x="2750368" y="89327"/>
                </a:cubicBezTo>
                <a:cubicBezTo>
                  <a:pt x="2754092" y="89856"/>
                  <a:pt x="2758112" y="87444"/>
                  <a:pt x="2761984" y="86502"/>
                </a:cubicBezTo>
                <a:cubicBezTo>
                  <a:pt x="2772060" y="86441"/>
                  <a:pt x="2776380" y="81088"/>
                  <a:pt x="2771368" y="68446"/>
                </a:cubicBezTo>
                <a:cubicBezTo>
                  <a:pt x="2769334" y="63683"/>
                  <a:pt x="2767447" y="57451"/>
                  <a:pt x="2771618" y="53569"/>
                </a:cubicBezTo>
                <a:cubicBezTo>
                  <a:pt x="2775788" y="49687"/>
                  <a:pt x="2780603" y="51861"/>
                  <a:pt x="2785418" y="54036"/>
                </a:cubicBezTo>
                <a:cubicBezTo>
                  <a:pt x="2797380" y="60207"/>
                  <a:pt x="2810435" y="68024"/>
                  <a:pt x="2822100" y="77135"/>
                </a:cubicBezTo>
                <a:cubicBezTo>
                  <a:pt x="2832524" y="86070"/>
                  <a:pt x="2833765" y="86247"/>
                  <a:pt x="2834163" y="69899"/>
                </a:cubicBezTo>
                <a:cubicBezTo>
                  <a:pt x="2834461" y="66959"/>
                  <a:pt x="2834759" y="64019"/>
                  <a:pt x="2835206" y="59608"/>
                </a:cubicBezTo>
                <a:cubicBezTo>
                  <a:pt x="2835803" y="53728"/>
                  <a:pt x="2838732" y="49669"/>
                  <a:pt x="2844638" y="53490"/>
                </a:cubicBezTo>
                <a:cubicBezTo>
                  <a:pt x="2856750" y="58191"/>
                  <a:pt x="2868516" y="53895"/>
                  <a:pt x="2879040" y="49422"/>
                </a:cubicBezTo>
                <a:cubicBezTo>
                  <a:pt x="2900238" y="39008"/>
                  <a:pt x="2919449" y="35769"/>
                  <a:pt x="2940148" y="55110"/>
                </a:cubicBezTo>
                <a:cubicBezTo>
                  <a:pt x="2951663" y="65692"/>
                  <a:pt x="2969633" y="62275"/>
                  <a:pt x="2983236" y="52275"/>
                </a:cubicBezTo>
                <a:cubicBezTo>
                  <a:pt x="3006270" y="36156"/>
                  <a:pt x="3030594" y="32152"/>
                  <a:pt x="3056506" y="37319"/>
                </a:cubicBezTo>
                <a:cubicBezTo>
                  <a:pt x="3073732" y="41254"/>
                  <a:pt x="3088921" y="40426"/>
                  <a:pt x="3103914" y="29132"/>
                </a:cubicBezTo>
                <a:cubicBezTo>
                  <a:pt x="3115034" y="18779"/>
                  <a:pt x="3125756" y="24774"/>
                  <a:pt x="3136180" y="33709"/>
                </a:cubicBezTo>
                <a:cubicBezTo>
                  <a:pt x="3140696" y="38824"/>
                  <a:pt x="3144420" y="39352"/>
                  <a:pt x="3149980" y="34175"/>
                </a:cubicBezTo>
                <a:cubicBezTo>
                  <a:pt x="3166660" y="18647"/>
                  <a:pt x="3186170" y="12467"/>
                  <a:pt x="3207266" y="15460"/>
                </a:cubicBezTo>
                <a:cubicBezTo>
                  <a:pt x="3254574" y="20681"/>
                  <a:pt x="3300591" y="13787"/>
                  <a:pt x="3347552" y="10012"/>
                </a:cubicBezTo>
                <a:cubicBezTo>
                  <a:pt x="3375450" y="8004"/>
                  <a:pt x="3402752" y="11878"/>
                  <a:pt x="3429904" y="17221"/>
                </a:cubicBezTo>
                <a:cubicBezTo>
                  <a:pt x="3458298" y="22740"/>
                  <a:pt x="3484658" y="23498"/>
                  <a:pt x="3509380" y="3145"/>
                </a:cubicBezTo>
                <a:cubicBezTo>
                  <a:pt x="3511466" y="1204"/>
                  <a:pt x="3513439" y="365"/>
                  <a:pt x="3515511" y="10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30825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409218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4206907" y="0"/>
            <a:ext cx="734778"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7286707" y="0"/>
            <a:ext cx="734778"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036023" y="0"/>
            <a:ext cx="2156346" cy="6858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9"/>
          <p:cNvSpPr>
            <a:spLocks noGrp="1"/>
          </p:cNvSpPr>
          <p:nvPr>
            <p:ph type="body" sz="quarter" idx="10" hasCustomPrompt="1"/>
          </p:nvPr>
        </p:nvSpPr>
        <p:spPr>
          <a:xfrm>
            <a:off x="0" y="4851443"/>
            <a:ext cx="12192000" cy="576063"/>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509395"/>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090" y="646036"/>
            <a:ext cx="4233115" cy="3632945"/>
          </a:xfrm>
          <a:prstGeom prst="rect">
            <a:avLst/>
          </a:prstGeom>
        </p:spPr>
      </p:pic>
    </p:spTree>
    <p:extLst>
      <p:ext uri="{BB962C8B-B14F-4D97-AF65-F5344CB8AC3E}">
        <p14:creationId xmlns:p14="http://schemas.microsoft.com/office/powerpoint/2010/main" val="2311381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2" hasCustomPrompt="1"/>
          </p:nvPr>
        </p:nvSpPr>
        <p:spPr>
          <a:xfrm>
            <a:off x="731567" y="2498073"/>
            <a:ext cx="3780000" cy="1800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3" hasCustomPrompt="1"/>
          </p:nvPr>
        </p:nvSpPr>
        <p:spPr>
          <a:xfrm>
            <a:off x="4700199" y="2498073"/>
            <a:ext cx="3780000" cy="1800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4700498" y="4493448"/>
            <a:ext cx="3780000" cy="1800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5" hasCustomPrompt="1"/>
          </p:nvPr>
        </p:nvSpPr>
        <p:spPr>
          <a:xfrm>
            <a:off x="8669429" y="4493448"/>
            <a:ext cx="2808000" cy="1800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ectangle 7"/>
          <p:cNvSpPr/>
          <p:nvPr userDrawn="1"/>
        </p:nvSpPr>
        <p:spPr>
          <a:xfrm>
            <a:off x="8668831" y="554273"/>
            <a:ext cx="2808000" cy="37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p:cNvSpPr/>
          <p:nvPr userDrawn="1"/>
        </p:nvSpPr>
        <p:spPr>
          <a:xfrm>
            <a:off x="731567" y="4493648"/>
            <a:ext cx="378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3608091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s &amp; Contents Layout">
    <p:spTree>
      <p:nvGrpSpPr>
        <p:cNvPr id="1" name=""/>
        <p:cNvGrpSpPr/>
        <p:nvPr/>
      </p:nvGrpSpPr>
      <p:grpSpPr>
        <a:xfrm>
          <a:off x="0" y="0"/>
          <a:ext cx="0" cy="0"/>
          <a:chOff x="0" y="0"/>
          <a:chExt cx="0" cy="0"/>
        </a:xfrm>
      </p:grpSpPr>
      <p:sp>
        <p:nvSpPr>
          <p:cNvPr id="3" name="Rectangle 2"/>
          <p:cNvSpPr/>
          <p:nvPr userDrawn="1"/>
        </p:nvSpPr>
        <p:spPr>
          <a:xfrm flipH="1">
            <a:off x="0" y="0"/>
            <a:ext cx="12192000" cy="11247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4" name="제목 1"/>
          <p:cNvSpPr>
            <a:spLocks noGrp="1"/>
          </p:cNvSpPr>
          <p:nvPr>
            <p:ph type="title" hasCustomPrompt="1"/>
          </p:nvPr>
        </p:nvSpPr>
        <p:spPr>
          <a:xfrm>
            <a:off x="0" y="215439"/>
            <a:ext cx="12192000" cy="710877"/>
          </a:xfrm>
          <a:prstGeom prst="rect">
            <a:avLst/>
          </a:prstGeom>
        </p:spPr>
        <p:txBody>
          <a:bodyPr lIns="144000" anchor="ctr">
            <a:noAutofit/>
          </a:bodyPr>
          <a:lstStyle>
            <a:lvl1pPr algn="ctr">
              <a:defRPr sz="4800" b="0" baseline="0">
                <a:solidFill>
                  <a:schemeClr val="bg1"/>
                </a:solidFill>
                <a:latin typeface="+mj-lt"/>
                <a:cs typeface="Arial" pitchFamily="34" charset="0"/>
              </a:defRPr>
            </a:lvl1pPr>
          </a:lstStyle>
          <a:p>
            <a:r>
              <a:rPr lang="en-US" altLang="ko-KR" dirty="0"/>
              <a:t>Images &amp; Contents</a:t>
            </a:r>
            <a:endParaRPr lang="ko-KR" altLang="en-US" dirty="0"/>
          </a:p>
        </p:txBody>
      </p:sp>
      <p:sp>
        <p:nvSpPr>
          <p:cNvPr id="6" name="그림 개체 틀 2"/>
          <p:cNvSpPr>
            <a:spLocks noGrp="1"/>
          </p:cNvSpPr>
          <p:nvPr>
            <p:ph type="pic" sz="quarter" idx="14" hasCustomPrompt="1"/>
          </p:nvPr>
        </p:nvSpPr>
        <p:spPr>
          <a:xfrm>
            <a:off x="523" y="1124744"/>
            <a:ext cx="7055584" cy="4032448"/>
          </a:xfrm>
          <a:prstGeom prst="rect">
            <a:avLst/>
          </a:prstGeom>
          <a:solidFill>
            <a:schemeClr val="bg1">
              <a:lumMod val="95000"/>
            </a:schemeClr>
          </a:solidFill>
        </p:spPr>
        <p:txBody>
          <a:bodyPr anchor="ctr"/>
          <a:lstStyle>
            <a:lvl1pPr marL="0" indent="0" algn="ctr">
              <a:buNone/>
              <a:defRPr sz="1400">
                <a:solidFill>
                  <a:schemeClr val="tx1">
                    <a:lumMod val="85000"/>
                    <a:lumOff val="15000"/>
                  </a:schemeClr>
                </a:solidFill>
                <a:latin typeface="+mn-lt"/>
              </a:defRPr>
            </a:lvl1pPr>
          </a:lstStyle>
          <a:p>
            <a:r>
              <a:rPr lang="en-US" altLang="ko-KR" dirty="0"/>
              <a:t>Place Your Picture Here</a:t>
            </a:r>
            <a:endParaRPr lang="ko-KR" altLang="en-US" dirty="0"/>
          </a:p>
        </p:txBody>
      </p:sp>
      <p:sp>
        <p:nvSpPr>
          <p:cNvPr id="7" name="Rectangle 6"/>
          <p:cNvSpPr/>
          <p:nvPr userDrawn="1"/>
        </p:nvSpPr>
        <p:spPr>
          <a:xfrm>
            <a:off x="7056106" y="1124744"/>
            <a:ext cx="2112235" cy="57985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8" name="Rectangle 7"/>
          <p:cNvSpPr/>
          <p:nvPr userDrawn="1"/>
        </p:nvSpPr>
        <p:spPr>
          <a:xfrm>
            <a:off x="9168341" y="1124745"/>
            <a:ext cx="3023659" cy="16321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Tree>
    <p:extLst>
      <p:ext uri="{BB962C8B-B14F-4D97-AF65-F5344CB8AC3E}">
        <p14:creationId xmlns:p14="http://schemas.microsoft.com/office/powerpoint/2010/main" val="1039084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972528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Images and Contents Layout">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7728181" y="0"/>
            <a:ext cx="4463819"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1">
            <a:extLst>
              <a:ext uri="{FF2B5EF4-FFF2-40B4-BE49-F238E27FC236}">
                <a16:creationId xmlns:a16="http://schemas.microsoft.com/office/drawing/2014/main" id="{E86FFBD0-9FD6-4A18-B316-E26268B41695}"/>
              </a:ext>
            </a:extLst>
          </p:cNvPr>
          <p:cNvSpPr/>
          <p:nvPr userDrawn="1"/>
        </p:nvSpPr>
        <p:spPr>
          <a:xfrm>
            <a:off x="0" y="368762"/>
            <a:ext cx="7440149" cy="13320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a:extLst>
              <a:ext uri="{FF2B5EF4-FFF2-40B4-BE49-F238E27FC236}">
                <a16:creationId xmlns:a16="http://schemas.microsoft.com/office/drawing/2014/main" id="{616F011C-271F-4FE4-8493-903075172BC2}"/>
              </a:ext>
            </a:extLst>
          </p:cNvPr>
          <p:cNvSpPr>
            <a:spLocks noGrp="1"/>
          </p:cNvSpPr>
          <p:nvPr>
            <p:ph type="pic" idx="15" hasCustomPrompt="1"/>
          </p:nvPr>
        </p:nvSpPr>
        <p:spPr>
          <a:xfrm>
            <a:off x="5274555" y="3299772"/>
            <a:ext cx="3754363" cy="239531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08410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slide layout">
  <p:cSld name="6_Contents slide layout">
    <p:spTree>
      <p:nvGrpSpPr>
        <p:cNvPr id="1" name="Shape 50"/>
        <p:cNvGrpSpPr/>
        <p:nvPr/>
      </p:nvGrpSpPr>
      <p:grpSpPr>
        <a:xfrm>
          <a:off x="0" y="0"/>
          <a:ext cx="0" cy="0"/>
          <a:chOff x="0" y="0"/>
          <a:chExt cx="0" cy="0"/>
        </a:xfrm>
      </p:grpSpPr>
      <p:sp>
        <p:nvSpPr>
          <p:cNvPr id="51" name="Google Shape;51;p13"/>
          <p:cNvSpPr/>
          <p:nvPr/>
        </p:nvSpPr>
        <p:spPr>
          <a:xfrm rot="10800000">
            <a:off x="11403999" y="136832"/>
            <a:ext cx="788000" cy="462400"/>
          </a:xfrm>
          <a:prstGeom prst="homePlate">
            <a:avLst>
              <a:gd name="adj" fmla="val 50000"/>
            </a:avLst>
          </a:prstGeom>
          <a:solidFill>
            <a:schemeClr val="accent1"/>
          </a:solidFill>
          <a:ln w="12700" cap="flat" cmpd="sng">
            <a:solidFill>
              <a:srgbClr val="48969D"/>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2" name="Google Shape;52;p13"/>
          <p:cNvSpPr txBox="1">
            <a:spLocks noGrp="1"/>
          </p:cNvSpPr>
          <p:nvPr>
            <p:ph type="body" idx="1"/>
          </p:nvPr>
        </p:nvSpPr>
        <p:spPr>
          <a:xfrm>
            <a:off x="323528" y="23265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chemeClr val="dk1"/>
              </a:buClr>
              <a:buSzPts val="4100"/>
              <a:buFont typeface="Arial"/>
              <a:buNone/>
              <a:defRPr sz="5467" b="0" i="0" u="none" strike="noStrike" cap="none">
                <a:solidFill>
                  <a:schemeClr val="dk1"/>
                </a:solidFill>
                <a:latin typeface="Arial Black"/>
                <a:ea typeface="Arial Black"/>
                <a:cs typeface="Arial Black"/>
                <a:sym typeface="Arial Black"/>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a:off x="0" y="6578220"/>
            <a:ext cx="12192000" cy="2800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grpSp>
        <p:nvGrpSpPr>
          <p:cNvPr id="54" name="Google Shape;54;p13"/>
          <p:cNvGrpSpPr/>
          <p:nvPr/>
        </p:nvGrpSpPr>
        <p:grpSpPr>
          <a:xfrm>
            <a:off x="9563890" y="5525204"/>
            <a:ext cx="2564847" cy="1152584"/>
            <a:chOff x="9563890" y="5525204"/>
            <a:chExt cx="2564846" cy="1152584"/>
          </a:xfrm>
        </p:grpSpPr>
        <p:pic>
          <p:nvPicPr>
            <p:cNvPr id="55" name="Google Shape;55;p13"/>
            <p:cNvPicPr preferRelativeResize="0"/>
            <p:nvPr/>
          </p:nvPicPr>
          <p:blipFill rotWithShape="1">
            <a:blip r:embed="rId2">
              <a:alphaModFix/>
            </a:blip>
            <a:srcRect/>
            <a:stretch/>
          </p:blipFill>
          <p:spPr>
            <a:xfrm flipH="1">
              <a:off x="9829188" y="6225828"/>
              <a:ext cx="693891" cy="451960"/>
            </a:xfrm>
            <a:prstGeom prst="rect">
              <a:avLst/>
            </a:prstGeom>
            <a:noFill/>
            <a:ln>
              <a:noFill/>
            </a:ln>
          </p:spPr>
        </p:pic>
        <p:pic>
          <p:nvPicPr>
            <p:cNvPr id="56" name="Google Shape;56;p13"/>
            <p:cNvPicPr preferRelativeResize="0"/>
            <p:nvPr/>
          </p:nvPicPr>
          <p:blipFill rotWithShape="1">
            <a:blip r:embed="rId3">
              <a:alphaModFix/>
            </a:blip>
            <a:srcRect/>
            <a:stretch/>
          </p:blipFill>
          <p:spPr>
            <a:xfrm flipH="1">
              <a:off x="10564669" y="5539612"/>
              <a:ext cx="500087" cy="1057003"/>
            </a:xfrm>
            <a:prstGeom prst="rect">
              <a:avLst/>
            </a:prstGeom>
            <a:noFill/>
            <a:ln>
              <a:noFill/>
            </a:ln>
          </p:spPr>
        </p:pic>
        <p:pic>
          <p:nvPicPr>
            <p:cNvPr id="57" name="Google Shape;57;p13"/>
            <p:cNvPicPr preferRelativeResize="0"/>
            <p:nvPr/>
          </p:nvPicPr>
          <p:blipFill rotWithShape="1">
            <a:blip r:embed="rId4">
              <a:alphaModFix/>
            </a:blip>
            <a:srcRect/>
            <a:stretch/>
          </p:blipFill>
          <p:spPr>
            <a:xfrm flipH="1">
              <a:off x="11578408" y="5735969"/>
              <a:ext cx="550328" cy="879993"/>
            </a:xfrm>
            <a:prstGeom prst="rect">
              <a:avLst/>
            </a:prstGeom>
            <a:noFill/>
            <a:ln>
              <a:noFill/>
            </a:ln>
          </p:spPr>
        </p:pic>
        <p:pic>
          <p:nvPicPr>
            <p:cNvPr id="58" name="Google Shape;58;p13"/>
            <p:cNvPicPr preferRelativeResize="0"/>
            <p:nvPr/>
          </p:nvPicPr>
          <p:blipFill rotWithShape="1">
            <a:blip r:embed="rId5">
              <a:alphaModFix/>
            </a:blip>
            <a:srcRect/>
            <a:stretch/>
          </p:blipFill>
          <p:spPr>
            <a:xfrm flipH="1">
              <a:off x="11160970" y="5525204"/>
              <a:ext cx="374861" cy="1071411"/>
            </a:xfrm>
            <a:prstGeom prst="rect">
              <a:avLst/>
            </a:prstGeom>
            <a:noFill/>
            <a:ln>
              <a:noFill/>
            </a:ln>
          </p:spPr>
        </p:pic>
        <p:pic>
          <p:nvPicPr>
            <p:cNvPr id="59" name="Google Shape;59;p13"/>
            <p:cNvPicPr preferRelativeResize="0"/>
            <p:nvPr/>
          </p:nvPicPr>
          <p:blipFill rotWithShape="1">
            <a:blip r:embed="rId6">
              <a:alphaModFix/>
            </a:blip>
            <a:srcRect/>
            <a:stretch/>
          </p:blipFill>
          <p:spPr>
            <a:xfrm>
              <a:off x="9563890" y="5866852"/>
              <a:ext cx="265298" cy="402521"/>
            </a:xfrm>
            <a:prstGeom prst="rect">
              <a:avLst/>
            </a:prstGeom>
            <a:noFill/>
            <a:ln>
              <a:noFill/>
            </a:ln>
          </p:spPr>
        </p:pic>
      </p:grpSp>
      <p:sp>
        <p:nvSpPr>
          <p:cNvPr id="60" name="Google Shape;60;p13"/>
          <p:cNvSpPr txBox="1">
            <a:spLocks noGrp="1"/>
          </p:cNvSpPr>
          <p:nvPr>
            <p:ph type="sldNum" idx="12"/>
          </p:nvPr>
        </p:nvSpPr>
        <p:spPr>
          <a:xfrm>
            <a:off x="11683383" y="95477"/>
            <a:ext cx="579200" cy="4992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1pPr>
            <a:lvl2pPr marL="0" marR="0" lvl="1"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2pPr>
            <a:lvl3pPr marL="0" marR="0" lvl="2"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3pPr>
            <a:lvl4pPr marL="0" marR="0" lvl="3"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4pPr>
            <a:lvl5pPr marL="0" marR="0" lvl="4"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5pPr>
            <a:lvl6pPr marL="0" marR="0" lvl="5"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6pPr>
            <a:lvl7pPr marL="0" marR="0" lvl="6"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7pPr>
            <a:lvl8pPr marL="0" marR="0" lvl="7"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8pPr>
            <a:lvl9pPr marL="0" marR="0" lvl="8" indent="0" algn="l" rtl="0">
              <a:lnSpc>
                <a:spcPct val="100000"/>
              </a:lnSpc>
              <a:spcBef>
                <a:spcPts val="0"/>
              </a:spcBef>
              <a:spcAft>
                <a:spcPts val="0"/>
              </a:spcAft>
              <a:buClr>
                <a:srgbClr val="000000"/>
              </a:buClr>
              <a:buSzPts val="1400"/>
              <a:buFont typeface="Arial"/>
              <a:buNone/>
              <a:defRPr sz="1867" b="1" i="0" u="none" strike="noStrike" cap="none">
                <a:solidFill>
                  <a:schemeClr val="lt1"/>
                </a:solidFill>
                <a:latin typeface="Lato"/>
                <a:ea typeface="Lato"/>
                <a:cs typeface="Lato"/>
                <a:sym typeface="Lato"/>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81395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7_Basic Layout">
  <p:cSld name="18_Basic Layout">
    <p:spTree>
      <p:nvGrpSpPr>
        <p:cNvPr id="1" name="Shape 36"/>
        <p:cNvGrpSpPr/>
        <p:nvPr/>
      </p:nvGrpSpPr>
      <p:grpSpPr>
        <a:xfrm>
          <a:off x="0" y="0"/>
          <a:ext cx="0" cy="0"/>
          <a:chOff x="0" y="0"/>
          <a:chExt cx="0" cy="0"/>
        </a:xfrm>
      </p:grpSpPr>
      <p:sp>
        <p:nvSpPr>
          <p:cNvPr id="37" name="Google Shape;37;p60"/>
          <p:cNvSpPr/>
          <p:nvPr/>
        </p:nvSpPr>
        <p:spPr>
          <a:xfrm>
            <a:off x="0" y="540"/>
            <a:ext cx="12192000" cy="128832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60"/>
          <p:cNvSpPr/>
          <p:nvPr/>
        </p:nvSpPr>
        <p:spPr>
          <a:xfrm>
            <a:off x="0" y="6606000"/>
            <a:ext cx="12192000" cy="252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60"/>
          <p:cNvSpPr/>
          <p:nvPr/>
        </p:nvSpPr>
        <p:spPr>
          <a:xfrm>
            <a:off x="0" y="1288869"/>
            <a:ext cx="252000" cy="556913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60"/>
          <p:cNvSpPr/>
          <p:nvPr/>
        </p:nvSpPr>
        <p:spPr>
          <a:xfrm>
            <a:off x="11940000" y="1288869"/>
            <a:ext cx="252000" cy="548596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 name="Google Shape;41;p60"/>
          <p:cNvSpPr txBox="1">
            <a:spLocks noGrp="1"/>
          </p:cNvSpPr>
          <p:nvPr>
            <p:ph type="body" idx="1"/>
          </p:nvPr>
        </p:nvSpPr>
        <p:spPr>
          <a:xfrm>
            <a:off x="323528" y="23265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5400"/>
              <a:buFont typeface="Arial"/>
              <a:buNone/>
              <a:defRPr sz="5400" b="0" i="0" u="none" strike="noStrike" cap="none">
                <a:solidFill>
                  <a:schemeClr val="lt1"/>
                </a:solidFill>
                <a:latin typeface="Arial Black"/>
                <a:ea typeface="Arial Black"/>
                <a:cs typeface="Arial Black"/>
                <a:sym typeface="Arial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3528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a:xfrm>
            <a:off x="5145210" y="2702253"/>
            <a:ext cx="7046790" cy="1433016"/>
          </a:xfrm>
          <a:custGeom>
            <a:avLst/>
            <a:gdLst>
              <a:gd name="connsiteX0" fmla="*/ 716508 w 7046790"/>
              <a:gd name="connsiteY0" fmla="*/ 0 h 1433016"/>
              <a:gd name="connsiteX1" fmla="*/ 7046790 w 7046790"/>
              <a:gd name="connsiteY1" fmla="*/ 0 h 1433016"/>
              <a:gd name="connsiteX2" fmla="*/ 7046790 w 7046790"/>
              <a:gd name="connsiteY2" fmla="*/ 1433016 h 1433016"/>
              <a:gd name="connsiteX3" fmla="*/ 716508 w 7046790"/>
              <a:gd name="connsiteY3" fmla="*/ 1433015 h 1433016"/>
              <a:gd name="connsiteX4" fmla="*/ 14557 w 7046790"/>
              <a:gd name="connsiteY4" fmla="*/ 860908 h 1433016"/>
              <a:gd name="connsiteX5" fmla="*/ 0 w 7046790"/>
              <a:gd name="connsiteY5" fmla="*/ 716508 h 1433016"/>
              <a:gd name="connsiteX6" fmla="*/ 14557 w 7046790"/>
              <a:gd name="connsiteY6" fmla="*/ 572107 h 1433016"/>
              <a:gd name="connsiteX7" fmla="*/ 716508 w 7046790"/>
              <a:gd name="connsiteY7" fmla="*/ 0 h 143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6790" h="1433016">
                <a:moveTo>
                  <a:pt x="716508" y="0"/>
                </a:moveTo>
                <a:lnTo>
                  <a:pt x="7046790" y="0"/>
                </a:lnTo>
                <a:lnTo>
                  <a:pt x="7046790" y="1433016"/>
                </a:lnTo>
                <a:lnTo>
                  <a:pt x="716508" y="1433015"/>
                </a:lnTo>
                <a:cubicBezTo>
                  <a:pt x="370257" y="1433015"/>
                  <a:pt x="81369" y="1187409"/>
                  <a:pt x="14557" y="860908"/>
                </a:cubicBezTo>
                <a:lnTo>
                  <a:pt x="0" y="716508"/>
                </a:lnTo>
                <a:lnTo>
                  <a:pt x="14557" y="572107"/>
                </a:lnTo>
                <a:cubicBezTo>
                  <a:pt x="81369" y="245607"/>
                  <a:pt x="370257" y="0"/>
                  <a:pt x="7165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5991371" y="2940667"/>
            <a:ext cx="6200630" cy="677416"/>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991371" y="3618083"/>
            <a:ext cx="6200630" cy="288032"/>
          </a:xfrm>
          <a:prstGeom prst="rect">
            <a:avLst/>
          </a:prstGeom>
        </p:spPr>
        <p:txBody>
          <a:bodyPr anchor="ctr"/>
          <a:lstStyle>
            <a:lvl1pPr marL="0" indent="0" algn="l">
              <a:buNone/>
              <a:defRPr sz="1800" b="0" baseline="0">
                <a:solidFill>
                  <a:schemeClr val="bg1"/>
                </a:solidFill>
                <a:latin typeface="+mn-lt"/>
                <a:cs typeface="Arial" pitchFamily="34" charset="0"/>
              </a:defRPr>
            </a:lvl1pPr>
          </a:lstStyle>
          <a:p>
            <a:pPr lvl="0"/>
            <a:r>
              <a:rPr lang="en-US" altLang="ko-KR" dirty="0"/>
              <a:t>Insert your subtitle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020" y="1768391"/>
            <a:ext cx="3871062" cy="3322224"/>
          </a:xfrm>
          <a:prstGeom prst="rect">
            <a:avLst/>
          </a:prstGeom>
        </p:spPr>
      </p:pic>
      <p:grpSp>
        <p:nvGrpSpPr>
          <p:cNvPr id="7" name="Group 6"/>
          <p:cNvGrpSpPr/>
          <p:nvPr userDrawn="1"/>
        </p:nvGrpSpPr>
        <p:grpSpPr>
          <a:xfrm rot="20902188">
            <a:off x="9365848" y="916983"/>
            <a:ext cx="2238834" cy="1019540"/>
            <a:chOff x="5854179" y="4149929"/>
            <a:chExt cx="3042404" cy="1385477"/>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84226">
              <a:off x="5854179" y="4641593"/>
              <a:ext cx="2160473" cy="89381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567481">
              <a:off x="7979555" y="4127563"/>
              <a:ext cx="894661" cy="939394"/>
            </a:xfrm>
            <a:prstGeom prst="rect">
              <a:avLst/>
            </a:prstGeom>
          </p:spPr>
        </p:pic>
      </p:grpSp>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8430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68C0367D-493D-4B4A-84CA-2F56367E421E}"/>
              </a:ext>
            </a:extLst>
          </p:cNvPr>
          <p:cNvSpPr/>
          <p:nvPr userDrawn="1"/>
        </p:nvSpPr>
        <p:spPr>
          <a:xfrm rot="10800000">
            <a:off x="11404208" y="136760"/>
            <a:ext cx="787791" cy="4624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 Placeholder 9"/>
          <p:cNvSpPr>
            <a:spLocks noGrp="1"/>
          </p:cNvSpPr>
          <p:nvPr userDrawn="1">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
        <p:nvSpPr>
          <p:cNvPr id="52" name="Rectangle 51"/>
          <p:cNvSpPr/>
          <p:nvPr userDrawn="1"/>
        </p:nvSpPr>
        <p:spPr>
          <a:xfrm>
            <a:off x="0" y="6578220"/>
            <a:ext cx="12192000" cy="279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그룹 2">
            <a:extLst>
              <a:ext uri="{FF2B5EF4-FFF2-40B4-BE49-F238E27FC236}">
                <a16:creationId xmlns:a16="http://schemas.microsoft.com/office/drawing/2014/main" id="{A78451C5-B8CA-4E35-8763-FA65423527B0}"/>
              </a:ext>
            </a:extLst>
          </p:cNvPr>
          <p:cNvGrpSpPr/>
          <p:nvPr userDrawn="1"/>
        </p:nvGrpSpPr>
        <p:grpSpPr>
          <a:xfrm>
            <a:off x="9563890" y="5525204"/>
            <a:ext cx="2564846" cy="1152584"/>
            <a:chOff x="9563890" y="5525204"/>
            <a:chExt cx="2564846" cy="1152584"/>
          </a:xfrm>
        </p:grpSpPr>
        <p:pic>
          <p:nvPicPr>
            <p:cNvPr id="54" name="Picture 5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829188" y="6225828"/>
              <a:ext cx="693891" cy="451960"/>
            </a:xfrm>
            <a:prstGeom prst="rect">
              <a:avLst/>
            </a:prstGeom>
          </p:spPr>
        </p:pic>
        <p:pic>
          <p:nvPicPr>
            <p:cNvPr id="55" name="Picture 5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64669" y="5539612"/>
              <a:ext cx="500087" cy="1057003"/>
            </a:xfrm>
            <a:prstGeom prst="rect">
              <a:avLst/>
            </a:prstGeom>
          </p:spPr>
        </p:pic>
        <p:pic>
          <p:nvPicPr>
            <p:cNvPr id="56" name="Picture 5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578408" y="5735969"/>
              <a:ext cx="550328" cy="879993"/>
            </a:xfrm>
            <a:prstGeom prst="rect">
              <a:avLst/>
            </a:prstGeom>
          </p:spPr>
        </p:pic>
        <p:pic>
          <p:nvPicPr>
            <p:cNvPr id="57" name="Picture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160970" y="5525204"/>
              <a:ext cx="374861" cy="1071411"/>
            </a:xfrm>
            <a:prstGeom prst="rect">
              <a:avLst/>
            </a:prstGeom>
          </p:spPr>
        </p:pic>
        <p:pic>
          <p:nvPicPr>
            <p:cNvPr id="59" name="Picture 5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90" y="5866852"/>
              <a:ext cx="265298" cy="402521"/>
            </a:xfrm>
            <a:prstGeom prst="rect">
              <a:avLst/>
            </a:prstGeom>
          </p:spPr>
        </p:pic>
      </p:grpSp>
      <p:sp>
        <p:nvSpPr>
          <p:cNvPr id="4" name="Slide Number Placeholder 3">
            <a:extLst>
              <a:ext uri="{FF2B5EF4-FFF2-40B4-BE49-F238E27FC236}">
                <a16:creationId xmlns:a16="http://schemas.microsoft.com/office/drawing/2014/main" id="{2AB0C05D-75B1-4E60-8C89-9DBC048425F3}"/>
              </a:ext>
            </a:extLst>
          </p:cNvPr>
          <p:cNvSpPr>
            <a:spLocks noGrp="1"/>
          </p:cNvSpPr>
          <p:nvPr>
            <p:ph type="sldNum" sz="quarter" idx="11"/>
          </p:nvPr>
        </p:nvSpPr>
        <p:spPr>
          <a:xfrm>
            <a:off x="11683383" y="95477"/>
            <a:ext cx="579102" cy="499305"/>
          </a:xfrm>
        </p:spPr>
        <p:txBody>
          <a:bodyPr/>
          <a:lstStyle>
            <a:lvl1pPr>
              <a:defRPr sz="1800" b="1">
                <a:solidFill>
                  <a:schemeClr val="bg1"/>
                </a:solidFill>
                <a:latin typeface="Lato" panose="020F0502020204030203" pitchFamily="34" charset="0"/>
                <a:ea typeface="Lato" panose="020F0502020204030203" pitchFamily="34" charset="0"/>
              </a:defRPr>
            </a:lvl1pPr>
          </a:lstStyle>
          <a:p>
            <a:fld id="{39DF4D34-B824-49AF-B006-0009B9F840AA}" type="slidenum">
              <a:rPr lang="he-IL" smtClean="0"/>
              <a:pPr/>
              <a:t>‹#›</a:t>
            </a:fld>
            <a:endParaRPr lang="he-IL" dirty="0"/>
          </a:p>
        </p:txBody>
      </p:sp>
    </p:spTree>
    <p:extLst>
      <p:ext uri="{BB962C8B-B14F-4D97-AF65-F5344CB8AC3E}">
        <p14:creationId xmlns:p14="http://schemas.microsoft.com/office/powerpoint/2010/main" val="264600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15" name="Rectangle 14"/>
          <p:cNvSpPr/>
          <p:nvPr userDrawn="1"/>
        </p:nvSpPr>
        <p:spPr>
          <a:xfrm>
            <a:off x="0" y="6578220"/>
            <a:ext cx="12192000" cy="27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그룹 4">
            <a:extLst>
              <a:ext uri="{FF2B5EF4-FFF2-40B4-BE49-F238E27FC236}">
                <a16:creationId xmlns:a16="http://schemas.microsoft.com/office/drawing/2014/main" id="{484EC83C-90C3-44F9-9FB4-2FF0523F037F}"/>
              </a:ext>
            </a:extLst>
          </p:cNvPr>
          <p:cNvGrpSpPr/>
          <p:nvPr userDrawn="1"/>
        </p:nvGrpSpPr>
        <p:grpSpPr>
          <a:xfrm>
            <a:off x="9546239" y="5502281"/>
            <a:ext cx="2582497" cy="1175507"/>
            <a:chOff x="5909905" y="2428755"/>
            <a:chExt cx="2582497" cy="1175507"/>
          </a:xfrm>
        </p:grpSpPr>
        <p:pic>
          <p:nvPicPr>
            <p:cNvPr id="17" name="Picture 3">
              <a:extLst>
                <a:ext uri="{FF2B5EF4-FFF2-40B4-BE49-F238E27FC236}">
                  <a16:creationId xmlns:a16="http://schemas.microsoft.com/office/drawing/2014/main" id="{556ECAD0-8F48-4C95-8410-7CAE11957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9619" y="2428755"/>
              <a:ext cx="518419" cy="1095748"/>
            </a:xfrm>
            <a:prstGeom prst="rect">
              <a:avLst/>
            </a:prstGeom>
          </p:spPr>
        </p:pic>
        <p:pic>
          <p:nvPicPr>
            <p:cNvPr id="18" name="Picture 6">
              <a:extLst>
                <a:ext uri="{FF2B5EF4-FFF2-40B4-BE49-F238E27FC236}">
                  <a16:creationId xmlns:a16="http://schemas.microsoft.com/office/drawing/2014/main" id="{31682512-AE8D-4387-9A80-4126898973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929562" y="2651087"/>
              <a:ext cx="562840" cy="900000"/>
            </a:xfrm>
            <a:prstGeom prst="rect">
              <a:avLst/>
            </a:prstGeom>
          </p:spPr>
        </p:pic>
        <p:pic>
          <p:nvPicPr>
            <p:cNvPr id="19" name="Picture 9">
              <a:extLst>
                <a:ext uri="{FF2B5EF4-FFF2-40B4-BE49-F238E27FC236}">
                  <a16:creationId xmlns:a16="http://schemas.microsoft.com/office/drawing/2014/main" id="{6BD14DD3-4432-415F-9AD3-BCDA19CA8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11982" y="2443847"/>
              <a:ext cx="377866" cy="1080000"/>
            </a:xfrm>
            <a:prstGeom prst="rect">
              <a:avLst/>
            </a:prstGeom>
          </p:spPr>
        </p:pic>
        <p:pic>
          <p:nvPicPr>
            <p:cNvPr id="20" name="Picture 10">
              <a:extLst>
                <a:ext uri="{FF2B5EF4-FFF2-40B4-BE49-F238E27FC236}">
                  <a16:creationId xmlns:a16="http://schemas.microsoft.com/office/drawing/2014/main" id="{E6C6243D-1D1F-44B5-BE24-3B1D50CC85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909905" y="2796835"/>
              <a:ext cx="269476" cy="408860"/>
            </a:xfrm>
            <a:prstGeom prst="rect">
              <a:avLst/>
            </a:prstGeom>
          </p:spPr>
        </p:pic>
        <p:pic>
          <p:nvPicPr>
            <p:cNvPr id="21" name="Picture 11">
              <a:extLst>
                <a:ext uri="{FF2B5EF4-FFF2-40B4-BE49-F238E27FC236}">
                  <a16:creationId xmlns:a16="http://schemas.microsoft.com/office/drawing/2014/main" id="{85329362-DA57-4353-85E1-9345D3224FD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167604" y="3136262"/>
              <a:ext cx="718517" cy="468000"/>
            </a:xfrm>
            <a:prstGeom prst="rect">
              <a:avLst/>
            </a:prstGeom>
          </p:spPr>
        </p:pic>
      </p:grpSp>
    </p:spTree>
    <p:extLst>
      <p:ext uri="{BB962C8B-B14F-4D97-AF65-F5344CB8AC3E}">
        <p14:creationId xmlns:p14="http://schemas.microsoft.com/office/powerpoint/2010/main" val="162654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2092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grpSp>
        <p:nvGrpSpPr>
          <p:cNvPr id="11" name="Group 10"/>
          <p:cNvGrpSpPr/>
          <p:nvPr userDrawn="1"/>
        </p:nvGrpSpPr>
        <p:grpSpPr>
          <a:xfrm>
            <a:off x="1637736" y="0"/>
            <a:ext cx="3534772" cy="6858000"/>
            <a:chOff x="750628" y="0"/>
            <a:chExt cx="3534772" cy="6858000"/>
          </a:xfrm>
        </p:grpSpPr>
        <p:sp>
          <p:nvSpPr>
            <p:cNvPr id="9" name="Freeform 8"/>
            <p:cNvSpPr/>
            <p:nvPr userDrawn="1"/>
          </p:nvSpPr>
          <p:spPr>
            <a:xfrm>
              <a:off x="3104866" y="2241644"/>
              <a:ext cx="1180534" cy="2371300"/>
            </a:xfrm>
            <a:custGeom>
              <a:avLst/>
              <a:gdLst>
                <a:gd name="connsiteX0" fmla="*/ 1 w 1180534"/>
                <a:gd name="connsiteY0" fmla="*/ 0 h 2371300"/>
                <a:gd name="connsiteX1" fmla="*/ 1180534 w 1180534"/>
                <a:gd name="connsiteY1" fmla="*/ 1185650 h 2371300"/>
                <a:gd name="connsiteX2" fmla="*/ 1 w 1180534"/>
                <a:gd name="connsiteY2" fmla="*/ 2371300 h 2371300"/>
                <a:gd name="connsiteX3" fmla="*/ 0 w 1180534"/>
                <a:gd name="connsiteY3" fmla="*/ 2371300 h 2371300"/>
                <a:gd name="connsiteX4" fmla="*/ 0 w 1180534"/>
                <a:gd name="connsiteY4" fmla="*/ 0 h 237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34" h="2371300">
                  <a:moveTo>
                    <a:pt x="1" y="0"/>
                  </a:moveTo>
                  <a:cubicBezTo>
                    <a:pt x="651991" y="0"/>
                    <a:pt x="1180534" y="530834"/>
                    <a:pt x="1180534" y="1185650"/>
                  </a:cubicBezTo>
                  <a:cubicBezTo>
                    <a:pt x="1180534" y="1840466"/>
                    <a:pt x="651991" y="2371300"/>
                    <a:pt x="1" y="2371300"/>
                  </a:cubicBezTo>
                  <a:lnTo>
                    <a:pt x="0" y="23713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4224" y="2408829"/>
              <a:ext cx="2067638" cy="2067638"/>
            </a:xfrm>
            <a:prstGeom prst="rect">
              <a:avLst/>
            </a:prstGeom>
          </p:spPr>
        </p:pic>
        <p:sp>
          <p:nvSpPr>
            <p:cNvPr id="6" name="Freeform 5"/>
            <p:cNvSpPr/>
            <p:nvPr userDrawn="1"/>
          </p:nvSpPr>
          <p:spPr>
            <a:xfrm>
              <a:off x="750628" y="0"/>
              <a:ext cx="2347415" cy="6858000"/>
            </a:xfrm>
            <a:custGeom>
              <a:avLst/>
              <a:gdLst>
                <a:gd name="connsiteX0" fmla="*/ 0 w 2347415"/>
                <a:gd name="connsiteY0" fmla="*/ 0 h 6858000"/>
                <a:gd name="connsiteX1" fmla="*/ 2347415 w 2347415"/>
                <a:gd name="connsiteY1" fmla="*/ 0 h 6858000"/>
                <a:gd name="connsiteX2" fmla="*/ 2347415 w 2347415"/>
                <a:gd name="connsiteY2" fmla="*/ 2241644 h 6858000"/>
                <a:gd name="connsiteX3" fmla="*/ 1160059 w 2347415"/>
                <a:gd name="connsiteY3" fmla="*/ 3429000 h 6858000"/>
                <a:gd name="connsiteX4" fmla="*/ 2347415 w 2347415"/>
                <a:gd name="connsiteY4" fmla="*/ 4616356 h 6858000"/>
                <a:gd name="connsiteX5" fmla="*/ 2347415 w 2347415"/>
                <a:gd name="connsiteY5" fmla="*/ 6858000 h 6858000"/>
                <a:gd name="connsiteX6" fmla="*/ 0 w 23474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7415" h="6858000">
                  <a:moveTo>
                    <a:pt x="0" y="0"/>
                  </a:moveTo>
                  <a:lnTo>
                    <a:pt x="2347415" y="0"/>
                  </a:lnTo>
                  <a:lnTo>
                    <a:pt x="2347415" y="2241644"/>
                  </a:lnTo>
                  <a:cubicBezTo>
                    <a:pt x="1691656" y="2241644"/>
                    <a:pt x="1160059" y="2773241"/>
                    <a:pt x="1160059" y="3429000"/>
                  </a:cubicBezTo>
                  <a:cubicBezTo>
                    <a:pt x="1160059" y="4084759"/>
                    <a:pt x="1691656" y="4616356"/>
                    <a:pt x="2347415" y="4616356"/>
                  </a:cubicBezTo>
                  <a:lnTo>
                    <a:pt x="234741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0" y="0"/>
            <a:ext cx="20198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85591" y="5482279"/>
            <a:ext cx="2537370" cy="1245739"/>
            <a:chOff x="663266" y="5482279"/>
            <a:chExt cx="2537370" cy="1245739"/>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266" y="5687496"/>
              <a:ext cx="451291" cy="95386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643" y="5862433"/>
              <a:ext cx="482726" cy="77189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6480" y="6133733"/>
              <a:ext cx="858460" cy="500596"/>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8654" y="5708176"/>
              <a:ext cx="328814" cy="939801"/>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98724" y="5482279"/>
              <a:ext cx="270513" cy="410434"/>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91981" y="6331576"/>
              <a:ext cx="608655" cy="396442"/>
            </a:xfrm>
            <a:prstGeom prst="rect">
              <a:avLst/>
            </a:prstGeom>
          </p:spPr>
        </p:pic>
      </p:grpSp>
      <p:sp>
        <p:nvSpPr>
          <p:cNvPr id="18" name="Rectangle 17"/>
          <p:cNvSpPr/>
          <p:nvPr userDrawn="1"/>
        </p:nvSpPr>
        <p:spPr>
          <a:xfrm>
            <a:off x="185594" y="6632813"/>
            <a:ext cx="3594836"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292825" y="1665596"/>
            <a:ext cx="3603008" cy="3603008"/>
          </a:xfrm>
          <a:prstGeom prst="arc">
            <a:avLst>
              <a:gd name="adj1" fmla="val 9870459"/>
              <a:gd name="adj2" fmla="val 15552705"/>
            </a:avLst>
          </a:prstGeom>
          <a:ln w="19050">
            <a:solidFill>
              <a:schemeClr val="bg1"/>
            </a:solidFill>
            <a:headEnd type="ova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9286725">
            <a:off x="2300466" y="4040391"/>
            <a:ext cx="399673" cy="419656"/>
          </a:xfrm>
          <a:prstGeom prst="rect">
            <a:avLst/>
          </a:prstGeom>
        </p:spPr>
      </p:pic>
    </p:spTree>
    <p:extLst>
      <p:ext uri="{BB962C8B-B14F-4D97-AF65-F5344CB8AC3E}">
        <p14:creationId xmlns:p14="http://schemas.microsoft.com/office/powerpoint/2010/main" val="155276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
        <p:nvSpPr>
          <p:cNvPr id="3" name="그림 개체 틀 2">
            <a:extLst>
              <a:ext uri="{FF2B5EF4-FFF2-40B4-BE49-F238E27FC236}">
                <a16:creationId xmlns:a16="http://schemas.microsoft.com/office/drawing/2014/main" id="{574FAD1E-A451-4118-9B93-DE008A06B10B}"/>
              </a:ext>
            </a:extLst>
          </p:cNvPr>
          <p:cNvSpPr>
            <a:spLocks noGrp="1"/>
          </p:cNvSpPr>
          <p:nvPr>
            <p:ph type="pic" sz="quarter" idx="61" hasCustomPrompt="1"/>
          </p:nvPr>
        </p:nvSpPr>
        <p:spPr>
          <a:xfrm>
            <a:off x="733105" y="1850016"/>
            <a:ext cx="3564000" cy="140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그림 개체 틀 2">
            <a:extLst>
              <a:ext uri="{FF2B5EF4-FFF2-40B4-BE49-F238E27FC236}">
                <a16:creationId xmlns:a16="http://schemas.microsoft.com/office/drawing/2014/main" id="{C44A9684-BAED-49B4-B569-854B22C99DE6}"/>
              </a:ext>
            </a:extLst>
          </p:cNvPr>
          <p:cNvSpPr>
            <a:spLocks noGrp="1"/>
          </p:cNvSpPr>
          <p:nvPr>
            <p:ph type="pic" sz="quarter" idx="62" hasCustomPrompt="1"/>
          </p:nvPr>
        </p:nvSpPr>
        <p:spPr>
          <a:xfrm>
            <a:off x="4313536" y="3244457"/>
            <a:ext cx="3564000" cy="140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E8D02DDB-664A-4145-A599-8E84107FBA7C}"/>
              </a:ext>
            </a:extLst>
          </p:cNvPr>
          <p:cNvSpPr>
            <a:spLocks noGrp="1"/>
          </p:cNvSpPr>
          <p:nvPr>
            <p:ph type="pic" sz="quarter" idx="63" hasCustomPrompt="1"/>
          </p:nvPr>
        </p:nvSpPr>
        <p:spPr>
          <a:xfrm>
            <a:off x="7876550" y="4648628"/>
            <a:ext cx="3564000" cy="140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Rectangle 18">
            <a:extLst>
              <a:ext uri="{FF2B5EF4-FFF2-40B4-BE49-F238E27FC236}">
                <a16:creationId xmlns:a16="http://schemas.microsoft.com/office/drawing/2014/main" id="{76F7017F-5FAE-41DD-B825-AB45B36EC8F1}"/>
              </a:ext>
            </a:extLst>
          </p:cNvPr>
          <p:cNvSpPr/>
          <p:nvPr userDrawn="1"/>
        </p:nvSpPr>
        <p:spPr>
          <a:xfrm>
            <a:off x="4296118" y="1850016"/>
            <a:ext cx="7144432" cy="14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75000"/>
                  <a:lumOff val="25000"/>
                </a:schemeClr>
              </a:solidFill>
            </a:endParaRPr>
          </a:p>
        </p:txBody>
      </p:sp>
      <p:sp>
        <p:nvSpPr>
          <p:cNvPr id="7" name="Rectangle 19">
            <a:extLst>
              <a:ext uri="{FF2B5EF4-FFF2-40B4-BE49-F238E27FC236}">
                <a16:creationId xmlns:a16="http://schemas.microsoft.com/office/drawing/2014/main" id="{1CDE18C2-CE80-4062-88C2-E8359C661307}"/>
              </a:ext>
            </a:extLst>
          </p:cNvPr>
          <p:cNvSpPr/>
          <p:nvPr userDrawn="1"/>
        </p:nvSpPr>
        <p:spPr>
          <a:xfrm>
            <a:off x="733104" y="4648628"/>
            <a:ext cx="7144432" cy="14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75000"/>
                  <a:lumOff val="25000"/>
                </a:schemeClr>
              </a:solidFill>
            </a:endParaRPr>
          </a:p>
        </p:txBody>
      </p:sp>
      <p:sp>
        <p:nvSpPr>
          <p:cNvPr id="8" name="Rectangle 20">
            <a:extLst>
              <a:ext uri="{FF2B5EF4-FFF2-40B4-BE49-F238E27FC236}">
                <a16:creationId xmlns:a16="http://schemas.microsoft.com/office/drawing/2014/main" id="{5FD3E989-E6FE-4090-943E-4556536F4A16}"/>
              </a:ext>
            </a:extLst>
          </p:cNvPr>
          <p:cNvSpPr/>
          <p:nvPr userDrawn="1"/>
        </p:nvSpPr>
        <p:spPr>
          <a:xfrm>
            <a:off x="7876549" y="3244457"/>
            <a:ext cx="3564001"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75000"/>
                  <a:lumOff val="25000"/>
                </a:schemeClr>
              </a:solidFill>
            </a:endParaRPr>
          </a:p>
        </p:txBody>
      </p:sp>
    </p:spTree>
    <p:extLst>
      <p:ext uri="{BB962C8B-B14F-4D97-AF65-F5344CB8AC3E}">
        <p14:creationId xmlns:p14="http://schemas.microsoft.com/office/powerpoint/2010/main" val="330609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
        <p:nvSpPr>
          <p:cNvPr id="3" name="Oval Callout 37">
            <a:extLst>
              <a:ext uri="{FF2B5EF4-FFF2-40B4-BE49-F238E27FC236}">
                <a16:creationId xmlns:a16="http://schemas.microsoft.com/office/drawing/2014/main" id="{EA0AD969-7A0C-48B4-912D-A67AE18EE776}"/>
              </a:ext>
            </a:extLst>
          </p:cNvPr>
          <p:cNvSpPr/>
          <p:nvPr userDrawn="1"/>
        </p:nvSpPr>
        <p:spPr>
          <a:xfrm rot="1882940">
            <a:off x="8045016" y="1862385"/>
            <a:ext cx="3192184" cy="3057648"/>
          </a:xfrm>
          <a:prstGeom prst="wedgeEllipseCallout">
            <a:avLst>
              <a:gd name="adj1" fmla="val -37974"/>
              <a:gd name="adj2" fmla="val 657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D1846F98-7C57-46DC-B27D-C8E8D0A59D51}"/>
              </a:ext>
            </a:extLst>
          </p:cNvPr>
          <p:cNvSpPr>
            <a:spLocks noGrp="1"/>
          </p:cNvSpPr>
          <p:nvPr>
            <p:ph type="pic" sz="quarter" idx="11" hasCustomPrompt="1"/>
          </p:nvPr>
        </p:nvSpPr>
        <p:spPr>
          <a:xfrm>
            <a:off x="8651053" y="1992540"/>
            <a:ext cx="2124560" cy="2035473"/>
          </a:xfrm>
          <a:prstGeom prst="ellipse">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41719285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A481BF-371B-4967-8E3B-13FFB6F3CCEE}"/>
              </a:ext>
            </a:extLst>
          </p:cNvPr>
          <p:cNvSpPr>
            <a:spLocks noGrp="1"/>
          </p:cNvSpPr>
          <p:nvPr>
            <p:ph type="sldNum" sz="quarter" idx="4"/>
          </p:nvPr>
        </p:nvSpPr>
        <p:spPr>
          <a:xfrm>
            <a:off x="11488615" y="166565"/>
            <a:ext cx="512299" cy="365125"/>
          </a:xfrm>
          <a:prstGeom prst="rect">
            <a:avLst/>
          </a:prstGeom>
        </p:spPr>
        <p:txBody>
          <a:bodyPr vert="horz" lIns="91440" tIns="45720" rIns="91440" bIns="45720" rtlCol="0" anchor="ctr"/>
          <a:lstStyle>
            <a:lvl1pPr algn="l">
              <a:defRPr sz="1600">
                <a:solidFill>
                  <a:schemeClr val="tx1">
                    <a:tint val="75000"/>
                  </a:schemeClr>
                </a:solidFill>
                <a:latin typeface="Centry gothic"/>
              </a:defRPr>
            </a:lvl1pPr>
          </a:lstStyle>
          <a:p>
            <a:fld id="{48BAC2F0-18E7-48BE-A253-77C912536E68}" type="slidenum">
              <a:rPr lang="he-IL" smtClean="0"/>
              <a:pPr/>
              <a:t>‹#›</a:t>
            </a:fld>
            <a:endParaRPr lang="he-IL" dirty="0"/>
          </a:p>
        </p:txBody>
      </p:sp>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AA6DBF-4474-4279-933C-4766A6B47DE0}"/>
              </a:ext>
            </a:extLst>
          </p:cNvPr>
          <p:cNvSpPr>
            <a:spLocks noGrp="1"/>
          </p:cNvSpPr>
          <p:nvPr>
            <p:ph type="sldNum" sz="quarter" idx="4"/>
          </p:nvPr>
        </p:nvSpPr>
        <p:spPr>
          <a:xfrm>
            <a:off x="11408898" y="86849"/>
            <a:ext cx="662354" cy="499305"/>
          </a:xfrm>
          <a:prstGeom prst="rect">
            <a:avLst/>
          </a:prstGeom>
        </p:spPr>
        <p:txBody>
          <a:bodyPr vert="horz" lIns="91440" tIns="45720" rIns="91440" bIns="45720" rtlCol="0" anchor="ctr"/>
          <a:lstStyle>
            <a:lvl1pPr algn="l">
              <a:defRPr sz="1600" b="1">
                <a:solidFill>
                  <a:schemeClr val="tx1">
                    <a:tint val="75000"/>
                  </a:schemeClr>
                </a:solidFill>
                <a:latin typeface="Centry gothic"/>
                <a:cs typeface="+mj-cs"/>
              </a:defRPr>
            </a:lvl1pPr>
          </a:lstStyle>
          <a:p>
            <a:fld id="{39DF4D34-B824-49AF-B006-0009B9F840AA}" type="slidenum">
              <a:rPr lang="he-IL" smtClean="0"/>
              <a:pPr/>
              <a:t>‹#›</a:t>
            </a:fld>
            <a:endParaRPr lang="he-IL" dirty="0"/>
          </a:p>
        </p:txBody>
      </p:sp>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654" r:id="rId3"/>
    <p:sldLayoutId id="2147483688" r:id="rId4"/>
    <p:sldLayoutId id="2147483690" r:id="rId5"/>
    <p:sldLayoutId id="2147483691" r:id="rId6"/>
    <p:sldLayoutId id="2147483700" r:id="rId7"/>
    <p:sldLayoutId id="2147483692" r:id="rId8"/>
    <p:sldLayoutId id="2147483709" r:id="rId9"/>
    <p:sldLayoutId id="2147483708" r:id="rId10"/>
    <p:sldLayoutId id="2147483656" r:id="rId11"/>
    <p:sldLayoutId id="2147483687"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584C30-0ABB-4260-8504-A3621D314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E13D5-BEE2-4143-A4F4-0EDD667DDA13}" type="slidenum">
              <a:rPr lang="he-IL" smtClean="0"/>
              <a:t>‹#›</a:t>
            </a:fld>
            <a:endParaRPr lang="he-IL"/>
          </a:p>
        </p:txBody>
      </p:sp>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25.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6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7198C4-CAD6-8A0A-EDB0-9F22CBA664D4}"/>
              </a:ext>
            </a:extLst>
          </p:cNvPr>
          <p:cNvSpPr>
            <a:spLocks noGrp="1"/>
          </p:cNvSpPr>
          <p:nvPr>
            <p:ph type="body" sz="quarter" idx="10"/>
          </p:nvPr>
        </p:nvSpPr>
        <p:spPr/>
        <p:txBody>
          <a:bodyPr/>
          <a:lstStyle/>
          <a:p>
            <a:endParaRPr lang="en-US"/>
          </a:p>
        </p:txBody>
      </p:sp>
      <p:sp>
        <p:nvSpPr>
          <p:cNvPr id="3" name="Slide Number Placeholder 2">
            <a:extLst>
              <a:ext uri="{FF2B5EF4-FFF2-40B4-BE49-F238E27FC236}">
                <a16:creationId xmlns:a16="http://schemas.microsoft.com/office/drawing/2014/main" id="{A2ACA4B6-D310-6475-7F26-8E0AF104BE2C}"/>
              </a:ext>
            </a:extLst>
          </p:cNvPr>
          <p:cNvSpPr>
            <a:spLocks noGrp="1"/>
          </p:cNvSpPr>
          <p:nvPr>
            <p:ph type="sldNum" sz="quarter" idx="11"/>
          </p:nvPr>
        </p:nvSpPr>
        <p:spPr/>
        <p:txBody>
          <a:bodyPr/>
          <a:lstStyle/>
          <a:p>
            <a:fld id="{39DF4D34-B824-49AF-B006-0009B9F840AA}" type="slidenum">
              <a:rPr lang="he-IL" smtClean="0"/>
              <a:pPr/>
              <a:t>1</a:t>
            </a:fld>
            <a:endParaRPr lang="he-IL" dirty="0"/>
          </a:p>
        </p:txBody>
      </p:sp>
      <p:pic>
        <p:nvPicPr>
          <p:cNvPr id="4" name="Google Shape;442;p21">
            <a:extLst>
              <a:ext uri="{FF2B5EF4-FFF2-40B4-BE49-F238E27FC236}">
                <a16:creationId xmlns:a16="http://schemas.microsoft.com/office/drawing/2014/main" id="{CB361933-9949-1BE8-6BC2-BA5D40DE1797}"/>
              </a:ext>
            </a:extLst>
          </p:cNvPr>
          <p:cNvPicPr preferRelativeResize="0"/>
          <p:nvPr/>
        </p:nvPicPr>
        <p:blipFill rotWithShape="1">
          <a:blip r:embed="rId2">
            <a:alphaModFix/>
          </a:blip>
          <a:srcRect/>
          <a:stretch/>
        </p:blipFill>
        <p:spPr>
          <a:xfrm>
            <a:off x="1" y="0"/>
            <a:ext cx="12192000" cy="6858000"/>
          </a:xfrm>
          <a:prstGeom prst="rect">
            <a:avLst/>
          </a:prstGeom>
          <a:noFill/>
          <a:ln>
            <a:noFill/>
          </a:ln>
        </p:spPr>
      </p:pic>
    </p:spTree>
    <p:extLst>
      <p:ext uri="{BB962C8B-B14F-4D97-AF65-F5344CB8AC3E}">
        <p14:creationId xmlns:p14="http://schemas.microsoft.com/office/powerpoint/2010/main" val="10165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p:nvPr/>
        </p:nvSpPr>
        <p:spPr>
          <a:xfrm>
            <a:off x="3706653" y="371951"/>
            <a:ext cx="4778800" cy="923600"/>
          </a:xfrm>
          <a:prstGeom prst="rect">
            <a:avLst/>
          </a:prstGeom>
          <a:noFill/>
          <a:ln>
            <a:noFill/>
          </a:ln>
        </p:spPr>
        <p:txBody>
          <a:bodyPr spcFirstLastPara="1" wrap="square" lIns="91433" tIns="45700" rIns="91433" bIns="45700" anchor="t" anchorCtr="0">
            <a:noAutofit/>
          </a:bodyPr>
          <a:lstStyle/>
          <a:p>
            <a:r>
              <a:rPr lang="pt-BR" sz="5467">
                <a:solidFill>
                  <a:srgbClr val="32B0BE"/>
                </a:solidFill>
                <a:latin typeface="Century Gothic"/>
                <a:ea typeface="Century Gothic"/>
                <a:cs typeface="Century Gothic"/>
                <a:sym typeface="Century Gothic"/>
              </a:rPr>
              <a:t>Added Value</a:t>
            </a:r>
            <a:endParaRPr sz="5467">
              <a:solidFill>
                <a:srgbClr val="32B0BE"/>
              </a:solidFill>
              <a:latin typeface="Century Gothic"/>
              <a:ea typeface="Century Gothic"/>
              <a:cs typeface="Century Gothic"/>
              <a:sym typeface="Century Gothic"/>
            </a:endParaRPr>
          </a:p>
        </p:txBody>
      </p:sp>
      <p:sp>
        <p:nvSpPr>
          <p:cNvPr id="92" name="Google Shape;92;p17"/>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10</a:t>
            </a:fld>
            <a:endParaRPr/>
          </a:p>
        </p:txBody>
      </p:sp>
      <p:sp>
        <p:nvSpPr>
          <p:cNvPr id="93" name="Google Shape;93;p17"/>
          <p:cNvSpPr txBox="1"/>
          <p:nvPr/>
        </p:nvSpPr>
        <p:spPr>
          <a:xfrm>
            <a:off x="1322700" y="2879049"/>
            <a:ext cx="9546800" cy="1697989"/>
          </a:xfrm>
          <a:prstGeom prst="rect">
            <a:avLst/>
          </a:prstGeom>
          <a:noFill/>
          <a:ln>
            <a:noFill/>
          </a:ln>
        </p:spPr>
        <p:txBody>
          <a:bodyPr spcFirstLastPara="1" wrap="square" lIns="91433" tIns="45700" rIns="91433" bIns="45700" anchor="t" anchorCtr="0">
            <a:spAutoFit/>
          </a:bodyPr>
          <a:lstStyle/>
          <a:p>
            <a:pPr algn="ctr">
              <a:lnSpc>
                <a:spcPct val="115000"/>
              </a:lnSpc>
              <a:buClr>
                <a:schemeClr val="dk1"/>
              </a:buClr>
              <a:buSzPts val="800"/>
            </a:pPr>
            <a:r>
              <a:rPr lang="pt-BR" sz="2667">
                <a:solidFill>
                  <a:schemeClr val="dk1"/>
                </a:solidFill>
              </a:rPr>
              <a:t>Ability to supply its energy without exorbitant costs and with a highly attractive ROI due to the low acquisition price of the KIT</a:t>
            </a:r>
            <a:endParaRPr sz="2667">
              <a:solidFill>
                <a:schemeClr val="dk1"/>
              </a:solidFill>
            </a:endParaRPr>
          </a:p>
          <a:p>
            <a:pPr>
              <a:lnSpc>
                <a:spcPct val="115000"/>
              </a:lnSpc>
              <a:buClr>
                <a:schemeClr val="dk1"/>
              </a:buClr>
              <a:buSzPts val="800"/>
            </a:pPr>
            <a:endParaRPr sz="2000">
              <a:solidFill>
                <a:schemeClr val="dk1"/>
              </a:solidFill>
            </a:endParaRPr>
          </a:p>
          <a:p>
            <a:endParaRPr sz="20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2840181" y="341168"/>
            <a:ext cx="62940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Engineering specs</a:t>
            </a:r>
            <a:endParaRPr sz="5467">
              <a:solidFill>
                <a:srgbClr val="32B0BE"/>
              </a:solidFill>
              <a:latin typeface="Century Gothic"/>
              <a:ea typeface="Century Gothic"/>
              <a:cs typeface="Century Gothic"/>
              <a:sym typeface="Century Gothic"/>
            </a:endParaRPr>
          </a:p>
        </p:txBody>
      </p:sp>
      <p:sp>
        <p:nvSpPr>
          <p:cNvPr id="100" name="Google Shape;100;p18"/>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11</a:t>
            </a:fld>
            <a:endParaRPr/>
          </a:p>
        </p:txBody>
      </p:sp>
      <p:sp>
        <p:nvSpPr>
          <p:cNvPr id="101" name="Google Shape;101;p18"/>
          <p:cNvSpPr txBox="1"/>
          <p:nvPr/>
        </p:nvSpPr>
        <p:spPr>
          <a:xfrm>
            <a:off x="1277179" y="1808923"/>
            <a:ext cx="9546800" cy="1191248"/>
          </a:xfrm>
          <a:prstGeom prst="rect">
            <a:avLst/>
          </a:prstGeom>
          <a:noFill/>
          <a:ln>
            <a:noFill/>
          </a:ln>
        </p:spPr>
        <p:txBody>
          <a:bodyPr spcFirstLastPara="1" wrap="square" lIns="91433" tIns="45700" rIns="91433" bIns="45700" anchor="t" anchorCtr="0">
            <a:spAutoFit/>
          </a:bodyPr>
          <a:lstStyle/>
          <a:p>
            <a:pPr marL="457189" indent="-364058">
              <a:lnSpc>
                <a:spcPct val="115000"/>
              </a:lnSpc>
              <a:buClr>
                <a:schemeClr val="dk1"/>
              </a:buClr>
              <a:buSzPts val="1700"/>
              <a:buChar char="●"/>
            </a:pPr>
            <a:r>
              <a:rPr lang="pt-BR" sz="2267">
                <a:solidFill>
                  <a:schemeClr val="dk1"/>
                </a:solidFill>
              </a:rPr>
              <a:t>Smaller and easy-to-install panel</a:t>
            </a:r>
            <a:endParaRPr sz="2267">
              <a:solidFill>
                <a:schemeClr val="dk1"/>
              </a:solidFill>
            </a:endParaRPr>
          </a:p>
          <a:p>
            <a:pPr marL="457189"/>
            <a:endParaRPr sz="2267">
              <a:solidFill>
                <a:schemeClr val="dk1"/>
              </a:solidFill>
            </a:endParaRPr>
          </a:p>
          <a:p>
            <a:pPr marL="457189"/>
            <a:endParaRPr sz="2267">
              <a:solidFill>
                <a:schemeClr val="dk1"/>
              </a:solidFill>
            </a:endParaRPr>
          </a:p>
        </p:txBody>
      </p:sp>
      <p:pic>
        <p:nvPicPr>
          <p:cNvPr id="102" name="Google Shape;102;p18"/>
          <p:cNvPicPr preferRelativeResize="0"/>
          <p:nvPr/>
        </p:nvPicPr>
        <p:blipFill>
          <a:blip r:embed="rId3">
            <a:alphaModFix/>
          </a:blip>
          <a:stretch>
            <a:fillRect/>
          </a:stretch>
        </p:blipFill>
        <p:spPr>
          <a:xfrm>
            <a:off x="4324834" y="2377423"/>
            <a:ext cx="3451477" cy="34514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p:nvPr/>
        </p:nvSpPr>
        <p:spPr>
          <a:xfrm>
            <a:off x="2840181" y="341168"/>
            <a:ext cx="62940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Engineering specs</a:t>
            </a:r>
            <a:endParaRPr sz="5467">
              <a:solidFill>
                <a:srgbClr val="32B0BE"/>
              </a:solidFill>
              <a:latin typeface="Century Gothic"/>
              <a:ea typeface="Century Gothic"/>
              <a:cs typeface="Century Gothic"/>
              <a:sym typeface="Century Gothic"/>
            </a:endParaRPr>
          </a:p>
        </p:txBody>
      </p:sp>
      <p:sp>
        <p:nvSpPr>
          <p:cNvPr id="109" name="Google Shape;109;p19"/>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12</a:t>
            </a:fld>
            <a:endParaRPr/>
          </a:p>
        </p:txBody>
      </p:sp>
      <p:sp>
        <p:nvSpPr>
          <p:cNvPr id="110" name="Google Shape;110;p19"/>
          <p:cNvSpPr txBox="1"/>
          <p:nvPr/>
        </p:nvSpPr>
        <p:spPr>
          <a:xfrm>
            <a:off x="1277179" y="1808923"/>
            <a:ext cx="9546800" cy="1191248"/>
          </a:xfrm>
          <a:prstGeom prst="rect">
            <a:avLst/>
          </a:prstGeom>
          <a:noFill/>
          <a:ln>
            <a:noFill/>
          </a:ln>
        </p:spPr>
        <p:txBody>
          <a:bodyPr spcFirstLastPara="1" wrap="square" lIns="91433" tIns="45700" rIns="91433" bIns="45700" anchor="t" anchorCtr="0">
            <a:spAutoFit/>
          </a:bodyPr>
          <a:lstStyle/>
          <a:p>
            <a:pPr marL="457189" indent="-364058">
              <a:lnSpc>
                <a:spcPct val="115000"/>
              </a:lnSpc>
              <a:buClr>
                <a:schemeClr val="dk1"/>
              </a:buClr>
              <a:buSzPts val="1700"/>
              <a:buChar char="●"/>
            </a:pPr>
            <a:r>
              <a:rPr lang="pt-BR" sz="2267">
                <a:solidFill>
                  <a:schemeClr val="dk1"/>
                </a:solidFill>
              </a:rPr>
              <a:t>Stringbox is the KIT's protection system</a:t>
            </a:r>
            <a:endParaRPr sz="2267">
              <a:solidFill>
                <a:schemeClr val="dk1"/>
              </a:solidFill>
            </a:endParaRPr>
          </a:p>
          <a:p>
            <a:pPr marL="457189"/>
            <a:endParaRPr sz="2267">
              <a:solidFill>
                <a:schemeClr val="dk1"/>
              </a:solidFill>
            </a:endParaRPr>
          </a:p>
          <a:p>
            <a:endParaRPr sz="2267">
              <a:solidFill>
                <a:schemeClr val="dk1"/>
              </a:solidFill>
            </a:endParaRPr>
          </a:p>
        </p:txBody>
      </p:sp>
      <p:pic>
        <p:nvPicPr>
          <p:cNvPr id="111" name="Google Shape;111;p19"/>
          <p:cNvPicPr preferRelativeResize="0"/>
          <p:nvPr/>
        </p:nvPicPr>
        <p:blipFill>
          <a:blip r:embed="rId3">
            <a:alphaModFix/>
          </a:blip>
          <a:stretch>
            <a:fillRect/>
          </a:stretch>
        </p:blipFill>
        <p:spPr>
          <a:xfrm>
            <a:off x="4370267" y="2347922"/>
            <a:ext cx="3451479" cy="34514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p:nvPr/>
        </p:nvSpPr>
        <p:spPr>
          <a:xfrm>
            <a:off x="2840181" y="341168"/>
            <a:ext cx="62940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Engineering specs</a:t>
            </a:r>
            <a:endParaRPr sz="5467">
              <a:solidFill>
                <a:srgbClr val="32B0BE"/>
              </a:solidFill>
              <a:latin typeface="Century Gothic"/>
              <a:ea typeface="Century Gothic"/>
              <a:cs typeface="Century Gothic"/>
              <a:sym typeface="Century Gothic"/>
            </a:endParaRPr>
          </a:p>
        </p:txBody>
      </p:sp>
      <p:sp>
        <p:nvSpPr>
          <p:cNvPr id="118" name="Google Shape;118;p20"/>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13</a:t>
            </a:fld>
            <a:endParaRPr/>
          </a:p>
        </p:txBody>
      </p:sp>
      <p:sp>
        <p:nvSpPr>
          <p:cNvPr id="119" name="Google Shape;119;p20"/>
          <p:cNvSpPr txBox="1"/>
          <p:nvPr/>
        </p:nvSpPr>
        <p:spPr>
          <a:xfrm>
            <a:off x="1277179" y="1808923"/>
            <a:ext cx="9546800" cy="1191248"/>
          </a:xfrm>
          <a:prstGeom prst="rect">
            <a:avLst/>
          </a:prstGeom>
          <a:noFill/>
          <a:ln>
            <a:noFill/>
          </a:ln>
        </p:spPr>
        <p:txBody>
          <a:bodyPr spcFirstLastPara="1" wrap="square" lIns="91433" tIns="45700" rIns="91433" bIns="45700" anchor="t" anchorCtr="0">
            <a:spAutoFit/>
          </a:bodyPr>
          <a:lstStyle/>
          <a:p>
            <a:pPr marL="457189" indent="-364058">
              <a:lnSpc>
                <a:spcPct val="115000"/>
              </a:lnSpc>
              <a:buClr>
                <a:schemeClr val="dk1"/>
              </a:buClr>
              <a:buSzPts val="1700"/>
              <a:buChar char="●"/>
            </a:pPr>
            <a:r>
              <a:rPr lang="pt-BR" sz="2267">
                <a:solidFill>
                  <a:schemeClr val="dk1"/>
                </a:solidFill>
              </a:rPr>
              <a:t>Frequency inverter is the main component of the system</a:t>
            </a:r>
            <a:endParaRPr sz="2267">
              <a:solidFill>
                <a:schemeClr val="dk1"/>
              </a:solidFill>
            </a:endParaRPr>
          </a:p>
          <a:p>
            <a:pPr marL="457189"/>
            <a:endParaRPr sz="2267">
              <a:solidFill>
                <a:schemeClr val="dk1"/>
              </a:solidFill>
            </a:endParaRPr>
          </a:p>
          <a:p>
            <a:endParaRPr sz="2267">
              <a:solidFill>
                <a:schemeClr val="dk1"/>
              </a:solidFill>
            </a:endParaRPr>
          </a:p>
        </p:txBody>
      </p:sp>
      <p:pic>
        <p:nvPicPr>
          <p:cNvPr id="120" name="Google Shape;120;p20"/>
          <p:cNvPicPr preferRelativeResize="0"/>
          <p:nvPr/>
        </p:nvPicPr>
        <p:blipFill>
          <a:blip r:embed="rId3">
            <a:alphaModFix/>
          </a:blip>
          <a:stretch>
            <a:fillRect/>
          </a:stretch>
        </p:blipFill>
        <p:spPr>
          <a:xfrm>
            <a:off x="1277167" y="2642856"/>
            <a:ext cx="3451477" cy="3451477"/>
          </a:xfrm>
          <a:prstGeom prst="rect">
            <a:avLst/>
          </a:prstGeom>
          <a:noFill/>
          <a:ln>
            <a:noFill/>
          </a:ln>
        </p:spPr>
      </p:pic>
      <p:pic>
        <p:nvPicPr>
          <p:cNvPr id="121" name="Google Shape;121;p20"/>
          <p:cNvPicPr preferRelativeResize="0"/>
          <p:nvPr/>
        </p:nvPicPr>
        <p:blipFill>
          <a:blip r:embed="rId4">
            <a:alphaModFix/>
          </a:blip>
          <a:stretch>
            <a:fillRect/>
          </a:stretch>
        </p:blipFill>
        <p:spPr>
          <a:xfrm>
            <a:off x="4728645" y="2303657"/>
            <a:ext cx="3451479" cy="3451479"/>
          </a:xfrm>
          <a:prstGeom prst="rect">
            <a:avLst/>
          </a:prstGeom>
          <a:noFill/>
          <a:ln>
            <a:noFill/>
          </a:ln>
        </p:spPr>
      </p:pic>
      <p:pic>
        <p:nvPicPr>
          <p:cNvPr id="122" name="Google Shape;122;p20"/>
          <p:cNvPicPr preferRelativeResize="0"/>
          <p:nvPr/>
        </p:nvPicPr>
        <p:blipFill>
          <a:blip r:embed="rId5">
            <a:alphaModFix/>
          </a:blip>
          <a:stretch>
            <a:fillRect/>
          </a:stretch>
        </p:blipFill>
        <p:spPr>
          <a:xfrm>
            <a:off x="8180123" y="2798390"/>
            <a:ext cx="3605476" cy="246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p:nvPr/>
        </p:nvSpPr>
        <p:spPr>
          <a:xfrm>
            <a:off x="2840181" y="341168"/>
            <a:ext cx="62940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Engineering specs</a:t>
            </a:r>
            <a:endParaRPr sz="5467">
              <a:solidFill>
                <a:srgbClr val="32B0BE"/>
              </a:solidFill>
              <a:latin typeface="Century Gothic"/>
              <a:ea typeface="Century Gothic"/>
              <a:cs typeface="Century Gothic"/>
              <a:sym typeface="Century Gothic"/>
            </a:endParaRPr>
          </a:p>
        </p:txBody>
      </p:sp>
      <p:sp>
        <p:nvSpPr>
          <p:cNvPr id="129" name="Google Shape;129;p21"/>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14</a:t>
            </a:fld>
            <a:endParaRPr/>
          </a:p>
        </p:txBody>
      </p:sp>
      <p:sp>
        <p:nvSpPr>
          <p:cNvPr id="130" name="Google Shape;130;p21"/>
          <p:cNvSpPr txBox="1"/>
          <p:nvPr/>
        </p:nvSpPr>
        <p:spPr>
          <a:xfrm>
            <a:off x="1277179" y="1808924"/>
            <a:ext cx="9546800" cy="790048"/>
          </a:xfrm>
          <a:prstGeom prst="rect">
            <a:avLst/>
          </a:prstGeom>
          <a:noFill/>
          <a:ln>
            <a:noFill/>
          </a:ln>
        </p:spPr>
        <p:txBody>
          <a:bodyPr spcFirstLastPara="1" wrap="square" lIns="91433" tIns="45700" rIns="91433" bIns="45700" anchor="t" anchorCtr="0">
            <a:spAutoFit/>
          </a:bodyPr>
          <a:lstStyle/>
          <a:p>
            <a:pPr marL="457189" indent="-364058">
              <a:buClr>
                <a:schemeClr val="dk1"/>
              </a:buClr>
              <a:buSzPts val="1700"/>
              <a:buChar char="●"/>
            </a:pPr>
            <a:r>
              <a:rPr lang="pt-BR" sz="2267">
                <a:solidFill>
                  <a:schemeClr val="dk1"/>
                </a:solidFill>
              </a:rPr>
              <a:t>Batteries and charge controller</a:t>
            </a:r>
            <a:endParaRPr sz="2267">
              <a:solidFill>
                <a:schemeClr val="dk1"/>
              </a:solidFill>
            </a:endParaRPr>
          </a:p>
          <a:p>
            <a:endParaRPr sz="2267">
              <a:solidFill>
                <a:schemeClr val="dk1"/>
              </a:solidFill>
            </a:endParaRPr>
          </a:p>
        </p:txBody>
      </p:sp>
      <p:pic>
        <p:nvPicPr>
          <p:cNvPr id="131" name="Google Shape;131;p21"/>
          <p:cNvPicPr preferRelativeResize="0"/>
          <p:nvPr/>
        </p:nvPicPr>
        <p:blipFill>
          <a:blip r:embed="rId3">
            <a:alphaModFix/>
          </a:blip>
          <a:stretch>
            <a:fillRect/>
          </a:stretch>
        </p:blipFill>
        <p:spPr>
          <a:xfrm>
            <a:off x="2665334" y="2291900"/>
            <a:ext cx="3852668" cy="3654968"/>
          </a:xfrm>
          <a:prstGeom prst="rect">
            <a:avLst/>
          </a:prstGeom>
          <a:noFill/>
          <a:ln>
            <a:noFill/>
          </a:ln>
        </p:spPr>
      </p:pic>
      <p:pic>
        <p:nvPicPr>
          <p:cNvPr id="132" name="Google Shape;132;p21"/>
          <p:cNvPicPr preferRelativeResize="0"/>
          <p:nvPr/>
        </p:nvPicPr>
        <p:blipFill>
          <a:blip r:embed="rId4">
            <a:alphaModFix/>
          </a:blip>
          <a:stretch>
            <a:fillRect/>
          </a:stretch>
        </p:blipFill>
        <p:spPr>
          <a:xfrm>
            <a:off x="6647468" y="2044889"/>
            <a:ext cx="3708400" cy="3708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p:nvPr/>
        </p:nvSpPr>
        <p:spPr>
          <a:xfrm>
            <a:off x="2840181" y="341168"/>
            <a:ext cx="62940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Engineering specs</a:t>
            </a:r>
            <a:endParaRPr sz="5467">
              <a:solidFill>
                <a:srgbClr val="32B0BE"/>
              </a:solidFill>
              <a:latin typeface="Century Gothic"/>
              <a:ea typeface="Century Gothic"/>
              <a:cs typeface="Century Gothic"/>
              <a:sym typeface="Century Gothic"/>
            </a:endParaRPr>
          </a:p>
        </p:txBody>
      </p:sp>
      <p:sp>
        <p:nvSpPr>
          <p:cNvPr id="139" name="Google Shape;139;p22"/>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15</a:t>
            </a:fld>
            <a:endParaRPr/>
          </a:p>
        </p:txBody>
      </p:sp>
      <p:sp>
        <p:nvSpPr>
          <p:cNvPr id="140" name="Google Shape;140;p22"/>
          <p:cNvSpPr txBox="1"/>
          <p:nvPr/>
        </p:nvSpPr>
        <p:spPr>
          <a:xfrm>
            <a:off x="1277179" y="1808923"/>
            <a:ext cx="9546800" cy="441171"/>
          </a:xfrm>
          <a:prstGeom prst="rect">
            <a:avLst/>
          </a:prstGeom>
          <a:noFill/>
          <a:ln>
            <a:noFill/>
          </a:ln>
        </p:spPr>
        <p:txBody>
          <a:bodyPr spcFirstLastPara="1" wrap="square" lIns="91433" tIns="45700" rIns="91433" bIns="45700" anchor="t" anchorCtr="0">
            <a:spAutoFit/>
          </a:bodyPr>
          <a:lstStyle/>
          <a:p>
            <a:pPr marL="457189" indent="-364058">
              <a:buClr>
                <a:schemeClr val="dk1"/>
              </a:buClr>
              <a:buSzPts val="1700"/>
              <a:buChar char="●"/>
            </a:pPr>
            <a:r>
              <a:rPr lang="pt-BR" sz="2267">
                <a:solidFill>
                  <a:schemeClr val="dk1"/>
                </a:solidFill>
              </a:rPr>
              <a:t>Cables and plugs</a:t>
            </a:r>
            <a:endParaRPr sz="2267">
              <a:solidFill>
                <a:schemeClr val="dk1"/>
              </a:solidFill>
            </a:endParaRPr>
          </a:p>
        </p:txBody>
      </p:sp>
      <p:pic>
        <p:nvPicPr>
          <p:cNvPr id="141" name="Google Shape;141;p22"/>
          <p:cNvPicPr preferRelativeResize="0"/>
          <p:nvPr/>
        </p:nvPicPr>
        <p:blipFill>
          <a:blip r:embed="rId3">
            <a:alphaModFix/>
          </a:blip>
          <a:stretch>
            <a:fillRect/>
          </a:stretch>
        </p:blipFill>
        <p:spPr>
          <a:xfrm>
            <a:off x="2754667" y="2542601"/>
            <a:ext cx="2991335" cy="2991335"/>
          </a:xfrm>
          <a:prstGeom prst="rect">
            <a:avLst/>
          </a:prstGeom>
          <a:noFill/>
          <a:ln>
            <a:noFill/>
          </a:ln>
        </p:spPr>
      </p:pic>
      <p:pic>
        <p:nvPicPr>
          <p:cNvPr id="142" name="Google Shape;142;p22"/>
          <p:cNvPicPr preferRelativeResize="0"/>
          <p:nvPr/>
        </p:nvPicPr>
        <p:blipFill>
          <a:blip r:embed="rId4">
            <a:alphaModFix/>
          </a:blip>
          <a:stretch>
            <a:fillRect/>
          </a:stretch>
        </p:blipFill>
        <p:spPr>
          <a:xfrm>
            <a:off x="6273667" y="2439334"/>
            <a:ext cx="2991335" cy="29913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p:nvPr/>
        </p:nvSpPr>
        <p:spPr>
          <a:xfrm>
            <a:off x="2840181" y="341168"/>
            <a:ext cx="62940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Visual Concept</a:t>
            </a:r>
            <a:endParaRPr sz="5467">
              <a:solidFill>
                <a:srgbClr val="32B0BE"/>
              </a:solidFill>
              <a:latin typeface="Century Gothic"/>
              <a:ea typeface="Century Gothic"/>
              <a:cs typeface="Century Gothic"/>
              <a:sym typeface="Century Gothic"/>
            </a:endParaRPr>
          </a:p>
        </p:txBody>
      </p:sp>
      <p:sp>
        <p:nvSpPr>
          <p:cNvPr id="149" name="Google Shape;149;p23"/>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16</a:t>
            </a:fld>
            <a:endParaRPr/>
          </a:p>
        </p:txBody>
      </p:sp>
      <p:pic>
        <p:nvPicPr>
          <p:cNvPr id="150" name="Google Shape;150;p23"/>
          <p:cNvPicPr preferRelativeResize="0"/>
          <p:nvPr/>
        </p:nvPicPr>
        <p:blipFill>
          <a:blip r:embed="rId3">
            <a:alphaModFix/>
          </a:blip>
          <a:stretch>
            <a:fillRect/>
          </a:stretch>
        </p:blipFill>
        <p:spPr>
          <a:xfrm>
            <a:off x="2578800" y="1421834"/>
            <a:ext cx="7034400" cy="4014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p:nvPr/>
        </p:nvSpPr>
        <p:spPr>
          <a:xfrm>
            <a:off x="183067" y="341167"/>
            <a:ext cx="11345200" cy="1774933"/>
          </a:xfrm>
          <a:prstGeom prst="rect">
            <a:avLst/>
          </a:prstGeom>
          <a:noFill/>
          <a:ln>
            <a:noFill/>
          </a:ln>
        </p:spPr>
        <p:txBody>
          <a:bodyPr spcFirstLastPara="1" wrap="square" lIns="91433" tIns="45700" rIns="91433" bIns="45700" anchor="t" anchorCtr="0">
            <a:spAutoFit/>
          </a:bodyPr>
          <a:lstStyle/>
          <a:p>
            <a:pPr algn="ctr"/>
            <a:r>
              <a:rPr lang="pt-BR" sz="5467">
                <a:solidFill>
                  <a:srgbClr val="32B0BE"/>
                </a:solidFill>
                <a:latin typeface="Century Gothic"/>
                <a:ea typeface="Century Gothic"/>
                <a:cs typeface="Century Gothic"/>
                <a:sym typeface="Century Gothic"/>
              </a:rPr>
              <a:t>Net production cost estimation for 1 unit (1,5KW) - Market Price</a:t>
            </a:r>
            <a:endParaRPr sz="5467">
              <a:solidFill>
                <a:srgbClr val="32B0BE"/>
              </a:solidFill>
              <a:latin typeface="Century Gothic"/>
              <a:ea typeface="Century Gothic"/>
              <a:cs typeface="Century Gothic"/>
              <a:sym typeface="Century Gothic"/>
            </a:endParaRPr>
          </a:p>
        </p:txBody>
      </p:sp>
      <p:sp>
        <p:nvSpPr>
          <p:cNvPr id="157" name="Google Shape;157;p24"/>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17</a:t>
            </a:fld>
            <a:endParaRPr/>
          </a:p>
        </p:txBody>
      </p:sp>
      <p:sp>
        <p:nvSpPr>
          <p:cNvPr id="158" name="Google Shape;158;p24"/>
          <p:cNvSpPr txBox="1"/>
          <p:nvPr/>
        </p:nvSpPr>
        <p:spPr>
          <a:xfrm>
            <a:off x="855400" y="2374467"/>
            <a:ext cx="9663200" cy="553957"/>
          </a:xfrm>
          <a:prstGeom prst="rect">
            <a:avLst/>
          </a:prstGeom>
          <a:noFill/>
          <a:ln>
            <a:noFill/>
          </a:ln>
        </p:spPr>
        <p:txBody>
          <a:bodyPr spcFirstLastPara="1" wrap="square" lIns="121900" tIns="121900" rIns="121900" bIns="121900" anchor="t" anchorCtr="0">
            <a:spAutoFit/>
          </a:bodyPr>
          <a:lstStyle/>
          <a:p>
            <a:endParaRPr sz="2000">
              <a:solidFill>
                <a:schemeClr val="dk1"/>
              </a:solidFill>
            </a:endParaRPr>
          </a:p>
        </p:txBody>
      </p:sp>
      <p:graphicFrame>
        <p:nvGraphicFramePr>
          <p:cNvPr id="159" name="Google Shape;159;p24"/>
          <p:cNvGraphicFramePr/>
          <p:nvPr/>
        </p:nvGraphicFramePr>
        <p:xfrm>
          <a:off x="1270000" y="2413000"/>
          <a:ext cx="9652000" cy="304780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09560">
                <a:tc>
                  <a:txBody>
                    <a:bodyPr/>
                    <a:lstStyle/>
                    <a:p>
                      <a:pPr marL="0" lvl="0" indent="0" algn="l" rtl="0">
                        <a:spcBef>
                          <a:spcPts val="0"/>
                        </a:spcBef>
                        <a:spcAft>
                          <a:spcPts val="0"/>
                        </a:spcAft>
                        <a:buNone/>
                      </a:pPr>
                      <a:r>
                        <a:rPr lang="pt-BR" sz="2400"/>
                        <a:t>Product</a:t>
                      </a:r>
                      <a:endParaRPr sz="2400"/>
                    </a:p>
                  </a:txBody>
                  <a:tcPr marL="121900" marR="121900" marT="121900" marB="121900">
                    <a:solidFill>
                      <a:srgbClr val="A4C2F4"/>
                    </a:solidFill>
                  </a:tcPr>
                </a:tc>
                <a:tc>
                  <a:txBody>
                    <a:bodyPr/>
                    <a:lstStyle/>
                    <a:p>
                      <a:pPr marL="0" lvl="0" indent="0" algn="l" rtl="0">
                        <a:spcBef>
                          <a:spcPts val="0"/>
                        </a:spcBef>
                        <a:spcAft>
                          <a:spcPts val="0"/>
                        </a:spcAft>
                        <a:buNone/>
                      </a:pPr>
                      <a:r>
                        <a:rPr lang="pt-BR" sz="2400"/>
                        <a:t>Average cost</a:t>
                      </a:r>
                      <a:endParaRPr sz="2400"/>
                    </a:p>
                  </a:txBody>
                  <a:tcPr marL="121900" marR="121900" marT="121900" marB="121900">
                    <a:solidFill>
                      <a:srgbClr val="A4C2F4"/>
                    </a:solidFill>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pt-BR" sz="2400"/>
                        <a:t>Solar Panel (x4)</a:t>
                      </a:r>
                      <a:endParaRPr sz="2400"/>
                    </a:p>
                  </a:txBody>
                  <a:tcPr marL="121900" marR="121900" marT="121900" marB="121900"/>
                </a:tc>
                <a:tc>
                  <a:txBody>
                    <a:bodyPr/>
                    <a:lstStyle/>
                    <a:p>
                      <a:pPr marL="0" lvl="0" indent="0" algn="l" rtl="0">
                        <a:spcBef>
                          <a:spcPts val="0"/>
                        </a:spcBef>
                        <a:spcAft>
                          <a:spcPts val="0"/>
                        </a:spcAft>
                        <a:buNone/>
                      </a:pP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pt-BR" sz="2400"/>
                        <a:t>Frequency Inverter</a:t>
                      </a:r>
                      <a:endParaRPr sz="2400"/>
                    </a:p>
                  </a:txBody>
                  <a:tcPr marL="121900" marR="121900" marT="121900" marB="121900"/>
                </a:tc>
                <a:tc>
                  <a:txBody>
                    <a:bodyPr/>
                    <a:lstStyle/>
                    <a:p>
                      <a:pPr marL="0" lvl="0" indent="0" algn="l" rtl="0">
                        <a:spcBef>
                          <a:spcPts val="0"/>
                        </a:spcBef>
                        <a:spcAft>
                          <a:spcPts val="0"/>
                        </a:spcAft>
                        <a:buNone/>
                      </a:pP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pt-BR" sz="2400"/>
                        <a:t>Cables and plugs</a:t>
                      </a:r>
                      <a:endParaRPr sz="2400"/>
                    </a:p>
                  </a:txBody>
                  <a:tcPr marL="121900" marR="121900" marT="121900" marB="121900"/>
                </a:tc>
                <a:tc>
                  <a:txBody>
                    <a:bodyPr/>
                    <a:lstStyle/>
                    <a:p>
                      <a:pPr marL="0" lvl="0" indent="0" algn="l" rtl="0">
                        <a:spcBef>
                          <a:spcPts val="0"/>
                        </a:spcBef>
                        <a:spcAft>
                          <a:spcPts val="0"/>
                        </a:spcAft>
                        <a:buNone/>
                      </a:pPr>
                      <a:endParaRPr sz="2400"/>
                    </a:p>
                  </a:txBody>
                  <a:tcPr marL="121900" marR="121900" marT="121900" marB="121900"/>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pt-BR" sz="2400"/>
                        <a:t>TOTAL</a:t>
                      </a:r>
                      <a:endParaRPr sz="2400"/>
                    </a:p>
                  </a:txBody>
                  <a:tcPr marL="121900" marR="121900" marT="121900" marB="121900"/>
                </a:tc>
                <a:tc>
                  <a:txBody>
                    <a:bodyPr/>
                    <a:lstStyle/>
                    <a:p>
                      <a:pPr marL="0" lvl="0" indent="0" algn="l" rtl="0">
                        <a:spcBef>
                          <a:spcPts val="0"/>
                        </a:spcBef>
                        <a:spcAft>
                          <a:spcPts val="0"/>
                        </a:spcAft>
                        <a:buNone/>
                      </a:pPr>
                      <a:r>
                        <a:rPr lang="pt-BR" sz="2400"/>
                        <a:t>US $ 1000,00</a:t>
                      </a:r>
                      <a:endParaRPr sz="2400"/>
                    </a:p>
                  </a:txBody>
                  <a:tcPr marL="121900" marR="121900" marT="121900" marB="12190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p:nvPr/>
        </p:nvSpPr>
        <p:spPr>
          <a:xfrm>
            <a:off x="0" y="341167"/>
            <a:ext cx="11438000" cy="1774933"/>
          </a:xfrm>
          <a:prstGeom prst="rect">
            <a:avLst/>
          </a:prstGeom>
          <a:noFill/>
          <a:ln>
            <a:noFill/>
          </a:ln>
        </p:spPr>
        <p:txBody>
          <a:bodyPr spcFirstLastPara="1" wrap="square" lIns="91433" tIns="45700" rIns="91433" bIns="45700" anchor="t" anchorCtr="0">
            <a:spAutoFit/>
          </a:bodyPr>
          <a:lstStyle/>
          <a:p>
            <a:pPr algn="ctr"/>
            <a:r>
              <a:rPr lang="pt-BR" sz="5467">
                <a:solidFill>
                  <a:srgbClr val="32B0BE"/>
                </a:solidFill>
                <a:latin typeface="Century Gothic"/>
                <a:ea typeface="Century Gothic"/>
                <a:cs typeface="Century Gothic"/>
                <a:sym typeface="Century Gothic"/>
              </a:rPr>
              <a:t>Net production cost estimation for 1 unit (1,5KW) - Market Price</a:t>
            </a:r>
            <a:endParaRPr sz="5467">
              <a:solidFill>
                <a:srgbClr val="32B0BE"/>
              </a:solidFill>
              <a:latin typeface="Century Gothic"/>
              <a:ea typeface="Century Gothic"/>
              <a:cs typeface="Century Gothic"/>
              <a:sym typeface="Century Gothic"/>
            </a:endParaRPr>
          </a:p>
        </p:txBody>
      </p:sp>
      <p:sp>
        <p:nvSpPr>
          <p:cNvPr id="166" name="Google Shape;166;p25"/>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18</a:t>
            </a:fld>
            <a:endParaRPr/>
          </a:p>
        </p:txBody>
      </p:sp>
      <p:sp>
        <p:nvSpPr>
          <p:cNvPr id="167" name="Google Shape;167;p25"/>
          <p:cNvSpPr txBox="1"/>
          <p:nvPr/>
        </p:nvSpPr>
        <p:spPr>
          <a:xfrm>
            <a:off x="855400" y="2374467"/>
            <a:ext cx="9663200" cy="553957"/>
          </a:xfrm>
          <a:prstGeom prst="rect">
            <a:avLst/>
          </a:prstGeom>
          <a:noFill/>
          <a:ln>
            <a:noFill/>
          </a:ln>
        </p:spPr>
        <p:txBody>
          <a:bodyPr spcFirstLastPara="1" wrap="square" lIns="121900" tIns="121900" rIns="121900" bIns="121900" anchor="t" anchorCtr="0">
            <a:spAutoFit/>
          </a:bodyPr>
          <a:lstStyle/>
          <a:p>
            <a:endParaRPr sz="2000">
              <a:solidFill>
                <a:schemeClr val="dk1"/>
              </a:solidFill>
            </a:endParaRPr>
          </a:p>
        </p:txBody>
      </p:sp>
      <p:graphicFrame>
        <p:nvGraphicFramePr>
          <p:cNvPr id="168" name="Google Shape;168;p25"/>
          <p:cNvGraphicFramePr/>
          <p:nvPr/>
        </p:nvGraphicFramePr>
        <p:xfrm>
          <a:off x="1270000" y="2413000"/>
          <a:ext cx="9652000" cy="243824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09560">
                <a:tc>
                  <a:txBody>
                    <a:bodyPr/>
                    <a:lstStyle/>
                    <a:p>
                      <a:pPr marL="0" lvl="0" indent="0" algn="l" rtl="0">
                        <a:spcBef>
                          <a:spcPts val="0"/>
                        </a:spcBef>
                        <a:spcAft>
                          <a:spcPts val="0"/>
                        </a:spcAft>
                        <a:buNone/>
                      </a:pPr>
                      <a:r>
                        <a:rPr lang="pt-BR" sz="2400"/>
                        <a:t>Product</a:t>
                      </a:r>
                      <a:endParaRPr sz="2400"/>
                    </a:p>
                  </a:txBody>
                  <a:tcPr marL="121900" marR="121900" marT="121900" marB="121900">
                    <a:solidFill>
                      <a:srgbClr val="A4C2F4"/>
                    </a:solidFill>
                  </a:tcPr>
                </a:tc>
                <a:tc>
                  <a:txBody>
                    <a:bodyPr/>
                    <a:lstStyle/>
                    <a:p>
                      <a:pPr marL="0" lvl="0" indent="0" algn="l" rtl="0">
                        <a:spcBef>
                          <a:spcPts val="0"/>
                        </a:spcBef>
                        <a:spcAft>
                          <a:spcPts val="0"/>
                        </a:spcAft>
                        <a:buNone/>
                      </a:pPr>
                      <a:r>
                        <a:rPr lang="pt-BR" sz="2400"/>
                        <a:t>Average cost</a:t>
                      </a:r>
                      <a:endParaRPr sz="2400"/>
                    </a:p>
                  </a:txBody>
                  <a:tcPr marL="121900" marR="121900" marT="121900" marB="121900">
                    <a:solidFill>
                      <a:srgbClr val="A4C2F4"/>
                    </a:solidFill>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pt-BR" sz="2400"/>
                        <a:t>Solar Panel (x4)</a:t>
                      </a:r>
                      <a:endParaRPr sz="2400"/>
                    </a:p>
                  </a:txBody>
                  <a:tcPr marL="121900" marR="121900" marT="121900" marB="121900"/>
                </a:tc>
                <a:tc>
                  <a:txBody>
                    <a:bodyPr/>
                    <a:lstStyle/>
                    <a:p>
                      <a:pPr marL="0" lvl="0" indent="0" algn="l" rtl="0">
                        <a:spcBef>
                          <a:spcPts val="0"/>
                        </a:spcBef>
                        <a:spcAft>
                          <a:spcPts val="0"/>
                        </a:spcAft>
                        <a:buNone/>
                      </a:pPr>
                      <a:r>
                        <a:rPr lang="pt-BR" sz="2400"/>
                        <a:t>US $500 </a:t>
                      </a: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pt-BR" sz="2400"/>
                        <a:t>Frequency Inverter</a:t>
                      </a:r>
                      <a:endParaRPr sz="2400"/>
                    </a:p>
                  </a:txBody>
                  <a:tcPr marL="121900" marR="121900" marT="121900" marB="121900"/>
                </a:tc>
                <a:tc>
                  <a:txBody>
                    <a:bodyPr/>
                    <a:lstStyle/>
                    <a:p>
                      <a:pPr marL="0" lvl="0" indent="0" algn="l" rtl="0">
                        <a:spcBef>
                          <a:spcPts val="0"/>
                        </a:spcBef>
                        <a:spcAft>
                          <a:spcPts val="0"/>
                        </a:spcAft>
                        <a:buNone/>
                      </a:pPr>
                      <a:r>
                        <a:rPr lang="pt-BR" sz="2400"/>
                        <a:t>US $450 - $600</a:t>
                      </a: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pt-BR" sz="2400"/>
                        <a:t>TOTAL</a:t>
                      </a:r>
                      <a:endParaRPr sz="2400"/>
                    </a:p>
                  </a:txBody>
                  <a:tcPr marL="121900" marR="121900" marT="121900" marB="121900"/>
                </a:tc>
                <a:tc>
                  <a:txBody>
                    <a:bodyPr/>
                    <a:lstStyle/>
                    <a:p>
                      <a:pPr marL="0" lvl="0" indent="0" algn="l" rtl="0">
                        <a:spcBef>
                          <a:spcPts val="0"/>
                        </a:spcBef>
                        <a:spcAft>
                          <a:spcPts val="0"/>
                        </a:spcAft>
                        <a:buNone/>
                      </a:pPr>
                      <a:r>
                        <a:rPr lang="pt-BR" sz="2400"/>
                        <a:t>US $ 1100,00</a:t>
                      </a:r>
                      <a:endParaRPr sz="2400"/>
                    </a:p>
                  </a:txBody>
                  <a:tcPr marL="121900" marR="121900" marT="121900" marB="121900"/>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p:nvPr/>
        </p:nvSpPr>
        <p:spPr>
          <a:xfrm>
            <a:off x="1005835" y="341167"/>
            <a:ext cx="10146800" cy="1774933"/>
          </a:xfrm>
          <a:prstGeom prst="rect">
            <a:avLst/>
          </a:prstGeom>
          <a:noFill/>
          <a:ln>
            <a:noFill/>
          </a:ln>
        </p:spPr>
        <p:txBody>
          <a:bodyPr spcFirstLastPara="1" wrap="square" lIns="91433" tIns="45700" rIns="91433" bIns="45700" anchor="t" anchorCtr="0">
            <a:spAutoFit/>
          </a:bodyPr>
          <a:lstStyle/>
          <a:p>
            <a:pPr algn="ctr"/>
            <a:r>
              <a:rPr lang="pt-BR" sz="5467">
                <a:solidFill>
                  <a:srgbClr val="32B0BE"/>
                </a:solidFill>
                <a:latin typeface="Century Gothic"/>
                <a:ea typeface="Century Gothic"/>
                <a:cs typeface="Century Gothic"/>
                <a:sym typeface="Century Gothic"/>
              </a:rPr>
              <a:t>Net production cost estimation for 1 unit - Our KIT</a:t>
            </a:r>
            <a:endParaRPr sz="5467">
              <a:solidFill>
                <a:srgbClr val="32B0BE"/>
              </a:solidFill>
              <a:latin typeface="Century Gothic"/>
              <a:ea typeface="Century Gothic"/>
              <a:cs typeface="Century Gothic"/>
              <a:sym typeface="Century Gothic"/>
            </a:endParaRPr>
          </a:p>
        </p:txBody>
      </p:sp>
      <p:sp>
        <p:nvSpPr>
          <p:cNvPr id="175" name="Google Shape;175;p26"/>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19</a:t>
            </a:fld>
            <a:endParaRPr/>
          </a:p>
        </p:txBody>
      </p:sp>
      <p:sp>
        <p:nvSpPr>
          <p:cNvPr id="176" name="Google Shape;176;p26"/>
          <p:cNvSpPr txBox="1"/>
          <p:nvPr/>
        </p:nvSpPr>
        <p:spPr>
          <a:xfrm>
            <a:off x="855400" y="2374467"/>
            <a:ext cx="9663200" cy="553957"/>
          </a:xfrm>
          <a:prstGeom prst="rect">
            <a:avLst/>
          </a:prstGeom>
          <a:noFill/>
          <a:ln>
            <a:noFill/>
          </a:ln>
        </p:spPr>
        <p:txBody>
          <a:bodyPr spcFirstLastPara="1" wrap="square" lIns="121900" tIns="121900" rIns="121900" bIns="121900" anchor="t" anchorCtr="0">
            <a:spAutoFit/>
          </a:bodyPr>
          <a:lstStyle/>
          <a:p>
            <a:endParaRPr sz="2000">
              <a:solidFill>
                <a:schemeClr val="dk1"/>
              </a:solidFill>
            </a:endParaRPr>
          </a:p>
        </p:txBody>
      </p:sp>
      <p:graphicFrame>
        <p:nvGraphicFramePr>
          <p:cNvPr id="177" name="Google Shape;177;p26"/>
          <p:cNvGraphicFramePr/>
          <p:nvPr/>
        </p:nvGraphicFramePr>
        <p:xfrm>
          <a:off x="1270000" y="2413000"/>
          <a:ext cx="9652000" cy="243824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09560">
                <a:tc>
                  <a:txBody>
                    <a:bodyPr/>
                    <a:lstStyle/>
                    <a:p>
                      <a:pPr marL="0" lvl="0" indent="0" algn="l" rtl="0">
                        <a:spcBef>
                          <a:spcPts val="0"/>
                        </a:spcBef>
                        <a:spcAft>
                          <a:spcPts val="0"/>
                        </a:spcAft>
                        <a:buNone/>
                      </a:pPr>
                      <a:r>
                        <a:rPr lang="pt-BR" sz="2400"/>
                        <a:t>Product</a:t>
                      </a:r>
                      <a:endParaRPr sz="2400"/>
                    </a:p>
                  </a:txBody>
                  <a:tcPr marL="121900" marR="121900" marT="121900" marB="121900">
                    <a:solidFill>
                      <a:srgbClr val="A4C2F4"/>
                    </a:solidFill>
                  </a:tcPr>
                </a:tc>
                <a:tc>
                  <a:txBody>
                    <a:bodyPr/>
                    <a:lstStyle/>
                    <a:p>
                      <a:pPr marL="0" lvl="0" indent="0" algn="l" rtl="0">
                        <a:spcBef>
                          <a:spcPts val="0"/>
                        </a:spcBef>
                        <a:spcAft>
                          <a:spcPts val="0"/>
                        </a:spcAft>
                        <a:buNone/>
                      </a:pPr>
                      <a:r>
                        <a:rPr lang="pt-BR" sz="2400"/>
                        <a:t>Average cost</a:t>
                      </a:r>
                      <a:endParaRPr sz="2400"/>
                    </a:p>
                  </a:txBody>
                  <a:tcPr marL="121900" marR="121900" marT="121900" marB="121900">
                    <a:solidFill>
                      <a:srgbClr val="A4C2F4"/>
                    </a:solidFill>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pt-BR" sz="2400"/>
                        <a:t>Solar Panel (x4)</a:t>
                      </a:r>
                      <a:endParaRPr sz="2400"/>
                    </a:p>
                  </a:txBody>
                  <a:tcPr marL="121900" marR="121900" marT="121900" marB="121900"/>
                </a:tc>
                <a:tc>
                  <a:txBody>
                    <a:bodyPr/>
                    <a:lstStyle/>
                    <a:p>
                      <a:pPr marL="0" lvl="0" indent="0" algn="l" rtl="0">
                        <a:spcBef>
                          <a:spcPts val="0"/>
                        </a:spcBef>
                        <a:spcAft>
                          <a:spcPts val="0"/>
                        </a:spcAft>
                        <a:buNone/>
                      </a:pPr>
                      <a:r>
                        <a:rPr lang="pt-BR" sz="2400"/>
                        <a:t>US $250 - $350</a:t>
                      </a: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pt-BR" sz="2400"/>
                        <a:t>Frequency Inverter</a:t>
                      </a:r>
                      <a:endParaRPr sz="2400"/>
                    </a:p>
                  </a:txBody>
                  <a:tcPr marL="121900" marR="121900" marT="121900" marB="121900"/>
                </a:tc>
                <a:tc>
                  <a:txBody>
                    <a:bodyPr/>
                    <a:lstStyle/>
                    <a:p>
                      <a:pPr marL="0" lvl="0" indent="0" algn="l" rtl="0">
                        <a:spcBef>
                          <a:spcPts val="0"/>
                        </a:spcBef>
                        <a:spcAft>
                          <a:spcPts val="0"/>
                        </a:spcAft>
                        <a:buNone/>
                      </a:pPr>
                      <a:r>
                        <a:rPr lang="pt-BR" sz="2400"/>
                        <a:t>US $300 - $400</a:t>
                      </a: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pt-BR" sz="2400"/>
                        <a:t>TOTAL</a:t>
                      </a:r>
                      <a:endParaRPr sz="2400"/>
                    </a:p>
                  </a:txBody>
                  <a:tcPr marL="121900" marR="121900" marT="121900" marB="121900"/>
                </a:tc>
                <a:tc>
                  <a:txBody>
                    <a:bodyPr/>
                    <a:lstStyle/>
                    <a:p>
                      <a:pPr marL="0" lvl="0" indent="0" algn="l" rtl="0">
                        <a:spcBef>
                          <a:spcPts val="0"/>
                        </a:spcBef>
                        <a:spcAft>
                          <a:spcPts val="0"/>
                        </a:spcAft>
                        <a:buNone/>
                      </a:pPr>
                      <a:r>
                        <a:rPr lang="pt-BR" sz="2400"/>
                        <a:t>US $550 - $750 </a:t>
                      </a:r>
                      <a:endParaRPr sz="2400"/>
                    </a:p>
                  </a:txBody>
                  <a:tcPr marL="121900" marR="121900" marT="121900" marB="121900"/>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7">
            <a:extLst>
              <a:ext uri="{FF2B5EF4-FFF2-40B4-BE49-F238E27FC236}">
                <a16:creationId xmlns:a16="http://schemas.microsoft.com/office/drawing/2014/main" id="{52E1668E-E4A9-43C5-97EF-6F44EE705E68}"/>
              </a:ext>
            </a:extLst>
          </p:cNvPr>
          <p:cNvSpPr/>
          <p:nvPr/>
        </p:nvSpPr>
        <p:spPr>
          <a:xfrm rot="2700000">
            <a:off x="8304242" y="1827847"/>
            <a:ext cx="2481747" cy="2380430"/>
          </a:xfrm>
          <a:prstGeom prst="teardrop">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 Placeholder 1"/>
          <p:cNvSpPr>
            <a:spLocks noGrp="1"/>
          </p:cNvSpPr>
          <p:nvPr>
            <p:ph type="body" sz="quarter" idx="10"/>
          </p:nvPr>
        </p:nvSpPr>
        <p:spPr>
          <a:xfrm>
            <a:off x="4447088" y="443230"/>
            <a:ext cx="3438080" cy="724247"/>
          </a:xfrm>
        </p:spPr>
        <p:txBody>
          <a:bodyPr/>
          <a:lstStyle/>
          <a:p>
            <a:r>
              <a:rPr lang="en-US" dirty="0">
                <a:solidFill>
                  <a:srgbClr val="32B0BE"/>
                </a:solidFill>
                <a:latin typeface="Century Gothic" panose="020B0502020202020204" pitchFamily="34" charset="0"/>
              </a:rPr>
              <a:t>The team</a:t>
            </a:r>
          </a:p>
        </p:txBody>
      </p:sp>
      <p:sp>
        <p:nvSpPr>
          <p:cNvPr id="17" name="TextBox 16">
            <a:extLst>
              <a:ext uri="{FF2B5EF4-FFF2-40B4-BE49-F238E27FC236}">
                <a16:creationId xmlns:a16="http://schemas.microsoft.com/office/drawing/2014/main" id="{8F281080-6F9E-428F-8395-753A40D9C2CC}"/>
              </a:ext>
            </a:extLst>
          </p:cNvPr>
          <p:cNvSpPr txBox="1"/>
          <p:nvPr/>
        </p:nvSpPr>
        <p:spPr>
          <a:xfrm>
            <a:off x="3518229" y="4451692"/>
            <a:ext cx="2345006" cy="1384995"/>
          </a:xfrm>
          <a:prstGeom prst="rect">
            <a:avLst/>
          </a:prstGeom>
          <a:noFill/>
        </p:spPr>
        <p:txBody>
          <a:bodyPr wrap="square" rtlCol="0">
            <a:spAutoFit/>
          </a:bodyPr>
          <a:lstStyle/>
          <a:p>
            <a:pPr algn="ctr"/>
            <a:r>
              <a:rPr lang="en-US" altLang="ko-KR" sz="2800" b="1" dirty="0">
                <a:solidFill>
                  <a:schemeClr val="tx1">
                    <a:lumMod val="75000"/>
                    <a:lumOff val="25000"/>
                  </a:schemeClr>
                </a:solidFill>
                <a:latin typeface="Century Gothic" panose="020B0502020202020204" pitchFamily="34" charset="0"/>
              </a:rPr>
              <a:t>Gustavo </a:t>
            </a:r>
            <a:r>
              <a:rPr lang="en-US" altLang="ko-KR" sz="2800" b="1" dirty="0" err="1">
                <a:solidFill>
                  <a:schemeClr val="tx1">
                    <a:lumMod val="75000"/>
                    <a:lumOff val="25000"/>
                  </a:schemeClr>
                </a:solidFill>
                <a:latin typeface="Century Gothic" panose="020B0502020202020204" pitchFamily="34" charset="0"/>
              </a:rPr>
              <a:t>Brandao</a:t>
            </a:r>
            <a:endParaRPr lang="en-US" altLang="ko-KR" sz="2800" b="1" dirty="0">
              <a:solidFill>
                <a:schemeClr val="tx1">
                  <a:lumMod val="75000"/>
                  <a:lumOff val="25000"/>
                </a:schemeClr>
              </a:solidFill>
              <a:latin typeface="Century Gothic" panose="020B0502020202020204" pitchFamily="34" charset="0"/>
            </a:endParaRPr>
          </a:p>
          <a:p>
            <a:pPr algn="ctr"/>
            <a:r>
              <a:rPr lang="en-US" altLang="ko-KR" sz="2800" dirty="0">
                <a:solidFill>
                  <a:schemeClr val="tx1">
                    <a:lumMod val="75000"/>
                    <a:lumOff val="25000"/>
                  </a:schemeClr>
                </a:solidFill>
                <a:latin typeface="Century Gothic" panose="020B0502020202020204" pitchFamily="34" charset="0"/>
              </a:rPr>
              <a:t>Engineering</a:t>
            </a:r>
          </a:p>
        </p:txBody>
      </p:sp>
      <p:sp>
        <p:nvSpPr>
          <p:cNvPr id="20" name="TextBox 19">
            <a:extLst>
              <a:ext uri="{FF2B5EF4-FFF2-40B4-BE49-F238E27FC236}">
                <a16:creationId xmlns:a16="http://schemas.microsoft.com/office/drawing/2014/main" id="{60E8A49E-BD7F-4449-BEC2-B7B81C8CA2CD}"/>
              </a:ext>
            </a:extLst>
          </p:cNvPr>
          <p:cNvSpPr txBox="1"/>
          <p:nvPr/>
        </p:nvSpPr>
        <p:spPr>
          <a:xfrm>
            <a:off x="5909192" y="4451692"/>
            <a:ext cx="2623955" cy="1384995"/>
          </a:xfrm>
          <a:prstGeom prst="rect">
            <a:avLst/>
          </a:prstGeom>
          <a:noFill/>
        </p:spPr>
        <p:txBody>
          <a:bodyPr wrap="square" rtlCol="0">
            <a:spAutoFit/>
          </a:bodyPr>
          <a:lstStyle/>
          <a:p>
            <a:pPr algn="ctr"/>
            <a:r>
              <a:rPr lang="en-US" altLang="ko-KR" sz="2800" b="1" dirty="0">
                <a:solidFill>
                  <a:schemeClr val="tx1">
                    <a:lumMod val="75000"/>
                    <a:lumOff val="25000"/>
                  </a:schemeClr>
                </a:solidFill>
                <a:latin typeface="Century Gothic" panose="020B0502020202020204" pitchFamily="34" charset="0"/>
              </a:rPr>
              <a:t>Leticia </a:t>
            </a:r>
            <a:r>
              <a:rPr lang="en-US" altLang="ko-KR" sz="2800" b="1" dirty="0" err="1">
                <a:solidFill>
                  <a:schemeClr val="tx1">
                    <a:lumMod val="75000"/>
                    <a:lumOff val="25000"/>
                  </a:schemeClr>
                </a:solidFill>
                <a:latin typeface="Century Gothic" panose="020B0502020202020204" pitchFamily="34" charset="0"/>
              </a:rPr>
              <a:t>Diurno</a:t>
            </a:r>
            <a:br>
              <a:rPr lang="en-US" altLang="ko-KR" sz="2800" dirty="0">
                <a:solidFill>
                  <a:schemeClr val="tx1">
                    <a:lumMod val="75000"/>
                    <a:lumOff val="25000"/>
                  </a:schemeClr>
                </a:solidFill>
                <a:latin typeface="Century Gothic" panose="020B0502020202020204" pitchFamily="34" charset="0"/>
              </a:rPr>
            </a:br>
            <a:r>
              <a:rPr lang="en-US" altLang="ko-KR" sz="2800" dirty="0">
                <a:solidFill>
                  <a:schemeClr val="tx1">
                    <a:lumMod val="75000"/>
                    <a:lumOff val="25000"/>
                  </a:schemeClr>
                </a:solidFill>
                <a:latin typeface="Century Gothic" panose="020B0502020202020204" pitchFamily="34" charset="0"/>
              </a:rPr>
              <a:t>Legal and compliance </a:t>
            </a:r>
          </a:p>
        </p:txBody>
      </p:sp>
      <p:sp>
        <p:nvSpPr>
          <p:cNvPr id="23" name="TextBox 22">
            <a:extLst>
              <a:ext uri="{FF2B5EF4-FFF2-40B4-BE49-F238E27FC236}">
                <a16:creationId xmlns:a16="http://schemas.microsoft.com/office/drawing/2014/main" id="{819FA5DD-C2AD-45FC-A639-5C86C5C9910F}"/>
              </a:ext>
            </a:extLst>
          </p:cNvPr>
          <p:cNvSpPr txBox="1"/>
          <p:nvPr/>
        </p:nvSpPr>
        <p:spPr>
          <a:xfrm>
            <a:off x="8383991" y="4445281"/>
            <a:ext cx="2952636" cy="1384995"/>
          </a:xfrm>
          <a:prstGeom prst="rect">
            <a:avLst/>
          </a:prstGeom>
          <a:noFill/>
        </p:spPr>
        <p:txBody>
          <a:bodyPr wrap="square" rtlCol="0">
            <a:spAutoFit/>
          </a:bodyPr>
          <a:lstStyle/>
          <a:p>
            <a:pPr algn="ctr"/>
            <a:r>
              <a:rPr lang="en-US" altLang="ko-KR" sz="2800" b="1" dirty="0">
                <a:solidFill>
                  <a:schemeClr val="tx1">
                    <a:lumMod val="75000"/>
                    <a:lumOff val="25000"/>
                  </a:schemeClr>
                </a:solidFill>
                <a:latin typeface="Century Gothic" panose="020B0502020202020204" pitchFamily="34" charset="0"/>
              </a:rPr>
              <a:t>Dar </a:t>
            </a:r>
            <a:r>
              <a:rPr lang="en-US" altLang="ko-KR" sz="2800" b="1" dirty="0" err="1">
                <a:solidFill>
                  <a:schemeClr val="tx1">
                    <a:lumMod val="75000"/>
                    <a:lumOff val="25000"/>
                  </a:schemeClr>
                </a:solidFill>
                <a:latin typeface="Century Gothic" panose="020B0502020202020204" pitchFamily="34" charset="0"/>
              </a:rPr>
              <a:t>Azriel</a:t>
            </a:r>
            <a:br>
              <a:rPr lang="en-US" altLang="ko-KR" sz="2800" dirty="0">
                <a:solidFill>
                  <a:schemeClr val="tx1">
                    <a:lumMod val="75000"/>
                    <a:lumOff val="25000"/>
                  </a:schemeClr>
                </a:solidFill>
                <a:latin typeface="Century Gothic" panose="020B0502020202020204" pitchFamily="34" charset="0"/>
              </a:rPr>
            </a:br>
            <a:r>
              <a:rPr lang="en-US" altLang="ko-KR" sz="2800" dirty="0">
                <a:solidFill>
                  <a:schemeClr val="tx1">
                    <a:lumMod val="75000"/>
                    <a:lumOff val="25000"/>
                  </a:schemeClr>
                </a:solidFill>
                <a:latin typeface="Century Gothic" panose="020B0502020202020204" pitchFamily="34" charset="0"/>
              </a:rPr>
              <a:t>Business and Marketing</a:t>
            </a:r>
          </a:p>
        </p:txBody>
      </p:sp>
      <p:sp>
        <p:nvSpPr>
          <p:cNvPr id="33" name="TextBox 32">
            <a:extLst>
              <a:ext uri="{FF2B5EF4-FFF2-40B4-BE49-F238E27FC236}">
                <a16:creationId xmlns:a16="http://schemas.microsoft.com/office/drawing/2014/main" id="{1121B936-AAB5-4BDC-B958-149AE969A161}"/>
              </a:ext>
            </a:extLst>
          </p:cNvPr>
          <p:cNvSpPr txBox="1"/>
          <p:nvPr/>
        </p:nvSpPr>
        <p:spPr>
          <a:xfrm>
            <a:off x="994924" y="4451692"/>
            <a:ext cx="2556333" cy="1384995"/>
          </a:xfrm>
          <a:prstGeom prst="rect">
            <a:avLst/>
          </a:prstGeom>
          <a:noFill/>
        </p:spPr>
        <p:txBody>
          <a:bodyPr wrap="square" rtlCol="0">
            <a:spAutoFit/>
          </a:bodyPr>
          <a:lstStyle/>
          <a:p>
            <a:pPr algn="ctr"/>
            <a:r>
              <a:rPr lang="en-US" altLang="ko-KR" sz="2800" b="1" dirty="0">
                <a:solidFill>
                  <a:schemeClr val="tx1">
                    <a:lumMod val="75000"/>
                    <a:lumOff val="25000"/>
                  </a:schemeClr>
                </a:solidFill>
                <a:latin typeface="Century Gothic" panose="020B0502020202020204" pitchFamily="34" charset="0"/>
              </a:rPr>
              <a:t>Shahar </a:t>
            </a:r>
            <a:r>
              <a:rPr lang="en-US" altLang="ko-KR" sz="2800" b="1" dirty="0" err="1">
                <a:solidFill>
                  <a:schemeClr val="tx1">
                    <a:lumMod val="75000"/>
                    <a:lumOff val="25000"/>
                  </a:schemeClr>
                </a:solidFill>
                <a:latin typeface="Century Gothic" panose="020B0502020202020204" pitchFamily="34" charset="0"/>
              </a:rPr>
              <a:t>Beil</a:t>
            </a:r>
            <a:br>
              <a:rPr lang="en-US" altLang="ko-KR" sz="2800" dirty="0">
                <a:solidFill>
                  <a:schemeClr val="tx1">
                    <a:lumMod val="75000"/>
                    <a:lumOff val="25000"/>
                  </a:schemeClr>
                </a:solidFill>
                <a:latin typeface="Century Gothic" panose="020B0502020202020204" pitchFamily="34" charset="0"/>
              </a:rPr>
            </a:br>
            <a:r>
              <a:rPr lang="en-US" altLang="ko-KR" sz="2800" dirty="0">
                <a:solidFill>
                  <a:schemeClr val="tx1">
                    <a:lumMod val="75000"/>
                    <a:lumOff val="25000"/>
                  </a:schemeClr>
                </a:solidFill>
                <a:latin typeface="Century Gothic" panose="020B0502020202020204" pitchFamily="34" charset="0"/>
              </a:rPr>
              <a:t>Data System</a:t>
            </a:r>
            <a:br>
              <a:rPr lang="en-US" altLang="ko-KR" sz="2800" dirty="0">
                <a:solidFill>
                  <a:schemeClr val="tx1">
                    <a:lumMod val="75000"/>
                    <a:lumOff val="25000"/>
                  </a:schemeClr>
                </a:solidFill>
                <a:latin typeface="Century Gothic" panose="020B0502020202020204" pitchFamily="34" charset="0"/>
              </a:rPr>
            </a:br>
            <a:r>
              <a:rPr lang="en-US" altLang="ko-KR" sz="2800" dirty="0">
                <a:solidFill>
                  <a:schemeClr val="tx1">
                    <a:lumMod val="75000"/>
                    <a:lumOff val="25000"/>
                  </a:schemeClr>
                </a:solidFill>
                <a:latin typeface="Century Gothic" panose="020B0502020202020204" pitchFamily="34" charset="0"/>
              </a:rPr>
              <a:t>Manager</a:t>
            </a:r>
          </a:p>
        </p:txBody>
      </p:sp>
      <p:sp>
        <p:nvSpPr>
          <p:cNvPr id="7" name="Teardrop 10">
            <a:extLst>
              <a:ext uri="{FF2B5EF4-FFF2-40B4-BE49-F238E27FC236}">
                <a16:creationId xmlns:a16="http://schemas.microsoft.com/office/drawing/2014/main" id="{F8200CAF-FE53-4816-B2AE-8CC9D9B32900}"/>
              </a:ext>
            </a:extLst>
          </p:cNvPr>
          <p:cNvSpPr/>
          <p:nvPr/>
        </p:nvSpPr>
        <p:spPr>
          <a:xfrm rot="2700000">
            <a:off x="5923951" y="1844472"/>
            <a:ext cx="2481747" cy="2380430"/>
          </a:xfrm>
          <a:prstGeom prst="teardrop">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ardrop 13">
            <a:extLst>
              <a:ext uri="{FF2B5EF4-FFF2-40B4-BE49-F238E27FC236}">
                <a16:creationId xmlns:a16="http://schemas.microsoft.com/office/drawing/2014/main" id="{CB9F5ACA-0FB1-45A7-8DE2-AC748EA8FFEA}"/>
              </a:ext>
            </a:extLst>
          </p:cNvPr>
          <p:cNvSpPr/>
          <p:nvPr/>
        </p:nvSpPr>
        <p:spPr>
          <a:xfrm rot="2700000">
            <a:off x="3494391" y="1860087"/>
            <a:ext cx="2481747" cy="2380430"/>
          </a:xfrm>
          <a:prstGeom prst="teardrop">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ardrop 13">
            <a:extLst>
              <a:ext uri="{FF2B5EF4-FFF2-40B4-BE49-F238E27FC236}">
                <a16:creationId xmlns:a16="http://schemas.microsoft.com/office/drawing/2014/main" id="{5CAAB939-05B0-4D68-A55E-E2A89ED6AF50}"/>
              </a:ext>
            </a:extLst>
          </p:cNvPr>
          <p:cNvSpPr/>
          <p:nvPr/>
        </p:nvSpPr>
        <p:spPr>
          <a:xfrm rot="2700000">
            <a:off x="1032218" y="1838704"/>
            <a:ext cx="2481747" cy="2380430"/>
          </a:xfrm>
          <a:prstGeom prst="teardrop">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 name="Slide Number Placeholder 2">
            <a:extLst>
              <a:ext uri="{FF2B5EF4-FFF2-40B4-BE49-F238E27FC236}">
                <a16:creationId xmlns:a16="http://schemas.microsoft.com/office/drawing/2014/main" id="{53C137C7-DAC6-4479-80F5-089521906CCC}"/>
              </a:ext>
            </a:extLst>
          </p:cNvPr>
          <p:cNvSpPr>
            <a:spLocks noGrp="1"/>
          </p:cNvSpPr>
          <p:nvPr>
            <p:ph type="sldNum" sz="quarter" idx="11"/>
          </p:nvPr>
        </p:nvSpPr>
        <p:spPr/>
        <p:txBody>
          <a:bodyPr/>
          <a:lstStyle/>
          <a:p>
            <a:fld id="{39DF4D34-B824-49AF-B006-0009B9F840AA}" type="slidenum">
              <a:rPr lang="he-IL" smtClean="0"/>
              <a:pPr/>
              <a:t>2</a:t>
            </a:fld>
            <a:endParaRPr lang="he-IL" dirty="0"/>
          </a:p>
        </p:txBody>
      </p:sp>
      <p:pic>
        <p:nvPicPr>
          <p:cNvPr id="6" name="Picture 5" descr="A person smiling at the camera&#10;&#10;Description automatically generated with medium confidence">
            <a:extLst>
              <a:ext uri="{FF2B5EF4-FFF2-40B4-BE49-F238E27FC236}">
                <a16:creationId xmlns:a16="http://schemas.microsoft.com/office/drawing/2014/main" id="{A0378F60-8C0D-82CA-32F9-4CBE35AA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926" y="2256309"/>
            <a:ext cx="1577568" cy="1539286"/>
          </a:xfrm>
          <a:prstGeom prst="rect">
            <a:avLst/>
          </a:prstGeom>
        </p:spPr>
      </p:pic>
      <p:pic>
        <p:nvPicPr>
          <p:cNvPr id="10" name="Picture 9" descr="A person smiling at the camera&#10;&#10;Description automatically generated with low confidence">
            <a:extLst>
              <a:ext uri="{FF2B5EF4-FFF2-40B4-BE49-F238E27FC236}">
                <a16:creationId xmlns:a16="http://schemas.microsoft.com/office/drawing/2014/main" id="{8527B63D-0F04-3315-C85B-E85305435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12" y="2265038"/>
            <a:ext cx="1536491" cy="1536491"/>
          </a:xfrm>
          <a:prstGeom prst="rect">
            <a:avLst/>
          </a:prstGeom>
        </p:spPr>
      </p:pic>
      <p:pic>
        <p:nvPicPr>
          <p:cNvPr id="12" name="Picture 11">
            <a:extLst>
              <a:ext uri="{FF2B5EF4-FFF2-40B4-BE49-F238E27FC236}">
                <a16:creationId xmlns:a16="http://schemas.microsoft.com/office/drawing/2014/main" id="{48F6B814-A583-78EE-4D47-9B9B1C225EDA}"/>
              </a:ext>
            </a:extLst>
          </p:cNvPr>
          <p:cNvPicPr>
            <a:picLocks noChangeAspect="1"/>
          </p:cNvPicPr>
          <p:nvPr/>
        </p:nvPicPr>
        <p:blipFill>
          <a:blip r:embed="rId4"/>
          <a:stretch>
            <a:fillRect/>
          </a:stretch>
        </p:blipFill>
        <p:spPr>
          <a:xfrm>
            <a:off x="3891011" y="2282056"/>
            <a:ext cx="1735532" cy="1536492"/>
          </a:xfrm>
          <a:prstGeom prst="rect">
            <a:avLst/>
          </a:prstGeom>
        </p:spPr>
      </p:pic>
      <p:pic>
        <p:nvPicPr>
          <p:cNvPr id="11" name="Picture 10" descr="A person smiling at camera&#10;&#10;Description automatically generated with low confidence">
            <a:extLst>
              <a:ext uri="{FF2B5EF4-FFF2-40B4-BE49-F238E27FC236}">
                <a16:creationId xmlns:a16="http://schemas.microsoft.com/office/drawing/2014/main" id="{0193266C-C39A-F912-6011-3EBBB7AB5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80693" y="2412719"/>
            <a:ext cx="1680792" cy="1262587"/>
          </a:xfrm>
          <a:prstGeom prst="rect">
            <a:avLst/>
          </a:prstGeom>
        </p:spPr>
      </p:pic>
    </p:spTree>
    <p:extLst>
      <p:ext uri="{BB962C8B-B14F-4D97-AF65-F5344CB8AC3E}">
        <p14:creationId xmlns:p14="http://schemas.microsoft.com/office/powerpoint/2010/main" val="32330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p:nvPr/>
        </p:nvSpPr>
        <p:spPr>
          <a:xfrm>
            <a:off x="1005835" y="341167"/>
            <a:ext cx="10146800" cy="2616253"/>
          </a:xfrm>
          <a:prstGeom prst="rect">
            <a:avLst/>
          </a:prstGeom>
          <a:noFill/>
          <a:ln>
            <a:noFill/>
          </a:ln>
        </p:spPr>
        <p:txBody>
          <a:bodyPr spcFirstLastPara="1" wrap="square" lIns="91433" tIns="45700" rIns="91433" bIns="45700" anchor="t" anchorCtr="0">
            <a:spAutoFit/>
          </a:bodyPr>
          <a:lstStyle/>
          <a:p>
            <a:pPr algn="ctr"/>
            <a:r>
              <a:rPr lang="pt-BR" sz="5467">
                <a:solidFill>
                  <a:srgbClr val="32B0BE"/>
                </a:solidFill>
                <a:latin typeface="Century Gothic"/>
                <a:ea typeface="Century Gothic"/>
                <a:cs typeface="Century Gothic"/>
                <a:sym typeface="Century Gothic"/>
              </a:rPr>
              <a:t>Net production cost estimation for 1 unit - Our KIT</a:t>
            </a:r>
            <a:endParaRPr sz="5467">
              <a:solidFill>
                <a:srgbClr val="32B0BE"/>
              </a:solidFill>
              <a:latin typeface="Century Gothic"/>
              <a:ea typeface="Century Gothic"/>
              <a:cs typeface="Century Gothic"/>
              <a:sym typeface="Century Gothic"/>
            </a:endParaRPr>
          </a:p>
          <a:p>
            <a:pPr algn="ctr"/>
            <a:endParaRPr sz="5467">
              <a:solidFill>
                <a:srgbClr val="32B0BE"/>
              </a:solidFill>
              <a:latin typeface="Century Gothic"/>
              <a:ea typeface="Century Gothic"/>
              <a:cs typeface="Century Gothic"/>
              <a:sym typeface="Century Gothic"/>
            </a:endParaRPr>
          </a:p>
        </p:txBody>
      </p:sp>
      <p:sp>
        <p:nvSpPr>
          <p:cNvPr id="184" name="Google Shape;184;p27"/>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20</a:t>
            </a:fld>
            <a:endParaRPr/>
          </a:p>
        </p:txBody>
      </p:sp>
      <p:sp>
        <p:nvSpPr>
          <p:cNvPr id="185" name="Google Shape;185;p27"/>
          <p:cNvSpPr txBox="1"/>
          <p:nvPr/>
        </p:nvSpPr>
        <p:spPr>
          <a:xfrm>
            <a:off x="855400" y="2374467"/>
            <a:ext cx="9663200" cy="553957"/>
          </a:xfrm>
          <a:prstGeom prst="rect">
            <a:avLst/>
          </a:prstGeom>
          <a:noFill/>
          <a:ln>
            <a:noFill/>
          </a:ln>
        </p:spPr>
        <p:txBody>
          <a:bodyPr spcFirstLastPara="1" wrap="square" lIns="121900" tIns="121900" rIns="121900" bIns="121900" anchor="t" anchorCtr="0">
            <a:spAutoFit/>
          </a:bodyPr>
          <a:lstStyle/>
          <a:p>
            <a:endParaRPr sz="2000">
              <a:solidFill>
                <a:schemeClr val="dk1"/>
              </a:solidFill>
            </a:endParaRPr>
          </a:p>
        </p:txBody>
      </p:sp>
      <p:graphicFrame>
        <p:nvGraphicFramePr>
          <p:cNvPr id="186" name="Google Shape;186;p27"/>
          <p:cNvGraphicFramePr/>
          <p:nvPr/>
        </p:nvGraphicFramePr>
        <p:xfrm>
          <a:off x="1270000" y="2413000"/>
          <a:ext cx="9652000" cy="365736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09560">
                <a:tc>
                  <a:txBody>
                    <a:bodyPr/>
                    <a:lstStyle/>
                    <a:p>
                      <a:pPr marL="0" lvl="0" indent="0" algn="l" rtl="0">
                        <a:spcBef>
                          <a:spcPts val="0"/>
                        </a:spcBef>
                        <a:spcAft>
                          <a:spcPts val="0"/>
                        </a:spcAft>
                        <a:buNone/>
                      </a:pPr>
                      <a:r>
                        <a:rPr lang="pt-BR" sz="2400"/>
                        <a:t>Product</a:t>
                      </a:r>
                      <a:endParaRPr sz="2400"/>
                    </a:p>
                  </a:txBody>
                  <a:tcPr marL="121900" marR="121900" marT="121900" marB="121900">
                    <a:solidFill>
                      <a:srgbClr val="A4C2F4"/>
                    </a:solidFill>
                  </a:tcPr>
                </a:tc>
                <a:tc>
                  <a:txBody>
                    <a:bodyPr/>
                    <a:lstStyle/>
                    <a:p>
                      <a:pPr marL="0" lvl="0" indent="0" algn="l" rtl="0">
                        <a:spcBef>
                          <a:spcPts val="0"/>
                        </a:spcBef>
                        <a:spcAft>
                          <a:spcPts val="0"/>
                        </a:spcAft>
                        <a:buNone/>
                      </a:pPr>
                      <a:r>
                        <a:rPr lang="pt-BR" sz="2400"/>
                        <a:t>Average cost</a:t>
                      </a:r>
                      <a:endParaRPr sz="2400"/>
                    </a:p>
                  </a:txBody>
                  <a:tcPr marL="121900" marR="121900" marT="121900" marB="121900">
                    <a:solidFill>
                      <a:srgbClr val="A4C2F4"/>
                    </a:solidFill>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pt-BR" sz="2400"/>
                        <a:t>Solar Panel</a:t>
                      </a:r>
                      <a:endParaRPr sz="2400"/>
                    </a:p>
                  </a:txBody>
                  <a:tcPr marL="121900" marR="121900" marT="121900" marB="121900"/>
                </a:tc>
                <a:tc>
                  <a:txBody>
                    <a:bodyPr/>
                    <a:lstStyle/>
                    <a:p>
                      <a:pPr marL="0" lvl="0" indent="0" algn="l" rtl="0">
                        <a:spcBef>
                          <a:spcPts val="0"/>
                        </a:spcBef>
                        <a:spcAft>
                          <a:spcPts val="0"/>
                        </a:spcAft>
                        <a:buNone/>
                      </a:pPr>
                      <a:r>
                        <a:rPr lang="pt-BR" sz="2400"/>
                        <a:t>US $250 - $350</a:t>
                      </a: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pt-BR" sz="2400"/>
                        <a:t>Frequency Inverter</a:t>
                      </a:r>
                      <a:endParaRPr sz="2400"/>
                    </a:p>
                  </a:txBody>
                  <a:tcPr marL="121900" marR="121900" marT="121900" marB="121900"/>
                </a:tc>
                <a:tc>
                  <a:txBody>
                    <a:bodyPr/>
                    <a:lstStyle/>
                    <a:p>
                      <a:pPr marL="0" lvl="0" indent="0" algn="l" rtl="0">
                        <a:spcBef>
                          <a:spcPts val="0"/>
                        </a:spcBef>
                        <a:spcAft>
                          <a:spcPts val="0"/>
                        </a:spcAft>
                        <a:buNone/>
                      </a:pPr>
                      <a:r>
                        <a:rPr lang="pt-BR" sz="2400"/>
                        <a:t>US $300 - $400</a:t>
                      </a: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pt-BR" sz="2400"/>
                        <a:t>Charge control</a:t>
                      </a:r>
                      <a:endParaRPr sz="2400"/>
                    </a:p>
                  </a:txBody>
                  <a:tcPr marL="121900" marR="121900" marT="121900" marB="121900"/>
                </a:tc>
                <a:tc>
                  <a:txBody>
                    <a:bodyPr/>
                    <a:lstStyle/>
                    <a:p>
                      <a:pPr marL="0" lvl="0" indent="0" algn="l" rtl="0">
                        <a:spcBef>
                          <a:spcPts val="0"/>
                        </a:spcBef>
                        <a:spcAft>
                          <a:spcPts val="0"/>
                        </a:spcAft>
                        <a:buNone/>
                      </a:pPr>
                      <a:r>
                        <a:rPr lang="pt-BR" sz="2400"/>
                        <a:t>US $100 - $150 </a:t>
                      </a:r>
                      <a:endParaRPr sz="2400"/>
                    </a:p>
                  </a:txBody>
                  <a:tcPr marL="121900" marR="121900" marT="121900" marB="121900"/>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pt-BR" sz="2400"/>
                        <a:t>Batteries </a:t>
                      </a:r>
                      <a:endParaRPr sz="2400"/>
                    </a:p>
                  </a:txBody>
                  <a:tcPr marL="121900" marR="121900" marT="121900" marB="121900"/>
                </a:tc>
                <a:tc>
                  <a:txBody>
                    <a:bodyPr/>
                    <a:lstStyle/>
                    <a:p>
                      <a:pPr marL="0" lvl="0" indent="0" algn="l" rtl="0">
                        <a:spcBef>
                          <a:spcPts val="0"/>
                        </a:spcBef>
                        <a:spcAft>
                          <a:spcPts val="0"/>
                        </a:spcAft>
                        <a:buNone/>
                      </a:pPr>
                      <a:r>
                        <a:rPr lang="pt-BR" sz="2400"/>
                        <a:t>US $500 - $600</a:t>
                      </a:r>
                      <a:endParaRPr sz="2400"/>
                    </a:p>
                  </a:txBody>
                  <a:tcPr marL="121900" marR="121900" marT="121900" marB="121900"/>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r>
                        <a:rPr lang="pt-BR" sz="2400"/>
                        <a:t>TOTAL</a:t>
                      </a:r>
                      <a:endParaRPr sz="2400"/>
                    </a:p>
                  </a:txBody>
                  <a:tcPr marL="121900" marR="121900" marT="121900" marB="121900"/>
                </a:tc>
                <a:tc>
                  <a:txBody>
                    <a:bodyPr/>
                    <a:lstStyle/>
                    <a:p>
                      <a:pPr marL="0" lvl="0" indent="0" algn="l" rtl="0">
                        <a:spcBef>
                          <a:spcPts val="0"/>
                        </a:spcBef>
                        <a:spcAft>
                          <a:spcPts val="0"/>
                        </a:spcAft>
                        <a:buNone/>
                      </a:pPr>
                      <a:r>
                        <a:rPr lang="pt-BR" sz="2400"/>
                        <a:t>US $1200,00 - $1500,00 </a:t>
                      </a:r>
                      <a:endParaRPr sz="2400"/>
                    </a:p>
                  </a:txBody>
                  <a:tcPr marL="121900" marR="121900" marT="121900" marB="121900"/>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F356F-34CA-8D90-07B0-EE905FF3028E}"/>
              </a:ext>
            </a:extLst>
          </p:cNvPr>
          <p:cNvSpPr>
            <a:spLocks noGrp="1"/>
          </p:cNvSpPr>
          <p:nvPr>
            <p:ph type="body" idx="1"/>
          </p:nvPr>
        </p:nvSpPr>
        <p:spPr>
          <a:xfrm>
            <a:off x="110183" y="2704600"/>
            <a:ext cx="11573200" cy="724400"/>
          </a:xfrm>
        </p:spPr>
        <p:txBody>
          <a:bodyPr/>
          <a:lstStyle/>
          <a:p>
            <a:r>
              <a:rPr lang="en-US" sz="9600" dirty="0"/>
              <a:t>LATICIA</a:t>
            </a:r>
          </a:p>
        </p:txBody>
      </p:sp>
      <p:sp>
        <p:nvSpPr>
          <p:cNvPr id="3" name="Slide Number Placeholder 2">
            <a:extLst>
              <a:ext uri="{FF2B5EF4-FFF2-40B4-BE49-F238E27FC236}">
                <a16:creationId xmlns:a16="http://schemas.microsoft.com/office/drawing/2014/main" id="{DED42A72-30DE-7BEF-3A57-C6953D5ADC44}"/>
              </a:ext>
            </a:extLst>
          </p:cNvPr>
          <p:cNvSpPr>
            <a:spLocks noGrp="1"/>
          </p:cNvSpPr>
          <p:nvPr>
            <p:ph type="sldNum" idx="12"/>
          </p:nvPr>
        </p:nvSpPr>
        <p:spPr/>
        <p:txBody>
          <a:bodyPr/>
          <a:lstStyle/>
          <a:p>
            <a:fld id="{00000000-1234-1234-1234-123412341234}" type="slidenum">
              <a:rPr lang="pt-BR" smtClean="0"/>
              <a:pPr/>
              <a:t>21</a:t>
            </a:fld>
            <a:endParaRPr lang="pt-BR" dirty="0"/>
          </a:p>
        </p:txBody>
      </p:sp>
    </p:spTree>
    <p:extLst>
      <p:ext uri="{BB962C8B-B14F-4D97-AF65-F5344CB8AC3E}">
        <p14:creationId xmlns:p14="http://schemas.microsoft.com/office/powerpoint/2010/main" val="218064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4e68081f5d_0_0"/>
          <p:cNvSpPr txBox="1">
            <a:spLocks noGrp="1"/>
          </p:cNvSpPr>
          <p:nvPr>
            <p:ph type="body" idx="1"/>
          </p:nvPr>
        </p:nvSpPr>
        <p:spPr>
          <a:xfrm>
            <a:off x="1756045" y="634645"/>
            <a:ext cx="8679900" cy="724200"/>
          </a:xfrm>
          <a:prstGeom prst="rect">
            <a:avLst/>
          </a:prstGeom>
          <a:noFill/>
          <a:ln>
            <a:noFill/>
          </a:ln>
        </p:spPr>
        <p:txBody>
          <a:bodyPr spcFirstLastPara="1" wrap="square" lIns="45700" tIns="45700" rIns="45700" bIns="45700" anchor="ctr" anchorCtr="0">
            <a:normAutofit fontScale="92500" lnSpcReduction="20000"/>
          </a:bodyPr>
          <a:lstStyle/>
          <a:p>
            <a:pPr marL="0" indent="0">
              <a:lnSpc>
                <a:spcPct val="100000"/>
              </a:lnSpc>
              <a:spcBef>
                <a:spcPts val="0"/>
              </a:spcBef>
              <a:buClr>
                <a:schemeClr val="accent2"/>
              </a:buClr>
              <a:buSzPts val="4000"/>
            </a:pPr>
            <a:r>
              <a:rPr lang="en-US">
                <a:solidFill>
                  <a:schemeClr val="accent2"/>
                </a:solidFill>
                <a:latin typeface="Century Gothic"/>
                <a:ea typeface="Century Gothic"/>
                <a:cs typeface="Century Gothic"/>
                <a:sym typeface="Century Gothic"/>
              </a:rPr>
              <a:t>Expansion</a:t>
            </a:r>
            <a:endParaRPr/>
          </a:p>
        </p:txBody>
      </p:sp>
      <p:pic>
        <p:nvPicPr>
          <p:cNvPr id="246" name="Google Shape;246;g24e68081f5d_0_0"/>
          <p:cNvPicPr preferRelativeResize="0"/>
          <p:nvPr/>
        </p:nvPicPr>
        <p:blipFill rotWithShape="1">
          <a:blip r:embed="rId3">
            <a:alphaModFix/>
          </a:blip>
          <a:srcRect/>
          <a:stretch/>
        </p:blipFill>
        <p:spPr>
          <a:xfrm>
            <a:off x="1756045" y="1358845"/>
            <a:ext cx="8105585" cy="4984082"/>
          </a:xfrm>
          <a:prstGeom prst="rect">
            <a:avLst/>
          </a:prstGeom>
          <a:noFill/>
          <a:ln>
            <a:noFill/>
          </a:ln>
        </p:spPr>
      </p:pic>
      <p:sp>
        <p:nvSpPr>
          <p:cNvPr id="2" name="Slide Number Placeholder 2">
            <a:extLst>
              <a:ext uri="{FF2B5EF4-FFF2-40B4-BE49-F238E27FC236}">
                <a16:creationId xmlns:a16="http://schemas.microsoft.com/office/drawing/2014/main" id="{FA5F8AD7-D740-B5A6-5ACF-B2B36964AD6D}"/>
              </a:ext>
            </a:extLst>
          </p:cNvPr>
          <p:cNvSpPr>
            <a:spLocks noGrp="1"/>
          </p:cNvSpPr>
          <p:nvPr>
            <p:ph type="sldNum" idx="12"/>
          </p:nvPr>
        </p:nvSpPr>
        <p:spPr>
          <a:xfrm>
            <a:off x="11683383" y="95477"/>
            <a:ext cx="579200" cy="499200"/>
          </a:xfrm>
        </p:spPr>
        <p:txBody>
          <a:bodyPr/>
          <a:lstStyle/>
          <a:p>
            <a:fld id="{00000000-1234-1234-1234-123412341234}" type="slidenum">
              <a:rPr lang="pt-BR" smtClean="0"/>
              <a:pPr/>
              <a:t>22</a:t>
            </a:fld>
            <a:endParaRPr lang="pt-B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4e68081f5d_0_11"/>
          <p:cNvSpPr txBox="1">
            <a:spLocks noGrp="1"/>
          </p:cNvSpPr>
          <p:nvPr>
            <p:ph type="body" idx="1"/>
          </p:nvPr>
        </p:nvSpPr>
        <p:spPr>
          <a:xfrm>
            <a:off x="1756045" y="634645"/>
            <a:ext cx="8679900" cy="724200"/>
          </a:xfrm>
          <a:prstGeom prst="rect">
            <a:avLst/>
          </a:prstGeom>
          <a:noFill/>
          <a:ln>
            <a:noFill/>
          </a:ln>
        </p:spPr>
        <p:txBody>
          <a:bodyPr spcFirstLastPara="1" wrap="square" lIns="45700" tIns="45700" rIns="45700" bIns="45700" anchor="ctr" anchorCtr="0">
            <a:normAutofit fontScale="92500" lnSpcReduction="20000"/>
          </a:bodyPr>
          <a:lstStyle/>
          <a:p>
            <a:pPr marL="0" indent="0">
              <a:lnSpc>
                <a:spcPct val="100000"/>
              </a:lnSpc>
              <a:spcBef>
                <a:spcPts val="0"/>
              </a:spcBef>
              <a:buSzPts val="4000"/>
            </a:pPr>
            <a:r>
              <a:rPr lang="en-US" dirty="0">
                <a:solidFill>
                  <a:schemeClr val="accent2"/>
                </a:solidFill>
                <a:latin typeface="Century Gothic"/>
                <a:ea typeface="Century Gothic"/>
                <a:cs typeface="Century Gothic"/>
                <a:sym typeface="Century Gothic"/>
              </a:rPr>
              <a:t>Expansion</a:t>
            </a:r>
            <a:endParaRPr dirty="0"/>
          </a:p>
        </p:txBody>
      </p:sp>
      <p:pic>
        <p:nvPicPr>
          <p:cNvPr id="252" name="Google Shape;252;g24e68081f5d_0_11"/>
          <p:cNvPicPr preferRelativeResize="0"/>
          <p:nvPr/>
        </p:nvPicPr>
        <p:blipFill rotWithShape="1">
          <a:blip r:embed="rId3">
            <a:alphaModFix/>
          </a:blip>
          <a:srcRect/>
          <a:stretch/>
        </p:blipFill>
        <p:spPr>
          <a:xfrm>
            <a:off x="1908169" y="1358845"/>
            <a:ext cx="8375651" cy="4745620"/>
          </a:xfrm>
          <a:prstGeom prst="rect">
            <a:avLst/>
          </a:prstGeom>
          <a:noFill/>
          <a:ln>
            <a:noFill/>
          </a:ln>
        </p:spPr>
      </p:pic>
      <p:sp>
        <p:nvSpPr>
          <p:cNvPr id="2" name="Slide Number Placeholder 2">
            <a:extLst>
              <a:ext uri="{FF2B5EF4-FFF2-40B4-BE49-F238E27FC236}">
                <a16:creationId xmlns:a16="http://schemas.microsoft.com/office/drawing/2014/main" id="{54E8FFF8-E86B-4300-17B4-B6B4B40623DE}"/>
              </a:ext>
            </a:extLst>
          </p:cNvPr>
          <p:cNvSpPr>
            <a:spLocks noGrp="1"/>
          </p:cNvSpPr>
          <p:nvPr>
            <p:ph type="sldNum" idx="12"/>
          </p:nvPr>
        </p:nvSpPr>
        <p:spPr>
          <a:xfrm>
            <a:off x="11683383" y="95477"/>
            <a:ext cx="579200" cy="499200"/>
          </a:xfrm>
        </p:spPr>
        <p:txBody>
          <a:bodyPr/>
          <a:lstStyle/>
          <a:p>
            <a:fld id="{00000000-1234-1234-1234-123412341234}" type="slidenum">
              <a:rPr lang="pt-BR" smtClean="0"/>
              <a:pPr/>
              <a:t>23</a:t>
            </a:fld>
            <a:endParaRPr lang="pt-B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
          <p:cNvSpPr txBox="1"/>
          <p:nvPr/>
        </p:nvSpPr>
        <p:spPr>
          <a:xfrm>
            <a:off x="3037790" y="492462"/>
            <a:ext cx="7691732" cy="713741"/>
          </a:xfrm>
          <a:prstGeom prst="rect">
            <a:avLst/>
          </a:prstGeom>
          <a:noFill/>
          <a:ln>
            <a:noFill/>
          </a:ln>
        </p:spPr>
        <p:txBody>
          <a:bodyPr spcFirstLastPara="1" wrap="square" lIns="45700" tIns="45700" rIns="45700" bIns="45700" anchor="t" anchorCtr="0">
            <a:spAutoFit/>
          </a:bodyPr>
          <a:lstStyle/>
          <a:p>
            <a:pPr>
              <a:buClr>
                <a:schemeClr val="accent2"/>
              </a:buClr>
              <a:buSzPts val="4000"/>
            </a:pPr>
            <a:r>
              <a:rPr lang="en-US" sz="4000" dirty="0">
                <a:solidFill>
                  <a:schemeClr val="accent2"/>
                </a:solidFill>
                <a:latin typeface="Century Gothic"/>
                <a:ea typeface="Century Gothic"/>
                <a:cs typeface="Century Gothic"/>
                <a:sym typeface="Century Gothic"/>
              </a:rPr>
              <a:t>Legal and Compliance</a:t>
            </a:r>
            <a:endParaRPr sz="1400" dirty="0">
              <a:solidFill>
                <a:srgbClr val="000000"/>
              </a:solidFill>
              <a:latin typeface="Arial"/>
              <a:ea typeface="Arial"/>
              <a:cs typeface="Arial"/>
              <a:sym typeface="Arial"/>
            </a:endParaRPr>
          </a:p>
        </p:txBody>
      </p:sp>
      <p:sp>
        <p:nvSpPr>
          <p:cNvPr id="258" name="Google Shape;258;p2"/>
          <p:cNvSpPr txBox="1"/>
          <p:nvPr/>
        </p:nvSpPr>
        <p:spPr>
          <a:xfrm>
            <a:off x="3909293" y="1206203"/>
            <a:ext cx="4574949" cy="646290"/>
          </a:xfrm>
          <a:prstGeom prst="rect">
            <a:avLst/>
          </a:prstGeom>
          <a:noFill/>
          <a:ln>
            <a:noFill/>
          </a:ln>
        </p:spPr>
        <p:txBody>
          <a:bodyPr spcFirstLastPara="1" wrap="square" lIns="45700" tIns="45700" rIns="45700" bIns="45700" anchor="t" anchorCtr="0">
            <a:spAutoFit/>
          </a:bodyPr>
          <a:lstStyle/>
          <a:p>
            <a:pPr>
              <a:buClr>
                <a:srgbClr val="20767E"/>
              </a:buClr>
              <a:buSzPts val="2100"/>
            </a:pPr>
            <a:r>
              <a:rPr lang="en-US" sz="3600" dirty="0">
                <a:solidFill>
                  <a:srgbClr val="20767E"/>
                </a:solidFill>
                <a:latin typeface="Century Gothic"/>
                <a:ea typeface="Century Gothic"/>
                <a:cs typeface="Century Gothic"/>
                <a:sym typeface="Century Gothic"/>
              </a:rPr>
              <a:t>In Brazil and in Israel</a:t>
            </a:r>
            <a:endParaRPr sz="3600" dirty="0">
              <a:solidFill>
                <a:srgbClr val="000000"/>
              </a:solidFill>
              <a:latin typeface="Arial"/>
              <a:ea typeface="Arial"/>
              <a:cs typeface="Arial"/>
              <a:sym typeface="Arial"/>
            </a:endParaRPr>
          </a:p>
        </p:txBody>
      </p:sp>
      <p:sp>
        <p:nvSpPr>
          <p:cNvPr id="259" name="Google Shape;259;p2"/>
          <p:cNvSpPr txBox="1">
            <a:spLocks noGrp="1"/>
          </p:cNvSpPr>
          <p:nvPr>
            <p:ph type="sldNum" idx="12"/>
          </p:nvPr>
        </p:nvSpPr>
        <p:spPr>
          <a:xfrm>
            <a:off x="10286541" y="197821"/>
            <a:ext cx="195962" cy="294641"/>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24</a:t>
            </a:fld>
            <a:endParaRPr/>
          </a:p>
        </p:txBody>
      </p:sp>
      <p:pic>
        <p:nvPicPr>
          <p:cNvPr id="260" name="Google Shape;260;p2"/>
          <p:cNvPicPr preferRelativeResize="0"/>
          <p:nvPr/>
        </p:nvPicPr>
        <p:blipFill rotWithShape="1">
          <a:blip r:embed="rId3">
            <a:alphaModFix/>
          </a:blip>
          <a:srcRect/>
          <a:stretch/>
        </p:blipFill>
        <p:spPr>
          <a:xfrm>
            <a:off x="3684683" y="1797513"/>
            <a:ext cx="4799559" cy="4328223"/>
          </a:xfrm>
          <a:prstGeom prst="rect">
            <a:avLst/>
          </a:prstGeom>
          <a:noFill/>
          <a:ln>
            <a:noFill/>
          </a:ln>
        </p:spPr>
      </p:pic>
      <p:sp>
        <p:nvSpPr>
          <p:cNvPr id="2" name="Slide Number Placeholder 2">
            <a:extLst>
              <a:ext uri="{FF2B5EF4-FFF2-40B4-BE49-F238E27FC236}">
                <a16:creationId xmlns:a16="http://schemas.microsoft.com/office/drawing/2014/main" id="{3A068117-D4C3-2E6F-1B9D-2FEB90616443}"/>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24</a:t>
            </a:fld>
            <a:endParaRPr lang="pt-B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
          <p:cNvSpPr/>
          <p:nvPr/>
        </p:nvSpPr>
        <p:spPr>
          <a:xfrm rot="10800000">
            <a:off x="4705506" y="5324353"/>
            <a:ext cx="2415455" cy="1117695"/>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
            <a:headEnd type="none" w="sm" len="sm"/>
            <a:tailEnd type="none" w="sm" len="sm"/>
          </a:ln>
        </p:spPr>
        <p:txBody>
          <a:bodyPr spcFirstLastPara="1" wrap="square" lIns="45700" tIns="45700" rIns="45700" bIns="45700" anchor="t" anchorCtr="0">
            <a:noAutofit/>
          </a:bodyPr>
          <a:lstStyle/>
          <a:p>
            <a:pPr>
              <a:buClr>
                <a:srgbClr val="060808"/>
              </a:buClr>
              <a:buSzPts val="1200"/>
            </a:pPr>
            <a:endParaRPr sz="1200">
              <a:solidFill>
                <a:srgbClr val="000000"/>
              </a:solidFill>
              <a:latin typeface="Arial"/>
              <a:ea typeface="Arial"/>
              <a:cs typeface="Arial"/>
              <a:sym typeface="Arial"/>
            </a:endParaRPr>
          </a:p>
        </p:txBody>
      </p:sp>
      <p:sp>
        <p:nvSpPr>
          <p:cNvPr id="266" name="Google Shape;266;p3"/>
          <p:cNvSpPr txBox="1">
            <a:spLocks noGrp="1"/>
          </p:cNvSpPr>
          <p:nvPr>
            <p:ph type="body" idx="1"/>
          </p:nvPr>
        </p:nvSpPr>
        <p:spPr>
          <a:xfrm>
            <a:off x="1756050" y="639912"/>
            <a:ext cx="8679900" cy="543186"/>
          </a:xfrm>
          <a:prstGeom prst="rect">
            <a:avLst/>
          </a:prstGeom>
          <a:noFill/>
          <a:ln>
            <a:noFill/>
          </a:ln>
        </p:spPr>
        <p:txBody>
          <a:bodyPr spcFirstLastPara="1" wrap="square" lIns="45700" tIns="45700" rIns="45700" bIns="45700" anchor="ctr" anchorCtr="0">
            <a:noAutofit/>
          </a:bodyPr>
          <a:lstStyle/>
          <a:p>
            <a:pPr marL="0" indent="0">
              <a:lnSpc>
                <a:spcPct val="81000"/>
              </a:lnSpc>
              <a:spcBef>
                <a:spcPts val="0"/>
              </a:spcBef>
              <a:buClr>
                <a:schemeClr val="accent2"/>
              </a:buClr>
              <a:buSzPts val="2923"/>
            </a:pPr>
            <a:r>
              <a:rPr lang="en-US" sz="4000" dirty="0">
                <a:solidFill>
                  <a:schemeClr val="accent2"/>
                </a:solidFill>
                <a:latin typeface="Century Gothic"/>
                <a:ea typeface="Century Gothic"/>
                <a:cs typeface="Century Gothic"/>
                <a:sym typeface="Century Gothic"/>
              </a:rPr>
              <a:t>In Israel</a:t>
            </a:r>
            <a:endParaRPr sz="4000" dirty="0"/>
          </a:p>
        </p:txBody>
      </p:sp>
      <p:sp>
        <p:nvSpPr>
          <p:cNvPr id="267" name="Google Shape;267;p3"/>
          <p:cNvSpPr txBox="1">
            <a:spLocks noGrp="1"/>
          </p:cNvSpPr>
          <p:nvPr>
            <p:ph type="sldNum" idx="12"/>
          </p:nvPr>
        </p:nvSpPr>
        <p:spPr>
          <a:xfrm>
            <a:off x="10286541" y="197821"/>
            <a:ext cx="195962" cy="294641"/>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25</a:t>
            </a:fld>
            <a:endParaRPr/>
          </a:p>
        </p:txBody>
      </p:sp>
      <p:grpSp>
        <p:nvGrpSpPr>
          <p:cNvPr id="268" name="Google Shape;268;p3"/>
          <p:cNvGrpSpPr/>
          <p:nvPr/>
        </p:nvGrpSpPr>
        <p:grpSpPr>
          <a:xfrm>
            <a:off x="1886673" y="1412111"/>
            <a:ext cx="8079130" cy="5029938"/>
            <a:chOff x="0" y="0"/>
            <a:chExt cx="5848837" cy="4883491"/>
          </a:xfrm>
        </p:grpSpPr>
        <p:sp>
          <p:nvSpPr>
            <p:cNvPr id="269" name="Google Shape;269;p3"/>
            <p:cNvSpPr/>
            <p:nvPr/>
          </p:nvSpPr>
          <p:spPr>
            <a:xfrm>
              <a:off x="2126039" y="3837675"/>
              <a:ext cx="1596758" cy="1045816"/>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60808"/>
                </a:buClr>
                <a:buSzPts val="1200"/>
              </a:pPr>
              <a:r>
                <a:rPr lang="en-US" sz="1600" dirty="0">
                  <a:solidFill>
                    <a:srgbClr val="060808"/>
                  </a:solidFill>
                  <a:ea typeface="Century Gothic"/>
                  <a:cs typeface="Century Gothic"/>
                  <a:sym typeface="Century Gothic"/>
                </a:rPr>
                <a:t>The government introduced tax benefits for solar photovoltaic (PV);</a:t>
              </a:r>
              <a:endParaRPr sz="1600" dirty="0">
                <a:solidFill>
                  <a:srgbClr val="000000"/>
                </a:solidFill>
                <a:ea typeface="Century Gothic"/>
                <a:cs typeface="Century Gothic"/>
                <a:sym typeface="Century Gothic"/>
              </a:endParaRPr>
            </a:p>
          </p:txBody>
        </p:sp>
        <p:sp>
          <p:nvSpPr>
            <p:cNvPr id="270" name="Google Shape;270;p3"/>
            <p:cNvSpPr/>
            <p:nvPr/>
          </p:nvSpPr>
          <p:spPr>
            <a:xfrm>
              <a:off x="0" y="0"/>
              <a:ext cx="5848837" cy="1568653"/>
            </a:xfrm>
            <a:prstGeom prst="roundRect">
              <a:avLst>
                <a:gd name="adj" fmla="val 10000"/>
              </a:avLst>
            </a:prstGeom>
            <a:solidFill>
              <a:srgbClr val="D2EDF0">
                <a:alpha val="89411"/>
              </a:srgbClr>
            </a:solidFill>
            <a:ln w="12700" cap="flat" cmpd="sng">
              <a:solidFill>
                <a:srgbClr val="D2EDF0">
                  <a:alpha val="89411"/>
                </a:srgbClr>
              </a:solidFill>
              <a:prstDash val="solid"/>
              <a:miter lim="800000"/>
              <a:headEnd type="none" w="sm" len="sm"/>
              <a:tailEnd type="none" w="sm" len="sm"/>
            </a:ln>
          </p:spPr>
          <p:txBody>
            <a:bodyPr spcFirstLastPara="1" wrap="square" lIns="45700" tIns="45700" rIns="45700" bIns="45700" anchor="t" anchorCtr="0">
              <a:noAutofit/>
            </a:bodyPr>
            <a:lstStyle/>
            <a:p>
              <a:pPr>
                <a:buClr>
                  <a:srgbClr val="000000"/>
                </a:buClr>
                <a:buSzPts val="1800"/>
              </a:pPr>
              <a:endParaRPr>
                <a:solidFill>
                  <a:srgbClr val="000000"/>
                </a:solidFill>
                <a:latin typeface="Arial"/>
                <a:ea typeface="Arial"/>
                <a:cs typeface="Arial"/>
                <a:sym typeface="Arial"/>
              </a:endParaRPr>
            </a:p>
          </p:txBody>
        </p:sp>
        <p:sp>
          <p:nvSpPr>
            <p:cNvPr id="271" name="Google Shape;271;p3"/>
            <p:cNvSpPr/>
            <p:nvPr/>
          </p:nvSpPr>
          <p:spPr>
            <a:xfrm>
              <a:off x="109081" y="209153"/>
              <a:ext cx="1837739" cy="1150346"/>
            </a:xfrm>
            <a:prstGeom prst="roundRect">
              <a:avLst>
                <a:gd name="adj" fmla="val 10000"/>
              </a:avLst>
            </a:prstGeom>
            <a:solidFill>
              <a:srgbClr val="C5E8EC"/>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buClr>
                  <a:srgbClr val="000000"/>
                </a:buClr>
                <a:buSzPts val="1800"/>
              </a:pPr>
              <a:r>
                <a:rPr lang="en-US" sz="2800" dirty="0">
                  <a:solidFill>
                    <a:srgbClr val="000000"/>
                  </a:solidFill>
                  <a:latin typeface="Century Gothic"/>
                  <a:ea typeface="Century Gothic"/>
                  <a:cs typeface="Century Gothic"/>
                  <a:sym typeface="Century Gothic"/>
                </a:rPr>
                <a:t>Decision 2664</a:t>
              </a:r>
              <a:br>
                <a:rPr lang="en-US" sz="2800" dirty="0">
                  <a:solidFill>
                    <a:srgbClr val="000000"/>
                  </a:solidFill>
                  <a:latin typeface="Century Gothic"/>
                  <a:ea typeface="Century Gothic"/>
                  <a:cs typeface="Century Gothic"/>
                  <a:sym typeface="Century Gothic"/>
                </a:rPr>
              </a:br>
              <a:r>
                <a:rPr lang="en-US" sz="2800" dirty="0">
                  <a:solidFill>
                    <a:srgbClr val="000000"/>
                  </a:solidFill>
                  <a:latin typeface="Century Gothic"/>
                  <a:ea typeface="Century Gothic"/>
                  <a:cs typeface="Century Gothic"/>
                  <a:sym typeface="Century Gothic"/>
                </a:rPr>
                <a:t>(2002)</a:t>
              </a:r>
              <a:endParaRPr sz="2800" dirty="0">
                <a:solidFill>
                  <a:srgbClr val="000000"/>
                </a:solidFill>
                <a:latin typeface="Arial"/>
                <a:ea typeface="Arial"/>
                <a:cs typeface="Arial"/>
                <a:sym typeface="Arial"/>
              </a:endParaRPr>
            </a:p>
          </p:txBody>
        </p:sp>
        <p:sp>
          <p:nvSpPr>
            <p:cNvPr id="272" name="Google Shape;272;p3"/>
            <p:cNvSpPr/>
            <p:nvPr/>
          </p:nvSpPr>
          <p:spPr>
            <a:xfrm rot="10800000">
              <a:off x="166877" y="1568652"/>
              <a:ext cx="1634014" cy="1917244"/>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buClr>
                  <a:srgbClr val="060808"/>
                </a:buClr>
                <a:buSzPts val="1200"/>
              </a:pPr>
              <a:endParaRPr sz="1200">
                <a:solidFill>
                  <a:srgbClr val="000000"/>
                </a:solidFill>
                <a:latin typeface="Arial"/>
                <a:ea typeface="Arial"/>
                <a:cs typeface="Arial"/>
                <a:sym typeface="Arial"/>
              </a:endParaRPr>
            </a:p>
          </p:txBody>
        </p:sp>
        <p:sp>
          <p:nvSpPr>
            <p:cNvPr id="273" name="Google Shape;273;p3"/>
            <p:cNvSpPr/>
            <p:nvPr/>
          </p:nvSpPr>
          <p:spPr>
            <a:xfrm>
              <a:off x="1951593" y="209153"/>
              <a:ext cx="1837739" cy="1150346"/>
            </a:xfrm>
            <a:prstGeom prst="roundRect">
              <a:avLst>
                <a:gd name="adj" fmla="val 10000"/>
              </a:avLst>
            </a:prstGeom>
            <a:solidFill>
              <a:srgbClr val="C5E8EC"/>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buClr>
                  <a:srgbClr val="000000"/>
                </a:buClr>
                <a:buSzPts val="1800"/>
              </a:pPr>
              <a:r>
                <a:rPr lang="en-US" sz="2800" dirty="0">
                  <a:solidFill>
                    <a:srgbClr val="000000"/>
                  </a:solidFill>
                  <a:latin typeface="Century Gothic"/>
                  <a:ea typeface="Century Gothic"/>
                  <a:cs typeface="Century Gothic"/>
                  <a:sym typeface="Century Gothic"/>
                </a:rPr>
                <a:t>Decision 3338</a:t>
              </a:r>
              <a:br>
                <a:rPr lang="en-US" sz="2800" dirty="0">
                  <a:solidFill>
                    <a:srgbClr val="000000"/>
                  </a:solidFill>
                  <a:latin typeface="Century Gothic"/>
                  <a:ea typeface="Century Gothic"/>
                  <a:cs typeface="Century Gothic"/>
                  <a:sym typeface="Century Gothic"/>
                </a:rPr>
              </a:br>
              <a:r>
                <a:rPr lang="en-US" sz="2800" dirty="0">
                  <a:solidFill>
                    <a:srgbClr val="000000"/>
                  </a:solidFill>
                  <a:latin typeface="Century Gothic"/>
                  <a:ea typeface="Century Gothic"/>
                  <a:cs typeface="Century Gothic"/>
                  <a:sym typeface="Century Gothic"/>
                </a:rPr>
                <a:t>(2008)</a:t>
              </a:r>
              <a:endParaRPr sz="2800" dirty="0">
                <a:solidFill>
                  <a:srgbClr val="000000"/>
                </a:solidFill>
                <a:latin typeface="Arial"/>
                <a:ea typeface="Arial"/>
                <a:cs typeface="Arial"/>
                <a:sym typeface="Arial"/>
              </a:endParaRPr>
            </a:p>
          </p:txBody>
        </p:sp>
        <p:sp>
          <p:nvSpPr>
            <p:cNvPr id="274" name="Google Shape;274;p3"/>
            <p:cNvSpPr/>
            <p:nvPr/>
          </p:nvSpPr>
          <p:spPr>
            <a:xfrm rot="10800000">
              <a:off x="1964293" y="1568652"/>
              <a:ext cx="1634014" cy="1917244"/>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lnSpc>
                  <a:spcPct val="90000"/>
                </a:lnSpc>
                <a:buClr>
                  <a:srgbClr val="FFFFFF"/>
                </a:buClr>
                <a:buSzPts val="3400"/>
              </a:pPr>
              <a:endParaRPr sz="3400">
                <a:solidFill>
                  <a:srgbClr val="FFFFFF"/>
                </a:solidFill>
                <a:latin typeface="Arial"/>
                <a:ea typeface="Arial"/>
                <a:cs typeface="Arial"/>
                <a:sym typeface="Arial"/>
              </a:endParaRPr>
            </a:p>
          </p:txBody>
        </p:sp>
        <p:sp>
          <p:nvSpPr>
            <p:cNvPr id="275" name="Google Shape;275;p3"/>
            <p:cNvSpPr/>
            <p:nvPr/>
          </p:nvSpPr>
          <p:spPr>
            <a:xfrm>
              <a:off x="3901407" y="209153"/>
              <a:ext cx="1837739" cy="1150346"/>
            </a:xfrm>
            <a:prstGeom prst="roundRect">
              <a:avLst>
                <a:gd name="adj" fmla="val 10000"/>
              </a:avLst>
            </a:prstGeom>
            <a:solidFill>
              <a:srgbClr val="C5E8EC"/>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buClr>
                  <a:srgbClr val="000000"/>
                </a:buClr>
                <a:buSzPts val="1800"/>
              </a:pPr>
              <a:r>
                <a:rPr lang="en-US" sz="2800" dirty="0">
                  <a:solidFill>
                    <a:srgbClr val="000000"/>
                  </a:solidFill>
                  <a:latin typeface="Century Gothic"/>
                  <a:ea typeface="Century Gothic"/>
                  <a:cs typeface="Century Gothic"/>
                  <a:sym typeface="Century Gothic"/>
                </a:rPr>
                <a:t>Decision 4450</a:t>
              </a:r>
              <a:br>
                <a:rPr lang="en-US" sz="2800" dirty="0">
                  <a:solidFill>
                    <a:srgbClr val="000000"/>
                  </a:solidFill>
                  <a:latin typeface="Century Gothic"/>
                  <a:ea typeface="Century Gothic"/>
                  <a:cs typeface="Century Gothic"/>
                  <a:sym typeface="Century Gothic"/>
                </a:rPr>
              </a:br>
              <a:r>
                <a:rPr lang="en-US" sz="2800" dirty="0">
                  <a:solidFill>
                    <a:srgbClr val="000000"/>
                  </a:solidFill>
                  <a:latin typeface="Century Gothic"/>
                  <a:ea typeface="Century Gothic"/>
                  <a:cs typeface="Century Gothic"/>
                  <a:sym typeface="Century Gothic"/>
                </a:rPr>
                <a:t>(2009)</a:t>
              </a:r>
              <a:endParaRPr sz="2800" dirty="0">
                <a:solidFill>
                  <a:srgbClr val="000000"/>
                </a:solidFill>
                <a:latin typeface="Arial"/>
                <a:ea typeface="Arial"/>
                <a:cs typeface="Arial"/>
                <a:sym typeface="Arial"/>
              </a:endParaRPr>
            </a:p>
          </p:txBody>
        </p:sp>
        <p:sp>
          <p:nvSpPr>
            <p:cNvPr id="276" name="Google Shape;276;p3"/>
            <p:cNvSpPr/>
            <p:nvPr/>
          </p:nvSpPr>
          <p:spPr>
            <a:xfrm rot="10800000">
              <a:off x="3761707" y="1568652"/>
              <a:ext cx="1634015" cy="1917244"/>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lnSpc>
                  <a:spcPct val="90000"/>
                </a:lnSpc>
                <a:buClr>
                  <a:srgbClr val="FFFFFF"/>
                </a:buClr>
                <a:buSzPts val="3400"/>
              </a:pPr>
              <a:endParaRPr sz="3400" dirty="0">
                <a:solidFill>
                  <a:srgbClr val="FFFFFF"/>
                </a:solidFill>
                <a:latin typeface="Arial"/>
                <a:ea typeface="Arial"/>
                <a:cs typeface="Arial"/>
                <a:sym typeface="Arial"/>
              </a:endParaRPr>
            </a:p>
          </p:txBody>
        </p:sp>
        <p:sp>
          <p:nvSpPr>
            <p:cNvPr id="277" name="Google Shape;277;p3"/>
            <p:cNvSpPr/>
            <p:nvPr/>
          </p:nvSpPr>
          <p:spPr>
            <a:xfrm>
              <a:off x="262545" y="1695251"/>
              <a:ext cx="1451163" cy="152392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60808"/>
                </a:buClr>
                <a:buSzPts val="1200"/>
              </a:pPr>
              <a:r>
                <a:rPr lang="en-US" sz="1600" dirty="0">
                  <a:solidFill>
                    <a:srgbClr val="060808"/>
                  </a:solidFill>
                  <a:ea typeface="Century Gothic"/>
                  <a:cs typeface="Century Gothic"/>
                  <a:sym typeface="Century Gothic"/>
                </a:rPr>
                <a:t>Integration of renewable energy into the electricity sector with a minimum 2 percent share by 2007;</a:t>
              </a:r>
              <a:endParaRPr sz="1600" dirty="0">
                <a:solidFill>
                  <a:srgbClr val="000000"/>
                </a:solidFill>
                <a:ea typeface="Arial"/>
                <a:cs typeface="Arial"/>
                <a:sym typeface="Arial"/>
              </a:endParaRPr>
            </a:p>
          </p:txBody>
        </p:sp>
        <p:sp>
          <p:nvSpPr>
            <p:cNvPr id="278" name="Google Shape;278;p3"/>
            <p:cNvSpPr/>
            <p:nvPr/>
          </p:nvSpPr>
          <p:spPr>
            <a:xfrm>
              <a:off x="2040678" y="1677479"/>
              <a:ext cx="1481244" cy="1762973"/>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60808"/>
                </a:buClr>
                <a:buSzPts val="1200"/>
              </a:pPr>
              <a:r>
                <a:rPr lang="en-US" sz="1600" dirty="0">
                  <a:solidFill>
                    <a:srgbClr val="060808"/>
                  </a:solidFill>
                  <a:ea typeface="Century Gothic"/>
                  <a:cs typeface="Century Gothic"/>
                  <a:sym typeface="Century Gothic"/>
                </a:rPr>
                <a:t>The construction of two large privately-funded solar power plants </a:t>
              </a:r>
              <a:r>
                <a:rPr lang="en-US" sz="1600" baseline="30000" dirty="0">
                  <a:solidFill>
                    <a:srgbClr val="060808"/>
                  </a:solidFill>
                  <a:ea typeface="Century Gothic"/>
                  <a:cs typeface="Century Gothic"/>
                  <a:sym typeface="Century Gothic"/>
                </a:rPr>
                <a:t> </a:t>
              </a:r>
              <a:r>
                <a:rPr lang="en-US" sz="1600" dirty="0">
                  <a:solidFill>
                    <a:srgbClr val="060808"/>
                  </a:solidFill>
                  <a:ea typeface="Century Gothic"/>
                  <a:cs typeface="Century Gothic"/>
                  <a:sym typeface="Century Gothic"/>
                </a:rPr>
                <a:t>near Kibbutz </a:t>
              </a:r>
              <a:r>
                <a:rPr lang="en-US" sz="1600" dirty="0" err="1">
                  <a:solidFill>
                    <a:srgbClr val="060808"/>
                  </a:solidFill>
                  <a:ea typeface="Century Gothic"/>
                  <a:cs typeface="Century Gothic"/>
                  <a:sym typeface="Century Gothic"/>
                </a:rPr>
                <a:t>Ashalim</a:t>
              </a:r>
              <a:r>
                <a:rPr lang="en-US" sz="1600" dirty="0">
                  <a:solidFill>
                    <a:srgbClr val="060808"/>
                  </a:solidFill>
                  <a:ea typeface="Century Gothic"/>
                  <a:cs typeface="Century Gothic"/>
                  <a:sym typeface="Century Gothic"/>
                </a:rPr>
                <a:t> in the Negev Desert was approved;</a:t>
              </a:r>
              <a:endParaRPr sz="2400" dirty="0">
                <a:solidFill>
                  <a:srgbClr val="000000"/>
                </a:solidFill>
                <a:ea typeface="Arial"/>
                <a:cs typeface="Arial"/>
                <a:sym typeface="Arial"/>
              </a:endParaRPr>
            </a:p>
          </p:txBody>
        </p:sp>
        <p:sp>
          <p:nvSpPr>
            <p:cNvPr id="279" name="Google Shape;279;p3"/>
            <p:cNvSpPr/>
            <p:nvPr/>
          </p:nvSpPr>
          <p:spPr>
            <a:xfrm>
              <a:off x="3949652" y="1719554"/>
              <a:ext cx="1258125" cy="152392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00000"/>
                </a:buClr>
                <a:buSzPts val="1200"/>
              </a:pPr>
              <a:r>
                <a:rPr lang="en-US" sz="1600" dirty="0">
                  <a:solidFill>
                    <a:srgbClr val="000000"/>
                  </a:solidFill>
                  <a:ea typeface="Century Gothic"/>
                  <a:cs typeface="Century Gothic"/>
                  <a:sym typeface="Century Gothic"/>
                </a:rPr>
                <a:t>Revision the 2002 renewable energy targets to 5 percent and 10 percent by 2014 and 2020;</a:t>
              </a:r>
              <a:endParaRPr dirty="0">
                <a:solidFill>
                  <a:srgbClr val="000000"/>
                </a:solidFill>
                <a:ea typeface="Arial"/>
                <a:cs typeface="Arial"/>
                <a:sym typeface="Arial"/>
              </a:endParaRPr>
            </a:p>
          </p:txBody>
        </p:sp>
      </p:grpSp>
      <p:sp>
        <p:nvSpPr>
          <p:cNvPr id="2" name="Slide Number Placeholder 2">
            <a:extLst>
              <a:ext uri="{FF2B5EF4-FFF2-40B4-BE49-F238E27FC236}">
                <a16:creationId xmlns:a16="http://schemas.microsoft.com/office/drawing/2014/main" id="{9027B432-5865-3040-546A-CF015D220FCC}"/>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25</a:t>
            </a:fld>
            <a:endParaRPr lang="pt-B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
          <p:cNvSpPr txBox="1">
            <a:spLocks noGrp="1"/>
          </p:cNvSpPr>
          <p:nvPr>
            <p:ph type="body" idx="1"/>
          </p:nvPr>
        </p:nvSpPr>
        <p:spPr>
          <a:xfrm>
            <a:off x="1766648" y="631860"/>
            <a:ext cx="8679900" cy="1004441"/>
          </a:xfrm>
          <a:prstGeom prst="rect">
            <a:avLst/>
          </a:prstGeom>
          <a:noFill/>
          <a:ln>
            <a:noFill/>
          </a:ln>
        </p:spPr>
        <p:txBody>
          <a:bodyPr spcFirstLastPara="1" wrap="square" lIns="45700" tIns="45700" rIns="45700" bIns="45700" anchor="ctr" anchorCtr="0">
            <a:normAutofit/>
          </a:bodyPr>
          <a:lstStyle/>
          <a:p>
            <a:pPr marL="0" indent="0">
              <a:lnSpc>
                <a:spcPct val="72000"/>
              </a:lnSpc>
              <a:spcBef>
                <a:spcPts val="0"/>
              </a:spcBef>
              <a:buClr>
                <a:schemeClr val="accent2"/>
              </a:buClr>
              <a:buSzPts val="3420"/>
            </a:pPr>
            <a:r>
              <a:rPr lang="en-US" sz="3420">
                <a:solidFill>
                  <a:schemeClr val="accent2"/>
                </a:solidFill>
                <a:latin typeface="Century Gothic"/>
                <a:ea typeface="Century Gothic"/>
                <a:cs typeface="Century Gothic"/>
                <a:sym typeface="Century Gothic"/>
              </a:rPr>
              <a:t>The implementation of FIT</a:t>
            </a:r>
            <a:br>
              <a:rPr lang="en-US" sz="3420">
                <a:solidFill>
                  <a:schemeClr val="accent2"/>
                </a:solidFill>
                <a:latin typeface="Century Gothic"/>
                <a:ea typeface="Century Gothic"/>
                <a:cs typeface="Century Gothic"/>
                <a:sym typeface="Century Gothic"/>
              </a:rPr>
            </a:br>
            <a:r>
              <a:rPr lang="en-US" sz="3420">
                <a:solidFill>
                  <a:schemeClr val="accent2"/>
                </a:solidFill>
                <a:latin typeface="Century Gothic"/>
                <a:ea typeface="Century Gothic"/>
                <a:cs typeface="Century Gothic"/>
                <a:sym typeface="Century Gothic"/>
              </a:rPr>
              <a:t>(Feed-In Tariff)</a:t>
            </a:r>
            <a:endParaRPr/>
          </a:p>
        </p:txBody>
      </p:sp>
      <p:sp>
        <p:nvSpPr>
          <p:cNvPr id="285" name="Google Shape;285;p4"/>
          <p:cNvSpPr txBox="1">
            <a:spLocks noGrp="1"/>
          </p:cNvSpPr>
          <p:nvPr>
            <p:ph type="sldNum" idx="12"/>
          </p:nvPr>
        </p:nvSpPr>
        <p:spPr>
          <a:xfrm>
            <a:off x="10286541" y="197821"/>
            <a:ext cx="195962" cy="294641"/>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26</a:t>
            </a:fld>
            <a:endParaRPr/>
          </a:p>
        </p:txBody>
      </p:sp>
      <p:pic>
        <p:nvPicPr>
          <p:cNvPr id="286" name="Google Shape;286;p4" descr="Picture 2"/>
          <p:cNvPicPr preferRelativeResize="0"/>
          <p:nvPr/>
        </p:nvPicPr>
        <p:blipFill rotWithShape="1">
          <a:blip r:embed="rId3">
            <a:alphaModFix/>
          </a:blip>
          <a:srcRect/>
          <a:stretch/>
        </p:blipFill>
        <p:spPr>
          <a:xfrm>
            <a:off x="1597239" y="4272824"/>
            <a:ext cx="1357210" cy="1539154"/>
          </a:xfrm>
          <a:prstGeom prst="rect">
            <a:avLst/>
          </a:prstGeom>
          <a:noFill/>
          <a:ln>
            <a:noFill/>
          </a:ln>
        </p:spPr>
      </p:pic>
      <p:sp>
        <p:nvSpPr>
          <p:cNvPr id="287" name="Google Shape;287;p4"/>
          <p:cNvSpPr/>
          <p:nvPr/>
        </p:nvSpPr>
        <p:spPr>
          <a:xfrm>
            <a:off x="3346949" y="2331455"/>
            <a:ext cx="5498100" cy="1211400"/>
          </a:xfrm>
          <a:prstGeom prst="roundRect">
            <a:avLst>
              <a:gd name="adj" fmla="val 16667"/>
            </a:avLst>
          </a:prstGeom>
          <a:solidFill>
            <a:srgbClr val="C1EBEF"/>
          </a:solidFill>
          <a:ln w="19050" cap="rnd"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algn="ctr">
              <a:buClr>
                <a:srgbClr val="000000"/>
              </a:buClr>
              <a:buSzPts val="1800"/>
            </a:pPr>
            <a:endParaRPr b="1">
              <a:solidFill>
                <a:srgbClr val="000000"/>
              </a:solidFill>
              <a:latin typeface="Century Gothic"/>
              <a:ea typeface="Century Gothic"/>
              <a:cs typeface="Century Gothic"/>
              <a:sym typeface="Century Gothic"/>
            </a:endParaRPr>
          </a:p>
        </p:txBody>
      </p:sp>
      <p:sp>
        <p:nvSpPr>
          <p:cNvPr id="288" name="Google Shape;288;p4"/>
          <p:cNvSpPr txBox="1"/>
          <p:nvPr/>
        </p:nvSpPr>
        <p:spPr>
          <a:xfrm>
            <a:off x="3849205" y="2621453"/>
            <a:ext cx="4301100" cy="708000"/>
          </a:xfrm>
          <a:prstGeom prst="rect">
            <a:avLst/>
          </a:prstGeom>
          <a:noFill/>
          <a:ln>
            <a:noFill/>
          </a:ln>
        </p:spPr>
        <p:txBody>
          <a:bodyPr spcFirstLastPara="1" wrap="square" lIns="45700" tIns="45700" rIns="45700" bIns="45700" anchor="t" anchorCtr="0">
            <a:spAutoFit/>
          </a:bodyPr>
          <a:lstStyle/>
          <a:p>
            <a:pPr algn="just">
              <a:buClr>
                <a:srgbClr val="060808"/>
              </a:buClr>
              <a:buSzPts val="1200"/>
            </a:pPr>
            <a:r>
              <a:rPr lang="en-US" sz="2000">
                <a:solidFill>
                  <a:srgbClr val="060808"/>
                </a:solidFill>
                <a:latin typeface="Century Gothic"/>
                <a:ea typeface="Century Gothic"/>
                <a:cs typeface="Century Gothic"/>
                <a:sym typeface="Century Gothic"/>
              </a:rPr>
              <a:t>A financial incentive to advance Israel’s renewable energy sector</a:t>
            </a:r>
            <a:endParaRPr sz="2000">
              <a:solidFill>
                <a:srgbClr val="000000"/>
              </a:solidFill>
              <a:latin typeface="Century Gothic"/>
              <a:ea typeface="Century Gothic"/>
              <a:cs typeface="Century Gothic"/>
              <a:sym typeface="Century Gothic"/>
            </a:endParaRPr>
          </a:p>
        </p:txBody>
      </p:sp>
      <p:sp>
        <p:nvSpPr>
          <p:cNvPr id="289" name="Google Shape;289;p4"/>
          <p:cNvSpPr/>
          <p:nvPr/>
        </p:nvSpPr>
        <p:spPr>
          <a:xfrm>
            <a:off x="3346949" y="3902080"/>
            <a:ext cx="5498100" cy="1211400"/>
          </a:xfrm>
          <a:prstGeom prst="roundRect">
            <a:avLst>
              <a:gd name="adj" fmla="val 16667"/>
            </a:avLst>
          </a:prstGeom>
          <a:solidFill>
            <a:srgbClr val="C1EBEF"/>
          </a:solidFill>
          <a:ln w="19050" cap="rnd"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algn="ctr">
              <a:buClr>
                <a:srgbClr val="000000"/>
              </a:buClr>
              <a:buSzPts val="1800"/>
            </a:pPr>
            <a:endParaRPr b="1">
              <a:solidFill>
                <a:srgbClr val="000000"/>
              </a:solidFill>
              <a:latin typeface="Century Gothic"/>
              <a:ea typeface="Century Gothic"/>
              <a:cs typeface="Century Gothic"/>
              <a:sym typeface="Century Gothic"/>
            </a:endParaRPr>
          </a:p>
        </p:txBody>
      </p:sp>
      <p:sp>
        <p:nvSpPr>
          <p:cNvPr id="290" name="Google Shape;290;p4"/>
          <p:cNvSpPr txBox="1"/>
          <p:nvPr/>
        </p:nvSpPr>
        <p:spPr>
          <a:xfrm>
            <a:off x="3613900" y="4046075"/>
            <a:ext cx="4985400" cy="923400"/>
          </a:xfrm>
          <a:prstGeom prst="rect">
            <a:avLst/>
          </a:prstGeom>
          <a:noFill/>
          <a:ln>
            <a:noFill/>
          </a:ln>
        </p:spPr>
        <p:txBody>
          <a:bodyPr spcFirstLastPara="1" wrap="square" lIns="45700" tIns="45700" rIns="45700" bIns="45700" anchor="t" anchorCtr="0">
            <a:spAutoFit/>
          </a:bodyPr>
          <a:lstStyle/>
          <a:p>
            <a:pPr algn="just">
              <a:buClr>
                <a:srgbClr val="060808"/>
              </a:buClr>
              <a:buSzPts val="1200"/>
            </a:pPr>
            <a:r>
              <a:rPr lang="en-US">
                <a:solidFill>
                  <a:srgbClr val="060808"/>
                </a:solidFill>
                <a:latin typeface="Century Gothic"/>
                <a:ea typeface="Century Gothic"/>
                <a:cs typeface="Century Gothic"/>
                <a:sym typeface="Century Gothic"/>
              </a:rPr>
              <a:t>Israel’s solar generation capacity increased steadily and significantly from 2008 to 2012, when the FIT was</a:t>
            </a:r>
            <a:r>
              <a:rPr lang="en-US">
                <a:solidFill>
                  <a:srgbClr val="000000"/>
                </a:solidFill>
                <a:latin typeface="Century Gothic"/>
                <a:ea typeface="Century Gothic"/>
                <a:cs typeface="Century Gothic"/>
                <a:sym typeface="Century Gothic"/>
              </a:rPr>
              <a:t> </a:t>
            </a:r>
            <a:r>
              <a:rPr lang="en-US">
                <a:solidFill>
                  <a:srgbClr val="060808"/>
                </a:solidFill>
                <a:latin typeface="Century Gothic"/>
                <a:ea typeface="Century Gothic"/>
                <a:cs typeface="Century Gothic"/>
                <a:sym typeface="Century Gothic"/>
              </a:rPr>
              <a:t>phased out</a:t>
            </a:r>
            <a:endParaRPr sz="2400">
              <a:solidFill>
                <a:srgbClr val="000000"/>
              </a:solidFill>
              <a:latin typeface="Arial"/>
              <a:ea typeface="Arial"/>
              <a:cs typeface="Arial"/>
              <a:sym typeface="Arial"/>
            </a:endParaRPr>
          </a:p>
        </p:txBody>
      </p:sp>
      <p:sp>
        <p:nvSpPr>
          <p:cNvPr id="2" name="Slide Number Placeholder 2">
            <a:extLst>
              <a:ext uri="{FF2B5EF4-FFF2-40B4-BE49-F238E27FC236}">
                <a16:creationId xmlns:a16="http://schemas.microsoft.com/office/drawing/2014/main" id="{877FF630-767C-8EDA-E4E9-C22B760259C9}"/>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26</a:t>
            </a:fld>
            <a:endParaRPr lang="pt-B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
          <p:cNvSpPr txBox="1">
            <a:spLocks noGrp="1"/>
          </p:cNvSpPr>
          <p:nvPr>
            <p:ph type="sldNum" idx="12"/>
          </p:nvPr>
        </p:nvSpPr>
        <p:spPr>
          <a:xfrm>
            <a:off x="10286541" y="197821"/>
            <a:ext cx="195962" cy="294641"/>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27</a:t>
            </a:fld>
            <a:endParaRPr/>
          </a:p>
        </p:txBody>
      </p:sp>
      <p:sp>
        <p:nvSpPr>
          <p:cNvPr id="296" name="Google Shape;296;p5"/>
          <p:cNvSpPr txBox="1">
            <a:spLocks noGrp="1"/>
          </p:cNvSpPr>
          <p:nvPr>
            <p:ph type="body" idx="1"/>
          </p:nvPr>
        </p:nvSpPr>
        <p:spPr>
          <a:xfrm>
            <a:off x="1643606" y="545661"/>
            <a:ext cx="8679900" cy="543186"/>
          </a:xfrm>
          <a:prstGeom prst="rect">
            <a:avLst/>
          </a:prstGeom>
          <a:noFill/>
          <a:ln>
            <a:noFill/>
          </a:ln>
        </p:spPr>
        <p:txBody>
          <a:bodyPr spcFirstLastPara="1" wrap="square" lIns="45700" tIns="45700" rIns="45700" bIns="45700" anchor="ctr" anchorCtr="0">
            <a:noAutofit/>
          </a:bodyPr>
          <a:lstStyle/>
          <a:p>
            <a:pPr marL="0" indent="0">
              <a:lnSpc>
                <a:spcPct val="81000"/>
              </a:lnSpc>
              <a:spcBef>
                <a:spcPts val="0"/>
              </a:spcBef>
              <a:buClr>
                <a:schemeClr val="accent2"/>
              </a:buClr>
              <a:buSzPts val="2923"/>
            </a:pPr>
            <a:r>
              <a:rPr lang="en-US" sz="4000" dirty="0">
                <a:solidFill>
                  <a:schemeClr val="accent2"/>
                </a:solidFill>
                <a:latin typeface="Century Gothic"/>
                <a:ea typeface="Century Gothic"/>
                <a:cs typeface="Century Gothic"/>
                <a:sym typeface="Century Gothic"/>
              </a:rPr>
              <a:t>In Brazil</a:t>
            </a:r>
            <a:endParaRPr sz="4000" dirty="0"/>
          </a:p>
        </p:txBody>
      </p:sp>
      <p:grpSp>
        <p:nvGrpSpPr>
          <p:cNvPr id="297" name="Google Shape;297;p5"/>
          <p:cNvGrpSpPr/>
          <p:nvPr/>
        </p:nvGrpSpPr>
        <p:grpSpPr>
          <a:xfrm>
            <a:off x="1527859" y="1574156"/>
            <a:ext cx="8380070" cy="4404002"/>
            <a:chOff x="-80785" y="-1"/>
            <a:chExt cx="5848837" cy="3485897"/>
          </a:xfrm>
        </p:grpSpPr>
        <p:sp>
          <p:nvSpPr>
            <p:cNvPr id="298" name="Google Shape;298;p5"/>
            <p:cNvSpPr/>
            <p:nvPr/>
          </p:nvSpPr>
          <p:spPr>
            <a:xfrm>
              <a:off x="-80785" y="-1"/>
              <a:ext cx="5848837" cy="1568653"/>
            </a:xfrm>
            <a:prstGeom prst="roundRect">
              <a:avLst>
                <a:gd name="adj" fmla="val 10000"/>
              </a:avLst>
            </a:prstGeom>
            <a:solidFill>
              <a:srgbClr val="D2EDF0">
                <a:alpha val="89411"/>
              </a:srgbClr>
            </a:solidFill>
            <a:ln w="12700" cap="flat" cmpd="sng">
              <a:solidFill>
                <a:srgbClr val="D2EDF0">
                  <a:alpha val="89411"/>
                </a:srgbClr>
              </a:solidFill>
              <a:prstDash val="solid"/>
              <a:miter lim="800000"/>
              <a:headEnd type="none" w="sm" len="sm"/>
              <a:tailEnd type="none" w="sm" len="sm"/>
            </a:ln>
          </p:spPr>
          <p:txBody>
            <a:bodyPr spcFirstLastPara="1" wrap="square" lIns="45700" tIns="45700" rIns="45700" bIns="45700" anchor="t" anchorCtr="0">
              <a:noAutofit/>
            </a:bodyPr>
            <a:lstStyle/>
            <a:p>
              <a:pPr>
                <a:buClr>
                  <a:srgbClr val="000000"/>
                </a:buClr>
                <a:buSzPts val="1800"/>
              </a:pPr>
              <a:endParaRPr>
                <a:solidFill>
                  <a:srgbClr val="000000"/>
                </a:solidFill>
                <a:latin typeface="Arial"/>
                <a:ea typeface="Arial"/>
                <a:cs typeface="Arial"/>
                <a:sym typeface="Arial"/>
              </a:endParaRPr>
            </a:p>
          </p:txBody>
        </p:sp>
        <p:sp>
          <p:nvSpPr>
            <p:cNvPr id="299" name="Google Shape;299;p5"/>
            <p:cNvSpPr/>
            <p:nvPr/>
          </p:nvSpPr>
          <p:spPr>
            <a:xfrm>
              <a:off x="-4060" y="209152"/>
              <a:ext cx="1749605" cy="1150346"/>
            </a:xfrm>
            <a:prstGeom prst="roundRect">
              <a:avLst>
                <a:gd name="adj" fmla="val 10000"/>
              </a:avLst>
            </a:prstGeom>
            <a:solidFill>
              <a:srgbClr val="C5E8EC"/>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buClr>
                  <a:srgbClr val="000000"/>
                </a:buClr>
                <a:buSzPts val="1800"/>
              </a:pPr>
              <a:r>
                <a:rPr lang="en-US" sz="2800" dirty="0">
                  <a:solidFill>
                    <a:srgbClr val="000000"/>
                  </a:solidFill>
                  <a:latin typeface="Century Gothic"/>
                  <a:ea typeface="Century Gothic"/>
                  <a:cs typeface="Century Gothic"/>
                  <a:sym typeface="Century Gothic"/>
                </a:rPr>
                <a:t>Law 10.438 </a:t>
              </a:r>
              <a:endParaRPr sz="2800" dirty="0">
                <a:solidFill>
                  <a:srgbClr val="000000"/>
                </a:solidFill>
                <a:latin typeface="Arial"/>
                <a:ea typeface="Arial"/>
                <a:cs typeface="Arial"/>
                <a:sym typeface="Arial"/>
              </a:endParaRPr>
            </a:p>
            <a:p>
              <a:pPr algn="ctr">
                <a:buClr>
                  <a:srgbClr val="000000"/>
                </a:buClr>
                <a:buSzPts val="1800"/>
              </a:pPr>
              <a:r>
                <a:rPr lang="en-US" sz="2800" dirty="0">
                  <a:solidFill>
                    <a:srgbClr val="000000"/>
                  </a:solidFill>
                  <a:latin typeface="Century Gothic"/>
                  <a:ea typeface="Century Gothic"/>
                  <a:cs typeface="Century Gothic"/>
                  <a:sym typeface="Century Gothic"/>
                </a:rPr>
                <a:t>(2004)</a:t>
              </a:r>
              <a:endParaRPr sz="2800" dirty="0">
                <a:solidFill>
                  <a:srgbClr val="000000"/>
                </a:solidFill>
                <a:latin typeface="Arial"/>
                <a:ea typeface="Arial"/>
                <a:cs typeface="Arial"/>
                <a:sym typeface="Arial"/>
              </a:endParaRPr>
            </a:p>
          </p:txBody>
        </p:sp>
        <p:sp>
          <p:nvSpPr>
            <p:cNvPr id="300" name="Google Shape;300;p5"/>
            <p:cNvSpPr/>
            <p:nvPr/>
          </p:nvSpPr>
          <p:spPr>
            <a:xfrm rot="10800000">
              <a:off x="166877" y="1568652"/>
              <a:ext cx="1634014" cy="1917244"/>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buClr>
                  <a:srgbClr val="060808"/>
                </a:buClr>
                <a:buSzPts val="1200"/>
              </a:pPr>
              <a:endParaRPr sz="1200">
                <a:solidFill>
                  <a:srgbClr val="000000"/>
                </a:solidFill>
                <a:latin typeface="Arial"/>
                <a:ea typeface="Arial"/>
                <a:cs typeface="Arial"/>
                <a:sym typeface="Arial"/>
              </a:endParaRPr>
            </a:p>
          </p:txBody>
        </p:sp>
        <p:sp>
          <p:nvSpPr>
            <p:cNvPr id="301" name="Google Shape;301;p5"/>
            <p:cNvSpPr/>
            <p:nvPr/>
          </p:nvSpPr>
          <p:spPr>
            <a:xfrm>
              <a:off x="1794057" y="209153"/>
              <a:ext cx="2042720" cy="1150346"/>
            </a:xfrm>
            <a:prstGeom prst="roundRect">
              <a:avLst>
                <a:gd name="adj" fmla="val 10000"/>
              </a:avLst>
            </a:prstGeom>
            <a:solidFill>
              <a:srgbClr val="C5E8EC"/>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buClr>
                  <a:srgbClr val="000000"/>
                </a:buClr>
                <a:buSzPts val="1800"/>
              </a:pPr>
              <a:r>
                <a:rPr lang="en-US" sz="2800" dirty="0">
                  <a:solidFill>
                    <a:srgbClr val="000000"/>
                  </a:solidFill>
                  <a:latin typeface="Century Gothic"/>
                  <a:ea typeface="Century Gothic"/>
                  <a:cs typeface="Century Gothic"/>
                  <a:sym typeface="Century Gothic"/>
                </a:rPr>
                <a:t>REN 482 - ANEEL</a:t>
              </a:r>
              <a:br>
                <a:rPr lang="en-US" sz="2800" dirty="0">
                  <a:solidFill>
                    <a:srgbClr val="000000"/>
                  </a:solidFill>
                  <a:latin typeface="Century Gothic"/>
                  <a:ea typeface="Century Gothic"/>
                  <a:cs typeface="Century Gothic"/>
                  <a:sym typeface="Century Gothic"/>
                </a:rPr>
              </a:br>
              <a:r>
                <a:rPr lang="en-US" sz="2800" dirty="0">
                  <a:solidFill>
                    <a:srgbClr val="000000"/>
                  </a:solidFill>
                  <a:latin typeface="Century Gothic"/>
                  <a:ea typeface="Century Gothic"/>
                  <a:cs typeface="Century Gothic"/>
                  <a:sym typeface="Century Gothic"/>
                </a:rPr>
                <a:t>(2012)</a:t>
              </a:r>
              <a:endParaRPr sz="2800" dirty="0">
                <a:solidFill>
                  <a:srgbClr val="000000"/>
                </a:solidFill>
                <a:latin typeface="Arial"/>
                <a:ea typeface="Arial"/>
                <a:cs typeface="Arial"/>
                <a:sym typeface="Arial"/>
              </a:endParaRPr>
            </a:p>
          </p:txBody>
        </p:sp>
        <p:sp>
          <p:nvSpPr>
            <p:cNvPr id="302" name="Google Shape;302;p5"/>
            <p:cNvSpPr/>
            <p:nvPr/>
          </p:nvSpPr>
          <p:spPr>
            <a:xfrm rot="10800000">
              <a:off x="1964293" y="1568652"/>
              <a:ext cx="1634014" cy="1917244"/>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lnSpc>
                  <a:spcPct val="90000"/>
                </a:lnSpc>
                <a:buClr>
                  <a:srgbClr val="FFFFFF"/>
                </a:buClr>
                <a:buSzPts val="3400"/>
              </a:pPr>
              <a:endParaRPr sz="3400">
                <a:solidFill>
                  <a:srgbClr val="FFFFFF"/>
                </a:solidFill>
                <a:latin typeface="Arial"/>
                <a:ea typeface="Arial"/>
                <a:cs typeface="Arial"/>
                <a:sym typeface="Arial"/>
              </a:endParaRPr>
            </a:p>
          </p:txBody>
        </p:sp>
        <p:sp>
          <p:nvSpPr>
            <p:cNvPr id="303" name="Google Shape;303;p5"/>
            <p:cNvSpPr/>
            <p:nvPr/>
          </p:nvSpPr>
          <p:spPr>
            <a:xfrm>
              <a:off x="3869091" y="209153"/>
              <a:ext cx="1866645" cy="1150346"/>
            </a:xfrm>
            <a:prstGeom prst="roundRect">
              <a:avLst>
                <a:gd name="adj" fmla="val 10000"/>
              </a:avLst>
            </a:prstGeom>
            <a:solidFill>
              <a:srgbClr val="C5E8EC"/>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buClr>
                  <a:srgbClr val="000000"/>
                </a:buClr>
                <a:buSzPts val="1800"/>
              </a:pPr>
              <a:r>
                <a:rPr lang="en-US" sz="2800" dirty="0">
                  <a:solidFill>
                    <a:srgbClr val="000000"/>
                  </a:solidFill>
                  <a:latin typeface="Century Gothic"/>
                  <a:ea typeface="Century Gothic"/>
                  <a:cs typeface="Century Gothic"/>
                  <a:sym typeface="Century Gothic"/>
                </a:rPr>
                <a:t>Law 14.300/22</a:t>
              </a:r>
              <a:br>
                <a:rPr lang="en-US" sz="2800" dirty="0">
                  <a:solidFill>
                    <a:srgbClr val="000000"/>
                  </a:solidFill>
                  <a:latin typeface="Century Gothic"/>
                  <a:ea typeface="Century Gothic"/>
                  <a:cs typeface="Century Gothic"/>
                  <a:sym typeface="Century Gothic"/>
                </a:rPr>
              </a:br>
              <a:r>
                <a:rPr lang="en-US" sz="2800" dirty="0">
                  <a:solidFill>
                    <a:srgbClr val="000000"/>
                  </a:solidFill>
                  <a:latin typeface="Century Gothic"/>
                  <a:ea typeface="Century Gothic"/>
                  <a:cs typeface="Century Gothic"/>
                  <a:sym typeface="Century Gothic"/>
                </a:rPr>
                <a:t>(2022)</a:t>
              </a:r>
              <a:endParaRPr sz="2800" dirty="0">
                <a:solidFill>
                  <a:srgbClr val="000000"/>
                </a:solidFill>
                <a:latin typeface="Arial"/>
                <a:ea typeface="Arial"/>
                <a:cs typeface="Arial"/>
                <a:sym typeface="Arial"/>
              </a:endParaRPr>
            </a:p>
          </p:txBody>
        </p:sp>
        <p:sp>
          <p:nvSpPr>
            <p:cNvPr id="304" name="Google Shape;304;p5"/>
            <p:cNvSpPr/>
            <p:nvPr/>
          </p:nvSpPr>
          <p:spPr>
            <a:xfrm rot="10800000">
              <a:off x="3761707" y="1568652"/>
              <a:ext cx="1634015" cy="1917244"/>
            </a:xfrm>
            <a:custGeom>
              <a:avLst/>
              <a:gdLst/>
              <a:ahLst/>
              <a:cxnLst/>
              <a:rect l="l" t="t" r="r" b="b"/>
              <a:pathLst>
                <a:path w="21600" h="21600" extrusionOk="0">
                  <a:moveTo>
                    <a:pt x="2268" y="0"/>
                  </a:moveTo>
                  <a:lnTo>
                    <a:pt x="19332" y="0"/>
                  </a:lnTo>
                  <a:cubicBezTo>
                    <a:pt x="20585" y="0"/>
                    <a:pt x="21600" y="865"/>
                    <a:pt x="21600" y="1933"/>
                  </a:cubicBezTo>
                  <a:lnTo>
                    <a:pt x="21600" y="21600"/>
                  </a:lnTo>
                  <a:lnTo>
                    <a:pt x="0" y="21600"/>
                  </a:lnTo>
                  <a:lnTo>
                    <a:pt x="0" y="1933"/>
                  </a:lnTo>
                  <a:cubicBezTo>
                    <a:pt x="0" y="865"/>
                    <a:pt x="1015" y="0"/>
                    <a:pt x="2268" y="0"/>
                  </a:cubicBezTo>
                  <a:close/>
                </a:path>
              </a:pathLst>
            </a:custGeom>
            <a:solidFill>
              <a:schemeClr val="accent1"/>
            </a:solidFill>
            <a:ln w="12700" cap="flat" cmpd="sng">
              <a:solidFill>
                <a:srgbClr val="FFFFFF"/>
              </a:solidFill>
              <a:prstDash val="solid"/>
              <a:miter lim="800000"/>
              <a:headEnd type="none" w="sm" len="sm"/>
              <a:tailEnd type="none" w="sm" len="sm"/>
            </a:ln>
          </p:spPr>
          <p:txBody>
            <a:bodyPr spcFirstLastPara="1" wrap="square" lIns="45700" tIns="45700" rIns="45700" bIns="45700" anchor="t" anchorCtr="0">
              <a:noAutofit/>
            </a:bodyPr>
            <a:lstStyle/>
            <a:p>
              <a:pPr algn="ctr">
                <a:lnSpc>
                  <a:spcPct val="90000"/>
                </a:lnSpc>
                <a:buClr>
                  <a:srgbClr val="FFFFFF"/>
                </a:buClr>
                <a:buSzPts val="3400"/>
              </a:pPr>
              <a:endParaRPr sz="3400">
                <a:solidFill>
                  <a:srgbClr val="FFFFFF"/>
                </a:solidFill>
                <a:latin typeface="Arial"/>
                <a:ea typeface="Arial"/>
                <a:cs typeface="Arial"/>
                <a:sym typeface="Arial"/>
              </a:endParaRPr>
            </a:p>
          </p:txBody>
        </p:sp>
        <p:sp>
          <p:nvSpPr>
            <p:cNvPr id="305" name="Google Shape;305;p5"/>
            <p:cNvSpPr/>
            <p:nvPr/>
          </p:nvSpPr>
          <p:spPr>
            <a:xfrm>
              <a:off x="258301" y="1688276"/>
              <a:ext cx="1451163" cy="104750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60808"/>
                </a:buClr>
                <a:buSzPts val="1200"/>
              </a:pPr>
              <a:r>
                <a:rPr lang="en-US" sz="1600" dirty="0">
                  <a:solidFill>
                    <a:srgbClr val="060808"/>
                  </a:solidFill>
                  <a:ea typeface="Century Gothic"/>
                  <a:cs typeface="Century Gothic"/>
                  <a:sym typeface="Century Gothic"/>
                </a:rPr>
                <a:t>Incentive for non-conventional renewable sources without including solar energy</a:t>
              </a:r>
              <a:endParaRPr sz="1600" dirty="0">
                <a:solidFill>
                  <a:srgbClr val="000000"/>
                </a:solidFill>
                <a:ea typeface="Arial"/>
                <a:cs typeface="Arial"/>
                <a:sym typeface="Arial"/>
              </a:endParaRPr>
            </a:p>
          </p:txBody>
        </p:sp>
        <p:sp>
          <p:nvSpPr>
            <p:cNvPr id="306" name="Google Shape;306;p5"/>
            <p:cNvSpPr/>
            <p:nvPr/>
          </p:nvSpPr>
          <p:spPr>
            <a:xfrm>
              <a:off x="2008168" y="1624303"/>
              <a:ext cx="1596489" cy="1632183"/>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60808"/>
                </a:buClr>
                <a:buSzPts val="1200"/>
              </a:pPr>
              <a:r>
                <a:rPr lang="en-US" sz="1600" dirty="0">
                  <a:solidFill>
                    <a:srgbClr val="060808"/>
                  </a:solidFill>
                  <a:ea typeface="Century Gothic"/>
                  <a:cs typeface="Century Gothic"/>
                  <a:sym typeface="Century Gothic"/>
                </a:rPr>
                <a:t>The measure made it possible for citizens to generate their own energy. Excess production, generated by solar energy equipment, for benefits in the electricity bill.</a:t>
              </a:r>
              <a:endParaRPr sz="1600" dirty="0">
                <a:solidFill>
                  <a:srgbClr val="000000"/>
                </a:solidFill>
                <a:ea typeface="Arial"/>
                <a:cs typeface="Arial"/>
                <a:sym typeface="Arial"/>
              </a:endParaRPr>
            </a:p>
          </p:txBody>
        </p:sp>
        <p:sp>
          <p:nvSpPr>
            <p:cNvPr id="307" name="Google Shape;307;p5"/>
            <p:cNvSpPr/>
            <p:nvPr/>
          </p:nvSpPr>
          <p:spPr>
            <a:xfrm>
              <a:off x="3831556" y="1624303"/>
              <a:ext cx="1494315" cy="104750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t" anchorCtr="0">
              <a:spAutoFit/>
            </a:bodyPr>
            <a:lstStyle/>
            <a:p>
              <a:pPr>
                <a:buClr>
                  <a:srgbClr val="000000"/>
                </a:buClr>
                <a:buSzPts val="1200"/>
              </a:pPr>
              <a:r>
                <a:rPr lang="en-US" sz="1600" dirty="0">
                  <a:solidFill>
                    <a:srgbClr val="000000"/>
                  </a:solidFill>
                  <a:ea typeface="Century Gothic"/>
                  <a:cs typeface="Century Gothic"/>
                  <a:sym typeface="Century Gothic"/>
                </a:rPr>
                <a:t>The new Marco Legal Solar in Brazil, new law brought many changes to the solar</a:t>
              </a:r>
              <a:endParaRPr sz="1600" dirty="0">
                <a:solidFill>
                  <a:srgbClr val="000000"/>
                </a:solidFill>
                <a:ea typeface="Arial"/>
                <a:cs typeface="Arial"/>
                <a:sym typeface="Arial"/>
              </a:endParaRPr>
            </a:p>
            <a:p>
              <a:pPr>
                <a:buClr>
                  <a:srgbClr val="000000"/>
                </a:buClr>
                <a:buSzPts val="1200"/>
              </a:pPr>
              <a:r>
                <a:rPr lang="en-US" sz="1600" dirty="0">
                  <a:solidFill>
                    <a:srgbClr val="000000"/>
                  </a:solidFill>
                  <a:ea typeface="Century Gothic"/>
                  <a:cs typeface="Century Gothic"/>
                  <a:sym typeface="Century Gothic"/>
                </a:rPr>
                <a:t> energy sector</a:t>
              </a:r>
              <a:endParaRPr sz="1600" dirty="0">
                <a:solidFill>
                  <a:srgbClr val="000000"/>
                </a:solidFill>
                <a:ea typeface="Arial"/>
                <a:cs typeface="Arial"/>
                <a:sym typeface="Arial"/>
              </a:endParaRPr>
            </a:p>
          </p:txBody>
        </p:sp>
      </p:grpSp>
      <p:sp>
        <p:nvSpPr>
          <p:cNvPr id="2" name="Slide Number Placeholder 2">
            <a:extLst>
              <a:ext uri="{FF2B5EF4-FFF2-40B4-BE49-F238E27FC236}">
                <a16:creationId xmlns:a16="http://schemas.microsoft.com/office/drawing/2014/main" id="{B1FD9467-A830-A568-70E8-28394EE08BF1}"/>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27</a:t>
            </a:fld>
            <a:endParaRPr lang="pt-B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6"/>
          <p:cNvSpPr/>
          <p:nvPr/>
        </p:nvSpPr>
        <p:spPr>
          <a:xfrm>
            <a:off x="2954449" y="2585176"/>
            <a:ext cx="6212700" cy="1201304"/>
          </a:xfrm>
          <a:prstGeom prst="roundRect">
            <a:avLst>
              <a:gd name="adj" fmla="val 16667"/>
            </a:avLst>
          </a:prstGeom>
          <a:solidFill>
            <a:srgbClr val="C1EBEF"/>
          </a:solidFill>
          <a:ln w="19050" cap="rnd"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algn="ctr">
              <a:buClr>
                <a:srgbClr val="000000"/>
              </a:buClr>
              <a:buSzPts val="1800"/>
            </a:pPr>
            <a:endParaRPr b="1">
              <a:solidFill>
                <a:srgbClr val="000000"/>
              </a:solidFill>
              <a:latin typeface="Century Gothic"/>
              <a:ea typeface="Century Gothic"/>
              <a:cs typeface="Century Gothic"/>
              <a:sym typeface="Century Gothic"/>
            </a:endParaRPr>
          </a:p>
        </p:txBody>
      </p:sp>
      <p:sp>
        <p:nvSpPr>
          <p:cNvPr id="313" name="Google Shape;313;p6"/>
          <p:cNvSpPr/>
          <p:nvPr/>
        </p:nvSpPr>
        <p:spPr>
          <a:xfrm>
            <a:off x="2954449" y="4125115"/>
            <a:ext cx="6212700" cy="1326560"/>
          </a:xfrm>
          <a:prstGeom prst="roundRect">
            <a:avLst>
              <a:gd name="adj" fmla="val 16667"/>
            </a:avLst>
          </a:prstGeom>
          <a:solidFill>
            <a:srgbClr val="C1EBEF"/>
          </a:solidFill>
          <a:ln w="19050" cap="rnd"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algn="ctr">
              <a:buClr>
                <a:srgbClr val="000000"/>
              </a:buClr>
              <a:buSzPts val="1800"/>
            </a:pPr>
            <a:endParaRPr b="1">
              <a:solidFill>
                <a:srgbClr val="000000"/>
              </a:solidFill>
              <a:latin typeface="Century Gothic"/>
              <a:ea typeface="Century Gothic"/>
              <a:cs typeface="Century Gothic"/>
              <a:sym typeface="Century Gothic"/>
            </a:endParaRPr>
          </a:p>
        </p:txBody>
      </p:sp>
      <p:sp>
        <p:nvSpPr>
          <p:cNvPr id="314" name="Google Shape;314;p6"/>
          <p:cNvSpPr txBox="1">
            <a:spLocks noGrp="1"/>
          </p:cNvSpPr>
          <p:nvPr>
            <p:ph type="body" idx="1"/>
          </p:nvPr>
        </p:nvSpPr>
        <p:spPr>
          <a:xfrm>
            <a:off x="1770926" y="631860"/>
            <a:ext cx="8675621" cy="1004441"/>
          </a:xfrm>
          <a:prstGeom prst="rect">
            <a:avLst/>
          </a:prstGeom>
          <a:noFill/>
          <a:ln>
            <a:noFill/>
          </a:ln>
        </p:spPr>
        <p:txBody>
          <a:bodyPr spcFirstLastPara="1" wrap="square" lIns="45700" tIns="45700" rIns="45700" bIns="45700" anchor="ctr" anchorCtr="0">
            <a:noAutofit/>
          </a:bodyPr>
          <a:lstStyle/>
          <a:p>
            <a:pPr marL="0" indent="0">
              <a:lnSpc>
                <a:spcPct val="72000"/>
              </a:lnSpc>
              <a:spcBef>
                <a:spcPts val="0"/>
              </a:spcBef>
              <a:buClr>
                <a:schemeClr val="accent2"/>
              </a:buClr>
              <a:buSzPts val="2430"/>
            </a:pPr>
            <a:r>
              <a:rPr lang="en-US" sz="4000" dirty="0">
                <a:solidFill>
                  <a:schemeClr val="accent2"/>
                </a:solidFill>
                <a:latin typeface="Century Gothic"/>
                <a:ea typeface="Century Gothic"/>
                <a:cs typeface="Century Gothic"/>
                <a:sym typeface="Century Gothic"/>
              </a:rPr>
              <a:t>PADIS - BR</a:t>
            </a:r>
            <a:br>
              <a:rPr lang="en-US" sz="4000" dirty="0">
                <a:solidFill>
                  <a:schemeClr val="accent2"/>
                </a:solidFill>
                <a:latin typeface="Century Gothic"/>
                <a:ea typeface="Century Gothic"/>
                <a:cs typeface="Century Gothic"/>
                <a:sym typeface="Century Gothic"/>
              </a:rPr>
            </a:br>
            <a:r>
              <a:rPr lang="en-US" sz="4000" dirty="0">
                <a:solidFill>
                  <a:schemeClr val="accent2"/>
                </a:solidFill>
                <a:latin typeface="Century Gothic"/>
                <a:ea typeface="Century Gothic"/>
                <a:cs typeface="Century Gothic"/>
                <a:sym typeface="Century Gothic"/>
              </a:rPr>
              <a:t>(Support Program for the Technological Development of the Semiconductor Industry)</a:t>
            </a:r>
            <a:endParaRPr sz="4000" dirty="0"/>
          </a:p>
        </p:txBody>
      </p:sp>
      <p:sp>
        <p:nvSpPr>
          <p:cNvPr id="315" name="Google Shape;315;p6"/>
          <p:cNvSpPr txBox="1">
            <a:spLocks noGrp="1"/>
          </p:cNvSpPr>
          <p:nvPr>
            <p:ph type="sldNum" idx="12"/>
          </p:nvPr>
        </p:nvSpPr>
        <p:spPr>
          <a:xfrm>
            <a:off x="10286541" y="197821"/>
            <a:ext cx="195962" cy="294641"/>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28</a:t>
            </a:fld>
            <a:endParaRPr/>
          </a:p>
        </p:txBody>
      </p:sp>
      <p:pic>
        <p:nvPicPr>
          <p:cNvPr id="316" name="Google Shape;316;p6" descr="Picture 2"/>
          <p:cNvPicPr preferRelativeResize="0"/>
          <p:nvPr/>
        </p:nvPicPr>
        <p:blipFill rotWithShape="1">
          <a:blip r:embed="rId3">
            <a:alphaModFix/>
          </a:blip>
          <a:srcRect/>
          <a:stretch/>
        </p:blipFill>
        <p:spPr>
          <a:xfrm>
            <a:off x="1597239" y="4272824"/>
            <a:ext cx="1357210" cy="1539154"/>
          </a:xfrm>
          <a:prstGeom prst="rect">
            <a:avLst/>
          </a:prstGeom>
          <a:noFill/>
          <a:ln>
            <a:noFill/>
          </a:ln>
        </p:spPr>
      </p:pic>
      <p:sp>
        <p:nvSpPr>
          <p:cNvPr id="317" name="Google Shape;317;p6"/>
          <p:cNvSpPr txBox="1"/>
          <p:nvPr/>
        </p:nvSpPr>
        <p:spPr>
          <a:xfrm>
            <a:off x="3240911" y="4188251"/>
            <a:ext cx="5604138" cy="1200288"/>
          </a:xfrm>
          <a:prstGeom prst="rect">
            <a:avLst/>
          </a:prstGeom>
          <a:noFill/>
          <a:ln>
            <a:noFill/>
          </a:ln>
        </p:spPr>
        <p:txBody>
          <a:bodyPr spcFirstLastPara="1" wrap="square" lIns="45700" tIns="45700" rIns="45700" bIns="45700" anchor="t" anchorCtr="0">
            <a:spAutoFit/>
          </a:bodyPr>
          <a:lstStyle/>
          <a:p>
            <a:pPr algn="just">
              <a:buClr>
                <a:srgbClr val="060808"/>
              </a:buClr>
              <a:buSzPts val="1200"/>
            </a:pPr>
            <a:r>
              <a:rPr lang="en-US" sz="2400" dirty="0">
                <a:solidFill>
                  <a:srgbClr val="060808"/>
                </a:solidFill>
                <a:ea typeface="Century Gothic"/>
                <a:cs typeface="Century Gothic"/>
                <a:sym typeface="Century Gothic"/>
              </a:rPr>
              <a:t>Exemption from four taxes – II, IPI, PIS and </a:t>
            </a:r>
            <a:r>
              <a:rPr lang="en-US" sz="2400" dirty="0" err="1">
                <a:solidFill>
                  <a:srgbClr val="060808"/>
                </a:solidFill>
                <a:ea typeface="Century Gothic"/>
                <a:cs typeface="Century Gothic"/>
                <a:sym typeface="Century Gothic"/>
              </a:rPr>
              <a:t>Cofins</a:t>
            </a:r>
            <a:r>
              <a:rPr lang="en-US" sz="2400" dirty="0">
                <a:solidFill>
                  <a:srgbClr val="060808"/>
                </a:solidFill>
                <a:ea typeface="Century Gothic"/>
                <a:cs typeface="Century Gothic"/>
                <a:sym typeface="Century Gothic"/>
              </a:rPr>
              <a:t> – on the production of chips and semiconductors</a:t>
            </a:r>
            <a:endParaRPr sz="2400" dirty="0">
              <a:solidFill>
                <a:srgbClr val="000000"/>
              </a:solidFill>
              <a:ea typeface="Arial"/>
              <a:cs typeface="Arial"/>
              <a:sym typeface="Arial"/>
            </a:endParaRPr>
          </a:p>
        </p:txBody>
      </p:sp>
      <p:sp>
        <p:nvSpPr>
          <p:cNvPr id="318" name="Google Shape;318;p6"/>
          <p:cNvSpPr txBox="1"/>
          <p:nvPr/>
        </p:nvSpPr>
        <p:spPr>
          <a:xfrm>
            <a:off x="3849145" y="2734385"/>
            <a:ext cx="4493700" cy="800400"/>
          </a:xfrm>
          <a:prstGeom prst="rect">
            <a:avLst/>
          </a:prstGeom>
          <a:noFill/>
          <a:ln>
            <a:noFill/>
          </a:ln>
        </p:spPr>
        <p:txBody>
          <a:bodyPr spcFirstLastPara="1" wrap="square" lIns="45700" tIns="45700" rIns="45700" bIns="45700" anchor="t" anchorCtr="0">
            <a:spAutoFit/>
          </a:bodyPr>
          <a:lstStyle/>
          <a:p>
            <a:pPr algn="just">
              <a:buClr>
                <a:srgbClr val="060808"/>
              </a:buClr>
              <a:buSzPts val="1200"/>
            </a:pPr>
            <a:r>
              <a:rPr lang="en-US" sz="2300" dirty="0">
                <a:solidFill>
                  <a:srgbClr val="060808"/>
                </a:solidFill>
                <a:ea typeface="Century Gothic"/>
                <a:cs typeface="Century Gothic"/>
                <a:sym typeface="Century Gothic"/>
              </a:rPr>
              <a:t>The government will give up raising R$ 600 million </a:t>
            </a:r>
            <a:endParaRPr sz="2500" dirty="0">
              <a:solidFill>
                <a:srgbClr val="000000"/>
              </a:solidFill>
              <a:ea typeface="Arial"/>
              <a:cs typeface="Arial"/>
              <a:sym typeface="Arial"/>
            </a:endParaRPr>
          </a:p>
        </p:txBody>
      </p:sp>
      <p:sp>
        <p:nvSpPr>
          <p:cNvPr id="2" name="Slide Number Placeholder 2">
            <a:extLst>
              <a:ext uri="{FF2B5EF4-FFF2-40B4-BE49-F238E27FC236}">
                <a16:creationId xmlns:a16="http://schemas.microsoft.com/office/drawing/2014/main" id="{DBA72E53-9892-5287-A752-32965483898F}"/>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28</a:t>
            </a:fld>
            <a:endParaRPr lang="pt-B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1e3adfddb7e_0_4"/>
          <p:cNvSpPr txBox="1"/>
          <p:nvPr/>
        </p:nvSpPr>
        <p:spPr>
          <a:xfrm>
            <a:off x="1296365" y="475701"/>
            <a:ext cx="9410217" cy="1323399"/>
          </a:xfrm>
          <a:prstGeom prst="rect">
            <a:avLst/>
          </a:prstGeom>
          <a:noFill/>
          <a:ln>
            <a:noFill/>
          </a:ln>
        </p:spPr>
        <p:txBody>
          <a:bodyPr spcFirstLastPara="1" wrap="square" lIns="45700" tIns="45700" rIns="45700" bIns="45700" anchor="t" anchorCtr="0">
            <a:spAutoFit/>
          </a:bodyPr>
          <a:lstStyle/>
          <a:p>
            <a:pPr algn="ctr">
              <a:buClr>
                <a:schemeClr val="accent2"/>
              </a:buClr>
              <a:buSzPts val="4000"/>
            </a:pPr>
            <a:r>
              <a:rPr lang="en-US" sz="4000" dirty="0">
                <a:solidFill>
                  <a:schemeClr val="accent2"/>
                </a:solidFill>
                <a:latin typeface="Century Gothic"/>
                <a:ea typeface="Century Gothic"/>
                <a:cs typeface="Century Gothic"/>
                <a:sym typeface="Century Gothic"/>
              </a:rPr>
              <a:t>How governments and public policy can help to implement this solution? </a:t>
            </a:r>
            <a:endParaRPr sz="4000" dirty="0">
              <a:solidFill>
                <a:srgbClr val="000000"/>
              </a:solidFill>
              <a:latin typeface="Arial"/>
              <a:ea typeface="Arial"/>
              <a:cs typeface="Arial"/>
              <a:sym typeface="Arial"/>
            </a:endParaRPr>
          </a:p>
        </p:txBody>
      </p:sp>
      <p:sp>
        <p:nvSpPr>
          <p:cNvPr id="324" name="Google Shape;324;g1e3adfddb7e_0_4"/>
          <p:cNvSpPr txBox="1">
            <a:spLocks noGrp="1"/>
          </p:cNvSpPr>
          <p:nvPr>
            <p:ph type="sldNum" idx="12"/>
          </p:nvPr>
        </p:nvSpPr>
        <p:spPr>
          <a:xfrm>
            <a:off x="10286541" y="197820"/>
            <a:ext cx="195900" cy="292500"/>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29</a:t>
            </a:fld>
            <a:endParaRPr/>
          </a:p>
        </p:txBody>
      </p:sp>
      <p:grpSp>
        <p:nvGrpSpPr>
          <p:cNvPr id="325" name="Google Shape;325;g1e3adfddb7e_0_4"/>
          <p:cNvGrpSpPr/>
          <p:nvPr/>
        </p:nvGrpSpPr>
        <p:grpSpPr>
          <a:xfrm>
            <a:off x="5906177" y="1886193"/>
            <a:ext cx="2624627" cy="2140777"/>
            <a:chOff x="3216519" y="1002150"/>
            <a:chExt cx="1944600" cy="1569600"/>
          </a:xfrm>
        </p:grpSpPr>
        <p:sp>
          <p:nvSpPr>
            <p:cNvPr id="326" name="Google Shape;326;g1e3adfddb7e_0_4"/>
            <p:cNvSpPr/>
            <p:nvPr/>
          </p:nvSpPr>
          <p:spPr>
            <a:xfrm flipH="1">
              <a:off x="3216519" y="1002150"/>
              <a:ext cx="1944600" cy="1569600"/>
            </a:xfrm>
            <a:prstGeom prst="round2DiagRect">
              <a:avLst>
                <a:gd name="adj1" fmla="val 0"/>
                <a:gd name="adj2" fmla="val 17764"/>
              </a:avLst>
            </a:prstGeom>
            <a:solidFill>
              <a:srgbClr val="1D7E7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27" name="Google Shape;327;g1e3adfddb7e_0_4"/>
            <p:cNvSpPr txBox="1"/>
            <p:nvPr/>
          </p:nvSpPr>
          <p:spPr>
            <a:xfrm>
              <a:off x="3461163" y="1244660"/>
              <a:ext cx="1451700" cy="459900"/>
            </a:xfrm>
            <a:prstGeom prst="rect">
              <a:avLst/>
            </a:prstGeom>
            <a:noFill/>
            <a:ln>
              <a:noFill/>
            </a:ln>
          </p:spPr>
          <p:txBody>
            <a:bodyPr spcFirstLastPara="1" wrap="square" lIns="91425" tIns="91425" rIns="91425" bIns="91425" anchor="t" anchorCtr="0">
              <a:noAutofit/>
            </a:bodyPr>
            <a:lstStyle/>
            <a:p>
              <a:pPr>
                <a:buClr>
                  <a:srgbClr val="000000"/>
                </a:buClr>
                <a:buSzPts val="1900"/>
              </a:pPr>
              <a:r>
                <a:rPr lang="en-US" sz="2000" b="1" dirty="0">
                  <a:solidFill>
                    <a:srgbClr val="FFFFFF"/>
                  </a:solidFill>
                  <a:latin typeface="Roboto"/>
                  <a:ea typeface="Roboto"/>
                  <a:cs typeface="Roboto"/>
                  <a:sym typeface="Roboto"/>
                </a:rPr>
                <a:t>Financing</a:t>
              </a:r>
              <a:endParaRPr sz="2000" dirty="0">
                <a:solidFill>
                  <a:srgbClr val="FFFFFF"/>
                </a:solidFill>
                <a:latin typeface="Roboto"/>
                <a:ea typeface="Roboto"/>
                <a:cs typeface="Roboto"/>
                <a:sym typeface="Roboto"/>
              </a:endParaRPr>
            </a:p>
          </p:txBody>
        </p:sp>
        <p:sp>
          <p:nvSpPr>
            <p:cNvPr id="328" name="Google Shape;328;g1e3adfddb7e_0_4"/>
            <p:cNvSpPr txBox="1"/>
            <p:nvPr/>
          </p:nvSpPr>
          <p:spPr>
            <a:xfrm>
              <a:off x="3441284" y="1644131"/>
              <a:ext cx="1646440" cy="512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buSzPts val="1400"/>
              </a:pPr>
              <a:r>
                <a:rPr lang="en-US" sz="1600" dirty="0">
                  <a:solidFill>
                    <a:srgbClr val="FFFFFF"/>
                  </a:solidFill>
                  <a:latin typeface="Roboto"/>
                  <a:ea typeface="Roboto"/>
                  <a:cs typeface="Roboto"/>
                  <a:sym typeface="Roboto"/>
                </a:rPr>
                <a:t>Facilitated financing lines for individuals and companies</a:t>
              </a:r>
              <a:endParaRPr sz="1600" dirty="0">
                <a:solidFill>
                  <a:srgbClr val="FFFFFF"/>
                </a:solidFill>
                <a:latin typeface="Roboto"/>
                <a:ea typeface="Roboto"/>
                <a:cs typeface="Roboto"/>
                <a:sym typeface="Roboto"/>
              </a:endParaRPr>
            </a:p>
          </p:txBody>
        </p:sp>
      </p:grpSp>
      <p:grpSp>
        <p:nvGrpSpPr>
          <p:cNvPr id="329" name="Google Shape;329;g1e3adfddb7e_0_4"/>
          <p:cNvGrpSpPr/>
          <p:nvPr/>
        </p:nvGrpSpPr>
        <p:grpSpPr>
          <a:xfrm>
            <a:off x="3287986" y="1886193"/>
            <a:ext cx="2624627" cy="2140777"/>
            <a:chOff x="1271925" y="1002150"/>
            <a:chExt cx="1944600" cy="1569600"/>
          </a:xfrm>
        </p:grpSpPr>
        <p:sp>
          <p:nvSpPr>
            <p:cNvPr id="330" name="Google Shape;330;g1e3adfddb7e_0_4"/>
            <p:cNvSpPr/>
            <p:nvPr/>
          </p:nvSpPr>
          <p:spPr>
            <a:xfrm rot="10800000">
              <a:off x="1271925" y="1002150"/>
              <a:ext cx="1944600" cy="1569600"/>
            </a:xfrm>
            <a:prstGeom prst="round2DiagRect">
              <a:avLst>
                <a:gd name="adj1" fmla="val 0"/>
                <a:gd name="adj2" fmla="val 17764"/>
              </a:avLst>
            </a:prstGeom>
            <a:solidFill>
              <a:srgbClr val="249C9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31" name="Google Shape;331;g1e3adfddb7e_0_4"/>
            <p:cNvSpPr txBox="1"/>
            <p:nvPr/>
          </p:nvSpPr>
          <p:spPr>
            <a:xfrm>
              <a:off x="1496688" y="1244660"/>
              <a:ext cx="1451700" cy="459900"/>
            </a:xfrm>
            <a:prstGeom prst="rect">
              <a:avLst/>
            </a:prstGeom>
            <a:noFill/>
            <a:ln>
              <a:noFill/>
            </a:ln>
          </p:spPr>
          <p:txBody>
            <a:bodyPr spcFirstLastPara="1" wrap="square" lIns="91425" tIns="91425" rIns="91425" bIns="91425" anchor="t" anchorCtr="0">
              <a:noAutofit/>
            </a:bodyPr>
            <a:lstStyle/>
            <a:p>
              <a:pPr>
                <a:buClr>
                  <a:srgbClr val="000000"/>
                </a:buClr>
                <a:buSzPts val="2200"/>
              </a:pPr>
              <a:r>
                <a:rPr lang="en-US" sz="2200" b="1" dirty="0">
                  <a:solidFill>
                    <a:srgbClr val="FFFFFF"/>
                  </a:solidFill>
                  <a:latin typeface="Roboto"/>
                  <a:ea typeface="Roboto"/>
                  <a:cs typeface="Roboto"/>
                  <a:sym typeface="Roboto"/>
                </a:rPr>
                <a:t>Taxes</a:t>
              </a:r>
              <a:endParaRPr sz="2200" dirty="0">
                <a:solidFill>
                  <a:srgbClr val="FFFFFF"/>
                </a:solidFill>
                <a:latin typeface="Roboto"/>
                <a:ea typeface="Roboto"/>
                <a:cs typeface="Roboto"/>
                <a:sym typeface="Roboto"/>
              </a:endParaRPr>
            </a:p>
          </p:txBody>
        </p:sp>
        <p:sp>
          <p:nvSpPr>
            <p:cNvPr id="332" name="Google Shape;332;g1e3adfddb7e_0_4"/>
            <p:cNvSpPr txBox="1"/>
            <p:nvPr/>
          </p:nvSpPr>
          <p:spPr>
            <a:xfrm>
              <a:off x="1496688" y="1704627"/>
              <a:ext cx="1451700" cy="512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buSzPts val="1300"/>
              </a:pPr>
              <a:r>
                <a:rPr lang="en-US" sz="1600" dirty="0">
                  <a:solidFill>
                    <a:srgbClr val="FFFFFF"/>
                  </a:solidFill>
                  <a:latin typeface="Roboto"/>
                  <a:ea typeface="Roboto"/>
                  <a:cs typeface="Roboto"/>
                  <a:sym typeface="Roboto"/>
                </a:rPr>
                <a:t>Immunities and exemptions to </a:t>
              </a:r>
              <a:br>
                <a:rPr lang="en-US" sz="1600" dirty="0">
                  <a:solidFill>
                    <a:srgbClr val="FFFFFF"/>
                  </a:solidFill>
                  <a:latin typeface="Roboto"/>
                  <a:ea typeface="Roboto"/>
                  <a:cs typeface="Roboto"/>
                  <a:sym typeface="Roboto"/>
                </a:rPr>
              </a:br>
              <a:r>
                <a:rPr lang="en-US" sz="1600" dirty="0">
                  <a:solidFill>
                    <a:srgbClr val="FFFFFF"/>
                  </a:solidFill>
                  <a:latin typeface="Roboto"/>
                  <a:ea typeface="Roboto"/>
                  <a:cs typeface="Roboto"/>
                  <a:sym typeface="Roboto"/>
                </a:rPr>
                <a:t>energy solar users</a:t>
              </a:r>
              <a:endParaRPr sz="1600" dirty="0">
                <a:solidFill>
                  <a:srgbClr val="FFFFFF"/>
                </a:solidFill>
                <a:latin typeface="Roboto"/>
                <a:ea typeface="Roboto"/>
                <a:cs typeface="Roboto"/>
                <a:sym typeface="Roboto"/>
              </a:endParaRPr>
            </a:p>
          </p:txBody>
        </p:sp>
      </p:grpSp>
      <p:grpSp>
        <p:nvGrpSpPr>
          <p:cNvPr id="333" name="Google Shape;333;g1e3adfddb7e_0_4"/>
          <p:cNvGrpSpPr/>
          <p:nvPr/>
        </p:nvGrpSpPr>
        <p:grpSpPr>
          <a:xfrm>
            <a:off x="3287986" y="4022099"/>
            <a:ext cx="2624627" cy="2140777"/>
            <a:chOff x="1271925" y="2571750"/>
            <a:chExt cx="1944600" cy="1569600"/>
          </a:xfrm>
        </p:grpSpPr>
        <p:sp>
          <p:nvSpPr>
            <p:cNvPr id="334" name="Google Shape;334;g1e3adfddb7e_0_4"/>
            <p:cNvSpPr/>
            <p:nvPr/>
          </p:nvSpPr>
          <p:spPr>
            <a:xfrm flipH="1">
              <a:off x="1271925" y="2571750"/>
              <a:ext cx="1944600" cy="1569600"/>
            </a:xfrm>
            <a:prstGeom prst="round2DiagRect">
              <a:avLst>
                <a:gd name="adj1" fmla="val 0"/>
                <a:gd name="adj2" fmla="val 17764"/>
              </a:avLst>
            </a:prstGeom>
            <a:solidFill>
              <a:srgbClr val="1D7E7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35" name="Google Shape;335;g1e3adfddb7e_0_4"/>
            <p:cNvSpPr txBox="1"/>
            <p:nvPr/>
          </p:nvSpPr>
          <p:spPr>
            <a:xfrm>
              <a:off x="1330066" y="2814261"/>
              <a:ext cx="1794436" cy="4599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US" b="1" dirty="0">
                  <a:solidFill>
                    <a:srgbClr val="FFFFFF"/>
                  </a:solidFill>
                  <a:latin typeface="Roboto"/>
                  <a:ea typeface="Roboto"/>
                  <a:cs typeface="Roboto"/>
                  <a:sym typeface="Roboto"/>
                </a:rPr>
                <a:t>DE bureaucratization</a:t>
              </a:r>
              <a:endParaRPr dirty="0">
                <a:solidFill>
                  <a:srgbClr val="FFFFFF"/>
                </a:solidFill>
                <a:latin typeface="Roboto"/>
                <a:ea typeface="Roboto"/>
                <a:cs typeface="Roboto"/>
                <a:sym typeface="Roboto"/>
              </a:endParaRPr>
            </a:p>
          </p:txBody>
        </p:sp>
        <p:sp>
          <p:nvSpPr>
            <p:cNvPr id="336" name="Google Shape;336;g1e3adfddb7e_0_4"/>
            <p:cNvSpPr txBox="1"/>
            <p:nvPr/>
          </p:nvSpPr>
          <p:spPr>
            <a:xfrm>
              <a:off x="1330066" y="3274227"/>
              <a:ext cx="1794422" cy="512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buSzPts val="1300"/>
              </a:pPr>
              <a:r>
                <a:rPr lang="en-US" sz="1600" dirty="0">
                  <a:solidFill>
                    <a:srgbClr val="FFFFFF"/>
                  </a:solidFill>
                  <a:latin typeface="Roboto"/>
                  <a:ea typeface="Roboto"/>
                  <a:cs typeface="Roboto"/>
                  <a:sym typeface="Roboto"/>
                </a:rPr>
                <a:t>Simplified environmental licensing</a:t>
              </a:r>
              <a:endParaRPr sz="1600" dirty="0">
                <a:solidFill>
                  <a:srgbClr val="FFFFFF"/>
                </a:solidFill>
                <a:latin typeface="Roboto"/>
                <a:ea typeface="Roboto"/>
                <a:cs typeface="Roboto"/>
                <a:sym typeface="Roboto"/>
              </a:endParaRPr>
            </a:p>
          </p:txBody>
        </p:sp>
      </p:grpSp>
      <p:grpSp>
        <p:nvGrpSpPr>
          <p:cNvPr id="337" name="Google Shape;337;g1e3adfddb7e_0_4"/>
          <p:cNvGrpSpPr/>
          <p:nvPr/>
        </p:nvGrpSpPr>
        <p:grpSpPr>
          <a:xfrm>
            <a:off x="5906177" y="4022099"/>
            <a:ext cx="2624627" cy="2140777"/>
            <a:chOff x="3216519" y="2571750"/>
            <a:chExt cx="1944600" cy="1569600"/>
          </a:xfrm>
        </p:grpSpPr>
        <p:sp>
          <p:nvSpPr>
            <p:cNvPr id="338" name="Google Shape;338;g1e3adfddb7e_0_4"/>
            <p:cNvSpPr/>
            <p:nvPr/>
          </p:nvSpPr>
          <p:spPr>
            <a:xfrm rot="10800000">
              <a:off x="3216519" y="2571750"/>
              <a:ext cx="1944600" cy="1569600"/>
            </a:xfrm>
            <a:prstGeom prst="round2DiagRect">
              <a:avLst>
                <a:gd name="adj1" fmla="val 0"/>
                <a:gd name="adj2" fmla="val 17764"/>
              </a:avLst>
            </a:prstGeom>
            <a:solidFill>
              <a:srgbClr val="249C9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39" name="Google Shape;339;g1e3adfddb7e_0_4"/>
            <p:cNvSpPr txBox="1"/>
            <p:nvPr/>
          </p:nvSpPr>
          <p:spPr>
            <a:xfrm>
              <a:off x="3387924" y="2796976"/>
              <a:ext cx="1699800" cy="459900"/>
            </a:xfrm>
            <a:prstGeom prst="rect">
              <a:avLst/>
            </a:prstGeom>
            <a:noFill/>
            <a:ln>
              <a:noFill/>
            </a:ln>
          </p:spPr>
          <p:txBody>
            <a:bodyPr spcFirstLastPara="1" wrap="square" lIns="91425" tIns="91425" rIns="91425" bIns="91425" anchor="t" anchorCtr="0">
              <a:noAutofit/>
            </a:bodyPr>
            <a:lstStyle/>
            <a:p>
              <a:pPr>
                <a:buClr>
                  <a:srgbClr val="000000"/>
                </a:buClr>
                <a:buSzPts val="1600"/>
              </a:pPr>
              <a:r>
                <a:rPr lang="en-US" b="1" dirty="0">
                  <a:solidFill>
                    <a:srgbClr val="FFFFFF"/>
                  </a:solidFill>
                  <a:latin typeface="Roboto"/>
                  <a:ea typeface="Roboto"/>
                  <a:cs typeface="Roboto"/>
                  <a:sym typeface="Roboto"/>
                </a:rPr>
                <a:t>Jobs and assistance to communities</a:t>
              </a:r>
              <a:endParaRPr dirty="0">
                <a:solidFill>
                  <a:srgbClr val="FFFFFF"/>
                </a:solidFill>
                <a:latin typeface="Roboto"/>
                <a:ea typeface="Roboto"/>
                <a:cs typeface="Roboto"/>
                <a:sym typeface="Roboto"/>
              </a:endParaRPr>
            </a:p>
          </p:txBody>
        </p:sp>
        <p:sp>
          <p:nvSpPr>
            <p:cNvPr id="340" name="Google Shape;340;g1e3adfddb7e_0_4"/>
            <p:cNvSpPr txBox="1"/>
            <p:nvPr/>
          </p:nvSpPr>
          <p:spPr>
            <a:xfrm>
              <a:off x="3230958" y="3274227"/>
              <a:ext cx="1930161" cy="512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buSzPts val="1200"/>
              </a:pPr>
              <a:r>
                <a:rPr lang="en-US" sz="1600" dirty="0">
                  <a:solidFill>
                    <a:srgbClr val="FFFFFF"/>
                  </a:solidFill>
                  <a:latin typeface="Roboto"/>
                  <a:ea typeface="Roboto"/>
                  <a:cs typeface="Roboto"/>
                  <a:sym typeface="Roboto"/>
                </a:rPr>
                <a:t>Helping low-income families and creating jobs</a:t>
              </a:r>
              <a:endParaRPr sz="1600" dirty="0">
                <a:solidFill>
                  <a:srgbClr val="FFFFFF"/>
                </a:solidFill>
                <a:latin typeface="Roboto"/>
                <a:ea typeface="Roboto"/>
                <a:cs typeface="Roboto"/>
                <a:sym typeface="Roboto"/>
              </a:endParaRPr>
            </a:p>
          </p:txBody>
        </p:sp>
      </p:grpSp>
      <p:grpSp>
        <p:nvGrpSpPr>
          <p:cNvPr id="341" name="Google Shape;341;g1e3adfddb7e_0_4"/>
          <p:cNvGrpSpPr/>
          <p:nvPr/>
        </p:nvGrpSpPr>
        <p:grpSpPr>
          <a:xfrm>
            <a:off x="5686494" y="3801988"/>
            <a:ext cx="451020" cy="455629"/>
            <a:chOff x="3157188" y="909150"/>
            <a:chExt cx="470400" cy="470400"/>
          </a:xfrm>
        </p:grpSpPr>
        <p:sp>
          <p:nvSpPr>
            <p:cNvPr id="342" name="Google Shape;342;g1e3adfddb7e_0_4"/>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43" name="Google Shape;343;g1e3adfddb7e_0_4"/>
            <p:cNvSpPr/>
            <p:nvPr/>
          </p:nvSpPr>
          <p:spPr>
            <a:xfrm>
              <a:off x="3243138" y="995100"/>
              <a:ext cx="298500" cy="298500"/>
            </a:xfrm>
            <a:prstGeom prst="mathPlus">
              <a:avLst>
                <a:gd name="adj1" fmla="val 9900"/>
              </a:avLst>
            </a:prstGeom>
            <a:solidFill>
              <a:srgbClr val="1D7E7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2" name="Slide Number Placeholder 2">
            <a:extLst>
              <a:ext uri="{FF2B5EF4-FFF2-40B4-BE49-F238E27FC236}">
                <a16:creationId xmlns:a16="http://schemas.microsoft.com/office/drawing/2014/main" id="{0610B6BA-0D5D-BE54-9C25-A969D3368224}"/>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29</a:t>
            </a:fld>
            <a:endParaRPr lang="pt-B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1FC72E-3FAB-49B0-BF28-51DE04F977FA}"/>
              </a:ext>
            </a:extLst>
          </p:cNvPr>
          <p:cNvSpPr txBox="1"/>
          <p:nvPr/>
        </p:nvSpPr>
        <p:spPr>
          <a:xfrm>
            <a:off x="3886200" y="276225"/>
            <a:ext cx="5676900" cy="923330"/>
          </a:xfrm>
          <a:prstGeom prst="rect">
            <a:avLst/>
          </a:prstGeom>
          <a:noFill/>
        </p:spPr>
        <p:txBody>
          <a:bodyPr wrap="square" rtlCol="0">
            <a:spAutoFit/>
          </a:bodyPr>
          <a:lstStyle/>
          <a:p>
            <a:r>
              <a:rPr lang="en-US" sz="5400" dirty="0">
                <a:solidFill>
                  <a:srgbClr val="32B0BE"/>
                </a:solidFill>
                <a:latin typeface="Century Gothic" panose="020B0502020202020204" pitchFamily="34" charset="0"/>
              </a:rPr>
              <a:t>Grand opening</a:t>
            </a:r>
            <a:endParaRPr lang="en-IL" sz="5400" dirty="0">
              <a:solidFill>
                <a:srgbClr val="32B0BE"/>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F5EB3858-C5C5-44E4-9F6D-48DC4BE7D89D}"/>
              </a:ext>
            </a:extLst>
          </p:cNvPr>
          <p:cNvSpPr>
            <a:spLocks noGrp="1"/>
          </p:cNvSpPr>
          <p:nvPr>
            <p:ph type="sldNum" sz="quarter" idx="11"/>
          </p:nvPr>
        </p:nvSpPr>
        <p:spPr/>
        <p:txBody>
          <a:bodyPr/>
          <a:lstStyle/>
          <a:p>
            <a:fld id="{39DF4D34-B824-49AF-B006-0009B9F840AA}" type="slidenum">
              <a:rPr lang="he-IL" smtClean="0"/>
              <a:pPr/>
              <a:t>3</a:t>
            </a:fld>
            <a:endParaRPr lang="he-IL" dirty="0"/>
          </a:p>
        </p:txBody>
      </p:sp>
      <p:pic>
        <p:nvPicPr>
          <p:cNvPr id="1026" name="Picture 2" descr="California slashes payments to new rooftop-solar… | Canary Media">
            <a:extLst>
              <a:ext uri="{FF2B5EF4-FFF2-40B4-BE49-F238E27FC236}">
                <a16:creationId xmlns:a16="http://schemas.microsoft.com/office/drawing/2014/main" id="{7D4DE8F0-C630-25B7-6885-09DBF305C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420"/>
            <a:ext cx="12192000" cy="8109228"/>
          </a:xfrm>
          <a:prstGeom prst="rect">
            <a:avLst/>
          </a:prstGeom>
          <a:noFill/>
          <a:extLst>
            <a:ext uri="{909E8E84-426E-40DD-AFC4-6F175D3DCCD1}">
              <a14:hiddenFill xmlns:a14="http://schemas.microsoft.com/office/drawing/2010/main">
                <a:solidFill>
                  <a:srgbClr val="FFFFFF"/>
                </a:solidFill>
              </a14:hiddenFill>
            </a:ext>
          </a:extLst>
        </p:spPr>
      </p:pic>
      <p:sp>
        <p:nvSpPr>
          <p:cNvPr id="4" name="Block Arc 11">
            <a:extLst>
              <a:ext uri="{FF2B5EF4-FFF2-40B4-BE49-F238E27FC236}">
                <a16:creationId xmlns:a16="http://schemas.microsoft.com/office/drawing/2014/main" id="{904D2F81-AD46-5FC5-9799-5B8FE5BA5F9F}"/>
              </a:ext>
            </a:extLst>
          </p:cNvPr>
          <p:cNvSpPr/>
          <p:nvPr/>
        </p:nvSpPr>
        <p:spPr>
          <a:xfrm rot="10800000">
            <a:off x="648181" y="2280213"/>
            <a:ext cx="3238019" cy="3148314"/>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Teardrop 1">
            <a:extLst>
              <a:ext uri="{FF2B5EF4-FFF2-40B4-BE49-F238E27FC236}">
                <a16:creationId xmlns:a16="http://schemas.microsoft.com/office/drawing/2014/main" id="{81A78B01-A8C6-B564-0CD7-0700EDFEEE11}"/>
              </a:ext>
            </a:extLst>
          </p:cNvPr>
          <p:cNvSpPr/>
          <p:nvPr/>
        </p:nvSpPr>
        <p:spPr>
          <a:xfrm rot="18805991">
            <a:off x="4166126" y="2083502"/>
            <a:ext cx="3538776" cy="354173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 name="Block Arc 14">
            <a:extLst>
              <a:ext uri="{FF2B5EF4-FFF2-40B4-BE49-F238E27FC236}">
                <a16:creationId xmlns:a16="http://schemas.microsoft.com/office/drawing/2014/main" id="{E25EE117-A032-7541-650F-6D9F4589506D}"/>
              </a:ext>
            </a:extLst>
          </p:cNvPr>
          <p:cNvSpPr/>
          <p:nvPr/>
        </p:nvSpPr>
        <p:spPr>
          <a:xfrm rot="16200000">
            <a:off x="8094025" y="2300043"/>
            <a:ext cx="3148315" cy="3108656"/>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Tree>
    <p:extLst>
      <p:ext uri="{BB962C8B-B14F-4D97-AF65-F5344CB8AC3E}">
        <p14:creationId xmlns:p14="http://schemas.microsoft.com/office/powerpoint/2010/main" val="68406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1e34eb2757f_0_2"/>
          <p:cNvSpPr txBox="1"/>
          <p:nvPr/>
        </p:nvSpPr>
        <p:spPr>
          <a:xfrm>
            <a:off x="2026503" y="475703"/>
            <a:ext cx="7765800" cy="708000"/>
          </a:xfrm>
          <a:prstGeom prst="rect">
            <a:avLst/>
          </a:prstGeom>
          <a:noFill/>
          <a:ln>
            <a:noFill/>
          </a:ln>
        </p:spPr>
        <p:txBody>
          <a:bodyPr spcFirstLastPara="1" wrap="square" lIns="45700" tIns="45700" rIns="45700" bIns="45700" anchor="t" anchorCtr="0">
            <a:spAutoFit/>
          </a:bodyPr>
          <a:lstStyle/>
          <a:p>
            <a:pPr algn="ctr">
              <a:buClr>
                <a:schemeClr val="accent2"/>
              </a:buClr>
              <a:buSzPts val="4000"/>
            </a:pPr>
            <a:r>
              <a:rPr lang="en-US" sz="4000" dirty="0">
                <a:solidFill>
                  <a:schemeClr val="accent2"/>
                </a:solidFill>
                <a:latin typeface="Century Gothic"/>
                <a:ea typeface="Century Gothic"/>
                <a:cs typeface="Century Gothic"/>
                <a:sym typeface="Century Gothic"/>
              </a:rPr>
              <a:t>Solving Problems</a:t>
            </a:r>
            <a:endParaRPr sz="3600" dirty="0">
              <a:solidFill>
                <a:srgbClr val="000000"/>
              </a:solidFill>
              <a:latin typeface="Arial"/>
              <a:ea typeface="Arial"/>
              <a:cs typeface="Arial"/>
              <a:sym typeface="Arial"/>
            </a:endParaRPr>
          </a:p>
        </p:txBody>
      </p:sp>
      <p:sp>
        <p:nvSpPr>
          <p:cNvPr id="349" name="Google Shape;349;g1e34eb2757f_0_2"/>
          <p:cNvSpPr txBox="1">
            <a:spLocks noGrp="1"/>
          </p:cNvSpPr>
          <p:nvPr>
            <p:ph type="sldNum" idx="12"/>
          </p:nvPr>
        </p:nvSpPr>
        <p:spPr>
          <a:xfrm>
            <a:off x="10286541" y="197820"/>
            <a:ext cx="195900" cy="292500"/>
          </a:xfrm>
          <a:prstGeom prst="rect">
            <a:avLst/>
          </a:prstGeom>
          <a:noFill/>
          <a:ln>
            <a:noFill/>
          </a:ln>
        </p:spPr>
        <p:txBody>
          <a:bodyPr spcFirstLastPara="1" vert="horz" wrap="square" lIns="45700" tIns="45700" rIns="45700" bIns="45700" rtlCol="0" anchor="ctr" anchorCtr="0">
            <a:spAutoFit/>
          </a:bodyPr>
          <a:lstStyle/>
          <a:p>
            <a:pPr>
              <a:buClr>
                <a:srgbClr val="FFFFFF"/>
              </a:buClr>
              <a:buSzPts val="1300"/>
            </a:pPr>
            <a:fld id="{00000000-1234-1234-1234-123412341234}" type="slidenum">
              <a:rPr lang="en-US" sz="1300">
                <a:solidFill>
                  <a:srgbClr val="FFFFFF"/>
                </a:solidFill>
              </a:rPr>
              <a:pPr>
                <a:buClr>
                  <a:srgbClr val="FFFFFF"/>
                </a:buClr>
                <a:buSzPts val="1300"/>
              </a:pPr>
              <a:t>30</a:t>
            </a:fld>
            <a:endParaRPr/>
          </a:p>
        </p:txBody>
      </p:sp>
      <p:grpSp>
        <p:nvGrpSpPr>
          <p:cNvPr id="350" name="Google Shape;350;g1e34eb2757f_0_2"/>
          <p:cNvGrpSpPr/>
          <p:nvPr/>
        </p:nvGrpSpPr>
        <p:grpSpPr>
          <a:xfrm>
            <a:off x="8607509" y="2740475"/>
            <a:ext cx="1874932" cy="1466796"/>
            <a:chOff x="6976472" y="3166842"/>
            <a:chExt cx="2175601" cy="1466796"/>
          </a:xfrm>
        </p:grpSpPr>
        <p:sp>
          <p:nvSpPr>
            <p:cNvPr id="351" name="Google Shape;351;g1e34eb2757f_0_2"/>
            <p:cNvSpPr txBox="1"/>
            <p:nvPr/>
          </p:nvSpPr>
          <p:spPr>
            <a:xfrm>
              <a:off x="6976472" y="3166842"/>
              <a:ext cx="2175600" cy="400069"/>
            </a:xfrm>
            <a:prstGeom prst="rect">
              <a:avLst/>
            </a:prstGeom>
            <a:noFill/>
            <a:ln>
              <a:noFill/>
            </a:ln>
          </p:spPr>
          <p:txBody>
            <a:bodyPr spcFirstLastPara="1" wrap="square" lIns="91425" tIns="45700" rIns="91425" bIns="45700" anchor="ctr" anchorCtr="0">
              <a:spAutoFit/>
            </a:bodyPr>
            <a:lstStyle/>
            <a:p>
              <a:pPr>
                <a:buClr>
                  <a:srgbClr val="000000"/>
                </a:buClr>
                <a:buSzPts val="1400"/>
              </a:pPr>
              <a:r>
                <a:rPr lang="en-US" sz="2000" b="1" dirty="0">
                  <a:solidFill>
                    <a:srgbClr val="3F3F3F"/>
                  </a:solidFill>
                  <a:latin typeface="Arial"/>
                  <a:ea typeface="Arial"/>
                  <a:cs typeface="Arial"/>
                  <a:sym typeface="Arial"/>
                </a:rPr>
                <a:t>Facilities</a:t>
              </a:r>
              <a:endParaRPr sz="2000" b="1" dirty="0">
                <a:solidFill>
                  <a:srgbClr val="3F3F3F"/>
                </a:solidFill>
                <a:latin typeface="Arial"/>
                <a:ea typeface="Arial"/>
                <a:cs typeface="Arial"/>
                <a:sym typeface="Arial"/>
              </a:endParaRPr>
            </a:p>
          </p:txBody>
        </p:sp>
        <p:sp>
          <p:nvSpPr>
            <p:cNvPr id="352" name="Google Shape;352;g1e34eb2757f_0_2"/>
            <p:cNvSpPr txBox="1"/>
            <p:nvPr/>
          </p:nvSpPr>
          <p:spPr>
            <a:xfrm>
              <a:off x="6976473" y="3525683"/>
              <a:ext cx="2175600" cy="1107955"/>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US" sz="1400" dirty="0">
                  <a:solidFill>
                    <a:srgbClr val="3F3F3F"/>
                  </a:solidFill>
                  <a:latin typeface="Arial"/>
                  <a:ea typeface="Arial"/>
                  <a:cs typeface="Arial"/>
                  <a:sym typeface="Arial"/>
                </a:rPr>
                <a:t>It relieves distribution networks</a:t>
              </a:r>
              <a:endParaRPr sz="1400" dirty="0">
                <a:solidFill>
                  <a:srgbClr val="3F3F3F"/>
                </a:solidFill>
                <a:latin typeface="Arial"/>
                <a:ea typeface="Arial"/>
                <a:cs typeface="Arial"/>
                <a:sym typeface="Arial"/>
              </a:endParaRPr>
            </a:p>
            <a:p>
              <a:pPr>
                <a:buClr>
                  <a:schemeClr val="dk1"/>
                </a:buClr>
                <a:buSzPts val="1100"/>
              </a:pPr>
              <a:endParaRPr sz="1200" dirty="0">
                <a:solidFill>
                  <a:srgbClr val="3F3F3F"/>
                </a:solidFill>
                <a:latin typeface="Arial"/>
                <a:ea typeface="Arial"/>
                <a:cs typeface="Arial"/>
                <a:sym typeface="Arial"/>
              </a:endParaRPr>
            </a:p>
            <a:p>
              <a:pPr>
                <a:buClr>
                  <a:srgbClr val="000000"/>
                </a:buClr>
                <a:buSzPts val="1200"/>
              </a:pPr>
              <a:endParaRPr sz="1200" dirty="0">
                <a:solidFill>
                  <a:srgbClr val="3F3F3F"/>
                </a:solidFill>
                <a:latin typeface="Arial"/>
                <a:ea typeface="Arial"/>
                <a:cs typeface="Arial"/>
                <a:sym typeface="Arial"/>
              </a:endParaRPr>
            </a:p>
          </p:txBody>
        </p:sp>
      </p:grpSp>
      <p:grpSp>
        <p:nvGrpSpPr>
          <p:cNvPr id="353" name="Google Shape;353;g1e34eb2757f_0_2"/>
          <p:cNvGrpSpPr/>
          <p:nvPr/>
        </p:nvGrpSpPr>
        <p:grpSpPr>
          <a:xfrm>
            <a:off x="427472" y="3048088"/>
            <a:ext cx="3045087" cy="1389875"/>
            <a:chOff x="-2604" y="3262598"/>
            <a:chExt cx="2175601" cy="1389875"/>
          </a:xfrm>
        </p:grpSpPr>
        <p:sp>
          <p:nvSpPr>
            <p:cNvPr id="354" name="Google Shape;354;g1e34eb2757f_0_2"/>
            <p:cNvSpPr txBox="1"/>
            <p:nvPr/>
          </p:nvSpPr>
          <p:spPr>
            <a:xfrm>
              <a:off x="-2604" y="3262598"/>
              <a:ext cx="2175600" cy="400069"/>
            </a:xfrm>
            <a:prstGeom prst="rect">
              <a:avLst/>
            </a:prstGeom>
            <a:noFill/>
            <a:ln>
              <a:noFill/>
            </a:ln>
          </p:spPr>
          <p:txBody>
            <a:bodyPr spcFirstLastPara="1" wrap="square" lIns="91425" tIns="45700" rIns="91425" bIns="45700" anchor="ctr" anchorCtr="0">
              <a:spAutoFit/>
            </a:bodyPr>
            <a:lstStyle/>
            <a:p>
              <a:pPr algn="r">
                <a:buClr>
                  <a:srgbClr val="000000"/>
                </a:buClr>
                <a:buSzPts val="1400"/>
              </a:pPr>
              <a:r>
                <a:rPr lang="en-US" sz="2000" b="1" dirty="0">
                  <a:solidFill>
                    <a:srgbClr val="3F3F3F"/>
                  </a:solidFill>
                  <a:latin typeface="Arial"/>
                  <a:ea typeface="Arial"/>
                  <a:cs typeface="Arial"/>
                  <a:sym typeface="Arial"/>
                </a:rPr>
                <a:t>Access to Solar Energy</a:t>
              </a:r>
              <a:endParaRPr sz="2000" b="1" dirty="0">
                <a:solidFill>
                  <a:srgbClr val="3F3F3F"/>
                </a:solidFill>
                <a:latin typeface="Arial"/>
                <a:ea typeface="Arial"/>
                <a:cs typeface="Arial"/>
                <a:sym typeface="Arial"/>
              </a:endParaRPr>
            </a:p>
          </p:txBody>
        </p:sp>
        <p:sp>
          <p:nvSpPr>
            <p:cNvPr id="355" name="Google Shape;355;g1e34eb2757f_0_2"/>
            <p:cNvSpPr txBox="1"/>
            <p:nvPr/>
          </p:nvSpPr>
          <p:spPr>
            <a:xfrm>
              <a:off x="-2603" y="3513740"/>
              <a:ext cx="2175600" cy="1138733"/>
            </a:xfrm>
            <a:prstGeom prst="rect">
              <a:avLst/>
            </a:prstGeom>
            <a:noFill/>
            <a:ln>
              <a:noFill/>
            </a:ln>
          </p:spPr>
          <p:txBody>
            <a:bodyPr spcFirstLastPara="1" wrap="square" lIns="91425" tIns="45700" rIns="91425" bIns="45700" anchor="t" anchorCtr="0">
              <a:spAutoFit/>
            </a:bodyPr>
            <a:lstStyle/>
            <a:p>
              <a:pPr>
                <a:buClr>
                  <a:srgbClr val="000000"/>
                </a:buClr>
                <a:buSzPts val="1200"/>
              </a:pPr>
              <a:endParaRPr sz="1200" dirty="0">
                <a:solidFill>
                  <a:srgbClr val="3F3F3F"/>
                </a:solidFill>
                <a:latin typeface="Arial"/>
                <a:ea typeface="Arial"/>
                <a:cs typeface="Arial"/>
                <a:sym typeface="Arial"/>
              </a:endParaRPr>
            </a:p>
            <a:p>
              <a:pPr>
                <a:buClr>
                  <a:srgbClr val="000000"/>
                </a:buClr>
                <a:buSzPts val="1200"/>
              </a:pPr>
              <a:r>
                <a:rPr lang="en-US" sz="1400" dirty="0">
                  <a:solidFill>
                    <a:srgbClr val="3F3F3F"/>
                  </a:solidFill>
                  <a:latin typeface="Arial"/>
                  <a:ea typeface="Arial"/>
                  <a:cs typeface="Arial"/>
                  <a:sym typeface="Arial"/>
                </a:rPr>
                <a:t>More people will be able to purchase solar panels with the financing facilities and government incentives</a:t>
              </a:r>
              <a:endParaRPr sz="1400" dirty="0">
                <a:solidFill>
                  <a:srgbClr val="3F3F3F"/>
                </a:solidFill>
                <a:latin typeface="Arial"/>
                <a:ea typeface="Arial"/>
                <a:cs typeface="Arial"/>
                <a:sym typeface="Arial"/>
              </a:endParaRPr>
            </a:p>
          </p:txBody>
        </p:sp>
      </p:grpSp>
      <p:grpSp>
        <p:nvGrpSpPr>
          <p:cNvPr id="356" name="Google Shape;356;g1e34eb2757f_0_2"/>
          <p:cNvGrpSpPr/>
          <p:nvPr/>
        </p:nvGrpSpPr>
        <p:grpSpPr>
          <a:xfrm>
            <a:off x="7834585" y="1082833"/>
            <a:ext cx="2052027" cy="1227779"/>
            <a:chOff x="6310076" y="1283673"/>
            <a:chExt cx="2175601" cy="2211908"/>
          </a:xfrm>
        </p:grpSpPr>
        <p:sp>
          <p:nvSpPr>
            <p:cNvPr id="357" name="Google Shape;357;g1e34eb2757f_0_2"/>
            <p:cNvSpPr txBox="1"/>
            <p:nvPr/>
          </p:nvSpPr>
          <p:spPr>
            <a:xfrm>
              <a:off x="6310076" y="1283673"/>
              <a:ext cx="2175600" cy="720745"/>
            </a:xfrm>
            <a:prstGeom prst="rect">
              <a:avLst/>
            </a:prstGeom>
            <a:noFill/>
            <a:ln>
              <a:noFill/>
            </a:ln>
          </p:spPr>
          <p:txBody>
            <a:bodyPr spcFirstLastPara="1" wrap="square" lIns="91425" tIns="45700" rIns="91425" bIns="45700" anchor="ctr" anchorCtr="0">
              <a:spAutoFit/>
            </a:bodyPr>
            <a:lstStyle/>
            <a:p>
              <a:pPr>
                <a:buClr>
                  <a:srgbClr val="000000"/>
                </a:buClr>
                <a:buSzPts val="1400"/>
              </a:pPr>
              <a:r>
                <a:rPr lang="en-US" sz="2000" b="1" dirty="0">
                  <a:solidFill>
                    <a:srgbClr val="3F3F3F"/>
                  </a:solidFill>
                  <a:latin typeface="Arial"/>
                  <a:ea typeface="Arial"/>
                  <a:cs typeface="Arial"/>
                  <a:sym typeface="Arial"/>
                </a:rPr>
                <a:t>Sustainability</a:t>
              </a:r>
              <a:endParaRPr sz="2000" b="1" dirty="0">
                <a:solidFill>
                  <a:srgbClr val="3F3F3F"/>
                </a:solidFill>
                <a:latin typeface="Arial"/>
                <a:ea typeface="Arial"/>
                <a:cs typeface="Arial"/>
                <a:sym typeface="Arial"/>
              </a:endParaRPr>
            </a:p>
          </p:txBody>
        </p:sp>
        <p:sp>
          <p:nvSpPr>
            <p:cNvPr id="358" name="Google Shape;358;g1e34eb2757f_0_2"/>
            <p:cNvSpPr txBox="1"/>
            <p:nvPr/>
          </p:nvSpPr>
          <p:spPr>
            <a:xfrm>
              <a:off x="6310077" y="1802850"/>
              <a:ext cx="2175600" cy="1692731"/>
            </a:xfrm>
            <a:prstGeom prst="rect">
              <a:avLst/>
            </a:prstGeom>
            <a:noFill/>
            <a:ln>
              <a:noFill/>
            </a:ln>
          </p:spPr>
          <p:txBody>
            <a:bodyPr spcFirstLastPara="1" wrap="square" lIns="91425" tIns="45700" rIns="91425" bIns="45700" anchor="t" anchorCtr="0">
              <a:spAutoFit/>
            </a:bodyPr>
            <a:lstStyle/>
            <a:p>
              <a:pPr>
                <a:buClr>
                  <a:srgbClr val="000000"/>
                </a:buClr>
                <a:buSzPts val="1100"/>
              </a:pPr>
              <a:r>
                <a:rPr lang="en-US" sz="1400" dirty="0">
                  <a:solidFill>
                    <a:srgbClr val="3F3F3F"/>
                  </a:solidFill>
                  <a:latin typeface="Arial"/>
                  <a:ea typeface="Arial"/>
                  <a:cs typeface="Arial"/>
                  <a:sym typeface="Arial"/>
                </a:rPr>
                <a:t>Saves water from hydroelectric and reduces use of thermoelectric plants</a:t>
              </a:r>
              <a:endParaRPr sz="1400" dirty="0">
                <a:solidFill>
                  <a:srgbClr val="3F3F3F"/>
                </a:solidFill>
                <a:latin typeface="Arial"/>
                <a:ea typeface="Arial"/>
                <a:cs typeface="Arial"/>
                <a:sym typeface="Arial"/>
              </a:endParaRPr>
            </a:p>
            <a:p>
              <a:pPr>
                <a:buClr>
                  <a:srgbClr val="000000"/>
                </a:buClr>
                <a:buSzPts val="1100"/>
              </a:pPr>
              <a:endParaRPr sz="1200" dirty="0">
                <a:solidFill>
                  <a:srgbClr val="3F3F3F"/>
                </a:solidFill>
                <a:latin typeface="Arial"/>
                <a:ea typeface="Arial"/>
                <a:cs typeface="Arial"/>
                <a:sym typeface="Arial"/>
              </a:endParaRPr>
            </a:p>
            <a:p>
              <a:pPr>
                <a:buClr>
                  <a:schemeClr val="dk1"/>
                </a:buClr>
                <a:buSzPts val="1100"/>
              </a:pPr>
              <a:endParaRPr sz="1200" dirty="0">
                <a:solidFill>
                  <a:srgbClr val="3F3F3F"/>
                </a:solidFill>
                <a:latin typeface="Arial"/>
                <a:ea typeface="Arial"/>
                <a:cs typeface="Arial"/>
                <a:sym typeface="Arial"/>
              </a:endParaRPr>
            </a:p>
            <a:p>
              <a:pPr>
                <a:buClr>
                  <a:schemeClr val="dk1"/>
                </a:buClr>
                <a:buSzPts val="1100"/>
              </a:pPr>
              <a:endParaRPr sz="1200" dirty="0">
                <a:solidFill>
                  <a:srgbClr val="3F3F3F"/>
                </a:solidFill>
                <a:latin typeface="Arial"/>
                <a:ea typeface="Arial"/>
                <a:cs typeface="Arial"/>
                <a:sym typeface="Arial"/>
              </a:endParaRPr>
            </a:p>
            <a:p>
              <a:pPr>
                <a:buClr>
                  <a:srgbClr val="000000"/>
                </a:buClr>
                <a:buSzPts val="1200"/>
              </a:pPr>
              <a:endParaRPr sz="1200" dirty="0">
                <a:solidFill>
                  <a:srgbClr val="3F3F3F"/>
                </a:solidFill>
                <a:latin typeface="Arial"/>
                <a:ea typeface="Arial"/>
                <a:cs typeface="Arial"/>
                <a:sym typeface="Arial"/>
              </a:endParaRPr>
            </a:p>
          </p:txBody>
        </p:sp>
      </p:grpSp>
      <p:grpSp>
        <p:nvGrpSpPr>
          <p:cNvPr id="359" name="Google Shape;359;g1e34eb2757f_0_2"/>
          <p:cNvGrpSpPr/>
          <p:nvPr/>
        </p:nvGrpSpPr>
        <p:grpSpPr>
          <a:xfrm>
            <a:off x="8068999" y="4206024"/>
            <a:ext cx="2217542" cy="1591064"/>
            <a:chOff x="6369928" y="4244272"/>
            <a:chExt cx="2175601" cy="2311585"/>
          </a:xfrm>
        </p:grpSpPr>
        <p:sp>
          <p:nvSpPr>
            <p:cNvPr id="360" name="Google Shape;360;g1e34eb2757f_0_2"/>
            <p:cNvSpPr txBox="1"/>
            <p:nvPr/>
          </p:nvSpPr>
          <p:spPr>
            <a:xfrm>
              <a:off x="6369928" y="4244272"/>
              <a:ext cx="2175600" cy="1475551"/>
            </a:xfrm>
            <a:prstGeom prst="rect">
              <a:avLst/>
            </a:prstGeom>
            <a:noFill/>
            <a:ln>
              <a:noFill/>
            </a:ln>
          </p:spPr>
          <p:txBody>
            <a:bodyPr spcFirstLastPara="1" wrap="square" lIns="91425" tIns="45700" rIns="91425" bIns="45700" anchor="ctr" anchorCtr="0">
              <a:spAutoFit/>
            </a:bodyPr>
            <a:lstStyle/>
            <a:p>
              <a:pPr>
                <a:buClr>
                  <a:srgbClr val="000000"/>
                </a:buClr>
                <a:buSzPts val="1400"/>
              </a:pPr>
              <a:r>
                <a:rPr lang="en-US" sz="2000" b="1" dirty="0">
                  <a:solidFill>
                    <a:srgbClr val="3F3F3F"/>
                  </a:solidFill>
                  <a:latin typeface="Arial"/>
                  <a:ea typeface="Arial"/>
                  <a:cs typeface="Arial"/>
                  <a:sym typeface="Arial"/>
                </a:rPr>
                <a:t>Environmental Preservation</a:t>
              </a:r>
              <a:endParaRPr sz="2000" b="1" dirty="0">
                <a:solidFill>
                  <a:srgbClr val="3F3F3F"/>
                </a:solidFill>
                <a:latin typeface="Arial"/>
                <a:ea typeface="Arial"/>
                <a:cs typeface="Arial"/>
                <a:sym typeface="Arial"/>
              </a:endParaRPr>
            </a:p>
          </p:txBody>
        </p:sp>
        <p:sp>
          <p:nvSpPr>
            <p:cNvPr id="361" name="Google Shape;361;g1e34eb2757f_0_2"/>
            <p:cNvSpPr txBox="1"/>
            <p:nvPr/>
          </p:nvSpPr>
          <p:spPr>
            <a:xfrm>
              <a:off x="6369929" y="5214453"/>
              <a:ext cx="2175600" cy="1341404"/>
            </a:xfrm>
            <a:prstGeom prst="rect">
              <a:avLst/>
            </a:prstGeom>
            <a:noFill/>
            <a:ln>
              <a:noFill/>
            </a:ln>
          </p:spPr>
          <p:txBody>
            <a:bodyPr spcFirstLastPara="1" wrap="square" lIns="91425" tIns="45700" rIns="91425" bIns="45700" anchor="t" anchorCtr="0">
              <a:spAutoFit/>
            </a:bodyPr>
            <a:lstStyle/>
            <a:p>
              <a:pPr>
                <a:buClr>
                  <a:srgbClr val="000000"/>
                </a:buClr>
                <a:buSzPts val="1200"/>
              </a:pPr>
              <a:endParaRPr sz="1200" dirty="0">
                <a:solidFill>
                  <a:srgbClr val="3F3F3F"/>
                </a:solidFill>
                <a:latin typeface="Arial"/>
                <a:ea typeface="Arial"/>
                <a:cs typeface="Arial"/>
                <a:sym typeface="Arial"/>
              </a:endParaRPr>
            </a:p>
            <a:p>
              <a:pPr algn="just">
                <a:buClr>
                  <a:srgbClr val="000000"/>
                </a:buClr>
                <a:buSzPts val="1200"/>
              </a:pPr>
              <a:r>
                <a:rPr lang="en-US" sz="1400" dirty="0">
                  <a:solidFill>
                    <a:srgbClr val="3F3F3F"/>
                  </a:solidFill>
                  <a:latin typeface="Arial"/>
                  <a:ea typeface="Arial"/>
                  <a:cs typeface="Arial"/>
                  <a:sym typeface="Arial"/>
                </a:rPr>
                <a:t>Reduces the advance of global warming with the disuse of CO2</a:t>
              </a:r>
              <a:endParaRPr sz="1400" dirty="0">
                <a:solidFill>
                  <a:srgbClr val="3F3F3F"/>
                </a:solidFill>
                <a:latin typeface="Arial"/>
                <a:ea typeface="Arial"/>
                <a:cs typeface="Arial"/>
                <a:sym typeface="Arial"/>
              </a:endParaRPr>
            </a:p>
          </p:txBody>
        </p:sp>
      </p:grpSp>
      <p:grpSp>
        <p:nvGrpSpPr>
          <p:cNvPr id="362" name="Google Shape;362;g1e34eb2757f_0_2"/>
          <p:cNvGrpSpPr/>
          <p:nvPr/>
        </p:nvGrpSpPr>
        <p:grpSpPr>
          <a:xfrm>
            <a:off x="949125" y="1222234"/>
            <a:ext cx="3709051" cy="1312906"/>
            <a:chOff x="647479" y="1438650"/>
            <a:chExt cx="2302010" cy="1312906"/>
          </a:xfrm>
        </p:grpSpPr>
        <p:sp>
          <p:nvSpPr>
            <p:cNvPr id="363" name="Google Shape;363;g1e34eb2757f_0_2"/>
            <p:cNvSpPr txBox="1"/>
            <p:nvPr/>
          </p:nvSpPr>
          <p:spPr>
            <a:xfrm>
              <a:off x="680500" y="1438650"/>
              <a:ext cx="2175600" cy="400069"/>
            </a:xfrm>
            <a:prstGeom prst="rect">
              <a:avLst/>
            </a:prstGeom>
            <a:noFill/>
            <a:ln>
              <a:noFill/>
            </a:ln>
          </p:spPr>
          <p:txBody>
            <a:bodyPr spcFirstLastPara="1" wrap="square" lIns="91425" tIns="45700" rIns="91425" bIns="45700" anchor="ctr" anchorCtr="0">
              <a:spAutoFit/>
            </a:bodyPr>
            <a:lstStyle/>
            <a:p>
              <a:pPr>
                <a:buClr>
                  <a:srgbClr val="000000"/>
                </a:buClr>
                <a:buSzPts val="1400"/>
              </a:pPr>
              <a:r>
                <a:rPr lang="en-US" sz="2000" b="1" dirty="0">
                  <a:solidFill>
                    <a:srgbClr val="3F3F3F"/>
                  </a:solidFill>
                  <a:latin typeface="Arial"/>
                  <a:ea typeface="Arial"/>
                  <a:cs typeface="Arial"/>
                  <a:sym typeface="Arial"/>
                </a:rPr>
                <a:t>Life Cycle of Kits</a:t>
              </a:r>
              <a:endParaRPr sz="2000" b="1" dirty="0">
                <a:solidFill>
                  <a:srgbClr val="3F3F3F"/>
                </a:solidFill>
                <a:latin typeface="Arial"/>
                <a:ea typeface="Arial"/>
                <a:cs typeface="Arial"/>
                <a:sym typeface="Arial"/>
              </a:endParaRPr>
            </a:p>
          </p:txBody>
        </p:sp>
        <p:sp>
          <p:nvSpPr>
            <p:cNvPr id="364" name="Google Shape;364;g1e34eb2757f_0_2"/>
            <p:cNvSpPr txBox="1"/>
            <p:nvPr/>
          </p:nvSpPr>
          <p:spPr>
            <a:xfrm>
              <a:off x="647479" y="1797489"/>
              <a:ext cx="2302010" cy="954067"/>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US" sz="1400" dirty="0">
                  <a:solidFill>
                    <a:srgbClr val="3F3F3F"/>
                  </a:solidFill>
                  <a:latin typeface="Arial"/>
                  <a:ea typeface="Arial"/>
                  <a:cs typeface="Arial"/>
                  <a:sym typeface="Arial"/>
                </a:rPr>
                <a:t>Old units or damaged ones will be accepted back and assembled for continuous use. Returns will be handled by the retail sellers which will deliver back to us.</a:t>
              </a:r>
              <a:endParaRPr sz="1400" dirty="0">
                <a:solidFill>
                  <a:srgbClr val="3F3F3F"/>
                </a:solidFill>
                <a:latin typeface="Arial"/>
                <a:ea typeface="Arial"/>
                <a:cs typeface="Arial"/>
                <a:sym typeface="Arial"/>
              </a:endParaRPr>
            </a:p>
          </p:txBody>
        </p:sp>
      </p:grpSp>
      <p:grpSp>
        <p:nvGrpSpPr>
          <p:cNvPr id="365" name="Google Shape;365;g1e34eb2757f_0_2"/>
          <p:cNvGrpSpPr/>
          <p:nvPr/>
        </p:nvGrpSpPr>
        <p:grpSpPr>
          <a:xfrm>
            <a:off x="1759343" y="4811027"/>
            <a:ext cx="3467265" cy="1506158"/>
            <a:chOff x="740351" y="4612893"/>
            <a:chExt cx="2175608" cy="2319703"/>
          </a:xfrm>
        </p:grpSpPr>
        <p:sp>
          <p:nvSpPr>
            <p:cNvPr id="366" name="Google Shape;366;g1e34eb2757f_0_2"/>
            <p:cNvSpPr txBox="1"/>
            <p:nvPr/>
          </p:nvSpPr>
          <p:spPr>
            <a:xfrm>
              <a:off x="740351" y="4612893"/>
              <a:ext cx="2175600" cy="1090186"/>
            </a:xfrm>
            <a:prstGeom prst="rect">
              <a:avLst/>
            </a:prstGeom>
            <a:noFill/>
            <a:ln>
              <a:noFill/>
            </a:ln>
          </p:spPr>
          <p:txBody>
            <a:bodyPr spcFirstLastPara="1" wrap="square" lIns="91425" tIns="45700" rIns="91425" bIns="45700" anchor="ctr" anchorCtr="0">
              <a:spAutoFit/>
            </a:bodyPr>
            <a:lstStyle/>
            <a:p>
              <a:pPr>
                <a:buClr>
                  <a:srgbClr val="000000"/>
                </a:buClr>
                <a:buSzPts val="1400"/>
              </a:pPr>
              <a:r>
                <a:rPr lang="en-US" sz="2000" b="1" dirty="0">
                  <a:solidFill>
                    <a:srgbClr val="3F3F3F"/>
                  </a:solidFill>
                  <a:latin typeface="Arial"/>
                  <a:ea typeface="Arial"/>
                  <a:cs typeface="Arial"/>
                  <a:sym typeface="Arial"/>
                </a:rPr>
                <a:t>Solarization of public buildings</a:t>
              </a:r>
              <a:endParaRPr sz="2000" b="1" dirty="0">
                <a:solidFill>
                  <a:srgbClr val="3F3F3F"/>
                </a:solidFill>
                <a:latin typeface="Arial"/>
                <a:ea typeface="Arial"/>
                <a:cs typeface="Arial"/>
                <a:sym typeface="Arial"/>
              </a:endParaRPr>
            </a:p>
          </p:txBody>
        </p:sp>
        <p:sp>
          <p:nvSpPr>
            <p:cNvPr id="367" name="Google Shape;367;g1e34eb2757f_0_2"/>
            <p:cNvSpPr txBox="1"/>
            <p:nvPr/>
          </p:nvSpPr>
          <p:spPr>
            <a:xfrm>
              <a:off x="740359" y="5209088"/>
              <a:ext cx="2175600" cy="1723508"/>
            </a:xfrm>
            <a:prstGeom prst="rect">
              <a:avLst/>
            </a:prstGeom>
            <a:noFill/>
            <a:ln>
              <a:noFill/>
            </a:ln>
          </p:spPr>
          <p:txBody>
            <a:bodyPr spcFirstLastPara="1" wrap="square" lIns="91425" tIns="45700" rIns="91425" bIns="45700" anchor="t" anchorCtr="0">
              <a:spAutoFit/>
            </a:bodyPr>
            <a:lstStyle/>
            <a:p>
              <a:pPr>
                <a:buClr>
                  <a:srgbClr val="000000"/>
                </a:buClr>
                <a:buSzPts val="1200"/>
              </a:pPr>
              <a:endParaRPr sz="1200" dirty="0">
                <a:solidFill>
                  <a:srgbClr val="3F3F3F"/>
                </a:solidFill>
                <a:latin typeface="Arial"/>
                <a:ea typeface="Arial"/>
                <a:cs typeface="Arial"/>
                <a:sym typeface="Arial"/>
              </a:endParaRPr>
            </a:p>
            <a:p>
              <a:pPr>
                <a:buClr>
                  <a:srgbClr val="000000"/>
                </a:buClr>
                <a:buSzPts val="1200"/>
              </a:pPr>
              <a:endParaRPr sz="1200" dirty="0">
                <a:solidFill>
                  <a:srgbClr val="3F3F3F"/>
                </a:solidFill>
                <a:latin typeface="Arial"/>
                <a:ea typeface="Arial"/>
                <a:cs typeface="Arial"/>
                <a:sym typeface="Arial"/>
              </a:endParaRPr>
            </a:p>
            <a:p>
              <a:pPr>
                <a:buClr>
                  <a:srgbClr val="000000"/>
                </a:buClr>
                <a:buSzPts val="1200"/>
              </a:pPr>
              <a:r>
                <a:rPr lang="en-US" sz="1400" dirty="0">
                  <a:solidFill>
                    <a:srgbClr val="3F3F3F"/>
                  </a:solidFill>
                  <a:latin typeface="Arial"/>
                  <a:ea typeface="Arial"/>
                  <a:cs typeface="Arial"/>
                  <a:sym typeface="Arial"/>
                </a:rPr>
                <a:t>Savings in public energy costs can be used in other areas and in the implementation of more public policies</a:t>
              </a:r>
              <a:endParaRPr sz="1400" dirty="0">
                <a:solidFill>
                  <a:srgbClr val="3F3F3F"/>
                </a:solidFill>
                <a:latin typeface="Arial"/>
                <a:ea typeface="Arial"/>
                <a:cs typeface="Arial"/>
                <a:sym typeface="Arial"/>
              </a:endParaRPr>
            </a:p>
            <a:p>
              <a:pPr algn="just">
                <a:buClr>
                  <a:srgbClr val="000000"/>
                </a:buClr>
                <a:buSzPts val="1200"/>
              </a:pPr>
              <a:endParaRPr sz="1200" dirty="0">
                <a:solidFill>
                  <a:srgbClr val="3F3F3F"/>
                </a:solidFill>
                <a:latin typeface="Arial"/>
                <a:ea typeface="Arial"/>
                <a:cs typeface="Arial"/>
                <a:sym typeface="Arial"/>
              </a:endParaRPr>
            </a:p>
          </p:txBody>
        </p:sp>
      </p:grpSp>
      <p:grpSp>
        <p:nvGrpSpPr>
          <p:cNvPr id="368" name="Google Shape;368;g1e34eb2757f_0_2"/>
          <p:cNvGrpSpPr/>
          <p:nvPr/>
        </p:nvGrpSpPr>
        <p:grpSpPr>
          <a:xfrm>
            <a:off x="5381684" y="2648606"/>
            <a:ext cx="1874958" cy="1803830"/>
            <a:chOff x="3707790" y="2065444"/>
            <a:chExt cx="1765996" cy="1699001"/>
          </a:xfrm>
        </p:grpSpPr>
        <p:grpSp>
          <p:nvGrpSpPr>
            <p:cNvPr id="369" name="Google Shape;369;g1e34eb2757f_0_2"/>
            <p:cNvGrpSpPr/>
            <p:nvPr/>
          </p:nvGrpSpPr>
          <p:grpSpPr>
            <a:xfrm>
              <a:off x="3707790" y="2065444"/>
              <a:ext cx="1765996" cy="1699001"/>
              <a:chOff x="3541638" y="2066158"/>
              <a:chExt cx="1800200" cy="1731907"/>
            </a:xfrm>
          </p:grpSpPr>
          <p:sp>
            <p:nvSpPr>
              <p:cNvPr id="370" name="Google Shape;370;g1e34eb2757f_0_2"/>
              <p:cNvSpPr/>
              <p:nvPr/>
            </p:nvSpPr>
            <p:spPr>
              <a:xfrm rot="7648837">
                <a:off x="3541637" y="2716249"/>
                <a:ext cx="1800200" cy="431725"/>
              </a:xfrm>
              <a:prstGeom prst="flowChartDecision">
                <a:avLst/>
              </a:prstGeom>
              <a:solidFill>
                <a:srgbClr val="64CED8"/>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71" name="Google Shape;371;g1e34eb2757f_0_2"/>
              <p:cNvSpPr/>
              <p:nvPr/>
            </p:nvSpPr>
            <p:spPr>
              <a:xfrm rot="10800000">
                <a:off x="3541638" y="2716248"/>
                <a:ext cx="1800200" cy="431725"/>
              </a:xfrm>
              <a:prstGeom prst="flowChartDecision">
                <a:avLst/>
              </a:prstGeom>
              <a:solidFill>
                <a:srgbClr val="64CED8"/>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72" name="Google Shape;372;g1e34eb2757f_0_2"/>
              <p:cNvSpPr/>
              <p:nvPr/>
            </p:nvSpPr>
            <p:spPr>
              <a:xfrm rot="-7450258">
                <a:off x="3541637" y="2716249"/>
                <a:ext cx="1800200" cy="431725"/>
              </a:xfrm>
              <a:prstGeom prst="flowChartDecision">
                <a:avLst/>
              </a:prstGeom>
              <a:solidFill>
                <a:srgbClr val="64CED8"/>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grpSp>
        <p:sp>
          <p:nvSpPr>
            <p:cNvPr id="373" name="Google Shape;373;g1e34eb2757f_0_2"/>
            <p:cNvSpPr/>
            <p:nvPr/>
          </p:nvSpPr>
          <p:spPr>
            <a:xfrm>
              <a:off x="3978863" y="2302971"/>
              <a:ext cx="1224000" cy="1224000"/>
            </a:xfrm>
            <a:prstGeom prst="ellipse">
              <a:avLst/>
            </a:prstGeom>
            <a:solidFill>
              <a:srgbClr val="FFFFFF"/>
            </a:solidFill>
            <a:ln w="114300" cap="flat" cmpd="sng">
              <a:solidFill>
                <a:srgbClr val="64CED8"/>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grpSp>
      <p:sp>
        <p:nvSpPr>
          <p:cNvPr id="374" name="Google Shape;374;g1e34eb2757f_0_2"/>
          <p:cNvSpPr/>
          <p:nvPr/>
        </p:nvSpPr>
        <p:spPr>
          <a:xfrm>
            <a:off x="6695157" y="1665275"/>
            <a:ext cx="1075200" cy="1075200"/>
          </a:xfrm>
          <a:prstGeom prst="ellipse">
            <a:avLst/>
          </a:prstGeom>
          <a:solidFill>
            <a:srgbClr val="32B0BE"/>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75" name="Google Shape;375;g1e34eb2757f_0_2"/>
          <p:cNvSpPr/>
          <p:nvPr/>
        </p:nvSpPr>
        <p:spPr>
          <a:xfrm>
            <a:off x="7494777" y="3017178"/>
            <a:ext cx="1075200" cy="1075200"/>
          </a:xfrm>
          <a:prstGeom prst="ellipse">
            <a:avLst/>
          </a:prstGeom>
          <a:solidFill>
            <a:srgbClr val="64CED8"/>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76" name="Google Shape;376;g1e34eb2757f_0_2"/>
          <p:cNvSpPr/>
          <p:nvPr/>
        </p:nvSpPr>
        <p:spPr>
          <a:xfrm>
            <a:off x="6695157" y="4370776"/>
            <a:ext cx="1075200" cy="1075200"/>
          </a:xfrm>
          <a:prstGeom prst="ellipse">
            <a:avLst/>
          </a:prstGeom>
          <a:solidFill>
            <a:srgbClr val="32B0BE"/>
          </a:solidFill>
          <a:ln>
            <a:noFill/>
          </a:ln>
        </p:spPr>
        <p:txBody>
          <a:bodyPr spcFirstLastPara="1" wrap="square" lIns="91425" tIns="45700" rIns="91425" bIns="45700" anchor="ctr" anchorCtr="0">
            <a:noAutofit/>
          </a:bodyPr>
          <a:lstStyle/>
          <a:p>
            <a:pPr algn="ctr">
              <a:buClr>
                <a:srgbClr val="000000"/>
              </a:buClr>
              <a:buSzPts val="1800"/>
            </a:pPr>
            <a:endParaRPr lang="en-US">
              <a:solidFill>
                <a:srgbClr val="FFFFFF"/>
              </a:solidFill>
              <a:latin typeface="Arial"/>
              <a:ea typeface="Arial"/>
              <a:cs typeface="Arial"/>
              <a:sym typeface="Arial"/>
            </a:endParaRPr>
          </a:p>
        </p:txBody>
      </p:sp>
      <p:sp>
        <p:nvSpPr>
          <p:cNvPr id="377" name="Google Shape;377;g1e34eb2757f_0_2"/>
          <p:cNvSpPr/>
          <p:nvPr/>
        </p:nvSpPr>
        <p:spPr>
          <a:xfrm>
            <a:off x="4846793" y="4370776"/>
            <a:ext cx="1075200" cy="1075200"/>
          </a:xfrm>
          <a:prstGeom prst="ellipse">
            <a:avLst/>
          </a:prstGeom>
          <a:solidFill>
            <a:srgbClr val="32B0BE"/>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78" name="Google Shape;378;g1e34eb2757f_0_2"/>
          <p:cNvSpPr/>
          <p:nvPr/>
        </p:nvSpPr>
        <p:spPr>
          <a:xfrm>
            <a:off x="4054340" y="3017178"/>
            <a:ext cx="1075200" cy="1075200"/>
          </a:xfrm>
          <a:prstGeom prst="ellipse">
            <a:avLst/>
          </a:prstGeom>
          <a:solidFill>
            <a:srgbClr val="64CED8"/>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79" name="Google Shape;379;g1e34eb2757f_0_2"/>
          <p:cNvSpPr/>
          <p:nvPr/>
        </p:nvSpPr>
        <p:spPr>
          <a:xfrm>
            <a:off x="4846793" y="1665275"/>
            <a:ext cx="1075200" cy="1075200"/>
          </a:xfrm>
          <a:prstGeom prst="ellipse">
            <a:avLst/>
          </a:prstGeom>
          <a:solidFill>
            <a:srgbClr val="32B0BE"/>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80" name="Google Shape;380;g1e34eb2757f_0_2"/>
          <p:cNvSpPr/>
          <p:nvPr/>
        </p:nvSpPr>
        <p:spPr>
          <a:xfrm>
            <a:off x="6031558" y="3267325"/>
            <a:ext cx="573007" cy="572077"/>
          </a:xfrm>
          <a:custGeom>
            <a:avLst/>
            <a:gdLst/>
            <a:ahLst/>
            <a:cxnLst/>
            <a:rect l="l" t="t" r="r" b="b"/>
            <a:pathLst>
              <a:path w="3228210" h="3222968" extrusionOk="0">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rgbClr val="64CED8"/>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81" name="Google Shape;381;g1e34eb2757f_0_2"/>
          <p:cNvSpPr/>
          <p:nvPr/>
        </p:nvSpPr>
        <p:spPr>
          <a:xfrm>
            <a:off x="4344092" y="3267332"/>
            <a:ext cx="501982" cy="506707"/>
          </a:xfrm>
          <a:custGeom>
            <a:avLst/>
            <a:gdLst/>
            <a:ahLst/>
            <a:cxnLst/>
            <a:rect l="l" t="t" r="r" b="b"/>
            <a:pathLst>
              <a:path w="3187187" h="3217189" extrusionOk="0">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rgbClr val="EFEFEF"/>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82" name="Google Shape;382;g1e34eb2757f_0_2"/>
          <p:cNvSpPr/>
          <p:nvPr/>
        </p:nvSpPr>
        <p:spPr>
          <a:xfrm>
            <a:off x="6997492" y="1892914"/>
            <a:ext cx="470521" cy="561511"/>
          </a:xfrm>
          <a:custGeom>
            <a:avLst/>
            <a:gdLst/>
            <a:ahLst/>
            <a:cxnLst/>
            <a:rect l="l" t="t" r="r" b="b"/>
            <a:pathLst>
              <a:path w="2543357" h="3035197" extrusionOk="0">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rgbClr val="EFEFEF"/>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83" name="Google Shape;383;g1e34eb2757f_0_2"/>
          <p:cNvSpPr/>
          <p:nvPr/>
        </p:nvSpPr>
        <p:spPr>
          <a:xfrm>
            <a:off x="7799299" y="3291531"/>
            <a:ext cx="466162" cy="526500"/>
          </a:xfrm>
          <a:custGeom>
            <a:avLst/>
            <a:gdLst/>
            <a:ahLst/>
            <a:cxnLst/>
            <a:rect l="l" t="t" r="r" b="b"/>
            <a:pathLst>
              <a:path w="2868687" h="3240000" extrusionOk="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FFFFFF"/>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84" name="Google Shape;384;g1e34eb2757f_0_2"/>
          <p:cNvSpPr/>
          <p:nvPr/>
        </p:nvSpPr>
        <p:spPr>
          <a:xfrm>
            <a:off x="5111605" y="1927759"/>
            <a:ext cx="545594" cy="531033"/>
          </a:xfrm>
          <a:custGeom>
            <a:avLst/>
            <a:gdLst/>
            <a:ahLst/>
            <a:cxnLst/>
            <a:rect l="l" t="t" r="r" b="b"/>
            <a:pathLst>
              <a:path w="3306630" h="3218379" extrusionOk="0">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FFFFFF"/>
          </a:solidFill>
          <a:ln>
            <a:noFill/>
          </a:ln>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Arial"/>
              <a:ea typeface="Arial"/>
              <a:cs typeface="Arial"/>
              <a:sym typeface="Arial"/>
            </a:endParaRPr>
          </a:p>
        </p:txBody>
      </p:sp>
      <p:sp>
        <p:nvSpPr>
          <p:cNvPr id="385" name="Google Shape;385;g1e34eb2757f_0_2"/>
          <p:cNvSpPr/>
          <p:nvPr/>
        </p:nvSpPr>
        <p:spPr>
          <a:xfrm rot="10800000">
            <a:off x="5226610" y="4649619"/>
            <a:ext cx="318179" cy="517518"/>
          </a:xfrm>
          <a:custGeom>
            <a:avLst/>
            <a:gdLst/>
            <a:ahLst/>
            <a:cxnLst/>
            <a:rect l="l" t="t" r="r" b="b"/>
            <a:pathLst>
              <a:path w="3636337" h="7138182" extrusionOk="0">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rgbClr val="FFFFFF"/>
          </a:solidFill>
          <a:ln>
            <a:noFill/>
          </a:ln>
        </p:spPr>
        <p:txBody>
          <a:bodyPr spcFirstLastPara="1" wrap="square" lIns="91425" tIns="45700" rIns="91425" bIns="45700" anchor="ctr" anchorCtr="0">
            <a:noAutofit/>
          </a:bodyPr>
          <a:lstStyle/>
          <a:p>
            <a:pPr algn="ctr">
              <a:buClr>
                <a:srgbClr val="000000"/>
              </a:buClr>
              <a:buSzPts val="1800"/>
            </a:pPr>
            <a:endParaRPr>
              <a:solidFill>
                <a:srgbClr val="000000"/>
              </a:solidFill>
              <a:latin typeface="Arial"/>
              <a:ea typeface="Arial"/>
              <a:cs typeface="Arial"/>
              <a:sym typeface="Arial"/>
            </a:endParaRPr>
          </a:p>
        </p:txBody>
      </p:sp>
      <p:pic>
        <p:nvPicPr>
          <p:cNvPr id="386" name="Google Shape;386;g1e34eb2757f_0_2" descr="Picture 2"/>
          <p:cNvPicPr preferRelativeResize="0"/>
          <p:nvPr/>
        </p:nvPicPr>
        <p:blipFill rotWithShape="1">
          <a:blip r:embed="rId3">
            <a:alphaModFix/>
          </a:blip>
          <a:srcRect/>
          <a:stretch/>
        </p:blipFill>
        <p:spPr>
          <a:xfrm>
            <a:off x="5905809" y="5388615"/>
            <a:ext cx="812675" cy="921624"/>
          </a:xfrm>
          <a:prstGeom prst="rect">
            <a:avLst/>
          </a:prstGeom>
          <a:noFill/>
          <a:ln>
            <a:noFill/>
          </a:ln>
        </p:spPr>
      </p:pic>
      <p:sp>
        <p:nvSpPr>
          <p:cNvPr id="2" name="Slide Number Placeholder 2">
            <a:extLst>
              <a:ext uri="{FF2B5EF4-FFF2-40B4-BE49-F238E27FC236}">
                <a16:creationId xmlns:a16="http://schemas.microsoft.com/office/drawing/2014/main" id="{66E16747-3D45-7222-9228-8F6482F6064C}"/>
              </a:ext>
            </a:extLst>
          </p:cNvPr>
          <p:cNvSpPr txBox="1">
            <a:spLocks/>
          </p:cNvSpPr>
          <p:nvPr/>
        </p:nvSpPr>
        <p:spPr>
          <a:xfrm>
            <a:off x="11683383" y="95477"/>
            <a:ext cx="579200" cy="499200"/>
          </a:xfrm>
          <a:prstGeom prst="rect">
            <a:avLst/>
          </a:prstGeom>
          <a:noFill/>
          <a:ln>
            <a:noFill/>
          </a:ln>
        </p:spPr>
        <p:txBody>
          <a:bodyPr spcFirstLastPara="1" vert="horz" wrap="square" lIns="68575" tIns="34275" rIns="68575" bIns="34275" rtlCol="0" anchor="ctr" anchorCtr="0">
            <a:noAutofit/>
          </a:bodyPr>
          <a:lstStyle>
            <a:defPPr>
              <a:defRPr lang="en-US"/>
            </a:defPPr>
            <a:lvl1pPr marL="0" marR="0" lvl="0"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1pPr>
            <a:lvl2pPr marL="0" marR="0" lvl="1"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2pPr>
            <a:lvl3pPr marL="0" marR="0" lvl="2"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3pPr>
            <a:lvl4pPr marL="0" marR="0" lvl="3"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4pPr>
            <a:lvl5pPr marL="0" marR="0" lvl="4"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5pPr>
            <a:lvl6pPr marL="0" marR="0" lvl="5"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6pPr>
            <a:lvl7pPr marL="0" marR="0" lvl="6"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7pPr>
            <a:lvl8pPr marL="0" marR="0" lvl="7"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8pPr>
            <a:lvl9pPr marL="0" marR="0" lvl="8" indent="0" algn="l" defTabSz="914377" rtl="0" eaLnBrk="1" latinLnBrk="0" hangingPunct="1">
              <a:lnSpc>
                <a:spcPct val="100000"/>
              </a:lnSpc>
              <a:spcBef>
                <a:spcPts val="0"/>
              </a:spcBef>
              <a:spcAft>
                <a:spcPts val="0"/>
              </a:spcAft>
              <a:buClr>
                <a:srgbClr val="000000"/>
              </a:buClr>
              <a:buSzPts val="1400"/>
              <a:buFont typeface="Arial"/>
              <a:buNone/>
              <a:defRPr sz="1867" b="1" i="0" u="none" strike="noStrike" kern="1200" cap="none">
                <a:solidFill>
                  <a:schemeClr val="lt1"/>
                </a:solidFill>
                <a:latin typeface="Lato"/>
                <a:ea typeface="Lato"/>
                <a:cs typeface="Lato"/>
                <a:sym typeface="Lato"/>
              </a:defRPr>
            </a:lvl9pPr>
          </a:lstStyle>
          <a:p>
            <a:fld id="{00000000-1234-1234-1234-123412341234}" type="slidenum">
              <a:rPr lang="pt-BR" smtClean="0"/>
              <a:pPr/>
              <a:t>30</a:t>
            </a:fld>
            <a:endParaRPr lang="pt-BR" dirty="0"/>
          </a:p>
        </p:txBody>
      </p:sp>
      <p:sp>
        <p:nvSpPr>
          <p:cNvPr id="8" name="Google Shape;385;g1e34eb2757f_0_2">
            <a:extLst>
              <a:ext uri="{FF2B5EF4-FFF2-40B4-BE49-F238E27FC236}">
                <a16:creationId xmlns:a16="http://schemas.microsoft.com/office/drawing/2014/main" id="{AA42072F-4DCE-F393-9D8C-49C95E4E74B3}"/>
              </a:ext>
            </a:extLst>
          </p:cNvPr>
          <p:cNvSpPr/>
          <p:nvPr/>
        </p:nvSpPr>
        <p:spPr>
          <a:xfrm>
            <a:off x="6963813" y="4658183"/>
            <a:ext cx="545594" cy="531033"/>
          </a:xfrm>
          <a:custGeom>
            <a:avLst/>
            <a:gdLst/>
            <a:ahLst/>
            <a:cxnLst/>
            <a:rect l="l" t="t" r="r" b="b"/>
            <a:pathLst>
              <a:path w="3306630" h="3218379" extrusionOk="0">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70B21-8839-220F-AA26-FFDC5A1FED80}"/>
              </a:ext>
            </a:extLst>
          </p:cNvPr>
          <p:cNvSpPr>
            <a:spLocks noGrp="1"/>
          </p:cNvSpPr>
          <p:nvPr>
            <p:ph type="body" idx="1"/>
          </p:nvPr>
        </p:nvSpPr>
        <p:spPr>
          <a:xfrm>
            <a:off x="309400" y="2848537"/>
            <a:ext cx="11573200" cy="724400"/>
          </a:xfrm>
        </p:spPr>
        <p:txBody>
          <a:bodyPr/>
          <a:lstStyle/>
          <a:p>
            <a:r>
              <a:rPr lang="en-US" sz="9600" dirty="0"/>
              <a:t>DAR</a:t>
            </a:r>
          </a:p>
        </p:txBody>
      </p:sp>
      <p:sp>
        <p:nvSpPr>
          <p:cNvPr id="3" name="Slide Number Placeholder 2">
            <a:extLst>
              <a:ext uri="{FF2B5EF4-FFF2-40B4-BE49-F238E27FC236}">
                <a16:creationId xmlns:a16="http://schemas.microsoft.com/office/drawing/2014/main" id="{F07967B9-5270-30C4-BD9A-24E2F0A35F76}"/>
              </a:ext>
            </a:extLst>
          </p:cNvPr>
          <p:cNvSpPr>
            <a:spLocks noGrp="1"/>
          </p:cNvSpPr>
          <p:nvPr>
            <p:ph type="sldNum" idx="12"/>
          </p:nvPr>
        </p:nvSpPr>
        <p:spPr/>
        <p:txBody>
          <a:bodyPr/>
          <a:lstStyle/>
          <a:p>
            <a:fld id="{00000000-1234-1234-1234-123412341234}" type="slidenum">
              <a:rPr lang="pt-BR" smtClean="0"/>
              <a:pPr/>
              <a:t>31</a:t>
            </a:fld>
            <a:endParaRPr lang="pt-BR"/>
          </a:p>
        </p:txBody>
      </p:sp>
    </p:spTree>
    <p:extLst>
      <p:ext uri="{BB962C8B-B14F-4D97-AF65-F5344CB8AC3E}">
        <p14:creationId xmlns:p14="http://schemas.microsoft.com/office/powerpoint/2010/main" val="1846601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9"/>
          <p:cNvSpPr txBox="1">
            <a:spLocks noGrp="1"/>
          </p:cNvSpPr>
          <p:nvPr>
            <p:ph type="body" idx="1"/>
          </p:nvPr>
        </p:nvSpPr>
        <p:spPr>
          <a:xfrm>
            <a:off x="3758319" y="237751"/>
            <a:ext cx="4356875" cy="72424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2B0BE"/>
              </a:buClr>
              <a:buSzPts val="5400"/>
              <a:buNone/>
            </a:pPr>
            <a:r>
              <a:rPr lang="en-US">
                <a:solidFill>
                  <a:srgbClr val="32B0BE"/>
                </a:solidFill>
                <a:latin typeface="Century Gothic"/>
                <a:ea typeface="Century Gothic"/>
                <a:cs typeface="Century Gothic"/>
                <a:sym typeface="Century Gothic"/>
              </a:rPr>
              <a:t>Key Players</a:t>
            </a:r>
            <a:endParaRPr/>
          </a:p>
        </p:txBody>
      </p:sp>
      <p:graphicFrame>
        <p:nvGraphicFramePr>
          <p:cNvPr id="353" name="Google Shape;353;p19"/>
          <p:cNvGraphicFramePr/>
          <p:nvPr>
            <p:extLst>
              <p:ext uri="{D42A27DB-BD31-4B8C-83A1-F6EECF244321}">
                <p14:modId xmlns:p14="http://schemas.microsoft.com/office/powerpoint/2010/main" val="1601857239"/>
              </p:ext>
            </p:extLst>
          </p:nvPr>
        </p:nvGraphicFramePr>
        <p:xfrm>
          <a:off x="1579260" y="1214375"/>
          <a:ext cx="9000650" cy="4932250"/>
        </p:xfrm>
        <a:graphic>
          <a:graphicData uri="http://schemas.openxmlformats.org/drawingml/2006/table">
            <a:tbl>
              <a:tblPr firstRow="1" bandRow="1">
                <a:noFill/>
              </a:tblPr>
              <a:tblGrid>
                <a:gridCol w="1835272">
                  <a:extLst>
                    <a:ext uri="{9D8B030D-6E8A-4147-A177-3AD203B41FA5}">
                      <a16:colId xmlns:a16="http://schemas.microsoft.com/office/drawing/2014/main" val="20000"/>
                    </a:ext>
                  </a:extLst>
                </a:gridCol>
                <a:gridCol w="1652578">
                  <a:extLst>
                    <a:ext uri="{9D8B030D-6E8A-4147-A177-3AD203B41FA5}">
                      <a16:colId xmlns:a16="http://schemas.microsoft.com/office/drawing/2014/main" val="20001"/>
                    </a:ext>
                  </a:extLst>
                </a:gridCol>
                <a:gridCol w="1743925">
                  <a:extLst>
                    <a:ext uri="{9D8B030D-6E8A-4147-A177-3AD203B41FA5}">
                      <a16:colId xmlns:a16="http://schemas.microsoft.com/office/drawing/2014/main" val="20002"/>
                    </a:ext>
                  </a:extLst>
                </a:gridCol>
                <a:gridCol w="1814200">
                  <a:extLst>
                    <a:ext uri="{9D8B030D-6E8A-4147-A177-3AD203B41FA5}">
                      <a16:colId xmlns:a16="http://schemas.microsoft.com/office/drawing/2014/main" val="20003"/>
                    </a:ext>
                  </a:extLst>
                </a:gridCol>
                <a:gridCol w="1954675">
                  <a:extLst>
                    <a:ext uri="{9D8B030D-6E8A-4147-A177-3AD203B41FA5}">
                      <a16:colId xmlns:a16="http://schemas.microsoft.com/office/drawing/2014/main" val="20004"/>
                    </a:ext>
                  </a:extLst>
                </a:gridCol>
              </a:tblGrid>
              <a:tr h="10309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25848E"/>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95270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solidFill>
                            <a:srgbClr val="18585F"/>
                          </a:solidFill>
                          <a:latin typeface="+mn-lt"/>
                          <a:ea typeface="Century Gothic"/>
                          <a:cs typeface="Century Gothic"/>
                          <a:sym typeface="Century Gothic"/>
                        </a:rPr>
                        <a:t>private sector</a:t>
                      </a:r>
                      <a:endParaRPr sz="1900" b="1" u="none" strike="noStrike" cap="none" dirty="0">
                        <a:solidFill>
                          <a:srgbClr val="18585F"/>
                        </a:solidFill>
                        <a:latin typeface="+mn-lt"/>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91745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solidFill>
                            <a:srgbClr val="18585F"/>
                          </a:solidFill>
                          <a:latin typeface="+mn-lt"/>
                          <a:ea typeface="Century Gothic"/>
                          <a:cs typeface="Century Gothic"/>
                          <a:sym typeface="Century Gothic"/>
                        </a:rPr>
                        <a:t>Only solar plates?</a:t>
                      </a:r>
                      <a:endParaRPr sz="1900" u="none" strike="noStrike" cap="none" dirty="0">
                        <a:latin typeface="+mn-lt"/>
                      </a:endParaRPr>
                    </a:p>
                  </a:txBody>
                  <a:tcPr marL="91450" marR="91450" marT="45725" marB="45725">
                    <a:solidFill>
                      <a:srgbClr val="D2EDF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1025975">
                <a:tc>
                  <a:txBody>
                    <a:bodyPr/>
                    <a:lstStyle/>
                    <a:p>
                      <a:pPr marL="0" marR="0" lvl="0" indent="0" algn="l" defTabSz="914377" rtl="0" eaLnBrk="1" latinLnBrk="0" hangingPunct="1">
                        <a:lnSpc>
                          <a:spcPct val="100000"/>
                        </a:lnSpc>
                        <a:spcBef>
                          <a:spcPts val="0"/>
                        </a:spcBef>
                        <a:spcAft>
                          <a:spcPts val="0"/>
                        </a:spcAft>
                        <a:buClr>
                          <a:srgbClr val="000000"/>
                        </a:buClr>
                        <a:buSzPts val="1900"/>
                        <a:buFont typeface="Arial"/>
                        <a:buNone/>
                      </a:pPr>
                      <a:r>
                        <a:rPr lang="en-US" sz="1900" b="1" u="none" strike="noStrike" kern="1200" cap="none" dirty="0">
                          <a:solidFill>
                            <a:srgbClr val="18585F"/>
                          </a:solidFill>
                          <a:latin typeface="+mn-lt"/>
                        </a:rPr>
                        <a:t>Direct access</a:t>
                      </a:r>
                      <a:endParaRPr sz="1900" b="1" u="none" strike="noStrike" kern="1200" cap="none" dirty="0">
                        <a:solidFill>
                          <a:srgbClr val="18585F"/>
                        </a:solidFill>
                        <a:latin typeface="+mn-l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r h="100515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solidFill>
                            <a:srgbClr val="18585F"/>
                          </a:solidFill>
                          <a:latin typeface="+mn-lt"/>
                          <a:ea typeface="Century Gothic"/>
                          <a:cs typeface="Century Gothic"/>
                          <a:sym typeface="Century Gothic"/>
                        </a:rPr>
                        <a:t>Installation fee</a:t>
                      </a:r>
                      <a:endParaRPr sz="1800" u="none" strike="noStrike" cap="none" dirty="0">
                        <a:latin typeface="+mn-lt"/>
                      </a:endParaRPr>
                    </a:p>
                  </a:txBody>
                  <a:tcPr marL="91450" marR="91450" marT="45725" marB="45725">
                    <a:solidFill>
                      <a:srgbClr val="D2EDF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354" name="Google Shape;354;p19"/>
          <p:cNvSpPr txBox="1">
            <a:spLocks noGrp="1"/>
          </p:cNvSpPr>
          <p:nvPr>
            <p:ph type="sldNum" idx="12"/>
          </p:nvPr>
        </p:nvSpPr>
        <p:spPr>
          <a:xfrm>
            <a:off x="11683383" y="95477"/>
            <a:ext cx="579102" cy="49930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32</a:t>
            </a:fld>
            <a:endParaRPr/>
          </a:p>
        </p:txBody>
      </p:sp>
      <p:pic>
        <p:nvPicPr>
          <p:cNvPr id="356" name="Google Shape;356;p19"/>
          <p:cNvPicPr preferRelativeResize="0"/>
          <p:nvPr/>
        </p:nvPicPr>
        <p:blipFill rotWithShape="1">
          <a:blip r:embed="rId3">
            <a:alphaModFix/>
          </a:blip>
          <a:srcRect/>
          <a:stretch/>
        </p:blipFill>
        <p:spPr>
          <a:xfrm>
            <a:off x="5143300" y="1603725"/>
            <a:ext cx="1596227" cy="338275"/>
          </a:xfrm>
          <a:prstGeom prst="rect">
            <a:avLst/>
          </a:prstGeom>
          <a:noFill/>
          <a:ln>
            <a:noFill/>
          </a:ln>
        </p:spPr>
      </p:pic>
      <p:pic>
        <p:nvPicPr>
          <p:cNvPr id="357" name="Google Shape;357;p19"/>
          <p:cNvPicPr preferRelativeResize="0"/>
          <p:nvPr/>
        </p:nvPicPr>
        <p:blipFill rotWithShape="1">
          <a:blip r:embed="rId4">
            <a:alphaModFix/>
          </a:blip>
          <a:srcRect/>
          <a:stretch/>
        </p:blipFill>
        <p:spPr>
          <a:xfrm>
            <a:off x="7325387" y="1391452"/>
            <a:ext cx="601739" cy="776504"/>
          </a:xfrm>
          <a:prstGeom prst="rect">
            <a:avLst/>
          </a:prstGeom>
          <a:noFill/>
          <a:ln>
            <a:noFill/>
          </a:ln>
        </p:spPr>
      </p:pic>
      <p:pic>
        <p:nvPicPr>
          <p:cNvPr id="358" name="Google Shape;358;p19"/>
          <p:cNvPicPr preferRelativeResize="0"/>
          <p:nvPr/>
        </p:nvPicPr>
        <p:blipFill rotWithShape="1">
          <a:blip r:embed="rId5">
            <a:alphaModFix/>
          </a:blip>
          <a:srcRect/>
          <a:stretch/>
        </p:blipFill>
        <p:spPr>
          <a:xfrm>
            <a:off x="8646575" y="1429950"/>
            <a:ext cx="1809551" cy="637050"/>
          </a:xfrm>
          <a:prstGeom prst="rect">
            <a:avLst/>
          </a:prstGeom>
          <a:noFill/>
          <a:ln>
            <a:noFill/>
          </a:ln>
        </p:spPr>
      </p:pic>
      <p:pic>
        <p:nvPicPr>
          <p:cNvPr id="359" name="Google Shape;359;p19"/>
          <p:cNvPicPr preferRelativeResize="0"/>
          <p:nvPr/>
        </p:nvPicPr>
        <p:blipFill rotWithShape="1">
          <a:blip r:embed="rId6">
            <a:alphaModFix/>
          </a:blip>
          <a:srcRect/>
          <a:stretch/>
        </p:blipFill>
        <p:spPr>
          <a:xfrm>
            <a:off x="3926475" y="2406100"/>
            <a:ext cx="601750" cy="601750"/>
          </a:xfrm>
          <a:prstGeom prst="rect">
            <a:avLst/>
          </a:prstGeom>
          <a:noFill/>
          <a:ln>
            <a:noFill/>
          </a:ln>
        </p:spPr>
      </p:pic>
      <p:pic>
        <p:nvPicPr>
          <p:cNvPr id="362" name="Google Shape;362;p19"/>
          <p:cNvPicPr preferRelativeResize="0"/>
          <p:nvPr/>
        </p:nvPicPr>
        <p:blipFill rotWithShape="1">
          <a:blip r:embed="rId7">
            <a:alphaModFix/>
          </a:blip>
          <a:srcRect/>
          <a:stretch/>
        </p:blipFill>
        <p:spPr>
          <a:xfrm>
            <a:off x="9136750" y="2368300"/>
            <a:ext cx="724250" cy="724250"/>
          </a:xfrm>
          <a:prstGeom prst="rect">
            <a:avLst/>
          </a:prstGeom>
          <a:noFill/>
          <a:ln>
            <a:noFill/>
          </a:ln>
        </p:spPr>
      </p:pic>
      <p:pic>
        <p:nvPicPr>
          <p:cNvPr id="363" name="Google Shape;363;p19"/>
          <p:cNvPicPr preferRelativeResize="0"/>
          <p:nvPr/>
        </p:nvPicPr>
        <p:blipFill rotWithShape="1">
          <a:blip r:embed="rId6">
            <a:alphaModFix/>
          </a:blip>
          <a:srcRect/>
          <a:stretch/>
        </p:blipFill>
        <p:spPr>
          <a:xfrm>
            <a:off x="3926475" y="3320500"/>
            <a:ext cx="601750" cy="601750"/>
          </a:xfrm>
          <a:prstGeom prst="rect">
            <a:avLst/>
          </a:prstGeom>
          <a:noFill/>
          <a:ln>
            <a:noFill/>
          </a:ln>
        </p:spPr>
      </p:pic>
      <p:pic>
        <p:nvPicPr>
          <p:cNvPr id="364" name="Google Shape;364;p19"/>
          <p:cNvPicPr preferRelativeResize="0"/>
          <p:nvPr/>
        </p:nvPicPr>
        <p:blipFill rotWithShape="1">
          <a:blip r:embed="rId7">
            <a:alphaModFix/>
          </a:blip>
          <a:srcRect/>
          <a:stretch/>
        </p:blipFill>
        <p:spPr>
          <a:xfrm>
            <a:off x="7298000" y="3348450"/>
            <a:ext cx="724250" cy="724250"/>
          </a:xfrm>
          <a:prstGeom prst="rect">
            <a:avLst/>
          </a:prstGeom>
          <a:noFill/>
          <a:ln>
            <a:noFill/>
          </a:ln>
        </p:spPr>
      </p:pic>
      <p:pic>
        <p:nvPicPr>
          <p:cNvPr id="365" name="Google Shape;365;p19"/>
          <p:cNvPicPr preferRelativeResize="0"/>
          <p:nvPr/>
        </p:nvPicPr>
        <p:blipFill rotWithShape="1">
          <a:blip r:embed="rId7">
            <a:alphaModFix/>
          </a:blip>
          <a:srcRect/>
          <a:stretch/>
        </p:blipFill>
        <p:spPr>
          <a:xfrm>
            <a:off x="5535450" y="3318375"/>
            <a:ext cx="724250" cy="724250"/>
          </a:xfrm>
          <a:prstGeom prst="rect">
            <a:avLst/>
          </a:prstGeom>
          <a:noFill/>
          <a:ln>
            <a:noFill/>
          </a:ln>
        </p:spPr>
      </p:pic>
      <p:pic>
        <p:nvPicPr>
          <p:cNvPr id="366" name="Google Shape;366;p19"/>
          <p:cNvPicPr preferRelativeResize="0"/>
          <p:nvPr/>
        </p:nvPicPr>
        <p:blipFill rotWithShape="1">
          <a:blip r:embed="rId6">
            <a:alphaModFix/>
          </a:blip>
          <a:srcRect/>
          <a:stretch/>
        </p:blipFill>
        <p:spPr>
          <a:xfrm>
            <a:off x="9184275" y="3396700"/>
            <a:ext cx="601750" cy="601750"/>
          </a:xfrm>
          <a:prstGeom prst="rect">
            <a:avLst/>
          </a:prstGeom>
          <a:noFill/>
          <a:ln>
            <a:noFill/>
          </a:ln>
        </p:spPr>
      </p:pic>
      <p:pic>
        <p:nvPicPr>
          <p:cNvPr id="367" name="Google Shape;367;p19"/>
          <p:cNvPicPr preferRelativeResize="0"/>
          <p:nvPr/>
        </p:nvPicPr>
        <p:blipFill rotWithShape="1">
          <a:blip r:embed="rId6">
            <a:alphaModFix/>
          </a:blip>
          <a:srcRect/>
          <a:stretch/>
        </p:blipFill>
        <p:spPr>
          <a:xfrm>
            <a:off x="3875250" y="5272200"/>
            <a:ext cx="601750" cy="601750"/>
          </a:xfrm>
          <a:prstGeom prst="rect">
            <a:avLst/>
          </a:prstGeom>
          <a:noFill/>
          <a:ln>
            <a:noFill/>
          </a:ln>
        </p:spPr>
      </p:pic>
      <p:pic>
        <p:nvPicPr>
          <p:cNvPr id="368" name="Google Shape;368;p19"/>
          <p:cNvPicPr preferRelativeResize="0"/>
          <p:nvPr/>
        </p:nvPicPr>
        <p:blipFill rotWithShape="1">
          <a:blip r:embed="rId6">
            <a:alphaModFix/>
          </a:blip>
          <a:srcRect/>
          <a:stretch/>
        </p:blipFill>
        <p:spPr>
          <a:xfrm>
            <a:off x="9184275" y="5272200"/>
            <a:ext cx="601750" cy="601750"/>
          </a:xfrm>
          <a:prstGeom prst="rect">
            <a:avLst/>
          </a:prstGeom>
          <a:noFill/>
          <a:ln>
            <a:noFill/>
          </a:ln>
        </p:spPr>
      </p:pic>
      <p:pic>
        <p:nvPicPr>
          <p:cNvPr id="369" name="Google Shape;369;p19"/>
          <p:cNvPicPr preferRelativeResize="0"/>
          <p:nvPr/>
        </p:nvPicPr>
        <p:blipFill rotWithShape="1">
          <a:blip r:embed="rId8">
            <a:alphaModFix/>
          </a:blip>
          <a:srcRect/>
          <a:stretch/>
        </p:blipFill>
        <p:spPr>
          <a:xfrm>
            <a:off x="5428150" y="5220400"/>
            <a:ext cx="860045" cy="776500"/>
          </a:xfrm>
          <a:prstGeom prst="rect">
            <a:avLst/>
          </a:prstGeom>
          <a:noFill/>
          <a:ln>
            <a:noFill/>
          </a:ln>
        </p:spPr>
      </p:pic>
      <p:pic>
        <p:nvPicPr>
          <p:cNvPr id="370" name="Google Shape;370;p19"/>
          <p:cNvPicPr preferRelativeResize="0"/>
          <p:nvPr/>
        </p:nvPicPr>
        <p:blipFill rotWithShape="1">
          <a:blip r:embed="rId8">
            <a:alphaModFix/>
          </a:blip>
          <a:srcRect/>
          <a:stretch/>
        </p:blipFill>
        <p:spPr>
          <a:xfrm>
            <a:off x="7230007" y="5176998"/>
            <a:ext cx="860050" cy="776502"/>
          </a:xfrm>
          <a:prstGeom prst="rect">
            <a:avLst/>
          </a:prstGeom>
          <a:noFill/>
          <a:ln>
            <a:noFill/>
          </a:ln>
        </p:spPr>
      </p:pic>
      <p:pic>
        <p:nvPicPr>
          <p:cNvPr id="2" name="Google Shape;442;p21">
            <a:extLst>
              <a:ext uri="{FF2B5EF4-FFF2-40B4-BE49-F238E27FC236}">
                <a16:creationId xmlns:a16="http://schemas.microsoft.com/office/drawing/2014/main" id="{80739129-2CCD-D209-BF78-4DBA3C15BDA2}"/>
              </a:ext>
            </a:extLst>
          </p:cNvPr>
          <p:cNvPicPr preferRelativeResize="0"/>
          <p:nvPr/>
        </p:nvPicPr>
        <p:blipFill rotWithShape="1">
          <a:blip r:embed="rId9">
            <a:alphaModFix/>
          </a:blip>
          <a:srcRect/>
          <a:stretch/>
        </p:blipFill>
        <p:spPr>
          <a:xfrm>
            <a:off x="3517468" y="1258962"/>
            <a:ext cx="1419764" cy="944327"/>
          </a:xfrm>
          <a:prstGeom prst="rect">
            <a:avLst/>
          </a:prstGeom>
          <a:noFill/>
          <a:ln>
            <a:noFill/>
          </a:ln>
        </p:spPr>
      </p:pic>
      <p:pic>
        <p:nvPicPr>
          <p:cNvPr id="3" name="Google Shape;363;p19">
            <a:extLst>
              <a:ext uri="{FF2B5EF4-FFF2-40B4-BE49-F238E27FC236}">
                <a16:creationId xmlns:a16="http://schemas.microsoft.com/office/drawing/2014/main" id="{496171F1-20BD-7D11-5398-AA6B436F882E}"/>
              </a:ext>
            </a:extLst>
          </p:cNvPr>
          <p:cNvPicPr preferRelativeResize="0"/>
          <p:nvPr/>
        </p:nvPicPr>
        <p:blipFill rotWithShape="1">
          <a:blip r:embed="rId6">
            <a:alphaModFix/>
          </a:blip>
          <a:srcRect/>
          <a:stretch/>
        </p:blipFill>
        <p:spPr>
          <a:xfrm>
            <a:off x="3875250" y="4357800"/>
            <a:ext cx="601750" cy="601750"/>
          </a:xfrm>
          <a:prstGeom prst="rect">
            <a:avLst/>
          </a:prstGeom>
          <a:noFill/>
          <a:ln>
            <a:noFill/>
          </a:ln>
        </p:spPr>
      </p:pic>
      <p:pic>
        <p:nvPicPr>
          <p:cNvPr id="4" name="Google Shape;369;p19">
            <a:extLst>
              <a:ext uri="{FF2B5EF4-FFF2-40B4-BE49-F238E27FC236}">
                <a16:creationId xmlns:a16="http://schemas.microsoft.com/office/drawing/2014/main" id="{B1DF61A3-2C02-1136-40CA-6A73BBECB914}"/>
              </a:ext>
            </a:extLst>
          </p:cNvPr>
          <p:cNvPicPr preferRelativeResize="0"/>
          <p:nvPr/>
        </p:nvPicPr>
        <p:blipFill rotWithShape="1">
          <a:blip r:embed="rId8">
            <a:alphaModFix/>
          </a:blip>
          <a:srcRect/>
          <a:stretch/>
        </p:blipFill>
        <p:spPr>
          <a:xfrm>
            <a:off x="5442601" y="2297320"/>
            <a:ext cx="860045" cy="776500"/>
          </a:xfrm>
          <a:prstGeom prst="rect">
            <a:avLst/>
          </a:prstGeom>
          <a:noFill/>
          <a:ln>
            <a:noFill/>
          </a:ln>
        </p:spPr>
      </p:pic>
      <p:pic>
        <p:nvPicPr>
          <p:cNvPr id="5" name="Google Shape;364;p19">
            <a:extLst>
              <a:ext uri="{FF2B5EF4-FFF2-40B4-BE49-F238E27FC236}">
                <a16:creationId xmlns:a16="http://schemas.microsoft.com/office/drawing/2014/main" id="{8D13F957-80BA-54B9-FED7-7AA8247C6B4F}"/>
              </a:ext>
            </a:extLst>
          </p:cNvPr>
          <p:cNvPicPr preferRelativeResize="0"/>
          <p:nvPr/>
        </p:nvPicPr>
        <p:blipFill rotWithShape="1">
          <a:blip r:embed="rId7">
            <a:alphaModFix/>
          </a:blip>
          <a:srcRect/>
          <a:stretch/>
        </p:blipFill>
        <p:spPr>
          <a:xfrm>
            <a:off x="7298000" y="2339906"/>
            <a:ext cx="724250" cy="724250"/>
          </a:xfrm>
          <a:prstGeom prst="rect">
            <a:avLst/>
          </a:prstGeom>
          <a:noFill/>
          <a:ln>
            <a:noFill/>
          </a:ln>
        </p:spPr>
      </p:pic>
      <p:pic>
        <p:nvPicPr>
          <p:cNvPr id="6" name="Google Shape;369;p19">
            <a:extLst>
              <a:ext uri="{FF2B5EF4-FFF2-40B4-BE49-F238E27FC236}">
                <a16:creationId xmlns:a16="http://schemas.microsoft.com/office/drawing/2014/main" id="{AA0F1E03-5D13-A160-A35A-B05705ACF4CF}"/>
              </a:ext>
            </a:extLst>
          </p:cNvPr>
          <p:cNvPicPr preferRelativeResize="0"/>
          <p:nvPr/>
        </p:nvPicPr>
        <p:blipFill rotWithShape="1">
          <a:blip r:embed="rId8">
            <a:alphaModFix/>
          </a:blip>
          <a:srcRect/>
          <a:stretch/>
        </p:blipFill>
        <p:spPr>
          <a:xfrm>
            <a:off x="5442601" y="4220112"/>
            <a:ext cx="860045" cy="776500"/>
          </a:xfrm>
          <a:prstGeom prst="rect">
            <a:avLst/>
          </a:prstGeom>
          <a:noFill/>
          <a:ln>
            <a:noFill/>
          </a:ln>
        </p:spPr>
      </p:pic>
      <p:pic>
        <p:nvPicPr>
          <p:cNvPr id="7" name="Google Shape;364;p19">
            <a:extLst>
              <a:ext uri="{FF2B5EF4-FFF2-40B4-BE49-F238E27FC236}">
                <a16:creationId xmlns:a16="http://schemas.microsoft.com/office/drawing/2014/main" id="{D13EBE5D-AA2E-02AD-758C-CAB3B02D58CD}"/>
              </a:ext>
            </a:extLst>
          </p:cNvPr>
          <p:cNvPicPr preferRelativeResize="0"/>
          <p:nvPr/>
        </p:nvPicPr>
        <p:blipFill rotWithShape="1">
          <a:blip r:embed="rId7">
            <a:alphaModFix/>
          </a:blip>
          <a:srcRect/>
          <a:stretch/>
        </p:blipFill>
        <p:spPr>
          <a:xfrm>
            <a:off x="7268247" y="4246237"/>
            <a:ext cx="724250" cy="724250"/>
          </a:xfrm>
          <a:prstGeom prst="rect">
            <a:avLst/>
          </a:prstGeom>
          <a:noFill/>
          <a:ln>
            <a:noFill/>
          </a:ln>
        </p:spPr>
      </p:pic>
      <p:pic>
        <p:nvPicPr>
          <p:cNvPr id="8" name="Google Shape;364;p19">
            <a:extLst>
              <a:ext uri="{FF2B5EF4-FFF2-40B4-BE49-F238E27FC236}">
                <a16:creationId xmlns:a16="http://schemas.microsoft.com/office/drawing/2014/main" id="{F6E8B64D-9737-AA84-3DD2-4F5C8553AC6F}"/>
              </a:ext>
            </a:extLst>
          </p:cNvPr>
          <p:cNvPicPr preferRelativeResize="0"/>
          <p:nvPr/>
        </p:nvPicPr>
        <p:blipFill rotWithShape="1">
          <a:blip r:embed="rId7">
            <a:alphaModFix/>
          </a:blip>
          <a:srcRect/>
          <a:stretch/>
        </p:blipFill>
        <p:spPr>
          <a:xfrm>
            <a:off x="9189225" y="4232649"/>
            <a:ext cx="724250" cy="724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0"/>
          <p:cNvSpPr/>
          <p:nvPr/>
        </p:nvSpPr>
        <p:spPr>
          <a:xfrm rot="8100000">
            <a:off x="5003676" y="2205050"/>
            <a:ext cx="1960949" cy="1960949"/>
          </a:xfrm>
          <a:prstGeom prst="teardrop">
            <a:avLst>
              <a:gd name="adj" fmla="val 100000"/>
            </a:avLst>
          </a:prstGeom>
          <a:gradFill>
            <a:gsLst>
              <a:gs pos="0">
                <a:srgbClr val="DDDDDD"/>
              </a:gs>
              <a:gs pos="100000">
                <a:schemeClr val="lt1"/>
              </a:gs>
            </a:gsLst>
            <a:lin ang="0" scaled="0"/>
          </a:gra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595959"/>
              </a:solidFill>
              <a:latin typeface="Arial"/>
              <a:ea typeface="Arial"/>
              <a:cs typeface="Arial"/>
              <a:sym typeface="Arial"/>
            </a:endParaRPr>
          </a:p>
        </p:txBody>
      </p:sp>
      <p:sp>
        <p:nvSpPr>
          <p:cNvPr id="376" name="Google Shape;376;p20"/>
          <p:cNvSpPr/>
          <p:nvPr/>
        </p:nvSpPr>
        <p:spPr>
          <a:xfrm rot="10800000" flipH="1">
            <a:off x="3968018" y="3185524"/>
            <a:ext cx="2577233" cy="1994890"/>
          </a:xfrm>
          <a:custGeom>
            <a:avLst/>
            <a:gdLst/>
            <a:ahLst/>
            <a:cxnLst/>
            <a:rect l="l" t="t" r="r" b="b"/>
            <a:pathLst>
              <a:path w="2577233" h="1994890" extrusionOk="0">
                <a:moveTo>
                  <a:pt x="1112891" y="1991232"/>
                </a:moveTo>
                <a:lnTo>
                  <a:pt x="0" y="1994890"/>
                </a:lnTo>
                <a:cubicBezTo>
                  <a:pt x="45077" y="1462557"/>
                  <a:pt x="214969" y="958493"/>
                  <a:pt x="615258" y="552881"/>
                </a:cubicBezTo>
                <a:cubicBezTo>
                  <a:pt x="882960" y="261155"/>
                  <a:pt x="1265715" y="83579"/>
                  <a:pt x="1464341" y="0"/>
                </a:cubicBezTo>
                <a:cubicBezTo>
                  <a:pt x="1982032" y="6210"/>
                  <a:pt x="2147057" y="11367"/>
                  <a:pt x="2577233" y="2874"/>
                </a:cubicBezTo>
                <a:cubicBezTo>
                  <a:pt x="2382696" y="332590"/>
                  <a:pt x="2243097" y="495276"/>
                  <a:pt x="2000250" y="737819"/>
                </a:cubicBezTo>
                <a:cubicBezTo>
                  <a:pt x="1779857" y="957602"/>
                  <a:pt x="1563016" y="1130958"/>
                  <a:pt x="1386548" y="1339860"/>
                </a:cubicBezTo>
                <a:cubicBezTo>
                  <a:pt x="1210080" y="1548762"/>
                  <a:pt x="1112891" y="1746160"/>
                  <a:pt x="1112891" y="19912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7" name="Google Shape;377;p20"/>
          <p:cNvSpPr/>
          <p:nvPr/>
        </p:nvSpPr>
        <p:spPr>
          <a:xfrm flipH="1">
            <a:off x="4679613" y="3205107"/>
            <a:ext cx="1879307" cy="2002162"/>
          </a:xfrm>
          <a:custGeom>
            <a:avLst/>
            <a:gdLst/>
            <a:ahLst/>
            <a:cxnLst/>
            <a:rect l="l" t="t" r="r" b="b"/>
            <a:pathLst>
              <a:path w="1879307" h="2002162" extrusionOk="0">
                <a:moveTo>
                  <a:pt x="1454366" y="0"/>
                </a:moveTo>
                <a:lnTo>
                  <a:pt x="1879273" y="3399"/>
                </a:lnTo>
                <a:cubicBezTo>
                  <a:pt x="1885406" y="881793"/>
                  <a:pt x="1061262" y="984778"/>
                  <a:pt x="463890" y="1998505"/>
                </a:cubicBezTo>
                <a:lnTo>
                  <a:pt x="0" y="2002162"/>
                </a:lnTo>
                <a:cubicBezTo>
                  <a:pt x="577713" y="951204"/>
                  <a:pt x="1420682" y="821165"/>
                  <a:pt x="1454366" y="0"/>
                </a:cubicBezTo>
                <a:close/>
              </a:path>
            </a:pathLst>
          </a:custGeom>
          <a:solidFill>
            <a:srgbClr val="D8D8D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20"/>
          <p:cNvSpPr/>
          <p:nvPr/>
        </p:nvSpPr>
        <p:spPr>
          <a:xfrm>
            <a:off x="3971419" y="1188872"/>
            <a:ext cx="4027800" cy="4027800"/>
          </a:xfrm>
          <a:prstGeom prst="blockArc">
            <a:avLst>
              <a:gd name="adj1" fmla="val 10800000"/>
              <a:gd name="adj2" fmla="val 16334446"/>
              <a:gd name="adj3" fmla="val 274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20"/>
          <p:cNvSpPr/>
          <p:nvPr/>
        </p:nvSpPr>
        <p:spPr>
          <a:xfrm rot="5400000">
            <a:off x="3971542" y="1188872"/>
            <a:ext cx="4027800" cy="4027800"/>
          </a:xfrm>
          <a:prstGeom prst="blockArc">
            <a:avLst>
              <a:gd name="adj1" fmla="val 10800000"/>
              <a:gd name="adj2" fmla="val 16334450"/>
              <a:gd name="adj3" fmla="val 274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20"/>
          <p:cNvSpPr/>
          <p:nvPr/>
        </p:nvSpPr>
        <p:spPr>
          <a:xfrm rot="10800000">
            <a:off x="5435329" y="3198069"/>
            <a:ext cx="2561689" cy="2001811"/>
          </a:xfrm>
          <a:custGeom>
            <a:avLst/>
            <a:gdLst/>
            <a:ahLst/>
            <a:cxnLst/>
            <a:rect l="l" t="t" r="r" b="b"/>
            <a:pathLst>
              <a:path w="2561689" h="2001811" extrusionOk="0">
                <a:moveTo>
                  <a:pt x="1102184" y="2001811"/>
                </a:moveTo>
                <a:lnTo>
                  <a:pt x="266" y="1990838"/>
                </a:lnTo>
                <a:cubicBezTo>
                  <a:pt x="-9521" y="1597493"/>
                  <a:pt x="251812" y="925181"/>
                  <a:pt x="604551" y="563460"/>
                </a:cubicBezTo>
                <a:cubicBezTo>
                  <a:pt x="872253" y="271734"/>
                  <a:pt x="1006177" y="183929"/>
                  <a:pt x="1101332" y="13648"/>
                </a:cubicBezTo>
                <a:lnTo>
                  <a:pt x="2561689" y="0"/>
                </a:lnTo>
                <a:cubicBezTo>
                  <a:pt x="2367152" y="329716"/>
                  <a:pt x="2203130" y="494882"/>
                  <a:pt x="1989543" y="748398"/>
                </a:cubicBezTo>
                <a:cubicBezTo>
                  <a:pt x="1783780" y="957208"/>
                  <a:pt x="1552309" y="1141537"/>
                  <a:pt x="1375841" y="1350439"/>
                </a:cubicBezTo>
                <a:cubicBezTo>
                  <a:pt x="1199373" y="1559341"/>
                  <a:pt x="1102184" y="1756739"/>
                  <a:pt x="1102184" y="2001811"/>
                </a:cubicBezTo>
                <a:close/>
              </a:path>
            </a:pathLst>
          </a:custGeom>
          <a:solidFill>
            <a:srgbClr val="F079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20"/>
          <p:cNvSpPr txBox="1"/>
          <p:nvPr/>
        </p:nvSpPr>
        <p:spPr>
          <a:xfrm>
            <a:off x="4420533" y="1652507"/>
            <a:ext cx="574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Century Gothic"/>
                <a:ea typeface="Century Gothic"/>
                <a:cs typeface="Century Gothic"/>
                <a:sym typeface="Century Gothic"/>
              </a:rPr>
              <a:t>S</a:t>
            </a:r>
            <a:endParaRPr sz="5400" b="1" i="0" u="none" strike="noStrike" cap="none">
              <a:solidFill>
                <a:schemeClr val="lt1"/>
              </a:solidFill>
              <a:latin typeface="Century Gothic"/>
              <a:ea typeface="Century Gothic"/>
              <a:cs typeface="Century Gothic"/>
              <a:sym typeface="Century Gothic"/>
            </a:endParaRPr>
          </a:p>
        </p:txBody>
      </p:sp>
      <p:sp>
        <p:nvSpPr>
          <p:cNvPr id="382" name="Google Shape;382;p20"/>
          <p:cNvSpPr txBox="1"/>
          <p:nvPr/>
        </p:nvSpPr>
        <p:spPr>
          <a:xfrm>
            <a:off x="6921760" y="1698675"/>
            <a:ext cx="5745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entury Gothic"/>
                <a:ea typeface="Century Gothic"/>
                <a:cs typeface="Century Gothic"/>
                <a:sym typeface="Century Gothic"/>
              </a:rPr>
              <a:t>W</a:t>
            </a:r>
            <a:endParaRPr sz="4800" b="1" i="0" u="none" strike="noStrike" cap="none">
              <a:solidFill>
                <a:schemeClr val="lt1"/>
              </a:solidFill>
              <a:latin typeface="Century Gothic"/>
              <a:ea typeface="Century Gothic"/>
              <a:cs typeface="Century Gothic"/>
              <a:sym typeface="Century Gothic"/>
            </a:endParaRPr>
          </a:p>
        </p:txBody>
      </p:sp>
      <p:sp>
        <p:nvSpPr>
          <p:cNvPr id="383" name="Google Shape;383;p20"/>
          <p:cNvSpPr txBox="1"/>
          <p:nvPr/>
        </p:nvSpPr>
        <p:spPr>
          <a:xfrm>
            <a:off x="4428671" y="3798058"/>
            <a:ext cx="574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Century Gothic"/>
                <a:ea typeface="Century Gothic"/>
                <a:cs typeface="Century Gothic"/>
                <a:sym typeface="Century Gothic"/>
              </a:rPr>
              <a:t>O</a:t>
            </a:r>
            <a:endParaRPr sz="5400" b="1" i="0" u="none" strike="noStrike" cap="none">
              <a:solidFill>
                <a:schemeClr val="lt1"/>
              </a:solidFill>
              <a:latin typeface="Century Gothic"/>
              <a:ea typeface="Century Gothic"/>
              <a:cs typeface="Century Gothic"/>
              <a:sym typeface="Century Gothic"/>
            </a:endParaRPr>
          </a:p>
        </p:txBody>
      </p:sp>
      <p:sp>
        <p:nvSpPr>
          <p:cNvPr id="384" name="Google Shape;384;p20"/>
          <p:cNvSpPr/>
          <p:nvPr/>
        </p:nvSpPr>
        <p:spPr>
          <a:xfrm rot="2826150" flipH="1">
            <a:off x="4549360" y="3960068"/>
            <a:ext cx="1783028" cy="477812"/>
          </a:xfrm>
          <a:prstGeom prst="flowChartPunchedTape">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OPPORTUNITIES</a:t>
            </a:r>
            <a:endParaRPr sz="1200" b="1" i="0" u="none" strike="noStrike" cap="none">
              <a:solidFill>
                <a:schemeClr val="lt1"/>
              </a:solidFill>
              <a:latin typeface="Arial"/>
              <a:ea typeface="Arial"/>
              <a:cs typeface="Arial"/>
              <a:sym typeface="Arial"/>
            </a:endParaRPr>
          </a:p>
        </p:txBody>
      </p:sp>
      <p:grpSp>
        <p:nvGrpSpPr>
          <p:cNvPr id="385" name="Google Shape;385;p20"/>
          <p:cNvGrpSpPr/>
          <p:nvPr/>
        </p:nvGrpSpPr>
        <p:grpSpPr>
          <a:xfrm>
            <a:off x="4643494" y="1834446"/>
            <a:ext cx="2696129" cy="2704997"/>
            <a:chOff x="3233362" y="2641981"/>
            <a:chExt cx="2696129" cy="2704997"/>
          </a:xfrm>
        </p:grpSpPr>
        <p:sp>
          <p:nvSpPr>
            <p:cNvPr id="386" name="Google Shape;386;p20"/>
            <p:cNvSpPr/>
            <p:nvPr/>
          </p:nvSpPr>
          <p:spPr>
            <a:xfrm rot="-2700000">
              <a:off x="3639741" y="2958739"/>
              <a:ext cx="1656185" cy="1835428"/>
            </a:xfrm>
            <a:prstGeom prst="rect">
              <a:avLst/>
            </a:prstGeom>
          </p:spPr>
          <p:txBody>
            <a:bodyPr>
              <a:prstTxWarp prst="textPlain">
                <a:avLst/>
              </a:prstTxWarp>
            </a:bodyPr>
            <a:lstStyle/>
            <a:p>
              <a:pPr lvl="0" algn="ctr"/>
              <a:r>
                <a:rPr b="1" i="0">
                  <a:ln>
                    <a:noFill/>
                  </a:ln>
                  <a:solidFill>
                    <a:schemeClr val="lt1"/>
                  </a:solidFill>
                  <a:latin typeface="Arial"/>
                </a:rPr>
                <a:t>STRENGTHS</a:t>
              </a:r>
            </a:p>
          </p:txBody>
        </p:sp>
        <p:sp>
          <p:nvSpPr>
            <p:cNvPr id="387" name="Google Shape;387;p20"/>
            <p:cNvSpPr/>
            <p:nvPr/>
          </p:nvSpPr>
          <p:spPr>
            <a:xfrm>
              <a:off x="3259433" y="2676920"/>
              <a:ext cx="2670058" cy="2670058"/>
            </a:xfrm>
            <a:prstGeom prst="blockArc">
              <a:avLst>
                <a:gd name="adj1" fmla="val 10764090"/>
                <a:gd name="adj2" fmla="val 16157903"/>
                <a:gd name="adj3" fmla="val 15805"/>
              </a:avLst>
            </a:prstGeom>
            <a:solidFill>
              <a:srgbClr val="D8D8D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88" name="Google Shape;388;p20"/>
          <p:cNvSpPr/>
          <p:nvPr/>
        </p:nvSpPr>
        <p:spPr>
          <a:xfrm rot="2952439">
            <a:off x="5273607" y="2185951"/>
            <a:ext cx="1656189" cy="1835428"/>
          </a:xfrm>
          <a:prstGeom prst="rect">
            <a:avLst/>
          </a:prstGeom>
        </p:spPr>
        <p:txBody>
          <a:bodyPr>
            <a:prstTxWarp prst="textPlain">
              <a:avLst/>
            </a:prstTxWarp>
          </a:bodyPr>
          <a:lstStyle/>
          <a:p>
            <a:pPr lvl="0" algn="ctr"/>
            <a:r>
              <a:rPr b="1" i="0">
                <a:ln>
                  <a:noFill/>
                </a:ln>
                <a:solidFill>
                  <a:schemeClr val="lt1"/>
                </a:solidFill>
                <a:latin typeface="Arial"/>
              </a:rPr>
              <a:t>WEAKNESS</a:t>
            </a:r>
          </a:p>
        </p:txBody>
      </p:sp>
      <p:sp>
        <p:nvSpPr>
          <p:cNvPr id="389" name="Google Shape;389;p20"/>
          <p:cNvSpPr/>
          <p:nvPr/>
        </p:nvSpPr>
        <p:spPr>
          <a:xfrm rot="5400000">
            <a:off x="4669701" y="1878911"/>
            <a:ext cx="2670000" cy="2670000"/>
          </a:xfrm>
          <a:prstGeom prst="blockArc">
            <a:avLst>
              <a:gd name="adj1" fmla="val 10764090"/>
              <a:gd name="adj2" fmla="val 16157903"/>
              <a:gd name="adj3" fmla="val 15805"/>
            </a:avLst>
          </a:prstGeom>
          <a:solidFill>
            <a:srgbClr val="D8D8D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20"/>
          <p:cNvSpPr/>
          <p:nvPr/>
        </p:nvSpPr>
        <p:spPr>
          <a:xfrm rot="10800000">
            <a:off x="5437653" y="3197969"/>
            <a:ext cx="2561689" cy="2001811"/>
          </a:xfrm>
          <a:custGeom>
            <a:avLst/>
            <a:gdLst/>
            <a:ahLst/>
            <a:cxnLst/>
            <a:rect l="l" t="t" r="r" b="b"/>
            <a:pathLst>
              <a:path w="2561689" h="2001811" extrusionOk="0">
                <a:moveTo>
                  <a:pt x="1102184" y="2001811"/>
                </a:moveTo>
                <a:lnTo>
                  <a:pt x="266" y="1990838"/>
                </a:lnTo>
                <a:cubicBezTo>
                  <a:pt x="-9521" y="1597493"/>
                  <a:pt x="251812" y="925181"/>
                  <a:pt x="604551" y="563460"/>
                </a:cubicBezTo>
                <a:cubicBezTo>
                  <a:pt x="872253" y="271734"/>
                  <a:pt x="1006177" y="183929"/>
                  <a:pt x="1101332" y="13648"/>
                </a:cubicBezTo>
                <a:lnTo>
                  <a:pt x="2561689" y="0"/>
                </a:lnTo>
                <a:cubicBezTo>
                  <a:pt x="2367152" y="329716"/>
                  <a:pt x="2203130" y="494882"/>
                  <a:pt x="1989543" y="748398"/>
                </a:cubicBezTo>
                <a:cubicBezTo>
                  <a:pt x="1783780" y="957208"/>
                  <a:pt x="1552309" y="1141537"/>
                  <a:pt x="1375841" y="1350439"/>
                </a:cubicBezTo>
                <a:cubicBezTo>
                  <a:pt x="1199373" y="1559341"/>
                  <a:pt x="1102184" y="1756739"/>
                  <a:pt x="1102184" y="200181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1" name="Google Shape;391;p20"/>
          <p:cNvSpPr/>
          <p:nvPr/>
        </p:nvSpPr>
        <p:spPr>
          <a:xfrm>
            <a:off x="5440875" y="3193929"/>
            <a:ext cx="1879307" cy="2002162"/>
          </a:xfrm>
          <a:custGeom>
            <a:avLst/>
            <a:gdLst/>
            <a:ahLst/>
            <a:cxnLst/>
            <a:rect l="l" t="t" r="r" b="b"/>
            <a:pathLst>
              <a:path w="1879307" h="2002162" extrusionOk="0">
                <a:moveTo>
                  <a:pt x="1454366" y="0"/>
                </a:moveTo>
                <a:lnTo>
                  <a:pt x="1879273" y="3399"/>
                </a:lnTo>
                <a:cubicBezTo>
                  <a:pt x="1885406" y="881793"/>
                  <a:pt x="1061262" y="984778"/>
                  <a:pt x="463890" y="1998505"/>
                </a:cubicBezTo>
                <a:lnTo>
                  <a:pt x="0" y="2002162"/>
                </a:lnTo>
                <a:cubicBezTo>
                  <a:pt x="577713" y="951204"/>
                  <a:pt x="1420682" y="821165"/>
                  <a:pt x="1454366" y="0"/>
                </a:cubicBezTo>
                <a:close/>
              </a:path>
            </a:pathLst>
          </a:custGeom>
          <a:solidFill>
            <a:srgbClr val="D8D8D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2" name="Google Shape;392;p20"/>
          <p:cNvSpPr/>
          <p:nvPr/>
        </p:nvSpPr>
        <p:spPr>
          <a:xfrm rot="-2700000">
            <a:off x="5988436" y="3904539"/>
            <a:ext cx="1386071" cy="264317"/>
          </a:xfrm>
          <a:prstGeom prst="roundRect">
            <a:avLst>
              <a:gd name="adj" fmla="val 17769"/>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THREATS</a:t>
            </a:r>
            <a:endParaRPr sz="1200" b="1" i="0" u="none" strike="noStrike" cap="none">
              <a:solidFill>
                <a:schemeClr val="lt1"/>
              </a:solidFill>
              <a:latin typeface="Arial"/>
              <a:ea typeface="Arial"/>
              <a:cs typeface="Arial"/>
              <a:sym typeface="Arial"/>
            </a:endParaRPr>
          </a:p>
        </p:txBody>
      </p:sp>
      <p:sp>
        <p:nvSpPr>
          <p:cNvPr id="393" name="Google Shape;393;p20"/>
          <p:cNvSpPr txBox="1"/>
          <p:nvPr/>
        </p:nvSpPr>
        <p:spPr>
          <a:xfrm>
            <a:off x="6992353" y="3798058"/>
            <a:ext cx="574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Century Gothic"/>
                <a:ea typeface="Century Gothic"/>
                <a:cs typeface="Century Gothic"/>
                <a:sym typeface="Century Gothic"/>
              </a:rPr>
              <a:t>T</a:t>
            </a:r>
            <a:endParaRPr sz="5400" b="1" i="0" u="none" strike="noStrike" cap="none">
              <a:solidFill>
                <a:schemeClr val="lt1"/>
              </a:solidFill>
              <a:latin typeface="Century Gothic"/>
              <a:ea typeface="Century Gothic"/>
              <a:cs typeface="Century Gothic"/>
              <a:sym typeface="Century Gothic"/>
            </a:endParaRPr>
          </a:p>
        </p:txBody>
      </p:sp>
      <p:sp>
        <p:nvSpPr>
          <p:cNvPr id="394" name="Google Shape;394;p20"/>
          <p:cNvSpPr txBox="1"/>
          <p:nvPr/>
        </p:nvSpPr>
        <p:spPr>
          <a:xfrm>
            <a:off x="5103857" y="2938275"/>
            <a:ext cx="1781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32B0BE"/>
                </a:solidFill>
                <a:latin typeface="Century Gothic"/>
                <a:ea typeface="Century Gothic"/>
                <a:cs typeface="Century Gothic"/>
                <a:sym typeface="Century Gothic"/>
              </a:rPr>
              <a:t>SWOT</a:t>
            </a:r>
            <a:endParaRPr sz="3600" b="1" i="0" u="none" strike="noStrike" cap="none">
              <a:solidFill>
                <a:srgbClr val="32B0BE"/>
              </a:solidFill>
              <a:latin typeface="Century Gothic"/>
              <a:ea typeface="Century Gothic"/>
              <a:cs typeface="Century Gothic"/>
              <a:sym typeface="Century Gothic"/>
            </a:endParaRPr>
          </a:p>
        </p:txBody>
      </p:sp>
      <p:sp>
        <p:nvSpPr>
          <p:cNvPr id="395" name="Google Shape;395;p20"/>
          <p:cNvSpPr/>
          <p:nvPr/>
        </p:nvSpPr>
        <p:spPr>
          <a:xfrm>
            <a:off x="708008" y="1576217"/>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 name="Google Shape;396;p20"/>
          <p:cNvSpPr/>
          <p:nvPr/>
        </p:nvSpPr>
        <p:spPr>
          <a:xfrm>
            <a:off x="708008" y="889328"/>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7" name="Google Shape;397;p20"/>
          <p:cNvSpPr/>
          <p:nvPr/>
        </p:nvSpPr>
        <p:spPr>
          <a:xfrm>
            <a:off x="8255520" y="1492031"/>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 name="Google Shape;398;p20"/>
          <p:cNvSpPr/>
          <p:nvPr/>
        </p:nvSpPr>
        <p:spPr>
          <a:xfrm>
            <a:off x="8255520" y="2237684"/>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20"/>
          <p:cNvSpPr/>
          <p:nvPr/>
        </p:nvSpPr>
        <p:spPr>
          <a:xfrm>
            <a:off x="631808" y="3693740"/>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 name="Google Shape;400;p20"/>
          <p:cNvSpPr/>
          <p:nvPr/>
        </p:nvSpPr>
        <p:spPr>
          <a:xfrm>
            <a:off x="618437" y="5058866"/>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1" name="Google Shape;401;p20"/>
          <p:cNvSpPr txBox="1">
            <a:spLocks noGrp="1"/>
          </p:cNvSpPr>
          <p:nvPr>
            <p:ph type="sldNum" idx="12"/>
          </p:nvPr>
        </p:nvSpPr>
        <p:spPr>
          <a:xfrm>
            <a:off x="11683383" y="95477"/>
            <a:ext cx="579102" cy="49930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33</a:t>
            </a:fld>
            <a:endParaRPr/>
          </a:p>
        </p:txBody>
      </p:sp>
      <p:sp>
        <p:nvSpPr>
          <p:cNvPr id="402" name="Google Shape;402;p20"/>
          <p:cNvSpPr txBox="1"/>
          <p:nvPr/>
        </p:nvSpPr>
        <p:spPr>
          <a:xfrm>
            <a:off x="1310650" y="890800"/>
            <a:ext cx="203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0" u="none" strike="noStrike" cap="none" dirty="0">
                <a:solidFill>
                  <a:schemeClr val="dk1"/>
                </a:solidFill>
                <a:ea typeface="Calibri"/>
                <a:cs typeface="Calibri"/>
                <a:sym typeface="Calibri"/>
              </a:rPr>
              <a:t>Cost Reduction</a:t>
            </a:r>
            <a:endParaRPr sz="1800" i="0" u="none" strike="noStrike" cap="none" dirty="0">
              <a:solidFill>
                <a:srgbClr val="000000"/>
              </a:solidFill>
              <a:ea typeface="Arial"/>
              <a:cs typeface="Arial"/>
              <a:sym typeface="Arial"/>
            </a:endParaRPr>
          </a:p>
        </p:txBody>
      </p:sp>
      <p:sp>
        <p:nvSpPr>
          <p:cNvPr id="403" name="Google Shape;403;p20"/>
          <p:cNvSpPr txBox="1"/>
          <p:nvPr/>
        </p:nvSpPr>
        <p:spPr>
          <a:xfrm>
            <a:off x="1310650" y="1546275"/>
            <a:ext cx="23775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dk1"/>
                </a:solidFill>
                <a:ea typeface="Calibri"/>
                <a:cs typeface="Calibri"/>
                <a:sym typeface="Calibri"/>
              </a:rPr>
              <a:t>Ease of Use</a:t>
            </a:r>
            <a:endParaRPr sz="2400" b="1" i="0" u="none" strike="noStrike" cap="none" dirty="0">
              <a:solidFill>
                <a:srgbClr val="000000"/>
              </a:solidFill>
              <a:ea typeface="Arial"/>
              <a:cs typeface="Arial"/>
              <a:sym typeface="Arial"/>
            </a:endParaRPr>
          </a:p>
        </p:txBody>
      </p:sp>
      <p:sp>
        <p:nvSpPr>
          <p:cNvPr id="404" name="Google Shape;404;p20"/>
          <p:cNvSpPr txBox="1"/>
          <p:nvPr/>
        </p:nvSpPr>
        <p:spPr>
          <a:xfrm>
            <a:off x="1271325" y="2131550"/>
            <a:ext cx="4298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0" u="none" strike="noStrike" cap="none" dirty="0">
                <a:solidFill>
                  <a:schemeClr val="dk1"/>
                </a:solidFill>
                <a:ea typeface="Calibri"/>
                <a:cs typeface="Calibri"/>
                <a:sym typeface="Calibri"/>
              </a:rPr>
              <a:t>Potential Government</a:t>
            </a:r>
            <a:endParaRPr sz="1800" i="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i="0" u="none" strike="noStrike" cap="none" dirty="0">
                <a:solidFill>
                  <a:schemeClr val="dk1"/>
                </a:solidFill>
                <a:ea typeface="Calibri"/>
                <a:cs typeface="Calibri"/>
                <a:sym typeface="Calibri"/>
              </a:rPr>
              <a:t> Support</a:t>
            </a:r>
            <a:endParaRPr sz="1800" i="0" u="none" strike="noStrike" cap="none" dirty="0">
              <a:solidFill>
                <a:srgbClr val="000000"/>
              </a:solidFill>
              <a:ea typeface="Arial"/>
              <a:cs typeface="Arial"/>
              <a:sym typeface="Arial"/>
            </a:endParaRPr>
          </a:p>
        </p:txBody>
      </p:sp>
      <p:sp>
        <p:nvSpPr>
          <p:cNvPr id="405" name="Google Shape;405;p20"/>
          <p:cNvSpPr txBox="1"/>
          <p:nvPr/>
        </p:nvSpPr>
        <p:spPr>
          <a:xfrm>
            <a:off x="1271325" y="4402125"/>
            <a:ext cx="24717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ea typeface="Calibri"/>
                <a:cs typeface="Calibri"/>
                <a:sym typeface="Calibri"/>
              </a:rPr>
              <a:t>International Expansion</a:t>
            </a:r>
            <a:endParaRPr sz="1800" b="0" i="0" u="none" strike="noStrike" cap="none" dirty="0">
              <a:solidFill>
                <a:srgbClr val="000000"/>
              </a:solidFill>
              <a:ea typeface="Arial"/>
              <a:cs typeface="Arial"/>
              <a:sym typeface="Arial"/>
            </a:endParaRPr>
          </a:p>
        </p:txBody>
      </p:sp>
      <p:sp>
        <p:nvSpPr>
          <p:cNvPr id="407" name="Google Shape;407;p20"/>
          <p:cNvSpPr txBox="1"/>
          <p:nvPr/>
        </p:nvSpPr>
        <p:spPr>
          <a:xfrm>
            <a:off x="1271325" y="4994100"/>
            <a:ext cx="3372300" cy="830966"/>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US" sz="2400" b="1" i="0" u="none" strike="noStrike" cap="none" dirty="0">
                <a:solidFill>
                  <a:schemeClr val="dk1"/>
                </a:solidFill>
                <a:ea typeface="Calibri"/>
                <a:cs typeface="Calibri"/>
                <a:sym typeface="Calibri"/>
              </a:rPr>
              <a:t>Growing Solar Market</a:t>
            </a:r>
            <a:endParaRPr lang="en-US" sz="2400" b="1" i="0" u="none" strike="noStrike" cap="none" dirty="0">
              <a:solidFill>
                <a:srgbClr val="000000"/>
              </a:solidFil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rgbClr val="000000"/>
              </a:solidFill>
              <a:latin typeface="Arial"/>
              <a:ea typeface="Arial"/>
              <a:cs typeface="Arial"/>
              <a:sym typeface="Arial"/>
            </a:endParaRPr>
          </a:p>
        </p:txBody>
      </p:sp>
      <p:sp>
        <p:nvSpPr>
          <p:cNvPr id="408" name="Google Shape;408;p20"/>
          <p:cNvSpPr txBox="1"/>
          <p:nvPr/>
        </p:nvSpPr>
        <p:spPr>
          <a:xfrm>
            <a:off x="1266400" y="3722450"/>
            <a:ext cx="37287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i="0" u="none" strike="noStrike" cap="none" dirty="0">
                <a:solidFill>
                  <a:schemeClr val="dk1"/>
                </a:solidFill>
                <a:ea typeface="Calibri"/>
                <a:cs typeface="Calibri"/>
                <a:sym typeface="Calibri"/>
              </a:rPr>
              <a:t>Government Support</a:t>
            </a:r>
            <a:endParaRPr b="1" i="0" u="none" strike="noStrike" cap="none" dirty="0">
              <a:solidFill>
                <a:srgbClr val="000000"/>
              </a:solidFill>
              <a:ea typeface="Arial"/>
              <a:cs typeface="Arial"/>
              <a:sym typeface="Arial"/>
            </a:endParaRPr>
          </a:p>
        </p:txBody>
      </p:sp>
      <p:sp>
        <p:nvSpPr>
          <p:cNvPr id="409" name="Google Shape;409;p20"/>
          <p:cNvSpPr txBox="1"/>
          <p:nvPr/>
        </p:nvSpPr>
        <p:spPr>
          <a:xfrm>
            <a:off x="8775775" y="2192238"/>
            <a:ext cx="84951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dk1"/>
                </a:solidFill>
                <a:ea typeface="Calibri"/>
                <a:cs typeface="Calibri"/>
                <a:sym typeface="Calibri"/>
              </a:rPr>
              <a:t>Long adoption</a:t>
            </a:r>
            <a:endParaRPr sz="2400" b="1" i="0" u="none" strike="noStrike" cap="none" dirty="0">
              <a:solidFill>
                <a:srgbClr val="000000"/>
              </a:solidFill>
              <a:ea typeface="Arial"/>
              <a:cs typeface="Arial"/>
              <a:sym typeface="Arial"/>
            </a:endParaRPr>
          </a:p>
        </p:txBody>
      </p:sp>
      <p:sp>
        <p:nvSpPr>
          <p:cNvPr id="410" name="Google Shape;410;p20"/>
          <p:cNvSpPr txBox="1"/>
          <p:nvPr/>
        </p:nvSpPr>
        <p:spPr>
          <a:xfrm>
            <a:off x="8773400" y="1490950"/>
            <a:ext cx="8495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ea typeface="Calibri"/>
                <a:cs typeface="Calibri"/>
                <a:sym typeface="Calibri"/>
              </a:rPr>
              <a:t>Limited Scale</a:t>
            </a:r>
            <a:endParaRPr sz="1800" b="0" i="0" u="none" strike="noStrike" cap="none" dirty="0">
              <a:solidFill>
                <a:srgbClr val="000000"/>
              </a:solidFill>
              <a:ea typeface="Arial"/>
              <a:cs typeface="Arial"/>
              <a:sym typeface="Arial"/>
            </a:endParaRPr>
          </a:p>
        </p:txBody>
      </p:sp>
      <p:sp>
        <p:nvSpPr>
          <p:cNvPr id="411" name="Google Shape;411;p20"/>
          <p:cNvSpPr txBox="1"/>
          <p:nvPr/>
        </p:nvSpPr>
        <p:spPr>
          <a:xfrm>
            <a:off x="8851975" y="4191538"/>
            <a:ext cx="84951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dk1"/>
                </a:solidFill>
                <a:ea typeface="Calibri"/>
                <a:cs typeface="Calibri"/>
                <a:sym typeface="Calibri"/>
              </a:rPr>
              <a:t>Policy Changes</a:t>
            </a:r>
            <a:endParaRPr sz="2400" b="1" i="0" u="none" strike="noStrike" cap="none" dirty="0">
              <a:solidFill>
                <a:srgbClr val="000000"/>
              </a:solidFill>
              <a:ea typeface="Arial"/>
              <a:cs typeface="Arial"/>
              <a:sym typeface="Arial"/>
            </a:endParaRPr>
          </a:p>
        </p:txBody>
      </p:sp>
      <p:sp>
        <p:nvSpPr>
          <p:cNvPr id="412" name="Google Shape;412;p20"/>
          <p:cNvSpPr txBox="1"/>
          <p:nvPr/>
        </p:nvSpPr>
        <p:spPr>
          <a:xfrm>
            <a:off x="8859175" y="4853588"/>
            <a:ext cx="8495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ea typeface="Calibri"/>
                <a:cs typeface="Calibri"/>
                <a:sym typeface="Calibri"/>
              </a:rPr>
              <a:t>New players</a:t>
            </a:r>
            <a:endParaRPr sz="1800" b="0" i="0" u="none" strike="noStrike" cap="none" dirty="0">
              <a:solidFill>
                <a:srgbClr val="000000"/>
              </a:solidFill>
              <a:ea typeface="Arial"/>
              <a:cs typeface="Arial"/>
              <a:sym typeface="Arial"/>
            </a:endParaRPr>
          </a:p>
        </p:txBody>
      </p:sp>
      <p:sp>
        <p:nvSpPr>
          <p:cNvPr id="413" name="Google Shape;413;p20"/>
          <p:cNvSpPr/>
          <p:nvPr/>
        </p:nvSpPr>
        <p:spPr>
          <a:xfrm>
            <a:off x="708008" y="2337128"/>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4" name="Google Shape;414;p20"/>
          <p:cNvSpPr/>
          <p:nvPr/>
        </p:nvSpPr>
        <p:spPr>
          <a:xfrm>
            <a:off x="631808" y="4379540"/>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20"/>
          <p:cNvSpPr/>
          <p:nvPr/>
        </p:nvSpPr>
        <p:spPr>
          <a:xfrm>
            <a:off x="8245550" y="4916291"/>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 name="Google Shape;417;p20"/>
          <p:cNvSpPr/>
          <p:nvPr/>
        </p:nvSpPr>
        <p:spPr>
          <a:xfrm>
            <a:off x="8258921" y="4236965"/>
            <a:ext cx="367425" cy="370837"/>
          </a:xfrm>
          <a:custGeom>
            <a:avLst/>
            <a:gdLst/>
            <a:ahLst/>
            <a:cxnLst/>
            <a:rect l="l" t="t" r="r" b="b"/>
            <a:pathLst>
              <a:path w="2296406" h="2354521" extrusionOk="0">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18" name="Google Shape;418;p20"/>
          <p:cNvCxnSpPr/>
          <p:nvPr/>
        </p:nvCxnSpPr>
        <p:spPr>
          <a:xfrm>
            <a:off x="7975925" y="3225975"/>
            <a:ext cx="4173900" cy="11700"/>
          </a:xfrm>
          <a:prstGeom prst="straightConnector1">
            <a:avLst/>
          </a:prstGeom>
          <a:noFill/>
          <a:ln w="9525" cap="flat" cmpd="sng">
            <a:solidFill>
              <a:schemeClr val="dk2"/>
            </a:solidFill>
            <a:prstDash val="solid"/>
            <a:round/>
            <a:headEnd type="none" w="sm" len="sm"/>
            <a:tailEnd type="none" w="sm" len="sm"/>
          </a:ln>
        </p:spPr>
      </p:cxnSp>
      <p:cxnSp>
        <p:nvCxnSpPr>
          <p:cNvPr id="419" name="Google Shape;419;p20"/>
          <p:cNvCxnSpPr/>
          <p:nvPr/>
        </p:nvCxnSpPr>
        <p:spPr>
          <a:xfrm>
            <a:off x="70800" y="3166975"/>
            <a:ext cx="3897300" cy="321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1"/>
          <p:cNvSpPr txBox="1">
            <a:spLocks noGrp="1"/>
          </p:cNvSpPr>
          <p:nvPr>
            <p:ph type="sldNum" idx="12"/>
          </p:nvPr>
        </p:nvSpPr>
        <p:spPr>
          <a:xfrm>
            <a:off x="11683383" y="95477"/>
            <a:ext cx="579000" cy="49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34</a:t>
            </a:fld>
            <a:endParaRPr/>
          </a:p>
        </p:txBody>
      </p:sp>
      <p:sp>
        <p:nvSpPr>
          <p:cNvPr id="426" name="Google Shape;426;p21"/>
          <p:cNvSpPr txBox="1">
            <a:spLocks noGrp="1"/>
          </p:cNvSpPr>
          <p:nvPr>
            <p:ph type="body" idx="1"/>
          </p:nvPr>
        </p:nvSpPr>
        <p:spPr>
          <a:xfrm>
            <a:off x="323528" y="314478"/>
            <a:ext cx="11573100" cy="72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2B0BE"/>
              </a:buClr>
              <a:buSzPts val="5400"/>
              <a:buNone/>
            </a:pPr>
            <a:r>
              <a:rPr lang="en-US" dirty="0">
                <a:solidFill>
                  <a:srgbClr val="32B0BE"/>
                </a:solidFill>
                <a:latin typeface="Century Gothic"/>
                <a:ea typeface="Century Gothic"/>
                <a:cs typeface="Century Gothic"/>
                <a:sym typeface="Century Gothic"/>
              </a:rPr>
              <a:t>Marketing Mix</a:t>
            </a:r>
            <a:endParaRPr dirty="0">
              <a:solidFill>
                <a:srgbClr val="32B0BE"/>
              </a:solidFill>
              <a:latin typeface="Century Gothic"/>
              <a:ea typeface="Century Gothic"/>
              <a:cs typeface="Century Gothic"/>
              <a:sym typeface="Century Gothic"/>
            </a:endParaRPr>
          </a:p>
        </p:txBody>
      </p:sp>
      <p:sp>
        <p:nvSpPr>
          <p:cNvPr id="427" name="Google Shape;427;p21"/>
          <p:cNvSpPr txBox="1"/>
          <p:nvPr/>
        </p:nvSpPr>
        <p:spPr>
          <a:xfrm>
            <a:off x="8652462" y="3333842"/>
            <a:ext cx="2044800" cy="2489400"/>
          </a:xfrm>
          <a:prstGeom prst="rect">
            <a:avLst/>
          </a:prstGeom>
          <a:noFill/>
          <a:ln>
            <a:noFill/>
          </a:ln>
        </p:spPr>
        <p:txBody>
          <a:bodyPr spcFirstLastPara="1" wrap="square" lIns="320025" tIns="320025" rIns="320025" bIns="320025" anchor="t" anchorCtr="0">
            <a:noAutofit/>
          </a:bodyPr>
          <a:lstStyle/>
          <a:p>
            <a:pPr marL="0" marR="0" lvl="0" indent="0" algn="ctr" rtl="1">
              <a:lnSpc>
                <a:spcPct val="90000"/>
              </a:lnSpc>
              <a:spcBef>
                <a:spcPts val="0"/>
              </a:spcBef>
              <a:spcAft>
                <a:spcPts val="0"/>
              </a:spcAft>
              <a:buClr>
                <a:schemeClr val="dk1"/>
              </a:buClr>
              <a:buSzPts val="4500"/>
              <a:buFont typeface="Arial"/>
              <a:buNone/>
            </a:pPr>
            <a:endParaRPr sz="4500" b="0" i="0" u="none" strike="noStrike" cap="none">
              <a:solidFill>
                <a:schemeClr val="lt1"/>
              </a:solidFill>
              <a:latin typeface="Arial"/>
              <a:ea typeface="Arial"/>
              <a:cs typeface="Arial"/>
              <a:sym typeface="Arial"/>
            </a:endParaRPr>
          </a:p>
        </p:txBody>
      </p:sp>
      <p:pic>
        <p:nvPicPr>
          <p:cNvPr id="428" name="Google Shape;428;p21"/>
          <p:cNvPicPr preferRelativeResize="0"/>
          <p:nvPr/>
        </p:nvPicPr>
        <p:blipFill rotWithShape="1">
          <a:blip r:embed="rId3">
            <a:alphaModFix/>
          </a:blip>
          <a:srcRect/>
          <a:stretch/>
        </p:blipFill>
        <p:spPr>
          <a:xfrm>
            <a:off x="1362875" y="3966300"/>
            <a:ext cx="2114800" cy="1856950"/>
          </a:xfrm>
          <a:prstGeom prst="rect">
            <a:avLst/>
          </a:prstGeom>
          <a:noFill/>
          <a:ln>
            <a:noFill/>
          </a:ln>
        </p:spPr>
      </p:pic>
      <p:pic>
        <p:nvPicPr>
          <p:cNvPr id="429" name="Google Shape;429;p21"/>
          <p:cNvPicPr preferRelativeResize="0"/>
          <p:nvPr/>
        </p:nvPicPr>
        <p:blipFill rotWithShape="1">
          <a:blip r:embed="rId4">
            <a:alphaModFix/>
          </a:blip>
          <a:srcRect/>
          <a:stretch/>
        </p:blipFill>
        <p:spPr>
          <a:xfrm>
            <a:off x="2013338" y="3309413"/>
            <a:ext cx="661475" cy="661475"/>
          </a:xfrm>
          <a:prstGeom prst="rect">
            <a:avLst/>
          </a:prstGeom>
          <a:noFill/>
          <a:ln>
            <a:noFill/>
          </a:ln>
        </p:spPr>
      </p:pic>
      <p:grpSp>
        <p:nvGrpSpPr>
          <p:cNvPr id="430" name="Google Shape;430;p21"/>
          <p:cNvGrpSpPr/>
          <p:nvPr/>
        </p:nvGrpSpPr>
        <p:grpSpPr>
          <a:xfrm>
            <a:off x="1028100" y="1146937"/>
            <a:ext cx="9983400" cy="5068038"/>
            <a:chOff x="2250" y="-134693"/>
            <a:chExt cx="9983400" cy="5068038"/>
          </a:xfrm>
        </p:grpSpPr>
        <p:sp>
          <p:nvSpPr>
            <p:cNvPr id="431" name="Google Shape;431;p21"/>
            <p:cNvSpPr/>
            <p:nvPr/>
          </p:nvSpPr>
          <p:spPr>
            <a:xfrm>
              <a:off x="2250" y="-134693"/>
              <a:ext cx="9983400" cy="1751400"/>
            </a:xfrm>
            <a:prstGeom prst="roundRect">
              <a:avLst>
                <a:gd name="adj" fmla="val 10000"/>
              </a:avLst>
            </a:prstGeom>
            <a:solidFill>
              <a:srgbClr val="D2EDF0">
                <a:alpha val="89411"/>
              </a:srgbClr>
            </a:solidFill>
            <a:ln w="12700" cap="flat" cmpd="sng">
              <a:solidFill>
                <a:srgbClr val="D2EDF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1"/>
            <p:cNvSpPr/>
            <p:nvPr/>
          </p:nvSpPr>
          <p:spPr>
            <a:xfrm>
              <a:off x="222504" y="-25929"/>
              <a:ext cx="2178600" cy="1533900"/>
            </a:xfrm>
            <a:prstGeom prst="roundRect">
              <a:avLst>
                <a:gd name="adj" fmla="val 10000"/>
              </a:avLst>
            </a:prstGeom>
            <a:solidFill>
              <a:srgbClr val="C5E8E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Arial"/>
                  <a:ea typeface="Arial"/>
                  <a:cs typeface="Arial"/>
                  <a:sym typeface="Arial"/>
                </a:rPr>
                <a:t>PRODUCT</a:t>
              </a:r>
              <a:endParaRPr sz="2200" b="1" i="0" u="none" strike="noStrike" cap="none" dirty="0">
                <a:solidFill>
                  <a:srgbClr val="000000"/>
                </a:solidFill>
                <a:latin typeface="Arial"/>
                <a:ea typeface="Arial"/>
                <a:cs typeface="Arial"/>
                <a:sym typeface="Arial"/>
              </a:endParaRPr>
            </a:p>
          </p:txBody>
        </p:sp>
        <p:sp>
          <p:nvSpPr>
            <p:cNvPr id="433" name="Google Shape;433;p21"/>
            <p:cNvSpPr/>
            <p:nvPr/>
          </p:nvSpPr>
          <p:spPr>
            <a:xfrm rot="10800000">
              <a:off x="79825" y="1641745"/>
              <a:ext cx="2401500" cy="3291600"/>
            </a:xfrm>
            <a:prstGeom prst="round2SameRect">
              <a:avLst>
                <a:gd name="adj1" fmla="val 10500"/>
                <a:gd name="adj2" fmla="val 0"/>
              </a:avLst>
            </a:prstGeom>
            <a:solidFill>
              <a:srgbClr val="62CDD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1"/>
            <p:cNvSpPr txBox="1"/>
            <p:nvPr/>
          </p:nvSpPr>
          <p:spPr>
            <a:xfrm>
              <a:off x="289506" y="2091537"/>
              <a:ext cx="2044800" cy="2489400"/>
            </a:xfrm>
            <a:prstGeom prst="rect">
              <a:avLst/>
            </a:prstGeom>
            <a:noFill/>
            <a:ln>
              <a:noFill/>
            </a:ln>
          </p:spPr>
          <p:txBody>
            <a:bodyPr spcFirstLastPara="1" wrap="square" lIns="462275" tIns="462275" rIns="462275" bIns="462275" anchor="t" anchorCtr="0">
              <a:noAutofit/>
            </a:bodyPr>
            <a:lstStyle/>
            <a:p>
              <a:pPr marL="0" marR="0" lvl="0" indent="0" algn="ctr" rtl="1">
                <a:lnSpc>
                  <a:spcPct val="90000"/>
                </a:lnSpc>
                <a:spcBef>
                  <a:spcPts val="0"/>
                </a:spcBef>
                <a:spcAft>
                  <a:spcPts val="0"/>
                </a:spcAft>
                <a:buClr>
                  <a:schemeClr val="dk1"/>
                </a:buClr>
                <a:buSzPts val="6500"/>
                <a:buFont typeface="Arial"/>
                <a:buNone/>
              </a:pPr>
              <a:endParaRPr sz="6500" b="0" i="0" u="none" strike="noStrike" cap="none">
                <a:solidFill>
                  <a:schemeClr val="lt1"/>
                </a:solidFill>
                <a:latin typeface="Arial"/>
                <a:ea typeface="Arial"/>
                <a:cs typeface="Arial"/>
                <a:sym typeface="Arial"/>
              </a:endParaRPr>
            </a:p>
          </p:txBody>
        </p:sp>
        <p:sp>
          <p:nvSpPr>
            <p:cNvPr id="435" name="Google Shape;435;p21"/>
            <p:cNvSpPr/>
            <p:nvPr/>
          </p:nvSpPr>
          <p:spPr>
            <a:xfrm>
              <a:off x="2619057" y="-25929"/>
              <a:ext cx="2178600" cy="1533900"/>
            </a:xfrm>
            <a:prstGeom prst="roundRect">
              <a:avLst>
                <a:gd name="adj" fmla="val 10000"/>
              </a:avLst>
            </a:prstGeom>
            <a:solidFill>
              <a:srgbClr val="C5E8E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Arial"/>
                  <a:ea typeface="Arial"/>
                  <a:cs typeface="Arial"/>
                  <a:sym typeface="Arial"/>
                </a:rPr>
                <a:t>PRICE</a:t>
              </a:r>
              <a:endParaRPr sz="2200" b="1" i="0" u="none" strike="noStrike" cap="none" dirty="0">
                <a:solidFill>
                  <a:srgbClr val="000000"/>
                </a:solidFill>
                <a:latin typeface="Arial"/>
                <a:ea typeface="Arial"/>
                <a:cs typeface="Arial"/>
                <a:sym typeface="Arial"/>
              </a:endParaRPr>
            </a:p>
          </p:txBody>
        </p:sp>
        <p:sp>
          <p:nvSpPr>
            <p:cNvPr id="436" name="Google Shape;436;p21"/>
            <p:cNvSpPr/>
            <p:nvPr/>
          </p:nvSpPr>
          <p:spPr>
            <a:xfrm>
              <a:off x="5015610" y="-25929"/>
              <a:ext cx="2178600" cy="1533900"/>
            </a:xfrm>
            <a:prstGeom prst="roundRect">
              <a:avLst>
                <a:gd name="adj" fmla="val 10000"/>
              </a:avLst>
            </a:prstGeom>
            <a:solidFill>
              <a:srgbClr val="C5E8E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PLACE</a:t>
              </a:r>
              <a:endParaRPr sz="2200" b="1" i="0" u="none" strike="noStrike" cap="none">
                <a:solidFill>
                  <a:srgbClr val="000000"/>
                </a:solidFill>
                <a:latin typeface="Arial"/>
                <a:ea typeface="Arial"/>
                <a:cs typeface="Arial"/>
                <a:sym typeface="Arial"/>
              </a:endParaRPr>
            </a:p>
          </p:txBody>
        </p:sp>
        <p:sp>
          <p:nvSpPr>
            <p:cNvPr id="437" name="Google Shape;437;p21"/>
            <p:cNvSpPr txBox="1"/>
            <p:nvPr/>
          </p:nvSpPr>
          <p:spPr>
            <a:xfrm>
              <a:off x="5082612" y="2091537"/>
              <a:ext cx="2044800" cy="2489400"/>
            </a:xfrm>
            <a:prstGeom prst="rect">
              <a:avLst/>
            </a:prstGeom>
            <a:noFill/>
            <a:ln>
              <a:noFill/>
            </a:ln>
          </p:spPr>
          <p:txBody>
            <a:bodyPr spcFirstLastPara="1" wrap="square" lIns="320025" tIns="320025" rIns="320025" bIns="320025" anchor="t" anchorCtr="0">
              <a:noAutofit/>
            </a:bodyPr>
            <a:lstStyle/>
            <a:p>
              <a:pPr marL="0" marR="0" lvl="0" indent="0" algn="ctr" rtl="1">
                <a:lnSpc>
                  <a:spcPct val="90000"/>
                </a:lnSpc>
                <a:spcBef>
                  <a:spcPts val="0"/>
                </a:spcBef>
                <a:spcAft>
                  <a:spcPts val="0"/>
                </a:spcAft>
                <a:buClr>
                  <a:schemeClr val="dk1"/>
                </a:buClr>
                <a:buSzPts val="4500"/>
                <a:buFont typeface="Arial"/>
                <a:buNone/>
              </a:pPr>
              <a:endParaRPr sz="4500" b="0" i="0" u="none" strike="noStrike" cap="none">
                <a:solidFill>
                  <a:schemeClr val="lt1"/>
                </a:solidFill>
                <a:latin typeface="Arial"/>
                <a:ea typeface="Arial"/>
                <a:cs typeface="Arial"/>
                <a:sym typeface="Arial"/>
              </a:endParaRPr>
            </a:p>
          </p:txBody>
        </p:sp>
      </p:grpSp>
      <p:sp>
        <p:nvSpPr>
          <p:cNvPr id="438" name="Google Shape;438;p21"/>
          <p:cNvSpPr/>
          <p:nvPr/>
        </p:nvSpPr>
        <p:spPr>
          <a:xfrm>
            <a:off x="8585560" y="1259426"/>
            <a:ext cx="2178600" cy="1533900"/>
          </a:xfrm>
          <a:prstGeom prst="roundRect">
            <a:avLst>
              <a:gd name="adj" fmla="val 10000"/>
            </a:avLst>
          </a:prstGeom>
          <a:solidFill>
            <a:srgbClr val="C5E8E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PROMOTION</a:t>
            </a:r>
            <a:endParaRPr sz="2200" b="1" i="0" u="none" strike="noStrike" cap="none">
              <a:solidFill>
                <a:srgbClr val="000000"/>
              </a:solidFill>
              <a:latin typeface="Arial"/>
              <a:ea typeface="Arial"/>
              <a:cs typeface="Arial"/>
              <a:sym typeface="Arial"/>
            </a:endParaRPr>
          </a:p>
        </p:txBody>
      </p:sp>
      <p:sp>
        <p:nvSpPr>
          <p:cNvPr id="439" name="Google Shape;439;p21"/>
          <p:cNvSpPr/>
          <p:nvPr/>
        </p:nvSpPr>
        <p:spPr>
          <a:xfrm rot="10800000">
            <a:off x="3583450" y="2932750"/>
            <a:ext cx="2401500" cy="3291600"/>
          </a:xfrm>
          <a:prstGeom prst="round2SameRect">
            <a:avLst>
              <a:gd name="adj1" fmla="val 10500"/>
              <a:gd name="adj2" fmla="val 0"/>
            </a:avLst>
          </a:prstGeom>
          <a:solidFill>
            <a:srgbClr val="62CDD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1"/>
          <p:cNvSpPr/>
          <p:nvPr/>
        </p:nvSpPr>
        <p:spPr>
          <a:xfrm rot="10800000">
            <a:off x="6061150" y="2932750"/>
            <a:ext cx="2401500" cy="3291600"/>
          </a:xfrm>
          <a:prstGeom prst="round2SameRect">
            <a:avLst>
              <a:gd name="adj1" fmla="val 10500"/>
              <a:gd name="adj2" fmla="val 0"/>
            </a:avLst>
          </a:prstGeom>
          <a:solidFill>
            <a:srgbClr val="62CDD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1"/>
          <p:cNvSpPr/>
          <p:nvPr/>
        </p:nvSpPr>
        <p:spPr>
          <a:xfrm rot="10800000">
            <a:off x="8509350" y="2932750"/>
            <a:ext cx="2401500" cy="3291600"/>
          </a:xfrm>
          <a:prstGeom prst="round2SameRect">
            <a:avLst>
              <a:gd name="adj1" fmla="val 10500"/>
              <a:gd name="adj2" fmla="val 0"/>
            </a:avLst>
          </a:prstGeom>
          <a:solidFill>
            <a:srgbClr val="62CDD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2" name="Google Shape;442;p21"/>
          <p:cNvPicPr preferRelativeResize="0"/>
          <p:nvPr/>
        </p:nvPicPr>
        <p:blipFill rotWithShape="1">
          <a:blip r:embed="rId5">
            <a:alphaModFix/>
          </a:blip>
          <a:srcRect/>
          <a:stretch/>
        </p:blipFill>
        <p:spPr>
          <a:xfrm>
            <a:off x="1410109" y="4155617"/>
            <a:ext cx="1792628" cy="1268542"/>
          </a:xfrm>
          <a:prstGeom prst="rect">
            <a:avLst/>
          </a:prstGeom>
          <a:noFill/>
          <a:ln>
            <a:noFill/>
          </a:ln>
        </p:spPr>
      </p:pic>
      <p:pic>
        <p:nvPicPr>
          <p:cNvPr id="443" name="Google Shape;443;p21"/>
          <p:cNvPicPr preferRelativeResize="0"/>
          <p:nvPr/>
        </p:nvPicPr>
        <p:blipFill rotWithShape="1">
          <a:blip r:embed="rId6">
            <a:alphaModFix/>
          </a:blip>
          <a:srcRect/>
          <a:stretch/>
        </p:blipFill>
        <p:spPr>
          <a:xfrm>
            <a:off x="4417488" y="2927988"/>
            <a:ext cx="733425" cy="733425"/>
          </a:xfrm>
          <a:prstGeom prst="rect">
            <a:avLst/>
          </a:prstGeom>
          <a:noFill/>
          <a:ln>
            <a:noFill/>
          </a:ln>
        </p:spPr>
      </p:pic>
      <p:pic>
        <p:nvPicPr>
          <p:cNvPr id="444" name="Google Shape;444;p21"/>
          <p:cNvPicPr preferRelativeResize="0"/>
          <p:nvPr/>
        </p:nvPicPr>
        <p:blipFill rotWithShape="1">
          <a:blip r:embed="rId4">
            <a:alphaModFix/>
          </a:blip>
          <a:srcRect/>
          <a:stretch/>
        </p:blipFill>
        <p:spPr>
          <a:xfrm>
            <a:off x="1902411" y="2932375"/>
            <a:ext cx="808025" cy="808025"/>
          </a:xfrm>
          <a:prstGeom prst="rect">
            <a:avLst/>
          </a:prstGeom>
          <a:noFill/>
          <a:ln>
            <a:noFill/>
          </a:ln>
        </p:spPr>
      </p:pic>
      <p:pic>
        <p:nvPicPr>
          <p:cNvPr id="445" name="Google Shape;445;p21"/>
          <p:cNvPicPr preferRelativeResize="0"/>
          <p:nvPr/>
        </p:nvPicPr>
        <p:blipFill rotWithShape="1">
          <a:blip r:embed="rId7">
            <a:alphaModFix/>
          </a:blip>
          <a:srcRect/>
          <a:stretch/>
        </p:blipFill>
        <p:spPr>
          <a:xfrm>
            <a:off x="6711375" y="2845125"/>
            <a:ext cx="891050" cy="891050"/>
          </a:xfrm>
          <a:prstGeom prst="rect">
            <a:avLst/>
          </a:prstGeom>
          <a:noFill/>
          <a:ln>
            <a:noFill/>
          </a:ln>
        </p:spPr>
      </p:pic>
      <p:pic>
        <p:nvPicPr>
          <p:cNvPr id="446" name="Google Shape;446;p21"/>
          <p:cNvPicPr preferRelativeResize="0"/>
          <p:nvPr/>
        </p:nvPicPr>
        <p:blipFill rotWithShape="1">
          <a:blip r:embed="rId8">
            <a:alphaModFix/>
          </a:blip>
          <a:srcRect/>
          <a:stretch/>
        </p:blipFill>
        <p:spPr>
          <a:xfrm>
            <a:off x="9296675" y="2935850"/>
            <a:ext cx="733425" cy="733425"/>
          </a:xfrm>
          <a:prstGeom prst="rect">
            <a:avLst/>
          </a:prstGeom>
          <a:noFill/>
          <a:ln>
            <a:noFill/>
          </a:ln>
        </p:spPr>
      </p:pic>
      <p:sp>
        <p:nvSpPr>
          <p:cNvPr id="447" name="Google Shape;447;p21"/>
          <p:cNvSpPr txBox="1"/>
          <p:nvPr/>
        </p:nvSpPr>
        <p:spPr>
          <a:xfrm>
            <a:off x="6061150" y="3727400"/>
            <a:ext cx="2444100" cy="120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Personal Agents</a:t>
            </a:r>
            <a:endParaRPr sz="1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That can match each customer with the ideal kit for him.</a:t>
            </a:r>
            <a:endParaRPr sz="1600" b="0" i="0" u="none" strike="noStrike" cap="none" dirty="0">
              <a:solidFill>
                <a:srgbClr val="000000"/>
              </a:solidFill>
              <a:latin typeface="Arial"/>
              <a:ea typeface="Arial"/>
              <a:cs typeface="Arial"/>
              <a:sym typeface="Arial"/>
            </a:endParaRPr>
          </a:p>
        </p:txBody>
      </p:sp>
      <p:sp>
        <p:nvSpPr>
          <p:cNvPr id="448" name="Google Shape;448;p21"/>
          <p:cNvSpPr txBox="1"/>
          <p:nvPr/>
        </p:nvSpPr>
        <p:spPr>
          <a:xfrm>
            <a:off x="6008200" y="4919225"/>
            <a:ext cx="2362200" cy="120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Website</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where any client can find the product he needs </a:t>
            </a:r>
            <a:endParaRPr sz="1600" b="0" i="0" u="none" strike="noStrike" cap="none">
              <a:solidFill>
                <a:srgbClr val="000000"/>
              </a:solidFill>
              <a:latin typeface="Arial"/>
              <a:ea typeface="Arial"/>
              <a:cs typeface="Arial"/>
              <a:sym typeface="Arial"/>
            </a:endParaRPr>
          </a:p>
        </p:txBody>
      </p:sp>
      <p:sp>
        <p:nvSpPr>
          <p:cNvPr id="449" name="Google Shape;449;p21"/>
          <p:cNvSpPr txBox="1"/>
          <p:nvPr/>
        </p:nvSpPr>
        <p:spPr>
          <a:xfrm>
            <a:off x="8393650" y="3764225"/>
            <a:ext cx="2444100" cy="24135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Free meeting with a representative in the client's house</a:t>
            </a:r>
            <a:endParaRPr sz="1600" b="0" i="0" u="none" strike="noStrike" cap="none" dirty="0">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Free shipping for orders on the website</a:t>
            </a:r>
            <a:endParaRPr sz="1600" b="0" i="0" u="none" strike="noStrike" cap="none" dirty="0">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Coupons &amp;Discount</a:t>
            </a:r>
            <a:endParaRPr sz="16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2" name="Google Shape;447;p21">
            <a:extLst>
              <a:ext uri="{FF2B5EF4-FFF2-40B4-BE49-F238E27FC236}">
                <a16:creationId xmlns:a16="http://schemas.microsoft.com/office/drawing/2014/main" id="{0B00F049-77C3-741C-7715-283EF7A08055}"/>
              </a:ext>
            </a:extLst>
          </p:cNvPr>
          <p:cNvSpPr txBox="1"/>
          <p:nvPr/>
        </p:nvSpPr>
        <p:spPr>
          <a:xfrm>
            <a:off x="3526000" y="3718625"/>
            <a:ext cx="2444100" cy="184662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Split payments</a:t>
            </a:r>
            <a:br>
              <a:rPr lang="en-US" b="1" dirty="0">
                <a:solidFill>
                  <a:srgbClr val="000000"/>
                </a:solidFill>
                <a:latin typeface="Arial"/>
                <a:ea typeface="Arial"/>
                <a:cs typeface="Arial"/>
                <a:sym typeface="Arial"/>
              </a:rPr>
            </a:br>
            <a:br>
              <a:rPr lang="en-US" b="1" dirty="0">
                <a:solidFill>
                  <a:srgbClr val="000000"/>
                </a:solidFill>
                <a:latin typeface="Arial"/>
                <a:ea typeface="Arial"/>
                <a:cs typeface="Arial"/>
                <a:sym typeface="Arial"/>
              </a:rPr>
            </a:br>
            <a:r>
              <a:rPr lang="en-US" b="1" dirty="0">
                <a:solidFill>
                  <a:srgbClr val="000000"/>
                </a:solidFill>
                <a:latin typeface="Arial"/>
                <a:ea typeface="Arial"/>
                <a:cs typeface="Arial"/>
                <a:sym typeface="Arial"/>
              </a:rPr>
              <a:t>Short-term Loans</a:t>
            </a:r>
            <a:br>
              <a:rPr lang="en-US" b="1" dirty="0">
                <a:solidFill>
                  <a:srgbClr val="000000"/>
                </a:solidFill>
                <a:latin typeface="Arial"/>
                <a:ea typeface="Arial"/>
                <a:cs typeface="Arial"/>
                <a:sym typeface="Arial"/>
              </a:rPr>
            </a:br>
            <a:br>
              <a:rPr lang="en-US" b="1" dirty="0">
                <a:solidFill>
                  <a:srgbClr val="000000"/>
                </a:solidFill>
                <a:latin typeface="Arial"/>
                <a:ea typeface="Arial"/>
                <a:cs typeface="Arial"/>
                <a:sym typeface="Arial"/>
              </a:rPr>
            </a:br>
            <a:r>
              <a:rPr lang="en-US" b="1" dirty="0">
                <a:solidFill>
                  <a:srgbClr val="000000"/>
                </a:solidFill>
                <a:latin typeface="Arial"/>
                <a:ea typeface="Arial"/>
                <a:cs typeface="Arial"/>
                <a:sym typeface="Arial"/>
              </a:rPr>
              <a:t>Government </a:t>
            </a:r>
            <a:r>
              <a:rPr lang="en-US" b="1" dirty="0" err="1">
                <a:solidFill>
                  <a:srgbClr val="000000"/>
                </a:solidFill>
                <a:latin typeface="Arial"/>
                <a:ea typeface="Arial"/>
                <a:cs typeface="Arial"/>
                <a:sym typeface="Arial"/>
              </a:rPr>
              <a:t>subsidising</a:t>
            </a:r>
            <a:endParaRPr sz="16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grpSp>
        <p:nvGrpSpPr>
          <p:cNvPr id="463" name="Google Shape;463;p23"/>
          <p:cNvGrpSpPr/>
          <p:nvPr/>
        </p:nvGrpSpPr>
        <p:grpSpPr>
          <a:xfrm>
            <a:off x="2649772" y="2016381"/>
            <a:ext cx="6920707" cy="4020907"/>
            <a:chOff x="637381" y="1143000"/>
            <a:chExt cx="7869238" cy="4572000"/>
          </a:xfrm>
        </p:grpSpPr>
        <p:sp>
          <p:nvSpPr>
            <p:cNvPr id="464" name="Google Shape;464;p23"/>
            <p:cNvSpPr/>
            <p:nvPr/>
          </p:nvSpPr>
          <p:spPr>
            <a:xfrm>
              <a:off x="637381" y="1982787"/>
              <a:ext cx="3430588" cy="3732213"/>
            </a:xfrm>
            <a:custGeom>
              <a:avLst/>
              <a:gdLst/>
              <a:ahLst/>
              <a:cxnLst/>
              <a:rect l="l" t="t" r="r" b="b"/>
              <a:pathLst>
                <a:path w="2161" h="2351" extrusionOk="0">
                  <a:moveTo>
                    <a:pt x="1401" y="2278"/>
                  </a:moveTo>
                  <a:lnTo>
                    <a:pt x="1415" y="2286"/>
                  </a:lnTo>
                  <a:lnTo>
                    <a:pt x="1429" y="2299"/>
                  </a:lnTo>
                  <a:lnTo>
                    <a:pt x="1443" y="2311"/>
                  </a:lnTo>
                  <a:lnTo>
                    <a:pt x="1459" y="2320"/>
                  </a:lnTo>
                  <a:lnTo>
                    <a:pt x="1459" y="2328"/>
                  </a:lnTo>
                  <a:lnTo>
                    <a:pt x="1450" y="2328"/>
                  </a:lnTo>
                  <a:lnTo>
                    <a:pt x="1441" y="2330"/>
                  </a:lnTo>
                  <a:lnTo>
                    <a:pt x="1427" y="2330"/>
                  </a:lnTo>
                  <a:lnTo>
                    <a:pt x="1415" y="2327"/>
                  </a:lnTo>
                  <a:lnTo>
                    <a:pt x="1408" y="2325"/>
                  </a:lnTo>
                  <a:lnTo>
                    <a:pt x="1405" y="2311"/>
                  </a:lnTo>
                  <a:lnTo>
                    <a:pt x="1401" y="2293"/>
                  </a:lnTo>
                  <a:lnTo>
                    <a:pt x="1401" y="2278"/>
                  </a:lnTo>
                  <a:close/>
                  <a:moveTo>
                    <a:pt x="1513" y="2248"/>
                  </a:moveTo>
                  <a:lnTo>
                    <a:pt x="1527" y="2251"/>
                  </a:lnTo>
                  <a:lnTo>
                    <a:pt x="1543" y="2257"/>
                  </a:lnTo>
                  <a:lnTo>
                    <a:pt x="1555" y="2262"/>
                  </a:lnTo>
                  <a:lnTo>
                    <a:pt x="1551" y="2262"/>
                  </a:lnTo>
                  <a:lnTo>
                    <a:pt x="1539" y="2269"/>
                  </a:lnTo>
                  <a:lnTo>
                    <a:pt x="1527" y="2274"/>
                  </a:lnTo>
                  <a:lnTo>
                    <a:pt x="1513" y="2278"/>
                  </a:lnTo>
                  <a:lnTo>
                    <a:pt x="1513" y="2271"/>
                  </a:lnTo>
                  <a:lnTo>
                    <a:pt x="1515" y="2269"/>
                  </a:lnTo>
                  <a:lnTo>
                    <a:pt x="1518" y="2267"/>
                  </a:lnTo>
                  <a:lnTo>
                    <a:pt x="1520" y="2265"/>
                  </a:lnTo>
                  <a:lnTo>
                    <a:pt x="1520" y="2264"/>
                  </a:lnTo>
                  <a:lnTo>
                    <a:pt x="1522" y="2262"/>
                  </a:lnTo>
                  <a:lnTo>
                    <a:pt x="1523" y="2258"/>
                  </a:lnTo>
                  <a:lnTo>
                    <a:pt x="1520" y="2258"/>
                  </a:lnTo>
                  <a:lnTo>
                    <a:pt x="1511" y="2267"/>
                  </a:lnTo>
                  <a:lnTo>
                    <a:pt x="1503" y="2272"/>
                  </a:lnTo>
                  <a:lnTo>
                    <a:pt x="1494" y="2274"/>
                  </a:lnTo>
                  <a:lnTo>
                    <a:pt x="1482" y="2278"/>
                  </a:lnTo>
                  <a:lnTo>
                    <a:pt x="1482" y="2262"/>
                  </a:lnTo>
                  <a:lnTo>
                    <a:pt x="1492" y="2258"/>
                  </a:lnTo>
                  <a:lnTo>
                    <a:pt x="1503" y="2253"/>
                  </a:lnTo>
                  <a:lnTo>
                    <a:pt x="1513" y="2248"/>
                  </a:lnTo>
                  <a:close/>
                  <a:moveTo>
                    <a:pt x="1485" y="2051"/>
                  </a:moveTo>
                  <a:lnTo>
                    <a:pt x="1489" y="2054"/>
                  </a:lnTo>
                  <a:lnTo>
                    <a:pt x="1492" y="2056"/>
                  </a:lnTo>
                  <a:lnTo>
                    <a:pt x="1494" y="2058"/>
                  </a:lnTo>
                  <a:lnTo>
                    <a:pt x="1496" y="2061"/>
                  </a:lnTo>
                  <a:lnTo>
                    <a:pt x="1496" y="2065"/>
                  </a:lnTo>
                  <a:lnTo>
                    <a:pt x="1497" y="2070"/>
                  </a:lnTo>
                  <a:lnTo>
                    <a:pt x="1489" y="2070"/>
                  </a:lnTo>
                  <a:lnTo>
                    <a:pt x="1487" y="2066"/>
                  </a:lnTo>
                  <a:lnTo>
                    <a:pt x="1485" y="2063"/>
                  </a:lnTo>
                  <a:lnTo>
                    <a:pt x="1485" y="2061"/>
                  </a:lnTo>
                  <a:lnTo>
                    <a:pt x="1483" y="2059"/>
                  </a:lnTo>
                  <a:lnTo>
                    <a:pt x="1485" y="2056"/>
                  </a:lnTo>
                  <a:lnTo>
                    <a:pt x="1485" y="2051"/>
                  </a:lnTo>
                  <a:close/>
                  <a:moveTo>
                    <a:pt x="1654" y="1414"/>
                  </a:moveTo>
                  <a:lnTo>
                    <a:pt x="1647" y="1426"/>
                  </a:lnTo>
                  <a:lnTo>
                    <a:pt x="1642" y="1426"/>
                  </a:lnTo>
                  <a:lnTo>
                    <a:pt x="1642" y="1429"/>
                  </a:lnTo>
                  <a:lnTo>
                    <a:pt x="1653" y="1433"/>
                  </a:lnTo>
                  <a:lnTo>
                    <a:pt x="1663" y="1438"/>
                  </a:lnTo>
                  <a:lnTo>
                    <a:pt x="1670" y="1443"/>
                  </a:lnTo>
                  <a:lnTo>
                    <a:pt x="1674" y="1445"/>
                  </a:lnTo>
                  <a:lnTo>
                    <a:pt x="1675" y="1443"/>
                  </a:lnTo>
                  <a:lnTo>
                    <a:pt x="1675" y="1442"/>
                  </a:lnTo>
                  <a:lnTo>
                    <a:pt x="1675" y="1442"/>
                  </a:lnTo>
                  <a:lnTo>
                    <a:pt x="1677" y="1440"/>
                  </a:lnTo>
                  <a:lnTo>
                    <a:pt x="1677" y="1436"/>
                  </a:lnTo>
                  <a:lnTo>
                    <a:pt x="1670" y="1436"/>
                  </a:lnTo>
                  <a:lnTo>
                    <a:pt x="1668" y="1436"/>
                  </a:lnTo>
                  <a:lnTo>
                    <a:pt x="1667" y="1435"/>
                  </a:lnTo>
                  <a:lnTo>
                    <a:pt x="1665" y="1435"/>
                  </a:lnTo>
                  <a:lnTo>
                    <a:pt x="1661" y="1435"/>
                  </a:lnTo>
                  <a:lnTo>
                    <a:pt x="1658" y="1433"/>
                  </a:lnTo>
                  <a:lnTo>
                    <a:pt x="1658" y="1414"/>
                  </a:lnTo>
                  <a:lnTo>
                    <a:pt x="1654" y="1414"/>
                  </a:lnTo>
                  <a:close/>
                  <a:moveTo>
                    <a:pt x="1354" y="1286"/>
                  </a:moveTo>
                  <a:lnTo>
                    <a:pt x="1356" y="1291"/>
                  </a:lnTo>
                  <a:lnTo>
                    <a:pt x="1356" y="1293"/>
                  </a:lnTo>
                  <a:lnTo>
                    <a:pt x="1356" y="1295"/>
                  </a:lnTo>
                  <a:lnTo>
                    <a:pt x="1356" y="1295"/>
                  </a:lnTo>
                  <a:lnTo>
                    <a:pt x="1358" y="1297"/>
                  </a:lnTo>
                  <a:lnTo>
                    <a:pt x="1359" y="1297"/>
                  </a:lnTo>
                  <a:lnTo>
                    <a:pt x="1363" y="1298"/>
                  </a:lnTo>
                  <a:lnTo>
                    <a:pt x="1363" y="1291"/>
                  </a:lnTo>
                  <a:lnTo>
                    <a:pt x="1354" y="1286"/>
                  </a:lnTo>
                  <a:close/>
                  <a:moveTo>
                    <a:pt x="1482" y="1175"/>
                  </a:moveTo>
                  <a:lnTo>
                    <a:pt x="1489" y="1176"/>
                  </a:lnTo>
                  <a:lnTo>
                    <a:pt x="1497" y="1180"/>
                  </a:lnTo>
                  <a:lnTo>
                    <a:pt x="1494" y="1182"/>
                  </a:lnTo>
                  <a:lnTo>
                    <a:pt x="1492" y="1185"/>
                  </a:lnTo>
                  <a:lnTo>
                    <a:pt x="1489" y="1187"/>
                  </a:lnTo>
                  <a:lnTo>
                    <a:pt x="1483" y="1187"/>
                  </a:lnTo>
                  <a:lnTo>
                    <a:pt x="1478" y="1185"/>
                  </a:lnTo>
                  <a:lnTo>
                    <a:pt x="1473" y="1185"/>
                  </a:lnTo>
                  <a:lnTo>
                    <a:pt x="1468" y="1185"/>
                  </a:lnTo>
                  <a:lnTo>
                    <a:pt x="1462" y="1187"/>
                  </a:lnTo>
                  <a:lnTo>
                    <a:pt x="1462" y="1176"/>
                  </a:lnTo>
                  <a:lnTo>
                    <a:pt x="1475" y="1175"/>
                  </a:lnTo>
                  <a:lnTo>
                    <a:pt x="1482" y="1175"/>
                  </a:lnTo>
                  <a:close/>
                  <a:moveTo>
                    <a:pt x="1417" y="1164"/>
                  </a:moveTo>
                  <a:lnTo>
                    <a:pt x="1424" y="1164"/>
                  </a:lnTo>
                  <a:lnTo>
                    <a:pt x="1431" y="1166"/>
                  </a:lnTo>
                  <a:lnTo>
                    <a:pt x="1438" y="1166"/>
                  </a:lnTo>
                  <a:lnTo>
                    <a:pt x="1443" y="1168"/>
                  </a:lnTo>
                  <a:lnTo>
                    <a:pt x="1443" y="1176"/>
                  </a:lnTo>
                  <a:lnTo>
                    <a:pt x="1417" y="1176"/>
                  </a:lnTo>
                  <a:lnTo>
                    <a:pt x="1417" y="1164"/>
                  </a:lnTo>
                  <a:close/>
                  <a:moveTo>
                    <a:pt x="1270" y="1164"/>
                  </a:moveTo>
                  <a:lnTo>
                    <a:pt x="1279" y="1166"/>
                  </a:lnTo>
                  <a:lnTo>
                    <a:pt x="1284" y="1169"/>
                  </a:lnTo>
                  <a:lnTo>
                    <a:pt x="1291" y="1173"/>
                  </a:lnTo>
                  <a:lnTo>
                    <a:pt x="1297" y="1176"/>
                  </a:lnTo>
                  <a:lnTo>
                    <a:pt x="1297" y="1180"/>
                  </a:lnTo>
                  <a:lnTo>
                    <a:pt x="1290" y="1180"/>
                  </a:lnTo>
                  <a:lnTo>
                    <a:pt x="1284" y="1182"/>
                  </a:lnTo>
                  <a:lnTo>
                    <a:pt x="1279" y="1183"/>
                  </a:lnTo>
                  <a:lnTo>
                    <a:pt x="1276" y="1182"/>
                  </a:lnTo>
                  <a:lnTo>
                    <a:pt x="1269" y="1182"/>
                  </a:lnTo>
                  <a:lnTo>
                    <a:pt x="1263" y="1180"/>
                  </a:lnTo>
                  <a:lnTo>
                    <a:pt x="1263" y="1168"/>
                  </a:lnTo>
                  <a:lnTo>
                    <a:pt x="1265" y="1168"/>
                  </a:lnTo>
                  <a:lnTo>
                    <a:pt x="1267" y="1166"/>
                  </a:lnTo>
                  <a:lnTo>
                    <a:pt x="1269" y="1166"/>
                  </a:lnTo>
                  <a:lnTo>
                    <a:pt x="1269" y="1166"/>
                  </a:lnTo>
                  <a:lnTo>
                    <a:pt x="1270" y="1164"/>
                  </a:lnTo>
                  <a:close/>
                  <a:moveTo>
                    <a:pt x="1331" y="1148"/>
                  </a:moveTo>
                  <a:lnTo>
                    <a:pt x="1352" y="1150"/>
                  </a:lnTo>
                  <a:lnTo>
                    <a:pt x="1370" y="1154"/>
                  </a:lnTo>
                  <a:lnTo>
                    <a:pt x="1384" y="1159"/>
                  </a:lnTo>
                  <a:lnTo>
                    <a:pt x="1401" y="1164"/>
                  </a:lnTo>
                  <a:lnTo>
                    <a:pt x="1401" y="1173"/>
                  </a:lnTo>
                  <a:lnTo>
                    <a:pt x="1394" y="1173"/>
                  </a:lnTo>
                  <a:lnTo>
                    <a:pt x="1391" y="1175"/>
                  </a:lnTo>
                  <a:lnTo>
                    <a:pt x="1386" y="1176"/>
                  </a:lnTo>
                  <a:lnTo>
                    <a:pt x="1382" y="1178"/>
                  </a:lnTo>
                  <a:lnTo>
                    <a:pt x="1379" y="1180"/>
                  </a:lnTo>
                  <a:lnTo>
                    <a:pt x="1373" y="1180"/>
                  </a:lnTo>
                  <a:lnTo>
                    <a:pt x="1373" y="1178"/>
                  </a:lnTo>
                  <a:lnTo>
                    <a:pt x="1373" y="1176"/>
                  </a:lnTo>
                  <a:lnTo>
                    <a:pt x="1372" y="1175"/>
                  </a:lnTo>
                  <a:lnTo>
                    <a:pt x="1370" y="1173"/>
                  </a:lnTo>
                  <a:lnTo>
                    <a:pt x="1368" y="1171"/>
                  </a:lnTo>
                  <a:lnTo>
                    <a:pt x="1366" y="1173"/>
                  </a:lnTo>
                  <a:lnTo>
                    <a:pt x="1363" y="1183"/>
                  </a:lnTo>
                  <a:lnTo>
                    <a:pt x="1358" y="1183"/>
                  </a:lnTo>
                  <a:lnTo>
                    <a:pt x="1345" y="1182"/>
                  </a:lnTo>
                  <a:lnTo>
                    <a:pt x="1331" y="1180"/>
                  </a:lnTo>
                  <a:lnTo>
                    <a:pt x="1321" y="1180"/>
                  </a:lnTo>
                  <a:lnTo>
                    <a:pt x="1316" y="1168"/>
                  </a:lnTo>
                  <a:lnTo>
                    <a:pt x="1325" y="1168"/>
                  </a:lnTo>
                  <a:lnTo>
                    <a:pt x="1331" y="1168"/>
                  </a:lnTo>
                  <a:lnTo>
                    <a:pt x="1338" y="1166"/>
                  </a:lnTo>
                  <a:lnTo>
                    <a:pt x="1344" y="1164"/>
                  </a:lnTo>
                  <a:lnTo>
                    <a:pt x="1340" y="1162"/>
                  </a:lnTo>
                  <a:lnTo>
                    <a:pt x="1337" y="1159"/>
                  </a:lnTo>
                  <a:lnTo>
                    <a:pt x="1335" y="1157"/>
                  </a:lnTo>
                  <a:lnTo>
                    <a:pt x="1333" y="1154"/>
                  </a:lnTo>
                  <a:lnTo>
                    <a:pt x="1331" y="1148"/>
                  </a:lnTo>
                  <a:close/>
                  <a:moveTo>
                    <a:pt x="211" y="1110"/>
                  </a:moveTo>
                  <a:lnTo>
                    <a:pt x="227" y="1115"/>
                  </a:lnTo>
                  <a:lnTo>
                    <a:pt x="239" y="1122"/>
                  </a:lnTo>
                  <a:lnTo>
                    <a:pt x="253" y="1129"/>
                  </a:lnTo>
                  <a:lnTo>
                    <a:pt x="253" y="1133"/>
                  </a:lnTo>
                  <a:lnTo>
                    <a:pt x="249" y="1133"/>
                  </a:lnTo>
                  <a:lnTo>
                    <a:pt x="237" y="1141"/>
                  </a:lnTo>
                  <a:lnTo>
                    <a:pt x="225" y="1143"/>
                  </a:lnTo>
                  <a:lnTo>
                    <a:pt x="214" y="1145"/>
                  </a:lnTo>
                  <a:lnTo>
                    <a:pt x="202" y="1148"/>
                  </a:lnTo>
                  <a:lnTo>
                    <a:pt x="202" y="1145"/>
                  </a:lnTo>
                  <a:lnTo>
                    <a:pt x="199" y="1145"/>
                  </a:lnTo>
                  <a:lnTo>
                    <a:pt x="202" y="1136"/>
                  </a:lnTo>
                  <a:lnTo>
                    <a:pt x="202" y="1127"/>
                  </a:lnTo>
                  <a:lnTo>
                    <a:pt x="202" y="1115"/>
                  </a:lnTo>
                  <a:lnTo>
                    <a:pt x="206" y="1113"/>
                  </a:lnTo>
                  <a:lnTo>
                    <a:pt x="207" y="1113"/>
                  </a:lnTo>
                  <a:lnTo>
                    <a:pt x="207" y="1112"/>
                  </a:lnTo>
                  <a:lnTo>
                    <a:pt x="209" y="1112"/>
                  </a:lnTo>
                  <a:lnTo>
                    <a:pt x="211" y="1110"/>
                  </a:lnTo>
                  <a:close/>
                  <a:moveTo>
                    <a:pt x="1209" y="1099"/>
                  </a:moveTo>
                  <a:lnTo>
                    <a:pt x="1237" y="1105"/>
                  </a:lnTo>
                  <a:lnTo>
                    <a:pt x="1262" y="1113"/>
                  </a:lnTo>
                  <a:lnTo>
                    <a:pt x="1281" y="1122"/>
                  </a:lnTo>
                  <a:lnTo>
                    <a:pt x="1300" y="1131"/>
                  </a:lnTo>
                  <a:lnTo>
                    <a:pt x="1321" y="1141"/>
                  </a:lnTo>
                  <a:lnTo>
                    <a:pt x="1321" y="1148"/>
                  </a:lnTo>
                  <a:lnTo>
                    <a:pt x="1312" y="1148"/>
                  </a:lnTo>
                  <a:lnTo>
                    <a:pt x="1302" y="1152"/>
                  </a:lnTo>
                  <a:lnTo>
                    <a:pt x="1290" y="1155"/>
                  </a:lnTo>
                  <a:lnTo>
                    <a:pt x="1277" y="1157"/>
                  </a:lnTo>
                  <a:lnTo>
                    <a:pt x="1279" y="1154"/>
                  </a:lnTo>
                  <a:lnTo>
                    <a:pt x="1279" y="1150"/>
                  </a:lnTo>
                  <a:lnTo>
                    <a:pt x="1279" y="1148"/>
                  </a:lnTo>
                  <a:lnTo>
                    <a:pt x="1279" y="1147"/>
                  </a:lnTo>
                  <a:lnTo>
                    <a:pt x="1279" y="1145"/>
                  </a:lnTo>
                  <a:lnTo>
                    <a:pt x="1277" y="1141"/>
                  </a:lnTo>
                  <a:lnTo>
                    <a:pt x="1251" y="1134"/>
                  </a:lnTo>
                  <a:lnTo>
                    <a:pt x="1227" y="1122"/>
                  </a:lnTo>
                  <a:lnTo>
                    <a:pt x="1201" y="1110"/>
                  </a:lnTo>
                  <a:lnTo>
                    <a:pt x="1195" y="1115"/>
                  </a:lnTo>
                  <a:lnTo>
                    <a:pt x="1192" y="1120"/>
                  </a:lnTo>
                  <a:lnTo>
                    <a:pt x="1187" y="1126"/>
                  </a:lnTo>
                  <a:lnTo>
                    <a:pt x="1181" y="1124"/>
                  </a:lnTo>
                  <a:lnTo>
                    <a:pt x="1174" y="1120"/>
                  </a:lnTo>
                  <a:lnTo>
                    <a:pt x="1171" y="1119"/>
                  </a:lnTo>
                  <a:lnTo>
                    <a:pt x="1178" y="1119"/>
                  </a:lnTo>
                  <a:lnTo>
                    <a:pt x="1183" y="1112"/>
                  </a:lnTo>
                  <a:lnTo>
                    <a:pt x="1188" y="1108"/>
                  </a:lnTo>
                  <a:lnTo>
                    <a:pt x="1194" y="1103"/>
                  </a:lnTo>
                  <a:lnTo>
                    <a:pt x="1199" y="1103"/>
                  </a:lnTo>
                  <a:lnTo>
                    <a:pt x="1202" y="1101"/>
                  </a:lnTo>
                  <a:lnTo>
                    <a:pt x="1206" y="1101"/>
                  </a:lnTo>
                  <a:lnTo>
                    <a:pt x="1209" y="1099"/>
                  </a:lnTo>
                  <a:close/>
                  <a:moveTo>
                    <a:pt x="188" y="1091"/>
                  </a:moveTo>
                  <a:lnTo>
                    <a:pt x="202" y="1096"/>
                  </a:lnTo>
                  <a:lnTo>
                    <a:pt x="202" y="1099"/>
                  </a:lnTo>
                  <a:lnTo>
                    <a:pt x="199" y="1099"/>
                  </a:lnTo>
                  <a:lnTo>
                    <a:pt x="188" y="1103"/>
                  </a:lnTo>
                  <a:lnTo>
                    <a:pt x="178" y="1103"/>
                  </a:lnTo>
                  <a:lnTo>
                    <a:pt x="169" y="1103"/>
                  </a:lnTo>
                  <a:lnTo>
                    <a:pt x="169" y="1096"/>
                  </a:lnTo>
                  <a:lnTo>
                    <a:pt x="174" y="1094"/>
                  </a:lnTo>
                  <a:lnTo>
                    <a:pt x="179" y="1094"/>
                  </a:lnTo>
                  <a:lnTo>
                    <a:pt x="183" y="1093"/>
                  </a:lnTo>
                  <a:lnTo>
                    <a:pt x="188" y="1091"/>
                  </a:lnTo>
                  <a:close/>
                  <a:moveTo>
                    <a:pt x="111" y="1075"/>
                  </a:moveTo>
                  <a:lnTo>
                    <a:pt x="117" y="1077"/>
                  </a:lnTo>
                  <a:lnTo>
                    <a:pt x="124" y="1077"/>
                  </a:lnTo>
                  <a:lnTo>
                    <a:pt x="127" y="1077"/>
                  </a:lnTo>
                  <a:lnTo>
                    <a:pt x="132" y="1079"/>
                  </a:lnTo>
                  <a:lnTo>
                    <a:pt x="138" y="1080"/>
                  </a:lnTo>
                  <a:lnTo>
                    <a:pt x="138" y="1087"/>
                  </a:lnTo>
                  <a:lnTo>
                    <a:pt x="134" y="1087"/>
                  </a:lnTo>
                  <a:lnTo>
                    <a:pt x="129" y="1089"/>
                  </a:lnTo>
                  <a:lnTo>
                    <a:pt x="124" y="1091"/>
                  </a:lnTo>
                  <a:lnTo>
                    <a:pt x="118" y="1091"/>
                  </a:lnTo>
                  <a:lnTo>
                    <a:pt x="111" y="1091"/>
                  </a:lnTo>
                  <a:lnTo>
                    <a:pt x="111" y="1075"/>
                  </a:lnTo>
                  <a:close/>
                  <a:moveTo>
                    <a:pt x="1263" y="1072"/>
                  </a:moveTo>
                  <a:lnTo>
                    <a:pt x="1269" y="1075"/>
                  </a:lnTo>
                  <a:lnTo>
                    <a:pt x="1272" y="1079"/>
                  </a:lnTo>
                  <a:lnTo>
                    <a:pt x="1276" y="1082"/>
                  </a:lnTo>
                  <a:lnTo>
                    <a:pt x="1277" y="1087"/>
                  </a:lnTo>
                  <a:lnTo>
                    <a:pt x="1277" y="1096"/>
                  </a:lnTo>
                  <a:lnTo>
                    <a:pt x="1270" y="1096"/>
                  </a:lnTo>
                  <a:lnTo>
                    <a:pt x="1269" y="1091"/>
                  </a:lnTo>
                  <a:lnTo>
                    <a:pt x="1267" y="1089"/>
                  </a:lnTo>
                  <a:lnTo>
                    <a:pt x="1265" y="1086"/>
                  </a:lnTo>
                  <a:lnTo>
                    <a:pt x="1263" y="1082"/>
                  </a:lnTo>
                  <a:lnTo>
                    <a:pt x="1263" y="1079"/>
                  </a:lnTo>
                  <a:lnTo>
                    <a:pt x="1263" y="1072"/>
                  </a:lnTo>
                  <a:close/>
                  <a:moveTo>
                    <a:pt x="1255" y="1049"/>
                  </a:moveTo>
                  <a:lnTo>
                    <a:pt x="1277" y="1049"/>
                  </a:lnTo>
                  <a:lnTo>
                    <a:pt x="1279" y="1052"/>
                  </a:lnTo>
                  <a:lnTo>
                    <a:pt x="1283" y="1054"/>
                  </a:lnTo>
                  <a:lnTo>
                    <a:pt x="1283" y="1056"/>
                  </a:lnTo>
                  <a:lnTo>
                    <a:pt x="1284" y="1058"/>
                  </a:lnTo>
                  <a:lnTo>
                    <a:pt x="1284" y="1059"/>
                  </a:lnTo>
                  <a:lnTo>
                    <a:pt x="1283" y="1061"/>
                  </a:lnTo>
                  <a:lnTo>
                    <a:pt x="1283" y="1065"/>
                  </a:lnTo>
                  <a:lnTo>
                    <a:pt x="1277" y="1061"/>
                  </a:lnTo>
                  <a:lnTo>
                    <a:pt x="1272" y="1059"/>
                  </a:lnTo>
                  <a:lnTo>
                    <a:pt x="1267" y="1059"/>
                  </a:lnTo>
                  <a:lnTo>
                    <a:pt x="1263" y="1058"/>
                  </a:lnTo>
                  <a:lnTo>
                    <a:pt x="1260" y="1058"/>
                  </a:lnTo>
                  <a:lnTo>
                    <a:pt x="1256" y="1056"/>
                  </a:lnTo>
                  <a:lnTo>
                    <a:pt x="1255" y="1052"/>
                  </a:lnTo>
                  <a:lnTo>
                    <a:pt x="1255" y="1049"/>
                  </a:lnTo>
                  <a:close/>
                  <a:moveTo>
                    <a:pt x="1328" y="722"/>
                  </a:moveTo>
                  <a:lnTo>
                    <a:pt x="1326" y="726"/>
                  </a:lnTo>
                  <a:lnTo>
                    <a:pt x="1323" y="729"/>
                  </a:lnTo>
                  <a:lnTo>
                    <a:pt x="1321" y="731"/>
                  </a:lnTo>
                  <a:lnTo>
                    <a:pt x="1319" y="733"/>
                  </a:lnTo>
                  <a:lnTo>
                    <a:pt x="1319" y="735"/>
                  </a:lnTo>
                  <a:lnTo>
                    <a:pt x="1321" y="736"/>
                  </a:lnTo>
                  <a:lnTo>
                    <a:pt x="1325" y="738"/>
                  </a:lnTo>
                  <a:lnTo>
                    <a:pt x="1326" y="733"/>
                  </a:lnTo>
                  <a:lnTo>
                    <a:pt x="1326" y="731"/>
                  </a:lnTo>
                  <a:lnTo>
                    <a:pt x="1328" y="728"/>
                  </a:lnTo>
                  <a:lnTo>
                    <a:pt x="1330" y="726"/>
                  </a:lnTo>
                  <a:lnTo>
                    <a:pt x="1331" y="722"/>
                  </a:lnTo>
                  <a:lnTo>
                    <a:pt x="1328" y="722"/>
                  </a:lnTo>
                  <a:close/>
                  <a:moveTo>
                    <a:pt x="1501" y="691"/>
                  </a:moveTo>
                  <a:lnTo>
                    <a:pt x="1504" y="700"/>
                  </a:lnTo>
                  <a:lnTo>
                    <a:pt x="1506" y="712"/>
                  </a:lnTo>
                  <a:lnTo>
                    <a:pt x="1508" y="722"/>
                  </a:lnTo>
                  <a:lnTo>
                    <a:pt x="1506" y="724"/>
                  </a:lnTo>
                  <a:lnTo>
                    <a:pt x="1504" y="724"/>
                  </a:lnTo>
                  <a:lnTo>
                    <a:pt x="1503" y="724"/>
                  </a:lnTo>
                  <a:lnTo>
                    <a:pt x="1503" y="726"/>
                  </a:lnTo>
                  <a:lnTo>
                    <a:pt x="1501" y="726"/>
                  </a:lnTo>
                  <a:lnTo>
                    <a:pt x="1494" y="726"/>
                  </a:lnTo>
                  <a:lnTo>
                    <a:pt x="1492" y="724"/>
                  </a:lnTo>
                  <a:lnTo>
                    <a:pt x="1492" y="722"/>
                  </a:lnTo>
                  <a:lnTo>
                    <a:pt x="1492" y="721"/>
                  </a:lnTo>
                  <a:lnTo>
                    <a:pt x="1490" y="721"/>
                  </a:lnTo>
                  <a:lnTo>
                    <a:pt x="1489" y="719"/>
                  </a:lnTo>
                  <a:lnTo>
                    <a:pt x="1501" y="691"/>
                  </a:lnTo>
                  <a:close/>
                  <a:moveTo>
                    <a:pt x="1113" y="658"/>
                  </a:moveTo>
                  <a:lnTo>
                    <a:pt x="1105" y="670"/>
                  </a:lnTo>
                  <a:lnTo>
                    <a:pt x="1096" y="681"/>
                  </a:lnTo>
                  <a:lnTo>
                    <a:pt x="1091" y="696"/>
                  </a:lnTo>
                  <a:lnTo>
                    <a:pt x="1101" y="695"/>
                  </a:lnTo>
                  <a:lnTo>
                    <a:pt x="1108" y="698"/>
                  </a:lnTo>
                  <a:lnTo>
                    <a:pt x="1113" y="703"/>
                  </a:lnTo>
                  <a:lnTo>
                    <a:pt x="1120" y="712"/>
                  </a:lnTo>
                  <a:lnTo>
                    <a:pt x="1122" y="705"/>
                  </a:lnTo>
                  <a:lnTo>
                    <a:pt x="1122" y="700"/>
                  </a:lnTo>
                  <a:lnTo>
                    <a:pt x="1124" y="696"/>
                  </a:lnTo>
                  <a:lnTo>
                    <a:pt x="1124" y="691"/>
                  </a:lnTo>
                  <a:lnTo>
                    <a:pt x="1133" y="691"/>
                  </a:lnTo>
                  <a:lnTo>
                    <a:pt x="1138" y="703"/>
                  </a:lnTo>
                  <a:lnTo>
                    <a:pt x="1146" y="707"/>
                  </a:lnTo>
                  <a:lnTo>
                    <a:pt x="1153" y="710"/>
                  </a:lnTo>
                  <a:lnTo>
                    <a:pt x="1160" y="714"/>
                  </a:lnTo>
                  <a:lnTo>
                    <a:pt x="1167" y="722"/>
                  </a:lnTo>
                  <a:lnTo>
                    <a:pt x="1160" y="733"/>
                  </a:lnTo>
                  <a:lnTo>
                    <a:pt x="1152" y="745"/>
                  </a:lnTo>
                  <a:lnTo>
                    <a:pt x="1145" y="761"/>
                  </a:lnTo>
                  <a:lnTo>
                    <a:pt x="1139" y="775"/>
                  </a:lnTo>
                  <a:lnTo>
                    <a:pt x="1139" y="784"/>
                  </a:lnTo>
                  <a:lnTo>
                    <a:pt x="1141" y="789"/>
                  </a:lnTo>
                  <a:lnTo>
                    <a:pt x="1141" y="792"/>
                  </a:lnTo>
                  <a:lnTo>
                    <a:pt x="1143" y="794"/>
                  </a:lnTo>
                  <a:lnTo>
                    <a:pt x="1145" y="796"/>
                  </a:lnTo>
                  <a:lnTo>
                    <a:pt x="1146" y="798"/>
                  </a:lnTo>
                  <a:lnTo>
                    <a:pt x="1152" y="799"/>
                  </a:lnTo>
                  <a:lnTo>
                    <a:pt x="1152" y="796"/>
                  </a:lnTo>
                  <a:lnTo>
                    <a:pt x="1155" y="789"/>
                  </a:lnTo>
                  <a:lnTo>
                    <a:pt x="1160" y="778"/>
                  </a:lnTo>
                  <a:lnTo>
                    <a:pt x="1166" y="764"/>
                  </a:lnTo>
                  <a:lnTo>
                    <a:pt x="1171" y="752"/>
                  </a:lnTo>
                  <a:lnTo>
                    <a:pt x="1176" y="742"/>
                  </a:lnTo>
                  <a:lnTo>
                    <a:pt x="1178" y="735"/>
                  </a:lnTo>
                  <a:lnTo>
                    <a:pt x="1190" y="735"/>
                  </a:lnTo>
                  <a:lnTo>
                    <a:pt x="1192" y="754"/>
                  </a:lnTo>
                  <a:lnTo>
                    <a:pt x="1192" y="771"/>
                  </a:lnTo>
                  <a:lnTo>
                    <a:pt x="1192" y="792"/>
                  </a:lnTo>
                  <a:lnTo>
                    <a:pt x="1194" y="815"/>
                  </a:lnTo>
                  <a:lnTo>
                    <a:pt x="1216" y="818"/>
                  </a:lnTo>
                  <a:lnTo>
                    <a:pt x="1225" y="805"/>
                  </a:lnTo>
                  <a:lnTo>
                    <a:pt x="1241" y="796"/>
                  </a:lnTo>
                  <a:lnTo>
                    <a:pt x="1258" y="787"/>
                  </a:lnTo>
                  <a:lnTo>
                    <a:pt x="1276" y="780"/>
                  </a:lnTo>
                  <a:lnTo>
                    <a:pt x="1293" y="773"/>
                  </a:lnTo>
                  <a:lnTo>
                    <a:pt x="1309" y="764"/>
                  </a:lnTo>
                  <a:lnTo>
                    <a:pt x="1316" y="754"/>
                  </a:lnTo>
                  <a:lnTo>
                    <a:pt x="1312" y="754"/>
                  </a:lnTo>
                  <a:lnTo>
                    <a:pt x="1311" y="750"/>
                  </a:lnTo>
                  <a:lnTo>
                    <a:pt x="1311" y="749"/>
                  </a:lnTo>
                  <a:lnTo>
                    <a:pt x="1309" y="747"/>
                  </a:lnTo>
                  <a:lnTo>
                    <a:pt x="1309" y="747"/>
                  </a:lnTo>
                  <a:lnTo>
                    <a:pt x="1307" y="747"/>
                  </a:lnTo>
                  <a:lnTo>
                    <a:pt x="1305" y="747"/>
                  </a:lnTo>
                  <a:lnTo>
                    <a:pt x="1302" y="745"/>
                  </a:lnTo>
                  <a:lnTo>
                    <a:pt x="1295" y="750"/>
                  </a:lnTo>
                  <a:lnTo>
                    <a:pt x="1283" y="757"/>
                  </a:lnTo>
                  <a:lnTo>
                    <a:pt x="1269" y="768"/>
                  </a:lnTo>
                  <a:lnTo>
                    <a:pt x="1251" y="777"/>
                  </a:lnTo>
                  <a:lnTo>
                    <a:pt x="1235" y="787"/>
                  </a:lnTo>
                  <a:lnTo>
                    <a:pt x="1220" y="794"/>
                  </a:lnTo>
                  <a:lnTo>
                    <a:pt x="1209" y="798"/>
                  </a:lnTo>
                  <a:lnTo>
                    <a:pt x="1206" y="799"/>
                  </a:lnTo>
                  <a:lnTo>
                    <a:pt x="1204" y="798"/>
                  </a:lnTo>
                  <a:lnTo>
                    <a:pt x="1202" y="796"/>
                  </a:lnTo>
                  <a:lnTo>
                    <a:pt x="1202" y="794"/>
                  </a:lnTo>
                  <a:lnTo>
                    <a:pt x="1202" y="792"/>
                  </a:lnTo>
                  <a:lnTo>
                    <a:pt x="1201" y="789"/>
                  </a:lnTo>
                  <a:lnTo>
                    <a:pt x="1206" y="780"/>
                  </a:lnTo>
                  <a:lnTo>
                    <a:pt x="1206" y="773"/>
                  </a:lnTo>
                  <a:lnTo>
                    <a:pt x="1204" y="768"/>
                  </a:lnTo>
                  <a:lnTo>
                    <a:pt x="1202" y="759"/>
                  </a:lnTo>
                  <a:lnTo>
                    <a:pt x="1206" y="749"/>
                  </a:lnTo>
                  <a:lnTo>
                    <a:pt x="1208" y="747"/>
                  </a:lnTo>
                  <a:lnTo>
                    <a:pt x="1209" y="745"/>
                  </a:lnTo>
                  <a:lnTo>
                    <a:pt x="1211" y="743"/>
                  </a:lnTo>
                  <a:lnTo>
                    <a:pt x="1213" y="743"/>
                  </a:lnTo>
                  <a:lnTo>
                    <a:pt x="1215" y="743"/>
                  </a:lnTo>
                  <a:lnTo>
                    <a:pt x="1216" y="742"/>
                  </a:lnTo>
                  <a:lnTo>
                    <a:pt x="1218" y="740"/>
                  </a:lnTo>
                  <a:lnTo>
                    <a:pt x="1218" y="736"/>
                  </a:lnTo>
                  <a:lnTo>
                    <a:pt x="1220" y="731"/>
                  </a:lnTo>
                  <a:lnTo>
                    <a:pt x="1220" y="722"/>
                  </a:lnTo>
                  <a:lnTo>
                    <a:pt x="1211" y="717"/>
                  </a:lnTo>
                  <a:lnTo>
                    <a:pt x="1202" y="715"/>
                  </a:lnTo>
                  <a:lnTo>
                    <a:pt x="1195" y="715"/>
                  </a:lnTo>
                  <a:lnTo>
                    <a:pt x="1187" y="712"/>
                  </a:lnTo>
                  <a:lnTo>
                    <a:pt x="1174" y="703"/>
                  </a:lnTo>
                  <a:lnTo>
                    <a:pt x="1166" y="695"/>
                  </a:lnTo>
                  <a:lnTo>
                    <a:pt x="1160" y="684"/>
                  </a:lnTo>
                  <a:lnTo>
                    <a:pt x="1153" y="674"/>
                  </a:lnTo>
                  <a:lnTo>
                    <a:pt x="1145" y="667"/>
                  </a:lnTo>
                  <a:lnTo>
                    <a:pt x="1131" y="660"/>
                  </a:lnTo>
                  <a:lnTo>
                    <a:pt x="1113" y="658"/>
                  </a:lnTo>
                  <a:close/>
                  <a:moveTo>
                    <a:pt x="1469" y="639"/>
                  </a:moveTo>
                  <a:lnTo>
                    <a:pt x="1482" y="640"/>
                  </a:lnTo>
                  <a:lnTo>
                    <a:pt x="1490" y="642"/>
                  </a:lnTo>
                  <a:lnTo>
                    <a:pt x="1501" y="646"/>
                  </a:lnTo>
                  <a:lnTo>
                    <a:pt x="1501" y="654"/>
                  </a:lnTo>
                  <a:lnTo>
                    <a:pt x="1497" y="654"/>
                  </a:lnTo>
                  <a:lnTo>
                    <a:pt x="1494" y="656"/>
                  </a:lnTo>
                  <a:lnTo>
                    <a:pt x="1490" y="656"/>
                  </a:lnTo>
                  <a:lnTo>
                    <a:pt x="1487" y="656"/>
                  </a:lnTo>
                  <a:lnTo>
                    <a:pt x="1482" y="658"/>
                  </a:lnTo>
                  <a:lnTo>
                    <a:pt x="1478" y="653"/>
                  </a:lnTo>
                  <a:lnTo>
                    <a:pt x="1476" y="651"/>
                  </a:lnTo>
                  <a:lnTo>
                    <a:pt x="1475" y="647"/>
                  </a:lnTo>
                  <a:lnTo>
                    <a:pt x="1473" y="644"/>
                  </a:lnTo>
                  <a:lnTo>
                    <a:pt x="1469" y="639"/>
                  </a:lnTo>
                  <a:close/>
                  <a:moveTo>
                    <a:pt x="1551" y="619"/>
                  </a:moveTo>
                  <a:lnTo>
                    <a:pt x="1562" y="619"/>
                  </a:lnTo>
                  <a:lnTo>
                    <a:pt x="1562" y="633"/>
                  </a:lnTo>
                  <a:lnTo>
                    <a:pt x="1562" y="646"/>
                  </a:lnTo>
                  <a:lnTo>
                    <a:pt x="1564" y="656"/>
                  </a:lnTo>
                  <a:lnTo>
                    <a:pt x="1565" y="668"/>
                  </a:lnTo>
                  <a:lnTo>
                    <a:pt x="1585" y="668"/>
                  </a:lnTo>
                  <a:lnTo>
                    <a:pt x="1585" y="688"/>
                  </a:lnTo>
                  <a:lnTo>
                    <a:pt x="1593" y="688"/>
                  </a:lnTo>
                  <a:lnTo>
                    <a:pt x="1595" y="689"/>
                  </a:lnTo>
                  <a:lnTo>
                    <a:pt x="1597" y="689"/>
                  </a:lnTo>
                  <a:lnTo>
                    <a:pt x="1599" y="689"/>
                  </a:lnTo>
                  <a:lnTo>
                    <a:pt x="1600" y="689"/>
                  </a:lnTo>
                  <a:lnTo>
                    <a:pt x="1602" y="689"/>
                  </a:lnTo>
                  <a:lnTo>
                    <a:pt x="1604" y="691"/>
                  </a:lnTo>
                  <a:lnTo>
                    <a:pt x="1602" y="702"/>
                  </a:lnTo>
                  <a:lnTo>
                    <a:pt x="1599" y="714"/>
                  </a:lnTo>
                  <a:lnTo>
                    <a:pt x="1597" y="726"/>
                  </a:lnTo>
                  <a:lnTo>
                    <a:pt x="1593" y="726"/>
                  </a:lnTo>
                  <a:lnTo>
                    <a:pt x="1592" y="722"/>
                  </a:lnTo>
                  <a:lnTo>
                    <a:pt x="1592" y="721"/>
                  </a:lnTo>
                  <a:lnTo>
                    <a:pt x="1592" y="719"/>
                  </a:lnTo>
                  <a:lnTo>
                    <a:pt x="1590" y="717"/>
                  </a:lnTo>
                  <a:lnTo>
                    <a:pt x="1590" y="715"/>
                  </a:lnTo>
                  <a:lnTo>
                    <a:pt x="1588" y="719"/>
                  </a:lnTo>
                  <a:lnTo>
                    <a:pt x="1586" y="719"/>
                  </a:lnTo>
                  <a:lnTo>
                    <a:pt x="1586" y="721"/>
                  </a:lnTo>
                  <a:lnTo>
                    <a:pt x="1586" y="721"/>
                  </a:lnTo>
                  <a:lnTo>
                    <a:pt x="1586" y="721"/>
                  </a:lnTo>
                  <a:lnTo>
                    <a:pt x="1585" y="721"/>
                  </a:lnTo>
                  <a:lnTo>
                    <a:pt x="1581" y="722"/>
                  </a:lnTo>
                  <a:lnTo>
                    <a:pt x="1581" y="715"/>
                  </a:lnTo>
                  <a:lnTo>
                    <a:pt x="1583" y="714"/>
                  </a:lnTo>
                  <a:lnTo>
                    <a:pt x="1583" y="712"/>
                  </a:lnTo>
                  <a:lnTo>
                    <a:pt x="1585" y="710"/>
                  </a:lnTo>
                  <a:lnTo>
                    <a:pt x="1585" y="707"/>
                  </a:lnTo>
                  <a:lnTo>
                    <a:pt x="1585" y="703"/>
                  </a:lnTo>
                  <a:lnTo>
                    <a:pt x="1581" y="703"/>
                  </a:lnTo>
                  <a:lnTo>
                    <a:pt x="1574" y="710"/>
                  </a:lnTo>
                  <a:lnTo>
                    <a:pt x="1567" y="717"/>
                  </a:lnTo>
                  <a:lnTo>
                    <a:pt x="1558" y="722"/>
                  </a:lnTo>
                  <a:lnTo>
                    <a:pt x="1558" y="717"/>
                  </a:lnTo>
                  <a:lnTo>
                    <a:pt x="1558" y="712"/>
                  </a:lnTo>
                  <a:lnTo>
                    <a:pt x="1558" y="710"/>
                  </a:lnTo>
                  <a:lnTo>
                    <a:pt x="1557" y="709"/>
                  </a:lnTo>
                  <a:lnTo>
                    <a:pt x="1553" y="707"/>
                  </a:lnTo>
                  <a:lnTo>
                    <a:pt x="1548" y="707"/>
                  </a:lnTo>
                  <a:lnTo>
                    <a:pt x="1539" y="707"/>
                  </a:lnTo>
                  <a:lnTo>
                    <a:pt x="1536" y="707"/>
                  </a:lnTo>
                  <a:lnTo>
                    <a:pt x="1532" y="707"/>
                  </a:lnTo>
                  <a:lnTo>
                    <a:pt x="1527" y="705"/>
                  </a:lnTo>
                  <a:lnTo>
                    <a:pt x="1522" y="705"/>
                  </a:lnTo>
                  <a:lnTo>
                    <a:pt x="1517" y="703"/>
                  </a:lnTo>
                  <a:lnTo>
                    <a:pt x="1513" y="700"/>
                  </a:lnTo>
                  <a:lnTo>
                    <a:pt x="1523" y="686"/>
                  </a:lnTo>
                  <a:lnTo>
                    <a:pt x="1534" y="665"/>
                  </a:lnTo>
                  <a:lnTo>
                    <a:pt x="1541" y="642"/>
                  </a:lnTo>
                  <a:lnTo>
                    <a:pt x="1551" y="619"/>
                  </a:lnTo>
                  <a:close/>
                  <a:moveTo>
                    <a:pt x="1220" y="558"/>
                  </a:moveTo>
                  <a:lnTo>
                    <a:pt x="1235" y="558"/>
                  </a:lnTo>
                  <a:lnTo>
                    <a:pt x="1235" y="565"/>
                  </a:lnTo>
                  <a:lnTo>
                    <a:pt x="1232" y="565"/>
                  </a:lnTo>
                  <a:lnTo>
                    <a:pt x="1230" y="567"/>
                  </a:lnTo>
                  <a:lnTo>
                    <a:pt x="1229" y="567"/>
                  </a:lnTo>
                  <a:lnTo>
                    <a:pt x="1227" y="567"/>
                  </a:lnTo>
                  <a:lnTo>
                    <a:pt x="1225" y="569"/>
                  </a:lnTo>
                  <a:lnTo>
                    <a:pt x="1220" y="569"/>
                  </a:lnTo>
                  <a:lnTo>
                    <a:pt x="1220" y="558"/>
                  </a:lnTo>
                  <a:close/>
                  <a:moveTo>
                    <a:pt x="515" y="550"/>
                  </a:moveTo>
                  <a:lnTo>
                    <a:pt x="522" y="550"/>
                  </a:lnTo>
                  <a:lnTo>
                    <a:pt x="525" y="551"/>
                  </a:lnTo>
                  <a:lnTo>
                    <a:pt x="529" y="553"/>
                  </a:lnTo>
                  <a:lnTo>
                    <a:pt x="534" y="553"/>
                  </a:lnTo>
                  <a:lnTo>
                    <a:pt x="541" y="553"/>
                  </a:lnTo>
                  <a:lnTo>
                    <a:pt x="543" y="567"/>
                  </a:lnTo>
                  <a:lnTo>
                    <a:pt x="546" y="578"/>
                  </a:lnTo>
                  <a:lnTo>
                    <a:pt x="548" y="592"/>
                  </a:lnTo>
                  <a:lnTo>
                    <a:pt x="541" y="592"/>
                  </a:lnTo>
                  <a:lnTo>
                    <a:pt x="537" y="586"/>
                  </a:lnTo>
                  <a:lnTo>
                    <a:pt x="534" y="583"/>
                  </a:lnTo>
                  <a:lnTo>
                    <a:pt x="529" y="579"/>
                  </a:lnTo>
                  <a:lnTo>
                    <a:pt x="525" y="576"/>
                  </a:lnTo>
                  <a:lnTo>
                    <a:pt x="522" y="571"/>
                  </a:lnTo>
                  <a:lnTo>
                    <a:pt x="518" y="565"/>
                  </a:lnTo>
                  <a:lnTo>
                    <a:pt x="516" y="562"/>
                  </a:lnTo>
                  <a:lnTo>
                    <a:pt x="515" y="558"/>
                  </a:lnTo>
                  <a:lnTo>
                    <a:pt x="515" y="555"/>
                  </a:lnTo>
                  <a:lnTo>
                    <a:pt x="515" y="550"/>
                  </a:lnTo>
                  <a:close/>
                  <a:moveTo>
                    <a:pt x="246" y="454"/>
                  </a:moveTo>
                  <a:lnTo>
                    <a:pt x="251" y="462"/>
                  </a:lnTo>
                  <a:lnTo>
                    <a:pt x="251" y="469"/>
                  </a:lnTo>
                  <a:lnTo>
                    <a:pt x="246" y="478"/>
                  </a:lnTo>
                  <a:lnTo>
                    <a:pt x="239" y="483"/>
                  </a:lnTo>
                  <a:lnTo>
                    <a:pt x="232" y="487"/>
                  </a:lnTo>
                  <a:lnTo>
                    <a:pt x="230" y="489"/>
                  </a:lnTo>
                  <a:lnTo>
                    <a:pt x="227" y="485"/>
                  </a:lnTo>
                  <a:lnTo>
                    <a:pt x="225" y="482"/>
                  </a:lnTo>
                  <a:lnTo>
                    <a:pt x="223" y="476"/>
                  </a:lnTo>
                  <a:lnTo>
                    <a:pt x="223" y="471"/>
                  </a:lnTo>
                  <a:lnTo>
                    <a:pt x="221" y="466"/>
                  </a:lnTo>
                  <a:lnTo>
                    <a:pt x="234" y="461"/>
                  </a:lnTo>
                  <a:lnTo>
                    <a:pt x="237" y="459"/>
                  </a:lnTo>
                  <a:lnTo>
                    <a:pt x="242" y="457"/>
                  </a:lnTo>
                  <a:lnTo>
                    <a:pt x="246" y="454"/>
                  </a:lnTo>
                  <a:close/>
                  <a:moveTo>
                    <a:pt x="29" y="386"/>
                  </a:moveTo>
                  <a:lnTo>
                    <a:pt x="49" y="386"/>
                  </a:lnTo>
                  <a:lnTo>
                    <a:pt x="49" y="393"/>
                  </a:lnTo>
                  <a:lnTo>
                    <a:pt x="45" y="393"/>
                  </a:lnTo>
                  <a:lnTo>
                    <a:pt x="45" y="396"/>
                  </a:lnTo>
                  <a:lnTo>
                    <a:pt x="40" y="394"/>
                  </a:lnTo>
                  <a:lnTo>
                    <a:pt x="36" y="391"/>
                  </a:lnTo>
                  <a:lnTo>
                    <a:pt x="33" y="389"/>
                  </a:lnTo>
                  <a:lnTo>
                    <a:pt x="29" y="386"/>
                  </a:lnTo>
                  <a:close/>
                  <a:moveTo>
                    <a:pt x="1239" y="331"/>
                  </a:moveTo>
                  <a:lnTo>
                    <a:pt x="1244" y="335"/>
                  </a:lnTo>
                  <a:lnTo>
                    <a:pt x="1249" y="340"/>
                  </a:lnTo>
                  <a:lnTo>
                    <a:pt x="1253" y="347"/>
                  </a:lnTo>
                  <a:lnTo>
                    <a:pt x="1255" y="354"/>
                  </a:lnTo>
                  <a:lnTo>
                    <a:pt x="1251" y="354"/>
                  </a:lnTo>
                  <a:lnTo>
                    <a:pt x="1248" y="356"/>
                  </a:lnTo>
                  <a:lnTo>
                    <a:pt x="1246" y="356"/>
                  </a:lnTo>
                  <a:lnTo>
                    <a:pt x="1241" y="358"/>
                  </a:lnTo>
                  <a:lnTo>
                    <a:pt x="1235" y="358"/>
                  </a:lnTo>
                  <a:lnTo>
                    <a:pt x="1235" y="354"/>
                  </a:lnTo>
                  <a:lnTo>
                    <a:pt x="1234" y="354"/>
                  </a:lnTo>
                  <a:lnTo>
                    <a:pt x="1234" y="352"/>
                  </a:lnTo>
                  <a:lnTo>
                    <a:pt x="1234" y="352"/>
                  </a:lnTo>
                  <a:lnTo>
                    <a:pt x="1232" y="351"/>
                  </a:lnTo>
                  <a:lnTo>
                    <a:pt x="1234" y="347"/>
                  </a:lnTo>
                  <a:lnTo>
                    <a:pt x="1234" y="345"/>
                  </a:lnTo>
                  <a:lnTo>
                    <a:pt x="1234" y="345"/>
                  </a:lnTo>
                  <a:lnTo>
                    <a:pt x="1234" y="344"/>
                  </a:lnTo>
                  <a:lnTo>
                    <a:pt x="1235" y="342"/>
                  </a:lnTo>
                  <a:lnTo>
                    <a:pt x="1239" y="331"/>
                  </a:lnTo>
                  <a:close/>
                  <a:moveTo>
                    <a:pt x="1209" y="319"/>
                  </a:moveTo>
                  <a:lnTo>
                    <a:pt x="1213" y="323"/>
                  </a:lnTo>
                  <a:lnTo>
                    <a:pt x="1215" y="325"/>
                  </a:lnTo>
                  <a:lnTo>
                    <a:pt x="1215" y="326"/>
                  </a:lnTo>
                  <a:lnTo>
                    <a:pt x="1216" y="330"/>
                  </a:lnTo>
                  <a:lnTo>
                    <a:pt x="1216" y="333"/>
                  </a:lnTo>
                  <a:lnTo>
                    <a:pt x="1216" y="338"/>
                  </a:lnTo>
                  <a:lnTo>
                    <a:pt x="1213" y="338"/>
                  </a:lnTo>
                  <a:lnTo>
                    <a:pt x="1213" y="342"/>
                  </a:lnTo>
                  <a:lnTo>
                    <a:pt x="1206" y="340"/>
                  </a:lnTo>
                  <a:lnTo>
                    <a:pt x="1199" y="338"/>
                  </a:lnTo>
                  <a:lnTo>
                    <a:pt x="1194" y="335"/>
                  </a:lnTo>
                  <a:lnTo>
                    <a:pt x="1190" y="335"/>
                  </a:lnTo>
                  <a:lnTo>
                    <a:pt x="1190" y="331"/>
                  </a:lnTo>
                  <a:lnTo>
                    <a:pt x="1197" y="328"/>
                  </a:lnTo>
                  <a:lnTo>
                    <a:pt x="1204" y="325"/>
                  </a:lnTo>
                  <a:lnTo>
                    <a:pt x="1209" y="319"/>
                  </a:lnTo>
                  <a:close/>
                  <a:moveTo>
                    <a:pt x="1286" y="288"/>
                  </a:moveTo>
                  <a:lnTo>
                    <a:pt x="1290" y="290"/>
                  </a:lnTo>
                  <a:lnTo>
                    <a:pt x="1290" y="290"/>
                  </a:lnTo>
                  <a:lnTo>
                    <a:pt x="1291" y="291"/>
                  </a:lnTo>
                  <a:lnTo>
                    <a:pt x="1291" y="291"/>
                  </a:lnTo>
                  <a:lnTo>
                    <a:pt x="1293" y="293"/>
                  </a:lnTo>
                  <a:lnTo>
                    <a:pt x="1297" y="293"/>
                  </a:lnTo>
                  <a:lnTo>
                    <a:pt x="1297" y="295"/>
                  </a:lnTo>
                  <a:lnTo>
                    <a:pt x="1297" y="297"/>
                  </a:lnTo>
                  <a:lnTo>
                    <a:pt x="1295" y="298"/>
                  </a:lnTo>
                  <a:lnTo>
                    <a:pt x="1295" y="298"/>
                  </a:lnTo>
                  <a:lnTo>
                    <a:pt x="1293" y="300"/>
                  </a:lnTo>
                  <a:lnTo>
                    <a:pt x="1291" y="302"/>
                  </a:lnTo>
                  <a:lnTo>
                    <a:pt x="1290" y="302"/>
                  </a:lnTo>
                  <a:lnTo>
                    <a:pt x="1288" y="304"/>
                  </a:lnTo>
                  <a:lnTo>
                    <a:pt x="1286" y="304"/>
                  </a:lnTo>
                  <a:lnTo>
                    <a:pt x="1283" y="304"/>
                  </a:lnTo>
                  <a:lnTo>
                    <a:pt x="1283" y="298"/>
                  </a:lnTo>
                  <a:lnTo>
                    <a:pt x="1283" y="295"/>
                  </a:lnTo>
                  <a:lnTo>
                    <a:pt x="1284" y="293"/>
                  </a:lnTo>
                  <a:lnTo>
                    <a:pt x="1286" y="288"/>
                  </a:lnTo>
                  <a:close/>
                  <a:moveTo>
                    <a:pt x="0" y="269"/>
                  </a:moveTo>
                  <a:lnTo>
                    <a:pt x="17" y="272"/>
                  </a:lnTo>
                  <a:lnTo>
                    <a:pt x="29" y="277"/>
                  </a:lnTo>
                  <a:lnTo>
                    <a:pt x="38" y="288"/>
                  </a:lnTo>
                  <a:lnTo>
                    <a:pt x="35" y="291"/>
                  </a:lnTo>
                  <a:lnTo>
                    <a:pt x="31" y="291"/>
                  </a:lnTo>
                  <a:lnTo>
                    <a:pt x="29" y="293"/>
                  </a:lnTo>
                  <a:lnTo>
                    <a:pt x="28" y="295"/>
                  </a:lnTo>
                  <a:lnTo>
                    <a:pt x="22" y="297"/>
                  </a:lnTo>
                  <a:lnTo>
                    <a:pt x="19" y="293"/>
                  </a:lnTo>
                  <a:lnTo>
                    <a:pt x="14" y="290"/>
                  </a:lnTo>
                  <a:lnTo>
                    <a:pt x="10" y="286"/>
                  </a:lnTo>
                  <a:lnTo>
                    <a:pt x="5" y="284"/>
                  </a:lnTo>
                  <a:lnTo>
                    <a:pt x="3" y="283"/>
                  </a:lnTo>
                  <a:lnTo>
                    <a:pt x="0" y="279"/>
                  </a:lnTo>
                  <a:lnTo>
                    <a:pt x="0" y="276"/>
                  </a:lnTo>
                  <a:lnTo>
                    <a:pt x="0" y="269"/>
                  </a:lnTo>
                  <a:close/>
                  <a:moveTo>
                    <a:pt x="1178" y="227"/>
                  </a:moveTo>
                  <a:lnTo>
                    <a:pt x="1178" y="235"/>
                  </a:lnTo>
                  <a:lnTo>
                    <a:pt x="1180" y="239"/>
                  </a:lnTo>
                  <a:lnTo>
                    <a:pt x="1181" y="242"/>
                  </a:lnTo>
                  <a:lnTo>
                    <a:pt x="1181" y="248"/>
                  </a:lnTo>
                  <a:lnTo>
                    <a:pt x="1181" y="255"/>
                  </a:lnTo>
                  <a:lnTo>
                    <a:pt x="1201" y="255"/>
                  </a:lnTo>
                  <a:lnTo>
                    <a:pt x="1218" y="274"/>
                  </a:lnTo>
                  <a:lnTo>
                    <a:pt x="1235" y="293"/>
                  </a:lnTo>
                  <a:lnTo>
                    <a:pt x="1235" y="295"/>
                  </a:lnTo>
                  <a:lnTo>
                    <a:pt x="1234" y="297"/>
                  </a:lnTo>
                  <a:lnTo>
                    <a:pt x="1234" y="298"/>
                  </a:lnTo>
                  <a:lnTo>
                    <a:pt x="1234" y="298"/>
                  </a:lnTo>
                  <a:lnTo>
                    <a:pt x="1232" y="300"/>
                  </a:lnTo>
                  <a:lnTo>
                    <a:pt x="1229" y="304"/>
                  </a:lnTo>
                  <a:lnTo>
                    <a:pt x="1227" y="305"/>
                  </a:lnTo>
                  <a:lnTo>
                    <a:pt x="1225" y="307"/>
                  </a:lnTo>
                  <a:lnTo>
                    <a:pt x="1223" y="307"/>
                  </a:lnTo>
                  <a:lnTo>
                    <a:pt x="1218" y="307"/>
                  </a:lnTo>
                  <a:lnTo>
                    <a:pt x="1213" y="309"/>
                  </a:lnTo>
                  <a:lnTo>
                    <a:pt x="1213" y="304"/>
                  </a:lnTo>
                  <a:lnTo>
                    <a:pt x="1213" y="298"/>
                  </a:lnTo>
                  <a:lnTo>
                    <a:pt x="1213" y="295"/>
                  </a:lnTo>
                  <a:lnTo>
                    <a:pt x="1213" y="293"/>
                  </a:lnTo>
                  <a:lnTo>
                    <a:pt x="1209" y="290"/>
                  </a:lnTo>
                  <a:lnTo>
                    <a:pt x="1206" y="288"/>
                  </a:lnTo>
                  <a:lnTo>
                    <a:pt x="1201" y="284"/>
                  </a:lnTo>
                  <a:lnTo>
                    <a:pt x="1195" y="298"/>
                  </a:lnTo>
                  <a:lnTo>
                    <a:pt x="1185" y="307"/>
                  </a:lnTo>
                  <a:lnTo>
                    <a:pt x="1171" y="312"/>
                  </a:lnTo>
                  <a:lnTo>
                    <a:pt x="1171" y="307"/>
                  </a:lnTo>
                  <a:lnTo>
                    <a:pt x="1171" y="304"/>
                  </a:lnTo>
                  <a:lnTo>
                    <a:pt x="1173" y="300"/>
                  </a:lnTo>
                  <a:lnTo>
                    <a:pt x="1171" y="297"/>
                  </a:lnTo>
                  <a:lnTo>
                    <a:pt x="1169" y="293"/>
                  </a:lnTo>
                  <a:lnTo>
                    <a:pt x="1167" y="288"/>
                  </a:lnTo>
                  <a:lnTo>
                    <a:pt x="1162" y="286"/>
                  </a:lnTo>
                  <a:lnTo>
                    <a:pt x="1159" y="284"/>
                  </a:lnTo>
                  <a:lnTo>
                    <a:pt x="1155" y="284"/>
                  </a:lnTo>
                  <a:lnTo>
                    <a:pt x="1152" y="283"/>
                  </a:lnTo>
                  <a:lnTo>
                    <a:pt x="1150" y="283"/>
                  </a:lnTo>
                  <a:lnTo>
                    <a:pt x="1146" y="281"/>
                  </a:lnTo>
                  <a:lnTo>
                    <a:pt x="1143" y="277"/>
                  </a:lnTo>
                  <a:lnTo>
                    <a:pt x="1153" y="265"/>
                  </a:lnTo>
                  <a:lnTo>
                    <a:pt x="1160" y="251"/>
                  </a:lnTo>
                  <a:lnTo>
                    <a:pt x="1167" y="237"/>
                  </a:lnTo>
                  <a:lnTo>
                    <a:pt x="1178" y="227"/>
                  </a:lnTo>
                  <a:close/>
                  <a:moveTo>
                    <a:pt x="2150" y="197"/>
                  </a:moveTo>
                  <a:lnTo>
                    <a:pt x="2152" y="201"/>
                  </a:lnTo>
                  <a:lnTo>
                    <a:pt x="2154" y="204"/>
                  </a:lnTo>
                  <a:lnTo>
                    <a:pt x="2155" y="206"/>
                  </a:lnTo>
                  <a:lnTo>
                    <a:pt x="2155" y="209"/>
                  </a:lnTo>
                  <a:lnTo>
                    <a:pt x="2157" y="213"/>
                  </a:lnTo>
                  <a:lnTo>
                    <a:pt x="2157" y="220"/>
                  </a:lnTo>
                  <a:lnTo>
                    <a:pt x="2157" y="225"/>
                  </a:lnTo>
                  <a:lnTo>
                    <a:pt x="2159" y="239"/>
                  </a:lnTo>
                  <a:lnTo>
                    <a:pt x="2161" y="255"/>
                  </a:lnTo>
                  <a:lnTo>
                    <a:pt x="2161" y="269"/>
                  </a:lnTo>
                  <a:lnTo>
                    <a:pt x="2141" y="279"/>
                  </a:lnTo>
                  <a:lnTo>
                    <a:pt x="2119" y="288"/>
                  </a:lnTo>
                  <a:lnTo>
                    <a:pt x="2098" y="298"/>
                  </a:lnTo>
                  <a:lnTo>
                    <a:pt x="2080" y="312"/>
                  </a:lnTo>
                  <a:lnTo>
                    <a:pt x="2075" y="309"/>
                  </a:lnTo>
                  <a:lnTo>
                    <a:pt x="2066" y="305"/>
                  </a:lnTo>
                  <a:lnTo>
                    <a:pt x="2054" y="298"/>
                  </a:lnTo>
                  <a:lnTo>
                    <a:pt x="2044" y="293"/>
                  </a:lnTo>
                  <a:lnTo>
                    <a:pt x="2035" y="288"/>
                  </a:lnTo>
                  <a:lnTo>
                    <a:pt x="2031" y="284"/>
                  </a:lnTo>
                  <a:lnTo>
                    <a:pt x="2033" y="283"/>
                  </a:lnTo>
                  <a:lnTo>
                    <a:pt x="2035" y="281"/>
                  </a:lnTo>
                  <a:lnTo>
                    <a:pt x="2035" y="281"/>
                  </a:lnTo>
                  <a:lnTo>
                    <a:pt x="2037" y="279"/>
                  </a:lnTo>
                  <a:lnTo>
                    <a:pt x="2037" y="277"/>
                  </a:lnTo>
                  <a:lnTo>
                    <a:pt x="2038" y="274"/>
                  </a:lnTo>
                  <a:lnTo>
                    <a:pt x="2033" y="270"/>
                  </a:lnTo>
                  <a:lnTo>
                    <a:pt x="2026" y="269"/>
                  </a:lnTo>
                  <a:lnTo>
                    <a:pt x="2021" y="265"/>
                  </a:lnTo>
                  <a:lnTo>
                    <a:pt x="2016" y="262"/>
                  </a:lnTo>
                  <a:lnTo>
                    <a:pt x="2019" y="262"/>
                  </a:lnTo>
                  <a:lnTo>
                    <a:pt x="2023" y="258"/>
                  </a:lnTo>
                  <a:lnTo>
                    <a:pt x="2024" y="256"/>
                  </a:lnTo>
                  <a:lnTo>
                    <a:pt x="2026" y="256"/>
                  </a:lnTo>
                  <a:lnTo>
                    <a:pt x="2028" y="255"/>
                  </a:lnTo>
                  <a:lnTo>
                    <a:pt x="2033" y="255"/>
                  </a:lnTo>
                  <a:lnTo>
                    <a:pt x="2038" y="255"/>
                  </a:lnTo>
                  <a:lnTo>
                    <a:pt x="2038" y="242"/>
                  </a:lnTo>
                  <a:lnTo>
                    <a:pt x="2012" y="242"/>
                  </a:lnTo>
                  <a:lnTo>
                    <a:pt x="2007" y="232"/>
                  </a:lnTo>
                  <a:lnTo>
                    <a:pt x="2016" y="225"/>
                  </a:lnTo>
                  <a:lnTo>
                    <a:pt x="2023" y="218"/>
                  </a:lnTo>
                  <a:lnTo>
                    <a:pt x="2031" y="215"/>
                  </a:lnTo>
                  <a:lnTo>
                    <a:pt x="2045" y="211"/>
                  </a:lnTo>
                  <a:lnTo>
                    <a:pt x="2051" y="216"/>
                  </a:lnTo>
                  <a:lnTo>
                    <a:pt x="2054" y="222"/>
                  </a:lnTo>
                  <a:lnTo>
                    <a:pt x="2058" y="225"/>
                  </a:lnTo>
                  <a:lnTo>
                    <a:pt x="2061" y="232"/>
                  </a:lnTo>
                  <a:lnTo>
                    <a:pt x="2072" y="223"/>
                  </a:lnTo>
                  <a:lnTo>
                    <a:pt x="2082" y="216"/>
                  </a:lnTo>
                  <a:lnTo>
                    <a:pt x="2096" y="211"/>
                  </a:lnTo>
                  <a:lnTo>
                    <a:pt x="2098" y="216"/>
                  </a:lnTo>
                  <a:lnTo>
                    <a:pt x="2101" y="218"/>
                  </a:lnTo>
                  <a:lnTo>
                    <a:pt x="2101" y="220"/>
                  </a:lnTo>
                  <a:lnTo>
                    <a:pt x="2103" y="220"/>
                  </a:lnTo>
                  <a:lnTo>
                    <a:pt x="2105" y="220"/>
                  </a:lnTo>
                  <a:lnTo>
                    <a:pt x="2108" y="220"/>
                  </a:lnTo>
                  <a:lnTo>
                    <a:pt x="2117" y="215"/>
                  </a:lnTo>
                  <a:lnTo>
                    <a:pt x="2122" y="209"/>
                  </a:lnTo>
                  <a:lnTo>
                    <a:pt x="2129" y="204"/>
                  </a:lnTo>
                  <a:lnTo>
                    <a:pt x="2136" y="199"/>
                  </a:lnTo>
                  <a:lnTo>
                    <a:pt x="2150" y="197"/>
                  </a:lnTo>
                  <a:close/>
                  <a:moveTo>
                    <a:pt x="1302" y="134"/>
                  </a:moveTo>
                  <a:lnTo>
                    <a:pt x="1305" y="136"/>
                  </a:lnTo>
                  <a:lnTo>
                    <a:pt x="1307" y="138"/>
                  </a:lnTo>
                  <a:lnTo>
                    <a:pt x="1309" y="138"/>
                  </a:lnTo>
                  <a:lnTo>
                    <a:pt x="1311" y="139"/>
                  </a:lnTo>
                  <a:lnTo>
                    <a:pt x="1311" y="141"/>
                  </a:lnTo>
                  <a:lnTo>
                    <a:pt x="1311" y="143"/>
                  </a:lnTo>
                  <a:lnTo>
                    <a:pt x="1312" y="146"/>
                  </a:lnTo>
                  <a:lnTo>
                    <a:pt x="1316" y="152"/>
                  </a:lnTo>
                  <a:lnTo>
                    <a:pt x="1318" y="157"/>
                  </a:lnTo>
                  <a:lnTo>
                    <a:pt x="1319" y="162"/>
                  </a:lnTo>
                  <a:lnTo>
                    <a:pt x="1321" y="169"/>
                  </a:lnTo>
                  <a:lnTo>
                    <a:pt x="1316" y="171"/>
                  </a:lnTo>
                  <a:lnTo>
                    <a:pt x="1311" y="173"/>
                  </a:lnTo>
                  <a:lnTo>
                    <a:pt x="1305" y="173"/>
                  </a:lnTo>
                  <a:lnTo>
                    <a:pt x="1297" y="174"/>
                  </a:lnTo>
                  <a:lnTo>
                    <a:pt x="1295" y="166"/>
                  </a:lnTo>
                  <a:lnTo>
                    <a:pt x="1293" y="157"/>
                  </a:lnTo>
                  <a:lnTo>
                    <a:pt x="1293" y="146"/>
                  </a:lnTo>
                  <a:lnTo>
                    <a:pt x="1297" y="143"/>
                  </a:lnTo>
                  <a:lnTo>
                    <a:pt x="1298" y="139"/>
                  </a:lnTo>
                  <a:lnTo>
                    <a:pt x="1302" y="134"/>
                  </a:lnTo>
                  <a:close/>
                  <a:moveTo>
                    <a:pt x="1604" y="105"/>
                  </a:moveTo>
                  <a:lnTo>
                    <a:pt x="1611" y="108"/>
                  </a:lnTo>
                  <a:lnTo>
                    <a:pt x="1618" y="112"/>
                  </a:lnTo>
                  <a:lnTo>
                    <a:pt x="1621" y="115"/>
                  </a:lnTo>
                  <a:lnTo>
                    <a:pt x="1626" y="119"/>
                  </a:lnTo>
                  <a:lnTo>
                    <a:pt x="1632" y="124"/>
                  </a:lnTo>
                  <a:lnTo>
                    <a:pt x="1630" y="127"/>
                  </a:lnTo>
                  <a:lnTo>
                    <a:pt x="1630" y="127"/>
                  </a:lnTo>
                  <a:lnTo>
                    <a:pt x="1630" y="129"/>
                  </a:lnTo>
                  <a:lnTo>
                    <a:pt x="1628" y="129"/>
                  </a:lnTo>
                  <a:lnTo>
                    <a:pt x="1628" y="131"/>
                  </a:lnTo>
                  <a:lnTo>
                    <a:pt x="1625" y="134"/>
                  </a:lnTo>
                  <a:lnTo>
                    <a:pt x="1625" y="136"/>
                  </a:lnTo>
                  <a:lnTo>
                    <a:pt x="1623" y="136"/>
                  </a:lnTo>
                  <a:lnTo>
                    <a:pt x="1621" y="136"/>
                  </a:lnTo>
                  <a:lnTo>
                    <a:pt x="1619" y="138"/>
                  </a:lnTo>
                  <a:lnTo>
                    <a:pt x="1616" y="139"/>
                  </a:lnTo>
                  <a:lnTo>
                    <a:pt x="1611" y="134"/>
                  </a:lnTo>
                  <a:lnTo>
                    <a:pt x="1606" y="129"/>
                  </a:lnTo>
                  <a:lnTo>
                    <a:pt x="1599" y="124"/>
                  </a:lnTo>
                  <a:lnTo>
                    <a:pt x="1593" y="120"/>
                  </a:lnTo>
                  <a:lnTo>
                    <a:pt x="1597" y="108"/>
                  </a:lnTo>
                  <a:lnTo>
                    <a:pt x="1600" y="108"/>
                  </a:lnTo>
                  <a:lnTo>
                    <a:pt x="1602" y="106"/>
                  </a:lnTo>
                  <a:lnTo>
                    <a:pt x="1602" y="106"/>
                  </a:lnTo>
                  <a:lnTo>
                    <a:pt x="1602" y="106"/>
                  </a:lnTo>
                  <a:lnTo>
                    <a:pt x="1604" y="105"/>
                  </a:lnTo>
                  <a:close/>
                  <a:moveTo>
                    <a:pt x="989" y="77"/>
                  </a:moveTo>
                  <a:lnTo>
                    <a:pt x="1005" y="87"/>
                  </a:lnTo>
                  <a:lnTo>
                    <a:pt x="1019" y="99"/>
                  </a:lnTo>
                  <a:lnTo>
                    <a:pt x="1033" y="112"/>
                  </a:lnTo>
                  <a:lnTo>
                    <a:pt x="1028" y="112"/>
                  </a:lnTo>
                  <a:lnTo>
                    <a:pt x="1024" y="117"/>
                  </a:lnTo>
                  <a:lnTo>
                    <a:pt x="1021" y="119"/>
                  </a:lnTo>
                  <a:lnTo>
                    <a:pt x="1016" y="119"/>
                  </a:lnTo>
                  <a:lnTo>
                    <a:pt x="1010" y="120"/>
                  </a:lnTo>
                  <a:lnTo>
                    <a:pt x="1002" y="120"/>
                  </a:lnTo>
                  <a:lnTo>
                    <a:pt x="995" y="113"/>
                  </a:lnTo>
                  <a:lnTo>
                    <a:pt x="988" y="108"/>
                  </a:lnTo>
                  <a:lnTo>
                    <a:pt x="979" y="105"/>
                  </a:lnTo>
                  <a:lnTo>
                    <a:pt x="979" y="101"/>
                  </a:lnTo>
                  <a:lnTo>
                    <a:pt x="995" y="92"/>
                  </a:lnTo>
                  <a:lnTo>
                    <a:pt x="993" y="89"/>
                  </a:lnTo>
                  <a:lnTo>
                    <a:pt x="991" y="87"/>
                  </a:lnTo>
                  <a:lnTo>
                    <a:pt x="991" y="84"/>
                  </a:lnTo>
                  <a:lnTo>
                    <a:pt x="989" y="77"/>
                  </a:lnTo>
                  <a:close/>
                  <a:moveTo>
                    <a:pt x="1063" y="0"/>
                  </a:moveTo>
                  <a:lnTo>
                    <a:pt x="1064" y="7"/>
                  </a:lnTo>
                  <a:lnTo>
                    <a:pt x="1064" y="12"/>
                  </a:lnTo>
                  <a:lnTo>
                    <a:pt x="1066" y="14"/>
                  </a:lnTo>
                  <a:lnTo>
                    <a:pt x="1068" y="16"/>
                  </a:lnTo>
                  <a:lnTo>
                    <a:pt x="1070" y="17"/>
                  </a:lnTo>
                  <a:lnTo>
                    <a:pt x="1073" y="21"/>
                  </a:lnTo>
                  <a:lnTo>
                    <a:pt x="1075" y="24"/>
                  </a:lnTo>
                  <a:lnTo>
                    <a:pt x="1073" y="28"/>
                  </a:lnTo>
                  <a:lnTo>
                    <a:pt x="1071" y="33"/>
                  </a:lnTo>
                  <a:lnTo>
                    <a:pt x="1070" y="37"/>
                  </a:lnTo>
                  <a:lnTo>
                    <a:pt x="1068" y="40"/>
                  </a:lnTo>
                  <a:lnTo>
                    <a:pt x="1066" y="47"/>
                  </a:lnTo>
                  <a:lnTo>
                    <a:pt x="1073" y="49"/>
                  </a:lnTo>
                  <a:lnTo>
                    <a:pt x="1077" y="52"/>
                  </a:lnTo>
                  <a:lnTo>
                    <a:pt x="1080" y="56"/>
                  </a:lnTo>
                  <a:lnTo>
                    <a:pt x="1082" y="59"/>
                  </a:lnTo>
                  <a:lnTo>
                    <a:pt x="1082" y="66"/>
                  </a:lnTo>
                  <a:lnTo>
                    <a:pt x="1082" y="73"/>
                  </a:lnTo>
                  <a:lnTo>
                    <a:pt x="1077" y="77"/>
                  </a:lnTo>
                  <a:lnTo>
                    <a:pt x="1073" y="80"/>
                  </a:lnTo>
                  <a:lnTo>
                    <a:pt x="1071" y="85"/>
                  </a:lnTo>
                  <a:lnTo>
                    <a:pt x="1070" y="91"/>
                  </a:lnTo>
                  <a:lnTo>
                    <a:pt x="1066" y="98"/>
                  </a:lnTo>
                  <a:lnTo>
                    <a:pt x="1091" y="98"/>
                  </a:lnTo>
                  <a:lnTo>
                    <a:pt x="1091" y="113"/>
                  </a:lnTo>
                  <a:lnTo>
                    <a:pt x="1094" y="127"/>
                  </a:lnTo>
                  <a:lnTo>
                    <a:pt x="1105" y="127"/>
                  </a:lnTo>
                  <a:lnTo>
                    <a:pt x="1110" y="122"/>
                  </a:lnTo>
                  <a:lnTo>
                    <a:pt x="1115" y="117"/>
                  </a:lnTo>
                  <a:lnTo>
                    <a:pt x="1120" y="112"/>
                  </a:lnTo>
                  <a:lnTo>
                    <a:pt x="1129" y="108"/>
                  </a:lnTo>
                  <a:lnTo>
                    <a:pt x="1129" y="119"/>
                  </a:lnTo>
                  <a:lnTo>
                    <a:pt x="1127" y="133"/>
                  </a:lnTo>
                  <a:lnTo>
                    <a:pt x="1126" y="145"/>
                  </a:lnTo>
                  <a:lnTo>
                    <a:pt x="1126" y="153"/>
                  </a:lnTo>
                  <a:lnTo>
                    <a:pt x="1124" y="159"/>
                  </a:lnTo>
                  <a:lnTo>
                    <a:pt x="1127" y="162"/>
                  </a:lnTo>
                  <a:lnTo>
                    <a:pt x="1129" y="164"/>
                  </a:lnTo>
                  <a:lnTo>
                    <a:pt x="1131" y="166"/>
                  </a:lnTo>
                  <a:lnTo>
                    <a:pt x="1134" y="167"/>
                  </a:lnTo>
                  <a:lnTo>
                    <a:pt x="1139" y="169"/>
                  </a:lnTo>
                  <a:lnTo>
                    <a:pt x="1148" y="155"/>
                  </a:lnTo>
                  <a:lnTo>
                    <a:pt x="1155" y="139"/>
                  </a:lnTo>
                  <a:lnTo>
                    <a:pt x="1155" y="127"/>
                  </a:lnTo>
                  <a:lnTo>
                    <a:pt x="1153" y="115"/>
                  </a:lnTo>
                  <a:lnTo>
                    <a:pt x="1153" y="103"/>
                  </a:lnTo>
                  <a:lnTo>
                    <a:pt x="1157" y="91"/>
                  </a:lnTo>
                  <a:lnTo>
                    <a:pt x="1167" y="82"/>
                  </a:lnTo>
                  <a:lnTo>
                    <a:pt x="1171" y="78"/>
                  </a:lnTo>
                  <a:lnTo>
                    <a:pt x="1174" y="78"/>
                  </a:lnTo>
                  <a:lnTo>
                    <a:pt x="1178" y="80"/>
                  </a:lnTo>
                  <a:lnTo>
                    <a:pt x="1181" y="82"/>
                  </a:lnTo>
                  <a:lnTo>
                    <a:pt x="1183" y="85"/>
                  </a:lnTo>
                  <a:lnTo>
                    <a:pt x="1187" y="89"/>
                  </a:lnTo>
                  <a:lnTo>
                    <a:pt x="1188" y="92"/>
                  </a:lnTo>
                  <a:lnTo>
                    <a:pt x="1192" y="94"/>
                  </a:lnTo>
                  <a:lnTo>
                    <a:pt x="1194" y="98"/>
                  </a:lnTo>
                  <a:lnTo>
                    <a:pt x="1201" y="98"/>
                  </a:lnTo>
                  <a:lnTo>
                    <a:pt x="1209" y="94"/>
                  </a:lnTo>
                  <a:lnTo>
                    <a:pt x="1218" y="92"/>
                  </a:lnTo>
                  <a:lnTo>
                    <a:pt x="1225" y="98"/>
                  </a:lnTo>
                  <a:lnTo>
                    <a:pt x="1225" y="112"/>
                  </a:lnTo>
                  <a:lnTo>
                    <a:pt x="1225" y="119"/>
                  </a:lnTo>
                  <a:lnTo>
                    <a:pt x="1223" y="131"/>
                  </a:lnTo>
                  <a:lnTo>
                    <a:pt x="1222" y="146"/>
                  </a:lnTo>
                  <a:lnTo>
                    <a:pt x="1218" y="164"/>
                  </a:lnTo>
                  <a:lnTo>
                    <a:pt x="1215" y="178"/>
                  </a:lnTo>
                  <a:lnTo>
                    <a:pt x="1213" y="188"/>
                  </a:lnTo>
                  <a:lnTo>
                    <a:pt x="1206" y="188"/>
                  </a:lnTo>
                  <a:lnTo>
                    <a:pt x="1202" y="187"/>
                  </a:lnTo>
                  <a:lnTo>
                    <a:pt x="1199" y="185"/>
                  </a:lnTo>
                  <a:lnTo>
                    <a:pt x="1195" y="183"/>
                  </a:lnTo>
                  <a:lnTo>
                    <a:pt x="1190" y="181"/>
                  </a:lnTo>
                  <a:lnTo>
                    <a:pt x="1190" y="185"/>
                  </a:lnTo>
                  <a:lnTo>
                    <a:pt x="1192" y="187"/>
                  </a:lnTo>
                  <a:lnTo>
                    <a:pt x="1194" y="188"/>
                  </a:lnTo>
                  <a:lnTo>
                    <a:pt x="1195" y="190"/>
                  </a:lnTo>
                  <a:lnTo>
                    <a:pt x="1195" y="192"/>
                  </a:lnTo>
                  <a:lnTo>
                    <a:pt x="1197" y="195"/>
                  </a:lnTo>
                  <a:lnTo>
                    <a:pt x="1197" y="201"/>
                  </a:lnTo>
                  <a:lnTo>
                    <a:pt x="1148" y="204"/>
                  </a:lnTo>
                  <a:lnTo>
                    <a:pt x="1148" y="208"/>
                  </a:lnTo>
                  <a:lnTo>
                    <a:pt x="1152" y="218"/>
                  </a:lnTo>
                  <a:lnTo>
                    <a:pt x="1150" y="229"/>
                  </a:lnTo>
                  <a:lnTo>
                    <a:pt x="1148" y="246"/>
                  </a:lnTo>
                  <a:lnTo>
                    <a:pt x="1139" y="246"/>
                  </a:lnTo>
                  <a:lnTo>
                    <a:pt x="1127" y="239"/>
                  </a:lnTo>
                  <a:lnTo>
                    <a:pt x="1110" y="235"/>
                  </a:lnTo>
                  <a:lnTo>
                    <a:pt x="1110" y="239"/>
                  </a:lnTo>
                  <a:lnTo>
                    <a:pt x="1113" y="239"/>
                  </a:lnTo>
                  <a:lnTo>
                    <a:pt x="1117" y="242"/>
                  </a:lnTo>
                  <a:lnTo>
                    <a:pt x="1119" y="244"/>
                  </a:lnTo>
                  <a:lnTo>
                    <a:pt x="1120" y="246"/>
                  </a:lnTo>
                  <a:lnTo>
                    <a:pt x="1122" y="248"/>
                  </a:lnTo>
                  <a:lnTo>
                    <a:pt x="1124" y="253"/>
                  </a:lnTo>
                  <a:lnTo>
                    <a:pt x="1124" y="258"/>
                  </a:lnTo>
                  <a:lnTo>
                    <a:pt x="1122" y="262"/>
                  </a:lnTo>
                  <a:lnTo>
                    <a:pt x="1119" y="265"/>
                  </a:lnTo>
                  <a:lnTo>
                    <a:pt x="1117" y="269"/>
                  </a:lnTo>
                  <a:lnTo>
                    <a:pt x="1108" y="276"/>
                  </a:lnTo>
                  <a:lnTo>
                    <a:pt x="1101" y="283"/>
                  </a:lnTo>
                  <a:lnTo>
                    <a:pt x="1098" y="291"/>
                  </a:lnTo>
                  <a:lnTo>
                    <a:pt x="1094" y="304"/>
                  </a:lnTo>
                  <a:lnTo>
                    <a:pt x="1087" y="304"/>
                  </a:lnTo>
                  <a:lnTo>
                    <a:pt x="1082" y="302"/>
                  </a:lnTo>
                  <a:lnTo>
                    <a:pt x="1077" y="300"/>
                  </a:lnTo>
                  <a:lnTo>
                    <a:pt x="1073" y="298"/>
                  </a:lnTo>
                  <a:lnTo>
                    <a:pt x="1066" y="297"/>
                  </a:lnTo>
                  <a:lnTo>
                    <a:pt x="1066" y="300"/>
                  </a:lnTo>
                  <a:lnTo>
                    <a:pt x="1075" y="300"/>
                  </a:lnTo>
                  <a:lnTo>
                    <a:pt x="1077" y="304"/>
                  </a:lnTo>
                  <a:lnTo>
                    <a:pt x="1078" y="307"/>
                  </a:lnTo>
                  <a:lnTo>
                    <a:pt x="1080" y="309"/>
                  </a:lnTo>
                  <a:lnTo>
                    <a:pt x="1080" y="312"/>
                  </a:lnTo>
                  <a:lnTo>
                    <a:pt x="1082" y="318"/>
                  </a:lnTo>
                  <a:lnTo>
                    <a:pt x="1082" y="323"/>
                  </a:lnTo>
                  <a:lnTo>
                    <a:pt x="1066" y="328"/>
                  </a:lnTo>
                  <a:lnTo>
                    <a:pt x="1052" y="337"/>
                  </a:lnTo>
                  <a:lnTo>
                    <a:pt x="1043" y="347"/>
                  </a:lnTo>
                  <a:lnTo>
                    <a:pt x="1037" y="363"/>
                  </a:lnTo>
                  <a:lnTo>
                    <a:pt x="1037" y="386"/>
                  </a:lnTo>
                  <a:lnTo>
                    <a:pt x="1043" y="400"/>
                  </a:lnTo>
                  <a:lnTo>
                    <a:pt x="1047" y="419"/>
                  </a:lnTo>
                  <a:lnTo>
                    <a:pt x="1047" y="438"/>
                  </a:lnTo>
                  <a:lnTo>
                    <a:pt x="1066" y="438"/>
                  </a:lnTo>
                  <a:lnTo>
                    <a:pt x="1066" y="447"/>
                  </a:lnTo>
                  <a:lnTo>
                    <a:pt x="1070" y="450"/>
                  </a:lnTo>
                  <a:lnTo>
                    <a:pt x="1070" y="454"/>
                  </a:lnTo>
                  <a:lnTo>
                    <a:pt x="1070" y="457"/>
                  </a:lnTo>
                  <a:lnTo>
                    <a:pt x="1070" y="459"/>
                  </a:lnTo>
                  <a:lnTo>
                    <a:pt x="1070" y="461"/>
                  </a:lnTo>
                  <a:lnTo>
                    <a:pt x="1070" y="462"/>
                  </a:lnTo>
                  <a:lnTo>
                    <a:pt x="1071" y="464"/>
                  </a:lnTo>
                  <a:lnTo>
                    <a:pt x="1077" y="464"/>
                  </a:lnTo>
                  <a:lnTo>
                    <a:pt x="1082" y="466"/>
                  </a:lnTo>
                  <a:lnTo>
                    <a:pt x="1094" y="464"/>
                  </a:lnTo>
                  <a:lnTo>
                    <a:pt x="1106" y="469"/>
                  </a:lnTo>
                  <a:lnTo>
                    <a:pt x="1119" y="478"/>
                  </a:lnTo>
                  <a:lnTo>
                    <a:pt x="1131" y="490"/>
                  </a:lnTo>
                  <a:lnTo>
                    <a:pt x="1141" y="501"/>
                  </a:lnTo>
                  <a:lnTo>
                    <a:pt x="1152" y="508"/>
                  </a:lnTo>
                  <a:lnTo>
                    <a:pt x="1157" y="510"/>
                  </a:lnTo>
                  <a:lnTo>
                    <a:pt x="1160" y="511"/>
                  </a:lnTo>
                  <a:lnTo>
                    <a:pt x="1164" y="510"/>
                  </a:lnTo>
                  <a:lnTo>
                    <a:pt x="1167" y="510"/>
                  </a:lnTo>
                  <a:lnTo>
                    <a:pt x="1169" y="508"/>
                  </a:lnTo>
                  <a:lnTo>
                    <a:pt x="1173" y="506"/>
                  </a:lnTo>
                  <a:lnTo>
                    <a:pt x="1174" y="504"/>
                  </a:lnTo>
                  <a:lnTo>
                    <a:pt x="1178" y="504"/>
                  </a:lnTo>
                  <a:lnTo>
                    <a:pt x="1206" y="511"/>
                  </a:lnTo>
                  <a:lnTo>
                    <a:pt x="1209" y="530"/>
                  </a:lnTo>
                  <a:lnTo>
                    <a:pt x="1213" y="544"/>
                  </a:lnTo>
                  <a:lnTo>
                    <a:pt x="1215" y="555"/>
                  </a:lnTo>
                  <a:lnTo>
                    <a:pt x="1216" y="565"/>
                  </a:lnTo>
                  <a:lnTo>
                    <a:pt x="1220" y="576"/>
                  </a:lnTo>
                  <a:lnTo>
                    <a:pt x="1229" y="588"/>
                  </a:lnTo>
                  <a:lnTo>
                    <a:pt x="1239" y="604"/>
                  </a:lnTo>
                  <a:lnTo>
                    <a:pt x="1242" y="602"/>
                  </a:lnTo>
                  <a:lnTo>
                    <a:pt x="1244" y="602"/>
                  </a:lnTo>
                  <a:lnTo>
                    <a:pt x="1244" y="602"/>
                  </a:lnTo>
                  <a:lnTo>
                    <a:pt x="1246" y="600"/>
                  </a:lnTo>
                  <a:lnTo>
                    <a:pt x="1248" y="600"/>
                  </a:lnTo>
                  <a:lnTo>
                    <a:pt x="1251" y="599"/>
                  </a:lnTo>
                  <a:lnTo>
                    <a:pt x="1253" y="599"/>
                  </a:lnTo>
                  <a:lnTo>
                    <a:pt x="1253" y="597"/>
                  </a:lnTo>
                  <a:lnTo>
                    <a:pt x="1253" y="597"/>
                  </a:lnTo>
                  <a:lnTo>
                    <a:pt x="1253" y="597"/>
                  </a:lnTo>
                  <a:lnTo>
                    <a:pt x="1253" y="595"/>
                  </a:lnTo>
                  <a:lnTo>
                    <a:pt x="1255" y="592"/>
                  </a:lnTo>
                  <a:lnTo>
                    <a:pt x="1255" y="581"/>
                  </a:lnTo>
                  <a:lnTo>
                    <a:pt x="1253" y="567"/>
                  </a:lnTo>
                  <a:lnTo>
                    <a:pt x="1249" y="550"/>
                  </a:lnTo>
                  <a:lnTo>
                    <a:pt x="1244" y="534"/>
                  </a:lnTo>
                  <a:lnTo>
                    <a:pt x="1258" y="527"/>
                  </a:lnTo>
                  <a:lnTo>
                    <a:pt x="1272" y="517"/>
                  </a:lnTo>
                  <a:lnTo>
                    <a:pt x="1281" y="503"/>
                  </a:lnTo>
                  <a:lnTo>
                    <a:pt x="1286" y="485"/>
                  </a:lnTo>
                  <a:lnTo>
                    <a:pt x="1288" y="475"/>
                  </a:lnTo>
                  <a:lnTo>
                    <a:pt x="1286" y="459"/>
                  </a:lnTo>
                  <a:lnTo>
                    <a:pt x="1286" y="443"/>
                  </a:lnTo>
                  <a:lnTo>
                    <a:pt x="1279" y="440"/>
                  </a:lnTo>
                  <a:lnTo>
                    <a:pt x="1276" y="438"/>
                  </a:lnTo>
                  <a:lnTo>
                    <a:pt x="1272" y="436"/>
                  </a:lnTo>
                  <a:lnTo>
                    <a:pt x="1269" y="433"/>
                  </a:lnTo>
                  <a:lnTo>
                    <a:pt x="1267" y="427"/>
                  </a:lnTo>
                  <a:lnTo>
                    <a:pt x="1274" y="415"/>
                  </a:lnTo>
                  <a:lnTo>
                    <a:pt x="1277" y="401"/>
                  </a:lnTo>
                  <a:lnTo>
                    <a:pt x="1274" y="386"/>
                  </a:lnTo>
                  <a:lnTo>
                    <a:pt x="1270" y="370"/>
                  </a:lnTo>
                  <a:lnTo>
                    <a:pt x="1265" y="352"/>
                  </a:lnTo>
                  <a:lnTo>
                    <a:pt x="1263" y="335"/>
                  </a:lnTo>
                  <a:lnTo>
                    <a:pt x="1267" y="335"/>
                  </a:lnTo>
                  <a:lnTo>
                    <a:pt x="1267" y="331"/>
                  </a:lnTo>
                  <a:lnTo>
                    <a:pt x="1291" y="335"/>
                  </a:lnTo>
                  <a:lnTo>
                    <a:pt x="1312" y="335"/>
                  </a:lnTo>
                  <a:lnTo>
                    <a:pt x="1335" y="331"/>
                  </a:lnTo>
                  <a:lnTo>
                    <a:pt x="1340" y="340"/>
                  </a:lnTo>
                  <a:lnTo>
                    <a:pt x="1345" y="352"/>
                  </a:lnTo>
                  <a:lnTo>
                    <a:pt x="1351" y="361"/>
                  </a:lnTo>
                  <a:lnTo>
                    <a:pt x="1356" y="365"/>
                  </a:lnTo>
                  <a:lnTo>
                    <a:pt x="1359" y="366"/>
                  </a:lnTo>
                  <a:lnTo>
                    <a:pt x="1365" y="366"/>
                  </a:lnTo>
                  <a:lnTo>
                    <a:pt x="1370" y="368"/>
                  </a:lnTo>
                  <a:lnTo>
                    <a:pt x="1375" y="370"/>
                  </a:lnTo>
                  <a:lnTo>
                    <a:pt x="1379" y="373"/>
                  </a:lnTo>
                  <a:lnTo>
                    <a:pt x="1380" y="382"/>
                  </a:lnTo>
                  <a:lnTo>
                    <a:pt x="1384" y="398"/>
                  </a:lnTo>
                  <a:lnTo>
                    <a:pt x="1386" y="412"/>
                  </a:lnTo>
                  <a:lnTo>
                    <a:pt x="1389" y="422"/>
                  </a:lnTo>
                  <a:lnTo>
                    <a:pt x="1391" y="424"/>
                  </a:lnTo>
                  <a:lnTo>
                    <a:pt x="1394" y="427"/>
                  </a:lnTo>
                  <a:lnTo>
                    <a:pt x="1398" y="429"/>
                  </a:lnTo>
                  <a:lnTo>
                    <a:pt x="1401" y="433"/>
                  </a:lnTo>
                  <a:lnTo>
                    <a:pt x="1407" y="434"/>
                  </a:lnTo>
                  <a:lnTo>
                    <a:pt x="1408" y="438"/>
                  </a:lnTo>
                  <a:lnTo>
                    <a:pt x="1422" y="427"/>
                  </a:lnTo>
                  <a:lnTo>
                    <a:pt x="1433" y="414"/>
                  </a:lnTo>
                  <a:lnTo>
                    <a:pt x="1441" y="400"/>
                  </a:lnTo>
                  <a:lnTo>
                    <a:pt x="1455" y="389"/>
                  </a:lnTo>
                  <a:lnTo>
                    <a:pt x="1457" y="401"/>
                  </a:lnTo>
                  <a:lnTo>
                    <a:pt x="1462" y="408"/>
                  </a:lnTo>
                  <a:lnTo>
                    <a:pt x="1469" y="415"/>
                  </a:lnTo>
                  <a:lnTo>
                    <a:pt x="1476" y="422"/>
                  </a:lnTo>
                  <a:lnTo>
                    <a:pt x="1482" y="431"/>
                  </a:lnTo>
                  <a:lnTo>
                    <a:pt x="1482" y="434"/>
                  </a:lnTo>
                  <a:lnTo>
                    <a:pt x="1482" y="438"/>
                  </a:lnTo>
                  <a:lnTo>
                    <a:pt x="1480" y="440"/>
                  </a:lnTo>
                  <a:lnTo>
                    <a:pt x="1480" y="443"/>
                  </a:lnTo>
                  <a:lnTo>
                    <a:pt x="1478" y="447"/>
                  </a:lnTo>
                  <a:lnTo>
                    <a:pt x="1480" y="450"/>
                  </a:lnTo>
                  <a:lnTo>
                    <a:pt x="1482" y="454"/>
                  </a:lnTo>
                  <a:lnTo>
                    <a:pt x="1483" y="455"/>
                  </a:lnTo>
                  <a:lnTo>
                    <a:pt x="1487" y="455"/>
                  </a:lnTo>
                  <a:lnTo>
                    <a:pt x="1490" y="455"/>
                  </a:lnTo>
                  <a:lnTo>
                    <a:pt x="1492" y="455"/>
                  </a:lnTo>
                  <a:lnTo>
                    <a:pt x="1496" y="455"/>
                  </a:lnTo>
                  <a:lnTo>
                    <a:pt x="1497" y="457"/>
                  </a:lnTo>
                  <a:lnTo>
                    <a:pt x="1503" y="471"/>
                  </a:lnTo>
                  <a:lnTo>
                    <a:pt x="1503" y="482"/>
                  </a:lnTo>
                  <a:lnTo>
                    <a:pt x="1501" y="492"/>
                  </a:lnTo>
                  <a:lnTo>
                    <a:pt x="1504" y="501"/>
                  </a:lnTo>
                  <a:lnTo>
                    <a:pt x="1517" y="511"/>
                  </a:lnTo>
                  <a:lnTo>
                    <a:pt x="1506" y="532"/>
                  </a:lnTo>
                  <a:lnTo>
                    <a:pt x="1494" y="550"/>
                  </a:lnTo>
                  <a:lnTo>
                    <a:pt x="1497" y="550"/>
                  </a:lnTo>
                  <a:lnTo>
                    <a:pt x="1508" y="539"/>
                  </a:lnTo>
                  <a:lnTo>
                    <a:pt x="1518" y="530"/>
                  </a:lnTo>
                  <a:lnTo>
                    <a:pt x="1527" y="520"/>
                  </a:lnTo>
                  <a:lnTo>
                    <a:pt x="1539" y="523"/>
                  </a:lnTo>
                  <a:lnTo>
                    <a:pt x="1546" y="530"/>
                  </a:lnTo>
                  <a:lnTo>
                    <a:pt x="1553" y="539"/>
                  </a:lnTo>
                  <a:lnTo>
                    <a:pt x="1555" y="553"/>
                  </a:lnTo>
                  <a:lnTo>
                    <a:pt x="1571" y="553"/>
                  </a:lnTo>
                  <a:lnTo>
                    <a:pt x="1571" y="558"/>
                  </a:lnTo>
                  <a:lnTo>
                    <a:pt x="1572" y="562"/>
                  </a:lnTo>
                  <a:lnTo>
                    <a:pt x="1572" y="567"/>
                  </a:lnTo>
                  <a:lnTo>
                    <a:pt x="1574" y="572"/>
                  </a:lnTo>
                  <a:lnTo>
                    <a:pt x="1572" y="578"/>
                  </a:lnTo>
                  <a:lnTo>
                    <a:pt x="1572" y="581"/>
                  </a:lnTo>
                  <a:lnTo>
                    <a:pt x="1572" y="585"/>
                  </a:lnTo>
                  <a:lnTo>
                    <a:pt x="1574" y="586"/>
                  </a:lnTo>
                  <a:lnTo>
                    <a:pt x="1574" y="590"/>
                  </a:lnTo>
                  <a:lnTo>
                    <a:pt x="1574" y="592"/>
                  </a:lnTo>
                  <a:lnTo>
                    <a:pt x="1574" y="595"/>
                  </a:lnTo>
                  <a:lnTo>
                    <a:pt x="1555" y="609"/>
                  </a:lnTo>
                  <a:lnTo>
                    <a:pt x="1534" y="618"/>
                  </a:lnTo>
                  <a:lnTo>
                    <a:pt x="1510" y="623"/>
                  </a:lnTo>
                  <a:lnTo>
                    <a:pt x="1485" y="626"/>
                  </a:lnTo>
                  <a:lnTo>
                    <a:pt x="1461" y="630"/>
                  </a:lnTo>
                  <a:lnTo>
                    <a:pt x="1436" y="633"/>
                  </a:lnTo>
                  <a:lnTo>
                    <a:pt x="1415" y="640"/>
                  </a:lnTo>
                  <a:lnTo>
                    <a:pt x="1396" y="649"/>
                  </a:lnTo>
                  <a:lnTo>
                    <a:pt x="1382" y="665"/>
                  </a:lnTo>
                  <a:lnTo>
                    <a:pt x="1386" y="665"/>
                  </a:lnTo>
                  <a:lnTo>
                    <a:pt x="1403" y="653"/>
                  </a:lnTo>
                  <a:lnTo>
                    <a:pt x="1424" y="644"/>
                  </a:lnTo>
                  <a:lnTo>
                    <a:pt x="1447" y="639"/>
                  </a:lnTo>
                  <a:lnTo>
                    <a:pt x="1448" y="642"/>
                  </a:lnTo>
                  <a:lnTo>
                    <a:pt x="1450" y="646"/>
                  </a:lnTo>
                  <a:lnTo>
                    <a:pt x="1452" y="647"/>
                  </a:lnTo>
                  <a:lnTo>
                    <a:pt x="1455" y="649"/>
                  </a:lnTo>
                  <a:lnTo>
                    <a:pt x="1459" y="651"/>
                  </a:lnTo>
                  <a:lnTo>
                    <a:pt x="1462" y="654"/>
                  </a:lnTo>
                  <a:lnTo>
                    <a:pt x="1457" y="663"/>
                  </a:lnTo>
                  <a:lnTo>
                    <a:pt x="1454" y="670"/>
                  </a:lnTo>
                  <a:lnTo>
                    <a:pt x="1452" y="677"/>
                  </a:lnTo>
                  <a:lnTo>
                    <a:pt x="1450" y="688"/>
                  </a:lnTo>
                  <a:lnTo>
                    <a:pt x="1464" y="695"/>
                  </a:lnTo>
                  <a:lnTo>
                    <a:pt x="1473" y="705"/>
                  </a:lnTo>
                  <a:lnTo>
                    <a:pt x="1480" y="715"/>
                  </a:lnTo>
                  <a:lnTo>
                    <a:pt x="1489" y="726"/>
                  </a:lnTo>
                  <a:lnTo>
                    <a:pt x="1489" y="729"/>
                  </a:lnTo>
                  <a:lnTo>
                    <a:pt x="1489" y="731"/>
                  </a:lnTo>
                  <a:lnTo>
                    <a:pt x="1487" y="731"/>
                  </a:lnTo>
                  <a:lnTo>
                    <a:pt x="1487" y="733"/>
                  </a:lnTo>
                  <a:lnTo>
                    <a:pt x="1485" y="735"/>
                  </a:lnTo>
                  <a:lnTo>
                    <a:pt x="1475" y="747"/>
                  </a:lnTo>
                  <a:lnTo>
                    <a:pt x="1461" y="757"/>
                  </a:lnTo>
                  <a:lnTo>
                    <a:pt x="1443" y="764"/>
                  </a:lnTo>
                  <a:lnTo>
                    <a:pt x="1443" y="749"/>
                  </a:lnTo>
                  <a:lnTo>
                    <a:pt x="1452" y="743"/>
                  </a:lnTo>
                  <a:lnTo>
                    <a:pt x="1459" y="738"/>
                  </a:lnTo>
                  <a:lnTo>
                    <a:pt x="1466" y="729"/>
                  </a:lnTo>
                  <a:lnTo>
                    <a:pt x="1459" y="726"/>
                  </a:lnTo>
                  <a:lnTo>
                    <a:pt x="1459" y="722"/>
                  </a:lnTo>
                  <a:lnTo>
                    <a:pt x="1457" y="722"/>
                  </a:lnTo>
                  <a:lnTo>
                    <a:pt x="1455" y="722"/>
                  </a:lnTo>
                  <a:lnTo>
                    <a:pt x="1455" y="722"/>
                  </a:lnTo>
                  <a:lnTo>
                    <a:pt x="1455" y="724"/>
                  </a:lnTo>
                  <a:lnTo>
                    <a:pt x="1455" y="726"/>
                  </a:lnTo>
                  <a:lnTo>
                    <a:pt x="1455" y="726"/>
                  </a:lnTo>
                  <a:lnTo>
                    <a:pt x="1443" y="735"/>
                  </a:lnTo>
                  <a:lnTo>
                    <a:pt x="1427" y="742"/>
                  </a:lnTo>
                  <a:lnTo>
                    <a:pt x="1414" y="747"/>
                  </a:lnTo>
                  <a:lnTo>
                    <a:pt x="1400" y="754"/>
                  </a:lnTo>
                  <a:lnTo>
                    <a:pt x="1387" y="763"/>
                  </a:lnTo>
                  <a:lnTo>
                    <a:pt x="1379" y="775"/>
                  </a:lnTo>
                  <a:lnTo>
                    <a:pt x="1373" y="792"/>
                  </a:lnTo>
                  <a:lnTo>
                    <a:pt x="1379" y="794"/>
                  </a:lnTo>
                  <a:lnTo>
                    <a:pt x="1386" y="796"/>
                  </a:lnTo>
                  <a:lnTo>
                    <a:pt x="1389" y="799"/>
                  </a:lnTo>
                  <a:lnTo>
                    <a:pt x="1382" y="799"/>
                  </a:lnTo>
                  <a:lnTo>
                    <a:pt x="1372" y="808"/>
                  </a:lnTo>
                  <a:lnTo>
                    <a:pt x="1358" y="811"/>
                  </a:lnTo>
                  <a:lnTo>
                    <a:pt x="1345" y="813"/>
                  </a:lnTo>
                  <a:lnTo>
                    <a:pt x="1331" y="815"/>
                  </a:lnTo>
                  <a:lnTo>
                    <a:pt x="1321" y="843"/>
                  </a:lnTo>
                  <a:lnTo>
                    <a:pt x="1309" y="873"/>
                  </a:lnTo>
                  <a:lnTo>
                    <a:pt x="1305" y="869"/>
                  </a:lnTo>
                  <a:lnTo>
                    <a:pt x="1304" y="867"/>
                  </a:lnTo>
                  <a:lnTo>
                    <a:pt x="1300" y="866"/>
                  </a:lnTo>
                  <a:lnTo>
                    <a:pt x="1298" y="864"/>
                  </a:lnTo>
                  <a:lnTo>
                    <a:pt x="1293" y="860"/>
                  </a:lnTo>
                  <a:lnTo>
                    <a:pt x="1293" y="869"/>
                  </a:lnTo>
                  <a:lnTo>
                    <a:pt x="1295" y="873"/>
                  </a:lnTo>
                  <a:lnTo>
                    <a:pt x="1298" y="883"/>
                  </a:lnTo>
                  <a:lnTo>
                    <a:pt x="1302" y="895"/>
                  </a:lnTo>
                  <a:lnTo>
                    <a:pt x="1305" y="906"/>
                  </a:lnTo>
                  <a:lnTo>
                    <a:pt x="1305" y="911"/>
                  </a:lnTo>
                  <a:lnTo>
                    <a:pt x="1291" y="920"/>
                  </a:lnTo>
                  <a:lnTo>
                    <a:pt x="1276" y="928"/>
                  </a:lnTo>
                  <a:lnTo>
                    <a:pt x="1260" y="939"/>
                  </a:lnTo>
                  <a:lnTo>
                    <a:pt x="1244" y="949"/>
                  </a:lnTo>
                  <a:lnTo>
                    <a:pt x="1234" y="963"/>
                  </a:lnTo>
                  <a:lnTo>
                    <a:pt x="1229" y="981"/>
                  </a:lnTo>
                  <a:lnTo>
                    <a:pt x="1223" y="995"/>
                  </a:lnTo>
                  <a:lnTo>
                    <a:pt x="1225" y="1012"/>
                  </a:lnTo>
                  <a:lnTo>
                    <a:pt x="1230" y="1031"/>
                  </a:lnTo>
                  <a:lnTo>
                    <a:pt x="1237" y="1051"/>
                  </a:lnTo>
                  <a:lnTo>
                    <a:pt x="1244" y="1070"/>
                  </a:lnTo>
                  <a:lnTo>
                    <a:pt x="1248" y="1087"/>
                  </a:lnTo>
                  <a:lnTo>
                    <a:pt x="1244" y="1087"/>
                  </a:lnTo>
                  <a:lnTo>
                    <a:pt x="1244" y="1091"/>
                  </a:lnTo>
                  <a:lnTo>
                    <a:pt x="1232" y="1087"/>
                  </a:lnTo>
                  <a:lnTo>
                    <a:pt x="1227" y="1072"/>
                  </a:lnTo>
                  <a:lnTo>
                    <a:pt x="1218" y="1052"/>
                  </a:lnTo>
                  <a:lnTo>
                    <a:pt x="1208" y="1031"/>
                  </a:lnTo>
                  <a:lnTo>
                    <a:pt x="1197" y="1016"/>
                  </a:lnTo>
                  <a:lnTo>
                    <a:pt x="1187" y="1007"/>
                  </a:lnTo>
                  <a:lnTo>
                    <a:pt x="1174" y="1005"/>
                  </a:lnTo>
                  <a:lnTo>
                    <a:pt x="1159" y="998"/>
                  </a:lnTo>
                  <a:lnTo>
                    <a:pt x="1141" y="991"/>
                  </a:lnTo>
                  <a:lnTo>
                    <a:pt x="1120" y="988"/>
                  </a:lnTo>
                  <a:lnTo>
                    <a:pt x="1120" y="991"/>
                  </a:lnTo>
                  <a:lnTo>
                    <a:pt x="1117" y="991"/>
                  </a:lnTo>
                  <a:lnTo>
                    <a:pt x="1119" y="997"/>
                  </a:lnTo>
                  <a:lnTo>
                    <a:pt x="1122" y="1002"/>
                  </a:lnTo>
                  <a:lnTo>
                    <a:pt x="1124" y="1005"/>
                  </a:lnTo>
                  <a:lnTo>
                    <a:pt x="1126" y="1009"/>
                  </a:lnTo>
                  <a:lnTo>
                    <a:pt x="1129" y="1014"/>
                  </a:lnTo>
                  <a:lnTo>
                    <a:pt x="1113" y="1014"/>
                  </a:lnTo>
                  <a:lnTo>
                    <a:pt x="1101" y="1009"/>
                  </a:lnTo>
                  <a:lnTo>
                    <a:pt x="1085" y="1005"/>
                  </a:lnTo>
                  <a:lnTo>
                    <a:pt x="1070" y="1005"/>
                  </a:lnTo>
                  <a:lnTo>
                    <a:pt x="1054" y="1007"/>
                  </a:lnTo>
                  <a:lnTo>
                    <a:pt x="1043" y="1010"/>
                  </a:lnTo>
                  <a:lnTo>
                    <a:pt x="1031" y="1016"/>
                  </a:lnTo>
                  <a:lnTo>
                    <a:pt x="1021" y="1023"/>
                  </a:lnTo>
                  <a:lnTo>
                    <a:pt x="1014" y="1033"/>
                  </a:lnTo>
                  <a:lnTo>
                    <a:pt x="1010" y="1042"/>
                  </a:lnTo>
                  <a:lnTo>
                    <a:pt x="1012" y="1049"/>
                  </a:lnTo>
                  <a:lnTo>
                    <a:pt x="1012" y="1058"/>
                  </a:lnTo>
                  <a:lnTo>
                    <a:pt x="1009" y="1068"/>
                  </a:lnTo>
                  <a:lnTo>
                    <a:pt x="1002" y="1091"/>
                  </a:lnTo>
                  <a:lnTo>
                    <a:pt x="1002" y="1108"/>
                  </a:lnTo>
                  <a:lnTo>
                    <a:pt x="1003" y="1126"/>
                  </a:lnTo>
                  <a:lnTo>
                    <a:pt x="1010" y="1143"/>
                  </a:lnTo>
                  <a:lnTo>
                    <a:pt x="1021" y="1164"/>
                  </a:lnTo>
                  <a:lnTo>
                    <a:pt x="1033" y="1166"/>
                  </a:lnTo>
                  <a:lnTo>
                    <a:pt x="1040" y="1168"/>
                  </a:lnTo>
                  <a:lnTo>
                    <a:pt x="1043" y="1171"/>
                  </a:lnTo>
                  <a:lnTo>
                    <a:pt x="1047" y="1173"/>
                  </a:lnTo>
                  <a:lnTo>
                    <a:pt x="1052" y="1175"/>
                  </a:lnTo>
                  <a:lnTo>
                    <a:pt x="1061" y="1171"/>
                  </a:lnTo>
                  <a:lnTo>
                    <a:pt x="1075" y="1164"/>
                  </a:lnTo>
                  <a:lnTo>
                    <a:pt x="1078" y="1162"/>
                  </a:lnTo>
                  <a:lnTo>
                    <a:pt x="1080" y="1162"/>
                  </a:lnTo>
                  <a:lnTo>
                    <a:pt x="1084" y="1162"/>
                  </a:lnTo>
                  <a:lnTo>
                    <a:pt x="1084" y="1162"/>
                  </a:lnTo>
                  <a:lnTo>
                    <a:pt x="1085" y="1162"/>
                  </a:lnTo>
                  <a:lnTo>
                    <a:pt x="1087" y="1162"/>
                  </a:lnTo>
                  <a:lnTo>
                    <a:pt x="1087" y="1161"/>
                  </a:lnTo>
                  <a:lnTo>
                    <a:pt x="1091" y="1157"/>
                  </a:lnTo>
                  <a:lnTo>
                    <a:pt x="1092" y="1152"/>
                  </a:lnTo>
                  <a:lnTo>
                    <a:pt x="1094" y="1147"/>
                  </a:lnTo>
                  <a:lnTo>
                    <a:pt x="1096" y="1141"/>
                  </a:lnTo>
                  <a:lnTo>
                    <a:pt x="1098" y="1138"/>
                  </a:lnTo>
                  <a:lnTo>
                    <a:pt x="1106" y="1129"/>
                  </a:lnTo>
                  <a:lnTo>
                    <a:pt x="1117" y="1124"/>
                  </a:lnTo>
                  <a:lnTo>
                    <a:pt x="1133" y="1122"/>
                  </a:lnTo>
                  <a:lnTo>
                    <a:pt x="1134" y="1126"/>
                  </a:lnTo>
                  <a:lnTo>
                    <a:pt x="1136" y="1127"/>
                  </a:lnTo>
                  <a:lnTo>
                    <a:pt x="1136" y="1129"/>
                  </a:lnTo>
                  <a:lnTo>
                    <a:pt x="1138" y="1129"/>
                  </a:lnTo>
                  <a:lnTo>
                    <a:pt x="1138" y="1127"/>
                  </a:lnTo>
                  <a:lnTo>
                    <a:pt x="1139" y="1127"/>
                  </a:lnTo>
                  <a:lnTo>
                    <a:pt x="1143" y="1127"/>
                  </a:lnTo>
                  <a:lnTo>
                    <a:pt x="1148" y="1126"/>
                  </a:lnTo>
                  <a:lnTo>
                    <a:pt x="1148" y="1141"/>
                  </a:lnTo>
                  <a:lnTo>
                    <a:pt x="1141" y="1148"/>
                  </a:lnTo>
                  <a:lnTo>
                    <a:pt x="1136" y="1161"/>
                  </a:lnTo>
                  <a:lnTo>
                    <a:pt x="1131" y="1178"/>
                  </a:lnTo>
                  <a:lnTo>
                    <a:pt x="1126" y="1194"/>
                  </a:lnTo>
                  <a:lnTo>
                    <a:pt x="1120" y="1206"/>
                  </a:lnTo>
                  <a:lnTo>
                    <a:pt x="1138" y="1206"/>
                  </a:lnTo>
                  <a:lnTo>
                    <a:pt x="1153" y="1204"/>
                  </a:lnTo>
                  <a:lnTo>
                    <a:pt x="1167" y="1204"/>
                  </a:lnTo>
                  <a:lnTo>
                    <a:pt x="1180" y="1206"/>
                  </a:lnTo>
                  <a:lnTo>
                    <a:pt x="1188" y="1211"/>
                  </a:lnTo>
                  <a:lnTo>
                    <a:pt x="1195" y="1222"/>
                  </a:lnTo>
                  <a:lnTo>
                    <a:pt x="1197" y="1237"/>
                  </a:lnTo>
                  <a:lnTo>
                    <a:pt x="1194" y="1248"/>
                  </a:lnTo>
                  <a:lnTo>
                    <a:pt x="1190" y="1262"/>
                  </a:lnTo>
                  <a:lnTo>
                    <a:pt x="1190" y="1276"/>
                  </a:lnTo>
                  <a:lnTo>
                    <a:pt x="1199" y="1285"/>
                  </a:lnTo>
                  <a:lnTo>
                    <a:pt x="1204" y="1291"/>
                  </a:lnTo>
                  <a:lnTo>
                    <a:pt x="1211" y="1298"/>
                  </a:lnTo>
                  <a:lnTo>
                    <a:pt x="1222" y="1304"/>
                  </a:lnTo>
                  <a:lnTo>
                    <a:pt x="1235" y="1307"/>
                  </a:lnTo>
                  <a:lnTo>
                    <a:pt x="1242" y="1298"/>
                  </a:lnTo>
                  <a:lnTo>
                    <a:pt x="1251" y="1295"/>
                  </a:lnTo>
                  <a:lnTo>
                    <a:pt x="1267" y="1295"/>
                  </a:lnTo>
                  <a:lnTo>
                    <a:pt x="1269" y="1298"/>
                  </a:lnTo>
                  <a:lnTo>
                    <a:pt x="1272" y="1302"/>
                  </a:lnTo>
                  <a:lnTo>
                    <a:pt x="1274" y="1304"/>
                  </a:lnTo>
                  <a:lnTo>
                    <a:pt x="1276" y="1304"/>
                  </a:lnTo>
                  <a:lnTo>
                    <a:pt x="1281" y="1305"/>
                  </a:lnTo>
                  <a:lnTo>
                    <a:pt x="1286" y="1307"/>
                  </a:lnTo>
                  <a:lnTo>
                    <a:pt x="1293" y="1293"/>
                  </a:lnTo>
                  <a:lnTo>
                    <a:pt x="1302" y="1283"/>
                  </a:lnTo>
                  <a:lnTo>
                    <a:pt x="1312" y="1274"/>
                  </a:lnTo>
                  <a:lnTo>
                    <a:pt x="1325" y="1267"/>
                  </a:lnTo>
                  <a:lnTo>
                    <a:pt x="1344" y="1264"/>
                  </a:lnTo>
                  <a:lnTo>
                    <a:pt x="1347" y="1262"/>
                  </a:lnTo>
                  <a:lnTo>
                    <a:pt x="1349" y="1262"/>
                  </a:lnTo>
                  <a:lnTo>
                    <a:pt x="1352" y="1262"/>
                  </a:lnTo>
                  <a:lnTo>
                    <a:pt x="1354" y="1262"/>
                  </a:lnTo>
                  <a:lnTo>
                    <a:pt x="1358" y="1264"/>
                  </a:lnTo>
                  <a:lnTo>
                    <a:pt x="1363" y="1264"/>
                  </a:lnTo>
                  <a:lnTo>
                    <a:pt x="1361" y="1267"/>
                  </a:lnTo>
                  <a:lnTo>
                    <a:pt x="1361" y="1271"/>
                  </a:lnTo>
                  <a:lnTo>
                    <a:pt x="1359" y="1271"/>
                  </a:lnTo>
                  <a:lnTo>
                    <a:pt x="1359" y="1272"/>
                  </a:lnTo>
                  <a:lnTo>
                    <a:pt x="1361" y="1272"/>
                  </a:lnTo>
                  <a:lnTo>
                    <a:pt x="1363" y="1274"/>
                  </a:lnTo>
                  <a:lnTo>
                    <a:pt x="1366" y="1276"/>
                  </a:lnTo>
                  <a:lnTo>
                    <a:pt x="1366" y="1272"/>
                  </a:lnTo>
                  <a:lnTo>
                    <a:pt x="1370" y="1269"/>
                  </a:lnTo>
                  <a:lnTo>
                    <a:pt x="1372" y="1267"/>
                  </a:lnTo>
                  <a:lnTo>
                    <a:pt x="1373" y="1265"/>
                  </a:lnTo>
                  <a:lnTo>
                    <a:pt x="1375" y="1264"/>
                  </a:lnTo>
                  <a:lnTo>
                    <a:pt x="1379" y="1262"/>
                  </a:lnTo>
                  <a:lnTo>
                    <a:pt x="1382" y="1260"/>
                  </a:lnTo>
                  <a:lnTo>
                    <a:pt x="1398" y="1274"/>
                  </a:lnTo>
                  <a:lnTo>
                    <a:pt x="1419" y="1281"/>
                  </a:lnTo>
                  <a:lnTo>
                    <a:pt x="1440" y="1283"/>
                  </a:lnTo>
                  <a:lnTo>
                    <a:pt x="1464" y="1281"/>
                  </a:lnTo>
                  <a:lnTo>
                    <a:pt x="1489" y="1279"/>
                  </a:lnTo>
                  <a:lnTo>
                    <a:pt x="1489" y="1283"/>
                  </a:lnTo>
                  <a:lnTo>
                    <a:pt x="1489" y="1285"/>
                  </a:lnTo>
                  <a:lnTo>
                    <a:pt x="1487" y="1286"/>
                  </a:lnTo>
                  <a:lnTo>
                    <a:pt x="1487" y="1286"/>
                  </a:lnTo>
                  <a:lnTo>
                    <a:pt x="1487" y="1288"/>
                  </a:lnTo>
                  <a:lnTo>
                    <a:pt x="1485" y="1291"/>
                  </a:lnTo>
                  <a:lnTo>
                    <a:pt x="1497" y="1295"/>
                  </a:lnTo>
                  <a:lnTo>
                    <a:pt x="1504" y="1300"/>
                  </a:lnTo>
                  <a:lnTo>
                    <a:pt x="1511" y="1305"/>
                  </a:lnTo>
                  <a:lnTo>
                    <a:pt x="1523" y="1311"/>
                  </a:lnTo>
                  <a:lnTo>
                    <a:pt x="1523" y="1321"/>
                  </a:lnTo>
                  <a:lnTo>
                    <a:pt x="1536" y="1325"/>
                  </a:lnTo>
                  <a:lnTo>
                    <a:pt x="1544" y="1326"/>
                  </a:lnTo>
                  <a:lnTo>
                    <a:pt x="1551" y="1333"/>
                  </a:lnTo>
                  <a:lnTo>
                    <a:pt x="1555" y="1344"/>
                  </a:lnTo>
                  <a:lnTo>
                    <a:pt x="1576" y="1346"/>
                  </a:lnTo>
                  <a:lnTo>
                    <a:pt x="1593" y="1347"/>
                  </a:lnTo>
                  <a:lnTo>
                    <a:pt x="1616" y="1349"/>
                  </a:lnTo>
                  <a:lnTo>
                    <a:pt x="1632" y="1370"/>
                  </a:lnTo>
                  <a:lnTo>
                    <a:pt x="1651" y="1389"/>
                  </a:lnTo>
                  <a:lnTo>
                    <a:pt x="1672" y="1405"/>
                  </a:lnTo>
                  <a:lnTo>
                    <a:pt x="1696" y="1417"/>
                  </a:lnTo>
                  <a:lnTo>
                    <a:pt x="1695" y="1424"/>
                  </a:lnTo>
                  <a:lnTo>
                    <a:pt x="1691" y="1428"/>
                  </a:lnTo>
                  <a:lnTo>
                    <a:pt x="1688" y="1433"/>
                  </a:lnTo>
                  <a:lnTo>
                    <a:pt x="1684" y="1436"/>
                  </a:lnTo>
                  <a:lnTo>
                    <a:pt x="1681" y="1442"/>
                  </a:lnTo>
                  <a:lnTo>
                    <a:pt x="1703" y="1442"/>
                  </a:lnTo>
                  <a:lnTo>
                    <a:pt x="1724" y="1449"/>
                  </a:lnTo>
                  <a:lnTo>
                    <a:pt x="1728" y="1461"/>
                  </a:lnTo>
                  <a:lnTo>
                    <a:pt x="1733" y="1459"/>
                  </a:lnTo>
                  <a:lnTo>
                    <a:pt x="1736" y="1457"/>
                  </a:lnTo>
                  <a:lnTo>
                    <a:pt x="1742" y="1459"/>
                  </a:lnTo>
                  <a:lnTo>
                    <a:pt x="1743" y="1459"/>
                  </a:lnTo>
                  <a:lnTo>
                    <a:pt x="1747" y="1461"/>
                  </a:lnTo>
                  <a:lnTo>
                    <a:pt x="1750" y="1463"/>
                  </a:lnTo>
                  <a:lnTo>
                    <a:pt x="1754" y="1464"/>
                  </a:lnTo>
                  <a:lnTo>
                    <a:pt x="1808" y="1468"/>
                  </a:lnTo>
                  <a:lnTo>
                    <a:pt x="1813" y="1473"/>
                  </a:lnTo>
                  <a:lnTo>
                    <a:pt x="1817" y="1483"/>
                  </a:lnTo>
                  <a:lnTo>
                    <a:pt x="1818" y="1492"/>
                  </a:lnTo>
                  <a:lnTo>
                    <a:pt x="1824" y="1499"/>
                  </a:lnTo>
                  <a:lnTo>
                    <a:pt x="1832" y="1501"/>
                  </a:lnTo>
                  <a:lnTo>
                    <a:pt x="1841" y="1501"/>
                  </a:lnTo>
                  <a:lnTo>
                    <a:pt x="1848" y="1499"/>
                  </a:lnTo>
                  <a:lnTo>
                    <a:pt x="1853" y="1506"/>
                  </a:lnTo>
                  <a:lnTo>
                    <a:pt x="1859" y="1511"/>
                  </a:lnTo>
                  <a:lnTo>
                    <a:pt x="1862" y="1517"/>
                  </a:lnTo>
                  <a:lnTo>
                    <a:pt x="1864" y="1524"/>
                  </a:lnTo>
                  <a:lnTo>
                    <a:pt x="1866" y="1532"/>
                  </a:lnTo>
                  <a:lnTo>
                    <a:pt x="1853" y="1548"/>
                  </a:lnTo>
                  <a:lnTo>
                    <a:pt x="1839" y="1567"/>
                  </a:lnTo>
                  <a:lnTo>
                    <a:pt x="1825" y="1588"/>
                  </a:lnTo>
                  <a:lnTo>
                    <a:pt x="1813" y="1609"/>
                  </a:lnTo>
                  <a:lnTo>
                    <a:pt x="1805" y="1625"/>
                  </a:lnTo>
                  <a:lnTo>
                    <a:pt x="1805" y="1635"/>
                  </a:lnTo>
                  <a:lnTo>
                    <a:pt x="1806" y="1649"/>
                  </a:lnTo>
                  <a:lnTo>
                    <a:pt x="1810" y="1665"/>
                  </a:lnTo>
                  <a:lnTo>
                    <a:pt x="1808" y="1679"/>
                  </a:lnTo>
                  <a:lnTo>
                    <a:pt x="1805" y="1688"/>
                  </a:lnTo>
                  <a:lnTo>
                    <a:pt x="1798" y="1702"/>
                  </a:lnTo>
                  <a:lnTo>
                    <a:pt x="1789" y="1717"/>
                  </a:lnTo>
                  <a:lnTo>
                    <a:pt x="1780" y="1733"/>
                  </a:lnTo>
                  <a:lnTo>
                    <a:pt x="1771" y="1745"/>
                  </a:lnTo>
                  <a:lnTo>
                    <a:pt x="1766" y="1752"/>
                  </a:lnTo>
                  <a:lnTo>
                    <a:pt x="1756" y="1756"/>
                  </a:lnTo>
                  <a:lnTo>
                    <a:pt x="1740" y="1758"/>
                  </a:lnTo>
                  <a:lnTo>
                    <a:pt x="1724" y="1759"/>
                  </a:lnTo>
                  <a:lnTo>
                    <a:pt x="1709" y="1763"/>
                  </a:lnTo>
                  <a:lnTo>
                    <a:pt x="1695" y="1768"/>
                  </a:lnTo>
                  <a:lnTo>
                    <a:pt x="1686" y="1778"/>
                  </a:lnTo>
                  <a:lnTo>
                    <a:pt x="1682" y="1784"/>
                  </a:lnTo>
                  <a:lnTo>
                    <a:pt x="1682" y="1787"/>
                  </a:lnTo>
                  <a:lnTo>
                    <a:pt x="1682" y="1791"/>
                  </a:lnTo>
                  <a:lnTo>
                    <a:pt x="1684" y="1796"/>
                  </a:lnTo>
                  <a:lnTo>
                    <a:pt x="1686" y="1801"/>
                  </a:lnTo>
                  <a:lnTo>
                    <a:pt x="1674" y="1801"/>
                  </a:lnTo>
                  <a:lnTo>
                    <a:pt x="1672" y="1824"/>
                  </a:lnTo>
                  <a:lnTo>
                    <a:pt x="1668" y="1843"/>
                  </a:lnTo>
                  <a:lnTo>
                    <a:pt x="1661" y="1859"/>
                  </a:lnTo>
                  <a:lnTo>
                    <a:pt x="1654" y="1874"/>
                  </a:lnTo>
                  <a:lnTo>
                    <a:pt x="1647" y="1894"/>
                  </a:lnTo>
                  <a:lnTo>
                    <a:pt x="1642" y="1894"/>
                  </a:lnTo>
                  <a:lnTo>
                    <a:pt x="1642" y="1887"/>
                  </a:lnTo>
                  <a:lnTo>
                    <a:pt x="1642" y="1883"/>
                  </a:lnTo>
                  <a:lnTo>
                    <a:pt x="1640" y="1878"/>
                  </a:lnTo>
                  <a:lnTo>
                    <a:pt x="1639" y="1874"/>
                  </a:lnTo>
                  <a:lnTo>
                    <a:pt x="1637" y="1876"/>
                  </a:lnTo>
                  <a:lnTo>
                    <a:pt x="1637" y="1876"/>
                  </a:lnTo>
                  <a:lnTo>
                    <a:pt x="1635" y="1876"/>
                  </a:lnTo>
                  <a:lnTo>
                    <a:pt x="1633" y="1878"/>
                  </a:lnTo>
                  <a:lnTo>
                    <a:pt x="1632" y="1878"/>
                  </a:lnTo>
                  <a:lnTo>
                    <a:pt x="1623" y="1899"/>
                  </a:lnTo>
                  <a:lnTo>
                    <a:pt x="1613" y="1913"/>
                  </a:lnTo>
                  <a:lnTo>
                    <a:pt x="1602" y="1925"/>
                  </a:lnTo>
                  <a:lnTo>
                    <a:pt x="1590" y="1939"/>
                  </a:lnTo>
                  <a:lnTo>
                    <a:pt x="1565" y="1934"/>
                  </a:lnTo>
                  <a:lnTo>
                    <a:pt x="1543" y="1929"/>
                  </a:lnTo>
                  <a:lnTo>
                    <a:pt x="1543" y="1936"/>
                  </a:lnTo>
                  <a:lnTo>
                    <a:pt x="1555" y="1943"/>
                  </a:lnTo>
                  <a:lnTo>
                    <a:pt x="1560" y="1953"/>
                  </a:lnTo>
                  <a:lnTo>
                    <a:pt x="1562" y="1963"/>
                  </a:lnTo>
                  <a:lnTo>
                    <a:pt x="1560" y="1976"/>
                  </a:lnTo>
                  <a:lnTo>
                    <a:pt x="1558" y="1990"/>
                  </a:lnTo>
                  <a:lnTo>
                    <a:pt x="1527" y="1991"/>
                  </a:lnTo>
                  <a:lnTo>
                    <a:pt x="1501" y="1998"/>
                  </a:lnTo>
                  <a:lnTo>
                    <a:pt x="1499" y="2002"/>
                  </a:lnTo>
                  <a:lnTo>
                    <a:pt x="1497" y="2007"/>
                  </a:lnTo>
                  <a:lnTo>
                    <a:pt x="1497" y="2014"/>
                  </a:lnTo>
                  <a:lnTo>
                    <a:pt x="1497" y="2021"/>
                  </a:lnTo>
                  <a:lnTo>
                    <a:pt x="1496" y="2025"/>
                  </a:lnTo>
                  <a:lnTo>
                    <a:pt x="1496" y="2026"/>
                  </a:lnTo>
                  <a:lnTo>
                    <a:pt x="1496" y="2030"/>
                  </a:lnTo>
                  <a:lnTo>
                    <a:pt x="1496" y="2033"/>
                  </a:lnTo>
                  <a:lnTo>
                    <a:pt x="1497" y="2040"/>
                  </a:lnTo>
                  <a:lnTo>
                    <a:pt x="1489" y="2040"/>
                  </a:lnTo>
                  <a:lnTo>
                    <a:pt x="1478" y="2042"/>
                  </a:lnTo>
                  <a:lnTo>
                    <a:pt x="1464" y="2042"/>
                  </a:lnTo>
                  <a:lnTo>
                    <a:pt x="1450" y="2044"/>
                  </a:lnTo>
                  <a:lnTo>
                    <a:pt x="1450" y="2051"/>
                  </a:lnTo>
                  <a:lnTo>
                    <a:pt x="1457" y="2054"/>
                  </a:lnTo>
                  <a:lnTo>
                    <a:pt x="1462" y="2058"/>
                  </a:lnTo>
                  <a:lnTo>
                    <a:pt x="1466" y="2059"/>
                  </a:lnTo>
                  <a:lnTo>
                    <a:pt x="1469" y="2061"/>
                  </a:lnTo>
                  <a:lnTo>
                    <a:pt x="1473" y="2065"/>
                  </a:lnTo>
                  <a:lnTo>
                    <a:pt x="1475" y="2068"/>
                  </a:lnTo>
                  <a:lnTo>
                    <a:pt x="1478" y="2073"/>
                  </a:lnTo>
                  <a:lnTo>
                    <a:pt x="1471" y="2075"/>
                  </a:lnTo>
                  <a:lnTo>
                    <a:pt x="1466" y="2077"/>
                  </a:lnTo>
                  <a:lnTo>
                    <a:pt x="1461" y="2079"/>
                  </a:lnTo>
                  <a:lnTo>
                    <a:pt x="1457" y="2080"/>
                  </a:lnTo>
                  <a:lnTo>
                    <a:pt x="1455" y="2086"/>
                  </a:lnTo>
                  <a:lnTo>
                    <a:pt x="1450" y="2096"/>
                  </a:lnTo>
                  <a:lnTo>
                    <a:pt x="1447" y="2107"/>
                  </a:lnTo>
                  <a:lnTo>
                    <a:pt x="1443" y="2117"/>
                  </a:lnTo>
                  <a:lnTo>
                    <a:pt x="1440" y="2119"/>
                  </a:lnTo>
                  <a:lnTo>
                    <a:pt x="1438" y="2119"/>
                  </a:lnTo>
                  <a:lnTo>
                    <a:pt x="1433" y="2121"/>
                  </a:lnTo>
                  <a:lnTo>
                    <a:pt x="1427" y="2121"/>
                  </a:lnTo>
                  <a:lnTo>
                    <a:pt x="1427" y="2126"/>
                  </a:lnTo>
                  <a:lnTo>
                    <a:pt x="1427" y="2129"/>
                  </a:lnTo>
                  <a:lnTo>
                    <a:pt x="1427" y="2131"/>
                  </a:lnTo>
                  <a:lnTo>
                    <a:pt x="1426" y="2133"/>
                  </a:lnTo>
                  <a:lnTo>
                    <a:pt x="1427" y="2135"/>
                  </a:lnTo>
                  <a:lnTo>
                    <a:pt x="1427" y="2136"/>
                  </a:lnTo>
                  <a:lnTo>
                    <a:pt x="1431" y="2143"/>
                  </a:lnTo>
                  <a:lnTo>
                    <a:pt x="1434" y="2149"/>
                  </a:lnTo>
                  <a:lnTo>
                    <a:pt x="1440" y="2152"/>
                  </a:lnTo>
                  <a:lnTo>
                    <a:pt x="1445" y="2155"/>
                  </a:lnTo>
                  <a:lnTo>
                    <a:pt x="1450" y="2159"/>
                  </a:lnTo>
                  <a:lnTo>
                    <a:pt x="1447" y="2171"/>
                  </a:lnTo>
                  <a:lnTo>
                    <a:pt x="1433" y="2178"/>
                  </a:lnTo>
                  <a:lnTo>
                    <a:pt x="1419" y="2192"/>
                  </a:lnTo>
                  <a:lnTo>
                    <a:pt x="1407" y="2210"/>
                  </a:lnTo>
                  <a:lnTo>
                    <a:pt x="1398" y="2227"/>
                  </a:lnTo>
                  <a:lnTo>
                    <a:pt x="1393" y="2243"/>
                  </a:lnTo>
                  <a:lnTo>
                    <a:pt x="1398" y="2248"/>
                  </a:lnTo>
                  <a:lnTo>
                    <a:pt x="1403" y="2253"/>
                  </a:lnTo>
                  <a:lnTo>
                    <a:pt x="1407" y="2258"/>
                  </a:lnTo>
                  <a:lnTo>
                    <a:pt x="1408" y="2267"/>
                  </a:lnTo>
                  <a:lnTo>
                    <a:pt x="1400" y="2269"/>
                  </a:lnTo>
                  <a:lnTo>
                    <a:pt x="1387" y="2276"/>
                  </a:lnTo>
                  <a:lnTo>
                    <a:pt x="1375" y="2286"/>
                  </a:lnTo>
                  <a:lnTo>
                    <a:pt x="1366" y="2297"/>
                  </a:lnTo>
                  <a:lnTo>
                    <a:pt x="1365" y="2300"/>
                  </a:lnTo>
                  <a:lnTo>
                    <a:pt x="1363" y="2304"/>
                  </a:lnTo>
                  <a:lnTo>
                    <a:pt x="1363" y="2307"/>
                  </a:lnTo>
                  <a:lnTo>
                    <a:pt x="1363" y="2313"/>
                  </a:lnTo>
                  <a:lnTo>
                    <a:pt x="1366" y="2313"/>
                  </a:lnTo>
                  <a:lnTo>
                    <a:pt x="1366" y="2309"/>
                  </a:lnTo>
                  <a:lnTo>
                    <a:pt x="1377" y="2297"/>
                  </a:lnTo>
                  <a:lnTo>
                    <a:pt x="1386" y="2285"/>
                  </a:lnTo>
                  <a:lnTo>
                    <a:pt x="1389" y="2286"/>
                  </a:lnTo>
                  <a:lnTo>
                    <a:pt x="1391" y="2286"/>
                  </a:lnTo>
                  <a:lnTo>
                    <a:pt x="1391" y="2288"/>
                  </a:lnTo>
                  <a:lnTo>
                    <a:pt x="1391" y="2288"/>
                  </a:lnTo>
                  <a:lnTo>
                    <a:pt x="1393" y="2290"/>
                  </a:lnTo>
                  <a:lnTo>
                    <a:pt x="1396" y="2299"/>
                  </a:lnTo>
                  <a:lnTo>
                    <a:pt x="1398" y="2309"/>
                  </a:lnTo>
                  <a:lnTo>
                    <a:pt x="1400" y="2321"/>
                  </a:lnTo>
                  <a:lnTo>
                    <a:pt x="1401" y="2332"/>
                  </a:lnTo>
                  <a:lnTo>
                    <a:pt x="1407" y="2332"/>
                  </a:lnTo>
                  <a:lnTo>
                    <a:pt x="1408" y="2332"/>
                  </a:lnTo>
                  <a:lnTo>
                    <a:pt x="1412" y="2332"/>
                  </a:lnTo>
                  <a:lnTo>
                    <a:pt x="1412" y="2334"/>
                  </a:lnTo>
                  <a:lnTo>
                    <a:pt x="1414" y="2334"/>
                  </a:lnTo>
                  <a:lnTo>
                    <a:pt x="1414" y="2335"/>
                  </a:lnTo>
                  <a:lnTo>
                    <a:pt x="1417" y="2339"/>
                  </a:lnTo>
                  <a:lnTo>
                    <a:pt x="1414" y="2341"/>
                  </a:lnTo>
                  <a:lnTo>
                    <a:pt x="1412" y="2342"/>
                  </a:lnTo>
                  <a:lnTo>
                    <a:pt x="1412" y="2344"/>
                  </a:lnTo>
                  <a:lnTo>
                    <a:pt x="1410" y="2344"/>
                  </a:lnTo>
                  <a:lnTo>
                    <a:pt x="1408" y="2346"/>
                  </a:lnTo>
                  <a:lnTo>
                    <a:pt x="1405" y="2347"/>
                  </a:lnTo>
                  <a:lnTo>
                    <a:pt x="1389" y="2351"/>
                  </a:lnTo>
                  <a:lnTo>
                    <a:pt x="1373" y="2347"/>
                  </a:lnTo>
                  <a:lnTo>
                    <a:pt x="1358" y="2339"/>
                  </a:lnTo>
                  <a:lnTo>
                    <a:pt x="1342" y="2327"/>
                  </a:lnTo>
                  <a:lnTo>
                    <a:pt x="1328" y="2313"/>
                  </a:lnTo>
                  <a:lnTo>
                    <a:pt x="1318" y="2299"/>
                  </a:lnTo>
                  <a:lnTo>
                    <a:pt x="1312" y="2285"/>
                  </a:lnTo>
                  <a:lnTo>
                    <a:pt x="1316" y="2285"/>
                  </a:lnTo>
                  <a:lnTo>
                    <a:pt x="1328" y="2297"/>
                  </a:lnTo>
                  <a:lnTo>
                    <a:pt x="1340" y="2307"/>
                  </a:lnTo>
                  <a:lnTo>
                    <a:pt x="1354" y="2316"/>
                  </a:lnTo>
                  <a:lnTo>
                    <a:pt x="1354" y="2309"/>
                  </a:lnTo>
                  <a:lnTo>
                    <a:pt x="1335" y="2299"/>
                  </a:lnTo>
                  <a:lnTo>
                    <a:pt x="1319" y="2285"/>
                  </a:lnTo>
                  <a:lnTo>
                    <a:pt x="1309" y="2265"/>
                  </a:lnTo>
                  <a:lnTo>
                    <a:pt x="1302" y="2243"/>
                  </a:lnTo>
                  <a:lnTo>
                    <a:pt x="1298" y="2220"/>
                  </a:lnTo>
                  <a:lnTo>
                    <a:pt x="1300" y="2194"/>
                  </a:lnTo>
                  <a:lnTo>
                    <a:pt x="1302" y="2169"/>
                  </a:lnTo>
                  <a:lnTo>
                    <a:pt x="1307" y="2147"/>
                  </a:lnTo>
                  <a:lnTo>
                    <a:pt x="1314" y="2126"/>
                  </a:lnTo>
                  <a:lnTo>
                    <a:pt x="1321" y="2108"/>
                  </a:lnTo>
                  <a:lnTo>
                    <a:pt x="1331" y="2108"/>
                  </a:lnTo>
                  <a:lnTo>
                    <a:pt x="1340" y="2073"/>
                  </a:lnTo>
                  <a:lnTo>
                    <a:pt x="1335" y="2073"/>
                  </a:lnTo>
                  <a:lnTo>
                    <a:pt x="1335" y="2070"/>
                  </a:lnTo>
                  <a:lnTo>
                    <a:pt x="1331" y="2073"/>
                  </a:lnTo>
                  <a:lnTo>
                    <a:pt x="1328" y="2077"/>
                  </a:lnTo>
                  <a:lnTo>
                    <a:pt x="1326" y="2080"/>
                  </a:lnTo>
                  <a:lnTo>
                    <a:pt x="1323" y="2084"/>
                  </a:lnTo>
                  <a:lnTo>
                    <a:pt x="1316" y="2086"/>
                  </a:lnTo>
                  <a:lnTo>
                    <a:pt x="1316" y="2082"/>
                  </a:lnTo>
                  <a:lnTo>
                    <a:pt x="1328" y="2009"/>
                  </a:lnTo>
                  <a:lnTo>
                    <a:pt x="1326" y="2002"/>
                  </a:lnTo>
                  <a:lnTo>
                    <a:pt x="1323" y="1990"/>
                  </a:lnTo>
                  <a:lnTo>
                    <a:pt x="1325" y="1979"/>
                  </a:lnTo>
                  <a:lnTo>
                    <a:pt x="1337" y="1937"/>
                  </a:lnTo>
                  <a:lnTo>
                    <a:pt x="1347" y="1894"/>
                  </a:lnTo>
                  <a:lnTo>
                    <a:pt x="1356" y="1847"/>
                  </a:lnTo>
                  <a:lnTo>
                    <a:pt x="1366" y="1801"/>
                  </a:lnTo>
                  <a:lnTo>
                    <a:pt x="1372" y="1771"/>
                  </a:lnTo>
                  <a:lnTo>
                    <a:pt x="1373" y="1740"/>
                  </a:lnTo>
                  <a:lnTo>
                    <a:pt x="1375" y="1710"/>
                  </a:lnTo>
                  <a:lnTo>
                    <a:pt x="1379" y="1682"/>
                  </a:lnTo>
                  <a:lnTo>
                    <a:pt x="1344" y="1669"/>
                  </a:lnTo>
                  <a:lnTo>
                    <a:pt x="1314" y="1649"/>
                  </a:lnTo>
                  <a:lnTo>
                    <a:pt x="1290" y="1623"/>
                  </a:lnTo>
                  <a:lnTo>
                    <a:pt x="1270" y="1595"/>
                  </a:lnTo>
                  <a:lnTo>
                    <a:pt x="1263" y="1579"/>
                  </a:lnTo>
                  <a:lnTo>
                    <a:pt x="1258" y="1564"/>
                  </a:lnTo>
                  <a:lnTo>
                    <a:pt x="1253" y="1546"/>
                  </a:lnTo>
                  <a:lnTo>
                    <a:pt x="1246" y="1532"/>
                  </a:lnTo>
                  <a:lnTo>
                    <a:pt x="1235" y="1522"/>
                  </a:lnTo>
                  <a:lnTo>
                    <a:pt x="1232" y="1518"/>
                  </a:lnTo>
                  <a:lnTo>
                    <a:pt x="1227" y="1518"/>
                  </a:lnTo>
                  <a:lnTo>
                    <a:pt x="1223" y="1517"/>
                  </a:lnTo>
                  <a:lnTo>
                    <a:pt x="1220" y="1513"/>
                  </a:lnTo>
                  <a:lnTo>
                    <a:pt x="1216" y="1510"/>
                  </a:lnTo>
                  <a:lnTo>
                    <a:pt x="1220" y="1503"/>
                  </a:lnTo>
                  <a:lnTo>
                    <a:pt x="1220" y="1497"/>
                  </a:lnTo>
                  <a:lnTo>
                    <a:pt x="1220" y="1490"/>
                  </a:lnTo>
                  <a:lnTo>
                    <a:pt x="1220" y="1483"/>
                  </a:lnTo>
                  <a:lnTo>
                    <a:pt x="1229" y="1478"/>
                  </a:lnTo>
                  <a:lnTo>
                    <a:pt x="1235" y="1473"/>
                  </a:lnTo>
                  <a:lnTo>
                    <a:pt x="1244" y="1468"/>
                  </a:lnTo>
                  <a:lnTo>
                    <a:pt x="1244" y="1464"/>
                  </a:lnTo>
                  <a:lnTo>
                    <a:pt x="1235" y="1464"/>
                  </a:lnTo>
                  <a:lnTo>
                    <a:pt x="1230" y="1463"/>
                  </a:lnTo>
                  <a:lnTo>
                    <a:pt x="1225" y="1463"/>
                  </a:lnTo>
                  <a:lnTo>
                    <a:pt x="1220" y="1461"/>
                  </a:lnTo>
                  <a:lnTo>
                    <a:pt x="1227" y="1445"/>
                  </a:lnTo>
                  <a:lnTo>
                    <a:pt x="1232" y="1429"/>
                  </a:lnTo>
                  <a:lnTo>
                    <a:pt x="1239" y="1414"/>
                  </a:lnTo>
                  <a:lnTo>
                    <a:pt x="1251" y="1401"/>
                  </a:lnTo>
                  <a:lnTo>
                    <a:pt x="1265" y="1389"/>
                  </a:lnTo>
                  <a:lnTo>
                    <a:pt x="1277" y="1375"/>
                  </a:lnTo>
                  <a:lnTo>
                    <a:pt x="1276" y="1365"/>
                  </a:lnTo>
                  <a:lnTo>
                    <a:pt x="1276" y="1351"/>
                  </a:lnTo>
                  <a:lnTo>
                    <a:pt x="1274" y="1337"/>
                  </a:lnTo>
                  <a:lnTo>
                    <a:pt x="1269" y="1328"/>
                  </a:lnTo>
                  <a:lnTo>
                    <a:pt x="1262" y="1318"/>
                  </a:lnTo>
                  <a:lnTo>
                    <a:pt x="1255" y="1307"/>
                  </a:lnTo>
                  <a:lnTo>
                    <a:pt x="1248" y="1307"/>
                  </a:lnTo>
                  <a:lnTo>
                    <a:pt x="1246" y="1309"/>
                  </a:lnTo>
                  <a:lnTo>
                    <a:pt x="1244" y="1311"/>
                  </a:lnTo>
                  <a:lnTo>
                    <a:pt x="1242" y="1312"/>
                  </a:lnTo>
                  <a:lnTo>
                    <a:pt x="1239" y="1314"/>
                  </a:lnTo>
                  <a:lnTo>
                    <a:pt x="1241" y="1318"/>
                  </a:lnTo>
                  <a:lnTo>
                    <a:pt x="1241" y="1321"/>
                  </a:lnTo>
                  <a:lnTo>
                    <a:pt x="1241" y="1321"/>
                  </a:lnTo>
                  <a:lnTo>
                    <a:pt x="1241" y="1323"/>
                  </a:lnTo>
                  <a:lnTo>
                    <a:pt x="1241" y="1323"/>
                  </a:lnTo>
                  <a:lnTo>
                    <a:pt x="1239" y="1326"/>
                  </a:lnTo>
                  <a:lnTo>
                    <a:pt x="1237" y="1326"/>
                  </a:lnTo>
                  <a:lnTo>
                    <a:pt x="1235" y="1328"/>
                  </a:lnTo>
                  <a:lnTo>
                    <a:pt x="1234" y="1328"/>
                  </a:lnTo>
                  <a:lnTo>
                    <a:pt x="1232" y="1328"/>
                  </a:lnTo>
                  <a:lnTo>
                    <a:pt x="1229" y="1330"/>
                  </a:lnTo>
                  <a:lnTo>
                    <a:pt x="1220" y="1323"/>
                  </a:lnTo>
                  <a:lnTo>
                    <a:pt x="1204" y="1314"/>
                  </a:lnTo>
                  <a:lnTo>
                    <a:pt x="1188" y="1305"/>
                  </a:lnTo>
                  <a:lnTo>
                    <a:pt x="1173" y="1298"/>
                  </a:lnTo>
                  <a:lnTo>
                    <a:pt x="1162" y="1295"/>
                  </a:lnTo>
                  <a:lnTo>
                    <a:pt x="1153" y="1274"/>
                  </a:lnTo>
                  <a:lnTo>
                    <a:pt x="1145" y="1262"/>
                  </a:lnTo>
                  <a:lnTo>
                    <a:pt x="1136" y="1253"/>
                  </a:lnTo>
                  <a:lnTo>
                    <a:pt x="1127" y="1250"/>
                  </a:lnTo>
                  <a:lnTo>
                    <a:pt x="1113" y="1246"/>
                  </a:lnTo>
                  <a:lnTo>
                    <a:pt x="1098" y="1241"/>
                  </a:lnTo>
                  <a:lnTo>
                    <a:pt x="1078" y="1234"/>
                  </a:lnTo>
                  <a:lnTo>
                    <a:pt x="1066" y="1225"/>
                  </a:lnTo>
                  <a:lnTo>
                    <a:pt x="1056" y="1216"/>
                  </a:lnTo>
                  <a:lnTo>
                    <a:pt x="1040" y="1209"/>
                  </a:lnTo>
                  <a:lnTo>
                    <a:pt x="1030" y="1209"/>
                  </a:lnTo>
                  <a:lnTo>
                    <a:pt x="1023" y="1213"/>
                  </a:lnTo>
                  <a:lnTo>
                    <a:pt x="1017" y="1216"/>
                  </a:lnTo>
                  <a:lnTo>
                    <a:pt x="1010" y="1220"/>
                  </a:lnTo>
                  <a:lnTo>
                    <a:pt x="1002" y="1218"/>
                  </a:lnTo>
                  <a:lnTo>
                    <a:pt x="998" y="1216"/>
                  </a:lnTo>
                  <a:lnTo>
                    <a:pt x="995" y="1213"/>
                  </a:lnTo>
                  <a:lnTo>
                    <a:pt x="991" y="1209"/>
                  </a:lnTo>
                  <a:lnTo>
                    <a:pt x="986" y="1204"/>
                  </a:lnTo>
                  <a:lnTo>
                    <a:pt x="982" y="1201"/>
                  </a:lnTo>
                  <a:lnTo>
                    <a:pt x="979" y="1199"/>
                  </a:lnTo>
                  <a:lnTo>
                    <a:pt x="956" y="1195"/>
                  </a:lnTo>
                  <a:lnTo>
                    <a:pt x="953" y="1192"/>
                  </a:lnTo>
                  <a:lnTo>
                    <a:pt x="949" y="1189"/>
                  </a:lnTo>
                  <a:lnTo>
                    <a:pt x="946" y="1185"/>
                  </a:lnTo>
                  <a:lnTo>
                    <a:pt x="942" y="1182"/>
                  </a:lnTo>
                  <a:lnTo>
                    <a:pt x="941" y="1180"/>
                  </a:lnTo>
                  <a:lnTo>
                    <a:pt x="921" y="1183"/>
                  </a:lnTo>
                  <a:lnTo>
                    <a:pt x="918" y="1182"/>
                  </a:lnTo>
                  <a:lnTo>
                    <a:pt x="913" y="1175"/>
                  </a:lnTo>
                  <a:lnTo>
                    <a:pt x="904" y="1168"/>
                  </a:lnTo>
                  <a:lnTo>
                    <a:pt x="897" y="1159"/>
                  </a:lnTo>
                  <a:lnTo>
                    <a:pt x="890" y="1152"/>
                  </a:lnTo>
                  <a:lnTo>
                    <a:pt x="886" y="1148"/>
                  </a:lnTo>
                  <a:lnTo>
                    <a:pt x="893" y="1126"/>
                  </a:lnTo>
                  <a:lnTo>
                    <a:pt x="874" y="1105"/>
                  </a:lnTo>
                  <a:lnTo>
                    <a:pt x="857" y="1082"/>
                  </a:lnTo>
                  <a:lnTo>
                    <a:pt x="839" y="1058"/>
                  </a:lnTo>
                  <a:lnTo>
                    <a:pt x="822" y="1033"/>
                  </a:lnTo>
                  <a:lnTo>
                    <a:pt x="818" y="1031"/>
                  </a:lnTo>
                  <a:lnTo>
                    <a:pt x="813" y="1030"/>
                  </a:lnTo>
                  <a:lnTo>
                    <a:pt x="810" y="1030"/>
                  </a:lnTo>
                  <a:lnTo>
                    <a:pt x="804" y="1028"/>
                  </a:lnTo>
                  <a:lnTo>
                    <a:pt x="803" y="1026"/>
                  </a:lnTo>
                  <a:lnTo>
                    <a:pt x="796" y="1017"/>
                  </a:lnTo>
                  <a:lnTo>
                    <a:pt x="792" y="1007"/>
                  </a:lnTo>
                  <a:lnTo>
                    <a:pt x="789" y="997"/>
                  </a:lnTo>
                  <a:lnTo>
                    <a:pt x="783" y="986"/>
                  </a:lnTo>
                  <a:lnTo>
                    <a:pt x="775" y="981"/>
                  </a:lnTo>
                  <a:lnTo>
                    <a:pt x="771" y="977"/>
                  </a:lnTo>
                  <a:lnTo>
                    <a:pt x="768" y="974"/>
                  </a:lnTo>
                  <a:lnTo>
                    <a:pt x="764" y="972"/>
                  </a:lnTo>
                  <a:lnTo>
                    <a:pt x="764" y="991"/>
                  </a:lnTo>
                  <a:lnTo>
                    <a:pt x="769" y="998"/>
                  </a:lnTo>
                  <a:lnTo>
                    <a:pt x="780" y="1010"/>
                  </a:lnTo>
                  <a:lnTo>
                    <a:pt x="790" y="1024"/>
                  </a:lnTo>
                  <a:lnTo>
                    <a:pt x="803" y="1042"/>
                  </a:lnTo>
                  <a:lnTo>
                    <a:pt x="813" y="1059"/>
                  </a:lnTo>
                  <a:lnTo>
                    <a:pt x="824" y="1077"/>
                  </a:lnTo>
                  <a:lnTo>
                    <a:pt x="832" y="1093"/>
                  </a:lnTo>
                  <a:lnTo>
                    <a:pt x="836" y="1103"/>
                  </a:lnTo>
                  <a:lnTo>
                    <a:pt x="836" y="1110"/>
                  </a:lnTo>
                  <a:lnTo>
                    <a:pt x="834" y="1113"/>
                  </a:lnTo>
                  <a:lnTo>
                    <a:pt x="832" y="1115"/>
                  </a:lnTo>
                  <a:lnTo>
                    <a:pt x="832" y="1117"/>
                  </a:lnTo>
                  <a:lnTo>
                    <a:pt x="829" y="1119"/>
                  </a:lnTo>
                  <a:lnTo>
                    <a:pt x="829" y="1112"/>
                  </a:lnTo>
                  <a:lnTo>
                    <a:pt x="827" y="1106"/>
                  </a:lnTo>
                  <a:lnTo>
                    <a:pt x="827" y="1103"/>
                  </a:lnTo>
                  <a:lnTo>
                    <a:pt x="825" y="1099"/>
                  </a:lnTo>
                  <a:lnTo>
                    <a:pt x="822" y="1099"/>
                  </a:lnTo>
                  <a:lnTo>
                    <a:pt x="820" y="1099"/>
                  </a:lnTo>
                  <a:lnTo>
                    <a:pt x="818" y="1099"/>
                  </a:lnTo>
                  <a:lnTo>
                    <a:pt x="817" y="1099"/>
                  </a:lnTo>
                  <a:lnTo>
                    <a:pt x="815" y="1099"/>
                  </a:lnTo>
                  <a:lnTo>
                    <a:pt x="810" y="1099"/>
                  </a:lnTo>
                  <a:lnTo>
                    <a:pt x="806" y="1087"/>
                  </a:lnTo>
                  <a:lnTo>
                    <a:pt x="803" y="1075"/>
                  </a:lnTo>
                  <a:lnTo>
                    <a:pt x="797" y="1065"/>
                  </a:lnTo>
                  <a:lnTo>
                    <a:pt x="789" y="1056"/>
                  </a:lnTo>
                  <a:lnTo>
                    <a:pt x="778" y="1049"/>
                  </a:lnTo>
                  <a:lnTo>
                    <a:pt x="768" y="1042"/>
                  </a:lnTo>
                  <a:lnTo>
                    <a:pt x="759" y="1030"/>
                  </a:lnTo>
                  <a:lnTo>
                    <a:pt x="762" y="1028"/>
                  </a:lnTo>
                  <a:lnTo>
                    <a:pt x="764" y="1028"/>
                  </a:lnTo>
                  <a:lnTo>
                    <a:pt x="764" y="1028"/>
                  </a:lnTo>
                  <a:lnTo>
                    <a:pt x="766" y="1028"/>
                  </a:lnTo>
                  <a:lnTo>
                    <a:pt x="766" y="1026"/>
                  </a:lnTo>
                  <a:lnTo>
                    <a:pt x="766" y="1024"/>
                  </a:lnTo>
                  <a:lnTo>
                    <a:pt x="768" y="1023"/>
                  </a:lnTo>
                  <a:lnTo>
                    <a:pt x="755" y="1014"/>
                  </a:lnTo>
                  <a:lnTo>
                    <a:pt x="749" y="1003"/>
                  </a:lnTo>
                  <a:lnTo>
                    <a:pt x="743" y="991"/>
                  </a:lnTo>
                  <a:lnTo>
                    <a:pt x="740" y="977"/>
                  </a:lnTo>
                  <a:lnTo>
                    <a:pt x="733" y="965"/>
                  </a:lnTo>
                  <a:lnTo>
                    <a:pt x="724" y="955"/>
                  </a:lnTo>
                  <a:lnTo>
                    <a:pt x="714" y="949"/>
                  </a:lnTo>
                  <a:lnTo>
                    <a:pt x="701" y="944"/>
                  </a:lnTo>
                  <a:lnTo>
                    <a:pt x="691" y="937"/>
                  </a:lnTo>
                  <a:lnTo>
                    <a:pt x="684" y="928"/>
                  </a:lnTo>
                  <a:lnTo>
                    <a:pt x="680" y="918"/>
                  </a:lnTo>
                  <a:lnTo>
                    <a:pt x="675" y="907"/>
                  </a:lnTo>
                  <a:lnTo>
                    <a:pt x="663" y="890"/>
                  </a:lnTo>
                  <a:lnTo>
                    <a:pt x="653" y="878"/>
                  </a:lnTo>
                  <a:lnTo>
                    <a:pt x="642" y="867"/>
                  </a:lnTo>
                  <a:lnTo>
                    <a:pt x="635" y="855"/>
                  </a:lnTo>
                  <a:lnTo>
                    <a:pt x="630" y="839"/>
                  </a:lnTo>
                  <a:lnTo>
                    <a:pt x="626" y="818"/>
                  </a:lnTo>
                  <a:lnTo>
                    <a:pt x="625" y="789"/>
                  </a:lnTo>
                  <a:lnTo>
                    <a:pt x="625" y="782"/>
                  </a:lnTo>
                  <a:lnTo>
                    <a:pt x="626" y="768"/>
                  </a:lnTo>
                  <a:lnTo>
                    <a:pt x="626" y="749"/>
                  </a:lnTo>
                  <a:lnTo>
                    <a:pt x="626" y="726"/>
                  </a:lnTo>
                  <a:lnTo>
                    <a:pt x="626" y="705"/>
                  </a:lnTo>
                  <a:lnTo>
                    <a:pt x="628" y="688"/>
                  </a:lnTo>
                  <a:lnTo>
                    <a:pt x="630" y="677"/>
                  </a:lnTo>
                  <a:lnTo>
                    <a:pt x="635" y="675"/>
                  </a:lnTo>
                  <a:lnTo>
                    <a:pt x="639" y="675"/>
                  </a:lnTo>
                  <a:lnTo>
                    <a:pt x="642" y="675"/>
                  </a:lnTo>
                  <a:lnTo>
                    <a:pt x="646" y="675"/>
                  </a:lnTo>
                  <a:lnTo>
                    <a:pt x="649" y="677"/>
                  </a:lnTo>
                  <a:lnTo>
                    <a:pt x="651" y="681"/>
                  </a:lnTo>
                  <a:lnTo>
                    <a:pt x="654" y="684"/>
                  </a:lnTo>
                  <a:lnTo>
                    <a:pt x="656" y="688"/>
                  </a:lnTo>
                  <a:lnTo>
                    <a:pt x="656" y="668"/>
                  </a:lnTo>
                  <a:lnTo>
                    <a:pt x="644" y="654"/>
                  </a:lnTo>
                  <a:lnTo>
                    <a:pt x="630" y="640"/>
                  </a:lnTo>
                  <a:lnTo>
                    <a:pt x="614" y="630"/>
                  </a:lnTo>
                  <a:lnTo>
                    <a:pt x="614" y="639"/>
                  </a:lnTo>
                  <a:lnTo>
                    <a:pt x="621" y="644"/>
                  </a:lnTo>
                  <a:lnTo>
                    <a:pt x="628" y="649"/>
                  </a:lnTo>
                  <a:lnTo>
                    <a:pt x="635" y="654"/>
                  </a:lnTo>
                  <a:lnTo>
                    <a:pt x="640" y="661"/>
                  </a:lnTo>
                  <a:lnTo>
                    <a:pt x="640" y="665"/>
                  </a:lnTo>
                  <a:lnTo>
                    <a:pt x="639" y="665"/>
                  </a:lnTo>
                  <a:lnTo>
                    <a:pt x="639" y="667"/>
                  </a:lnTo>
                  <a:lnTo>
                    <a:pt x="639" y="667"/>
                  </a:lnTo>
                  <a:lnTo>
                    <a:pt x="637" y="668"/>
                  </a:lnTo>
                  <a:lnTo>
                    <a:pt x="633" y="670"/>
                  </a:lnTo>
                  <a:lnTo>
                    <a:pt x="632" y="672"/>
                  </a:lnTo>
                  <a:lnTo>
                    <a:pt x="626" y="672"/>
                  </a:lnTo>
                  <a:lnTo>
                    <a:pt x="621" y="672"/>
                  </a:lnTo>
                  <a:lnTo>
                    <a:pt x="619" y="672"/>
                  </a:lnTo>
                  <a:lnTo>
                    <a:pt x="619" y="670"/>
                  </a:lnTo>
                  <a:lnTo>
                    <a:pt x="618" y="670"/>
                  </a:lnTo>
                  <a:lnTo>
                    <a:pt x="618" y="670"/>
                  </a:lnTo>
                  <a:lnTo>
                    <a:pt x="614" y="668"/>
                  </a:lnTo>
                  <a:lnTo>
                    <a:pt x="602" y="653"/>
                  </a:lnTo>
                  <a:lnTo>
                    <a:pt x="591" y="637"/>
                  </a:lnTo>
                  <a:lnTo>
                    <a:pt x="583" y="619"/>
                  </a:lnTo>
                  <a:lnTo>
                    <a:pt x="591" y="619"/>
                  </a:lnTo>
                  <a:lnTo>
                    <a:pt x="595" y="621"/>
                  </a:lnTo>
                  <a:lnTo>
                    <a:pt x="598" y="621"/>
                  </a:lnTo>
                  <a:lnTo>
                    <a:pt x="602" y="621"/>
                  </a:lnTo>
                  <a:lnTo>
                    <a:pt x="605" y="619"/>
                  </a:lnTo>
                  <a:lnTo>
                    <a:pt x="591" y="614"/>
                  </a:lnTo>
                  <a:lnTo>
                    <a:pt x="583" y="606"/>
                  </a:lnTo>
                  <a:lnTo>
                    <a:pt x="576" y="595"/>
                  </a:lnTo>
                  <a:lnTo>
                    <a:pt x="570" y="583"/>
                  </a:lnTo>
                  <a:lnTo>
                    <a:pt x="567" y="571"/>
                  </a:lnTo>
                  <a:lnTo>
                    <a:pt x="562" y="560"/>
                  </a:lnTo>
                  <a:lnTo>
                    <a:pt x="555" y="551"/>
                  </a:lnTo>
                  <a:lnTo>
                    <a:pt x="544" y="546"/>
                  </a:lnTo>
                  <a:lnTo>
                    <a:pt x="548" y="523"/>
                  </a:lnTo>
                  <a:lnTo>
                    <a:pt x="536" y="510"/>
                  </a:lnTo>
                  <a:lnTo>
                    <a:pt x="525" y="494"/>
                  </a:lnTo>
                  <a:lnTo>
                    <a:pt x="516" y="478"/>
                  </a:lnTo>
                  <a:lnTo>
                    <a:pt x="504" y="462"/>
                  </a:lnTo>
                  <a:lnTo>
                    <a:pt x="490" y="450"/>
                  </a:lnTo>
                  <a:lnTo>
                    <a:pt x="471" y="441"/>
                  </a:lnTo>
                  <a:lnTo>
                    <a:pt x="448" y="436"/>
                  </a:lnTo>
                  <a:lnTo>
                    <a:pt x="429" y="427"/>
                  </a:lnTo>
                  <a:lnTo>
                    <a:pt x="415" y="415"/>
                  </a:lnTo>
                  <a:lnTo>
                    <a:pt x="399" y="401"/>
                  </a:lnTo>
                  <a:lnTo>
                    <a:pt x="384" y="393"/>
                  </a:lnTo>
                  <a:lnTo>
                    <a:pt x="352" y="393"/>
                  </a:lnTo>
                  <a:lnTo>
                    <a:pt x="342" y="387"/>
                  </a:lnTo>
                  <a:lnTo>
                    <a:pt x="333" y="380"/>
                  </a:lnTo>
                  <a:lnTo>
                    <a:pt x="323" y="375"/>
                  </a:lnTo>
                  <a:lnTo>
                    <a:pt x="307" y="373"/>
                  </a:lnTo>
                  <a:lnTo>
                    <a:pt x="307" y="396"/>
                  </a:lnTo>
                  <a:lnTo>
                    <a:pt x="289" y="405"/>
                  </a:lnTo>
                  <a:lnTo>
                    <a:pt x="274" y="414"/>
                  </a:lnTo>
                  <a:lnTo>
                    <a:pt x="253" y="419"/>
                  </a:lnTo>
                  <a:lnTo>
                    <a:pt x="258" y="403"/>
                  </a:lnTo>
                  <a:lnTo>
                    <a:pt x="265" y="387"/>
                  </a:lnTo>
                  <a:lnTo>
                    <a:pt x="275" y="373"/>
                  </a:lnTo>
                  <a:lnTo>
                    <a:pt x="284" y="358"/>
                  </a:lnTo>
                  <a:lnTo>
                    <a:pt x="275" y="358"/>
                  </a:lnTo>
                  <a:lnTo>
                    <a:pt x="275" y="361"/>
                  </a:lnTo>
                  <a:lnTo>
                    <a:pt x="262" y="372"/>
                  </a:lnTo>
                  <a:lnTo>
                    <a:pt x="251" y="386"/>
                  </a:lnTo>
                  <a:lnTo>
                    <a:pt x="244" y="401"/>
                  </a:lnTo>
                  <a:lnTo>
                    <a:pt x="239" y="417"/>
                  </a:lnTo>
                  <a:lnTo>
                    <a:pt x="232" y="434"/>
                  </a:lnTo>
                  <a:lnTo>
                    <a:pt x="221" y="450"/>
                  </a:lnTo>
                  <a:lnTo>
                    <a:pt x="214" y="457"/>
                  </a:lnTo>
                  <a:lnTo>
                    <a:pt x="200" y="468"/>
                  </a:lnTo>
                  <a:lnTo>
                    <a:pt x="183" y="478"/>
                  </a:lnTo>
                  <a:lnTo>
                    <a:pt x="162" y="490"/>
                  </a:lnTo>
                  <a:lnTo>
                    <a:pt x="141" y="504"/>
                  </a:lnTo>
                  <a:lnTo>
                    <a:pt x="120" y="517"/>
                  </a:lnTo>
                  <a:lnTo>
                    <a:pt x="99" y="527"/>
                  </a:lnTo>
                  <a:lnTo>
                    <a:pt x="83" y="534"/>
                  </a:lnTo>
                  <a:lnTo>
                    <a:pt x="73" y="537"/>
                  </a:lnTo>
                  <a:lnTo>
                    <a:pt x="73" y="534"/>
                  </a:lnTo>
                  <a:lnTo>
                    <a:pt x="77" y="534"/>
                  </a:lnTo>
                  <a:lnTo>
                    <a:pt x="89" y="522"/>
                  </a:lnTo>
                  <a:lnTo>
                    <a:pt x="104" y="511"/>
                  </a:lnTo>
                  <a:lnTo>
                    <a:pt x="122" y="501"/>
                  </a:lnTo>
                  <a:lnTo>
                    <a:pt x="139" y="490"/>
                  </a:lnTo>
                  <a:lnTo>
                    <a:pt x="155" y="478"/>
                  </a:lnTo>
                  <a:lnTo>
                    <a:pt x="167" y="464"/>
                  </a:lnTo>
                  <a:lnTo>
                    <a:pt x="176" y="448"/>
                  </a:lnTo>
                  <a:lnTo>
                    <a:pt x="179" y="427"/>
                  </a:lnTo>
                  <a:lnTo>
                    <a:pt x="166" y="431"/>
                  </a:lnTo>
                  <a:lnTo>
                    <a:pt x="157" y="434"/>
                  </a:lnTo>
                  <a:lnTo>
                    <a:pt x="145" y="438"/>
                  </a:lnTo>
                  <a:lnTo>
                    <a:pt x="145" y="434"/>
                  </a:lnTo>
                  <a:lnTo>
                    <a:pt x="145" y="431"/>
                  </a:lnTo>
                  <a:lnTo>
                    <a:pt x="145" y="431"/>
                  </a:lnTo>
                  <a:lnTo>
                    <a:pt x="143" y="429"/>
                  </a:lnTo>
                  <a:lnTo>
                    <a:pt x="143" y="429"/>
                  </a:lnTo>
                  <a:lnTo>
                    <a:pt x="141" y="429"/>
                  </a:lnTo>
                  <a:lnTo>
                    <a:pt x="138" y="427"/>
                  </a:lnTo>
                  <a:lnTo>
                    <a:pt x="136" y="429"/>
                  </a:lnTo>
                  <a:lnTo>
                    <a:pt x="134" y="431"/>
                  </a:lnTo>
                  <a:lnTo>
                    <a:pt x="132" y="433"/>
                  </a:lnTo>
                  <a:lnTo>
                    <a:pt x="131" y="433"/>
                  </a:lnTo>
                  <a:lnTo>
                    <a:pt x="127" y="434"/>
                  </a:lnTo>
                  <a:lnTo>
                    <a:pt x="122" y="434"/>
                  </a:lnTo>
                  <a:lnTo>
                    <a:pt x="120" y="424"/>
                  </a:lnTo>
                  <a:lnTo>
                    <a:pt x="115" y="410"/>
                  </a:lnTo>
                  <a:lnTo>
                    <a:pt x="111" y="400"/>
                  </a:lnTo>
                  <a:lnTo>
                    <a:pt x="108" y="403"/>
                  </a:lnTo>
                  <a:lnTo>
                    <a:pt x="106" y="405"/>
                  </a:lnTo>
                  <a:lnTo>
                    <a:pt x="104" y="405"/>
                  </a:lnTo>
                  <a:lnTo>
                    <a:pt x="101" y="405"/>
                  </a:lnTo>
                  <a:lnTo>
                    <a:pt x="99" y="403"/>
                  </a:lnTo>
                  <a:lnTo>
                    <a:pt x="82" y="391"/>
                  </a:lnTo>
                  <a:lnTo>
                    <a:pt x="68" y="373"/>
                  </a:lnTo>
                  <a:lnTo>
                    <a:pt x="57" y="354"/>
                  </a:lnTo>
                  <a:lnTo>
                    <a:pt x="63" y="344"/>
                  </a:lnTo>
                  <a:lnTo>
                    <a:pt x="68" y="331"/>
                  </a:lnTo>
                  <a:lnTo>
                    <a:pt x="73" y="321"/>
                  </a:lnTo>
                  <a:lnTo>
                    <a:pt x="80" y="312"/>
                  </a:lnTo>
                  <a:lnTo>
                    <a:pt x="92" y="305"/>
                  </a:lnTo>
                  <a:lnTo>
                    <a:pt x="103" y="302"/>
                  </a:lnTo>
                  <a:lnTo>
                    <a:pt x="113" y="297"/>
                  </a:lnTo>
                  <a:lnTo>
                    <a:pt x="120" y="290"/>
                  </a:lnTo>
                  <a:lnTo>
                    <a:pt x="125" y="279"/>
                  </a:lnTo>
                  <a:lnTo>
                    <a:pt x="125" y="262"/>
                  </a:lnTo>
                  <a:lnTo>
                    <a:pt x="127" y="260"/>
                  </a:lnTo>
                  <a:lnTo>
                    <a:pt x="129" y="260"/>
                  </a:lnTo>
                  <a:lnTo>
                    <a:pt x="129" y="258"/>
                  </a:lnTo>
                  <a:lnTo>
                    <a:pt x="129" y="256"/>
                  </a:lnTo>
                  <a:lnTo>
                    <a:pt x="131" y="255"/>
                  </a:lnTo>
                  <a:lnTo>
                    <a:pt x="115" y="255"/>
                  </a:lnTo>
                  <a:lnTo>
                    <a:pt x="111" y="258"/>
                  </a:lnTo>
                  <a:lnTo>
                    <a:pt x="110" y="260"/>
                  </a:lnTo>
                  <a:lnTo>
                    <a:pt x="108" y="262"/>
                  </a:lnTo>
                  <a:lnTo>
                    <a:pt x="104" y="263"/>
                  </a:lnTo>
                  <a:lnTo>
                    <a:pt x="101" y="265"/>
                  </a:lnTo>
                  <a:lnTo>
                    <a:pt x="96" y="265"/>
                  </a:lnTo>
                  <a:lnTo>
                    <a:pt x="85" y="262"/>
                  </a:lnTo>
                  <a:lnTo>
                    <a:pt x="70" y="256"/>
                  </a:lnTo>
                  <a:lnTo>
                    <a:pt x="52" y="253"/>
                  </a:lnTo>
                  <a:lnTo>
                    <a:pt x="38" y="246"/>
                  </a:lnTo>
                  <a:lnTo>
                    <a:pt x="35" y="220"/>
                  </a:lnTo>
                  <a:lnTo>
                    <a:pt x="42" y="220"/>
                  </a:lnTo>
                  <a:lnTo>
                    <a:pt x="45" y="218"/>
                  </a:lnTo>
                  <a:lnTo>
                    <a:pt x="50" y="216"/>
                  </a:lnTo>
                  <a:lnTo>
                    <a:pt x="54" y="215"/>
                  </a:lnTo>
                  <a:lnTo>
                    <a:pt x="57" y="215"/>
                  </a:lnTo>
                  <a:lnTo>
                    <a:pt x="61" y="211"/>
                  </a:lnTo>
                  <a:lnTo>
                    <a:pt x="64" y="208"/>
                  </a:lnTo>
                  <a:lnTo>
                    <a:pt x="63" y="206"/>
                  </a:lnTo>
                  <a:lnTo>
                    <a:pt x="63" y="206"/>
                  </a:lnTo>
                  <a:lnTo>
                    <a:pt x="63" y="204"/>
                  </a:lnTo>
                  <a:lnTo>
                    <a:pt x="63" y="204"/>
                  </a:lnTo>
                  <a:lnTo>
                    <a:pt x="61" y="201"/>
                  </a:lnTo>
                  <a:lnTo>
                    <a:pt x="77" y="201"/>
                  </a:lnTo>
                  <a:lnTo>
                    <a:pt x="78" y="199"/>
                  </a:lnTo>
                  <a:lnTo>
                    <a:pt x="80" y="199"/>
                  </a:lnTo>
                  <a:lnTo>
                    <a:pt x="82" y="197"/>
                  </a:lnTo>
                  <a:lnTo>
                    <a:pt x="83" y="197"/>
                  </a:lnTo>
                  <a:lnTo>
                    <a:pt x="87" y="197"/>
                  </a:lnTo>
                  <a:lnTo>
                    <a:pt x="92" y="202"/>
                  </a:lnTo>
                  <a:lnTo>
                    <a:pt x="97" y="206"/>
                  </a:lnTo>
                  <a:lnTo>
                    <a:pt x="103" y="211"/>
                  </a:lnTo>
                  <a:lnTo>
                    <a:pt x="106" y="216"/>
                  </a:lnTo>
                  <a:lnTo>
                    <a:pt x="118" y="211"/>
                  </a:lnTo>
                  <a:lnTo>
                    <a:pt x="118" y="204"/>
                  </a:lnTo>
                  <a:lnTo>
                    <a:pt x="115" y="199"/>
                  </a:lnTo>
                  <a:lnTo>
                    <a:pt x="113" y="194"/>
                  </a:lnTo>
                  <a:lnTo>
                    <a:pt x="111" y="188"/>
                  </a:lnTo>
                  <a:lnTo>
                    <a:pt x="110" y="183"/>
                  </a:lnTo>
                  <a:lnTo>
                    <a:pt x="106" y="178"/>
                  </a:lnTo>
                  <a:lnTo>
                    <a:pt x="94" y="164"/>
                  </a:lnTo>
                  <a:lnTo>
                    <a:pt x="80" y="153"/>
                  </a:lnTo>
                  <a:lnTo>
                    <a:pt x="64" y="143"/>
                  </a:lnTo>
                  <a:lnTo>
                    <a:pt x="50" y="133"/>
                  </a:lnTo>
                  <a:lnTo>
                    <a:pt x="42" y="117"/>
                  </a:lnTo>
                  <a:lnTo>
                    <a:pt x="45" y="112"/>
                  </a:lnTo>
                  <a:lnTo>
                    <a:pt x="47" y="106"/>
                  </a:lnTo>
                  <a:lnTo>
                    <a:pt x="49" y="101"/>
                  </a:lnTo>
                  <a:lnTo>
                    <a:pt x="70" y="103"/>
                  </a:lnTo>
                  <a:lnTo>
                    <a:pt x="90" y="101"/>
                  </a:lnTo>
                  <a:lnTo>
                    <a:pt x="106" y="92"/>
                  </a:lnTo>
                  <a:lnTo>
                    <a:pt x="111" y="80"/>
                  </a:lnTo>
                  <a:lnTo>
                    <a:pt x="115" y="68"/>
                  </a:lnTo>
                  <a:lnTo>
                    <a:pt x="118" y="57"/>
                  </a:lnTo>
                  <a:lnTo>
                    <a:pt x="131" y="47"/>
                  </a:lnTo>
                  <a:lnTo>
                    <a:pt x="148" y="38"/>
                  </a:lnTo>
                  <a:lnTo>
                    <a:pt x="167" y="33"/>
                  </a:lnTo>
                  <a:lnTo>
                    <a:pt x="183" y="26"/>
                  </a:lnTo>
                  <a:lnTo>
                    <a:pt x="199" y="16"/>
                  </a:lnTo>
                  <a:lnTo>
                    <a:pt x="204" y="19"/>
                  </a:lnTo>
                  <a:lnTo>
                    <a:pt x="207" y="21"/>
                  </a:lnTo>
                  <a:lnTo>
                    <a:pt x="207" y="24"/>
                  </a:lnTo>
                  <a:lnTo>
                    <a:pt x="209" y="26"/>
                  </a:lnTo>
                  <a:lnTo>
                    <a:pt x="209" y="30"/>
                  </a:lnTo>
                  <a:lnTo>
                    <a:pt x="211" y="31"/>
                  </a:lnTo>
                  <a:lnTo>
                    <a:pt x="214" y="35"/>
                  </a:lnTo>
                  <a:lnTo>
                    <a:pt x="218" y="38"/>
                  </a:lnTo>
                  <a:lnTo>
                    <a:pt x="223" y="38"/>
                  </a:lnTo>
                  <a:lnTo>
                    <a:pt x="227" y="38"/>
                  </a:lnTo>
                  <a:lnTo>
                    <a:pt x="230" y="37"/>
                  </a:lnTo>
                  <a:lnTo>
                    <a:pt x="234" y="35"/>
                  </a:lnTo>
                  <a:lnTo>
                    <a:pt x="237" y="35"/>
                  </a:lnTo>
                  <a:lnTo>
                    <a:pt x="241" y="35"/>
                  </a:lnTo>
                  <a:lnTo>
                    <a:pt x="244" y="37"/>
                  </a:lnTo>
                  <a:lnTo>
                    <a:pt x="248" y="40"/>
                  </a:lnTo>
                  <a:lnTo>
                    <a:pt x="253" y="45"/>
                  </a:lnTo>
                  <a:lnTo>
                    <a:pt x="256" y="49"/>
                  </a:lnTo>
                  <a:lnTo>
                    <a:pt x="260" y="52"/>
                  </a:lnTo>
                  <a:lnTo>
                    <a:pt x="265" y="54"/>
                  </a:lnTo>
                  <a:lnTo>
                    <a:pt x="270" y="56"/>
                  </a:lnTo>
                  <a:lnTo>
                    <a:pt x="275" y="54"/>
                  </a:lnTo>
                  <a:lnTo>
                    <a:pt x="279" y="54"/>
                  </a:lnTo>
                  <a:lnTo>
                    <a:pt x="282" y="52"/>
                  </a:lnTo>
                  <a:lnTo>
                    <a:pt x="288" y="50"/>
                  </a:lnTo>
                  <a:lnTo>
                    <a:pt x="291" y="50"/>
                  </a:lnTo>
                  <a:lnTo>
                    <a:pt x="302" y="54"/>
                  </a:lnTo>
                  <a:lnTo>
                    <a:pt x="317" y="59"/>
                  </a:lnTo>
                  <a:lnTo>
                    <a:pt x="331" y="66"/>
                  </a:lnTo>
                  <a:lnTo>
                    <a:pt x="345" y="70"/>
                  </a:lnTo>
                  <a:lnTo>
                    <a:pt x="375" y="66"/>
                  </a:lnTo>
                  <a:lnTo>
                    <a:pt x="394" y="75"/>
                  </a:lnTo>
                  <a:lnTo>
                    <a:pt x="412" y="87"/>
                  </a:lnTo>
                  <a:lnTo>
                    <a:pt x="429" y="98"/>
                  </a:lnTo>
                  <a:lnTo>
                    <a:pt x="448" y="108"/>
                  </a:lnTo>
                  <a:lnTo>
                    <a:pt x="471" y="112"/>
                  </a:lnTo>
                  <a:lnTo>
                    <a:pt x="471" y="105"/>
                  </a:lnTo>
                  <a:lnTo>
                    <a:pt x="466" y="99"/>
                  </a:lnTo>
                  <a:lnTo>
                    <a:pt x="461" y="92"/>
                  </a:lnTo>
                  <a:lnTo>
                    <a:pt x="455" y="85"/>
                  </a:lnTo>
                  <a:lnTo>
                    <a:pt x="452" y="77"/>
                  </a:lnTo>
                  <a:lnTo>
                    <a:pt x="473" y="75"/>
                  </a:lnTo>
                  <a:lnTo>
                    <a:pt x="487" y="71"/>
                  </a:lnTo>
                  <a:lnTo>
                    <a:pt x="499" y="64"/>
                  </a:lnTo>
                  <a:lnTo>
                    <a:pt x="509" y="57"/>
                  </a:lnTo>
                  <a:lnTo>
                    <a:pt x="520" y="49"/>
                  </a:lnTo>
                  <a:lnTo>
                    <a:pt x="532" y="43"/>
                  </a:lnTo>
                  <a:lnTo>
                    <a:pt x="548" y="40"/>
                  </a:lnTo>
                  <a:lnTo>
                    <a:pt x="551" y="42"/>
                  </a:lnTo>
                  <a:lnTo>
                    <a:pt x="557" y="43"/>
                  </a:lnTo>
                  <a:lnTo>
                    <a:pt x="560" y="45"/>
                  </a:lnTo>
                  <a:lnTo>
                    <a:pt x="563" y="47"/>
                  </a:lnTo>
                  <a:lnTo>
                    <a:pt x="557" y="47"/>
                  </a:lnTo>
                  <a:lnTo>
                    <a:pt x="539" y="61"/>
                  </a:lnTo>
                  <a:lnTo>
                    <a:pt x="520" y="73"/>
                  </a:lnTo>
                  <a:lnTo>
                    <a:pt x="499" y="82"/>
                  </a:lnTo>
                  <a:lnTo>
                    <a:pt x="499" y="89"/>
                  </a:lnTo>
                  <a:lnTo>
                    <a:pt x="518" y="92"/>
                  </a:lnTo>
                  <a:lnTo>
                    <a:pt x="527" y="82"/>
                  </a:lnTo>
                  <a:lnTo>
                    <a:pt x="536" y="77"/>
                  </a:lnTo>
                  <a:lnTo>
                    <a:pt x="548" y="75"/>
                  </a:lnTo>
                  <a:lnTo>
                    <a:pt x="560" y="75"/>
                  </a:lnTo>
                  <a:lnTo>
                    <a:pt x="576" y="73"/>
                  </a:lnTo>
                  <a:lnTo>
                    <a:pt x="577" y="68"/>
                  </a:lnTo>
                  <a:lnTo>
                    <a:pt x="579" y="63"/>
                  </a:lnTo>
                  <a:lnTo>
                    <a:pt x="583" y="57"/>
                  </a:lnTo>
                  <a:lnTo>
                    <a:pt x="586" y="54"/>
                  </a:lnTo>
                  <a:lnTo>
                    <a:pt x="591" y="66"/>
                  </a:lnTo>
                  <a:lnTo>
                    <a:pt x="597" y="75"/>
                  </a:lnTo>
                  <a:lnTo>
                    <a:pt x="605" y="82"/>
                  </a:lnTo>
                  <a:lnTo>
                    <a:pt x="618" y="85"/>
                  </a:lnTo>
                  <a:lnTo>
                    <a:pt x="621" y="82"/>
                  </a:lnTo>
                  <a:lnTo>
                    <a:pt x="623" y="80"/>
                  </a:lnTo>
                  <a:lnTo>
                    <a:pt x="626" y="78"/>
                  </a:lnTo>
                  <a:lnTo>
                    <a:pt x="628" y="77"/>
                  </a:lnTo>
                  <a:lnTo>
                    <a:pt x="632" y="77"/>
                  </a:lnTo>
                  <a:lnTo>
                    <a:pt x="633" y="77"/>
                  </a:lnTo>
                  <a:lnTo>
                    <a:pt x="637" y="82"/>
                  </a:lnTo>
                  <a:lnTo>
                    <a:pt x="639" y="85"/>
                  </a:lnTo>
                  <a:lnTo>
                    <a:pt x="640" y="89"/>
                  </a:lnTo>
                  <a:lnTo>
                    <a:pt x="646" y="87"/>
                  </a:lnTo>
                  <a:lnTo>
                    <a:pt x="651" y="84"/>
                  </a:lnTo>
                  <a:lnTo>
                    <a:pt x="654" y="80"/>
                  </a:lnTo>
                  <a:lnTo>
                    <a:pt x="659" y="78"/>
                  </a:lnTo>
                  <a:lnTo>
                    <a:pt x="663" y="77"/>
                  </a:lnTo>
                  <a:lnTo>
                    <a:pt x="682" y="82"/>
                  </a:lnTo>
                  <a:lnTo>
                    <a:pt x="698" y="94"/>
                  </a:lnTo>
                  <a:lnTo>
                    <a:pt x="714" y="106"/>
                  </a:lnTo>
                  <a:lnTo>
                    <a:pt x="729" y="117"/>
                  </a:lnTo>
                  <a:lnTo>
                    <a:pt x="735" y="117"/>
                  </a:lnTo>
                  <a:lnTo>
                    <a:pt x="740" y="117"/>
                  </a:lnTo>
                  <a:lnTo>
                    <a:pt x="743" y="115"/>
                  </a:lnTo>
                  <a:lnTo>
                    <a:pt x="749" y="113"/>
                  </a:lnTo>
                  <a:lnTo>
                    <a:pt x="752" y="112"/>
                  </a:lnTo>
                  <a:lnTo>
                    <a:pt x="755" y="112"/>
                  </a:lnTo>
                  <a:lnTo>
                    <a:pt x="759" y="115"/>
                  </a:lnTo>
                  <a:lnTo>
                    <a:pt x="762" y="119"/>
                  </a:lnTo>
                  <a:lnTo>
                    <a:pt x="766" y="124"/>
                  </a:lnTo>
                  <a:lnTo>
                    <a:pt x="769" y="131"/>
                  </a:lnTo>
                  <a:lnTo>
                    <a:pt x="771" y="134"/>
                  </a:lnTo>
                  <a:lnTo>
                    <a:pt x="768" y="136"/>
                  </a:lnTo>
                  <a:lnTo>
                    <a:pt x="764" y="138"/>
                  </a:lnTo>
                  <a:lnTo>
                    <a:pt x="764" y="138"/>
                  </a:lnTo>
                  <a:lnTo>
                    <a:pt x="762" y="139"/>
                  </a:lnTo>
                  <a:lnTo>
                    <a:pt x="762" y="141"/>
                  </a:lnTo>
                  <a:lnTo>
                    <a:pt x="761" y="143"/>
                  </a:lnTo>
                  <a:lnTo>
                    <a:pt x="759" y="146"/>
                  </a:lnTo>
                  <a:lnTo>
                    <a:pt x="771" y="146"/>
                  </a:lnTo>
                  <a:lnTo>
                    <a:pt x="787" y="148"/>
                  </a:lnTo>
                  <a:lnTo>
                    <a:pt x="803" y="148"/>
                  </a:lnTo>
                  <a:lnTo>
                    <a:pt x="817" y="148"/>
                  </a:lnTo>
                  <a:lnTo>
                    <a:pt x="825" y="150"/>
                  </a:lnTo>
                  <a:lnTo>
                    <a:pt x="834" y="160"/>
                  </a:lnTo>
                  <a:lnTo>
                    <a:pt x="843" y="171"/>
                  </a:lnTo>
                  <a:lnTo>
                    <a:pt x="851" y="181"/>
                  </a:lnTo>
                  <a:lnTo>
                    <a:pt x="851" y="146"/>
                  </a:lnTo>
                  <a:lnTo>
                    <a:pt x="860" y="146"/>
                  </a:lnTo>
                  <a:lnTo>
                    <a:pt x="867" y="146"/>
                  </a:lnTo>
                  <a:lnTo>
                    <a:pt x="872" y="145"/>
                  </a:lnTo>
                  <a:lnTo>
                    <a:pt x="879" y="143"/>
                  </a:lnTo>
                  <a:lnTo>
                    <a:pt x="879" y="139"/>
                  </a:lnTo>
                  <a:lnTo>
                    <a:pt x="848" y="139"/>
                  </a:lnTo>
                  <a:lnTo>
                    <a:pt x="846" y="134"/>
                  </a:lnTo>
                  <a:lnTo>
                    <a:pt x="845" y="133"/>
                  </a:lnTo>
                  <a:lnTo>
                    <a:pt x="843" y="129"/>
                  </a:lnTo>
                  <a:lnTo>
                    <a:pt x="841" y="126"/>
                  </a:lnTo>
                  <a:lnTo>
                    <a:pt x="841" y="120"/>
                  </a:lnTo>
                  <a:lnTo>
                    <a:pt x="845" y="120"/>
                  </a:lnTo>
                  <a:lnTo>
                    <a:pt x="845" y="117"/>
                  </a:lnTo>
                  <a:lnTo>
                    <a:pt x="890" y="112"/>
                  </a:lnTo>
                  <a:lnTo>
                    <a:pt x="890" y="124"/>
                  </a:lnTo>
                  <a:lnTo>
                    <a:pt x="895" y="127"/>
                  </a:lnTo>
                  <a:lnTo>
                    <a:pt x="899" y="133"/>
                  </a:lnTo>
                  <a:lnTo>
                    <a:pt x="902" y="136"/>
                  </a:lnTo>
                  <a:lnTo>
                    <a:pt x="906" y="143"/>
                  </a:lnTo>
                  <a:lnTo>
                    <a:pt x="925" y="143"/>
                  </a:lnTo>
                  <a:lnTo>
                    <a:pt x="937" y="146"/>
                  </a:lnTo>
                  <a:lnTo>
                    <a:pt x="949" y="148"/>
                  </a:lnTo>
                  <a:lnTo>
                    <a:pt x="961" y="150"/>
                  </a:lnTo>
                  <a:lnTo>
                    <a:pt x="979" y="150"/>
                  </a:lnTo>
                  <a:lnTo>
                    <a:pt x="981" y="148"/>
                  </a:lnTo>
                  <a:lnTo>
                    <a:pt x="982" y="146"/>
                  </a:lnTo>
                  <a:lnTo>
                    <a:pt x="984" y="145"/>
                  </a:lnTo>
                  <a:lnTo>
                    <a:pt x="986" y="143"/>
                  </a:lnTo>
                  <a:lnTo>
                    <a:pt x="986" y="131"/>
                  </a:lnTo>
                  <a:lnTo>
                    <a:pt x="1009" y="131"/>
                  </a:lnTo>
                  <a:lnTo>
                    <a:pt x="1016" y="146"/>
                  </a:lnTo>
                  <a:lnTo>
                    <a:pt x="1024" y="162"/>
                  </a:lnTo>
                  <a:lnTo>
                    <a:pt x="1026" y="155"/>
                  </a:lnTo>
                  <a:lnTo>
                    <a:pt x="1026" y="152"/>
                  </a:lnTo>
                  <a:lnTo>
                    <a:pt x="1028" y="146"/>
                  </a:lnTo>
                  <a:lnTo>
                    <a:pt x="1028" y="143"/>
                  </a:lnTo>
                  <a:lnTo>
                    <a:pt x="1040" y="143"/>
                  </a:lnTo>
                  <a:lnTo>
                    <a:pt x="1040" y="129"/>
                  </a:lnTo>
                  <a:lnTo>
                    <a:pt x="1040" y="113"/>
                  </a:lnTo>
                  <a:lnTo>
                    <a:pt x="1042" y="99"/>
                  </a:lnTo>
                  <a:lnTo>
                    <a:pt x="1040" y="92"/>
                  </a:lnTo>
                  <a:lnTo>
                    <a:pt x="1028" y="78"/>
                  </a:lnTo>
                  <a:lnTo>
                    <a:pt x="1019" y="63"/>
                  </a:lnTo>
                  <a:lnTo>
                    <a:pt x="1017" y="45"/>
                  </a:lnTo>
                  <a:lnTo>
                    <a:pt x="1021" y="28"/>
                  </a:lnTo>
                  <a:lnTo>
                    <a:pt x="1033" y="9"/>
                  </a:lnTo>
                  <a:lnTo>
                    <a:pt x="1042" y="5"/>
                  </a:lnTo>
                  <a:lnTo>
                    <a:pt x="1052" y="2"/>
                  </a:lnTo>
                  <a:lnTo>
                    <a:pt x="1063"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5" name="Google Shape;465;p23"/>
            <p:cNvSpPr/>
            <p:nvPr/>
          </p:nvSpPr>
          <p:spPr>
            <a:xfrm>
              <a:off x="1597819" y="1173162"/>
              <a:ext cx="2600325" cy="1519238"/>
            </a:xfrm>
            <a:custGeom>
              <a:avLst/>
              <a:gdLst/>
              <a:ahLst/>
              <a:cxnLst/>
              <a:rect l="l" t="t" r="r" b="b"/>
              <a:pathLst>
                <a:path w="1638" h="957" extrusionOk="0">
                  <a:moveTo>
                    <a:pt x="246" y="461"/>
                  </a:moveTo>
                  <a:lnTo>
                    <a:pt x="267" y="475"/>
                  </a:lnTo>
                  <a:lnTo>
                    <a:pt x="280" y="492"/>
                  </a:lnTo>
                  <a:lnTo>
                    <a:pt x="287" y="513"/>
                  </a:lnTo>
                  <a:lnTo>
                    <a:pt x="292" y="540"/>
                  </a:lnTo>
                  <a:lnTo>
                    <a:pt x="297" y="567"/>
                  </a:lnTo>
                  <a:lnTo>
                    <a:pt x="313" y="569"/>
                  </a:lnTo>
                  <a:lnTo>
                    <a:pt x="323" y="571"/>
                  </a:lnTo>
                  <a:lnTo>
                    <a:pt x="332" y="578"/>
                  </a:lnTo>
                  <a:lnTo>
                    <a:pt x="337" y="587"/>
                  </a:lnTo>
                  <a:lnTo>
                    <a:pt x="339" y="602"/>
                  </a:lnTo>
                  <a:lnTo>
                    <a:pt x="336" y="602"/>
                  </a:lnTo>
                  <a:lnTo>
                    <a:pt x="334" y="601"/>
                  </a:lnTo>
                  <a:lnTo>
                    <a:pt x="332" y="599"/>
                  </a:lnTo>
                  <a:lnTo>
                    <a:pt x="330" y="597"/>
                  </a:lnTo>
                  <a:lnTo>
                    <a:pt x="327" y="595"/>
                  </a:lnTo>
                  <a:lnTo>
                    <a:pt x="327" y="602"/>
                  </a:lnTo>
                  <a:lnTo>
                    <a:pt x="330" y="606"/>
                  </a:lnTo>
                  <a:lnTo>
                    <a:pt x="332" y="608"/>
                  </a:lnTo>
                  <a:lnTo>
                    <a:pt x="334" y="608"/>
                  </a:lnTo>
                  <a:lnTo>
                    <a:pt x="334" y="611"/>
                  </a:lnTo>
                  <a:lnTo>
                    <a:pt x="334" y="613"/>
                  </a:lnTo>
                  <a:lnTo>
                    <a:pt x="336" y="618"/>
                  </a:lnTo>
                  <a:lnTo>
                    <a:pt x="327" y="620"/>
                  </a:lnTo>
                  <a:lnTo>
                    <a:pt x="318" y="622"/>
                  </a:lnTo>
                  <a:lnTo>
                    <a:pt x="308" y="622"/>
                  </a:lnTo>
                  <a:lnTo>
                    <a:pt x="290" y="615"/>
                  </a:lnTo>
                  <a:lnTo>
                    <a:pt x="273" y="613"/>
                  </a:lnTo>
                  <a:lnTo>
                    <a:pt x="253" y="616"/>
                  </a:lnTo>
                  <a:lnTo>
                    <a:pt x="234" y="622"/>
                  </a:lnTo>
                  <a:lnTo>
                    <a:pt x="215" y="625"/>
                  </a:lnTo>
                  <a:lnTo>
                    <a:pt x="194" y="625"/>
                  </a:lnTo>
                  <a:lnTo>
                    <a:pt x="170" y="618"/>
                  </a:lnTo>
                  <a:lnTo>
                    <a:pt x="157" y="615"/>
                  </a:lnTo>
                  <a:lnTo>
                    <a:pt x="147" y="613"/>
                  </a:lnTo>
                  <a:lnTo>
                    <a:pt x="138" y="611"/>
                  </a:lnTo>
                  <a:lnTo>
                    <a:pt x="130" y="606"/>
                  </a:lnTo>
                  <a:lnTo>
                    <a:pt x="124" y="595"/>
                  </a:lnTo>
                  <a:lnTo>
                    <a:pt x="128" y="595"/>
                  </a:lnTo>
                  <a:lnTo>
                    <a:pt x="137" y="587"/>
                  </a:lnTo>
                  <a:lnTo>
                    <a:pt x="150" y="583"/>
                  </a:lnTo>
                  <a:lnTo>
                    <a:pt x="166" y="581"/>
                  </a:lnTo>
                  <a:lnTo>
                    <a:pt x="182" y="580"/>
                  </a:lnTo>
                  <a:lnTo>
                    <a:pt x="182" y="576"/>
                  </a:lnTo>
                  <a:lnTo>
                    <a:pt x="175" y="571"/>
                  </a:lnTo>
                  <a:lnTo>
                    <a:pt x="170" y="567"/>
                  </a:lnTo>
                  <a:lnTo>
                    <a:pt x="163" y="566"/>
                  </a:lnTo>
                  <a:lnTo>
                    <a:pt x="150" y="564"/>
                  </a:lnTo>
                  <a:lnTo>
                    <a:pt x="144" y="564"/>
                  </a:lnTo>
                  <a:lnTo>
                    <a:pt x="131" y="564"/>
                  </a:lnTo>
                  <a:lnTo>
                    <a:pt x="116" y="564"/>
                  </a:lnTo>
                  <a:lnTo>
                    <a:pt x="114" y="553"/>
                  </a:lnTo>
                  <a:lnTo>
                    <a:pt x="109" y="543"/>
                  </a:lnTo>
                  <a:lnTo>
                    <a:pt x="105" y="534"/>
                  </a:lnTo>
                  <a:lnTo>
                    <a:pt x="102" y="524"/>
                  </a:lnTo>
                  <a:lnTo>
                    <a:pt x="102" y="506"/>
                  </a:lnTo>
                  <a:lnTo>
                    <a:pt x="109" y="496"/>
                  </a:lnTo>
                  <a:lnTo>
                    <a:pt x="116" y="484"/>
                  </a:lnTo>
                  <a:lnTo>
                    <a:pt x="124" y="473"/>
                  </a:lnTo>
                  <a:lnTo>
                    <a:pt x="135" y="466"/>
                  </a:lnTo>
                  <a:lnTo>
                    <a:pt x="147" y="468"/>
                  </a:lnTo>
                  <a:lnTo>
                    <a:pt x="150" y="468"/>
                  </a:lnTo>
                  <a:lnTo>
                    <a:pt x="150" y="471"/>
                  </a:lnTo>
                  <a:lnTo>
                    <a:pt x="150" y="473"/>
                  </a:lnTo>
                  <a:lnTo>
                    <a:pt x="149" y="473"/>
                  </a:lnTo>
                  <a:lnTo>
                    <a:pt x="149" y="475"/>
                  </a:lnTo>
                  <a:lnTo>
                    <a:pt x="149" y="475"/>
                  </a:lnTo>
                  <a:lnTo>
                    <a:pt x="150" y="477"/>
                  </a:lnTo>
                  <a:lnTo>
                    <a:pt x="150" y="480"/>
                  </a:lnTo>
                  <a:lnTo>
                    <a:pt x="159" y="480"/>
                  </a:lnTo>
                  <a:lnTo>
                    <a:pt x="171" y="480"/>
                  </a:lnTo>
                  <a:lnTo>
                    <a:pt x="182" y="480"/>
                  </a:lnTo>
                  <a:lnTo>
                    <a:pt x="189" y="480"/>
                  </a:lnTo>
                  <a:lnTo>
                    <a:pt x="192" y="482"/>
                  </a:lnTo>
                  <a:lnTo>
                    <a:pt x="194" y="484"/>
                  </a:lnTo>
                  <a:lnTo>
                    <a:pt x="196" y="487"/>
                  </a:lnTo>
                  <a:lnTo>
                    <a:pt x="198" y="491"/>
                  </a:lnTo>
                  <a:lnTo>
                    <a:pt x="201" y="492"/>
                  </a:lnTo>
                  <a:lnTo>
                    <a:pt x="205" y="496"/>
                  </a:lnTo>
                  <a:lnTo>
                    <a:pt x="206" y="491"/>
                  </a:lnTo>
                  <a:lnTo>
                    <a:pt x="208" y="489"/>
                  </a:lnTo>
                  <a:lnTo>
                    <a:pt x="212" y="487"/>
                  </a:lnTo>
                  <a:lnTo>
                    <a:pt x="213" y="485"/>
                  </a:lnTo>
                  <a:lnTo>
                    <a:pt x="219" y="485"/>
                  </a:lnTo>
                  <a:lnTo>
                    <a:pt x="224" y="484"/>
                  </a:lnTo>
                  <a:lnTo>
                    <a:pt x="231" y="498"/>
                  </a:lnTo>
                  <a:lnTo>
                    <a:pt x="238" y="508"/>
                  </a:lnTo>
                  <a:lnTo>
                    <a:pt x="243" y="515"/>
                  </a:lnTo>
                  <a:lnTo>
                    <a:pt x="245" y="510"/>
                  </a:lnTo>
                  <a:lnTo>
                    <a:pt x="246" y="505"/>
                  </a:lnTo>
                  <a:lnTo>
                    <a:pt x="246" y="499"/>
                  </a:lnTo>
                  <a:lnTo>
                    <a:pt x="246" y="492"/>
                  </a:lnTo>
                  <a:lnTo>
                    <a:pt x="240" y="482"/>
                  </a:lnTo>
                  <a:lnTo>
                    <a:pt x="241" y="471"/>
                  </a:lnTo>
                  <a:lnTo>
                    <a:pt x="246" y="461"/>
                  </a:lnTo>
                  <a:close/>
                  <a:moveTo>
                    <a:pt x="266" y="445"/>
                  </a:moveTo>
                  <a:lnTo>
                    <a:pt x="274" y="445"/>
                  </a:lnTo>
                  <a:lnTo>
                    <a:pt x="281" y="447"/>
                  </a:lnTo>
                  <a:lnTo>
                    <a:pt x="288" y="449"/>
                  </a:lnTo>
                  <a:lnTo>
                    <a:pt x="294" y="452"/>
                  </a:lnTo>
                  <a:lnTo>
                    <a:pt x="295" y="457"/>
                  </a:lnTo>
                  <a:lnTo>
                    <a:pt x="295" y="461"/>
                  </a:lnTo>
                  <a:lnTo>
                    <a:pt x="297" y="466"/>
                  </a:lnTo>
                  <a:lnTo>
                    <a:pt x="297" y="473"/>
                  </a:lnTo>
                  <a:lnTo>
                    <a:pt x="292" y="473"/>
                  </a:lnTo>
                  <a:lnTo>
                    <a:pt x="288" y="475"/>
                  </a:lnTo>
                  <a:lnTo>
                    <a:pt x="283" y="475"/>
                  </a:lnTo>
                  <a:lnTo>
                    <a:pt x="278" y="477"/>
                  </a:lnTo>
                  <a:lnTo>
                    <a:pt x="269" y="468"/>
                  </a:lnTo>
                  <a:lnTo>
                    <a:pt x="259" y="461"/>
                  </a:lnTo>
                  <a:lnTo>
                    <a:pt x="266" y="445"/>
                  </a:lnTo>
                  <a:close/>
                  <a:moveTo>
                    <a:pt x="562" y="430"/>
                  </a:moveTo>
                  <a:lnTo>
                    <a:pt x="562" y="433"/>
                  </a:lnTo>
                  <a:lnTo>
                    <a:pt x="566" y="433"/>
                  </a:lnTo>
                  <a:lnTo>
                    <a:pt x="564" y="451"/>
                  </a:lnTo>
                  <a:lnTo>
                    <a:pt x="566" y="466"/>
                  </a:lnTo>
                  <a:lnTo>
                    <a:pt x="573" y="480"/>
                  </a:lnTo>
                  <a:lnTo>
                    <a:pt x="576" y="482"/>
                  </a:lnTo>
                  <a:lnTo>
                    <a:pt x="580" y="482"/>
                  </a:lnTo>
                  <a:lnTo>
                    <a:pt x="583" y="484"/>
                  </a:lnTo>
                  <a:lnTo>
                    <a:pt x="589" y="484"/>
                  </a:lnTo>
                  <a:lnTo>
                    <a:pt x="589" y="442"/>
                  </a:lnTo>
                  <a:lnTo>
                    <a:pt x="615" y="442"/>
                  </a:lnTo>
                  <a:lnTo>
                    <a:pt x="620" y="454"/>
                  </a:lnTo>
                  <a:lnTo>
                    <a:pt x="627" y="466"/>
                  </a:lnTo>
                  <a:lnTo>
                    <a:pt x="634" y="477"/>
                  </a:lnTo>
                  <a:lnTo>
                    <a:pt x="646" y="480"/>
                  </a:lnTo>
                  <a:lnTo>
                    <a:pt x="646" y="485"/>
                  </a:lnTo>
                  <a:lnTo>
                    <a:pt x="648" y="496"/>
                  </a:lnTo>
                  <a:lnTo>
                    <a:pt x="650" y="508"/>
                  </a:lnTo>
                  <a:lnTo>
                    <a:pt x="650" y="515"/>
                  </a:lnTo>
                  <a:lnTo>
                    <a:pt x="653" y="513"/>
                  </a:lnTo>
                  <a:lnTo>
                    <a:pt x="655" y="513"/>
                  </a:lnTo>
                  <a:lnTo>
                    <a:pt x="655" y="513"/>
                  </a:lnTo>
                  <a:lnTo>
                    <a:pt x="657" y="512"/>
                  </a:lnTo>
                  <a:lnTo>
                    <a:pt x="658" y="510"/>
                  </a:lnTo>
                  <a:lnTo>
                    <a:pt x="660" y="506"/>
                  </a:lnTo>
                  <a:lnTo>
                    <a:pt x="662" y="501"/>
                  </a:lnTo>
                  <a:lnTo>
                    <a:pt x="664" y="496"/>
                  </a:lnTo>
                  <a:lnTo>
                    <a:pt x="665" y="492"/>
                  </a:lnTo>
                  <a:lnTo>
                    <a:pt x="669" y="489"/>
                  </a:lnTo>
                  <a:lnTo>
                    <a:pt x="672" y="487"/>
                  </a:lnTo>
                  <a:lnTo>
                    <a:pt x="678" y="485"/>
                  </a:lnTo>
                  <a:lnTo>
                    <a:pt x="681" y="482"/>
                  </a:lnTo>
                  <a:lnTo>
                    <a:pt x="685" y="480"/>
                  </a:lnTo>
                  <a:lnTo>
                    <a:pt x="681" y="480"/>
                  </a:lnTo>
                  <a:lnTo>
                    <a:pt x="681" y="477"/>
                  </a:lnTo>
                  <a:lnTo>
                    <a:pt x="672" y="480"/>
                  </a:lnTo>
                  <a:lnTo>
                    <a:pt x="667" y="484"/>
                  </a:lnTo>
                  <a:lnTo>
                    <a:pt x="660" y="489"/>
                  </a:lnTo>
                  <a:lnTo>
                    <a:pt x="650" y="492"/>
                  </a:lnTo>
                  <a:lnTo>
                    <a:pt x="648" y="477"/>
                  </a:lnTo>
                  <a:lnTo>
                    <a:pt x="646" y="466"/>
                  </a:lnTo>
                  <a:lnTo>
                    <a:pt x="643" y="457"/>
                  </a:lnTo>
                  <a:lnTo>
                    <a:pt x="639" y="445"/>
                  </a:lnTo>
                  <a:lnTo>
                    <a:pt x="643" y="444"/>
                  </a:lnTo>
                  <a:lnTo>
                    <a:pt x="644" y="444"/>
                  </a:lnTo>
                  <a:lnTo>
                    <a:pt x="648" y="442"/>
                  </a:lnTo>
                  <a:lnTo>
                    <a:pt x="653" y="442"/>
                  </a:lnTo>
                  <a:lnTo>
                    <a:pt x="658" y="445"/>
                  </a:lnTo>
                  <a:lnTo>
                    <a:pt x="662" y="447"/>
                  </a:lnTo>
                  <a:lnTo>
                    <a:pt x="667" y="449"/>
                  </a:lnTo>
                  <a:lnTo>
                    <a:pt x="672" y="451"/>
                  </a:lnTo>
                  <a:lnTo>
                    <a:pt x="678" y="452"/>
                  </a:lnTo>
                  <a:lnTo>
                    <a:pt x="685" y="464"/>
                  </a:lnTo>
                  <a:lnTo>
                    <a:pt x="692" y="478"/>
                  </a:lnTo>
                  <a:lnTo>
                    <a:pt x="697" y="491"/>
                  </a:lnTo>
                  <a:lnTo>
                    <a:pt x="704" y="499"/>
                  </a:lnTo>
                  <a:lnTo>
                    <a:pt x="707" y="501"/>
                  </a:lnTo>
                  <a:lnTo>
                    <a:pt x="713" y="501"/>
                  </a:lnTo>
                  <a:lnTo>
                    <a:pt x="718" y="501"/>
                  </a:lnTo>
                  <a:lnTo>
                    <a:pt x="723" y="501"/>
                  </a:lnTo>
                  <a:lnTo>
                    <a:pt x="726" y="501"/>
                  </a:lnTo>
                  <a:lnTo>
                    <a:pt x="730" y="503"/>
                  </a:lnTo>
                  <a:lnTo>
                    <a:pt x="747" y="515"/>
                  </a:lnTo>
                  <a:lnTo>
                    <a:pt x="761" y="531"/>
                  </a:lnTo>
                  <a:lnTo>
                    <a:pt x="777" y="545"/>
                  </a:lnTo>
                  <a:lnTo>
                    <a:pt x="777" y="557"/>
                  </a:lnTo>
                  <a:lnTo>
                    <a:pt x="791" y="562"/>
                  </a:lnTo>
                  <a:lnTo>
                    <a:pt x="803" y="569"/>
                  </a:lnTo>
                  <a:lnTo>
                    <a:pt x="810" y="580"/>
                  </a:lnTo>
                  <a:lnTo>
                    <a:pt x="819" y="592"/>
                  </a:lnTo>
                  <a:lnTo>
                    <a:pt x="826" y="604"/>
                  </a:lnTo>
                  <a:lnTo>
                    <a:pt x="835" y="615"/>
                  </a:lnTo>
                  <a:lnTo>
                    <a:pt x="829" y="622"/>
                  </a:lnTo>
                  <a:lnTo>
                    <a:pt x="826" y="625"/>
                  </a:lnTo>
                  <a:lnTo>
                    <a:pt x="824" y="630"/>
                  </a:lnTo>
                  <a:lnTo>
                    <a:pt x="822" y="634"/>
                  </a:lnTo>
                  <a:lnTo>
                    <a:pt x="829" y="646"/>
                  </a:lnTo>
                  <a:lnTo>
                    <a:pt x="840" y="655"/>
                  </a:lnTo>
                  <a:lnTo>
                    <a:pt x="854" y="660"/>
                  </a:lnTo>
                  <a:lnTo>
                    <a:pt x="854" y="665"/>
                  </a:lnTo>
                  <a:lnTo>
                    <a:pt x="854" y="667"/>
                  </a:lnTo>
                  <a:lnTo>
                    <a:pt x="856" y="669"/>
                  </a:lnTo>
                  <a:lnTo>
                    <a:pt x="856" y="670"/>
                  </a:lnTo>
                  <a:lnTo>
                    <a:pt x="857" y="672"/>
                  </a:lnTo>
                  <a:lnTo>
                    <a:pt x="861" y="674"/>
                  </a:lnTo>
                  <a:lnTo>
                    <a:pt x="864" y="677"/>
                  </a:lnTo>
                  <a:lnTo>
                    <a:pt x="870" y="679"/>
                  </a:lnTo>
                  <a:lnTo>
                    <a:pt x="873" y="681"/>
                  </a:lnTo>
                  <a:lnTo>
                    <a:pt x="877" y="684"/>
                  </a:lnTo>
                  <a:lnTo>
                    <a:pt x="878" y="686"/>
                  </a:lnTo>
                  <a:lnTo>
                    <a:pt x="880" y="690"/>
                  </a:lnTo>
                  <a:lnTo>
                    <a:pt x="878" y="691"/>
                  </a:lnTo>
                  <a:lnTo>
                    <a:pt x="878" y="693"/>
                  </a:lnTo>
                  <a:lnTo>
                    <a:pt x="878" y="693"/>
                  </a:lnTo>
                  <a:lnTo>
                    <a:pt x="878" y="695"/>
                  </a:lnTo>
                  <a:lnTo>
                    <a:pt x="880" y="697"/>
                  </a:lnTo>
                  <a:lnTo>
                    <a:pt x="884" y="698"/>
                  </a:lnTo>
                  <a:lnTo>
                    <a:pt x="889" y="700"/>
                  </a:lnTo>
                  <a:lnTo>
                    <a:pt x="892" y="702"/>
                  </a:lnTo>
                  <a:lnTo>
                    <a:pt x="898" y="702"/>
                  </a:lnTo>
                  <a:lnTo>
                    <a:pt x="903" y="702"/>
                  </a:lnTo>
                  <a:lnTo>
                    <a:pt x="896" y="749"/>
                  </a:lnTo>
                  <a:lnTo>
                    <a:pt x="891" y="751"/>
                  </a:lnTo>
                  <a:lnTo>
                    <a:pt x="885" y="751"/>
                  </a:lnTo>
                  <a:lnTo>
                    <a:pt x="880" y="752"/>
                  </a:lnTo>
                  <a:lnTo>
                    <a:pt x="873" y="752"/>
                  </a:lnTo>
                  <a:lnTo>
                    <a:pt x="866" y="744"/>
                  </a:lnTo>
                  <a:lnTo>
                    <a:pt x="857" y="735"/>
                  </a:lnTo>
                  <a:lnTo>
                    <a:pt x="850" y="726"/>
                  </a:lnTo>
                  <a:lnTo>
                    <a:pt x="845" y="714"/>
                  </a:lnTo>
                  <a:lnTo>
                    <a:pt x="838" y="714"/>
                  </a:lnTo>
                  <a:lnTo>
                    <a:pt x="833" y="716"/>
                  </a:lnTo>
                  <a:lnTo>
                    <a:pt x="828" y="716"/>
                  </a:lnTo>
                  <a:lnTo>
                    <a:pt x="822" y="718"/>
                  </a:lnTo>
                  <a:lnTo>
                    <a:pt x="831" y="745"/>
                  </a:lnTo>
                  <a:lnTo>
                    <a:pt x="838" y="775"/>
                  </a:lnTo>
                  <a:lnTo>
                    <a:pt x="850" y="775"/>
                  </a:lnTo>
                  <a:lnTo>
                    <a:pt x="857" y="789"/>
                  </a:lnTo>
                  <a:lnTo>
                    <a:pt x="863" y="803"/>
                  </a:lnTo>
                  <a:lnTo>
                    <a:pt x="864" y="822"/>
                  </a:lnTo>
                  <a:lnTo>
                    <a:pt x="863" y="824"/>
                  </a:lnTo>
                  <a:lnTo>
                    <a:pt x="861" y="826"/>
                  </a:lnTo>
                  <a:lnTo>
                    <a:pt x="861" y="828"/>
                  </a:lnTo>
                  <a:lnTo>
                    <a:pt x="859" y="829"/>
                  </a:lnTo>
                  <a:lnTo>
                    <a:pt x="857" y="831"/>
                  </a:lnTo>
                  <a:lnTo>
                    <a:pt x="854" y="833"/>
                  </a:lnTo>
                  <a:lnTo>
                    <a:pt x="847" y="829"/>
                  </a:lnTo>
                  <a:lnTo>
                    <a:pt x="838" y="824"/>
                  </a:lnTo>
                  <a:lnTo>
                    <a:pt x="829" y="819"/>
                  </a:lnTo>
                  <a:lnTo>
                    <a:pt x="822" y="815"/>
                  </a:lnTo>
                  <a:lnTo>
                    <a:pt x="819" y="814"/>
                  </a:lnTo>
                  <a:lnTo>
                    <a:pt x="816" y="814"/>
                  </a:lnTo>
                  <a:lnTo>
                    <a:pt x="826" y="828"/>
                  </a:lnTo>
                  <a:lnTo>
                    <a:pt x="835" y="840"/>
                  </a:lnTo>
                  <a:lnTo>
                    <a:pt x="842" y="855"/>
                  </a:lnTo>
                  <a:lnTo>
                    <a:pt x="838" y="855"/>
                  </a:lnTo>
                  <a:lnTo>
                    <a:pt x="826" y="850"/>
                  </a:lnTo>
                  <a:lnTo>
                    <a:pt x="810" y="847"/>
                  </a:lnTo>
                  <a:lnTo>
                    <a:pt x="793" y="843"/>
                  </a:lnTo>
                  <a:lnTo>
                    <a:pt x="781" y="836"/>
                  </a:lnTo>
                  <a:lnTo>
                    <a:pt x="770" y="826"/>
                  </a:lnTo>
                  <a:lnTo>
                    <a:pt x="763" y="810"/>
                  </a:lnTo>
                  <a:lnTo>
                    <a:pt x="756" y="796"/>
                  </a:lnTo>
                  <a:lnTo>
                    <a:pt x="746" y="782"/>
                  </a:lnTo>
                  <a:lnTo>
                    <a:pt x="735" y="772"/>
                  </a:lnTo>
                  <a:lnTo>
                    <a:pt x="720" y="780"/>
                  </a:lnTo>
                  <a:lnTo>
                    <a:pt x="702" y="786"/>
                  </a:lnTo>
                  <a:lnTo>
                    <a:pt x="681" y="787"/>
                  </a:lnTo>
                  <a:lnTo>
                    <a:pt x="679" y="782"/>
                  </a:lnTo>
                  <a:lnTo>
                    <a:pt x="678" y="777"/>
                  </a:lnTo>
                  <a:lnTo>
                    <a:pt x="678" y="772"/>
                  </a:lnTo>
                  <a:lnTo>
                    <a:pt x="678" y="765"/>
                  </a:lnTo>
                  <a:lnTo>
                    <a:pt x="693" y="759"/>
                  </a:lnTo>
                  <a:lnTo>
                    <a:pt x="713" y="754"/>
                  </a:lnTo>
                  <a:lnTo>
                    <a:pt x="730" y="749"/>
                  </a:lnTo>
                  <a:lnTo>
                    <a:pt x="735" y="739"/>
                  </a:lnTo>
                  <a:lnTo>
                    <a:pt x="740" y="725"/>
                  </a:lnTo>
                  <a:lnTo>
                    <a:pt x="746" y="709"/>
                  </a:lnTo>
                  <a:lnTo>
                    <a:pt x="749" y="693"/>
                  </a:lnTo>
                  <a:lnTo>
                    <a:pt x="751" y="681"/>
                  </a:lnTo>
                  <a:lnTo>
                    <a:pt x="749" y="672"/>
                  </a:lnTo>
                  <a:lnTo>
                    <a:pt x="742" y="660"/>
                  </a:lnTo>
                  <a:lnTo>
                    <a:pt x="733" y="653"/>
                  </a:lnTo>
                  <a:lnTo>
                    <a:pt x="723" y="646"/>
                  </a:lnTo>
                  <a:lnTo>
                    <a:pt x="716" y="637"/>
                  </a:lnTo>
                  <a:lnTo>
                    <a:pt x="707" y="595"/>
                  </a:lnTo>
                  <a:lnTo>
                    <a:pt x="693" y="592"/>
                  </a:lnTo>
                  <a:lnTo>
                    <a:pt x="683" y="585"/>
                  </a:lnTo>
                  <a:lnTo>
                    <a:pt x="674" y="578"/>
                  </a:lnTo>
                  <a:lnTo>
                    <a:pt x="665" y="576"/>
                  </a:lnTo>
                  <a:lnTo>
                    <a:pt x="657" y="580"/>
                  </a:lnTo>
                  <a:lnTo>
                    <a:pt x="651" y="585"/>
                  </a:lnTo>
                  <a:lnTo>
                    <a:pt x="646" y="590"/>
                  </a:lnTo>
                  <a:lnTo>
                    <a:pt x="639" y="595"/>
                  </a:lnTo>
                  <a:lnTo>
                    <a:pt x="627" y="599"/>
                  </a:lnTo>
                  <a:lnTo>
                    <a:pt x="615" y="592"/>
                  </a:lnTo>
                  <a:lnTo>
                    <a:pt x="599" y="587"/>
                  </a:lnTo>
                  <a:lnTo>
                    <a:pt x="582" y="583"/>
                  </a:lnTo>
                  <a:lnTo>
                    <a:pt x="566" y="578"/>
                  </a:lnTo>
                  <a:lnTo>
                    <a:pt x="552" y="573"/>
                  </a:lnTo>
                  <a:lnTo>
                    <a:pt x="541" y="564"/>
                  </a:lnTo>
                  <a:lnTo>
                    <a:pt x="534" y="550"/>
                  </a:lnTo>
                  <a:lnTo>
                    <a:pt x="536" y="548"/>
                  </a:lnTo>
                  <a:lnTo>
                    <a:pt x="536" y="547"/>
                  </a:lnTo>
                  <a:lnTo>
                    <a:pt x="538" y="547"/>
                  </a:lnTo>
                  <a:lnTo>
                    <a:pt x="538" y="545"/>
                  </a:lnTo>
                  <a:lnTo>
                    <a:pt x="538" y="541"/>
                  </a:lnTo>
                  <a:lnTo>
                    <a:pt x="531" y="540"/>
                  </a:lnTo>
                  <a:lnTo>
                    <a:pt x="524" y="538"/>
                  </a:lnTo>
                  <a:lnTo>
                    <a:pt x="519" y="534"/>
                  </a:lnTo>
                  <a:lnTo>
                    <a:pt x="515" y="529"/>
                  </a:lnTo>
                  <a:lnTo>
                    <a:pt x="512" y="522"/>
                  </a:lnTo>
                  <a:lnTo>
                    <a:pt x="521" y="505"/>
                  </a:lnTo>
                  <a:lnTo>
                    <a:pt x="528" y="482"/>
                  </a:lnTo>
                  <a:lnTo>
                    <a:pt x="531" y="457"/>
                  </a:lnTo>
                  <a:lnTo>
                    <a:pt x="534" y="433"/>
                  </a:lnTo>
                  <a:lnTo>
                    <a:pt x="562" y="430"/>
                  </a:lnTo>
                  <a:close/>
                  <a:moveTo>
                    <a:pt x="400" y="426"/>
                  </a:moveTo>
                  <a:lnTo>
                    <a:pt x="416" y="426"/>
                  </a:lnTo>
                  <a:lnTo>
                    <a:pt x="425" y="461"/>
                  </a:lnTo>
                  <a:lnTo>
                    <a:pt x="432" y="499"/>
                  </a:lnTo>
                  <a:lnTo>
                    <a:pt x="428" y="499"/>
                  </a:lnTo>
                  <a:lnTo>
                    <a:pt x="423" y="506"/>
                  </a:lnTo>
                  <a:lnTo>
                    <a:pt x="412" y="503"/>
                  </a:lnTo>
                  <a:lnTo>
                    <a:pt x="409" y="506"/>
                  </a:lnTo>
                  <a:lnTo>
                    <a:pt x="409" y="510"/>
                  </a:lnTo>
                  <a:lnTo>
                    <a:pt x="409" y="513"/>
                  </a:lnTo>
                  <a:lnTo>
                    <a:pt x="409" y="515"/>
                  </a:lnTo>
                  <a:lnTo>
                    <a:pt x="407" y="517"/>
                  </a:lnTo>
                  <a:lnTo>
                    <a:pt x="405" y="520"/>
                  </a:lnTo>
                  <a:lnTo>
                    <a:pt x="400" y="522"/>
                  </a:lnTo>
                  <a:lnTo>
                    <a:pt x="395" y="519"/>
                  </a:lnTo>
                  <a:lnTo>
                    <a:pt x="388" y="513"/>
                  </a:lnTo>
                  <a:lnTo>
                    <a:pt x="381" y="510"/>
                  </a:lnTo>
                  <a:lnTo>
                    <a:pt x="381" y="499"/>
                  </a:lnTo>
                  <a:lnTo>
                    <a:pt x="358" y="496"/>
                  </a:lnTo>
                  <a:lnTo>
                    <a:pt x="362" y="464"/>
                  </a:lnTo>
                  <a:lnTo>
                    <a:pt x="369" y="461"/>
                  </a:lnTo>
                  <a:lnTo>
                    <a:pt x="376" y="456"/>
                  </a:lnTo>
                  <a:lnTo>
                    <a:pt x="381" y="449"/>
                  </a:lnTo>
                  <a:lnTo>
                    <a:pt x="376" y="447"/>
                  </a:lnTo>
                  <a:lnTo>
                    <a:pt x="372" y="445"/>
                  </a:lnTo>
                  <a:lnTo>
                    <a:pt x="369" y="444"/>
                  </a:lnTo>
                  <a:lnTo>
                    <a:pt x="365" y="440"/>
                  </a:lnTo>
                  <a:lnTo>
                    <a:pt x="363" y="437"/>
                  </a:lnTo>
                  <a:lnTo>
                    <a:pt x="362" y="430"/>
                  </a:lnTo>
                  <a:lnTo>
                    <a:pt x="381" y="428"/>
                  </a:lnTo>
                  <a:lnTo>
                    <a:pt x="400" y="426"/>
                  </a:lnTo>
                  <a:close/>
                  <a:moveTo>
                    <a:pt x="438" y="410"/>
                  </a:moveTo>
                  <a:lnTo>
                    <a:pt x="451" y="412"/>
                  </a:lnTo>
                  <a:lnTo>
                    <a:pt x="465" y="414"/>
                  </a:lnTo>
                  <a:lnTo>
                    <a:pt x="477" y="416"/>
                  </a:lnTo>
                  <a:lnTo>
                    <a:pt x="486" y="419"/>
                  </a:lnTo>
                  <a:lnTo>
                    <a:pt x="487" y="423"/>
                  </a:lnTo>
                  <a:lnTo>
                    <a:pt x="487" y="428"/>
                  </a:lnTo>
                  <a:lnTo>
                    <a:pt x="489" y="435"/>
                  </a:lnTo>
                  <a:lnTo>
                    <a:pt x="489" y="442"/>
                  </a:lnTo>
                  <a:lnTo>
                    <a:pt x="487" y="445"/>
                  </a:lnTo>
                  <a:lnTo>
                    <a:pt x="486" y="449"/>
                  </a:lnTo>
                  <a:lnTo>
                    <a:pt x="484" y="454"/>
                  </a:lnTo>
                  <a:lnTo>
                    <a:pt x="480" y="457"/>
                  </a:lnTo>
                  <a:lnTo>
                    <a:pt x="477" y="459"/>
                  </a:lnTo>
                  <a:lnTo>
                    <a:pt x="473" y="461"/>
                  </a:lnTo>
                  <a:lnTo>
                    <a:pt x="472" y="463"/>
                  </a:lnTo>
                  <a:lnTo>
                    <a:pt x="468" y="464"/>
                  </a:lnTo>
                  <a:lnTo>
                    <a:pt x="466" y="468"/>
                  </a:lnTo>
                  <a:lnTo>
                    <a:pt x="468" y="477"/>
                  </a:lnTo>
                  <a:lnTo>
                    <a:pt x="466" y="487"/>
                  </a:lnTo>
                  <a:lnTo>
                    <a:pt x="465" y="494"/>
                  </a:lnTo>
                  <a:lnTo>
                    <a:pt x="461" y="499"/>
                  </a:lnTo>
                  <a:lnTo>
                    <a:pt x="458" y="501"/>
                  </a:lnTo>
                  <a:lnTo>
                    <a:pt x="454" y="503"/>
                  </a:lnTo>
                  <a:lnTo>
                    <a:pt x="449" y="503"/>
                  </a:lnTo>
                  <a:lnTo>
                    <a:pt x="442" y="503"/>
                  </a:lnTo>
                  <a:lnTo>
                    <a:pt x="438" y="492"/>
                  </a:lnTo>
                  <a:lnTo>
                    <a:pt x="442" y="482"/>
                  </a:lnTo>
                  <a:lnTo>
                    <a:pt x="442" y="470"/>
                  </a:lnTo>
                  <a:lnTo>
                    <a:pt x="438" y="456"/>
                  </a:lnTo>
                  <a:lnTo>
                    <a:pt x="437" y="440"/>
                  </a:lnTo>
                  <a:lnTo>
                    <a:pt x="435" y="426"/>
                  </a:lnTo>
                  <a:lnTo>
                    <a:pt x="438" y="410"/>
                  </a:lnTo>
                  <a:close/>
                  <a:moveTo>
                    <a:pt x="60" y="409"/>
                  </a:moveTo>
                  <a:lnTo>
                    <a:pt x="74" y="410"/>
                  </a:lnTo>
                  <a:lnTo>
                    <a:pt x="74" y="423"/>
                  </a:lnTo>
                  <a:lnTo>
                    <a:pt x="91" y="423"/>
                  </a:lnTo>
                  <a:lnTo>
                    <a:pt x="105" y="423"/>
                  </a:lnTo>
                  <a:lnTo>
                    <a:pt x="121" y="423"/>
                  </a:lnTo>
                  <a:lnTo>
                    <a:pt x="124" y="430"/>
                  </a:lnTo>
                  <a:lnTo>
                    <a:pt x="128" y="438"/>
                  </a:lnTo>
                  <a:lnTo>
                    <a:pt x="131" y="447"/>
                  </a:lnTo>
                  <a:lnTo>
                    <a:pt x="135" y="454"/>
                  </a:lnTo>
                  <a:lnTo>
                    <a:pt x="135" y="457"/>
                  </a:lnTo>
                  <a:lnTo>
                    <a:pt x="124" y="470"/>
                  </a:lnTo>
                  <a:lnTo>
                    <a:pt x="110" y="475"/>
                  </a:lnTo>
                  <a:lnTo>
                    <a:pt x="96" y="480"/>
                  </a:lnTo>
                  <a:lnTo>
                    <a:pt x="88" y="496"/>
                  </a:lnTo>
                  <a:lnTo>
                    <a:pt x="81" y="510"/>
                  </a:lnTo>
                  <a:lnTo>
                    <a:pt x="79" y="526"/>
                  </a:lnTo>
                  <a:lnTo>
                    <a:pt x="82" y="541"/>
                  </a:lnTo>
                  <a:lnTo>
                    <a:pt x="67" y="543"/>
                  </a:lnTo>
                  <a:lnTo>
                    <a:pt x="53" y="548"/>
                  </a:lnTo>
                  <a:lnTo>
                    <a:pt x="35" y="553"/>
                  </a:lnTo>
                  <a:lnTo>
                    <a:pt x="34" y="550"/>
                  </a:lnTo>
                  <a:lnTo>
                    <a:pt x="32" y="547"/>
                  </a:lnTo>
                  <a:lnTo>
                    <a:pt x="30" y="545"/>
                  </a:lnTo>
                  <a:lnTo>
                    <a:pt x="30" y="541"/>
                  </a:lnTo>
                  <a:lnTo>
                    <a:pt x="28" y="538"/>
                  </a:lnTo>
                  <a:lnTo>
                    <a:pt x="30" y="536"/>
                  </a:lnTo>
                  <a:lnTo>
                    <a:pt x="30" y="534"/>
                  </a:lnTo>
                  <a:lnTo>
                    <a:pt x="30" y="533"/>
                  </a:lnTo>
                  <a:lnTo>
                    <a:pt x="32" y="529"/>
                  </a:lnTo>
                  <a:lnTo>
                    <a:pt x="32" y="526"/>
                  </a:lnTo>
                  <a:lnTo>
                    <a:pt x="20" y="526"/>
                  </a:lnTo>
                  <a:lnTo>
                    <a:pt x="20" y="520"/>
                  </a:lnTo>
                  <a:lnTo>
                    <a:pt x="20" y="519"/>
                  </a:lnTo>
                  <a:lnTo>
                    <a:pt x="18" y="517"/>
                  </a:lnTo>
                  <a:lnTo>
                    <a:pt x="18" y="515"/>
                  </a:lnTo>
                  <a:lnTo>
                    <a:pt x="16" y="513"/>
                  </a:lnTo>
                  <a:lnTo>
                    <a:pt x="13" y="510"/>
                  </a:lnTo>
                  <a:lnTo>
                    <a:pt x="11" y="510"/>
                  </a:lnTo>
                  <a:lnTo>
                    <a:pt x="9" y="510"/>
                  </a:lnTo>
                  <a:lnTo>
                    <a:pt x="9" y="510"/>
                  </a:lnTo>
                  <a:lnTo>
                    <a:pt x="7" y="510"/>
                  </a:lnTo>
                  <a:lnTo>
                    <a:pt x="6" y="510"/>
                  </a:lnTo>
                  <a:lnTo>
                    <a:pt x="0" y="510"/>
                  </a:lnTo>
                  <a:lnTo>
                    <a:pt x="0" y="499"/>
                  </a:lnTo>
                  <a:lnTo>
                    <a:pt x="13" y="485"/>
                  </a:lnTo>
                  <a:lnTo>
                    <a:pt x="21" y="466"/>
                  </a:lnTo>
                  <a:lnTo>
                    <a:pt x="28" y="445"/>
                  </a:lnTo>
                  <a:lnTo>
                    <a:pt x="23" y="442"/>
                  </a:lnTo>
                  <a:lnTo>
                    <a:pt x="21" y="437"/>
                  </a:lnTo>
                  <a:lnTo>
                    <a:pt x="20" y="433"/>
                  </a:lnTo>
                  <a:lnTo>
                    <a:pt x="18" y="426"/>
                  </a:lnTo>
                  <a:lnTo>
                    <a:pt x="16" y="419"/>
                  </a:lnTo>
                  <a:lnTo>
                    <a:pt x="30" y="416"/>
                  </a:lnTo>
                  <a:lnTo>
                    <a:pt x="41" y="414"/>
                  </a:lnTo>
                  <a:lnTo>
                    <a:pt x="49" y="410"/>
                  </a:lnTo>
                  <a:lnTo>
                    <a:pt x="60" y="409"/>
                  </a:lnTo>
                  <a:close/>
                  <a:moveTo>
                    <a:pt x="1556" y="368"/>
                  </a:moveTo>
                  <a:lnTo>
                    <a:pt x="1571" y="368"/>
                  </a:lnTo>
                  <a:lnTo>
                    <a:pt x="1571" y="372"/>
                  </a:lnTo>
                  <a:lnTo>
                    <a:pt x="1568" y="372"/>
                  </a:lnTo>
                  <a:lnTo>
                    <a:pt x="1564" y="374"/>
                  </a:lnTo>
                  <a:lnTo>
                    <a:pt x="1563" y="374"/>
                  </a:lnTo>
                  <a:lnTo>
                    <a:pt x="1563" y="374"/>
                  </a:lnTo>
                  <a:lnTo>
                    <a:pt x="1561" y="374"/>
                  </a:lnTo>
                  <a:lnTo>
                    <a:pt x="1561" y="374"/>
                  </a:lnTo>
                  <a:lnTo>
                    <a:pt x="1559" y="372"/>
                  </a:lnTo>
                  <a:lnTo>
                    <a:pt x="1556" y="368"/>
                  </a:lnTo>
                  <a:close/>
                  <a:moveTo>
                    <a:pt x="454" y="368"/>
                  </a:moveTo>
                  <a:lnTo>
                    <a:pt x="458" y="391"/>
                  </a:lnTo>
                  <a:lnTo>
                    <a:pt x="452" y="395"/>
                  </a:lnTo>
                  <a:lnTo>
                    <a:pt x="449" y="396"/>
                  </a:lnTo>
                  <a:lnTo>
                    <a:pt x="445" y="398"/>
                  </a:lnTo>
                  <a:lnTo>
                    <a:pt x="440" y="402"/>
                  </a:lnTo>
                  <a:lnTo>
                    <a:pt x="435" y="403"/>
                  </a:lnTo>
                  <a:lnTo>
                    <a:pt x="433" y="402"/>
                  </a:lnTo>
                  <a:lnTo>
                    <a:pt x="432" y="402"/>
                  </a:lnTo>
                  <a:lnTo>
                    <a:pt x="430" y="400"/>
                  </a:lnTo>
                  <a:lnTo>
                    <a:pt x="428" y="400"/>
                  </a:lnTo>
                  <a:lnTo>
                    <a:pt x="423" y="400"/>
                  </a:lnTo>
                  <a:lnTo>
                    <a:pt x="423" y="396"/>
                  </a:lnTo>
                  <a:lnTo>
                    <a:pt x="423" y="395"/>
                  </a:lnTo>
                  <a:lnTo>
                    <a:pt x="421" y="395"/>
                  </a:lnTo>
                  <a:lnTo>
                    <a:pt x="421" y="393"/>
                  </a:lnTo>
                  <a:lnTo>
                    <a:pt x="419" y="391"/>
                  </a:lnTo>
                  <a:lnTo>
                    <a:pt x="419" y="384"/>
                  </a:lnTo>
                  <a:lnTo>
                    <a:pt x="428" y="379"/>
                  </a:lnTo>
                  <a:lnTo>
                    <a:pt x="435" y="374"/>
                  </a:lnTo>
                  <a:lnTo>
                    <a:pt x="442" y="370"/>
                  </a:lnTo>
                  <a:lnTo>
                    <a:pt x="454" y="368"/>
                  </a:lnTo>
                  <a:close/>
                  <a:moveTo>
                    <a:pt x="109" y="365"/>
                  </a:moveTo>
                  <a:lnTo>
                    <a:pt x="112" y="365"/>
                  </a:lnTo>
                  <a:lnTo>
                    <a:pt x="116" y="367"/>
                  </a:lnTo>
                  <a:lnTo>
                    <a:pt x="117" y="367"/>
                  </a:lnTo>
                  <a:lnTo>
                    <a:pt x="117" y="367"/>
                  </a:lnTo>
                  <a:lnTo>
                    <a:pt x="117" y="367"/>
                  </a:lnTo>
                  <a:lnTo>
                    <a:pt x="119" y="368"/>
                  </a:lnTo>
                  <a:lnTo>
                    <a:pt x="121" y="372"/>
                  </a:lnTo>
                  <a:lnTo>
                    <a:pt x="109" y="372"/>
                  </a:lnTo>
                  <a:lnTo>
                    <a:pt x="109" y="365"/>
                  </a:lnTo>
                  <a:close/>
                  <a:moveTo>
                    <a:pt x="384" y="342"/>
                  </a:moveTo>
                  <a:lnTo>
                    <a:pt x="390" y="342"/>
                  </a:lnTo>
                  <a:lnTo>
                    <a:pt x="391" y="342"/>
                  </a:lnTo>
                  <a:lnTo>
                    <a:pt x="393" y="344"/>
                  </a:lnTo>
                  <a:lnTo>
                    <a:pt x="395" y="344"/>
                  </a:lnTo>
                  <a:lnTo>
                    <a:pt x="397" y="346"/>
                  </a:lnTo>
                  <a:lnTo>
                    <a:pt x="398" y="349"/>
                  </a:lnTo>
                  <a:lnTo>
                    <a:pt x="400" y="351"/>
                  </a:lnTo>
                  <a:lnTo>
                    <a:pt x="400" y="356"/>
                  </a:lnTo>
                  <a:lnTo>
                    <a:pt x="400" y="361"/>
                  </a:lnTo>
                  <a:lnTo>
                    <a:pt x="397" y="372"/>
                  </a:lnTo>
                  <a:lnTo>
                    <a:pt x="395" y="388"/>
                  </a:lnTo>
                  <a:lnTo>
                    <a:pt x="393" y="400"/>
                  </a:lnTo>
                  <a:lnTo>
                    <a:pt x="388" y="402"/>
                  </a:lnTo>
                  <a:lnTo>
                    <a:pt x="384" y="403"/>
                  </a:lnTo>
                  <a:lnTo>
                    <a:pt x="381" y="407"/>
                  </a:lnTo>
                  <a:lnTo>
                    <a:pt x="377" y="407"/>
                  </a:lnTo>
                  <a:lnTo>
                    <a:pt x="377" y="405"/>
                  </a:lnTo>
                  <a:lnTo>
                    <a:pt x="376" y="405"/>
                  </a:lnTo>
                  <a:lnTo>
                    <a:pt x="376" y="405"/>
                  </a:lnTo>
                  <a:lnTo>
                    <a:pt x="374" y="403"/>
                  </a:lnTo>
                  <a:lnTo>
                    <a:pt x="370" y="400"/>
                  </a:lnTo>
                  <a:lnTo>
                    <a:pt x="369" y="396"/>
                  </a:lnTo>
                  <a:lnTo>
                    <a:pt x="369" y="391"/>
                  </a:lnTo>
                  <a:lnTo>
                    <a:pt x="369" y="388"/>
                  </a:lnTo>
                  <a:lnTo>
                    <a:pt x="365" y="384"/>
                  </a:lnTo>
                  <a:lnTo>
                    <a:pt x="358" y="379"/>
                  </a:lnTo>
                  <a:lnTo>
                    <a:pt x="349" y="377"/>
                  </a:lnTo>
                  <a:lnTo>
                    <a:pt x="341" y="379"/>
                  </a:lnTo>
                  <a:lnTo>
                    <a:pt x="332" y="377"/>
                  </a:lnTo>
                  <a:lnTo>
                    <a:pt x="323" y="372"/>
                  </a:lnTo>
                  <a:lnTo>
                    <a:pt x="316" y="361"/>
                  </a:lnTo>
                  <a:lnTo>
                    <a:pt x="320" y="361"/>
                  </a:lnTo>
                  <a:lnTo>
                    <a:pt x="322" y="358"/>
                  </a:lnTo>
                  <a:lnTo>
                    <a:pt x="323" y="356"/>
                  </a:lnTo>
                  <a:lnTo>
                    <a:pt x="323" y="355"/>
                  </a:lnTo>
                  <a:lnTo>
                    <a:pt x="325" y="355"/>
                  </a:lnTo>
                  <a:lnTo>
                    <a:pt x="327" y="355"/>
                  </a:lnTo>
                  <a:lnTo>
                    <a:pt x="330" y="355"/>
                  </a:lnTo>
                  <a:lnTo>
                    <a:pt x="336" y="353"/>
                  </a:lnTo>
                  <a:lnTo>
                    <a:pt x="346" y="356"/>
                  </a:lnTo>
                  <a:lnTo>
                    <a:pt x="358" y="355"/>
                  </a:lnTo>
                  <a:lnTo>
                    <a:pt x="372" y="353"/>
                  </a:lnTo>
                  <a:lnTo>
                    <a:pt x="384" y="353"/>
                  </a:lnTo>
                  <a:lnTo>
                    <a:pt x="384" y="342"/>
                  </a:lnTo>
                  <a:close/>
                  <a:moveTo>
                    <a:pt x="255" y="339"/>
                  </a:moveTo>
                  <a:lnTo>
                    <a:pt x="257" y="342"/>
                  </a:lnTo>
                  <a:lnTo>
                    <a:pt x="259" y="344"/>
                  </a:lnTo>
                  <a:lnTo>
                    <a:pt x="260" y="348"/>
                  </a:lnTo>
                  <a:lnTo>
                    <a:pt x="260" y="351"/>
                  </a:lnTo>
                  <a:lnTo>
                    <a:pt x="262" y="355"/>
                  </a:lnTo>
                  <a:lnTo>
                    <a:pt x="262" y="361"/>
                  </a:lnTo>
                  <a:lnTo>
                    <a:pt x="259" y="361"/>
                  </a:lnTo>
                  <a:lnTo>
                    <a:pt x="259" y="365"/>
                  </a:lnTo>
                  <a:lnTo>
                    <a:pt x="262" y="365"/>
                  </a:lnTo>
                  <a:lnTo>
                    <a:pt x="267" y="367"/>
                  </a:lnTo>
                  <a:lnTo>
                    <a:pt x="273" y="368"/>
                  </a:lnTo>
                  <a:lnTo>
                    <a:pt x="278" y="368"/>
                  </a:lnTo>
                  <a:lnTo>
                    <a:pt x="285" y="368"/>
                  </a:lnTo>
                  <a:lnTo>
                    <a:pt x="288" y="365"/>
                  </a:lnTo>
                  <a:lnTo>
                    <a:pt x="290" y="363"/>
                  </a:lnTo>
                  <a:lnTo>
                    <a:pt x="290" y="363"/>
                  </a:lnTo>
                  <a:lnTo>
                    <a:pt x="292" y="363"/>
                  </a:lnTo>
                  <a:lnTo>
                    <a:pt x="294" y="363"/>
                  </a:lnTo>
                  <a:lnTo>
                    <a:pt x="297" y="365"/>
                  </a:lnTo>
                  <a:lnTo>
                    <a:pt x="299" y="367"/>
                  </a:lnTo>
                  <a:lnTo>
                    <a:pt x="299" y="368"/>
                  </a:lnTo>
                  <a:lnTo>
                    <a:pt x="299" y="370"/>
                  </a:lnTo>
                  <a:lnTo>
                    <a:pt x="301" y="372"/>
                  </a:lnTo>
                  <a:lnTo>
                    <a:pt x="301" y="375"/>
                  </a:lnTo>
                  <a:lnTo>
                    <a:pt x="299" y="379"/>
                  </a:lnTo>
                  <a:lnTo>
                    <a:pt x="299" y="381"/>
                  </a:lnTo>
                  <a:lnTo>
                    <a:pt x="299" y="381"/>
                  </a:lnTo>
                  <a:lnTo>
                    <a:pt x="299" y="382"/>
                  </a:lnTo>
                  <a:lnTo>
                    <a:pt x="299" y="384"/>
                  </a:lnTo>
                  <a:lnTo>
                    <a:pt x="297" y="388"/>
                  </a:lnTo>
                  <a:lnTo>
                    <a:pt x="287" y="393"/>
                  </a:lnTo>
                  <a:lnTo>
                    <a:pt x="274" y="393"/>
                  </a:lnTo>
                  <a:lnTo>
                    <a:pt x="260" y="393"/>
                  </a:lnTo>
                  <a:lnTo>
                    <a:pt x="246" y="396"/>
                  </a:lnTo>
                  <a:lnTo>
                    <a:pt x="236" y="403"/>
                  </a:lnTo>
                  <a:lnTo>
                    <a:pt x="224" y="412"/>
                  </a:lnTo>
                  <a:lnTo>
                    <a:pt x="213" y="421"/>
                  </a:lnTo>
                  <a:lnTo>
                    <a:pt x="198" y="426"/>
                  </a:lnTo>
                  <a:lnTo>
                    <a:pt x="196" y="423"/>
                  </a:lnTo>
                  <a:lnTo>
                    <a:pt x="194" y="419"/>
                  </a:lnTo>
                  <a:lnTo>
                    <a:pt x="194" y="416"/>
                  </a:lnTo>
                  <a:lnTo>
                    <a:pt x="192" y="410"/>
                  </a:lnTo>
                  <a:lnTo>
                    <a:pt x="198" y="407"/>
                  </a:lnTo>
                  <a:lnTo>
                    <a:pt x="203" y="403"/>
                  </a:lnTo>
                  <a:lnTo>
                    <a:pt x="206" y="398"/>
                  </a:lnTo>
                  <a:lnTo>
                    <a:pt x="210" y="393"/>
                  </a:lnTo>
                  <a:lnTo>
                    <a:pt x="212" y="388"/>
                  </a:lnTo>
                  <a:lnTo>
                    <a:pt x="192" y="388"/>
                  </a:lnTo>
                  <a:lnTo>
                    <a:pt x="180" y="393"/>
                  </a:lnTo>
                  <a:lnTo>
                    <a:pt x="166" y="395"/>
                  </a:lnTo>
                  <a:lnTo>
                    <a:pt x="150" y="393"/>
                  </a:lnTo>
                  <a:lnTo>
                    <a:pt x="140" y="388"/>
                  </a:lnTo>
                  <a:lnTo>
                    <a:pt x="135" y="388"/>
                  </a:lnTo>
                  <a:lnTo>
                    <a:pt x="135" y="384"/>
                  </a:lnTo>
                  <a:lnTo>
                    <a:pt x="140" y="382"/>
                  </a:lnTo>
                  <a:lnTo>
                    <a:pt x="144" y="381"/>
                  </a:lnTo>
                  <a:lnTo>
                    <a:pt x="145" y="379"/>
                  </a:lnTo>
                  <a:lnTo>
                    <a:pt x="149" y="377"/>
                  </a:lnTo>
                  <a:lnTo>
                    <a:pt x="150" y="372"/>
                  </a:lnTo>
                  <a:lnTo>
                    <a:pt x="147" y="372"/>
                  </a:lnTo>
                  <a:lnTo>
                    <a:pt x="147" y="368"/>
                  </a:lnTo>
                  <a:lnTo>
                    <a:pt x="152" y="368"/>
                  </a:lnTo>
                  <a:lnTo>
                    <a:pt x="156" y="367"/>
                  </a:lnTo>
                  <a:lnTo>
                    <a:pt x="159" y="367"/>
                  </a:lnTo>
                  <a:lnTo>
                    <a:pt x="163" y="365"/>
                  </a:lnTo>
                  <a:lnTo>
                    <a:pt x="161" y="363"/>
                  </a:lnTo>
                  <a:lnTo>
                    <a:pt x="159" y="361"/>
                  </a:lnTo>
                  <a:lnTo>
                    <a:pt x="157" y="360"/>
                  </a:lnTo>
                  <a:lnTo>
                    <a:pt x="157" y="358"/>
                  </a:lnTo>
                  <a:lnTo>
                    <a:pt x="156" y="356"/>
                  </a:lnTo>
                  <a:lnTo>
                    <a:pt x="154" y="353"/>
                  </a:lnTo>
                  <a:lnTo>
                    <a:pt x="157" y="353"/>
                  </a:lnTo>
                  <a:lnTo>
                    <a:pt x="159" y="351"/>
                  </a:lnTo>
                  <a:lnTo>
                    <a:pt x="159" y="351"/>
                  </a:lnTo>
                  <a:lnTo>
                    <a:pt x="161" y="351"/>
                  </a:lnTo>
                  <a:lnTo>
                    <a:pt x="163" y="349"/>
                  </a:lnTo>
                  <a:lnTo>
                    <a:pt x="182" y="355"/>
                  </a:lnTo>
                  <a:lnTo>
                    <a:pt x="198" y="361"/>
                  </a:lnTo>
                  <a:lnTo>
                    <a:pt x="212" y="368"/>
                  </a:lnTo>
                  <a:lnTo>
                    <a:pt x="227" y="374"/>
                  </a:lnTo>
                  <a:lnTo>
                    <a:pt x="246" y="375"/>
                  </a:lnTo>
                  <a:lnTo>
                    <a:pt x="243" y="367"/>
                  </a:lnTo>
                  <a:lnTo>
                    <a:pt x="240" y="360"/>
                  </a:lnTo>
                  <a:lnTo>
                    <a:pt x="238" y="355"/>
                  </a:lnTo>
                  <a:lnTo>
                    <a:pt x="236" y="342"/>
                  </a:lnTo>
                  <a:lnTo>
                    <a:pt x="240" y="341"/>
                  </a:lnTo>
                  <a:lnTo>
                    <a:pt x="243" y="339"/>
                  </a:lnTo>
                  <a:lnTo>
                    <a:pt x="248" y="339"/>
                  </a:lnTo>
                  <a:lnTo>
                    <a:pt x="255" y="339"/>
                  </a:lnTo>
                  <a:close/>
                  <a:moveTo>
                    <a:pt x="742" y="318"/>
                  </a:moveTo>
                  <a:lnTo>
                    <a:pt x="754" y="323"/>
                  </a:lnTo>
                  <a:lnTo>
                    <a:pt x="754" y="327"/>
                  </a:lnTo>
                  <a:lnTo>
                    <a:pt x="749" y="327"/>
                  </a:lnTo>
                  <a:lnTo>
                    <a:pt x="746" y="327"/>
                  </a:lnTo>
                  <a:lnTo>
                    <a:pt x="744" y="327"/>
                  </a:lnTo>
                  <a:lnTo>
                    <a:pt x="742" y="325"/>
                  </a:lnTo>
                  <a:lnTo>
                    <a:pt x="742" y="325"/>
                  </a:lnTo>
                  <a:lnTo>
                    <a:pt x="742" y="323"/>
                  </a:lnTo>
                  <a:lnTo>
                    <a:pt x="742" y="318"/>
                  </a:lnTo>
                  <a:close/>
                  <a:moveTo>
                    <a:pt x="140" y="318"/>
                  </a:moveTo>
                  <a:lnTo>
                    <a:pt x="140" y="325"/>
                  </a:lnTo>
                  <a:lnTo>
                    <a:pt x="140" y="330"/>
                  </a:lnTo>
                  <a:lnTo>
                    <a:pt x="142" y="335"/>
                  </a:lnTo>
                  <a:lnTo>
                    <a:pt x="140" y="339"/>
                  </a:lnTo>
                  <a:lnTo>
                    <a:pt x="140" y="342"/>
                  </a:lnTo>
                  <a:lnTo>
                    <a:pt x="135" y="346"/>
                  </a:lnTo>
                  <a:lnTo>
                    <a:pt x="130" y="349"/>
                  </a:lnTo>
                  <a:lnTo>
                    <a:pt x="124" y="353"/>
                  </a:lnTo>
                  <a:lnTo>
                    <a:pt x="121" y="358"/>
                  </a:lnTo>
                  <a:lnTo>
                    <a:pt x="114" y="355"/>
                  </a:lnTo>
                  <a:lnTo>
                    <a:pt x="110" y="353"/>
                  </a:lnTo>
                  <a:lnTo>
                    <a:pt x="107" y="351"/>
                  </a:lnTo>
                  <a:lnTo>
                    <a:pt x="105" y="349"/>
                  </a:lnTo>
                  <a:lnTo>
                    <a:pt x="102" y="346"/>
                  </a:lnTo>
                  <a:lnTo>
                    <a:pt x="100" y="363"/>
                  </a:lnTo>
                  <a:lnTo>
                    <a:pt x="95" y="372"/>
                  </a:lnTo>
                  <a:lnTo>
                    <a:pt x="82" y="375"/>
                  </a:lnTo>
                  <a:lnTo>
                    <a:pt x="72" y="375"/>
                  </a:lnTo>
                  <a:lnTo>
                    <a:pt x="61" y="375"/>
                  </a:lnTo>
                  <a:lnTo>
                    <a:pt x="48" y="375"/>
                  </a:lnTo>
                  <a:lnTo>
                    <a:pt x="48" y="361"/>
                  </a:lnTo>
                  <a:lnTo>
                    <a:pt x="67" y="348"/>
                  </a:lnTo>
                  <a:lnTo>
                    <a:pt x="88" y="335"/>
                  </a:lnTo>
                  <a:lnTo>
                    <a:pt x="112" y="325"/>
                  </a:lnTo>
                  <a:lnTo>
                    <a:pt x="140" y="318"/>
                  </a:lnTo>
                  <a:close/>
                  <a:moveTo>
                    <a:pt x="458" y="311"/>
                  </a:moveTo>
                  <a:lnTo>
                    <a:pt x="461" y="321"/>
                  </a:lnTo>
                  <a:lnTo>
                    <a:pt x="468" y="325"/>
                  </a:lnTo>
                  <a:lnTo>
                    <a:pt x="479" y="325"/>
                  </a:lnTo>
                  <a:lnTo>
                    <a:pt x="496" y="323"/>
                  </a:lnTo>
                  <a:lnTo>
                    <a:pt x="496" y="327"/>
                  </a:lnTo>
                  <a:lnTo>
                    <a:pt x="498" y="332"/>
                  </a:lnTo>
                  <a:lnTo>
                    <a:pt x="500" y="337"/>
                  </a:lnTo>
                  <a:lnTo>
                    <a:pt x="500" y="341"/>
                  </a:lnTo>
                  <a:lnTo>
                    <a:pt x="500" y="346"/>
                  </a:lnTo>
                  <a:lnTo>
                    <a:pt x="500" y="349"/>
                  </a:lnTo>
                  <a:lnTo>
                    <a:pt x="519" y="360"/>
                  </a:lnTo>
                  <a:lnTo>
                    <a:pt x="541" y="365"/>
                  </a:lnTo>
                  <a:lnTo>
                    <a:pt x="566" y="365"/>
                  </a:lnTo>
                  <a:lnTo>
                    <a:pt x="590" y="365"/>
                  </a:lnTo>
                  <a:lnTo>
                    <a:pt x="617" y="363"/>
                  </a:lnTo>
                  <a:lnTo>
                    <a:pt x="639" y="365"/>
                  </a:lnTo>
                  <a:lnTo>
                    <a:pt x="639" y="370"/>
                  </a:lnTo>
                  <a:lnTo>
                    <a:pt x="641" y="375"/>
                  </a:lnTo>
                  <a:lnTo>
                    <a:pt x="643" y="379"/>
                  </a:lnTo>
                  <a:lnTo>
                    <a:pt x="643" y="381"/>
                  </a:lnTo>
                  <a:lnTo>
                    <a:pt x="643" y="384"/>
                  </a:lnTo>
                  <a:lnTo>
                    <a:pt x="643" y="388"/>
                  </a:lnTo>
                  <a:lnTo>
                    <a:pt x="639" y="400"/>
                  </a:lnTo>
                  <a:lnTo>
                    <a:pt x="629" y="400"/>
                  </a:lnTo>
                  <a:lnTo>
                    <a:pt x="617" y="398"/>
                  </a:lnTo>
                  <a:lnTo>
                    <a:pt x="608" y="396"/>
                  </a:lnTo>
                  <a:lnTo>
                    <a:pt x="604" y="396"/>
                  </a:lnTo>
                  <a:lnTo>
                    <a:pt x="601" y="398"/>
                  </a:lnTo>
                  <a:lnTo>
                    <a:pt x="599" y="402"/>
                  </a:lnTo>
                  <a:lnTo>
                    <a:pt x="597" y="403"/>
                  </a:lnTo>
                  <a:lnTo>
                    <a:pt x="594" y="403"/>
                  </a:lnTo>
                  <a:lnTo>
                    <a:pt x="592" y="405"/>
                  </a:lnTo>
                  <a:lnTo>
                    <a:pt x="587" y="407"/>
                  </a:lnTo>
                  <a:lnTo>
                    <a:pt x="582" y="407"/>
                  </a:lnTo>
                  <a:lnTo>
                    <a:pt x="576" y="409"/>
                  </a:lnTo>
                  <a:lnTo>
                    <a:pt x="573" y="410"/>
                  </a:lnTo>
                  <a:lnTo>
                    <a:pt x="568" y="410"/>
                  </a:lnTo>
                  <a:lnTo>
                    <a:pt x="562" y="410"/>
                  </a:lnTo>
                  <a:lnTo>
                    <a:pt x="559" y="405"/>
                  </a:lnTo>
                  <a:lnTo>
                    <a:pt x="557" y="400"/>
                  </a:lnTo>
                  <a:lnTo>
                    <a:pt x="554" y="396"/>
                  </a:lnTo>
                  <a:lnTo>
                    <a:pt x="554" y="400"/>
                  </a:lnTo>
                  <a:lnTo>
                    <a:pt x="550" y="403"/>
                  </a:lnTo>
                  <a:lnTo>
                    <a:pt x="548" y="407"/>
                  </a:lnTo>
                  <a:lnTo>
                    <a:pt x="547" y="410"/>
                  </a:lnTo>
                  <a:lnTo>
                    <a:pt x="538" y="410"/>
                  </a:lnTo>
                  <a:lnTo>
                    <a:pt x="534" y="405"/>
                  </a:lnTo>
                  <a:lnTo>
                    <a:pt x="531" y="398"/>
                  </a:lnTo>
                  <a:lnTo>
                    <a:pt x="528" y="391"/>
                  </a:lnTo>
                  <a:lnTo>
                    <a:pt x="526" y="396"/>
                  </a:lnTo>
                  <a:lnTo>
                    <a:pt x="524" y="400"/>
                  </a:lnTo>
                  <a:lnTo>
                    <a:pt x="522" y="402"/>
                  </a:lnTo>
                  <a:lnTo>
                    <a:pt x="522" y="402"/>
                  </a:lnTo>
                  <a:lnTo>
                    <a:pt x="519" y="402"/>
                  </a:lnTo>
                  <a:lnTo>
                    <a:pt x="515" y="400"/>
                  </a:lnTo>
                  <a:lnTo>
                    <a:pt x="512" y="398"/>
                  </a:lnTo>
                  <a:lnTo>
                    <a:pt x="510" y="396"/>
                  </a:lnTo>
                  <a:lnTo>
                    <a:pt x="510" y="395"/>
                  </a:lnTo>
                  <a:lnTo>
                    <a:pt x="510" y="393"/>
                  </a:lnTo>
                  <a:lnTo>
                    <a:pt x="510" y="391"/>
                  </a:lnTo>
                  <a:lnTo>
                    <a:pt x="510" y="389"/>
                  </a:lnTo>
                  <a:lnTo>
                    <a:pt x="508" y="388"/>
                  </a:lnTo>
                  <a:lnTo>
                    <a:pt x="507" y="388"/>
                  </a:lnTo>
                  <a:lnTo>
                    <a:pt x="505" y="389"/>
                  </a:lnTo>
                  <a:lnTo>
                    <a:pt x="501" y="389"/>
                  </a:lnTo>
                  <a:lnTo>
                    <a:pt x="496" y="391"/>
                  </a:lnTo>
                  <a:lnTo>
                    <a:pt x="493" y="391"/>
                  </a:lnTo>
                  <a:lnTo>
                    <a:pt x="487" y="393"/>
                  </a:lnTo>
                  <a:lnTo>
                    <a:pt x="486" y="391"/>
                  </a:lnTo>
                  <a:lnTo>
                    <a:pt x="484" y="391"/>
                  </a:lnTo>
                  <a:lnTo>
                    <a:pt x="480" y="389"/>
                  </a:lnTo>
                  <a:lnTo>
                    <a:pt x="479" y="388"/>
                  </a:lnTo>
                  <a:lnTo>
                    <a:pt x="475" y="386"/>
                  </a:lnTo>
                  <a:lnTo>
                    <a:pt x="473" y="384"/>
                  </a:lnTo>
                  <a:lnTo>
                    <a:pt x="475" y="374"/>
                  </a:lnTo>
                  <a:lnTo>
                    <a:pt x="473" y="367"/>
                  </a:lnTo>
                  <a:lnTo>
                    <a:pt x="470" y="361"/>
                  </a:lnTo>
                  <a:lnTo>
                    <a:pt x="466" y="353"/>
                  </a:lnTo>
                  <a:lnTo>
                    <a:pt x="466" y="342"/>
                  </a:lnTo>
                  <a:lnTo>
                    <a:pt x="449" y="341"/>
                  </a:lnTo>
                  <a:lnTo>
                    <a:pt x="433" y="335"/>
                  </a:lnTo>
                  <a:lnTo>
                    <a:pt x="419" y="330"/>
                  </a:lnTo>
                  <a:lnTo>
                    <a:pt x="418" y="328"/>
                  </a:lnTo>
                  <a:lnTo>
                    <a:pt x="418" y="327"/>
                  </a:lnTo>
                  <a:lnTo>
                    <a:pt x="418" y="325"/>
                  </a:lnTo>
                  <a:lnTo>
                    <a:pt x="416" y="323"/>
                  </a:lnTo>
                  <a:lnTo>
                    <a:pt x="416" y="318"/>
                  </a:lnTo>
                  <a:lnTo>
                    <a:pt x="423" y="316"/>
                  </a:lnTo>
                  <a:lnTo>
                    <a:pt x="432" y="316"/>
                  </a:lnTo>
                  <a:lnTo>
                    <a:pt x="442" y="314"/>
                  </a:lnTo>
                  <a:lnTo>
                    <a:pt x="445" y="313"/>
                  </a:lnTo>
                  <a:lnTo>
                    <a:pt x="449" y="313"/>
                  </a:lnTo>
                  <a:lnTo>
                    <a:pt x="452" y="311"/>
                  </a:lnTo>
                  <a:lnTo>
                    <a:pt x="458" y="311"/>
                  </a:lnTo>
                  <a:close/>
                  <a:moveTo>
                    <a:pt x="377" y="311"/>
                  </a:moveTo>
                  <a:lnTo>
                    <a:pt x="409" y="311"/>
                  </a:lnTo>
                  <a:lnTo>
                    <a:pt x="409" y="314"/>
                  </a:lnTo>
                  <a:lnTo>
                    <a:pt x="411" y="318"/>
                  </a:lnTo>
                  <a:lnTo>
                    <a:pt x="411" y="321"/>
                  </a:lnTo>
                  <a:lnTo>
                    <a:pt x="412" y="327"/>
                  </a:lnTo>
                  <a:lnTo>
                    <a:pt x="404" y="327"/>
                  </a:lnTo>
                  <a:lnTo>
                    <a:pt x="400" y="327"/>
                  </a:lnTo>
                  <a:lnTo>
                    <a:pt x="397" y="327"/>
                  </a:lnTo>
                  <a:lnTo>
                    <a:pt x="390" y="325"/>
                  </a:lnTo>
                  <a:lnTo>
                    <a:pt x="384" y="325"/>
                  </a:lnTo>
                  <a:lnTo>
                    <a:pt x="377" y="323"/>
                  </a:lnTo>
                  <a:lnTo>
                    <a:pt x="377" y="311"/>
                  </a:lnTo>
                  <a:close/>
                  <a:moveTo>
                    <a:pt x="301" y="307"/>
                  </a:moveTo>
                  <a:lnTo>
                    <a:pt x="308" y="311"/>
                  </a:lnTo>
                  <a:lnTo>
                    <a:pt x="315" y="314"/>
                  </a:lnTo>
                  <a:lnTo>
                    <a:pt x="318" y="320"/>
                  </a:lnTo>
                  <a:lnTo>
                    <a:pt x="322" y="327"/>
                  </a:lnTo>
                  <a:lnTo>
                    <a:pt x="323" y="334"/>
                  </a:lnTo>
                  <a:lnTo>
                    <a:pt x="313" y="334"/>
                  </a:lnTo>
                  <a:lnTo>
                    <a:pt x="313" y="330"/>
                  </a:lnTo>
                  <a:lnTo>
                    <a:pt x="308" y="327"/>
                  </a:lnTo>
                  <a:lnTo>
                    <a:pt x="306" y="323"/>
                  </a:lnTo>
                  <a:lnTo>
                    <a:pt x="304" y="320"/>
                  </a:lnTo>
                  <a:lnTo>
                    <a:pt x="302" y="314"/>
                  </a:lnTo>
                  <a:lnTo>
                    <a:pt x="301" y="307"/>
                  </a:lnTo>
                  <a:close/>
                  <a:moveTo>
                    <a:pt x="489" y="299"/>
                  </a:moveTo>
                  <a:lnTo>
                    <a:pt x="505" y="299"/>
                  </a:lnTo>
                  <a:lnTo>
                    <a:pt x="505" y="307"/>
                  </a:lnTo>
                  <a:lnTo>
                    <a:pt x="489" y="307"/>
                  </a:lnTo>
                  <a:lnTo>
                    <a:pt x="489" y="299"/>
                  </a:lnTo>
                  <a:close/>
                  <a:moveTo>
                    <a:pt x="192" y="299"/>
                  </a:moveTo>
                  <a:lnTo>
                    <a:pt x="201" y="300"/>
                  </a:lnTo>
                  <a:lnTo>
                    <a:pt x="208" y="300"/>
                  </a:lnTo>
                  <a:lnTo>
                    <a:pt x="215" y="302"/>
                  </a:lnTo>
                  <a:lnTo>
                    <a:pt x="220" y="304"/>
                  </a:lnTo>
                  <a:lnTo>
                    <a:pt x="217" y="309"/>
                  </a:lnTo>
                  <a:lnTo>
                    <a:pt x="213" y="314"/>
                  </a:lnTo>
                  <a:lnTo>
                    <a:pt x="210" y="318"/>
                  </a:lnTo>
                  <a:lnTo>
                    <a:pt x="205" y="323"/>
                  </a:lnTo>
                  <a:lnTo>
                    <a:pt x="199" y="327"/>
                  </a:lnTo>
                  <a:lnTo>
                    <a:pt x="194" y="328"/>
                  </a:lnTo>
                  <a:lnTo>
                    <a:pt x="191" y="328"/>
                  </a:lnTo>
                  <a:lnTo>
                    <a:pt x="185" y="327"/>
                  </a:lnTo>
                  <a:lnTo>
                    <a:pt x="182" y="323"/>
                  </a:lnTo>
                  <a:lnTo>
                    <a:pt x="180" y="320"/>
                  </a:lnTo>
                  <a:lnTo>
                    <a:pt x="178" y="316"/>
                  </a:lnTo>
                  <a:lnTo>
                    <a:pt x="178" y="311"/>
                  </a:lnTo>
                  <a:lnTo>
                    <a:pt x="185" y="306"/>
                  </a:lnTo>
                  <a:lnTo>
                    <a:pt x="192" y="299"/>
                  </a:lnTo>
                  <a:close/>
                  <a:moveTo>
                    <a:pt x="435" y="292"/>
                  </a:moveTo>
                  <a:lnTo>
                    <a:pt x="440" y="292"/>
                  </a:lnTo>
                  <a:lnTo>
                    <a:pt x="444" y="292"/>
                  </a:lnTo>
                  <a:lnTo>
                    <a:pt x="447" y="292"/>
                  </a:lnTo>
                  <a:lnTo>
                    <a:pt x="449" y="292"/>
                  </a:lnTo>
                  <a:lnTo>
                    <a:pt x="452" y="292"/>
                  </a:lnTo>
                  <a:lnTo>
                    <a:pt x="456" y="292"/>
                  </a:lnTo>
                  <a:lnTo>
                    <a:pt x="461" y="292"/>
                  </a:lnTo>
                  <a:lnTo>
                    <a:pt x="461" y="299"/>
                  </a:lnTo>
                  <a:lnTo>
                    <a:pt x="438" y="304"/>
                  </a:lnTo>
                  <a:lnTo>
                    <a:pt x="435" y="292"/>
                  </a:lnTo>
                  <a:close/>
                  <a:moveTo>
                    <a:pt x="220" y="281"/>
                  </a:moveTo>
                  <a:lnTo>
                    <a:pt x="227" y="283"/>
                  </a:lnTo>
                  <a:lnTo>
                    <a:pt x="234" y="285"/>
                  </a:lnTo>
                  <a:lnTo>
                    <a:pt x="240" y="288"/>
                  </a:lnTo>
                  <a:lnTo>
                    <a:pt x="236" y="288"/>
                  </a:lnTo>
                  <a:lnTo>
                    <a:pt x="227" y="292"/>
                  </a:lnTo>
                  <a:lnTo>
                    <a:pt x="217" y="292"/>
                  </a:lnTo>
                  <a:lnTo>
                    <a:pt x="205" y="292"/>
                  </a:lnTo>
                  <a:lnTo>
                    <a:pt x="205" y="288"/>
                  </a:lnTo>
                  <a:lnTo>
                    <a:pt x="208" y="288"/>
                  </a:lnTo>
                  <a:lnTo>
                    <a:pt x="212" y="285"/>
                  </a:lnTo>
                  <a:lnTo>
                    <a:pt x="217" y="283"/>
                  </a:lnTo>
                  <a:lnTo>
                    <a:pt x="220" y="281"/>
                  </a:lnTo>
                  <a:close/>
                  <a:moveTo>
                    <a:pt x="400" y="253"/>
                  </a:moveTo>
                  <a:lnTo>
                    <a:pt x="416" y="253"/>
                  </a:lnTo>
                  <a:lnTo>
                    <a:pt x="421" y="260"/>
                  </a:lnTo>
                  <a:lnTo>
                    <a:pt x="428" y="267"/>
                  </a:lnTo>
                  <a:lnTo>
                    <a:pt x="435" y="272"/>
                  </a:lnTo>
                  <a:lnTo>
                    <a:pt x="432" y="276"/>
                  </a:lnTo>
                  <a:lnTo>
                    <a:pt x="430" y="278"/>
                  </a:lnTo>
                  <a:lnTo>
                    <a:pt x="428" y="279"/>
                  </a:lnTo>
                  <a:lnTo>
                    <a:pt x="426" y="283"/>
                  </a:lnTo>
                  <a:lnTo>
                    <a:pt x="425" y="286"/>
                  </a:lnTo>
                  <a:lnTo>
                    <a:pt x="423" y="292"/>
                  </a:lnTo>
                  <a:lnTo>
                    <a:pt x="418" y="292"/>
                  </a:lnTo>
                  <a:lnTo>
                    <a:pt x="411" y="292"/>
                  </a:lnTo>
                  <a:lnTo>
                    <a:pt x="407" y="290"/>
                  </a:lnTo>
                  <a:lnTo>
                    <a:pt x="402" y="290"/>
                  </a:lnTo>
                  <a:lnTo>
                    <a:pt x="397" y="288"/>
                  </a:lnTo>
                  <a:lnTo>
                    <a:pt x="397" y="281"/>
                  </a:lnTo>
                  <a:lnTo>
                    <a:pt x="398" y="276"/>
                  </a:lnTo>
                  <a:lnTo>
                    <a:pt x="400" y="269"/>
                  </a:lnTo>
                  <a:lnTo>
                    <a:pt x="400" y="262"/>
                  </a:lnTo>
                  <a:lnTo>
                    <a:pt x="400" y="253"/>
                  </a:lnTo>
                  <a:close/>
                  <a:moveTo>
                    <a:pt x="323" y="224"/>
                  </a:moveTo>
                  <a:lnTo>
                    <a:pt x="341" y="229"/>
                  </a:lnTo>
                  <a:lnTo>
                    <a:pt x="353" y="238"/>
                  </a:lnTo>
                  <a:lnTo>
                    <a:pt x="363" y="246"/>
                  </a:lnTo>
                  <a:lnTo>
                    <a:pt x="374" y="257"/>
                  </a:lnTo>
                  <a:lnTo>
                    <a:pt x="384" y="265"/>
                  </a:lnTo>
                  <a:lnTo>
                    <a:pt x="384" y="262"/>
                  </a:lnTo>
                  <a:lnTo>
                    <a:pt x="390" y="262"/>
                  </a:lnTo>
                  <a:lnTo>
                    <a:pt x="390" y="265"/>
                  </a:lnTo>
                  <a:lnTo>
                    <a:pt x="391" y="269"/>
                  </a:lnTo>
                  <a:lnTo>
                    <a:pt x="395" y="274"/>
                  </a:lnTo>
                  <a:lnTo>
                    <a:pt x="397" y="281"/>
                  </a:lnTo>
                  <a:lnTo>
                    <a:pt x="390" y="281"/>
                  </a:lnTo>
                  <a:lnTo>
                    <a:pt x="386" y="281"/>
                  </a:lnTo>
                  <a:lnTo>
                    <a:pt x="386" y="283"/>
                  </a:lnTo>
                  <a:lnTo>
                    <a:pt x="384" y="283"/>
                  </a:lnTo>
                  <a:lnTo>
                    <a:pt x="381" y="283"/>
                  </a:lnTo>
                  <a:lnTo>
                    <a:pt x="377" y="285"/>
                  </a:lnTo>
                  <a:lnTo>
                    <a:pt x="363" y="274"/>
                  </a:lnTo>
                  <a:lnTo>
                    <a:pt x="349" y="269"/>
                  </a:lnTo>
                  <a:lnTo>
                    <a:pt x="332" y="265"/>
                  </a:lnTo>
                  <a:lnTo>
                    <a:pt x="316" y="257"/>
                  </a:lnTo>
                  <a:lnTo>
                    <a:pt x="322" y="252"/>
                  </a:lnTo>
                  <a:lnTo>
                    <a:pt x="323" y="246"/>
                  </a:lnTo>
                  <a:lnTo>
                    <a:pt x="322" y="241"/>
                  </a:lnTo>
                  <a:lnTo>
                    <a:pt x="322" y="234"/>
                  </a:lnTo>
                  <a:lnTo>
                    <a:pt x="323" y="224"/>
                  </a:lnTo>
                  <a:close/>
                  <a:moveTo>
                    <a:pt x="1538" y="217"/>
                  </a:moveTo>
                  <a:lnTo>
                    <a:pt x="1542" y="217"/>
                  </a:lnTo>
                  <a:lnTo>
                    <a:pt x="1545" y="218"/>
                  </a:lnTo>
                  <a:lnTo>
                    <a:pt x="1547" y="220"/>
                  </a:lnTo>
                  <a:lnTo>
                    <a:pt x="1549" y="222"/>
                  </a:lnTo>
                  <a:lnTo>
                    <a:pt x="1550" y="224"/>
                  </a:lnTo>
                  <a:lnTo>
                    <a:pt x="1550" y="225"/>
                  </a:lnTo>
                  <a:lnTo>
                    <a:pt x="1550" y="227"/>
                  </a:lnTo>
                  <a:lnTo>
                    <a:pt x="1552" y="231"/>
                  </a:lnTo>
                  <a:lnTo>
                    <a:pt x="1545" y="231"/>
                  </a:lnTo>
                  <a:lnTo>
                    <a:pt x="1542" y="232"/>
                  </a:lnTo>
                  <a:lnTo>
                    <a:pt x="1538" y="232"/>
                  </a:lnTo>
                  <a:lnTo>
                    <a:pt x="1535" y="234"/>
                  </a:lnTo>
                  <a:lnTo>
                    <a:pt x="1529" y="234"/>
                  </a:lnTo>
                  <a:lnTo>
                    <a:pt x="1529" y="231"/>
                  </a:lnTo>
                  <a:lnTo>
                    <a:pt x="1526" y="231"/>
                  </a:lnTo>
                  <a:lnTo>
                    <a:pt x="1526" y="218"/>
                  </a:lnTo>
                  <a:lnTo>
                    <a:pt x="1531" y="218"/>
                  </a:lnTo>
                  <a:lnTo>
                    <a:pt x="1536" y="217"/>
                  </a:lnTo>
                  <a:lnTo>
                    <a:pt x="1538" y="217"/>
                  </a:lnTo>
                  <a:close/>
                  <a:moveTo>
                    <a:pt x="377" y="208"/>
                  </a:moveTo>
                  <a:lnTo>
                    <a:pt x="393" y="208"/>
                  </a:lnTo>
                  <a:lnTo>
                    <a:pt x="393" y="211"/>
                  </a:lnTo>
                  <a:lnTo>
                    <a:pt x="390" y="211"/>
                  </a:lnTo>
                  <a:lnTo>
                    <a:pt x="386" y="211"/>
                  </a:lnTo>
                  <a:lnTo>
                    <a:pt x="384" y="213"/>
                  </a:lnTo>
                  <a:lnTo>
                    <a:pt x="383" y="213"/>
                  </a:lnTo>
                  <a:lnTo>
                    <a:pt x="383" y="213"/>
                  </a:lnTo>
                  <a:lnTo>
                    <a:pt x="381" y="213"/>
                  </a:lnTo>
                  <a:lnTo>
                    <a:pt x="379" y="211"/>
                  </a:lnTo>
                  <a:lnTo>
                    <a:pt x="377" y="208"/>
                  </a:lnTo>
                  <a:close/>
                  <a:moveTo>
                    <a:pt x="458" y="131"/>
                  </a:moveTo>
                  <a:lnTo>
                    <a:pt x="477" y="152"/>
                  </a:lnTo>
                  <a:lnTo>
                    <a:pt x="501" y="168"/>
                  </a:lnTo>
                  <a:lnTo>
                    <a:pt x="531" y="180"/>
                  </a:lnTo>
                  <a:lnTo>
                    <a:pt x="533" y="197"/>
                  </a:lnTo>
                  <a:lnTo>
                    <a:pt x="538" y="210"/>
                  </a:lnTo>
                  <a:lnTo>
                    <a:pt x="543" y="217"/>
                  </a:lnTo>
                  <a:lnTo>
                    <a:pt x="550" y="224"/>
                  </a:lnTo>
                  <a:lnTo>
                    <a:pt x="557" y="234"/>
                  </a:lnTo>
                  <a:lnTo>
                    <a:pt x="545" y="236"/>
                  </a:lnTo>
                  <a:lnTo>
                    <a:pt x="533" y="238"/>
                  </a:lnTo>
                  <a:lnTo>
                    <a:pt x="522" y="243"/>
                  </a:lnTo>
                  <a:lnTo>
                    <a:pt x="515" y="250"/>
                  </a:lnTo>
                  <a:lnTo>
                    <a:pt x="514" y="253"/>
                  </a:lnTo>
                  <a:lnTo>
                    <a:pt x="512" y="257"/>
                  </a:lnTo>
                  <a:lnTo>
                    <a:pt x="510" y="260"/>
                  </a:lnTo>
                  <a:lnTo>
                    <a:pt x="508" y="262"/>
                  </a:lnTo>
                  <a:lnTo>
                    <a:pt x="505" y="265"/>
                  </a:lnTo>
                  <a:lnTo>
                    <a:pt x="494" y="267"/>
                  </a:lnTo>
                  <a:lnTo>
                    <a:pt x="479" y="269"/>
                  </a:lnTo>
                  <a:lnTo>
                    <a:pt x="461" y="267"/>
                  </a:lnTo>
                  <a:lnTo>
                    <a:pt x="447" y="265"/>
                  </a:lnTo>
                  <a:lnTo>
                    <a:pt x="444" y="255"/>
                  </a:lnTo>
                  <a:lnTo>
                    <a:pt x="442" y="248"/>
                  </a:lnTo>
                  <a:lnTo>
                    <a:pt x="440" y="243"/>
                  </a:lnTo>
                  <a:lnTo>
                    <a:pt x="435" y="234"/>
                  </a:lnTo>
                  <a:lnTo>
                    <a:pt x="458" y="227"/>
                  </a:lnTo>
                  <a:lnTo>
                    <a:pt x="458" y="224"/>
                  </a:lnTo>
                  <a:lnTo>
                    <a:pt x="440" y="222"/>
                  </a:lnTo>
                  <a:lnTo>
                    <a:pt x="428" y="218"/>
                  </a:lnTo>
                  <a:lnTo>
                    <a:pt x="419" y="211"/>
                  </a:lnTo>
                  <a:lnTo>
                    <a:pt x="418" y="206"/>
                  </a:lnTo>
                  <a:lnTo>
                    <a:pt x="414" y="201"/>
                  </a:lnTo>
                  <a:lnTo>
                    <a:pt x="412" y="196"/>
                  </a:lnTo>
                  <a:lnTo>
                    <a:pt x="412" y="190"/>
                  </a:lnTo>
                  <a:lnTo>
                    <a:pt x="412" y="187"/>
                  </a:lnTo>
                  <a:lnTo>
                    <a:pt x="412" y="183"/>
                  </a:lnTo>
                  <a:lnTo>
                    <a:pt x="414" y="183"/>
                  </a:lnTo>
                  <a:lnTo>
                    <a:pt x="416" y="182"/>
                  </a:lnTo>
                  <a:lnTo>
                    <a:pt x="418" y="182"/>
                  </a:lnTo>
                  <a:lnTo>
                    <a:pt x="419" y="182"/>
                  </a:lnTo>
                  <a:lnTo>
                    <a:pt x="423" y="180"/>
                  </a:lnTo>
                  <a:lnTo>
                    <a:pt x="425" y="175"/>
                  </a:lnTo>
                  <a:lnTo>
                    <a:pt x="425" y="169"/>
                  </a:lnTo>
                  <a:lnTo>
                    <a:pt x="425" y="166"/>
                  </a:lnTo>
                  <a:lnTo>
                    <a:pt x="426" y="164"/>
                  </a:lnTo>
                  <a:lnTo>
                    <a:pt x="428" y="161"/>
                  </a:lnTo>
                  <a:lnTo>
                    <a:pt x="430" y="161"/>
                  </a:lnTo>
                  <a:lnTo>
                    <a:pt x="432" y="159"/>
                  </a:lnTo>
                  <a:lnTo>
                    <a:pt x="433" y="159"/>
                  </a:lnTo>
                  <a:lnTo>
                    <a:pt x="435" y="159"/>
                  </a:lnTo>
                  <a:lnTo>
                    <a:pt x="438" y="157"/>
                  </a:lnTo>
                  <a:lnTo>
                    <a:pt x="440" y="150"/>
                  </a:lnTo>
                  <a:lnTo>
                    <a:pt x="442" y="145"/>
                  </a:lnTo>
                  <a:lnTo>
                    <a:pt x="444" y="140"/>
                  </a:lnTo>
                  <a:lnTo>
                    <a:pt x="447" y="135"/>
                  </a:lnTo>
                  <a:lnTo>
                    <a:pt x="449" y="133"/>
                  </a:lnTo>
                  <a:lnTo>
                    <a:pt x="451" y="133"/>
                  </a:lnTo>
                  <a:lnTo>
                    <a:pt x="452" y="131"/>
                  </a:lnTo>
                  <a:lnTo>
                    <a:pt x="454" y="131"/>
                  </a:lnTo>
                  <a:lnTo>
                    <a:pt x="458" y="131"/>
                  </a:lnTo>
                  <a:close/>
                  <a:moveTo>
                    <a:pt x="1488" y="112"/>
                  </a:moveTo>
                  <a:lnTo>
                    <a:pt x="1493" y="114"/>
                  </a:lnTo>
                  <a:lnTo>
                    <a:pt x="1498" y="115"/>
                  </a:lnTo>
                  <a:lnTo>
                    <a:pt x="1501" y="117"/>
                  </a:lnTo>
                  <a:lnTo>
                    <a:pt x="1507" y="119"/>
                  </a:lnTo>
                  <a:lnTo>
                    <a:pt x="1507" y="124"/>
                  </a:lnTo>
                  <a:lnTo>
                    <a:pt x="1508" y="128"/>
                  </a:lnTo>
                  <a:lnTo>
                    <a:pt x="1508" y="131"/>
                  </a:lnTo>
                  <a:lnTo>
                    <a:pt x="1510" y="135"/>
                  </a:lnTo>
                  <a:lnTo>
                    <a:pt x="1498" y="135"/>
                  </a:lnTo>
                  <a:lnTo>
                    <a:pt x="1496" y="131"/>
                  </a:lnTo>
                  <a:lnTo>
                    <a:pt x="1494" y="128"/>
                  </a:lnTo>
                  <a:lnTo>
                    <a:pt x="1491" y="124"/>
                  </a:lnTo>
                  <a:lnTo>
                    <a:pt x="1489" y="122"/>
                  </a:lnTo>
                  <a:lnTo>
                    <a:pt x="1489" y="117"/>
                  </a:lnTo>
                  <a:lnTo>
                    <a:pt x="1488" y="112"/>
                  </a:lnTo>
                  <a:close/>
                  <a:moveTo>
                    <a:pt x="1081" y="80"/>
                  </a:moveTo>
                  <a:lnTo>
                    <a:pt x="1095" y="80"/>
                  </a:lnTo>
                  <a:lnTo>
                    <a:pt x="1098" y="89"/>
                  </a:lnTo>
                  <a:lnTo>
                    <a:pt x="1102" y="94"/>
                  </a:lnTo>
                  <a:lnTo>
                    <a:pt x="1105" y="101"/>
                  </a:lnTo>
                  <a:lnTo>
                    <a:pt x="1107" y="112"/>
                  </a:lnTo>
                  <a:lnTo>
                    <a:pt x="1104" y="112"/>
                  </a:lnTo>
                  <a:lnTo>
                    <a:pt x="1093" y="105"/>
                  </a:lnTo>
                  <a:lnTo>
                    <a:pt x="1086" y="98"/>
                  </a:lnTo>
                  <a:lnTo>
                    <a:pt x="1081" y="91"/>
                  </a:lnTo>
                  <a:lnTo>
                    <a:pt x="1081" y="80"/>
                  </a:lnTo>
                  <a:close/>
                  <a:moveTo>
                    <a:pt x="737" y="26"/>
                  </a:moveTo>
                  <a:lnTo>
                    <a:pt x="749" y="26"/>
                  </a:lnTo>
                  <a:lnTo>
                    <a:pt x="754" y="30"/>
                  </a:lnTo>
                  <a:lnTo>
                    <a:pt x="758" y="33"/>
                  </a:lnTo>
                  <a:lnTo>
                    <a:pt x="760" y="37"/>
                  </a:lnTo>
                  <a:lnTo>
                    <a:pt x="763" y="42"/>
                  </a:lnTo>
                  <a:lnTo>
                    <a:pt x="765" y="46"/>
                  </a:lnTo>
                  <a:lnTo>
                    <a:pt x="774" y="37"/>
                  </a:lnTo>
                  <a:lnTo>
                    <a:pt x="784" y="33"/>
                  </a:lnTo>
                  <a:lnTo>
                    <a:pt x="800" y="35"/>
                  </a:lnTo>
                  <a:lnTo>
                    <a:pt x="800" y="49"/>
                  </a:lnTo>
                  <a:lnTo>
                    <a:pt x="822" y="51"/>
                  </a:lnTo>
                  <a:lnTo>
                    <a:pt x="842" y="54"/>
                  </a:lnTo>
                  <a:lnTo>
                    <a:pt x="859" y="58"/>
                  </a:lnTo>
                  <a:lnTo>
                    <a:pt x="878" y="60"/>
                  </a:lnTo>
                  <a:lnTo>
                    <a:pt x="899" y="58"/>
                  </a:lnTo>
                  <a:lnTo>
                    <a:pt x="899" y="70"/>
                  </a:lnTo>
                  <a:lnTo>
                    <a:pt x="903" y="70"/>
                  </a:lnTo>
                  <a:lnTo>
                    <a:pt x="906" y="70"/>
                  </a:lnTo>
                  <a:lnTo>
                    <a:pt x="908" y="70"/>
                  </a:lnTo>
                  <a:lnTo>
                    <a:pt x="910" y="72"/>
                  </a:lnTo>
                  <a:lnTo>
                    <a:pt x="912" y="73"/>
                  </a:lnTo>
                  <a:lnTo>
                    <a:pt x="908" y="73"/>
                  </a:lnTo>
                  <a:lnTo>
                    <a:pt x="892" y="84"/>
                  </a:lnTo>
                  <a:lnTo>
                    <a:pt x="873" y="96"/>
                  </a:lnTo>
                  <a:lnTo>
                    <a:pt x="850" y="107"/>
                  </a:lnTo>
                  <a:lnTo>
                    <a:pt x="829" y="119"/>
                  </a:lnTo>
                  <a:lnTo>
                    <a:pt x="814" y="129"/>
                  </a:lnTo>
                  <a:lnTo>
                    <a:pt x="803" y="138"/>
                  </a:lnTo>
                  <a:lnTo>
                    <a:pt x="819" y="138"/>
                  </a:lnTo>
                  <a:lnTo>
                    <a:pt x="824" y="135"/>
                  </a:lnTo>
                  <a:lnTo>
                    <a:pt x="829" y="133"/>
                  </a:lnTo>
                  <a:lnTo>
                    <a:pt x="835" y="131"/>
                  </a:lnTo>
                  <a:lnTo>
                    <a:pt x="842" y="131"/>
                  </a:lnTo>
                  <a:lnTo>
                    <a:pt x="842" y="135"/>
                  </a:lnTo>
                  <a:lnTo>
                    <a:pt x="821" y="150"/>
                  </a:lnTo>
                  <a:lnTo>
                    <a:pt x="803" y="166"/>
                  </a:lnTo>
                  <a:lnTo>
                    <a:pt x="788" y="182"/>
                  </a:lnTo>
                  <a:lnTo>
                    <a:pt x="770" y="196"/>
                  </a:lnTo>
                  <a:lnTo>
                    <a:pt x="751" y="208"/>
                  </a:lnTo>
                  <a:lnTo>
                    <a:pt x="726" y="215"/>
                  </a:lnTo>
                  <a:lnTo>
                    <a:pt x="726" y="227"/>
                  </a:lnTo>
                  <a:lnTo>
                    <a:pt x="714" y="229"/>
                  </a:lnTo>
                  <a:lnTo>
                    <a:pt x="700" y="234"/>
                  </a:lnTo>
                  <a:lnTo>
                    <a:pt x="692" y="241"/>
                  </a:lnTo>
                  <a:lnTo>
                    <a:pt x="697" y="245"/>
                  </a:lnTo>
                  <a:lnTo>
                    <a:pt x="700" y="248"/>
                  </a:lnTo>
                  <a:lnTo>
                    <a:pt x="702" y="250"/>
                  </a:lnTo>
                  <a:lnTo>
                    <a:pt x="702" y="253"/>
                  </a:lnTo>
                  <a:lnTo>
                    <a:pt x="702" y="257"/>
                  </a:lnTo>
                  <a:lnTo>
                    <a:pt x="700" y="262"/>
                  </a:lnTo>
                  <a:lnTo>
                    <a:pt x="700" y="269"/>
                  </a:lnTo>
                  <a:lnTo>
                    <a:pt x="662" y="272"/>
                  </a:lnTo>
                  <a:lnTo>
                    <a:pt x="662" y="276"/>
                  </a:lnTo>
                  <a:lnTo>
                    <a:pt x="667" y="278"/>
                  </a:lnTo>
                  <a:lnTo>
                    <a:pt x="669" y="278"/>
                  </a:lnTo>
                  <a:lnTo>
                    <a:pt x="672" y="278"/>
                  </a:lnTo>
                  <a:lnTo>
                    <a:pt x="672" y="278"/>
                  </a:lnTo>
                  <a:lnTo>
                    <a:pt x="674" y="279"/>
                  </a:lnTo>
                  <a:lnTo>
                    <a:pt x="674" y="281"/>
                  </a:lnTo>
                  <a:lnTo>
                    <a:pt x="678" y="285"/>
                  </a:lnTo>
                  <a:lnTo>
                    <a:pt x="672" y="285"/>
                  </a:lnTo>
                  <a:lnTo>
                    <a:pt x="664" y="288"/>
                  </a:lnTo>
                  <a:lnTo>
                    <a:pt x="653" y="292"/>
                  </a:lnTo>
                  <a:lnTo>
                    <a:pt x="643" y="295"/>
                  </a:lnTo>
                  <a:lnTo>
                    <a:pt x="646" y="297"/>
                  </a:lnTo>
                  <a:lnTo>
                    <a:pt x="648" y="297"/>
                  </a:lnTo>
                  <a:lnTo>
                    <a:pt x="650" y="297"/>
                  </a:lnTo>
                  <a:lnTo>
                    <a:pt x="651" y="299"/>
                  </a:lnTo>
                  <a:lnTo>
                    <a:pt x="653" y="299"/>
                  </a:lnTo>
                  <a:lnTo>
                    <a:pt x="651" y="302"/>
                  </a:lnTo>
                  <a:lnTo>
                    <a:pt x="650" y="306"/>
                  </a:lnTo>
                  <a:lnTo>
                    <a:pt x="648" y="307"/>
                  </a:lnTo>
                  <a:lnTo>
                    <a:pt x="650" y="309"/>
                  </a:lnTo>
                  <a:lnTo>
                    <a:pt x="650" y="311"/>
                  </a:lnTo>
                  <a:lnTo>
                    <a:pt x="651" y="314"/>
                  </a:lnTo>
                  <a:lnTo>
                    <a:pt x="653" y="318"/>
                  </a:lnTo>
                  <a:lnTo>
                    <a:pt x="646" y="320"/>
                  </a:lnTo>
                  <a:lnTo>
                    <a:pt x="641" y="320"/>
                  </a:lnTo>
                  <a:lnTo>
                    <a:pt x="636" y="320"/>
                  </a:lnTo>
                  <a:lnTo>
                    <a:pt x="630" y="323"/>
                  </a:lnTo>
                  <a:lnTo>
                    <a:pt x="648" y="323"/>
                  </a:lnTo>
                  <a:lnTo>
                    <a:pt x="662" y="327"/>
                  </a:lnTo>
                  <a:lnTo>
                    <a:pt x="662" y="334"/>
                  </a:lnTo>
                  <a:lnTo>
                    <a:pt x="639" y="334"/>
                  </a:lnTo>
                  <a:lnTo>
                    <a:pt x="637" y="339"/>
                  </a:lnTo>
                  <a:lnTo>
                    <a:pt x="637" y="341"/>
                  </a:lnTo>
                  <a:lnTo>
                    <a:pt x="637" y="342"/>
                  </a:lnTo>
                  <a:lnTo>
                    <a:pt x="636" y="344"/>
                  </a:lnTo>
                  <a:lnTo>
                    <a:pt x="634" y="346"/>
                  </a:lnTo>
                  <a:lnTo>
                    <a:pt x="625" y="349"/>
                  </a:lnTo>
                  <a:lnTo>
                    <a:pt x="613" y="349"/>
                  </a:lnTo>
                  <a:lnTo>
                    <a:pt x="601" y="349"/>
                  </a:lnTo>
                  <a:lnTo>
                    <a:pt x="589" y="342"/>
                  </a:lnTo>
                  <a:lnTo>
                    <a:pt x="573" y="342"/>
                  </a:lnTo>
                  <a:lnTo>
                    <a:pt x="557" y="344"/>
                  </a:lnTo>
                  <a:lnTo>
                    <a:pt x="540" y="346"/>
                  </a:lnTo>
                  <a:lnTo>
                    <a:pt x="524" y="344"/>
                  </a:lnTo>
                  <a:lnTo>
                    <a:pt x="508" y="339"/>
                  </a:lnTo>
                  <a:lnTo>
                    <a:pt x="507" y="337"/>
                  </a:lnTo>
                  <a:lnTo>
                    <a:pt x="507" y="335"/>
                  </a:lnTo>
                  <a:lnTo>
                    <a:pt x="505" y="335"/>
                  </a:lnTo>
                  <a:lnTo>
                    <a:pt x="505" y="334"/>
                  </a:lnTo>
                  <a:lnTo>
                    <a:pt x="505" y="330"/>
                  </a:lnTo>
                  <a:lnTo>
                    <a:pt x="508" y="330"/>
                  </a:lnTo>
                  <a:lnTo>
                    <a:pt x="510" y="327"/>
                  </a:lnTo>
                  <a:lnTo>
                    <a:pt x="514" y="323"/>
                  </a:lnTo>
                  <a:lnTo>
                    <a:pt x="515" y="321"/>
                  </a:lnTo>
                  <a:lnTo>
                    <a:pt x="519" y="320"/>
                  </a:lnTo>
                  <a:lnTo>
                    <a:pt x="521" y="316"/>
                  </a:lnTo>
                  <a:lnTo>
                    <a:pt x="524" y="311"/>
                  </a:lnTo>
                  <a:lnTo>
                    <a:pt x="517" y="309"/>
                  </a:lnTo>
                  <a:lnTo>
                    <a:pt x="512" y="306"/>
                  </a:lnTo>
                  <a:lnTo>
                    <a:pt x="508" y="300"/>
                  </a:lnTo>
                  <a:lnTo>
                    <a:pt x="507" y="295"/>
                  </a:lnTo>
                  <a:lnTo>
                    <a:pt x="505" y="288"/>
                  </a:lnTo>
                  <a:lnTo>
                    <a:pt x="512" y="288"/>
                  </a:lnTo>
                  <a:lnTo>
                    <a:pt x="524" y="285"/>
                  </a:lnTo>
                  <a:lnTo>
                    <a:pt x="538" y="288"/>
                  </a:lnTo>
                  <a:lnTo>
                    <a:pt x="550" y="293"/>
                  </a:lnTo>
                  <a:lnTo>
                    <a:pt x="562" y="299"/>
                  </a:lnTo>
                  <a:lnTo>
                    <a:pt x="562" y="292"/>
                  </a:lnTo>
                  <a:lnTo>
                    <a:pt x="550" y="286"/>
                  </a:lnTo>
                  <a:lnTo>
                    <a:pt x="540" y="281"/>
                  </a:lnTo>
                  <a:lnTo>
                    <a:pt x="531" y="272"/>
                  </a:lnTo>
                  <a:lnTo>
                    <a:pt x="534" y="272"/>
                  </a:lnTo>
                  <a:lnTo>
                    <a:pt x="543" y="259"/>
                  </a:lnTo>
                  <a:lnTo>
                    <a:pt x="554" y="250"/>
                  </a:lnTo>
                  <a:lnTo>
                    <a:pt x="568" y="243"/>
                  </a:lnTo>
                  <a:lnTo>
                    <a:pt x="585" y="238"/>
                  </a:lnTo>
                  <a:lnTo>
                    <a:pt x="585" y="234"/>
                  </a:lnTo>
                  <a:lnTo>
                    <a:pt x="569" y="229"/>
                  </a:lnTo>
                  <a:lnTo>
                    <a:pt x="557" y="220"/>
                  </a:lnTo>
                  <a:lnTo>
                    <a:pt x="547" y="208"/>
                  </a:lnTo>
                  <a:lnTo>
                    <a:pt x="538" y="196"/>
                  </a:lnTo>
                  <a:lnTo>
                    <a:pt x="543" y="194"/>
                  </a:lnTo>
                  <a:lnTo>
                    <a:pt x="547" y="194"/>
                  </a:lnTo>
                  <a:lnTo>
                    <a:pt x="552" y="192"/>
                  </a:lnTo>
                  <a:lnTo>
                    <a:pt x="557" y="192"/>
                  </a:lnTo>
                  <a:lnTo>
                    <a:pt x="564" y="197"/>
                  </a:lnTo>
                  <a:lnTo>
                    <a:pt x="569" y="203"/>
                  </a:lnTo>
                  <a:lnTo>
                    <a:pt x="576" y="208"/>
                  </a:lnTo>
                  <a:lnTo>
                    <a:pt x="576" y="204"/>
                  </a:lnTo>
                  <a:lnTo>
                    <a:pt x="575" y="201"/>
                  </a:lnTo>
                  <a:lnTo>
                    <a:pt x="573" y="201"/>
                  </a:lnTo>
                  <a:lnTo>
                    <a:pt x="573" y="199"/>
                  </a:lnTo>
                  <a:lnTo>
                    <a:pt x="571" y="197"/>
                  </a:lnTo>
                  <a:lnTo>
                    <a:pt x="571" y="196"/>
                  </a:lnTo>
                  <a:lnTo>
                    <a:pt x="569" y="192"/>
                  </a:lnTo>
                  <a:lnTo>
                    <a:pt x="573" y="192"/>
                  </a:lnTo>
                  <a:lnTo>
                    <a:pt x="573" y="189"/>
                  </a:lnTo>
                  <a:lnTo>
                    <a:pt x="589" y="183"/>
                  </a:lnTo>
                  <a:lnTo>
                    <a:pt x="604" y="180"/>
                  </a:lnTo>
                  <a:lnTo>
                    <a:pt x="620" y="178"/>
                  </a:lnTo>
                  <a:lnTo>
                    <a:pt x="639" y="180"/>
                  </a:lnTo>
                  <a:lnTo>
                    <a:pt x="630" y="169"/>
                  </a:lnTo>
                  <a:lnTo>
                    <a:pt x="641" y="166"/>
                  </a:lnTo>
                  <a:lnTo>
                    <a:pt x="653" y="161"/>
                  </a:lnTo>
                  <a:lnTo>
                    <a:pt x="665" y="156"/>
                  </a:lnTo>
                  <a:lnTo>
                    <a:pt x="672" y="150"/>
                  </a:lnTo>
                  <a:lnTo>
                    <a:pt x="678" y="150"/>
                  </a:lnTo>
                  <a:lnTo>
                    <a:pt x="678" y="147"/>
                  </a:lnTo>
                  <a:lnTo>
                    <a:pt x="669" y="147"/>
                  </a:lnTo>
                  <a:lnTo>
                    <a:pt x="665" y="149"/>
                  </a:lnTo>
                  <a:lnTo>
                    <a:pt x="662" y="150"/>
                  </a:lnTo>
                  <a:lnTo>
                    <a:pt x="660" y="150"/>
                  </a:lnTo>
                  <a:lnTo>
                    <a:pt x="658" y="150"/>
                  </a:lnTo>
                  <a:lnTo>
                    <a:pt x="657" y="150"/>
                  </a:lnTo>
                  <a:lnTo>
                    <a:pt x="655" y="149"/>
                  </a:lnTo>
                  <a:lnTo>
                    <a:pt x="653" y="147"/>
                  </a:lnTo>
                  <a:lnTo>
                    <a:pt x="650" y="147"/>
                  </a:lnTo>
                  <a:lnTo>
                    <a:pt x="646" y="150"/>
                  </a:lnTo>
                  <a:lnTo>
                    <a:pt x="641" y="156"/>
                  </a:lnTo>
                  <a:lnTo>
                    <a:pt x="636" y="161"/>
                  </a:lnTo>
                  <a:lnTo>
                    <a:pt x="632" y="166"/>
                  </a:lnTo>
                  <a:lnTo>
                    <a:pt x="627" y="169"/>
                  </a:lnTo>
                  <a:lnTo>
                    <a:pt x="608" y="175"/>
                  </a:lnTo>
                  <a:lnTo>
                    <a:pt x="590" y="175"/>
                  </a:lnTo>
                  <a:lnTo>
                    <a:pt x="573" y="171"/>
                  </a:lnTo>
                  <a:lnTo>
                    <a:pt x="557" y="164"/>
                  </a:lnTo>
                  <a:lnTo>
                    <a:pt x="555" y="164"/>
                  </a:lnTo>
                  <a:lnTo>
                    <a:pt x="552" y="166"/>
                  </a:lnTo>
                  <a:lnTo>
                    <a:pt x="547" y="168"/>
                  </a:lnTo>
                  <a:lnTo>
                    <a:pt x="543" y="169"/>
                  </a:lnTo>
                  <a:lnTo>
                    <a:pt x="540" y="171"/>
                  </a:lnTo>
                  <a:lnTo>
                    <a:pt x="534" y="173"/>
                  </a:lnTo>
                  <a:lnTo>
                    <a:pt x="531" y="164"/>
                  </a:lnTo>
                  <a:lnTo>
                    <a:pt x="534" y="163"/>
                  </a:lnTo>
                  <a:lnTo>
                    <a:pt x="534" y="163"/>
                  </a:lnTo>
                  <a:lnTo>
                    <a:pt x="536" y="161"/>
                  </a:lnTo>
                  <a:lnTo>
                    <a:pt x="538" y="157"/>
                  </a:lnTo>
                  <a:lnTo>
                    <a:pt x="528" y="157"/>
                  </a:lnTo>
                  <a:lnTo>
                    <a:pt x="524" y="159"/>
                  </a:lnTo>
                  <a:lnTo>
                    <a:pt x="519" y="161"/>
                  </a:lnTo>
                  <a:lnTo>
                    <a:pt x="514" y="161"/>
                  </a:lnTo>
                  <a:lnTo>
                    <a:pt x="508" y="161"/>
                  </a:lnTo>
                  <a:lnTo>
                    <a:pt x="505" y="150"/>
                  </a:lnTo>
                  <a:lnTo>
                    <a:pt x="508" y="149"/>
                  </a:lnTo>
                  <a:lnTo>
                    <a:pt x="510" y="149"/>
                  </a:lnTo>
                  <a:lnTo>
                    <a:pt x="512" y="149"/>
                  </a:lnTo>
                  <a:lnTo>
                    <a:pt x="514" y="147"/>
                  </a:lnTo>
                  <a:lnTo>
                    <a:pt x="515" y="147"/>
                  </a:lnTo>
                  <a:lnTo>
                    <a:pt x="493" y="150"/>
                  </a:lnTo>
                  <a:lnTo>
                    <a:pt x="491" y="145"/>
                  </a:lnTo>
                  <a:lnTo>
                    <a:pt x="487" y="142"/>
                  </a:lnTo>
                  <a:lnTo>
                    <a:pt x="486" y="140"/>
                  </a:lnTo>
                  <a:lnTo>
                    <a:pt x="484" y="136"/>
                  </a:lnTo>
                  <a:lnTo>
                    <a:pt x="480" y="131"/>
                  </a:lnTo>
                  <a:lnTo>
                    <a:pt x="486" y="129"/>
                  </a:lnTo>
                  <a:lnTo>
                    <a:pt x="489" y="129"/>
                  </a:lnTo>
                  <a:lnTo>
                    <a:pt x="491" y="129"/>
                  </a:lnTo>
                  <a:lnTo>
                    <a:pt x="493" y="129"/>
                  </a:lnTo>
                  <a:lnTo>
                    <a:pt x="493" y="128"/>
                  </a:lnTo>
                  <a:lnTo>
                    <a:pt x="494" y="126"/>
                  </a:lnTo>
                  <a:lnTo>
                    <a:pt x="496" y="122"/>
                  </a:lnTo>
                  <a:lnTo>
                    <a:pt x="489" y="121"/>
                  </a:lnTo>
                  <a:lnTo>
                    <a:pt x="482" y="119"/>
                  </a:lnTo>
                  <a:lnTo>
                    <a:pt x="479" y="115"/>
                  </a:lnTo>
                  <a:lnTo>
                    <a:pt x="473" y="112"/>
                  </a:lnTo>
                  <a:lnTo>
                    <a:pt x="477" y="112"/>
                  </a:lnTo>
                  <a:lnTo>
                    <a:pt x="477" y="107"/>
                  </a:lnTo>
                  <a:lnTo>
                    <a:pt x="494" y="110"/>
                  </a:lnTo>
                  <a:lnTo>
                    <a:pt x="503" y="108"/>
                  </a:lnTo>
                  <a:lnTo>
                    <a:pt x="510" y="105"/>
                  </a:lnTo>
                  <a:lnTo>
                    <a:pt x="514" y="100"/>
                  </a:lnTo>
                  <a:lnTo>
                    <a:pt x="519" y="93"/>
                  </a:lnTo>
                  <a:lnTo>
                    <a:pt x="528" y="89"/>
                  </a:lnTo>
                  <a:lnTo>
                    <a:pt x="538" y="86"/>
                  </a:lnTo>
                  <a:lnTo>
                    <a:pt x="545" y="89"/>
                  </a:lnTo>
                  <a:lnTo>
                    <a:pt x="554" y="93"/>
                  </a:lnTo>
                  <a:lnTo>
                    <a:pt x="561" y="94"/>
                  </a:lnTo>
                  <a:lnTo>
                    <a:pt x="569" y="93"/>
                  </a:lnTo>
                  <a:lnTo>
                    <a:pt x="566" y="91"/>
                  </a:lnTo>
                  <a:lnTo>
                    <a:pt x="562" y="89"/>
                  </a:lnTo>
                  <a:lnTo>
                    <a:pt x="561" y="89"/>
                  </a:lnTo>
                  <a:lnTo>
                    <a:pt x="561" y="87"/>
                  </a:lnTo>
                  <a:lnTo>
                    <a:pt x="559" y="86"/>
                  </a:lnTo>
                  <a:lnTo>
                    <a:pt x="559" y="82"/>
                  </a:lnTo>
                  <a:lnTo>
                    <a:pt x="557" y="77"/>
                  </a:lnTo>
                  <a:lnTo>
                    <a:pt x="562" y="75"/>
                  </a:lnTo>
                  <a:lnTo>
                    <a:pt x="566" y="73"/>
                  </a:lnTo>
                  <a:lnTo>
                    <a:pt x="569" y="73"/>
                  </a:lnTo>
                  <a:lnTo>
                    <a:pt x="571" y="72"/>
                  </a:lnTo>
                  <a:lnTo>
                    <a:pt x="575" y="70"/>
                  </a:lnTo>
                  <a:lnTo>
                    <a:pt x="582" y="70"/>
                  </a:lnTo>
                  <a:lnTo>
                    <a:pt x="585" y="72"/>
                  </a:lnTo>
                  <a:lnTo>
                    <a:pt x="589" y="75"/>
                  </a:lnTo>
                  <a:lnTo>
                    <a:pt x="592" y="77"/>
                  </a:lnTo>
                  <a:lnTo>
                    <a:pt x="592" y="73"/>
                  </a:lnTo>
                  <a:lnTo>
                    <a:pt x="590" y="72"/>
                  </a:lnTo>
                  <a:lnTo>
                    <a:pt x="590" y="70"/>
                  </a:lnTo>
                  <a:lnTo>
                    <a:pt x="590" y="70"/>
                  </a:lnTo>
                  <a:lnTo>
                    <a:pt x="590" y="68"/>
                  </a:lnTo>
                  <a:lnTo>
                    <a:pt x="589" y="65"/>
                  </a:lnTo>
                  <a:lnTo>
                    <a:pt x="594" y="63"/>
                  </a:lnTo>
                  <a:lnTo>
                    <a:pt x="597" y="61"/>
                  </a:lnTo>
                  <a:lnTo>
                    <a:pt x="603" y="58"/>
                  </a:lnTo>
                  <a:lnTo>
                    <a:pt x="606" y="54"/>
                  </a:lnTo>
                  <a:lnTo>
                    <a:pt x="608" y="54"/>
                  </a:lnTo>
                  <a:lnTo>
                    <a:pt x="615" y="54"/>
                  </a:lnTo>
                  <a:lnTo>
                    <a:pt x="620" y="56"/>
                  </a:lnTo>
                  <a:lnTo>
                    <a:pt x="624" y="60"/>
                  </a:lnTo>
                  <a:lnTo>
                    <a:pt x="630" y="60"/>
                  </a:lnTo>
                  <a:lnTo>
                    <a:pt x="639" y="58"/>
                  </a:lnTo>
                  <a:lnTo>
                    <a:pt x="643" y="46"/>
                  </a:lnTo>
                  <a:lnTo>
                    <a:pt x="648" y="44"/>
                  </a:lnTo>
                  <a:lnTo>
                    <a:pt x="653" y="44"/>
                  </a:lnTo>
                  <a:lnTo>
                    <a:pt x="658" y="44"/>
                  </a:lnTo>
                  <a:lnTo>
                    <a:pt x="662" y="46"/>
                  </a:lnTo>
                  <a:lnTo>
                    <a:pt x="665" y="46"/>
                  </a:lnTo>
                  <a:lnTo>
                    <a:pt x="672" y="35"/>
                  </a:lnTo>
                  <a:lnTo>
                    <a:pt x="683" y="33"/>
                  </a:lnTo>
                  <a:lnTo>
                    <a:pt x="690" y="37"/>
                  </a:lnTo>
                  <a:lnTo>
                    <a:pt x="697" y="40"/>
                  </a:lnTo>
                  <a:lnTo>
                    <a:pt x="704" y="42"/>
                  </a:lnTo>
                  <a:lnTo>
                    <a:pt x="713" y="39"/>
                  </a:lnTo>
                  <a:lnTo>
                    <a:pt x="725" y="32"/>
                  </a:lnTo>
                  <a:lnTo>
                    <a:pt x="737" y="26"/>
                  </a:lnTo>
                  <a:close/>
                  <a:moveTo>
                    <a:pt x="1259" y="0"/>
                  </a:moveTo>
                  <a:lnTo>
                    <a:pt x="1283" y="0"/>
                  </a:lnTo>
                  <a:lnTo>
                    <a:pt x="1308" y="4"/>
                  </a:lnTo>
                  <a:lnTo>
                    <a:pt x="1330" y="7"/>
                  </a:lnTo>
                  <a:lnTo>
                    <a:pt x="1350" y="12"/>
                  </a:lnTo>
                  <a:lnTo>
                    <a:pt x="1379" y="7"/>
                  </a:lnTo>
                  <a:lnTo>
                    <a:pt x="1383" y="11"/>
                  </a:lnTo>
                  <a:lnTo>
                    <a:pt x="1386" y="12"/>
                  </a:lnTo>
                  <a:lnTo>
                    <a:pt x="1390" y="18"/>
                  </a:lnTo>
                  <a:lnTo>
                    <a:pt x="1392" y="21"/>
                  </a:lnTo>
                  <a:lnTo>
                    <a:pt x="1395" y="23"/>
                  </a:lnTo>
                  <a:lnTo>
                    <a:pt x="1412" y="30"/>
                  </a:lnTo>
                  <a:lnTo>
                    <a:pt x="1432" y="35"/>
                  </a:lnTo>
                  <a:lnTo>
                    <a:pt x="1449" y="39"/>
                  </a:lnTo>
                  <a:lnTo>
                    <a:pt x="1449" y="46"/>
                  </a:lnTo>
                  <a:lnTo>
                    <a:pt x="1421" y="46"/>
                  </a:lnTo>
                  <a:lnTo>
                    <a:pt x="1409" y="40"/>
                  </a:lnTo>
                  <a:lnTo>
                    <a:pt x="1395" y="40"/>
                  </a:lnTo>
                  <a:lnTo>
                    <a:pt x="1379" y="42"/>
                  </a:lnTo>
                  <a:lnTo>
                    <a:pt x="1364" y="46"/>
                  </a:lnTo>
                  <a:lnTo>
                    <a:pt x="1364" y="54"/>
                  </a:lnTo>
                  <a:lnTo>
                    <a:pt x="1383" y="54"/>
                  </a:lnTo>
                  <a:lnTo>
                    <a:pt x="1397" y="51"/>
                  </a:lnTo>
                  <a:lnTo>
                    <a:pt x="1414" y="49"/>
                  </a:lnTo>
                  <a:lnTo>
                    <a:pt x="1435" y="49"/>
                  </a:lnTo>
                  <a:lnTo>
                    <a:pt x="1456" y="49"/>
                  </a:lnTo>
                  <a:lnTo>
                    <a:pt x="1472" y="49"/>
                  </a:lnTo>
                  <a:lnTo>
                    <a:pt x="1486" y="63"/>
                  </a:lnTo>
                  <a:lnTo>
                    <a:pt x="1503" y="73"/>
                  </a:lnTo>
                  <a:lnTo>
                    <a:pt x="1498" y="84"/>
                  </a:lnTo>
                  <a:lnTo>
                    <a:pt x="1488" y="91"/>
                  </a:lnTo>
                  <a:lnTo>
                    <a:pt x="1479" y="96"/>
                  </a:lnTo>
                  <a:lnTo>
                    <a:pt x="1467" y="100"/>
                  </a:lnTo>
                  <a:lnTo>
                    <a:pt x="1449" y="100"/>
                  </a:lnTo>
                  <a:lnTo>
                    <a:pt x="1433" y="105"/>
                  </a:lnTo>
                  <a:lnTo>
                    <a:pt x="1416" y="105"/>
                  </a:lnTo>
                  <a:lnTo>
                    <a:pt x="1397" y="103"/>
                  </a:lnTo>
                  <a:lnTo>
                    <a:pt x="1379" y="101"/>
                  </a:lnTo>
                  <a:lnTo>
                    <a:pt x="1362" y="101"/>
                  </a:lnTo>
                  <a:lnTo>
                    <a:pt x="1348" y="105"/>
                  </a:lnTo>
                  <a:lnTo>
                    <a:pt x="1337" y="115"/>
                  </a:lnTo>
                  <a:lnTo>
                    <a:pt x="1379" y="115"/>
                  </a:lnTo>
                  <a:lnTo>
                    <a:pt x="1392" y="112"/>
                  </a:lnTo>
                  <a:lnTo>
                    <a:pt x="1407" y="110"/>
                  </a:lnTo>
                  <a:lnTo>
                    <a:pt x="1425" y="112"/>
                  </a:lnTo>
                  <a:lnTo>
                    <a:pt x="1437" y="115"/>
                  </a:lnTo>
                  <a:lnTo>
                    <a:pt x="1440" y="128"/>
                  </a:lnTo>
                  <a:lnTo>
                    <a:pt x="1446" y="126"/>
                  </a:lnTo>
                  <a:lnTo>
                    <a:pt x="1454" y="121"/>
                  </a:lnTo>
                  <a:lnTo>
                    <a:pt x="1465" y="117"/>
                  </a:lnTo>
                  <a:lnTo>
                    <a:pt x="1475" y="115"/>
                  </a:lnTo>
                  <a:lnTo>
                    <a:pt x="1477" y="121"/>
                  </a:lnTo>
                  <a:lnTo>
                    <a:pt x="1479" y="124"/>
                  </a:lnTo>
                  <a:lnTo>
                    <a:pt x="1481" y="126"/>
                  </a:lnTo>
                  <a:lnTo>
                    <a:pt x="1484" y="128"/>
                  </a:lnTo>
                  <a:lnTo>
                    <a:pt x="1488" y="131"/>
                  </a:lnTo>
                  <a:lnTo>
                    <a:pt x="1472" y="161"/>
                  </a:lnTo>
                  <a:lnTo>
                    <a:pt x="1479" y="161"/>
                  </a:lnTo>
                  <a:lnTo>
                    <a:pt x="1491" y="154"/>
                  </a:lnTo>
                  <a:lnTo>
                    <a:pt x="1507" y="145"/>
                  </a:lnTo>
                  <a:lnTo>
                    <a:pt x="1526" y="138"/>
                  </a:lnTo>
                  <a:lnTo>
                    <a:pt x="1547" y="131"/>
                  </a:lnTo>
                  <a:lnTo>
                    <a:pt x="1570" y="126"/>
                  </a:lnTo>
                  <a:lnTo>
                    <a:pt x="1590" y="126"/>
                  </a:lnTo>
                  <a:lnTo>
                    <a:pt x="1610" y="128"/>
                  </a:lnTo>
                  <a:lnTo>
                    <a:pt x="1624" y="136"/>
                  </a:lnTo>
                  <a:lnTo>
                    <a:pt x="1632" y="150"/>
                  </a:lnTo>
                  <a:lnTo>
                    <a:pt x="1638" y="150"/>
                  </a:lnTo>
                  <a:lnTo>
                    <a:pt x="1638" y="152"/>
                  </a:lnTo>
                  <a:lnTo>
                    <a:pt x="1638" y="152"/>
                  </a:lnTo>
                  <a:lnTo>
                    <a:pt x="1636" y="154"/>
                  </a:lnTo>
                  <a:lnTo>
                    <a:pt x="1634" y="154"/>
                  </a:lnTo>
                  <a:lnTo>
                    <a:pt x="1634" y="154"/>
                  </a:lnTo>
                  <a:lnTo>
                    <a:pt x="1632" y="154"/>
                  </a:lnTo>
                  <a:lnTo>
                    <a:pt x="1629" y="157"/>
                  </a:lnTo>
                  <a:lnTo>
                    <a:pt x="1624" y="159"/>
                  </a:lnTo>
                  <a:lnTo>
                    <a:pt x="1618" y="161"/>
                  </a:lnTo>
                  <a:lnTo>
                    <a:pt x="1611" y="163"/>
                  </a:lnTo>
                  <a:lnTo>
                    <a:pt x="1606" y="164"/>
                  </a:lnTo>
                  <a:lnTo>
                    <a:pt x="1594" y="183"/>
                  </a:lnTo>
                  <a:lnTo>
                    <a:pt x="1571" y="197"/>
                  </a:lnTo>
                  <a:lnTo>
                    <a:pt x="1545" y="206"/>
                  </a:lnTo>
                  <a:lnTo>
                    <a:pt x="1514" y="211"/>
                  </a:lnTo>
                  <a:lnTo>
                    <a:pt x="1514" y="217"/>
                  </a:lnTo>
                  <a:lnTo>
                    <a:pt x="1514" y="220"/>
                  </a:lnTo>
                  <a:lnTo>
                    <a:pt x="1514" y="222"/>
                  </a:lnTo>
                  <a:lnTo>
                    <a:pt x="1512" y="224"/>
                  </a:lnTo>
                  <a:lnTo>
                    <a:pt x="1514" y="225"/>
                  </a:lnTo>
                  <a:lnTo>
                    <a:pt x="1514" y="227"/>
                  </a:lnTo>
                  <a:lnTo>
                    <a:pt x="1517" y="231"/>
                  </a:lnTo>
                  <a:lnTo>
                    <a:pt x="1522" y="234"/>
                  </a:lnTo>
                  <a:lnTo>
                    <a:pt x="1526" y="236"/>
                  </a:lnTo>
                  <a:lnTo>
                    <a:pt x="1529" y="239"/>
                  </a:lnTo>
                  <a:lnTo>
                    <a:pt x="1533" y="241"/>
                  </a:lnTo>
                  <a:lnTo>
                    <a:pt x="1536" y="246"/>
                  </a:lnTo>
                  <a:lnTo>
                    <a:pt x="1533" y="253"/>
                  </a:lnTo>
                  <a:lnTo>
                    <a:pt x="1529" y="269"/>
                  </a:lnTo>
                  <a:lnTo>
                    <a:pt x="1526" y="288"/>
                  </a:lnTo>
                  <a:lnTo>
                    <a:pt x="1522" y="307"/>
                  </a:lnTo>
                  <a:lnTo>
                    <a:pt x="1522" y="323"/>
                  </a:lnTo>
                  <a:lnTo>
                    <a:pt x="1526" y="321"/>
                  </a:lnTo>
                  <a:lnTo>
                    <a:pt x="1529" y="321"/>
                  </a:lnTo>
                  <a:lnTo>
                    <a:pt x="1531" y="321"/>
                  </a:lnTo>
                  <a:lnTo>
                    <a:pt x="1535" y="321"/>
                  </a:lnTo>
                  <a:lnTo>
                    <a:pt x="1536" y="321"/>
                  </a:lnTo>
                  <a:lnTo>
                    <a:pt x="1542" y="323"/>
                  </a:lnTo>
                  <a:lnTo>
                    <a:pt x="1540" y="328"/>
                  </a:lnTo>
                  <a:lnTo>
                    <a:pt x="1540" y="330"/>
                  </a:lnTo>
                  <a:lnTo>
                    <a:pt x="1540" y="334"/>
                  </a:lnTo>
                  <a:lnTo>
                    <a:pt x="1540" y="335"/>
                  </a:lnTo>
                  <a:lnTo>
                    <a:pt x="1540" y="339"/>
                  </a:lnTo>
                  <a:lnTo>
                    <a:pt x="1542" y="346"/>
                  </a:lnTo>
                  <a:lnTo>
                    <a:pt x="1536" y="346"/>
                  </a:lnTo>
                  <a:lnTo>
                    <a:pt x="1536" y="349"/>
                  </a:lnTo>
                  <a:lnTo>
                    <a:pt x="1533" y="348"/>
                  </a:lnTo>
                  <a:lnTo>
                    <a:pt x="1529" y="344"/>
                  </a:lnTo>
                  <a:lnTo>
                    <a:pt x="1528" y="342"/>
                  </a:lnTo>
                  <a:lnTo>
                    <a:pt x="1524" y="341"/>
                  </a:lnTo>
                  <a:lnTo>
                    <a:pt x="1521" y="339"/>
                  </a:lnTo>
                  <a:lnTo>
                    <a:pt x="1514" y="339"/>
                  </a:lnTo>
                  <a:lnTo>
                    <a:pt x="1510" y="341"/>
                  </a:lnTo>
                  <a:lnTo>
                    <a:pt x="1507" y="342"/>
                  </a:lnTo>
                  <a:lnTo>
                    <a:pt x="1503" y="344"/>
                  </a:lnTo>
                  <a:lnTo>
                    <a:pt x="1501" y="346"/>
                  </a:lnTo>
                  <a:lnTo>
                    <a:pt x="1498" y="348"/>
                  </a:lnTo>
                  <a:lnTo>
                    <a:pt x="1496" y="351"/>
                  </a:lnTo>
                  <a:lnTo>
                    <a:pt x="1494" y="358"/>
                  </a:lnTo>
                  <a:lnTo>
                    <a:pt x="1517" y="365"/>
                  </a:lnTo>
                  <a:lnTo>
                    <a:pt x="1522" y="396"/>
                  </a:lnTo>
                  <a:lnTo>
                    <a:pt x="1517" y="396"/>
                  </a:lnTo>
                  <a:lnTo>
                    <a:pt x="1514" y="396"/>
                  </a:lnTo>
                  <a:lnTo>
                    <a:pt x="1510" y="398"/>
                  </a:lnTo>
                  <a:lnTo>
                    <a:pt x="1507" y="400"/>
                  </a:lnTo>
                  <a:lnTo>
                    <a:pt x="1507" y="407"/>
                  </a:lnTo>
                  <a:lnTo>
                    <a:pt x="1515" y="412"/>
                  </a:lnTo>
                  <a:lnTo>
                    <a:pt x="1521" y="419"/>
                  </a:lnTo>
                  <a:lnTo>
                    <a:pt x="1524" y="428"/>
                  </a:lnTo>
                  <a:lnTo>
                    <a:pt x="1526" y="442"/>
                  </a:lnTo>
                  <a:lnTo>
                    <a:pt x="1517" y="442"/>
                  </a:lnTo>
                  <a:lnTo>
                    <a:pt x="1515" y="442"/>
                  </a:lnTo>
                  <a:lnTo>
                    <a:pt x="1510" y="440"/>
                  </a:lnTo>
                  <a:lnTo>
                    <a:pt x="1507" y="442"/>
                  </a:lnTo>
                  <a:lnTo>
                    <a:pt x="1501" y="442"/>
                  </a:lnTo>
                  <a:lnTo>
                    <a:pt x="1498" y="445"/>
                  </a:lnTo>
                  <a:lnTo>
                    <a:pt x="1494" y="449"/>
                  </a:lnTo>
                  <a:lnTo>
                    <a:pt x="1500" y="452"/>
                  </a:lnTo>
                  <a:lnTo>
                    <a:pt x="1503" y="454"/>
                  </a:lnTo>
                  <a:lnTo>
                    <a:pt x="1505" y="456"/>
                  </a:lnTo>
                  <a:lnTo>
                    <a:pt x="1507" y="457"/>
                  </a:lnTo>
                  <a:lnTo>
                    <a:pt x="1508" y="463"/>
                  </a:lnTo>
                  <a:lnTo>
                    <a:pt x="1510" y="468"/>
                  </a:lnTo>
                  <a:lnTo>
                    <a:pt x="1508" y="470"/>
                  </a:lnTo>
                  <a:lnTo>
                    <a:pt x="1508" y="471"/>
                  </a:lnTo>
                  <a:lnTo>
                    <a:pt x="1508" y="471"/>
                  </a:lnTo>
                  <a:lnTo>
                    <a:pt x="1507" y="473"/>
                  </a:lnTo>
                  <a:lnTo>
                    <a:pt x="1507" y="477"/>
                  </a:lnTo>
                  <a:lnTo>
                    <a:pt x="1493" y="477"/>
                  </a:lnTo>
                  <a:lnTo>
                    <a:pt x="1479" y="480"/>
                  </a:lnTo>
                  <a:lnTo>
                    <a:pt x="1468" y="484"/>
                  </a:lnTo>
                  <a:lnTo>
                    <a:pt x="1472" y="484"/>
                  </a:lnTo>
                  <a:lnTo>
                    <a:pt x="1477" y="487"/>
                  </a:lnTo>
                  <a:lnTo>
                    <a:pt x="1481" y="489"/>
                  </a:lnTo>
                  <a:lnTo>
                    <a:pt x="1484" y="489"/>
                  </a:lnTo>
                  <a:lnTo>
                    <a:pt x="1488" y="491"/>
                  </a:lnTo>
                  <a:lnTo>
                    <a:pt x="1491" y="494"/>
                  </a:lnTo>
                  <a:lnTo>
                    <a:pt x="1494" y="499"/>
                  </a:lnTo>
                  <a:lnTo>
                    <a:pt x="1488" y="508"/>
                  </a:lnTo>
                  <a:lnTo>
                    <a:pt x="1484" y="519"/>
                  </a:lnTo>
                  <a:lnTo>
                    <a:pt x="1479" y="531"/>
                  </a:lnTo>
                  <a:lnTo>
                    <a:pt x="1477" y="526"/>
                  </a:lnTo>
                  <a:lnTo>
                    <a:pt x="1474" y="522"/>
                  </a:lnTo>
                  <a:lnTo>
                    <a:pt x="1472" y="520"/>
                  </a:lnTo>
                  <a:lnTo>
                    <a:pt x="1468" y="520"/>
                  </a:lnTo>
                  <a:lnTo>
                    <a:pt x="1463" y="519"/>
                  </a:lnTo>
                  <a:lnTo>
                    <a:pt x="1456" y="519"/>
                  </a:lnTo>
                  <a:lnTo>
                    <a:pt x="1456" y="522"/>
                  </a:lnTo>
                  <a:lnTo>
                    <a:pt x="1460" y="522"/>
                  </a:lnTo>
                  <a:lnTo>
                    <a:pt x="1472" y="534"/>
                  </a:lnTo>
                  <a:lnTo>
                    <a:pt x="1482" y="548"/>
                  </a:lnTo>
                  <a:lnTo>
                    <a:pt x="1488" y="566"/>
                  </a:lnTo>
                  <a:lnTo>
                    <a:pt x="1491" y="587"/>
                  </a:lnTo>
                  <a:lnTo>
                    <a:pt x="1488" y="587"/>
                  </a:lnTo>
                  <a:lnTo>
                    <a:pt x="1488" y="592"/>
                  </a:lnTo>
                  <a:lnTo>
                    <a:pt x="1460" y="595"/>
                  </a:lnTo>
                  <a:lnTo>
                    <a:pt x="1460" y="576"/>
                  </a:lnTo>
                  <a:lnTo>
                    <a:pt x="1456" y="573"/>
                  </a:lnTo>
                  <a:lnTo>
                    <a:pt x="1453" y="571"/>
                  </a:lnTo>
                  <a:lnTo>
                    <a:pt x="1451" y="569"/>
                  </a:lnTo>
                  <a:lnTo>
                    <a:pt x="1446" y="566"/>
                  </a:lnTo>
                  <a:lnTo>
                    <a:pt x="1440" y="564"/>
                  </a:lnTo>
                  <a:lnTo>
                    <a:pt x="1432" y="569"/>
                  </a:lnTo>
                  <a:lnTo>
                    <a:pt x="1421" y="573"/>
                  </a:lnTo>
                  <a:lnTo>
                    <a:pt x="1409" y="574"/>
                  </a:lnTo>
                  <a:lnTo>
                    <a:pt x="1398" y="578"/>
                  </a:lnTo>
                  <a:lnTo>
                    <a:pt x="1392" y="583"/>
                  </a:lnTo>
                  <a:lnTo>
                    <a:pt x="1398" y="583"/>
                  </a:lnTo>
                  <a:lnTo>
                    <a:pt x="1407" y="583"/>
                  </a:lnTo>
                  <a:lnTo>
                    <a:pt x="1421" y="581"/>
                  </a:lnTo>
                  <a:lnTo>
                    <a:pt x="1437" y="580"/>
                  </a:lnTo>
                  <a:lnTo>
                    <a:pt x="1437" y="587"/>
                  </a:lnTo>
                  <a:lnTo>
                    <a:pt x="1402" y="599"/>
                  </a:lnTo>
                  <a:lnTo>
                    <a:pt x="1402" y="602"/>
                  </a:lnTo>
                  <a:lnTo>
                    <a:pt x="1411" y="602"/>
                  </a:lnTo>
                  <a:lnTo>
                    <a:pt x="1416" y="601"/>
                  </a:lnTo>
                  <a:lnTo>
                    <a:pt x="1423" y="599"/>
                  </a:lnTo>
                  <a:lnTo>
                    <a:pt x="1430" y="597"/>
                  </a:lnTo>
                  <a:lnTo>
                    <a:pt x="1437" y="595"/>
                  </a:lnTo>
                  <a:lnTo>
                    <a:pt x="1439" y="604"/>
                  </a:lnTo>
                  <a:lnTo>
                    <a:pt x="1446" y="608"/>
                  </a:lnTo>
                  <a:lnTo>
                    <a:pt x="1453" y="609"/>
                  </a:lnTo>
                  <a:lnTo>
                    <a:pt x="1465" y="608"/>
                  </a:lnTo>
                  <a:lnTo>
                    <a:pt x="1479" y="608"/>
                  </a:lnTo>
                  <a:lnTo>
                    <a:pt x="1479" y="611"/>
                  </a:lnTo>
                  <a:lnTo>
                    <a:pt x="1475" y="611"/>
                  </a:lnTo>
                  <a:lnTo>
                    <a:pt x="1456" y="629"/>
                  </a:lnTo>
                  <a:lnTo>
                    <a:pt x="1435" y="646"/>
                  </a:lnTo>
                  <a:lnTo>
                    <a:pt x="1414" y="660"/>
                  </a:lnTo>
                  <a:lnTo>
                    <a:pt x="1390" y="672"/>
                  </a:lnTo>
                  <a:lnTo>
                    <a:pt x="1364" y="677"/>
                  </a:lnTo>
                  <a:lnTo>
                    <a:pt x="1334" y="676"/>
                  </a:lnTo>
                  <a:lnTo>
                    <a:pt x="1334" y="681"/>
                  </a:lnTo>
                  <a:lnTo>
                    <a:pt x="1334" y="686"/>
                  </a:lnTo>
                  <a:lnTo>
                    <a:pt x="1332" y="690"/>
                  </a:lnTo>
                  <a:lnTo>
                    <a:pt x="1330" y="691"/>
                  </a:lnTo>
                  <a:lnTo>
                    <a:pt x="1329" y="691"/>
                  </a:lnTo>
                  <a:lnTo>
                    <a:pt x="1327" y="693"/>
                  </a:lnTo>
                  <a:lnTo>
                    <a:pt x="1323" y="695"/>
                  </a:lnTo>
                  <a:lnTo>
                    <a:pt x="1320" y="697"/>
                  </a:lnTo>
                  <a:lnTo>
                    <a:pt x="1318" y="698"/>
                  </a:lnTo>
                  <a:lnTo>
                    <a:pt x="1315" y="702"/>
                  </a:lnTo>
                  <a:lnTo>
                    <a:pt x="1311" y="712"/>
                  </a:lnTo>
                  <a:lnTo>
                    <a:pt x="1309" y="725"/>
                  </a:lnTo>
                  <a:lnTo>
                    <a:pt x="1306" y="733"/>
                  </a:lnTo>
                  <a:lnTo>
                    <a:pt x="1297" y="742"/>
                  </a:lnTo>
                  <a:lnTo>
                    <a:pt x="1282" y="752"/>
                  </a:lnTo>
                  <a:lnTo>
                    <a:pt x="1262" y="761"/>
                  </a:lnTo>
                  <a:lnTo>
                    <a:pt x="1245" y="768"/>
                  </a:lnTo>
                  <a:lnTo>
                    <a:pt x="1229" y="772"/>
                  </a:lnTo>
                  <a:lnTo>
                    <a:pt x="1229" y="768"/>
                  </a:lnTo>
                  <a:lnTo>
                    <a:pt x="1229" y="765"/>
                  </a:lnTo>
                  <a:lnTo>
                    <a:pt x="1227" y="765"/>
                  </a:lnTo>
                  <a:lnTo>
                    <a:pt x="1227" y="763"/>
                  </a:lnTo>
                  <a:lnTo>
                    <a:pt x="1226" y="761"/>
                  </a:lnTo>
                  <a:lnTo>
                    <a:pt x="1224" y="775"/>
                  </a:lnTo>
                  <a:lnTo>
                    <a:pt x="1219" y="787"/>
                  </a:lnTo>
                  <a:lnTo>
                    <a:pt x="1215" y="798"/>
                  </a:lnTo>
                  <a:lnTo>
                    <a:pt x="1210" y="808"/>
                  </a:lnTo>
                  <a:lnTo>
                    <a:pt x="1206" y="822"/>
                  </a:lnTo>
                  <a:lnTo>
                    <a:pt x="1210" y="824"/>
                  </a:lnTo>
                  <a:lnTo>
                    <a:pt x="1210" y="826"/>
                  </a:lnTo>
                  <a:lnTo>
                    <a:pt x="1212" y="826"/>
                  </a:lnTo>
                  <a:lnTo>
                    <a:pt x="1212" y="826"/>
                  </a:lnTo>
                  <a:lnTo>
                    <a:pt x="1212" y="828"/>
                  </a:lnTo>
                  <a:lnTo>
                    <a:pt x="1210" y="829"/>
                  </a:lnTo>
                  <a:lnTo>
                    <a:pt x="1206" y="833"/>
                  </a:lnTo>
                  <a:lnTo>
                    <a:pt x="1203" y="835"/>
                  </a:lnTo>
                  <a:lnTo>
                    <a:pt x="1200" y="838"/>
                  </a:lnTo>
                  <a:lnTo>
                    <a:pt x="1196" y="840"/>
                  </a:lnTo>
                  <a:lnTo>
                    <a:pt x="1194" y="843"/>
                  </a:lnTo>
                  <a:lnTo>
                    <a:pt x="1191" y="848"/>
                  </a:lnTo>
                  <a:lnTo>
                    <a:pt x="1184" y="868"/>
                  </a:lnTo>
                  <a:lnTo>
                    <a:pt x="1179" y="889"/>
                  </a:lnTo>
                  <a:lnTo>
                    <a:pt x="1177" y="913"/>
                  </a:lnTo>
                  <a:lnTo>
                    <a:pt x="1173" y="936"/>
                  </a:lnTo>
                  <a:lnTo>
                    <a:pt x="1168" y="957"/>
                  </a:lnTo>
                  <a:lnTo>
                    <a:pt x="1165" y="955"/>
                  </a:lnTo>
                  <a:lnTo>
                    <a:pt x="1165" y="955"/>
                  </a:lnTo>
                  <a:lnTo>
                    <a:pt x="1163" y="955"/>
                  </a:lnTo>
                  <a:lnTo>
                    <a:pt x="1163" y="953"/>
                  </a:lnTo>
                  <a:lnTo>
                    <a:pt x="1161" y="953"/>
                  </a:lnTo>
                  <a:lnTo>
                    <a:pt x="1156" y="950"/>
                  </a:lnTo>
                  <a:lnTo>
                    <a:pt x="1147" y="943"/>
                  </a:lnTo>
                  <a:lnTo>
                    <a:pt x="1133" y="934"/>
                  </a:lnTo>
                  <a:lnTo>
                    <a:pt x="1117" y="925"/>
                  </a:lnTo>
                  <a:lnTo>
                    <a:pt x="1102" y="915"/>
                  </a:lnTo>
                  <a:lnTo>
                    <a:pt x="1090" y="906"/>
                  </a:lnTo>
                  <a:lnTo>
                    <a:pt x="1079" y="901"/>
                  </a:lnTo>
                  <a:lnTo>
                    <a:pt x="1076" y="899"/>
                  </a:lnTo>
                  <a:lnTo>
                    <a:pt x="1072" y="861"/>
                  </a:lnTo>
                  <a:lnTo>
                    <a:pt x="1070" y="857"/>
                  </a:lnTo>
                  <a:lnTo>
                    <a:pt x="1065" y="854"/>
                  </a:lnTo>
                  <a:lnTo>
                    <a:pt x="1062" y="852"/>
                  </a:lnTo>
                  <a:lnTo>
                    <a:pt x="1056" y="848"/>
                  </a:lnTo>
                  <a:lnTo>
                    <a:pt x="1053" y="845"/>
                  </a:lnTo>
                  <a:lnTo>
                    <a:pt x="1056" y="843"/>
                  </a:lnTo>
                  <a:lnTo>
                    <a:pt x="1056" y="841"/>
                  </a:lnTo>
                  <a:lnTo>
                    <a:pt x="1058" y="840"/>
                  </a:lnTo>
                  <a:lnTo>
                    <a:pt x="1058" y="840"/>
                  </a:lnTo>
                  <a:lnTo>
                    <a:pt x="1060" y="836"/>
                  </a:lnTo>
                  <a:lnTo>
                    <a:pt x="1062" y="833"/>
                  </a:lnTo>
                  <a:lnTo>
                    <a:pt x="1053" y="833"/>
                  </a:lnTo>
                  <a:lnTo>
                    <a:pt x="1048" y="833"/>
                  </a:lnTo>
                  <a:lnTo>
                    <a:pt x="1044" y="833"/>
                  </a:lnTo>
                  <a:lnTo>
                    <a:pt x="1042" y="831"/>
                  </a:lnTo>
                  <a:lnTo>
                    <a:pt x="1041" y="828"/>
                  </a:lnTo>
                  <a:lnTo>
                    <a:pt x="1037" y="822"/>
                  </a:lnTo>
                  <a:lnTo>
                    <a:pt x="1035" y="819"/>
                  </a:lnTo>
                  <a:lnTo>
                    <a:pt x="1035" y="815"/>
                  </a:lnTo>
                  <a:lnTo>
                    <a:pt x="1035" y="814"/>
                  </a:lnTo>
                  <a:lnTo>
                    <a:pt x="1035" y="810"/>
                  </a:lnTo>
                  <a:lnTo>
                    <a:pt x="1037" y="807"/>
                  </a:lnTo>
                  <a:lnTo>
                    <a:pt x="1037" y="803"/>
                  </a:lnTo>
                  <a:lnTo>
                    <a:pt x="1027" y="803"/>
                  </a:lnTo>
                  <a:lnTo>
                    <a:pt x="1027" y="798"/>
                  </a:lnTo>
                  <a:lnTo>
                    <a:pt x="1028" y="793"/>
                  </a:lnTo>
                  <a:lnTo>
                    <a:pt x="1030" y="791"/>
                  </a:lnTo>
                  <a:lnTo>
                    <a:pt x="1030" y="787"/>
                  </a:lnTo>
                  <a:lnTo>
                    <a:pt x="1032" y="784"/>
                  </a:lnTo>
                  <a:lnTo>
                    <a:pt x="1034" y="779"/>
                  </a:lnTo>
                  <a:lnTo>
                    <a:pt x="1028" y="779"/>
                  </a:lnTo>
                  <a:lnTo>
                    <a:pt x="1023" y="779"/>
                  </a:lnTo>
                  <a:lnTo>
                    <a:pt x="1020" y="777"/>
                  </a:lnTo>
                  <a:lnTo>
                    <a:pt x="1014" y="775"/>
                  </a:lnTo>
                  <a:lnTo>
                    <a:pt x="1013" y="749"/>
                  </a:lnTo>
                  <a:lnTo>
                    <a:pt x="1011" y="725"/>
                  </a:lnTo>
                  <a:lnTo>
                    <a:pt x="1011" y="702"/>
                  </a:lnTo>
                  <a:lnTo>
                    <a:pt x="1018" y="679"/>
                  </a:lnTo>
                  <a:lnTo>
                    <a:pt x="1025" y="669"/>
                  </a:lnTo>
                  <a:lnTo>
                    <a:pt x="1034" y="662"/>
                  </a:lnTo>
                  <a:lnTo>
                    <a:pt x="1041" y="656"/>
                  </a:lnTo>
                  <a:lnTo>
                    <a:pt x="1046" y="648"/>
                  </a:lnTo>
                  <a:lnTo>
                    <a:pt x="1051" y="637"/>
                  </a:lnTo>
                  <a:lnTo>
                    <a:pt x="1053" y="618"/>
                  </a:lnTo>
                  <a:lnTo>
                    <a:pt x="1049" y="618"/>
                  </a:lnTo>
                  <a:lnTo>
                    <a:pt x="1046" y="622"/>
                  </a:lnTo>
                  <a:lnTo>
                    <a:pt x="1042" y="623"/>
                  </a:lnTo>
                  <a:lnTo>
                    <a:pt x="1041" y="623"/>
                  </a:lnTo>
                  <a:lnTo>
                    <a:pt x="1037" y="623"/>
                  </a:lnTo>
                  <a:lnTo>
                    <a:pt x="1034" y="622"/>
                  </a:lnTo>
                  <a:lnTo>
                    <a:pt x="1020" y="618"/>
                  </a:lnTo>
                  <a:lnTo>
                    <a:pt x="1009" y="611"/>
                  </a:lnTo>
                  <a:lnTo>
                    <a:pt x="1002" y="601"/>
                  </a:lnTo>
                  <a:lnTo>
                    <a:pt x="999" y="583"/>
                  </a:lnTo>
                  <a:lnTo>
                    <a:pt x="1004" y="583"/>
                  </a:lnTo>
                  <a:lnTo>
                    <a:pt x="1004" y="580"/>
                  </a:lnTo>
                  <a:lnTo>
                    <a:pt x="1013" y="585"/>
                  </a:lnTo>
                  <a:lnTo>
                    <a:pt x="1023" y="592"/>
                  </a:lnTo>
                  <a:lnTo>
                    <a:pt x="1032" y="595"/>
                  </a:lnTo>
                  <a:lnTo>
                    <a:pt x="1042" y="595"/>
                  </a:lnTo>
                  <a:lnTo>
                    <a:pt x="1042" y="594"/>
                  </a:lnTo>
                  <a:lnTo>
                    <a:pt x="1044" y="592"/>
                  </a:lnTo>
                  <a:lnTo>
                    <a:pt x="1044" y="592"/>
                  </a:lnTo>
                  <a:lnTo>
                    <a:pt x="1044" y="590"/>
                  </a:lnTo>
                  <a:lnTo>
                    <a:pt x="1046" y="587"/>
                  </a:lnTo>
                  <a:lnTo>
                    <a:pt x="1027" y="573"/>
                  </a:lnTo>
                  <a:lnTo>
                    <a:pt x="1011" y="553"/>
                  </a:lnTo>
                  <a:lnTo>
                    <a:pt x="1006" y="555"/>
                  </a:lnTo>
                  <a:lnTo>
                    <a:pt x="1002" y="557"/>
                  </a:lnTo>
                  <a:lnTo>
                    <a:pt x="997" y="559"/>
                  </a:lnTo>
                  <a:lnTo>
                    <a:pt x="992" y="560"/>
                  </a:lnTo>
                  <a:lnTo>
                    <a:pt x="988" y="557"/>
                  </a:lnTo>
                  <a:lnTo>
                    <a:pt x="987" y="555"/>
                  </a:lnTo>
                  <a:lnTo>
                    <a:pt x="985" y="552"/>
                  </a:lnTo>
                  <a:lnTo>
                    <a:pt x="983" y="550"/>
                  </a:lnTo>
                  <a:lnTo>
                    <a:pt x="980" y="545"/>
                  </a:lnTo>
                  <a:lnTo>
                    <a:pt x="990" y="534"/>
                  </a:lnTo>
                  <a:lnTo>
                    <a:pt x="992" y="519"/>
                  </a:lnTo>
                  <a:lnTo>
                    <a:pt x="990" y="499"/>
                  </a:lnTo>
                  <a:lnTo>
                    <a:pt x="985" y="478"/>
                  </a:lnTo>
                  <a:lnTo>
                    <a:pt x="976" y="456"/>
                  </a:lnTo>
                  <a:lnTo>
                    <a:pt x="966" y="435"/>
                  </a:lnTo>
                  <a:lnTo>
                    <a:pt x="953" y="416"/>
                  </a:lnTo>
                  <a:lnTo>
                    <a:pt x="943" y="398"/>
                  </a:lnTo>
                  <a:lnTo>
                    <a:pt x="934" y="384"/>
                  </a:lnTo>
                  <a:lnTo>
                    <a:pt x="913" y="370"/>
                  </a:lnTo>
                  <a:lnTo>
                    <a:pt x="889" y="365"/>
                  </a:lnTo>
                  <a:lnTo>
                    <a:pt x="864" y="365"/>
                  </a:lnTo>
                  <a:lnTo>
                    <a:pt x="836" y="365"/>
                  </a:lnTo>
                  <a:lnTo>
                    <a:pt x="809" y="367"/>
                  </a:lnTo>
                  <a:lnTo>
                    <a:pt x="781" y="365"/>
                  </a:lnTo>
                  <a:lnTo>
                    <a:pt x="781" y="360"/>
                  </a:lnTo>
                  <a:lnTo>
                    <a:pt x="781" y="356"/>
                  </a:lnTo>
                  <a:lnTo>
                    <a:pt x="782" y="355"/>
                  </a:lnTo>
                  <a:lnTo>
                    <a:pt x="782" y="353"/>
                  </a:lnTo>
                  <a:lnTo>
                    <a:pt x="782" y="351"/>
                  </a:lnTo>
                  <a:lnTo>
                    <a:pt x="781" y="349"/>
                  </a:lnTo>
                  <a:lnTo>
                    <a:pt x="770" y="344"/>
                  </a:lnTo>
                  <a:lnTo>
                    <a:pt x="760" y="341"/>
                  </a:lnTo>
                  <a:lnTo>
                    <a:pt x="749" y="334"/>
                  </a:lnTo>
                  <a:lnTo>
                    <a:pt x="758" y="334"/>
                  </a:lnTo>
                  <a:lnTo>
                    <a:pt x="768" y="330"/>
                  </a:lnTo>
                  <a:lnTo>
                    <a:pt x="782" y="327"/>
                  </a:lnTo>
                  <a:lnTo>
                    <a:pt x="798" y="325"/>
                  </a:lnTo>
                  <a:lnTo>
                    <a:pt x="810" y="321"/>
                  </a:lnTo>
                  <a:lnTo>
                    <a:pt x="819" y="314"/>
                  </a:lnTo>
                  <a:lnTo>
                    <a:pt x="777" y="314"/>
                  </a:lnTo>
                  <a:lnTo>
                    <a:pt x="767" y="311"/>
                  </a:lnTo>
                  <a:lnTo>
                    <a:pt x="758" y="311"/>
                  </a:lnTo>
                  <a:lnTo>
                    <a:pt x="747" y="309"/>
                  </a:lnTo>
                  <a:lnTo>
                    <a:pt x="739" y="307"/>
                  </a:lnTo>
                  <a:lnTo>
                    <a:pt x="730" y="304"/>
                  </a:lnTo>
                  <a:lnTo>
                    <a:pt x="725" y="295"/>
                  </a:lnTo>
                  <a:lnTo>
                    <a:pt x="723" y="281"/>
                  </a:lnTo>
                  <a:lnTo>
                    <a:pt x="744" y="278"/>
                  </a:lnTo>
                  <a:lnTo>
                    <a:pt x="763" y="271"/>
                  </a:lnTo>
                  <a:lnTo>
                    <a:pt x="779" y="264"/>
                  </a:lnTo>
                  <a:lnTo>
                    <a:pt x="796" y="257"/>
                  </a:lnTo>
                  <a:lnTo>
                    <a:pt x="831" y="257"/>
                  </a:lnTo>
                  <a:lnTo>
                    <a:pt x="845" y="211"/>
                  </a:lnTo>
                  <a:lnTo>
                    <a:pt x="812" y="211"/>
                  </a:lnTo>
                  <a:lnTo>
                    <a:pt x="803" y="199"/>
                  </a:lnTo>
                  <a:lnTo>
                    <a:pt x="814" y="192"/>
                  </a:lnTo>
                  <a:lnTo>
                    <a:pt x="822" y="185"/>
                  </a:lnTo>
                  <a:lnTo>
                    <a:pt x="833" y="180"/>
                  </a:lnTo>
                  <a:lnTo>
                    <a:pt x="845" y="176"/>
                  </a:lnTo>
                  <a:lnTo>
                    <a:pt x="845" y="164"/>
                  </a:lnTo>
                  <a:lnTo>
                    <a:pt x="859" y="157"/>
                  </a:lnTo>
                  <a:lnTo>
                    <a:pt x="866" y="149"/>
                  </a:lnTo>
                  <a:lnTo>
                    <a:pt x="873" y="138"/>
                  </a:lnTo>
                  <a:lnTo>
                    <a:pt x="884" y="131"/>
                  </a:lnTo>
                  <a:lnTo>
                    <a:pt x="896" y="126"/>
                  </a:lnTo>
                  <a:lnTo>
                    <a:pt x="906" y="126"/>
                  </a:lnTo>
                  <a:lnTo>
                    <a:pt x="915" y="129"/>
                  </a:lnTo>
                  <a:lnTo>
                    <a:pt x="927" y="128"/>
                  </a:lnTo>
                  <a:lnTo>
                    <a:pt x="918" y="124"/>
                  </a:lnTo>
                  <a:lnTo>
                    <a:pt x="913" y="122"/>
                  </a:lnTo>
                  <a:lnTo>
                    <a:pt x="908" y="121"/>
                  </a:lnTo>
                  <a:lnTo>
                    <a:pt x="903" y="115"/>
                  </a:lnTo>
                  <a:lnTo>
                    <a:pt x="920" y="112"/>
                  </a:lnTo>
                  <a:lnTo>
                    <a:pt x="936" y="107"/>
                  </a:lnTo>
                  <a:lnTo>
                    <a:pt x="950" y="103"/>
                  </a:lnTo>
                  <a:lnTo>
                    <a:pt x="966" y="100"/>
                  </a:lnTo>
                  <a:lnTo>
                    <a:pt x="967" y="107"/>
                  </a:lnTo>
                  <a:lnTo>
                    <a:pt x="969" y="110"/>
                  </a:lnTo>
                  <a:lnTo>
                    <a:pt x="971" y="115"/>
                  </a:lnTo>
                  <a:lnTo>
                    <a:pt x="973" y="119"/>
                  </a:lnTo>
                  <a:lnTo>
                    <a:pt x="978" y="121"/>
                  </a:lnTo>
                  <a:lnTo>
                    <a:pt x="985" y="122"/>
                  </a:lnTo>
                  <a:lnTo>
                    <a:pt x="985" y="117"/>
                  </a:lnTo>
                  <a:lnTo>
                    <a:pt x="988" y="112"/>
                  </a:lnTo>
                  <a:lnTo>
                    <a:pt x="990" y="105"/>
                  </a:lnTo>
                  <a:lnTo>
                    <a:pt x="992" y="100"/>
                  </a:lnTo>
                  <a:lnTo>
                    <a:pt x="995" y="105"/>
                  </a:lnTo>
                  <a:lnTo>
                    <a:pt x="1001" y="110"/>
                  </a:lnTo>
                  <a:lnTo>
                    <a:pt x="1004" y="114"/>
                  </a:lnTo>
                  <a:lnTo>
                    <a:pt x="1011" y="117"/>
                  </a:lnTo>
                  <a:lnTo>
                    <a:pt x="1018" y="119"/>
                  </a:lnTo>
                  <a:lnTo>
                    <a:pt x="1014" y="96"/>
                  </a:lnTo>
                  <a:lnTo>
                    <a:pt x="1027" y="93"/>
                  </a:lnTo>
                  <a:lnTo>
                    <a:pt x="1037" y="89"/>
                  </a:lnTo>
                  <a:lnTo>
                    <a:pt x="1053" y="93"/>
                  </a:lnTo>
                  <a:lnTo>
                    <a:pt x="1070" y="100"/>
                  </a:lnTo>
                  <a:lnTo>
                    <a:pt x="1088" y="110"/>
                  </a:lnTo>
                  <a:lnTo>
                    <a:pt x="1107" y="119"/>
                  </a:lnTo>
                  <a:lnTo>
                    <a:pt x="1123" y="126"/>
                  </a:lnTo>
                  <a:lnTo>
                    <a:pt x="1138" y="131"/>
                  </a:lnTo>
                  <a:lnTo>
                    <a:pt x="1138" y="128"/>
                  </a:lnTo>
                  <a:lnTo>
                    <a:pt x="1128" y="119"/>
                  </a:lnTo>
                  <a:lnTo>
                    <a:pt x="1121" y="112"/>
                  </a:lnTo>
                  <a:lnTo>
                    <a:pt x="1117" y="103"/>
                  </a:lnTo>
                  <a:lnTo>
                    <a:pt x="1123" y="93"/>
                  </a:lnTo>
                  <a:lnTo>
                    <a:pt x="1119" y="89"/>
                  </a:lnTo>
                  <a:lnTo>
                    <a:pt x="1114" y="84"/>
                  </a:lnTo>
                  <a:lnTo>
                    <a:pt x="1109" y="80"/>
                  </a:lnTo>
                  <a:lnTo>
                    <a:pt x="1104" y="77"/>
                  </a:lnTo>
                  <a:lnTo>
                    <a:pt x="1100" y="73"/>
                  </a:lnTo>
                  <a:lnTo>
                    <a:pt x="1104" y="65"/>
                  </a:lnTo>
                  <a:lnTo>
                    <a:pt x="1114" y="68"/>
                  </a:lnTo>
                  <a:lnTo>
                    <a:pt x="1128" y="70"/>
                  </a:lnTo>
                  <a:lnTo>
                    <a:pt x="1140" y="68"/>
                  </a:lnTo>
                  <a:lnTo>
                    <a:pt x="1149" y="61"/>
                  </a:lnTo>
                  <a:lnTo>
                    <a:pt x="1107" y="61"/>
                  </a:lnTo>
                  <a:lnTo>
                    <a:pt x="1107" y="58"/>
                  </a:lnTo>
                  <a:lnTo>
                    <a:pt x="1104" y="58"/>
                  </a:lnTo>
                  <a:lnTo>
                    <a:pt x="1104" y="54"/>
                  </a:lnTo>
                  <a:lnTo>
                    <a:pt x="1109" y="51"/>
                  </a:lnTo>
                  <a:lnTo>
                    <a:pt x="1114" y="47"/>
                  </a:lnTo>
                  <a:lnTo>
                    <a:pt x="1119" y="44"/>
                  </a:lnTo>
                  <a:lnTo>
                    <a:pt x="1124" y="40"/>
                  </a:lnTo>
                  <a:lnTo>
                    <a:pt x="1130" y="39"/>
                  </a:lnTo>
                  <a:lnTo>
                    <a:pt x="1152" y="42"/>
                  </a:lnTo>
                  <a:lnTo>
                    <a:pt x="1158" y="26"/>
                  </a:lnTo>
                  <a:lnTo>
                    <a:pt x="1184" y="30"/>
                  </a:lnTo>
                  <a:lnTo>
                    <a:pt x="1186" y="30"/>
                  </a:lnTo>
                  <a:lnTo>
                    <a:pt x="1187" y="26"/>
                  </a:lnTo>
                  <a:lnTo>
                    <a:pt x="1189" y="25"/>
                  </a:lnTo>
                  <a:lnTo>
                    <a:pt x="1191" y="21"/>
                  </a:lnTo>
                  <a:lnTo>
                    <a:pt x="1196" y="19"/>
                  </a:lnTo>
                  <a:lnTo>
                    <a:pt x="1200" y="25"/>
                  </a:lnTo>
                  <a:lnTo>
                    <a:pt x="1205" y="30"/>
                  </a:lnTo>
                  <a:lnTo>
                    <a:pt x="1210" y="35"/>
                  </a:lnTo>
                  <a:lnTo>
                    <a:pt x="1210" y="26"/>
                  </a:lnTo>
                  <a:lnTo>
                    <a:pt x="1212" y="25"/>
                  </a:lnTo>
                  <a:lnTo>
                    <a:pt x="1212" y="23"/>
                  </a:lnTo>
                  <a:lnTo>
                    <a:pt x="1212" y="21"/>
                  </a:lnTo>
                  <a:lnTo>
                    <a:pt x="1212" y="19"/>
                  </a:lnTo>
                  <a:lnTo>
                    <a:pt x="1213" y="16"/>
                  </a:lnTo>
                  <a:lnTo>
                    <a:pt x="1215" y="14"/>
                  </a:lnTo>
                  <a:lnTo>
                    <a:pt x="1219" y="12"/>
                  </a:lnTo>
                  <a:lnTo>
                    <a:pt x="1236" y="4"/>
                  </a:lnTo>
                  <a:lnTo>
                    <a:pt x="1259"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6" name="Google Shape;466;p23"/>
            <p:cNvSpPr/>
            <p:nvPr/>
          </p:nvSpPr>
          <p:spPr>
            <a:xfrm>
              <a:off x="3975894" y="1550987"/>
              <a:ext cx="4530725" cy="3509963"/>
            </a:xfrm>
            <a:custGeom>
              <a:avLst/>
              <a:gdLst/>
              <a:ahLst/>
              <a:cxnLst/>
              <a:rect l="l" t="t" r="r" b="b"/>
              <a:pathLst>
                <a:path w="2854" h="2211" extrusionOk="0">
                  <a:moveTo>
                    <a:pt x="915" y="1897"/>
                  </a:moveTo>
                  <a:lnTo>
                    <a:pt x="915" y="1904"/>
                  </a:lnTo>
                  <a:lnTo>
                    <a:pt x="923" y="1923"/>
                  </a:lnTo>
                  <a:lnTo>
                    <a:pt x="923" y="1944"/>
                  </a:lnTo>
                  <a:lnTo>
                    <a:pt x="918" y="1963"/>
                  </a:lnTo>
                  <a:lnTo>
                    <a:pt x="909" y="1982"/>
                  </a:lnTo>
                  <a:lnTo>
                    <a:pt x="899" y="2000"/>
                  </a:lnTo>
                  <a:lnTo>
                    <a:pt x="890" y="2017"/>
                  </a:lnTo>
                  <a:lnTo>
                    <a:pt x="883" y="2031"/>
                  </a:lnTo>
                  <a:lnTo>
                    <a:pt x="880" y="2049"/>
                  </a:lnTo>
                  <a:lnTo>
                    <a:pt x="878" y="2064"/>
                  </a:lnTo>
                  <a:lnTo>
                    <a:pt x="876" y="2077"/>
                  </a:lnTo>
                  <a:lnTo>
                    <a:pt x="869" y="2087"/>
                  </a:lnTo>
                  <a:lnTo>
                    <a:pt x="857" y="2096"/>
                  </a:lnTo>
                  <a:lnTo>
                    <a:pt x="857" y="2092"/>
                  </a:lnTo>
                  <a:lnTo>
                    <a:pt x="850" y="2091"/>
                  </a:lnTo>
                  <a:lnTo>
                    <a:pt x="845" y="2089"/>
                  </a:lnTo>
                  <a:lnTo>
                    <a:pt x="840" y="2085"/>
                  </a:lnTo>
                  <a:lnTo>
                    <a:pt x="836" y="2080"/>
                  </a:lnTo>
                  <a:lnTo>
                    <a:pt x="834" y="2073"/>
                  </a:lnTo>
                  <a:lnTo>
                    <a:pt x="827" y="2059"/>
                  </a:lnTo>
                  <a:lnTo>
                    <a:pt x="826" y="2045"/>
                  </a:lnTo>
                  <a:lnTo>
                    <a:pt x="831" y="2033"/>
                  </a:lnTo>
                  <a:lnTo>
                    <a:pt x="836" y="2019"/>
                  </a:lnTo>
                  <a:lnTo>
                    <a:pt x="841" y="2005"/>
                  </a:lnTo>
                  <a:lnTo>
                    <a:pt x="841" y="1996"/>
                  </a:lnTo>
                  <a:lnTo>
                    <a:pt x="840" y="1982"/>
                  </a:lnTo>
                  <a:lnTo>
                    <a:pt x="838" y="1968"/>
                  </a:lnTo>
                  <a:lnTo>
                    <a:pt x="838" y="1954"/>
                  </a:lnTo>
                  <a:lnTo>
                    <a:pt x="857" y="1954"/>
                  </a:lnTo>
                  <a:lnTo>
                    <a:pt x="862" y="1946"/>
                  </a:lnTo>
                  <a:lnTo>
                    <a:pt x="873" y="1935"/>
                  </a:lnTo>
                  <a:lnTo>
                    <a:pt x="883" y="1923"/>
                  </a:lnTo>
                  <a:lnTo>
                    <a:pt x="895" y="1911"/>
                  </a:lnTo>
                  <a:lnTo>
                    <a:pt x="906" y="1902"/>
                  </a:lnTo>
                  <a:lnTo>
                    <a:pt x="915" y="1897"/>
                  </a:lnTo>
                  <a:close/>
                  <a:moveTo>
                    <a:pt x="1875" y="1827"/>
                  </a:moveTo>
                  <a:lnTo>
                    <a:pt x="1882" y="1829"/>
                  </a:lnTo>
                  <a:lnTo>
                    <a:pt x="1887" y="1829"/>
                  </a:lnTo>
                  <a:lnTo>
                    <a:pt x="1892" y="1829"/>
                  </a:lnTo>
                  <a:lnTo>
                    <a:pt x="1896" y="1831"/>
                  </a:lnTo>
                  <a:lnTo>
                    <a:pt x="1901" y="1832"/>
                  </a:lnTo>
                  <a:lnTo>
                    <a:pt x="1901" y="1839"/>
                  </a:lnTo>
                  <a:lnTo>
                    <a:pt x="1897" y="1839"/>
                  </a:lnTo>
                  <a:lnTo>
                    <a:pt x="1897" y="1843"/>
                  </a:lnTo>
                  <a:lnTo>
                    <a:pt x="1892" y="1841"/>
                  </a:lnTo>
                  <a:lnTo>
                    <a:pt x="1887" y="1839"/>
                  </a:lnTo>
                  <a:lnTo>
                    <a:pt x="1882" y="1836"/>
                  </a:lnTo>
                  <a:lnTo>
                    <a:pt x="1878" y="1832"/>
                  </a:lnTo>
                  <a:lnTo>
                    <a:pt x="1875" y="1827"/>
                  </a:lnTo>
                  <a:close/>
                  <a:moveTo>
                    <a:pt x="1971" y="1813"/>
                  </a:moveTo>
                  <a:lnTo>
                    <a:pt x="1990" y="1813"/>
                  </a:lnTo>
                  <a:lnTo>
                    <a:pt x="1990" y="1817"/>
                  </a:lnTo>
                  <a:lnTo>
                    <a:pt x="1986" y="1817"/>
                  </a:lnTo>
                  <a:lnTo>
                    <a:pt x="1974" y="1825"/>
                  </a:lnTo>
                  <a:lnTo>
                    <a:pt x="1960" y="1834"/>
                  </a:lnTo>
                  <a:lnTo>
                    <a:pt x="1948" y="1843"/>
                  </a:lnTo>
                  <a:lnTo>
                    <a:pt x="1944" y="1843"/>
                  </a:lnTo>
                  <a:lnTo>
                    <a:pt x="1943" y="1841"/>
                  </a:lnTo>
                  <a:lnTo>
                    <a:pt x="1943" y="1841"/>
                  </a:lnTo>
                  <a:lnTo>
                    <a:pt x="1941" y="1841"/>
                  </a:lnTo>
                  <a:lnTo>
                    <a:pt x="1939" y="1839"/>
                  </a:lnTo>
                  <a:lnTo>
                    <a:pt x="1936" y="1839"/>
                  </a:lnTo>
                  <a:lnTo>
                    <a:pt x="1936" y="1836"/>
                  </a:lnTo>
                  <a:lnTo>
                    <a:pt x="1953" y="1825"/>
                  </a:lnTo>
                  <a:lnTo>
                    <a:pt x="1971" y="1813"/>
                  </a:lnTo>
                  <a:close/>
                  <a:moveTo>
                    <a:pt x="1925" y="1808"/>
                  </a:moveTo>
                  <a:lnTo>
                    <a:pt x="1929" y="1811"/>
                  </a:lnTo>
                  <a:lnTo>
                    <a:pt x="1930" y="1811"/>
                  </a:lnTo>
                  <a:lnTo>
                    <a:pt x="1930" y="1811"/>
                  </a:lnTo>
                  <a:lnTo>
                    <a:pt x="1930" y="1813"/>
                  </a:lnTo>
                  <a:lnTo>
                    <a:pt x="1930" y="1813"/>
                  </a:lnTo>
                  <a:lnTo>
                    <a:pt x="1930" y="1817"/>
                  </a:lnTo>
                  <a:lnTo>
                    <a:pt x="1932" y="1820"/>
                  </a:lnTo>
                  <a:lnTo>
                    <a:pt x="1925" y="1820"/>
                  </a:lnTo>
                  <a:lnTo>
                    <a:pt x="1913" y="1824"/>
                  </a:lnTo>
                  <a:lnTo>
                    <a:pt x="1899" y="1824"/>
                  </a:lnTo>
                  <a:lnTo>
                    <a:pt x="1887" y="1820"/>
                  </a:lnTo>
                  <a:lnTo>
                    <a:pt x="1887" y="1818"/>
                  </a:lnTo>
                  <a:lnTo>
                    <a:pt x="1889" y="1818"/>
                  </a:lnTo>
                  <a:lnTo>
                    <a:pt x="1889" y="1818"/>
                  </a:lnTo>
                  <a:lnTo>
                    <a:pt x="1889" y="1818"/>
                  </a:lnTo>
                  <a:lnTo>
                    <a:pt x="1889" y="1818"/>
                  </a:lnTo>
                  <a:lnTo>
                    <a:pt x="1890" y="1817"/>
                  </a:lnTo>
                  <a:lnTo>
                    <a:pt x="1899" y="1813"/>
                  </a:lnTo>
                  <a:lnTo>
                    <a:pt x="1908" y="1813"/>
                  </a:lnTo>
                  <a:lnTo>
                    <a:pt x="1916" y="1813"/>
                  </a:lnTo>
                  <a:lnTo>
                    <a:pt x="1925" y="1808"/>
                  </a:lnTo>
                  <a:close/>
                  <a:moveTo>
                    <a:pt x="1859" y="1808"/>
                  </a:moveTo>
                  <a:lnTo>
                    <a:pt x="1866" y="1810"/>
                  </a:lnTo>
                  <a:lnTo>
                    <a:pt x="1869" y="1811"/>
                  </a:lnTo>
                  <a:lnTo>
                    <a:pt x="1873" y="1813"/>
                  </a:lnTo>
                  <a:lnTo>
                    <a:pt x="1876" y="1817"/>
                  </a:lnTo>
                  <a:lnTo>
                    <a:pt x="1878" y="1820"/>
                  </a:lnTo>
                  <a:lnTo>
                    <a:pt x="1875" y="1820"/>
                  </a:lnTo>
                  <a:lnTo>
                    <a:pt x="1866" y="1824"/>
                  </a:lnTo>
                  <a:lnTo>
                    <a:pt x="1855" y="1824"/>
                  </a:lnTo>
                  <a:lnTo>
                    <a:pt x="1843" y="1824"/>
                  </a:lnTo>
                  <a:lnTo>
                    <a:pt x="1843" y="1817"/>
                  </a:lnTo>
                  <a:lnTo>
                    <a:pt x="1848" y="1815"/>
                  </a:lnTo>
                  <a:lnTo>
                    <a:pt x="1854" y="1813"/>
                  </a:lnTo>
                  <a:lnTo>
                    <a:pt x="1855" y="1811"/>
                  </a:lnTo>
                  <a:lnTo>
                    <a:pt x="1859" y="1808"/>
                  </a:lnTo>
                  <a:close/>
                  <a:moveTo>
                    <a:pt x="2393" y="1794"/>
                  </a:moveTo>
                  <a:lnTo>
                    <a:pt x="2396" y="1794"/>
                  </a:lnTo>
                  <a:lnTo>
                    <a:pt x="2398" y="1796"/>
                  </a:lnTo>
                  <a:lnTo>
                    <a:pt x="2400" y="1796"/>
                  </a:lnTo>
                  <a:lnTo>
                    <a:pt x="2402" y="1797"/>
                  </a:lnTo>
                  <a:lnTo>
                    <a:pt x="2402" y="1799"/>
                  </a:lnTo>
                  <a:lnTo>
                    <a:pt x="2405" y="1801"/>
                  </a:lnTo>
                  <a:lnTo>
                    <a:pt x="2409" y="1801"/>
                  </a:lnTo>
                  <a:lnTo>
                    <a:pt x="2409" y="1804"/>
                  </a:lnTo>
                  <a:lnTo>
                    <a:pt x="2403" y="1803"/>
                  </a:lnTo>
                  <a:lnTo>
                    <a:pt x="2400" y="1801"/>
                  </a:lnTo>
                  <a:lnTo>
                    <a:pt x="2398" y="1799"/>
                  </a:lnTo>
                  <a:lnTo>
                    <a:pt x="2396" y="1797"/>
                  </a:lnTo>
                  <a:lnTo>
                    <a:pt x="2393" y="1794"/>
                  </a:lnTo>
                  <a:close/>
                  <a:moveTo>
                    <a:pt x="2089" y="1775"/>
                  </a:moveTo>
                  <a:lnTo>
                    <a:pt x="2102" y="1778"/>
                  </a:lnTo>
                  <a:lnTo>
                    <a:pt x="2102" y="1785"/>
                  </a:lnTo>
                  <a:lnTo>
                    <a:pt x="2093" y="1790"/>
                  </a:lnTo>
                  <a:lnTo>
                    <a:pt x="2093" y="1790"/>
                  </a:lnTo>
                  <a:lnTo>
                    <a:pt x="2091" y="1792"/>
                  </a:lnTo>
                  <a:lnTo>
                    <a:pt x="2091" y="1792"/>
                  </a:lnTo>
                  <a:lnTo>
                    <a:pt x="2091" y="1792"/>
                  </a:lnTo>
                  <a:lnTo>
                    <a:pt x="2091" y="1792"/>
                  </a:lnTo>
                  <a:lnTo>
                    <a:pt x="2089" y="1794"/>
                  </a:lnTo>
                  <a:lnTo>
                    <a:pt x="2089" y="1775"/>
                  </a:lnTo>
                  <a:close/>
                  <a:moveTo>
                    <a:pt x="2370" y="1755"/>
                  </a:moveTo>
                  <a:lnTo>
                    <a:pt x="2381" y="1762"/>
                  </a:lnTo>
                  <a:lnTo>
                    <a:pt x="2388" y="1773"/>
                  </a:lnTo>
                  <a:lnTo>
                    <a:pt x="2393" y="1785"/>
                  </a:lnTo>
                  <a:lnTo>
                    <a:pt x="2390" y="1785"/>
                  </a:lnTo>
                  <a:lnTo>
                    <a:pt x="2390" y="1790"/>
                  </a:lnTo>
                  <a:lnTo>
                    <a:pt x="2377" y="1785"/>
                  </a:lnTo>
                  <a:lnTo>
                    <a:pt x="2374" y="1776"/>
                  </a:lnTo>
                  <a:lnTo>
                    <a:pt x="2372" y="1768"/>
                  </a:lnTo>
                  <a:lnTo>
                    <a:pt x="2370" y="1755"/>
                  </a:lnTo>
                  <a:close/>
                  <a:moveTo>
                    <a:pt x="2339" y="1755"/>
                  </a:moveTo>
                  <a:lnTo>
                    <a:pt x="2348" y="1755"/>
                  </a:lnTo>
                  <a:lnTo>
                    <a:pt x="2348" y="1775"/>
                  </a:lnTo>
                  <a:lnTo>
                    <a:pt x="2313" y="1785"/>
                  </a:lnTo>
                  <a:lnTo>
                    <a:pt x="2307" y="1783"/>
                  </a:lnTo>
                  <a:lnTo>
                    <a:pt x="2302" y="1782"/>
                  </a:lnTo>
                  <a:lnTo>
                    <a:pt x="2295" y="1780"/>
                  </a:lnTo>
                  <a:lnTo>
                    <a:pt x="2290" y="1778"/>
                  </a:lnTo>
                  <a:lnTo>
                    <a:pt x="2290" y="1771"/>
                  </a:lnTo>
                  <a:lnTo>
                    <a:pt x="2311" y="1769"/>
                  </a:lnTo>
                  <a:lnTo>
                    <a:pt x="2327" y="1764"/>
                  </a:lnTo>
                  <a:lnTo>
                    <a:pt x="2339" y="1755"/>
                  </a:lnTo>
                  <a:close/>
                  <a:moveTo>
                    <a:pt x="1974" y="1740"/>
                  </a:moveTo>
                  <a:lnTo>
                    <a:pt x="1990" y="1740"/>
                  </a:lnTo>
                  <a:lnTo>
                    <a:pt x="1992" y="1742"/>
                  </a:lnTo>
                  <a:lnTo>
                    <a:pt x="1992" y="1742"/>
                  </a:lnTo>
                  <a:lnTo>
                    <a:pt x="1992" y="1742"/>
                  </a:lnTo>
                  <a:lnTo>
                    <a:pt x="1992" y="1742"/>
                  </a:lnTo>
                  <a:lnTo>
                    <a:pt x="1992" y="1742"/>
                  </a:lnTo>
                  <a:lnTo>
                    <a:pt x="1993" y="1743"/>
                  </a:lnTo>
                  <a:lnTo>
                    <a:pt x="1993" y="1750"/>
                  </a:lnTo>
                  <a:lnTo>
                    <a:pt x="1974" y="1750"/>
                  </a:lnTo>
                  <a:lnTo>
                    <a:pt x="1974" y="1740"/>
                  </a:lnTo>
                  <a:close/>
                  <a:moveTo>
                    <a:pt x="2002" y="1736"/>
                  </a:moveTo>
                  <a:lnTo>
                    <a:pt x="2040" y="1740"/>
                  </a:lnTo>
                  <a:lnTo>
                    <a:pt x="2040" y="1743"/>
                  </a:lnTo>
                  <a:lnTo>
                    <a:pt x="2042" y="1747"/>
                  </a:lnTo>
                  <a:lnTo>
                    <a:pt x="2042" y="1750"/>
                  </a:lnTo>
                  <a:lnTo>
                    <a:pt x="2044" y="1755"/>
                  </a:lnTo>
                  <a:lnTo>
                    <a:pt x="2040" y="1755"/>
                  </a:lnTo>
                  <a:lnTo>
                    <a:pt x="2030" y="1749"/>
                  </a:lnTo>
                  <a:lnTo>
                    <a:pt x="2018" y="1747"/>
                  </a:lnTo>
                  <a:lnTo>
                    <a:pt x="2002" y="1747"/>
                  </a:lnTo>
                  <a:lnTo>
                    <a:pt x="2002" y="1736"/>
                  </a:lnTo>
                  <a:close/>
                  <a:moveTo>
                    <a:pt x="2320" y="1728"/>
                  </a:moveTo>
                  <a:lnTo>
                    <a:pt x="2339" y="1728"/>
                  </a:lnTo>
                  <a:lnTo>
                    <a:pt x="2348" y="1738"/>
                  </a:lnTo>
                  <a:lnTo>
                    <a:pt x="2355" y="1749"/>
                  </a:lnTo>
                  <a:lnTo>
                    <a:pt x="2358" y="1762"/>
                  </a:lnTo>
                  <a:lnTo>
                    <a:pt x="2355" y="1762"/>
                  </a:lnTo>
                  <a:lnTo>
                    <a:pt x="2346" y="1754"/>
                  </a:lnTo>
                  <a:lnTo>
                    <a:pt x="2337" y="1745"/>
                  </a:lnTo>
                  <a:lnTo>
                    <a:pt x="2327" y="1738"/>
                  </a:lnTo>
                  <a:lnTo>
                    <a:pt x="2320" y="1728"/>
                  </a:lnTo>
                  <a:close/>
                  <a:moveTo>
                    <a:pt x="2065" y="1707"/>
                  </a:moveTo>
                  <a:lnTo>
                    <a:pt x="2075" y="1707"/>
                  </a:lnTo>
                  <a:lnTo>
                    <a:pt x="2089" y="1708"/>
                  </a:lnTo>
                  <a:lnTo>
                    <a:pt x="2093" y="1721"/>
                  </a:lnTo>
                  <a:lnTo>
                    <a:pt x="2098" y="1731"/>
                  </a:lnTo>
                  <a:lnTo>
                    <a:pt x="2105" y="1740"/>
                  </a:lnTo>
                  <a:lnTo>
                    <a:pt x="2105" y="1743"/>
                  </a:lnTo>
                  <a:lnTo>
                    <a:pt x="2108" y="1743"/>
                  </a:lnTo>
                  <a:lnTo>
                    <a:pt x="2108" y="1740"/>
                  </a:lnTo>
                  <a:lnTo>
                    <a:pt x="2117" y="1731"/>
                  </a:lnTo>
                  <a:lnTo>
                    <a:pt x="2126" y="1726"/>
                  </a:lnTo>
                  <a:lnTo>
                    <a:pt x="2138" y="1722"/>
                  </a:lnTo>
                  <a:lnTo>
                    <a:pt x="2156" y="1721"/>
                  </a:lnTo>
                  <a:lnTo>
                    <a:pt x="2170" y="1729"/>
                  </a:lnTo>
                  <a:lnTo>
                    <a:pt x="2187" y="1736"/>
                  </a:lnTo>
                  <a:lnTo>
                    <a:pt x="2208" y="1743"/>
                  </a:lnTo>
                  <a:lnTo>
                    <a:pt x="2225" y="1754"/>
                  </a:lnTo>
                  <a:lnTo>
                    <a:pt x="2239" y="1764"/>
                  </a:lnTo>
                  <a:lnTo>
                    <a:pt x="2246" y="1778"/>
                  </a:lnTo>
                  <a:lnTo>
                    <a:pt x="2259" y="1780"/>
                  </a:lnTo>
                  <a:lnTo>
                    <a:pt x="2267" y="1783"/>
                  </a:lnTo>
                  <a:lnTo>
                    <a:pt x="2278" y="1785"/>
                  </a:lnTo>
                  <a:lnTo>
                    <a:pt x="2278" y="1794"/>
                  </a:lnTo>
                  <a:lnTo>
                    <a:pt x="2276" y="1794"/>
                  </a:lnTo>
                  <a:lnTo>
                    <a:pt x="2273" y="1796"/>
                  </a:lnTo>
                  <a:lnTo>
                    <a:pt x="2269" y="1796"/>
                  </a:lnTo>
                  <a:lnTo>
                    <a:pt x="2267" y="1797"/>
                  </a:lnTo>
                  <a:lnTo>
                    <a:pt x="2266" y="1799"/>
                  </a:lnTo>
                  <a:lnTo>
                    <a:pt x="2267" y="1799"/>
                  </a:lnTo>
                  <a:lnTo>
                    <a:pt x="2271" y="1801"/>
                  </a:lnTo>
                  <a:lnTo>
                    <a:pt x="2283" y="1818"/>
                  </a:lnTo>
                  <a:lnTo>
                    <a:pt x="2300" y="1832"/>
                  </a:lnTo>
                  <a:lnTo>
                    <a:pt x="2320" y="1843"/>
                  </a:lnTo>
                  <a:lnTo>
                    <a:pt x="2320" y="1851"/>
                  </a:lnTo>
                  <a:lnTo>
                    <a:pt x="2297" y="1851"/>
                  </a:lnTo>
                  <a:lnTo>
                    <a:pt x="2294" y="1848"/>
                  </a:lnTo>
                  <a:lnTo>
                    <a:pt x="2290" y="1846"/>
                  </a:lnTo>
                  <a:lnTo>
                    <a:pt x="2287" y="1846"/>
                  </a:lnTo>
                  <a:lnTo>
                    <a:pt x="2283" y="1846"/>
                  </a:lnTo>
                  <a:lnTo>
                    <a:pt x="2280" y="1845"/>
                  </a:lnTo>
                  <a:lnTo>
                    <a:pt x="2274" y="1843"/>
                  </a:lnTo>
                  <a:lnTo>
                    <a:pt x="2269" y="1839"/>
                  </a:lnTo>
                  <a:lnTo>
                    <a:pt x="2266" y="1836"/>
                  </a:lnTo>
                  <a:lnTo>
                    <a:pt x="2262" y="1829"/>
                  </a:lnTo>
                  <a:lnTo>
                    <a:pt x="2259" y="1824"/>
                  </a:lnTo>
                  <a:lnTo>
                    <a:pt x="2255" y="1820"/>
                  </a:lnTo>
                  <a:lnTo>
                    <a:pt x="2241" y="1813"/>
                  </a:lnTo>
                  <a:lnTo>
                    <a:pt x="2231" y="1813"/>
                  </a:lnTo>
                  <a:lnTo>
                    <a:pt x="2218" y="1817"/>
                  </a:lnTo>
                  <a:lnTo>
                    <a:pt x="2206" y="1824"/>
                  </a:lnTo>
                  <a:lnTo>
                    <a:pt x="2194" y="1827"/>
                  </a:lnTo>
                  <a:lnTo>
                    <a:pt x="2182" y="1820"/>
                  </a:lnTo>
                  <a:lnTo>
                    <a:pt x="2170" y="1817"/>
                  </a:lnTo>
                  <a:lnTo>
                    <a:pt x="2157" y="1815"/>
                  </a:lnTo>
                  <a:lnTo>
                    <a:pt x="2140" y="1817"/>
                  </a:lnTo>
                  <a:lnTo>
                    <a:pt x="2142" y="1810"/>
                  </a:lnTo>
                  <a:lnTo>
                    <a:pt x="2143" y="1804"/>
                  </a:lnTo>
                  <a:lnTo>
                    <a:pt x="2145" y="1801"/>
                  </a:lnTo>
                  <a:lnTo>
                    <a:pt x="2147" y="1797"/>
                  </a:lnTo>
                  <a:lnTo>
                    <a:pt x="2149" y="1794"/>
                  </a:lnTo>
                  <a:lnTo>
                    <a:pt x="2147" y="1790"/>
                  </a:lnTo>
                  <a:lnTo>
                    <a:pt x="2138" y="1775"/>
                  </a:lnTo>
                  <a:lnTo>
                    <a:pt x="2126" y="1766"/>
                  </a:lnTo>
                  <a:lnTo>
                    <a:pt x="2112" y="1762"/>
                  </a:lnTo>
                  <a:lnTo>
                    <a:pt x="2096" y="1757"/>
                  </a:lnTo>
                  <a:lnTo>
                    <a:pt x="2081" y="1754"/>
                  </a:lnTo>
                  <a:lnTo>
                    <a:pt x="2068" y="1747"/>
                  </a:lnTo>
                  <a:lnTo>
                    <a:pt x="2060" y="1736"/>
                  </a:lnTo>
                  <a:lnTo>
                    <a:pt x="2063" y="1735"/>
                  </a:lnTo>
                  <a:lnTo>
                    <a:pt x="2065" y="1735"/>
                  </a:lnTo>
                  <a:lnTo>
                    <a:pt x="2067" y="1733"/>
                  </a:lnTo>
                  <a:lnTo>
                    <a:pt x="2067" y="1733"/>
                  </a:lnTo>
                  <a:lnTo>
                    <a:pt x="2068" y="1731"/>
                  </a:lnTo>
                  <a:lnTo>
                    <a:pt x="2070" y="1728"/>
                  </a:lnTo>
                  <a:lnTo>
                    <a:pt x="2060" y="1726"/>
                  </a:lnTo>
                  <a:lnTo>
                    <a:pt x="2049" y="1721"/>
                  </a:lnTo>
                  <a:lnTo>
                    <a:pt x="2040" y="1717"/>
                  </a:lnTo>
                  <a:lnTo>
                    <a:pt x="2040" y="1708"/>
                  </a:lnTo>
                  <a:lnTo>
                    <a:pt x="2054" y="1707"/>
                  </a:lnTo>
                  <a:lnTo>
                    <a:pt x="2065" y="1707"/>
                  </a:lnTo>
                  <a:close/>
                  <a:moveTo>
                    <a:pt x="1960" y="1673"/>
                  </a:moveTo>
                  <a:lnTo>
                    <a:pt x="1962" y="1673"/>
                  </a:lnTo>
                  <a:lnTo>
                    <a:pt x="1962" y="1675"/>
                  </a:lnTo>
                  <a:lnTo>
                    <a:pt x="1962" y="1677"/>
                  </a:lnTo>
                  <a:lnTo>
                    <a:pt x="1964" y="1677"/>
                  </a:lnTo>
                  <a:lnTo>
                    <a:pt x="1964" y="1679"/>
                  </a:lnTo>
                  <a:lnTo>
                    <a:pt x="1967" y="1679"/>
                  </a:lnTo>
                  <a:lnTo>
                    <a:pt x="1965" y="1680"/>
                  </a:lnTo>
                  <a:lnTo>
                    <a:pt x="1965" y="1680"/>
                  </a:lnTo>
                  <a:lnTo>
                    <a:pt x="1965" y="1680"/>
                  </a:lnTo>
                  <a:lnTo>
                    <a:pt x="1965" y="1680"/>
                  </a:lnTo>
                  <a:lnTo>
                    <a:pt x="1964" y="1680"/>
                  </a:lnTo>
                  <a:lnTo>
                    <a:pt x="1964" y="1682"/>
                  </a:lnTo>
                  <a:lnTo>
                    <a:pt x="1958" y="1687"/>
                  </a:lnTo>
                  <a:lnTo>
                    <a:pt x="1953" y="1693"/>
                  </a:lnTo>
                  <a:lnTo>
                    <a:pt x="1948" y="1698"/>
                  </a:lnTo>
                  <a:lnTo>
                    <a:pt x="1929" y="1696"/>
                  </a:lnTo>
                  <a:lnTo>
                    <a:pt x="1913" y="1696"/>
                  </a:lnTo>
                  <a:lnTo>
                    <a:pt x="1894" y="1698"/>
                  </a:lnTo>
                  <a:lnTo>
                    <a:pt x="1894" y="1708"/>
                  </a:lnTo>
                  <a:lnTo>
                    <a:pt x="1897" y="1710"/>
                  </a:lnTo>
                  <a:lnTo>
                    <a:pt x="1897" y="1712"/>
                  </a:lnTo>
                  <a:lnTo>
                    <a:pt x="1899" y="1714"/>
                  </a:lnTo>
                  <a:lnTo>
                    <a:pt x="1901" y="1717"/>
                  </a:lnTo>
                  <a:lnTo>
                    <a:pt x="1920" y="1710"/>
                  </a:lnTo>
                  <a:lnTo>
                    <a:pt x="1939" y="1705"/>
                  </a:lnTo>
                  <a:lnTo>
                    <a:pt x="1939" y="1714"/>
                  </a:lnTo>
                  <a:lnTo>
                    <a:pt x="1936" y="1714"/>
                  </a:lnTo>
                  <a:lnTo>
                    <a:pt x="1930" y="1717"/>
                  </a:lnTo>
                  <a:lnTo>
                    <a:pt x="1923" y="1721"/>
                  </a:lnTo>
                  <a:lnTo>
                    <a:pt x="1916" y="1724"/>
                  </a:lnTo>
                  <a:lnTo>
                    <a:pt x="1922" y="1736"/>
                  </a:lnTo>
                  <a:lnTo>
                    <a:pt x="1929" y="1747"/>
                  </a:lnTo>
                  <a:lnTo>
                    <a:pt x="1932" y="1757"/>
                  </a:lnTo>
                  <a:lnTo>
                    <a:pt x="1936" y="1775"/>
                  </a:lnTo>
                  <a:lnTo>
                    <a:pt x="1932" y="1775"/>
                  </a:lnTo>
                  <a:lnTo>
                    <a:pt x="1932" y="1778"/>
                  </a:lnTo>
                  <a:lnTo>
                    <a:pt x="1929" y="1776"/>
                  </a:lnTo>
                  <a:lnTo>
                    <a:pt x="1927" y="1776"/>
                  </a:lnTo>
                  <a:lnTo>
                    <a:pt x="1927" y="1776"/>
                  </a:lnTo>
                  <a:lnTo>
                    <a:pt x="1927" y="1775"/>
                  </a:lnTo>
                  <a:lnTo>
                    <a:pt x="1925" y="1775"/>
                  </a:lnTo>
                  <a:lnTo>
                    <a:pt x="1915" y="1764"/>
                  </a:lnTo>
                  <a:lnTo>
                    <a:pt x="1906" y="1752"/>
                  </a:lnTo>
                  <a:lnTo>
                    <a:pt x="1897" y="1740"/>
                  </a:lnTo>
                  <a:lnTo>
                    <a:pt x="1897" y="1778"/>
                  </a:lnTo>
                  <a:lnTo>
                    <a:pt x="1882" y="1778"/>
                  </a:lnTo>
                  <a:lnTo>
                    <a:pt x="1882" y="1776"/>
                  </a:lnTo>
                  <a:lnTo>
                    <a:pt x="1880" y="1776"/>
                  </a:lnTo>
                  <a:lnTo>
                    <a:pt x="1880" y="1776"/>
                  </a:lnTo>
                  <a:lnTo>
                    <a:pt x="1880" y="1776"/>
                  </a:lnTo>
                  <a:lnTo>
                    <a:pt x="1880" y="1775"/>
                  </a:lnTo>
                  <a:lnTo>
                    <a:pt x="1878" y="1775"/>
                  </a:lnTo>
                  <a:lnTo>
                    <a:pt x="1880" y="1762"/>
                  </a:lnTo>
                  <a:lnTo>
                    <a:pt x="1878" y="1755"/>
                  </a:lnTo>
                  <a:lnTo>
                    <a:pt x="1875" y="1749"/>
                  </a:lnTo>
                  <a:lnTo>
                    <a:pt x="1871" y="1740"/>
                  </a:lnTo>
                  <a:lnTo>
                    <a:pt x="1871" y="1731"/>
                  </a:lnTo>
                  <a:lnTo>
                    <a:pt x="1876" y="1721"/>
                  </a:lnTo>
                  <a:lnTo>
                    <a:pt x="1883" y="1707"/>
                  </a:lnTo>
                  <a:lnTo>
                    <a:pt x="1890" y="1694"/>
                  </a:lnTo>
                  <a:lnTo>
                    <a:pt x="1897" y="1684"/>
                  </a:lnTo>
                  <a:lnTo>
                    <a:pt x="1901" y="1679"/>
                  </a:lnTo>
                  <a:lnTo>
                    <a:pt x="1918" y="1684"/>
                  </a:lnTo>
                  <a:lnTo>
                    <a:pt x="1929" y="1684"/>
                  </a:lnTo>
                  <a:lnTo>
                    <a:pt x="1937" y="1682"/>
                  </a:lnTo>
                  <a:lnTo>
                    <a:pt x="1948" y="1679"/>
                  </a:lnTo>
                  <a:lnTo>
                    <a:pt x="1958" y="1673"/>
                  </a:lnTo>
                  <a:lnTo>
                    <a:pt x="1960" y="1673"/>
                  </a:lnTo>
                  <a:close/>
                  <a:moveTo>
                    <a:pt x="1997" y="1670"/>
                  </a:moveTo>
                  <a:lnTo>
                    <a:pt x="2004" y="1673"/>
                  </a:lnTo>
                  <a:lnTo>
                    <a:pt x="2007" y="1675"/>
                  </a:lnTo>
                  <a:lnTo>
                    <a:pt x="2011" y="1679"/>
                  </a:lnTo>
                  <a:lnTo>
                    <a:pt x="2012" y="1682"/>
                  </a:lnTo>
                  <a:lnTo>
                    <a:pt x="2012" y="1689"/>
                  </a:lnTo>
                  <a:lnTo>
                    <a:pt x="2012" y="1698"/>
                  </a:lnTo>
                  <a:lnTo>
                    <a:pt x="2009" y="1700"/>
                  </a:lnTo>
                  <a:lnTo>
                    <a:pt x="2007" y="1701"/>
                  </a:lnTo>
                  <a:lnTo>
                    <a:pt x="2007" y="1703"/>
                  </a:lnTo>
                  <a:lnTo>
                    <a:pt x="2007" y="1705"/>
                  </a:lnTo>
                  <a:lnTo>
                    <a:pt x="2007" y="1707"/>
                  </a:lnTo>
                  <a:lnTo>
                    <a:pt x="2007" y="1708"/>
                  </a:lnTo>
                  <a:lnTo>
                    <a:pt x="2006" y="1710"/>
                  </a:lnTo>
                  <a:lnTo>
                    <a:pt x="2002" y="1714"/>
                  </a:lnTo>
                  <a:lnTo>
                    <a:pt x="2002" y="1705"/>
                  </a:lnTo>
                  <a:lnTo>
                    <a:pt x="1995" y="1694"/>
                  </a:lnTo>
                  <a:lnTo>
                    <a:pt x="1995" y="1682"/>
                  </a:lnTo>
                  <a:lnTo>
                    <a:pt x="1997" y="1670"/>
                  </a:lnTo>
                  <a:close/>
                  <a:moveTo>
                    <a:pt x="1541" y="1621"/>
                  </a:moveTo>
                  <a:lnTo>
                    <a:pt x="1574" y="1625"/>
                  </a:lnTo>
                  <a:lnTo>
                    <a:pt x="1587" y="1640"/>
                  </a:lnTo>
                  <a:lnTo>
                    <a:pt x="1601" y="1649"/>
                  </a:lnTo>
                  <a:lnTo>
                    <a:pt x="1615" y="1658"/>
                  </a:lnTo>
                  <a:lnTo>
                    <a:pt x="1632" y="1666"/>
                  </a:lnTo>
                  <a:lnTo>
                    <a:pt x="1637" y="1670"/>
                  </a:lnTo>
                  <a:lnTo>
                    <a:pt x="1637" y="1672"/>
                  </a:lnTo>
                  <a:lnTo>
                    <a:pt x="1639" y="1672"/>
                  </a:lnTo>
                  <a:lnTo>
                    <a:pt x="1646" y="1679"/>
                  </a:lnTo>
                  <a:lnTo>
                    <a:pt x="1658" y="1693"/>
                  </a:lnTo>
                  <a:lnTo>
                    <a:pt x="1669" y="1708"/>
                  </a:lnTo>
                  <a:lnTo>
                    <a:pt x="1681" y="1726"/>
                  </a:lnTo>
                  <a:lnTo>
                    <a:pt x="1698" y="1740"/>
                  </a:lnTo>
                  <a:lnTo>
                    <a:pt x="1695" y="1757"/>
                  </a:lnTo>
                  <a:lnTo>
                    <a:pt x="1695" y="1778"/>
                  </a:lnTo>
                  <a:lnTo>
                    <a:pt x="1709" y="1780"/>
                  </a:lnTo>
                  <a:lnTo>
                    <a:pt x="1718" y="1783"/>
                  </a:lnTo>
                  <a:lnTo>
                    <a:pt x="1724" y="1789"/>
                  </a:lnTo>
                  <a:lnTo>
                    <a:pt x="1733" y="1794"/>
                  </a:lnTo>
                  <a:lnTo>
                    <a:pt x="1744" y="1794"/>
                  </a:lnTo>
                  <a:lnTo>
                    <a:pt x="1752" y="1790"/>
                  </a:lnTo>
                  <a:lnTo>
                    <a:pt x="1759" y="1787"/>
                  </a:lnTo>
                  <a:lnTo>
                    <a:pt x="1766" y="1785"/>
                  </a:lnTo>
                  <a:lnTo>
                    <a:pt x="1782" y="1790"/>
                  </a:lnTo>
                  <a:lnTo>
                    <a:pt x="1800" y="1797"/>
                  </a:lnTo>
                  <a:lnTo>
                    <a:pt x="1817" y="1806"/>
                  </a:lnTo>
                  <a:lnTo>
                    <a:pt x="1833" y="1813"/>
                  </a:lnTo>
                  <a:lnTo>
                    <a:pt x="1831" y="1813"/>
                  </a:lnTo>
                  <a:lnTo>
                    <a:pt x="1829" y="1815"/>
                  </a:lnTo>
                  <a:lnTo>
                    <a:pt x="1829" y="1815"/>
                  </a:lnTo>
                  <a:lnTo>
                    <a:pt x="1827" y="1815"/>
                  </a:lnTo>
                  <a:lnTo>
                    <a:pt x="1824" y="1817"/>
                  </a:lnTo>
                  <a:lnTo>
                    <a:pt x="1814" y="1820"/>
                  </a:lnTo>
                  <a:lnTo>
                    <a:pt x="1794" y="1820"/>
                  </a:lnTo>
                  <a:lnTo>
                    <a:pt x="1772" y="1817"/>
                  </a:lnTo>
                  <a:lnTo>
                    <a:pt x="1749" y="1811"/>
                  </a:lnTo>
                  <a:lnTo>
                    <a:pt x="1724" y="1806"/>
                  </a:lnTo>
                  <a:lnTo>
                    <a:pt x="1705" y="1801"/>
                  </a:lnTo>
                  <a:lnTo>
                    <a:pt x="1690" y="1794"/>
                  </a:lnTo>
                  <a:lnTo>
                    <a:pt x="1683" y="1790"/>
                  </a:lnTo>
                  <a:lnTo>
                    <a:pt x="1686" y="1787"/>
                  </a:lnTo>
                  <a:lnTo>
                    <a:pt x="1686" y="1787"/>
                  </a:lnTo>
                  <a:lnTo>
                    <a:pt x="1688" y="1785"/>
                  </a:lnTo>
                  <a:lnTo>
                    <a:pt x="1690" y="1782"/>
                  </a:lnTo>
                  <a:lnTo>
                    <a:pt x="1669" y="1776"/>
                  </a:lnTo>
                  <a:lnTo>
                    <a:pt x="1651" y="1766"/>
                  </a:lnTo>
                  <a:lnTo>
                    <a:pt x="1635" y="1750"/>
                  </a:lnTo>
                  <a:lnTo>
                    <a:pt x="1623" y="1733"/>
                  </a:lnTo>
                  <a:lnTo>
                    <a:pt x="1611" y="1714"/>
                  </a:lnTo>
                  <a:lnTo>
                    <a:pt x="1601" y="1694"/>
                  </a:lnTo>
                  <a:lnTo>
                    <a:pt x="1590" y="1679"/>
                  </a:lnTo>
                  <a:lnTo>
                    <a:pt x="1580" y="1666"/>
                  </a:lnTo>
                  <a:lnTo>
                    <a:pt x="1569" y="1658"/>
                  </a:lnTo>
                  <a:lnTo>
                    <a:pt x="1557" y="1647"/>
                  </a:lnTo>
                  <a:lnTo>
                    <a:pt x="1546" y="1637"/>
                  </a:lnTo>
                  <a:lnTo>
                    <a:pt x="1541" y="1621"/>
                  </a:lnTo>
                  <a:close/>
                  <a:moveTo>
                    <a:pt x="1840" y="1602"/>
                  </a:moveTo>
                  <a:lnTo>
                    <a:pt x="1850" y="1605"/>
                  </a:lnTo>
                  <a:lnTo>
                    <a:pt x="1862" y="1612"/>
                  </a:lnTo>
                  <a:lnTo>
                    <a:pt x="1873" y="1623"/>
                  </a:lnTo>
                  <a:lnTo>
                    <a:pt x="1878" y="1632"/>
                  </a:lnTo>
                  <a:lnTo>
                    <a:pt x="1873" y="1635"/>
                  </a:lnTo>
                  <a:lnTo>
                    <a:pt x="1868" y="1640"/>
                  </a:lnTo>
                  <a:lnTo>
                    <a:pt x="1862" y="1644"/>
                  </a:lnTo>
                  <a:lnTo>
                    <a:pt x="1855" y="1647"/>
                  </a:lnTo>
                  <a:lnTo>
                    <a:pt x="1861" y="1663"/>
                  </a:lnTo>
                  <a:lnTo>
                    <a:pt x="1868" y="1675"/>
                  </a:lnTo>
                  <a:lnTo>
                    <a:pt x="1875" y="1689"/>
                  </a:lnTo>
                  <a:lnTo>
                    <a:pt x="1869" y="1691"/>
                  </a:lnTo>
                  <a:lnTo>
                    <a:pt x="1866" y="1691"/>
                  </a:lnTo>
                  <a:lnTo>
                    <a:pt x="1864" y="1691"/>
                  </a:lnTo>
                  <a:lnTo>
                    <a:pt x="1864" y="1691"/>
                  </a:lnTo>
                  <a:lnTo>
                    <a:pt x="1862" y="1693"/>
                  </a:lnTo>
                  <a:lnTo>
                    <a:pt x="1861" y="1694"/>
                  </a:lnTo>
                  <a:lnTo>
                    <a:pt x="1859" y="1698"/>
                  </a:lnTo>
                  <a:lnTo>
                    <a:pt x="1850" y="1714"/>
                  </a:lnTo>
                  <a:lnTo>
                    <a:pt x="1845" y="1733"/>
                  </a:lnTo>
                  <a:lnTo>
                    <a:pt x="1836" y="1750"/>
                  </a:lnTo>
                  <a:lnTo>
                    <a:pt x="1831" y="1754"/>
                  </a:lnTo>
                  <a:lnTo>
                    <a:pt x="1826" y="1754"/>
                  </a:lnTo>
                  <a:lnTo>
                    <a:pt x="1820" y="1755"/>
                  </a:lnTo>
                  <a:lnTo>
                    <a:pt x="1814" y="1755"/>
                  </a:lnTo>
                  <a:lnTo>
                    <a:pt x="1803" y="1749"/>
                  </a:lnTo>
                  <a:lnTo>
                    <a:pt x="1793" y="1747"/>
                  </a:lnTo>
                  <a:lnTo>
                    <a:pt x="1780" y="1747"/>
                  </a:lnTo>
                  <a:lnTo>
                    <a:pt x="1768" y="1745"/>
                  </a:lnTo>
                  <a:lnTo>
                    <a:pt x="1756" y="1740"/>
                  </a:lnTo>
                  <a:lnTo>
                    <a:pt x="1744" y="1724"/>
                  </a:lnTo>
                  <a:lnTo>
                    <a:pt x="1735" y="1703"/>
                  </a:lnTo>
                  <a:lnTo>
                    <a:pt x="1733" y="1679"/>
                  </a:lnTo>
                  <a:lnTo>
                    <a:pt x="1742" y="1675"/>
                  </a:lnTo>
                  <a:lnTo>
                    <a:pt x="1749" y="1675"/>
                  </a:lnTo>
                  <a:lnTo>
                    <a:pt x="1756" y="1677"/>
                  </a:lnTo>
                  <a:lnTo>
                    <a:pt x="1763" y="1673"/>
                  </a:lnTo>
                  <a:lnTo>
                    <a:pt x="1772" y="1659"/>
                  </a:lnTo>
                  <a:lnTo>
                    <a:pt x="1794" y="1656"/>
                  </a:lnTo>
                  <a:lnTo>
                    <a:pt x="1798" y="1653"/>
                  </a:lnTo>
                  <a:lnTo>
                    <a:pt x="1801" y="1649"/>
                  </a:lnTo>
                  <a:lnTo>
                    <a:pt x="1801" y="1647"/>
                  </a:lnTo>
                  <a:lnTo>
                    <a:pt x="1803" y="1646"/>
                  </a:lnTo>
                  <a:lnTo>
                    <a:pt x="1803" y="1644"/>
                  </a:lnTo>
                  <a:lnTo>
                    <a:pt x="1803" y="1642"/>
                  </a:lnTo>
                  <a:lnTo>
                    <a:pt x="1805" y="1640"/>
                  </a:lnTo>
                  <a:lnTo>
                    <a:pt x="1805" y="1640"/>
                  </a:lnTo>
                  <a:lnTo>
                    <a:pt x="1808" y="1640"/>
                  </a:lnTo>
                  <a:lnTo>
                    <a:pt x="1814" y="1640"/>
                  </a:lnTo>
                  <a:lnTo>
                    <a:pt x="1820" y="1640"/>
                  </a:lnTo>
                  <a:lnTo>
                    <a:pt x="1824" y="1628"/>
                  </a:lnTo>
                  <a:lnTo>
                    <a:pt x="1829" y="1619"/>
                  </a:lnTo>
                  <a:lnTo>
                    <a:pt x="1834" y="1611"/>
                  </a:lnTo>
                  <a:lnTo>
                    <a:pt x="1840" y="1602"/>
                  </a:lnTo>
                  <a:close/>
                  <a:moveTo>
                    <a:pt x="1337" y="1579"/>
                  </a:moveTo>
                  <a:lnTo>
                    <a:pt x="1347" y="1586"/>
                  </a:lnTo>
                  <a:lnTo>
                    <a:pt x="1353" y="1598"/>
                  </a:lnTo>
                  <a:lnTo>
                    <a:pt x="1353" y="1616"/>
                  </a:lnTo>
                  <a:lnTo>
                    <a:pt x="1353" y="1618"/>
                  </a:lnTo>
                  <a:lnTo>
                    <a:pt x="1354" y="1618"/>
                  </a:lnTo>
                  <a:lnTo>
                    <a:pt x="1356" y="1619"/>
                  </a:lnTo>
                  <a:lnTo>
                    <a:pt x="1356" y="1619"/>
                  </a:lnTo>
                  <a:lnTo>
                    <a:pt x="1356" y="1621"/>
                  </a:lnTo>
                  <a:lnTo>
                    <a:pt x="1356" y="1625"/>
                  </a:lnTo>
                  <a:lnTo>
                    <a:pt x="1353" y="1625"/>
                  </a:lnTo>
                  <a:lnTo>
                    <a:pt x="1349" y="1626"/>
                  </a:lnTo>
                  <a:lnTo>
                    <a:pt x="1347" y="1630"/>
                  </a:lnTo>
                  <a:lnTo>
                    <a:pt x="1344" y="1632"/>
                  </a:lnTo>
                  <a:lnTo>
                    <a:pt x="1342" y="1632"/>
                  </a:lnTo>
                  <a:lnTo>
                    <a:pt x="1340" y="1630"/>
                  </a:lnTo>
                  <a:lnTo>
                    <a:pt x="1339" y="1630"/>
                  </a:lnTo>
                  <a:lnTo>
                    <a:pt x="1339" y="1630"/>
                  </a:lnTo>
                  <a:lnTo>
                    <a:pt x="1337" y="1628"/>
                  </a:lnTo>
                  <a:lnTo>
                    <a:pt x="1330" y="1614"/>
                  </a:lnTo>
                  <a:lnTo>
                    <a:pt x="1330" y="1593"/>
                  </a:lnTo>
                  <a:lnTo>
                    <a:pt x="1332" y="1590"/>
                  </a:lnTo>
                  <a:lnTo>
                    <a:pt x="1334" y="1588"/>
                  </a:lnTo>
                  <a:lnTo>
                    <a:pt x="1335" y="1584"/>
                  </a:lnTo>
                  <a:lnTo>
                    <a:pt x="1337" y="1579"/>
                  </a:lnTo>
                  <a:close/>
                  <a:moveTo>
                    <a:pt x="1964" y="1558"/>
                  </a:moveTo>
                  <a:lnTo>
                    <a:pt x="1972" y="1567"/>
                  </a:lnTo>
                  <a:lnTo>
                    <a:pt x="1978" y="1577"/>
                  </a:lnTo>
                  <a:lnTo>
                    <a:pt x="1978" y="1593"/>
                  </a:lnTo>
                  <a:lnTo>
                    <a:pt x="1979" y="1597"/>
                  </a:lnTo>
                  <a:lnTo>
                    <a:pt x="1981" y="1597"/>
                  </a:lnTo>
                  <a:lnTo>
                    <a:pt x="1981" y="1598"/>
                  </a:lnTo>
                  <a:lnTo>
                    <a:pt x="1981" y="1598"/>
                  </a:lnTo>
                  <a:lnTo>
                    <a:pt x="1979" y="1598"/>
                  </a:lnTo>
                  <a:lnTo>
                    <a:pt x="1978" y="1602"/>
                  </a:lnTo>
                  <a:lnTo>
                    <a:pt x="1978" y="1605"/>
                  </a:lnTo>
                  <a:lnTo>
                    <a:pt x="1976" y="1605"/>
                  </a:lnTo>
                  <a:lnTo>
                    <a:pt x="1976" y="1607"/>
                  </a:lnTo>
                  <a:lnTo>
                    <a:pt x="1976" y="1607"/>
                  </a:lnTo>
                  <a:lnTo>
                    <a:pt x="1976" y="1607"/>
                  </a:lnTo>
                  <a:lnTo>
                    <a:pt x="1974" y="1607"/>
                  </a:lnTo>
                  <a:lnTo>
                    <a:pt x="1971" y="1609"/>
                  </a:lnTo>
                  <a:lnTo>
                    <a:pt x="1969" y="1605"/>
                  </a:lnTo>
                  <a:lnTo>
                    <a:pt x="1969" y="1604"/>
                  </a:lnTo>
                  <a:lnTo>
                    <a:pt x="1969" y="1604"/>
                  </a:lnTo>
                  <a:lnTo>
                    <a:pt x="1969" y="1604"/>
                  </a:lnTo>
                  <a:lnTo>
                    <a:pt x="1967" y="1604"/>
                  </a:lnTo>
                  <a:lnTo>
                    <a:pt x="1965" y="1604"/>
                  </a:lnTo>
                  <a:lnTo>
                    <a:pt x="1964" y="1602"/>
                  </a:lnTo>
                  <a:lnTo>
                    <a:pt x="1964" y="1605"/>
                  </a:lnTo>
                  <a:lnTo>
                    <a:pt x="1965" y="1607"/>
                  </a:lnTo>
                  <a:lnTo>
                    <a:pt x="1967" y="1609"/>
                  </a:lnTo>
                  <a:lnTo>
                    <a:pt x="1969" y="1611"/>
                  </a:lnTo>
                  <a:lnTo>
                    <a:pt x="1969" y="1611"/>
                  </a:lnTo>
                  <a:lnTo>
                    <a:pt x="1967" y="1612"/>
                  </a:lnTo>
                  <a:lnTo>
                    <a:pt x="1967" y="1614"/>
                  </a:lnTo>
                  <a:lnTo>
                    <a:pt x="1967" y="1616"/>
                  </a:lnTo>
                  <a:lnTo>
                    <a:pt x="1967" y="1621"/>
                  </a:lnTo>
                  <a:lnTo>
                    <a:pt x="1958" y="1621"/>
                  </a:lnTo>
                  <a:lnTo>
                    <a:pt x="1958" y="1616"/>
                  </a:lnTo>
                  <a:lnTo>
                    <a:pt x="1953" y="1614"/>
                  </a:lnTo>
                  <a:lnTo>
                    <a:pt x="1948" y="1611"/>
                  </a:lnTo>
                  <a:lnTo>
                    <a:pt x="1946" y="1607"/>
                  </a:lnTo>
                  <a:lnTo>
                    <a:pt x="1944" y="1602"/>
                  </a:lnTo>
                  <a:lnTo>
                    <a:pt x="1943" y="1597"/>
                  </a:lnTo>
                  <a:lnTo>
                    <a:pt x="1939" y="1590"/>
                  </a:lnTo>
                  <a:lnTo>
                    <a:pt x="1934" y="1593"/>
                  </a:lnTo>
                  <a:lnTo>
                    <a:pt x="1927" y="1597"/>
                  </a:lnTo>
                  <a:lnTo>
                    <a:pt x="1920" y="1598"/>
                  </a:lnTo>
                  <a:lnTo>
                    <a:pt x="1913" y="1602"/>
                  </a:lnTo>
                  <a:lnTo>
                    <a:pt x="1913" y="1593"/>
                  </a:lnTo>
                  <a:lnTo>
                    <a:pt x="1915" y="1591"/>
                  </a:lnTo>
                  <a:lnTo>
                    <a:pt x="1915" y="1591"/>
                  </a:lnTo>
                  <a:lnTo>
                    <a:pt x="1915" y="1590"/>
                  </a:lnTo>
                  <a:lnTo>
                    <a:pt x="1916" y="1590"/>
                  </a:lnTo>
                  <a:lnTo>
                    <a:pt x="1916" y="1586"/>
                  </a:lnTo>
                  <a:lnTo>
                    <a:pt x="1930" y="1581"/>
                  </a:lnTo>
                  <a:lnTo>
                    <a:pt x="1943" y="1577"/>
                  </a:lnTo>
                  <a:lnTo>
                    <a:pt x="1955" y="1570"/>
                  </a:lnTo>
                  <a:lnTo>
                    <a:pt x="1964" y="1558"/>
                  </a:lnTo>
                  <a:close/>
                  <a:moveTo>
                    <a:pt x="1878" y="1539"/>
                  </a:moveTo>
                  <a:lnTo>
                    <a:pt x="1882" y="1543"/>
                  </a:lnTo>
                  <a:lnTo>
                    <a:pt x="1883" y="1543"/>
                  </a:lnTo>
                  <a:lnTo>
                    <a:pt x="1885" y="1543"/>
                  </a:lnTo>
                  <a:lnTo>
                    <a:pt x="1885" y="1544"/>
                  </a:lnTo>
                  <a:lnTo>
                    <a:pt x="1885" y="1544"/>
                  </a:lnTo>
                  <a:lnTo>
                    <a:pt x="1885" y="1548"/>
                  </a:lnTo>
                  <a:lnTo>
                    <a:pt x="1887" y="1551"/>
                  </a:lnTo>
                  <a:lnTo>
                    <a:pt x="1876" y="1560"/>
                  </a:lnTo>
                  <a:lnTo>
                    <a:pt x="1869" y="1569"/>
                  </a:lnTo>
                  <a:lnTo>
                    <a:pt x="1861" y="1576"/>
                  </a:lnTo>
                  <a:lnTo>
                    <a:pt x="1848" y="1583"/>
                  </a:lnTo>
                  <a:lnTo>
                    <a:pt x="1848" y="1579"/>
                  </a:lnTo>
                  <a:lnTo>
                    <a:pt x="1859" y="1567"/>
                  </a:lnTo>
                  <a:lnTo>
                    <a:pt x="1871" y="1555"/>
                  </a:lnTo>
                  <a:lnTo>
                    <a:pt x="1878" y="1539"/>
                  </a:lnTo>
                  <a:close/>
                  <a:moveTo>
                    <a:pt x="1920" y="1436"/>
                  </a:moveTo>
                  <a:lnTo>
                    <a:pt x="1920" y="1454"/>
                  </a:lnTo>
                  <a:lnTo>
                    <a:pt x="1918" y="1466"/>
                  </a:lnTo>
                  <a:lnTo>
                    <a:pt x="1915" y="1476"/>
                  </a:lnTo>
                  <a:lnTo>
                    <a:pt x="1913" y="1494"/>
                  </a:lnTo>
                  <a:lnTo>
                    <a:pt x="1916" y="1494"/>
                  </a:lnTo>
                  <a:lnTo>
                    <a:pt x="1916" y="1497"/>
                  </a:lnTo>
                  <a:lnTo>
                    <a:pt x="1923" y="1497"/>
                  </a:lnTo>
                  <a:lnTo>
                    <a:pt x="1927" y="1497"/>
                  </a:lnTo>
                  <a:lnTo>
                    <a:pt x="1930" y="1497"/>
                  </a:lnTo>
                  <a:lnTo>
                    <a:pt x="1934" y="1499"/>
                  </a:lnTo>
                  <a:lnTo>
                    <a:pt x="1937" y="1501"/>
                  </a:lnTo>
                  <a:lnTo>
                    <a:pt x="1944" y="1502"/>
                  </a:lnTo>
                  <a:lnTo>
                    <a:pt x="1948" y="1515"/>
                  </a:lnTo>
                  <a:lnTo>
                    <a:pt x="1955" y="1523"/>
                  </a:lnTo>
                  <a:lnTo>
                    <a:pt x="1964" y="1532"/>
                  </a:lnTo>
                  <a:lnTo>
                    <a:pt x="1971" y="1544"/>
                  </a:lnTo>
                  <a:lnTo>
                    <a:pt x="1965" y="1546"/>
                  </a:lnTo>
                  <a:lnTo>
                    <a:pt x="1962" y="1548"/>
                  </a:lnTo>
                  <a:lnTo>
                    <a:pt x="1960" y="1548"/>
                  </a:lnTo>
                  <a:lnTo>
                    <a:pt x="1960" y="1550"/>
                  </a:lnTo>
                  <a:lnTo>
                    <a:pt x="1960" y="1551"/>
                  </a:lnTo>
                  <a:lnTo>
                    <a:pt x="1960" y="1551"/>
                  </a:lnTo>
                  <a:lnTo>
                    <a:pt x="1960" y="1553"/>
                  </a:lnTo>
                  <a:lnTo>
                    <a:pt x="1957" y="1553"/>
                  </a:lnTo>
                  <a:lnTo>
                    <a:pt x="1951" y="1555"/>
                  </a:lnTo>
                  <a:lnTo>
                    <a:pt x="1950" y="1551"/>
                  </a:lnTo>
                  <a:lnTo>
                    <a:pt x="1950" y="1551"/>
                  </a:lnTo>
                  <a:lnTo>
                    <a:pt x="1950" y="1550"/>
                  </a:lnTo>
                  <a:lnTo>
                    <a:pt x="1950" y="1550"/>
                  </a:lnTo>
                  <a:lnTo>
                    <a:pt x="1948" y="1550"/>
                  </a:lnTo>
                  <a:lnTo>
                    <a:pt x="1946" y="1550"/>
                  </a:lnTo>
                  <a:lnTo>
                    <a:pt x="1944" y="1548"/>
                  </a:lnTo>
                  <a:lnTo>
                    <a:pt x="1941" y="1555"/>
                  </a:lnTo>
                  <a:lnTo>
                    <a:pt x="1939" y="1560"/>
                  </a:lnTo>
                  <a:lnTo>
                    <a:pt x="1936" y="1565"/>
                  </a:lnTo>
                  <a:lnTo>
                    <a:pt x="1930" y="1567"/>
                  </a:lnTo>
                  <a:lnTo>
                    <a:pt x="1925" y="1570"/>
                  </a:lnTo>
                  <a:lnTo>
                    <a:pt x="1925" y="1567"/>
                  </a:lnTo>
                  <a:lnTo>
                    <a:pt x="1922" y="1563"/>
                  </a:lnTo>
                  <a:lnTo>
                    <a:pt x="1922" y="1560"/>
                  </a:lnTo>
                  <a:lnTo>
                    <a:pt x="1922" y="1558"/>
                  </a:lnTo>
                  <a:lnTo>
                    <a:pt x="1922" y="1557"/>
                  </a:lnTo>
                  <a:lnTo>
                    <a:pt x="1922" y="1557"/>
                  </a:lnTo>
                  <a:lnTo>
                    <a:pt x="1922" y="1555"/>
                  </a:lnTo>
                  <a:lnTo>
                    <a:pt x="1920" y="1553"/>
                  </a:lnTo>
                  <a:lnTo>
                    <a:pt x="1918" y="1553"/>
                  </a:lnTo>
                  <a:lnTo>
                    <a:pt x="1913" y="1551"/>
                  </a:lnTo>
                  <a:lnTo>
                    <a:pt x="1913" y="1546"/>
                  </a:lnTo>
                  <a:lnTo>
                    <a:pt x="1913" y="1541"/>
                  </a:lnTo>
                  <a:lnTo>
                    <a:pt x="1915" y="1537"/>
                  </a:lnTo>
                  <a:lnTo>
                    <a:pt x="1915" y="1536"/>
                  </a:lnTo>
                  <a:lnTo>
                    <a:pt x="1916" y="1534"/>
                  </a:lnTo>
                  <a:lnTo>
                    <a:pt x="1920" y="1534"/>
                  </a:lnTo>
                  <a:lnTo>
                    <a:pt x="1925" y="1532"/>
                  </a:lnTo>
                  <a:lnTo>
                    <a:pt x="1932" y="1532"/>
                  </a:lnTo>
                  <a:lnTo>
                    <a:pt x="1932" y="1544"/>
                  </a:lnTo>
                  <a:lnTo>
                    <a:pt x="1944" y="1544"/>
                  </a:lnTo>
                  <a:lnTo>
                    <a:pt x="1944" y="1541"/>
                  </a:lnTo>
                  <a:lnTo>
                    <a:pt x="1946" y="1537"/>
                  </a:lnTo>
                  <a:lnTo>
                    <a:pt x="1948" y="1536"/>
                  </a:lnTo>
                  <a:lnTo>
                    <a:pt x="1948" y="1534"/>
                  </a:lnTo>
                  <a:lnTo>
                    <a:pt x="1950" y="1532"/>
                  </a:lnTo>
                  <a:lnTo>
                    <a:pt x="1951" y="1529"/>
                  </a:lnTo>
                  <a:lnTo>
                    <a:pt x="1948" y="1529"/>
                  </a:lnTo>
                  <a:lnTo>
                    <a:pt x="1930" y="1515"/>
                  </a:lnTo>
                  <a:lnTo>
                    <a:pt x="1910" y="1506"/>
                  </a:lnTo>
                  <a:lnTo>
                    <a:pt x="1910" y="1513"/>
                  </a:lnTo>
                  <a:lnTo>
                    <a:pt x="1908" y="1518"/>
                  </a:lnTo>
                  <a:lnTo>
                    <a:pt x="1906" y="1523"/>
                  </a:lnTo>
                  <a:lnTo>
                    <a:pt x="1906" y="1529"/>
                  </a:lnTo>
                  <a:lnTo>
                    <a:pt x="1904" y="1527"/>
                  </a:lnTo>
                  <a:lnTo>
                    <a:pt x="1903" y="1525"/>
                  </a:lnTo>
                  <a:lnTo>
                    <a:pt x="1903" y="1525"/>
                  </a:lnTo>
                  <a:lnTo>
                    <a:pt x="1903" y="1523"/>
                  </a:lnTo>
                  <a:lnTo>
                    <a:pt x="1901" y="1522"/>
                  </a:lnTo>
                  <a:lnTo>
                    <a:pt x="1896" y="1509"/>
                  </a:lnTo>
                  <a:lnTo>
                    <a:pt x="1890" y="1494"/>
                  </a:lnTo>
                  <a:lnTo>
                    <a:pt x="1889" y="1474"/>
                  </a:lnTo>
                  <a:lnTo>
                    <a:pt x="1890" y="1457"/>
                  </a:lnTo>
                  <a:lnTo>
                    <a:pt x="1897" y="1440"/>
                  </a:lnTo>
                  <a:lnTo>
                    <a:pt x="1903" y="1438"/>
                  </a:lnTo>
                  <a:lnTo>
                    <a:pt x="1908" y="1436"/>
                  </a:lnTo>
                  <a:lnTo>
                    <a:pt x="1913" y="1436"/>
                  </a:lnTo>
                  <a:lnTo>
                    <a:pt x="1920" y="1436"/>
                  </a:lnTo>
                  <a:close/>
                  <a:moveTo>
                    <a:pt x="1913" y="1337"/>
                  </a:moveTo>
                  <a:lnTo>
                    <a:pt x="1916" y="1340"/>
                  </a:lnTo>
                  <a:lnTo>
                    <a:pt x="1918" y="1344"/>
                  </a:lnTo>
                  <a:lnTo>
                    <a:pt x="1920" y="1347"/>
                  </a:lnTo>
                  <a:lnTo>
                    <a:pt x="1920" y="1352"/>
                  </a:lnTo>
                  <a:lnTo>
                    <a:pt x="1920" y="1359"/>
                  </a:lnTo>
                  <a:lnTo>
                    <a:pt x="1906" y="1394"/>
                  </a:lnTo>
                  <a:lnTo>
                    <a:pt x="1899" y="1385"/>
                  </a:lnTo>
                  <a:lnTo>
                    <a:pt x="1896" y="1377"/>
                  </a:lnTo>
                  <a:lnTo>
                    <a:pt x="1894" y="1363"/>
                  </a:lnTo>
                  <a:lnTo>
                    <a:pt x="1913" y="1337"/>
                  </a:lnTo>
                  <a:close/>
                  <a:moveTo>
                    <a:pt x="2025" y="1256"/>
                  </a:moveTo>
                  <a:lnTo>
                    <a:pt x="2028" y="1258"/>
                  </a:lnTo>
                  <a:lnTo>
                    <a:pt x="2030" y="1258"/>
                  </a:lnTo>
                  <a:lnTo>
                    <a:pt x="2030" y="1258"/>
                  </a:lnTo>
                  <a:lnTo>
                    <a:pt x="2030" y="1260"/>
                  </a:lnTo>
                  <a:lnTo>
                    <a:pt x="2030" y="1260"/>
                  </a:lnTo>
                  <a:lnTo>
                    <a:pt x="2032" y="1263"/>
                  </a:lnTo>
                  <a:lnTo>
                    <a:pt x="2032" y="1267"/>
                  </a:lnTo>
                  <a:lnTo>
                    <a:pt x="2030" y="1272"/>
                  </a:lnTo>
                  <a:lnTo>
                    <a:pt x="2026" y="1277"/>
                  </a:lnTo>
                  <a:lnTo>
                    <a:pt x="2025" y="1282"/>
                  </a:lnTo>
                  <a:lnTo>
                    <a:pt x="2016" y="1282"/>
                  </a:lnTo>
                  <a:lnTo>
                    <a:pt x="2016" y="1270"/>
                  </a:lnTo>
                  <a:lnTo>
                    <a:pt x="2019" y="1269"/>
                  </a:lnTo>
                  <a:lnTo>
                    <a:pt x="2021" y="1265"/>
                  </a:lnTo>
                  <a:lnTo>
                    <a:pt x="2023" y="1262"/>
                  </a:lnTo>
                  <a:lnTo>
                    <a:pt x="2025" y="1256"/>
                  </a:lnTo>
                  <a:close/>
                  <a:moveTo>
                    <a:pt x="1978" y="1209"/>
                  </a:moveTo>
                  <a:lnTo>
                    <a:pt x="1990" y="1209"/>
                  </a:lnTo>
                  <a:lnTo>
                    <a:pt x="1990" y="1221"/>
                  </a:lnTo>
                  <a:lnTo>
                    <a:pt x="1974" y="1221"/>
                  </a:lnTo>
                  <a:lnTo>
                    <a:pt x="1974" y="1213"/>
                  </a:lnTo>
                  <a:lnTo>
                    <a:pt x="1978" y="1213"/>
                  </a:lnTo>
                  <a:lnTo>
                    <a:pt x="1978" y="1209"/>
                  </a:lnTo>
                  <a:close/>
                  <a:moveTo>
                    <a:pt x="707" y="1176"/>
                  </a:moveTo>
                  <a:lnTo>
                    <a:pt x="716" y="1176"/>
                  </a:lnTo>
                  <a:lnTo>
                    <a:pt x="712" y="1181"/>
                  </a:lnTo>
                  <a:lnTo>
                    <a:pt x="709" y="1185"/>
                  </a:lnTo>
                  <a:lnTo>
                    <a:pt x="705" y="1188"/>
                  </a:lnTo>
                  <a:lnTo>
                    <a:pt x="702" y="1192"/>
                  </a:lnTo>
                  <a:lnTo>
                    <a:pt x="696" y="1195"/>
                  </a:lnTo>
                  <a:lnTo>
                    <a:pt x="693" y="1195"/>
                  </a:lnTo>
                  <a:lnTo>
                    <a:pt x="693" y="1197"/>
                  </a:lnTo>
                  <a:lnTo>
                    <a:pt x="691" y="1197"/>
                  </a:lnTo>
                  <a:lnTo>
                    <a:pt x="688" y="1197"/>
                  </a:lnTo>
                  <a:lnTo>
                    <a:pt x="684" y="1199"/>
                  </a:lnTo>
                  <a:lnTo>
                    <a:pt x="681" y="1186"/>
                  </a:lnTo>
                  <a:lnTo>
                    <a:pt x="688" y="1185"/>
                  </a:lnTo>
                  <a:lnTo>
                    <a:pt x="695" y="1181"/>
                  </a:lnTo>
                  <a:lnTo>
                    <a:pt x="702" y="1179"/>
                  </a:lnTo>
                  <a:lnTo>
                    <a:pt x="707" y="1176"/>
                  </a:lnTo>
                  <a:close/>
                  <a:moveTo>
                    <a:pt x="562" y="1171"/>
                  </a:moveTo>
                  <a:lnTo>
                    <a:pt x="571" y="1174"/>
                  </a:lnTo>
                  <a:lnTo>
                    <a:pt x="581" y="1178"/>
                  </a:lnTo>
                  <a:lnTo>
                    <a:pt x="593" y="1181"/>
                  </a:lnTo>
                  <a:lnTo>
                    <a:pt x="600" y="1186"/>
                  </a:lnTo>
                  <a:lnTo>
                    <a:pt x="572" y="1186"/>
                  </a:lnTo>
                  <a:lnTo>
                    <a:pt x="569" y="1185"/>
                  </a:lnTo>
                  <a:lnTo>
                    <a:pt x="567" y="1185"/>
                  </a:lnTo>
                  <a:lnTo>
                    <a:pt x="564" y="1183"/>
                  </a:lnTo>
                  <a:lnTo>
                    <a:pt x="557" y="1183"/>
                  </a:lnTo>
                  <a:lnTo>
                    <a:pt x="557" y="1179"/>
                  </a:lnTo>
                  <a:lnTo>
                    <a:pt x="559" y="1178"/>
                  </a:lnTo>
                  <a:lnTo>
                    <a:pt x="560" y="1176"/>
                  </a:lnTo>
                  <a:lnTo>
                    <a:pt x="560" y="1176"/>
                  </a:lnTo>
                  <a:lnTo>
                    <a:pt x="560" y="1174"/>
                  </a:lnTo>
                  <a:lnTo>
                    <a:pt x="562" y="1171"/>
                  </a:lnTo>
                  <a:close/>
                  <a:moveTo>
                    <a:pt x="250" y="1103"/>
                  </a:moveTo>
                  <a:lnTo>
                    <a:pt x="274" y="1103"/>
                  </a:lnTo>
                  <a:lnTo>
                    <a:pt x="274" y="1106"/>
                  </a:lnTo>
                  <a:lnTo>
                    <a:pt x="269" y="1108"/>
                  </a:lnTo>
                  <a:lnTo>
                    <a:pt x="267" y="1110"/>
                  </a:lnTo>
                  <a:lnTo>
                    <a:pt x="264" y="1111"/>
                  </a:lnTo>
                  <a:lnTo>
                    <a:pt x="260" y="1113"/>
                  </a:lnTo>
                  <a:lnTo>
                    <a:pt x="255" y="1113"/>
                  </a:lnTo>
                  <a:lnTo>
                    <a:pt x="250" y="1103"/>
                  </a:lnTo>
                  <a:close/>
                  <a:moveTo>
                    <a:pt x="620" y="1083"/>
                  </a:moveTo>
                  <a:lnTo>
                    <a:pt x="618" y="1085"/>
                  </a:lnTo>
                  <a:lnTo>
                    <a:pt x="616" y="1087"/>
                  </a:lnTo>
                  <a:lnTo>
                    <a:pt x="614" y="1087"/>
                  </a:lnTo>
                  <a:lnTo>
                    <a:pt x="614" y="1089"/>
                  </a:lnTo>
                  <a:lnTo>
                    <a:pt x="613" y="1090"/>
                  </a:lnTo>
                  <a:lnTo>
                    <a:pt x="611" y="1094"/>
                  </a:lnTo>
                  <a:lnTo>
                    <a:pt x="614" y="1094"/>
                  </a:lnTo>
                  <a:lnTo>
                    <a:pt x="620" y="1092"/>
                  </a:lnTo>
                  <a:lnTo>
                    <a:pt x="623" y="1090"/>
                  </a:lnTo>
                  <a:lnTo>
                    <a:pt x="627" y="1089"/>
                  </a:lnTo>
                  <a:lnTo>
                    <a:pt x="630" y="1087"/>
                  </a:lnTo>
                  <a:lnTo>
                    <a:pt x="634" y="1083"/>
                  </a:lnTo>
                  <a:lnTo>
                    <a:pt x="620" y="1083"/>
                  </a:lnTo>
                  <a:close/>
                  <a:moveTo>
                    <a:pt x="370" y="1083"/>
                  </a:moveTo>
                  <a:lnTo>
                    <a:pt x="372" y="1099"/>
                  </a:lnTo>
                  <a:lnTo>
                    <a:pt x="374" y="1118"/>
                  </a:lnTo>
                  <a:lnTo>
                    <a:pt x="365" y="1118"/>
                  </a:lnTo>
                  <a:lnTo>
                    <a:pt x="363" y="1120"/>
                  </a:lnTo>
                  <a:lnTo>
                    <a:pt x="360" y="1120"/>
                  </a:lnTo>
                  <a:lnTo>
                    <a:pt x="356" y="1120"/>
                  </a:lnTo>
                  <a:lnTo>
                    <a:pt x="351" y="1122"/>
                  </a:lnTo>
                  <a:lnTo>
                    <a:pt x="349" y="1108"/>
                  </a:lnTo>
                  <a:lnTo>
                    <a:pt x="349" y="1094"/>
                  </a:lnTo>
                  <a:lnTo>
                    <a:pt x="351" y="1087"/>
                  </a:lnTo>
                  <a:lnTo>
                    <a:pt x="354" y="1085"/>
                  </a:lnTo>
                  <a:lnTo>
                    <a:pt x="358" y="1083"/>
                  </a:lnTo>
                  <a:lnTo>
                    <a:pt x="363" y="1083"/>
                  </a:lnTo>
                  <a:lnTo>
                    <a:pt x="370" y="1083"/>
                  </a:lnTo>
                  <a:close/>
                  <a:moveTo>
                    <a:pt x="361" y="1049"/>
                  </a:moveTo>
                  <a:lnTo>
                    <a:pt x="370" y="1049"/>
                  </a:lnTo>
                  <a:lnTo>
                    <a:pt x="368" y="1056"/>
                  </a:lnTo>
                  <a:lnTo>
                    <a:pt x="368" y="1061"/>
                  </a:lnTo>
                  <a:lnTo>
                    <a:pt x="368" y="1066"/>
                  </a:lnTo>
                  <a:lnTo>
                    <a:pt x="367" y="1070"/>
                  </a:lnTo>
                  <a:lnTo>
                    <a:pt x="365" y="1075"/>
                  </a:lnTo>
                  <a:lnTo>
                    <a:pt x="358" y="1075"/>
                  </a:lnTo>
                  <a:lnTo>
                    <a:pt x="358" y="1068"/>
                  </a:lnTo>
                  <a:lnTo>
                    <a:pt x="360" y="1061"/>
                  </a:lnTo>
                  <a:lnTo>
                    <a:pt x="360" y="1054"/>
                  </a:lnTo>
                  <a:lnTo>
                    <a:pt x="361" y="1049"/>
                  </a:lnTo>
                  <a:close/>
                  <a:moveTo>
                    <a:pt x="2201" y="1001"/>
                  </a:moveTo>
                  <a:lnTo>
                    <a:pt x="2210" y="1014"/>
                  </a:lnTo>
                  <a:lnTo>
                    <a:pt x="2218" y="1021"/>
                  </a:lnTo>
                  <a:lnTo>
                    <a:pt x="2229" y="1024"/>
                  </a:lnTo>
                  <a:lnTo>
                    <a:pt x="2236" y="1028"/>
                  </a:lnTo>
                  <a:lnTo>
                    <a:pt x="2243" y="1033"/>
                  </a:lnTo>
                  <a:lnTo>
                    <a:pt x="2245" y="1036"/>
                  </a:lnTo>
                  <a:lnTo>
                    <a:pt x="2246" y="1040"/>
                  </a:lnTo>
                  <a:lnTo>
                    <a:pt x="2246" y="1043"/>
                  </a:lnTo>
                  <a:lnTo>
                    <a:pt x="2246" y="1049"/>
                  </a:lnTo>
                  <a:lnTo>
                    <a:pt x="2234" y="1052"/>
                  </a:lnTo>
                  <a:lnTo>
                    <a:pt x="2225" y="1059"/>
                  </a:lnTo>
                  <a:lnTo>
                    <a:pt x="2218" y="1066"/>
                  </a:lnTo>
                  <a:lnTo>
                    <a:pt x="2208" y="1071"/>
                  </a:lnTo>
                  <a:lnTo>
                    <a:pt x="2204" y="1066"/>
                  </a:lnTo>
                  <a:lnTo>
                    <a:pt x="2201" y="1064"/>
                  </a:lnTo>
                  <a:lnTo>
                    <a:pt x="2198" y="1063"/>
                  </a:lnTo>
                  <a:lnTo>
                    <a:pt x="2194" y="1064"/>
                  </a:lnTo>
                  <a:lnTo>
                    <a:pt x="2191" y="1066"/>
                  </a:lnTo>
                  <a:lnTo>
                    <a:pt x="2189" y="1070"/>
                  </a:lnTo>
                  <a:lnTo>
                    <a:pt x="2185" y="1071"/>
                  </a:lnTo>
                  <a:lnTo>
                    <a:pt x="2191" y="1092"/>
                  </a:lnTo>
                  <a:lnTo>
                    <a:pt x="2192" y="1108"/>
                  </a:lnTo>
                  <a:lnTo>
                    <a:pt x="2192" y="1120"/>
                  </a:lnTo>
                  <a:lnTo>
                    <a:pt x="2191" y="1132"/>
                  </a:lnTo>
                  <a:lnTo>
                    <a:pt x="2187" y="1145"/>
                  </a:lnTo>
                  <a:lnTo>
                    <a:pt x="2184" y="1162"/>
                  </a:lnTo>
                  <a:lnTo>
                    <a:pt x="2182" y="1183"/>
                  </a:lnTo>
                  <a:lnTo>
                    <a:pt x="2159" y="1195"/>
                  </a:lnTo>
                  <a:lnTo>
                    <a:pt x="2133" y="1207"/>
                  </a:lnTo>
                  <a:lnTo>
                    <a:pt x="2108" y="1218"/>
                  </a:lnTo>
                  <a:lnTo>
                    <a:pt x="2103" y="1209"/>
                  </a:lnTo>
                  <a:lnTo>
                    <a:pt x="2098" y="1202"/>
                  </a:lnTo>
                  <a:lnTo>
                    <a:pt x="2096" y="1209"/>
                  </a:lnTo>
                  <a:lnTo>
                    <a:pt x="2096" y="1213"/>
                  </a:lnTo>
                  <a:lnTo>
                    <a:pt x="2095" y="1218"/>
                  </a:lnTo>
                  <a:lnTo>
                    <a:pt x="2093" y="1221"/>
                  </a:lnTo>
                  <a:lnTo>
                    <a:pt x="2088" y="1221"/>
                  </a:lnTo>
                  <a:lnTo>
                    <a:pt x="2084" y="1221"/>
                  </a:lnTo>
                  <a:lnTo>
                    <a:pt x="2082" y="1223"/>
                  </a:lnTo>
                  <a:lnTo>
                    <a:pt x="2081" y="1223"/>
                  </a:lnTo>
                  <a:lnTo>
                    <a:pt x="2079" y="1225"/>
                  </a:lnTo>
                  <a:lnTo>
                    <a:pt x="2077" y="1227"/>
                  </a:lnTo>
                  <a:lnTo>
                    <a:pt x="2072" y="1227"/>
                  </a:lnTo>
                  <a:lnTo>
                    <a:pt x="2067" y="1228"/>
                  </a:lnTo>
                  <a:lnTo>
                    <a:pt x="2065" y="1225"/>
                  </a:lnTo>
                  <a:lnTo>
                    <a:pt x="2065" y="1220"/>
                  </a:lnTo>
                  <a:lnTo>
                    <a:pt x="2065" y="1218"/>
                  </a:lnTo>
                  <a:lnTo>
                    <a:pt x="2065" y="1214"/>
                  </a:lnTo>
                  <a:lnTo>
                    <a:pt x="2065" y="1213"/>
                  </a:lnTo>
                  <a:lnTo>
                    <a:pt x="2061" y="1213"/>
                  </a:lnTo>
                  <a:lnTo>
                    <a:pt x="2058" y="1211"/>
                  </a:lnTo>
                  <a:lnTo>
                    <a:pt x="2051" y="1209"/>
                  </a:lnTo>
                  <a:lnTo>
                    <a:pt x="2051" y="1213"/>
                  </a:lnTo>
                  <a:lnTo>
                    <a:pt x="2054" y="1218"/>
                  </a:lnTo>
                  <a:lnTo>
                    <a:pt x="2058" y="1220"/>
                  </a:lnTo>
                  <a:lnTo>
                    <a:pt x="2058" y="1223"/>
                  </a:lnTo>
                  <a:lnTo>
                    <a:pt x="2058" y="1228"/>
                  </a:lnTo>
                  <a:lnTo>
                    <a:pt x="2060" y="1237"/>
                  </a:lnTo>
                  <a:lnTo>
                    <a:pt x="2054" y="1242"/>
                  </a:lnTo>
                  <a:lnTo>
                    <a:pt x="2051" y="1249"/>
                  </a:lnTo>
                  <a:lnTo>
                    <a:pt x="2047" y="1256"/>
                  </a:lnTo>
                  <a:lnTo>
                    <a:pt x="2035" y="1256"/>
                  </a:lnTo>
                  <a:lnTo>
                    <a:pt x="2033" y="1242"/>
                  </a:lnTo>
                  <a:lnTo>
                    <a:pt x="2032" y="1235"/>
                  </a:lnTo>
                  <a:lnTo>
                    <a:pt x="2028" y="1228"/>
                  </a:lnTo>
                  <a:lnTo>
                    <a:pt x="2025" y="1218"/>
                  </a:lnTo>
                  <a:lnTo>
                    <a:pt x="2035" y="1218"/>
                  </a:lnTo>
                  <a:lnTo>
                    <a:pt x="2047" y="1202"/>
                  </a:lnTo>
                  <a:lnTo>
                    <a:pt x="2063" y="1188"/>
                  </a:lnTo>
                  <a:lnTo>
                    <a:pt x="2082" y="1179"/>
                  </a:lnTo>
                  <a:lnTo>
                    <a:pt x="2089" y="1178"/>
                  </a:lnTo>
                  <a:lnTo>
                    <a:pt x="2096" y="1178"/>
                  </a:lnTo>
                  <a:lnTo>
                    <a:pt x="2102" y="1179"/>
                  </a:lnTo>
                  <a:lnTo>
                    <a:pt x="2105" y="1179"/>
                  </a:lnTo>
                  <a:lnTo>
                    <a:pt x="2108" y="1179"/>
                  </a:lnTo>
                  <a:lnTo>
                    <a:pt x="2112" y="1174"/>
                  </a:lnTo>
                  <a:lnTo>
                    <a:pt x="2115" y="1169"/>
                  </a:lnTo>
                  <a:lnTo>
                    <a:pt x="2117" y="1164"/>
                  </a:lnTo>
                  <a:lnTo>
                    <a:pt x="2119" y="1160"/>
                  </a:lnTo>
                  <a:lnTo>
                    <a:pt x="2122" y="1155"/>
                  </a:lnTo>
                  <a:lnTo>
                    <a:pt x="2128" y="1152"/>
                  </a:lnTo>
                  <a:lnTo>
                    <a:pt x="2129" y="1155"/>
                  </a:lnTo>
                  <a:lnTo>
                    <a:pt x="2131" y="1157"/>
                  </a:lnTo>
                  <a:lnTo>
                    <a:pt x="2133" y="1157"/>
                  </a:lnTo>
                  <a:lnTo>
                    <a:pt x="2133" y="1157"/>
                  </a:lnTo>
                  <a:lnTo>
                    <a:pt x="2135" y="1157"/>
                  </a:lnTo>
                  <a:lnTo>
                    <a:pt x="2136" y="1155"/>
                  </a:lnTo>
                  <a:lnTo>
                    <a:pt x="2150" y="1143"/>
                  </a:lnTo>
                  <a:lnTo>
                    <a:pt x="2159" y="1132"/>
                  </a:lnTo>
                  <a:lnTo>
                    <a:pt x="2163" y="1120"/>
                  </a:lnTo>
                  <a:lnTo>
                    <a:pt x="2166" y="1106"/>
                  </a:lnTo>
                  <a:lnTo>
                    <a:pt x="2171" y="1094"/>
                  </a:lnTo>
                  <a:lnTo>
                    <a:pt x="2182" y="1078"/>
                  </a:lnTo>
                  <a:lnTo>
                    <a:pt x="2175" y="1078"/>
                  </a:lnTo>
                  <a:lnTo>
                    <a:pt x="2170" y="1075"/>
                  </a:lnTo>
                  <a:lnTo>
                    <a:pt x="2168" y="1071"/>
                  </a:lnTo>
                  <a:lnTo>
                    <a:pt x="2166" y="1068"/>
                  </a:lnTo>
                  <a:lnTo>
                    <a:pt x="2166" y="1061"/>
                  </a:lnTo>
                  <a:lnTo>
                    <a:pt x="2166" y="1052"/>
                  </a:lnTo>
                  <a:lnTo>
                    <a:pt x="2168" y="1050"/>
                  </a:lnTo>
                  <a:lnTo>
                    <a:pt x="2168" y="1050"/>
                  </a:lnTo>
                  <a:lnTo>
                    <a:pt x="2170" y="1049"/>
                  </a:lnTo>
                  <a:lnTo>
                    <a:pt x="2170" y="1047"/>
                  </a:lnTo>
                  <a:lnTo>
                    <a:pt x="2170" y="1045"/>
                  </a:lnTo>
                  <a:lnTo>
                    <a:pt x="2177" y="1043"/>
                  </a:lnTo>
                  <a:lnTo>
                    <a:pt x="2182" y="1043"/>
                  </a:lnTo>
                  <a:lnTo>
                    <a:pt x="2185" y="1042"/>
                  </a:lnTo>
                  <a:lnTo>
                    <a:pt x="2189" y="1042"/>
                  </a:lnTo>
                  <a:lnTo>
                    <a:pt x="2189" y="1024"/>
                  </a:lnTo>
                  <a:lnTo>
                    <a:pt x="2192" y="1010"/>
                  </a:lnTo>
                  <a:lnTo>
                    <a:pt x="2201" y="1001"/>
                  </a:lnTo>
                  <a:close/>
                  <a:moveTo>
                    <a:pt x="422" y="998"/>
                  </a:moveTo>
                  <a:lnTo>
                    <a:pt x="421" y="1000"/>
                  </a:lnTo>
                  <a:lnTo>
                    <a:pt x="419" y="1000"/>
                  </a:lnTo>
                  <a:lnTo>
                    <a:pt x="417" y="1000"/>
                  </a:lnTo>
                  <a:lnTo>
                    <a:pt x="417" y="1001"/>
                  </a:lnTo>
                  <a:lnTo>
                    <a:pt x="415" y="1001"/>
                  </a:lnTo>
                  <a:lnTo>
                    <a:pt x="412" y="1005"/>
                  </a:lnTo>
                  <a:lnTo>
                    <a:pt x="408" y="1007"/>
                  </a:lnTo>
                  <a:lnTo>
                    <a:pt x="408" y="1008"/>
                  </a:lnTo>
                  <a:lnTo>
                    <a:pt x="408" y="1012"/>
                  </a:lnTo>
                  <a:lnTo>
                    <a:pt x="408" y="1015"/>
                  </a:lnTo>
                  <a:lnTo>
                    <a:pt x="408" y="1021"/>
                  </a:lnTo>
                  <a:lnTo>
                    <a:pt x="422" y="1035"/>
                  </a:lnTo>
                  <a:lnTo>
                    <a:pt x="435" y="1050"/>
                  </a:lnTo>
                  <a:lnTo>
                    <a:pt x="447" y="1068"/>
                  </a:lnTo>
                  <a:lnTo>
                    <a:pt x="461" y="1068"/>
                  </a:lnTo>
                  <a:lnTo>
                    <a:pt x="461" y="1078"/>
                  </a:lnTo>
                  <a:lnTo>
                    <a:pt x="475" y="1083"/>
                  </a:lnTo>
                  <a:lnTo>
                    <a:pt x="485" y="1090"/>
                  </a:lnTo>
                  <a:lnTo>
                    <a:pt x="496" y="1099"/>
                  </a:lnTo>
                  <a:lnTo>
                    <a:pt x="496" y="1103"/>
                  </a:lnTo>
                  <a:lnTo>
                    <a:pt x="492" y="1103"/>
                  </a:lnTo>
                  <a:lnTo>
                    <a:pt x="489" y="1103"/>
                  </a:lnTo>
                  <a:lnTo>
                    <a:pt x="485" y="1103"/>
                  </a:lnTo>
                  <a:lnTo>
                    <a:pt x="483" y="1103"/>
                  </a:lnTo>
                  <a:lnTo>
                    <a:pt x="480" y="1101"/>
                  </a:lnTo>
                  <a:lnTo>
                    <a:pt x="475" y="1099"/>
                  </a:lnTo>
                  <a:lnTo>
                    <a:pt x="470" y="1099"/>
                  </a:lnTo>
                  <a:lnTo>
                    <a:pt x="470" y="1104"/>
                  </a:lnTo>
                  <a:lnTo>
                    <a:pt x="471" y="1108"/>
                  </a:lnTo>
                  <a:lnTo>
                    <a:pt x="473" y="1111"/>
                  </a:lnTo>
                  <a:lnTo>
                    <a:pt x="473" y="1113"/>
                  </a:lnTo>
                  <a:lnTo>
                    <a:pt x="475" y="1117"/>
                  </a:lnTo>
                  <a:lnTo>
                    <a:pt x="476" y="1122"/>
                  </a:lnTo>
                  <a:lnTo>
                    <a:pt x="471" y="1125"/>
                  </a:lnTo>
                  <a:lnTo>
                    <a:pt x="468" y="1129"/>
                  </a:lnTo>
                  <a:lnTo>
                    <a:pt x="464" y="1134"/>
                  </a:lnTo>
                  <a:lnTo>
                    <a:pt x="461" y="1141"/>
                  </a:lnTo>
                  <a:lnTo>
                    <a:pt x="450" y="1141"/>
                  </a:lnTo>
                  <a:lnTo>
                    <a:pt x="450" y="1164"/>
                  </a:lnTo>
                  <a:lnTo>
                    <a:pt x="442" y="1164"/>
                  </a:lnTo>
                  <a:lnTo>
                    <a:pt x="433" y="1157"/>
                  </a:lnTo>
                  <a:lnTo>
                    <a:pt x="422" y="1153"/>
                  </a:lnTo>
                  <a:lnTo>
                    <a:pt x="414" y="1148"/>
                  </a:lnTo>
                  <a:lnTo>
                    <a:pt x="408" y="1136"/>
                  </a:lnTo>
                  <a:lnTo>
                    <a:pt x="422" y="1138"/>
                  </a:lnTo>
                  <a:lnTo>
                    <a:pt x="436" y="1136"/>
                  </a:lnTo>
                  <a:lnTo>
                    <a:pt x="447" y="1132"/>
                  </a:lnTo>
                  <a:lnTo>
                    <a:pt x="454" y="1125"/>
                  </a:lnTo>
                  <a:lnTo>
                    <a:pt x="456" y="1124"/>
                  </a:lnTo>
                  <a:lnTo>
                    <a:pt x="456" y="1122"/>
                  </a:lnTo>
                  <a:lnTo>
                    <a:pt x="457" y="1120"/>
                  </a:lnTo>
                  <a:lnTo>
                    <a:pt x="457" y="1117"/>
                  </a:lnTo>
                  <a:lnTo>
                    <a:pt x="457" y="1113"/>
                  </a:lnTo>
                  <a:lnTo>
                    <a:pt x="431" y="1094"/>
                  </a:lnTo>
                  <a:lnTo>
                    <a:pt x="403" y="1075"/>
                  </a:lnTo>
                  <a:lnTo>
                    <a:pt x="394" y="1064"/>
                  </a:lnTo>
                  <a:lnTo>
                    <a:pt x="386" y="1054"/>
                  </a:lnTo>
                  <a:lnTo>
                    <a:pt x="379" y="1042"/>
                  </a:lnTo>
                  <a:lnTo>
                    <a:pt x="368" y="1031"/>
                  </a:lnTo>
                  <a:lnTo>
                    <a:pt x="354" y="1026"/>
                  </a:lnTo>
                  <a:lnTo>
                    <a:pt x="342" y="1036"/>
                  </a:lnTo>
                  <a:lnTo>
                    <a:pt x="326" y="1045"/>
                  </a:lnTo>
                  <a:lnTo>
                    <a:pt x="307" y="1049"/>
                  </a:lnTo>
                  <a:lnTo>
                    <a:pt x="305" y="1045"/>
                  </a:lnTo>
                  <a:lnTo>
                    <a:pt x="304" y="1042"/>
                  </a:lnTo>
                  <a:lnTo>
                    <a:pt x="302" y="1040"/>
                  </a:lnTo>
                  <a:lnTo>
                    <a:pt x="298" y="1040"/>
                  </a:lnTo>
                  <a:lnTo>
                    <a:pt x="297" y="1040"/>
                  </a:lnTo>
                  <a:lnTo>
                    <a:pt x="293" y="1042"/>
                  </a:lnTo>
                  <a:lnTo>
                    <a:pt x="284" y="1049"/>
                  </a:lnTo>
                  <a:lnTo>
                    <a:pt x="281" y="1059"/>
                  </a:lnTo>
                  <a:lnTo>
                    <a:pt x="279" y="1070"/>
                  </a:lnTo>
                  <a:lnTo>
                    <a:pt x="274" y="1078"/>
                  </a:lnTo>
                  <a:lnTo>
                    <a:pt x="255" y="1078"/>
                  </a:lnTo>
                  <a:lnTo>
                    <a:pt x="248" y="1087"/>
                  </a:lnTo>
                  <a:lnTo>
                    <a:pt x="243" y="1097"/>
                  </a:lnTo>
                  <a:lnTo>
                    <a:pt x="239" y="1110"/>
                  </a:lnTo>
                  <a:lnTo>
                    <a:pt x="237" y="1111"/>
                  </a:lnTo>
                  <a:lnTo>
                    <a:pt x="237" y="1115"/>
                  </a:lnTo>
                  <a:lnTo>
                    <a:pt x="239" y="1117"/>
                  </a:lnTo>
                  <a:lnTo>
                    <a:pt x="241" y="1118"/>
                  </a:lnTo>
                  <a:lnTo>
                    <a:pt x="244" y="1122"/>
                  </a:lnTo>
                  <a:lnTo>
                    <a:pt x="246" y="1125"/>
                  </a:lnTo>
                  <a:lnTo>
                    <a:pt x="241" y="1125"/>
                  </a:lnTo>
                  <a:lnTo>
                    <a:pt x="239" y="1127"/>
                  </a:lnTo>
                  <a:lnTo>
                    <a:pt x="237" y="1127"/>
                  </a:lnTo>
                  <a:lnTo>
                    <a:pt x="236" y="1129"/>
                  </a:lnTo>
                  <a:lnTo>
                    <a:pt x="234" y="1131"/>
                  </a:lnTo>
                  <a:lnTo>
                    <a:pt x="230" y="1132"/>
                  </a:lnTo>
                  <a:lnTo>
                    <a:pt x="230" y="1136"/>
                  </a:lnTo>
                  <a:lnTo>
                    <a:pt x="230" y="1136"/>
                  </a:lnTo>
                  <a:lnTo>
                    <a:pt x="230" y="1138"/>
                  </a:lnTo>
                  <a:lnTo>
                    <a:pt x="230" y="1138"/>
                  </a:lnTo>
                  <a:lnTo>
                    <a:pt x="230" y="1139"/>
                  </a:lnTo>
                  <a:lnTo>
                    <a:pt x="230" y="1145"/>
                  </a:lnTo>
                  <a:lnTo>
                    <a:pt x="218" y="1146"/>
                  </a:lnTo>
                  <a:lnTo>
                    <a:pt x="213" y="1150"/>
                  </a:lnTo>
                  <a:lnTo>
                    <a:pt x="209" y="1153"/>
                  </a:lnTo>
                  <a:lnTo>
                    <a:pt x="206" y="1159"/>
                  </a:lnTo>
                  <a:lnTo>
                    <a:pt x="201" y="1164"/>
                  </a:lnTo>
                  <a:lnTo>
                    <a:pt x="195" y="1166"/>
                  </a:lnTo>
                  <a:lnTo>
                    <a:pt x="192" y="1166"/>
                  </a:lnTo>
                  <a:lnTo>
                    <a:pt x="187" y="1164"/>
                  </a:lnTo>
                  <a:lnTo>
                    <a:pt x="183" y="1162"/>
                  </a:lnTo>
                  <a:lnTo>
                    <a:pt x="180" y="1160"/>
                  </a:lnTo>
                  <a:lnTo>
                    <a:pt x="178" y="1160"/>
                  </a:lnTo>
                  <a:lnTo>
                    <a:pt x="175" y="1162"/>
                  </a:lnTo>
                  <a:lnTo>
                    <a:pt x="171" y="1164"/>
                  </a:lnTo>
                  <a:lnTo>
                    <a:pt x="168" y="1166"/>
                  </a:lnTo>
                  <a:lnTo>
                    <a:pt x="162" y="1167"/>
                  </a:lnTo>
                  <a:lnTo>
                    <a:pt x="162" y="1176"/>
                  </a:lnTo>
                  <a:lnTo>
                    <a:pt x="211" y="1183"/>
                  </a:lnTo>
                  <a:lnTo>
                    <a:pt x="225" y="1176"/>
                  </a:lnTo>
                  <a:lnTo>
                    <a:pt x="239" y="1167"/>
                  </a:lnTo>
                  <a:lnTo>
                    <a:pt x="250" y="1160"/>
                  </a:lnTo>
                  <a:lnTo>
                    <a:pt x="265" y="1157"/>
                  </a:lnTo>
                  <a:lnTo>
                    <a:pt x="288" y="1153"/>
                  </a:lnTo>
                  <a:lnTo>
                    <a:pt x="312" y="1152"/>
                  </a:lnTo>
                  <a:lnTo>
                    <a:pt x="339" y="1152"/>
                  </a:lnTo>
                  <a:lnTo>
                    <a:pt x="361" y="1152"/>
                  </a:lnTo>
                  <a:lnTo>
                    <a:pt x="380" y="1153"/>
                  </a:lnTo>
                  <a:lnTo>
                    <a:pt x="389" y="1155"/>
                  </a:lnTo>
                  <a:lnTo>
                    <a:pt x="393" y="1155"/>
                  </a:lnTo>
                  <a:lnTo>
                    <a:pt x="387" y="1171"/>
                  </a:lnTo>
                  <a:lnTo>
                    <a:pt x="384" y="1188"/>
                  </a:lnTo>
                  <a:lnTo>
                    <a:pt x="380" y="1206"/>
                  </a:lnTo>
                  <a:lnTo>
                    <a:pt x="386" y="1209"/>
                  </a:lnTo>
                  <a:lnTo>
                    <a:pt x="387" y="1213"/>
                  </a:lnTo>
                  <a:lnTo>
                    <a:pt x="391" y="1216"/>
                  </a:lnTo>
                  <a:lnTo>
                    <a:pt x="393" y="1218"/>
                  </a:lnTo>
                  <a:lnTo>
                    <a:pt x="396" y="1221"/>
                  </a:lnTo>
                  <a:lnTo>
                    <a:pt x="408" y="1225"/>
                  </a:lnTo>
                  <a:lnTo>
                    <a:pt x="422" y="1225"/>
                  </a:lnTo>
                  <a:lnTo>
                    <a:pt x="436" y="1227"/>
                  </a:lnTo>
                  <a:lnTo>
                    <a:pt x="450" y="1234"/>
                  </a:lnTo>
                  <a:lnTo>
                    <a:pt x="454" y="1248"/>
                  </a:lnTo>
                  <a:lnTo>
                    <a:pt x="461" y="1251"/>
                  </a:lnTo>
                  <a:lnTo>
                    <a:pt x="471" y="1255"/>
                  </a:lnTo>
                  <a:lnTo>
                    <a:pt x="485" y="1258"/>
                  </a:lnTo>
                  <a:lnTo>
                    <a:pt x="497" y="1262"/>
                  </a:lnTo>
                  <a:lnTo>
                    <a:pt x="504" y="1263"/>
                  </a:lnTo>
                  <a:lnTo>
                    <a:pt x="506" y="1253"/>
                  </a:lnTo>
                  <a:lnTo>
                    <a:pt x="510" y="1244"/>
                  </a:lnTo>
                  <a:lnTo>
                    <a:pt x="513" y="1235"/>
                  </a:lnTo>
                  <a:lnTo>
                    <a:pt x="524" y="1228"/>
                  </a:lnTo>
                  <a:lnTo>
                    <a:pt x="539" y="1225"/>
                  </a:lnTo>
                  <a:lnTo>
                    <a:pt x="553" y="1228"/>
                  </a:lnTo>
                  <a:lnTo>
                    <a:pt x="567" y="1235"/>
                  </a:lnTo>
                  <a:lnTo>
                    <a:pt x="581" y="1241"/>
                  </a:lnTo>
                  <a:lnTo>
                    <a:pt x="588" y="1242"/>
                  </a:lnTo>
                  <a:lnTo>
                    <a:pt x="602" y="1244"/>
                  </a:lnTo>
                  <a:lnTo>
                    <a:pt x="616" y="1248"/>
                  </a:lnTo>
                  <a:lnTo>
                    <a:pt x="630" y="1249"/>
                  </a:lnTo>
                  <a:lnTo>
                    <a:pt x="641" y="1251"/>
                  </a:lnTo>
                  <a:lnTo>
                    <a:pt x="646" y="1253"/>
                  </a:lnTo>
                  <a:lnTo>
                    <a:pt x="649" y="1251"/>
                  </a:lnTo>
                  <a:lnTo>
                    <a:pt x="651" y="1248"/>
                  </a:lnTo>
                  <a:lnTo>
                    <a:pt x="653" y="1246"/>
                  </a:lnTo>
                  <a:lnTo>
                    <a:pt x="656" y="1242"/>
                  </a:lnTo>
                  <a:lnTo>
                    <a:pt x="660" y="1241"/>
                  </a:lnTo>
                  <a:lnTo>
                    <a:pt x="663" y="1241"/>
                  </a:lnTo>
                  <a:lnTo>
                    <a:pt x="668" y="1241"/>
                  </a:lnTo>
                  <a:lnTo>
                    <a:pt x="681" y="1244"/>
                  </a:lnTo>
                  <a:lnTo>
                    <a:pt x="691" y="1249"/>
                  </a:lnTo>
                  <a:lnTo>
                    <a:pt x="703" y="1248"/>
                  </a:lnTo>
                  <a:lnTo>
                    <a:pt x="716" y="1244"/>
                  </a:lnTo>
                  <a:lnTo>
                    <a:pt x="717" y="1230"/>
                  </a:lnTo>
                  <a:lnTo>
                    <a:pt x="724" y="1213"/>
                  </a:lnTo>
                  <a:lnTo>
                    <a:pt x="730" y="1197"/>
                  </a:lnTo>
                  <a:lnTo>
                    <a:pt x="733" y="1183"/>
                  </a:lnTo>
                  <a:lnTo>
                    <a:pt x="730" y="1171"/>
                  </a:lnTo>
                  <a:lnTo>
                    <a:pt x="728" y="1167"/>
                  </a:lnTo>
                  <a:lnTo>
                    <a:pt x="728" y="1164"/>
                  </a:lnTo>
                  <a:lnTo>
                    <a:pt x="726" y="1162"/>
                  </a:lnTo>
                  <a:lnTo>
                    <a:pt x="724" y="1160"/>
                  </a:lnTo>
                  <a:lnTo>
                    <a:pt x="721" y="1160"/>
                  </a:lnTo>
                  <a:lnTo>
                    <a:pt x="717" y="1160"/>
                  </a:lnTo>
                  <a:lnTo>
                    <a:pt x="710" y="1160"/>
                  </a:lnTo>
                  <a:lnTo>
                    <a:pt x="702" y="1167"/>
                  </a:lnTo>
                  <a:lnTo>
                    <a:pt x="695" y="1169"/>
                  </a:lnTo>
                  <a:lnTo>
                    <a:pt x="688" y="1167"/>
                  </a:lnTo>
                  <a:lnTo>
                    <a:pt x="681" y="1164"/>
                  </a:lnTo>
                  <a:lnTo>
                    <a:pt x="672" y="1160"/>
                  </a:lnTo>
                  <a:lnTo>
                    <a:pt x="667" y="1159"/>
                  </a:lnTo>
                  <a:lnTo>
                    <a:pt x="663" y="1160"/>
                  </a:lnTo>
                  <a:lnTo>
                    <a:pt x="658" y="1162"/>
                  </a:lnTo>
                  <a:lnTo>
                    <a:pt x="656" y="1166"/>
                  </a:lnTo>
                  <a:lnTo>
                    <a:pt x="653" y="1169"/>
                  </a:lnTo>
                  <a:lnTo>
                    <a:pt x="649" y="1171"/>
                  </a:lnTo>
                  <a:lnTo>
                    <a:pt x="634" y="1167"/>
                  </a:lnTo>
                  <a:lnTo>
                    <a:pt x="618" y="1157"/>
                  </a:lnTo>
                  <a:lnTo>
                    <a:pt x="606" y="1141"/>
                  </a:lnTo>
                  <a:lnTo>
                    <a:pt x="600" y="1125"/>
                  </a:lnTo>
                  <a:lnTo>
                    <a:pt x="600" y="1122"/>
                  </a:lnTo>
                  <a:lnTo>
                    <a:pt x="600" y="1118"/>
                  </a:lnTo>
                  <a:lnTo>
                    <a:pt x="600" y="1115"/>
                  </a:lnTo>
                  <a:lnTo>
                    <a:pt x="600" y="1111"/>
                  </a:lnTo>
                  <a:lnTo>
                    <a:pt x="600" y="1108"/>
                  </a:lnTo>
                  <a:lnTo>
                    <a:pt x="602" y="1104"/>
                  </a:lnTo>
                  <a:lnTo>
                    <a:pt x="604" y="1099"/>
                  </a:lnTo>
                  <a:lnTo>
                    <a:pt x="600" y="1096"/>
                  </a:lnTo>
                  <a:lnTo>
                    <a:pt x="597" y="1094"/>
                  </a:lnTo>
                  <a:lnTo>
                    <a:pt x="595" y="1092"/>
                  </a:lnTo>
                  <a:lnTo>
                    <a:pt x="593" y="1090"/>
                  </a:lnTo>
                  <a:lnTo>
                    <a:pt x="590" y="1089"/>
                  </a:lnTo>
                  <a:lnTo>
                    <a:pt x="585" y="1087"/>
                  </a:lnTo>
                  <a:lnTo>
                    <a:pt x="583" y="1085"/>
                  </a:lnTo>
                  <a:lnTo>
                    <a:pt x="581" y="1085"/>
                  </a:lnTo>
                  <a:lnTo>
                    <a:pt x="579" y="1083"/>
                  </a:lnTo>
                  <a:lnTo>
                    <a:pt x="576" y="1083"/>
                  </a:lnTo>
                  <a:lnTo>
                    <a:pt x="572" y="1083"/>
                  </a:lnTo>
                  <a:lnTo>
                    <a:pt x="572" y="1087"/>
                  </a:lnTo>
                  <a:lnTo>
                    <a:pt x="569" y="1087"/>
                  </a:lnTo>
                  <a:lnTo>
                    <a:pt x="569" y="1092"/>
                  </a:lnTo>
                  <a:lnTo>
                    <a:pt x="571" y="1096"/>
                  </a:lnTo>
                  <a:lnTo>
                    <a:pt x="571" y="1097"/>
                  </a:lnTo>
                  <a:lnTo>
                    <a:pt x="571" y="1099"/>
                  </a:lnTo>
                  <a:lnTo>
                    <a:pt x="569" y="1101"/>
                  </a:lnTo>
                  <a:lnTo>
                    <a:pt x="567" y="1101"/>
                  </a:lnTo>
                  <a:lnTo>
                    <a:pt x="564" y="1101"/>
                  </a:lnTo>
                  <a:lnTo>
                    <a:pt x="557" y="1103"/>
                  </a:lnTo>
                  <a:lnTo>
                    <a:pt x="555" y="1099"/>
                  </a:lnTo>
                  <a:lnTo>
                    <a:pt x="553" y="1097"/>
                  </a:lnTo>
                  <a:lnTo>
                    <a:pt x="553" y="1096"/>
                  </a:lnTo>
                  <a:lnTo>
                    <a:pt x="550" y="1094"/>
                  </a:lnTo>
                  <a:lnTo>
                    <a:pt x="550" y="1099"/>
                  </a:lnTo>
                  <a:lnTo>
                    <a:pt x="559" y="1110"/>
                  </a:lnTo>
                  <a:lnTo>
                    <a:pt x="566" y="1125"/>
                  </a:lnTo>
                  <a:lnTo>
                    <a:pt x="569" y="1141"/>
                  </a:lnTo>
                  <a:lnTo>
                    <a:pt x="564" y="1145"/>
                  </a:lnTo>
                  <a:lnTo>
                    <a:pt x="560" y="1146"/>
                  </a:lnTo>
                  <a:lnTo>
                    <a:pt x="559" y="1150"/>
                  </a:lnTo>
                  <a:lnTo>
                    <a:pt x="557" y="1153"/>
                  </a:lnTo>
                  <a:lnTo>
                    <a:pt x="557" y="1155"/>
                  </a:lnTo>
                  <a:lnTo>
                    <a:pt x="555" y="1159"/>
                  </a:lnTo>
                  <a:lnTo>
                    <a:pt x="553" y="1160"/>
                  </a:lnTo>
                  <a:lnTo>
                    <a:pt x="548" y="1162"/>
                  </a:lnTo>
                  <a:lnTo>
                    <a:pt x="543" y="1164"/>
                  </a:lnTo>
                  <a:lnTo>
                    <a:pt x="541" y="1162"/>
                  </a:lnTo>
                  <a:lnTo>
                    <a:pt x="539" y="1162"/>
                  </a:lnTo>
                  <a:lnTo>
                    <a:pt x="539" y="1162"/>
                  </a:lnTo>
                  <a:lnTo>
                    <a:pt x="538" y="1160"/>
                  </a:lnTo>
                  <a:lnTo>
                    <a:pt x="534" y="1160"/>
                  </a:lnTo>
                  <a:lnTo>
                    <a:pt x="518" y="1113"/>
                  </a:lnTo>
                  <a:lnTo>
                    <a:pt x="515" y="1111"/>
                  </a:lnTo>
                  <a:lnTo>
                    <a:pt x="511" y="1108"/>
                  </a:lnTo>
                  <a:lnTo>
                    <a:pt x="506" y="1104"/>
                  </a:lnTo>
                  <a:lnTo>
                    <a:pt x="503" y="1103"/>
                  </a:lnTo>
                  <a:lnTo>
                    <a:pt x="499" y="1099"/>
                  </a:lnTo>
                  <a:lnTo>
                    <a:pt x="497" y="1089"/>
                  </a:lnTo>
                  <a:lnTo>
                    <a:pt x="499" y="1080"/>
                  </a:lnTo>
                  <a:lnTo>
                    <a:pt x="501" y="1073"/>
                  </a:lnTo>
                  <a:lnTo>
                    <a:pt x="501" y="1066"/>
                  </a:lnTo>
                  <a:lnTo>
                    <a:pt x="496" y="1061"/>
                  </a:lnTo>
                  <a:lnTo>
                    <a:pt x="483" y="1052"/>
                  </a:lnTo>
                  <a:lnTo>
                    <a:pt x="473" y="1047"/>
                  </a:lnTo>
                  <a:lnTo>
                    <a:pt x="464" y="1045"/>
                  </a:lnTo>
                  <a:lnTo>
                    <a:pt x="456" y="1040"/>
                  </a:lnTo>
                  <a:lnTo>
                    <a:pt x="449" y="1029"/>
                  </a:lnTo>
                  <a:lnTo>
                    <a:pt x="442" y="1010"/>
                  </a:lnTo>
                  <a:lnTo>
                    <a:pt x="428" y="1014"/>
                  </a:lnTo>
                  <a:lnTo>
                    <a:pt x="426" y="1008"/>
                  </a:lnTo>
                  <a:lnTo>
                    <a:pt x="426" y="1005"/>
                  </a:lnTo>
                  <a:lnTo>
                    <a:pt x="424" y="1001"/>
                  </a:lnTo>
                  <a:lnTo>
                    <a:pt x="422" y="998"/>
                  </a:lnTo>
                  <a:close/>
                  <a:moveTo>
                    <a:pt x="662" y="979"/>
                  </a:moveTo>
                  <a:lnTo>
                    <a:pt x="658" y="987"/>
                  </a:lnTo>
                  <a:lnTo>
                    <a:pt x="651" y="1000"/>
                  </a:lnTo>
                  <a:lnTo>
                    <a:pt x="642" y="1014"/>
                  </a:lnTo>
                  <a:lnTo>
                    <a:pt x="634" y="1028"/>
                  </a:lnTo>
                  <a:lnTo>
                    <a:pt x="627" y="1040"/>
                  </a:lnTo>
                  <a:lnTo>
                    <a:pt x="623" y="1050"/>
                  </a:lnTo>
                  <a:lnTo>
                    <a:pt x="623" y="1056"/>
                  </a:lnTo>
                  <a:lnTo>
                    <a:pt x="625" y="1063"/>
                  </a:lnTo>
                  <a:lnTo>
                    <a:pt x="625" y="1066"/>
                  </a:lnTo>
                  <a:lnTo>
                    <a:pt x="627" y="1070"/>
                  </a:lnTo>
                  <a:lnTo>
                    <a:pt x="630" y="1071"/>
                  </a:lnTo>
                  <a:lnTo>
                    <a:pt x="634" y="1073"/>
                  </a:lnTo>
                  <a:lnTo>
                    <a:pt x="639" y="1075"/>
                  </a:lnTo>
                  <a:lnTo>
                    <a:pt x="653" y="1080"/>
                  </a:lnTo>
                  <a:lnTo>
                    <a:pt x="667" y="1078"/>
                  </a:lnTo>
                  <a:lnTo>
                    <a:pt x="679" y="1073"/>
                  </a:lnTo>
                  <a:lnTo>
                    <a:pt x="693" y="1066"/>
                  </a:lnTo>
                  <a:lnTo>
                    <a:pt x="707" y="1064"/>
                  </a:lnTo>
                  <a:lnTo>
                    <a:pt x="721" y="1064"/>
                  </a:lnTo>
                  <a:lnTo>
                    <a:pt x="730" y="1070"/>
                  </a:lnTo>
                  <a:lnTo>
                    <a:pt x="737" y="1075"/>
                  </a:lnTo>
                  <a:lnTo>
                    <a:pt x="745" y="1078"/>
                  </a:lnTo>
                  <a:lnTo>
                    <a:pt x="766" y="1082"/>
                  </a:lnTo>
                  <a:lnTo>
                    <a:pt x="787" y="1080"/>
                  </a:lnTo>
                  <a:lnTo>
                    <a:pt x="806" y="1075"/>
                  </a:lnTo>
                  <a:lnTo>
                    <a:pt x="812" y="1064"/>
                  </a:lnTo>
                  <a:lnTo>
                    <a:pt x="806" y="1064"/>
                  </a:lnTo>
                  <a:lnTo>
                    <a:pt x="798" y="1050"/>
                  </a:lnTo>
                  <a:lnTo>
                    <a:pt x="784" y="1038"/>
                  </a:lnTo>
                  <a:lnTo>
                    <a:pt x="764" y="1026"/>
                  </a:lnTo>
                  <a:lnTo>
                    <a:pt x="745" y="1015"/>
                  </a:lnTo>
                  <a:lnTo>
                    <a:pt x="730" y="1010"/>
                  </a:lnTo>
                  <a:lnTo>
                    <a:pt x="721" y="1017"/>
                  </a:lnTo>
                  <a:lnTo>
                    <a:pt x="709" y="1022"/>
                  </a:lnTo>
                  <a:lnTo>
                    <a:pt x="700" y="1021"/>
                  </a:lnTo>
                  <a:lnTo>
                    <a:pt x="695" y="1014"/>
                  </a:lnTo>
                  <a:lnTo>
                    <a:pt x="688" y="1007"/>
                  </a:lnTo>
                  <a:lnTo>
                    <a:pt x="684" y="998"/>
                  </a:lnTo>
                  <a:lnTo>
                    <a:pt x="696" y="994"/>
                  </a:lnTo>
                  <a:lnTo>
                    <a:pt x="695" y="993"/>
                  </a:lnTo>
                  <a:lnTo>
                    <a:pt x="693" y="993"/>
                  </a:lnTo>
                  <a:lnTo>
                    <a:pt x="693" y="993"/>
                  </a:lnTo>
                  <a:lnTo>
                    <a:pt x="691" y="993"/>
                  </a:lnTo>
                  <a:lnTo>
                    <a:pt x="688" y="991"/>
                  </a:lnTo>
                  <a:lnTo>
                    <a:pt x="682" y="986"/>
                  </a:lnTo>
                  <a:lnTo>
                    <a:pt x="677" y="984"/>
                  </a:lnTo>
                  <a:lnTo>
                    <a:pt x="670" y="981"/>
                  </a:lnTo>
                  <a:lnTo>
                    <a:pt x="662" y="979"/>
                  </a:lnTo>
                  <a:close/>
                  <a:moveTo>
                    <a:pt x="941" y="975"/>
                  </a:moveTo>
                  <a:lnTo>
                    <a:pt x="930" y="984"/>
                  </a:lnTo>
                  <a:lnTo>
                    <a:pt x="918" y="989"/>
                  </a:lnTo>
                  <a:lnTo>
                    <a:pt x="906" y="994"/>
                  </a:lnTo>
                  <a:lnTo>
                    <a:pt x="895" y="1003"/>
                  </a:lnTo>
                  <a:lnTo>
                    <a:pt x="888" y="1014"/>
                  </a:lnTo>
                  <a:lnTo>
                    <a:pt x="885" y="1029"/>
                  </a:lnTo>
                  <a:lnTo>
                    <a:pt x="890" y="1045"/>
                  </a:lnTo>
                  <a:lnTo>
                    <a:pt x="901" y="1061"/>
                  </a:lnTo>
                  <a:lnTo>
                    <a:pt x="911" y="1077"/>
                  </a:lnTo>
                  <a:lnTo>
                    <a:pt x="923" y="1090"/>
                  </a:lnTo>
                  <a:lnTo>
                    <a:pt x="930" y="1103"/>
                  </a:lnTo>
                  <a:lnTo>
                    <a:pt x="918" y="1103"/>
                  </a:lnTo>
                  <a:lnTo>
                    <a:pt x="918" y="1125"/>
                  </a:lnTo>
                  <a:lnTo>
                    <a:pt x="922" y="1141"/>
                  </a:lnTo>
                  <a:lnTo>
                    <a:pt x="932" y="1150"/>
                  </a:lnTo>
                  <a:lnTo>
                    <a:pt x="950" y="1153"/>
                  </a:lnTo>
                  <a:lnTo>
                    <a:pt x="976" y="1152"/>
                  </a:lnTo>
                  <a:lnTo>
                    <a:pt x="974" y="1132"/>
                  </a:lnTo>
                  <a:lnTo>
                    <a:pt x="970" y="1120"/>
                  </a:lnTo>
                  <a:lnTo>
                    <a:pt x="965" y="1110"/>
                  </a:lnTo>
                  <a:lnTo>
                    <a:pt x="963" y="1099"/>
                  </a:lnTo>
                  <a:lnTo>
                    <a:pt x="965" y="1083"/>
                  </a:lnTo>
                  <a:lnTo>
                    <a:pt x="969" y="1085"/>
                  </a:lnTo>
                  <a:lnTo>
                    <a:pt x="972" y="1085"/>
                  </a:lnTo>
                  <a:lnTo>
                    <a:pt x="976" y="1085"/>
                  </a:lnTo>
                  <a:lnTo>
                    <a:pt x="979" y="1085"/>
                  </a:lnTo>
                  <a:lnTo>
                    <a:pt x="984" y="1083"/>
                  </a:lnTo>
                  <a:lnTo>
                    <a:pt x="981" y="1080"/>
                  </a:lnTo>
                  <a:lnTo>
                    <a:pt x="977" y="1078"/>
                  </a:lnTo>
                  <a:lnTo>
                    <a:pt x="976" y="1077"/>
                  </a:lnTo>
                  <a:lnTo>
                    <a:pt x="972" y="1073"/>
                  </a:lnTo>
                  <a:lnTo>
                    <a:pt x="969" y="1071"/>
                  </a:lnTo>
                  <a:lnTo>
                    <a:pt x="967" y="1073"/>
                  </a:lnTo>
                  <a:lnTo>
                    <a:pt x="967" y="1077"/>
                  </a:lnTo>
                  <a:lnTo>
                    <a:pt x="965" y="1080"/>
                  </a:lnTo>
                  <a:lnTo>
                    <a:pt x="965" y="1082"/>
                  </a:lnTo>
                  <a:lnTo>
                    <a:pt x="963" y="1083"/>
                  </a:lnTo>
                  <a:lnTo>
                    <a:pt x="962" y="1082"/>
                  </a:lnTo>
                  <a:lnTo>
                    <a:pt x="960" y="1078"/>
                  </a:lnTo>
                  <a:lnTo>
                    <a:pt x="955" y="1070"/>
                  </a:lnTo>
                  <a:lnTo>
                    <a:pt x="950" y="1061"/>
                  </a:lnTo>
                  <a:lnTo>
                    <a:pt x="951" y="1057"/>
                  </a:lnTo>
                  <a:lnTo>
                    <a:pt x="953" y="1057"/>
                  </a:lnTo>
                  <a:lnTo>
                    <a:pt x="955" y="1056"/>
                  </a:lnTo>
                  <a:lnTo>
                    <a:pt x="956" y="1052"/>
                  </a:lnTo>
                  <a:lnTo>
                    <a:pt x="941" y="1043"/>
                  </a:lnTo>
                  <a:lnTo>
                    <a:pt x="929" y="1029"/>
                  </a:lnTo>
                  <a:lnTo>
                    <a:pt x="922" y="1014"/>
                  </a:lnTo>
                  <a:lnTo>
                    <a:pt x="941" y="1012"/>
                  </a:lnTo>
                  <a:lnTo>
                    <a:pt x="955" y="1007"/>
                  </a:lnTo>
                  <a:lnTo>
                    <a:pt x="962" y="994"/>
                  </a:lnTo>
                  <a:lnTo>
                    <a:pt x="965" y="979"/>
                  </a:lnTo>
                  <a:lnTo>
                    <a:pt x="960" y="977"/>
                  </a:lnTo>
                  <a:lnTo>
                    <a:pt x="955" y="977"/>
                  </a:lnTo>
                  <a:lnTo>
                    <a:pt x="950" y="975"/>
                  </a:lnTo>
                  <a:lnTo>
                    <a:pt x="941" y="975"/>
                  </a:lnTo>
                  <a:close/>
                  <a:moveTo>
                    <a:pt x="754" y="972"/>
                  </a:moveTo>
                  <a:lnTo>
                    <a:pt x="740" y="979"/>
                  </a:lnTo>
                  <a:lnTo>
                    <a:pt x="723" y="984"/>
                  </a:lnTo>
                  <a:lnTo>
                    <a:pt x="723" y="998"/>
                  </a:lnTo>
                  <a:lnTo>
                    <a:pt x="730" y="1000"/>
                  </a:lnTo>
                  <a:lnTo>
                    <a:pt x="738" y="1001"/>
                  </a:lnTo>
                  <a:lnTo>
                    <a:pt x="749" y="1001"/>
                  </a:lnTo>
                  <a:lnTo>
                    <a:pt x="749" y="994"/>
                  </a:lnTo>
                  <a:lnTo>
                    <a:pt x="752" y="989"/>
                  </a:lnTo>
                  <a:lnTo>
                    <a:pt x="754" y="984"/>
                  </a:lnTo>
                  <a:lnTo>
                    <a:pt x="754" y="979"/>
                  </a:lnTo>
                  <a:lnTo>
                    <a:pt x="754" y="975"/>
                  </a:lnTo>
                  <a:lnTo>
                    <a:pt x="754" y="972"/>
                  </a:lnTo>
                  <a:close/>
                  <a:moveTo>
                    <a:pt x="2201" y="809"/>
                  </a:moveTo>
                  <a:lnTo>
                    <a:pt x="2203" y="811"/>
                  </a:lnTo>
                  <a:lnTo>
                    <a:pt x="2203" y="811"/>
                  </a:lnTo>
                  <a:lnTo>
                    <a:pt x="2203" y="811"/>
                  </a:lnTo>
                  <a:lnTo>
                    <a:pt x="2203" y="813"/>
                  </a:lnTo>
                  <a:lnTo>
                    <a:pt x="2204" y="813"/>
                  </a:lnTo>
                  <a:lnTo>
                    <a:pt x="2204" y="815"/>
                  </a:lnTo>
                  <a:lnTo>
                    <a:pt x="2210" y="827"/>
                  </a:lnTo>
                  <a:lnTo>
                    <a:pt x="2210" y="843"/>
                  </a:lnTo>
                  <a:lnTo>
                    <a:pt x="2210" y="858"/>
                  </a:lnTo>
                  <a:lnTo>
                    <a:pt x="2213" y="876"/>
                  </a:lnTo>
                  <a:lnTo>
                    <a:pt x="2218" y="893"/>
                  </a:lnTo>
                  <a:lnTo>
                    <a:pt x="2227" y="912"/>
                  </a:lnTo>
                  <a:lnTo>
                    <a:pt x="2232" y="933"/>
                  </a:lnTo>
                  <a:lnTo>
                    <a:pt x="2208" y="930"/>
                  </a:lnTo>
                  <a:lnTo>
                    <a:pt x="2208" y="946"/>
                  </a:lnTo>
                  <a:lnTo>
                    <a:pt x="2211" y="958"/>
                  </a:lnTo>
                  <a:lnTo>
                    <a:pt x="2213" y="970"/>
                  </a:lnTo>
                  <a:lnTo>
                    <a:pt x="2217" y="987"/>
                  </a:lnTo>
                  <a:lnTo>
                    <a:pt x="2211" y="987"/>
                  </a:lnTo>
                  <a:lnTo>
                    <a:pt x="2208" y="987"/>
                  </a:lnTo>
                  <a:lnTo>
                    <a:pt x="2203" y="989"/>
                  </a:lnTo>
                  <a:lnTo>
                    <a:pt x="2201" y="989"/>
                  </a:lnTo>
                  <a:lnTo>
                    <a:pt x="2198" y="991"/>
                  </a:lnTo>
                  <a:lnTo>
                    <a:pt x="2198" y="991"/>
                  </a:lnTo>
                  <a:lnTo>
                    <a:pt x="2194" y="981"/>
                  </a:lnTo>
                  <a:lnTo>
                    <a:pt x="2192" y="961"/>
                  </a:lnTo>
                  <a:lnTo>
                    <a:pt x="2192" y="939"/>
                  </a:lnTo>
                  <a:lnTo>
                    <a:pt x="2192" y="914"/>
                  </a:lnTo>
                  <a:lnTo>
                    <a:pt x="2192" y="891"/>
                  </a:lnTo>
                  <a:lnTo>
                    <a:pt x="2189" y="876"/>
                  </a:lnTo>
                  <a:lnTo>
                    <a:pt x="2189" y="837"/>
                  </a:lnTo>
                  <a:lnTo>
                    <a:pt x="2192" y="832"/>
                  </a:lnTo>
                  <a:lnTo>
                    <a:pt x="2194" y="829"/>
                  </a:lnTo>
                  <a:lnTo>
                    <a:pt x="2196" y="825"/>
                  </a:lnTo>
                  <a:lnTo>
                    <a:pt x="2198" y="822"/>
                  </a:lnTo>
                  <a:lnTo>
                    <a:pt x="2199" y="816"/>
                  </a:lnTo>
                  <a:lnTo>
                    <a:pt x="2201" y="809"/>
                  </a:lnTo>
                  <a:close/>
                  <a:moveTo>
                    <a:pt x="150" y="795"/>
                  </a:moveTo>
                  <a:lnTo>
                    <a:pt x="154" y="816"/>
                  </a:lnTo>
                  <a:lnTo>
                    <a:pt x="152" y="837"/>
                  </a:lnTo>
                  <a:lnTo>
                    <a:pt x="147" y="860"/>
                  </a:lnTo>
                  <a:lnTo>
                    <a:pt x="133" y="867"/>
                  </a:lnTo>
                  <a:lnTo>
                    <a:pt x="120" y="871"/>
                  </a:lnTo>
                  <a:lnTo>
                    <a:pt x="101" y="872"/>
                  </a:lnTo>
                  <a:lnTo>
                    <a:pt x="101" y="864"/>
                  </a:lnTo>
                  <a:lnTo>
                    <a:pt x="106" y="851"/>
                  </a:lnTo>
                  <a:lnTo>
                    <a:pt x="106" y="836"/>
                  </a:lnTo>
                  <a:lnTo>
                    <a:pt x="105" y="818"/>
                  </a:lnTo>
                  <a:lnTo>
                    <a:pt x="115" y="809"/>
                  </a:lnTo>
                  <a:lnTo>
                    <a:pt x="124" y="802"/>
                  </a:lnTo>
                  <a:lnTo>
                    <a:pt x="134" y="797"/>
                  </a:lnTo>
                  <a:lnTo>
                    <a:pt x="150" y="795"/>
                  </a:lnTo>
                  <a:close/>
                  <a:moveTo>
                    <a:pt x="400" y="768"/>
                  </a:moveTo>
                  <a:lnTo>
                    <a:pt x="403" y="771"/>
                  </a:lnTo>
                  <a:lnTo>
                    <a:pt x="405" y="773"/>
                  </a:lnTo>
                  <a:lnTo>
                    <a:pt x="407" y="775"/>
                  </a:lnTo>
                  <a:lnTo>
                    <a:pt x="407" y="778"/>
                  </a:lnTo>
                  <a:lnTo>
                    <a:pt x="407" y="782"/>
                  </a:lnTo>
                  <a:lnTo>
                    <a:pt x="408" y="787"/>
                  </a:lnTo>
                  <a:lnTo>
                    <a:pt x="407" y="790"/>
                  </a:lnTo>
                  <a:lnTo>
                    <a:pt x="405" y="792"/>
                  </a:lnTo>
                  <a:lnTo>
                    <a:pt x="405" y="794"/>
                  </a:lnTo>
                  <a:lnTo>
                    <a:pt x="405" y="795"/>
                  </a:lnTo>
                  <a:lnTo>
                    <a:pt x="405" y="797"/>
                  </a:lnTo>
                  <a:lnTo>
                    <a:pt x="403" y="799"/>
                  </a:lnTo>
                  <a:lnTo>
                    <a:pt x="401" y="801"/>
                  </a:lnTo>
                  <a:lnTo>
                    <a:pt x="400" y="801"/>
                  </a:lnTo>
                  <a:lnTo>
                    <a:pt x="398" y="801"/>
                  </a:lnTo>
                  <a:lnTo>
                    <a:pt x="396" y="802"/>
                  </a:lnTo>
                  <a:lnTo>
                    <a:pt x="393" y="802"/>
                  </a:lnTo>
                  <a:lnTo>
                    <a:pt x="387" y="790"/>
                  </a:lnTo>
                  <a:lnTo>
                    <a:pt x="384" y="785"/>
                  </a:lnTo>
                  <a:lnTo>
                    <a:pt x="384" y="783"/>
                  </a:lnTo>
                  <a:lnTo>
                    <a:pt x="386" y="782"/>
                  </a:lnTo>
                  <a:lnTo>
                    <a:pt x="393" y="778"/>
                  </a:lnTo>
                  <a:lnTo>
                    <a:pt x="400" y="768"/>
                  </a:lnTo>
                  <a:close/>
                  <a:moveTo>
                    <a:pt x="480" y="729"/>
                  </a:moveTo>
                  <a:lnTo>
                    <a:pt x="485" y="731"/>
                  </a:lnTo>
                  <a:lnTo>
                    <a:pt x="487" y="731"/>
                  </a:lnTo>
                  <a:lnTo>
                    <a:pt x="489" y="731"/>
                  </a:lnTo>
                  <a:lnTo>
                    <a:pt x="490" y="733"/>
                  </a:lnTo>
                  <a:lnTo>
                    <a:pt x="492" y="733"/>
                  </a:lnTo>
                  <a:lnTo>
                    <a:pt x="489" y="738"/>
                  </a:lnTo>
                  <a:lnTo>
                    <a:pt x="487" y="743"/>
                  </a:lnTo>
                  <a:lnTo>
                    <a:pt x="485" y="748"/>
                  </a:lnTo>
                  <a:lnTo>
                    <a:pt x="482" y="754"/>
                  </a:lnTo>
                  <a:lnTo>
                    <a:pt x="476" y="757"/>
                  </a:lnTo>
                  <a:lnTo>
                    <a:pt x="476" y="752"/>
                  </a:lnTo>
                  <a:lnTo>
                    <a:pt x="475" y="752"/>
                  </a:lnTo>
                  <a:lnTo>
                    <a:pt x="475" y="750"/>
                  </a:lnTo>
                  <a:lnTo>
                    <a:pt x="475" y="750"/>
                  </a:lnTo>
                  <a:lnTo>
                    <a:pt x="475" y="748"/>
                  </a:lnTo>
                  <a:lnTo>
                    <a:pt x="473" y="745"/>
                  </a:lnTo>
                  <a:lnTo>
                    <a:pt x="476" y="741"/>
                  </a:lnTo>
                  <a:lnTo>
                    <a:pt x="478" y="738"/>
                  </a:lnTo>
                  <a:lnTo>
                    <a:pt x="480" y="734"/>
                  </a:lnTo>
                  <a:lnTo>
                    <a:pt x="480" y="729"/>
                  </a:lnTo>
                  <a:close/>
                  <a:moveTo>
                    <a:pt x="543" y="703"/>
                  </a:moveTo>
                  <a:lnTo>
                    <a:pt x="557" y="710"/>
                  </a:lnTo>
                  <a:lnTo>
                    <a:pt x="557" y="715"/>
                  </a:lnTo>
                  <a:lnTo>
                    <a:pt x="553" y="715"/>
                  </a:lnTo>
                  <a:lnTo>
                    <a:pt x="552" y="717"/>
                  </a:lnTo>
                  <a:lnTo>
                    <a:pt x="548" y="719"/>
                  </a:lnTo>
                  <a:lnTo>
                    <a:pt x="546" y="722"/>
                  </a:lnTo>
                  <a:lnTo>
                    <a:pt x="543" y="720"/>
                  </a:lnTo>
                  <a:lnTo>
                    <a:pt x="541" y="720"/>
                  </a:lnTo>
                  <a:lnTo>
                    <a:pt x="541" y="720"/>
                  </a:lnTo>
                  <a:lnTo>
                    <a:pt x="539" y="719"/>
                  </a:lnTo>
                  <a:lnTo>
                    <a:pt x="538" y="719"/>
                  </a:lnTo>
                  <a:lnTo>
                    <a:pt x="538" y="715"/>
                  </a:lnTo>
                  <a:lnTo>
                    <a:pt x="538" y="712"/>
                  </a:lnTo>
                  <a:lnTo>
                    <a:pt x="538" y="710"/>
                  </a:lnTo>
                  <a:lnTo>
                    <a:pt x="538" y="710"/>
                  </a:lnTo>
                  <a:lnTo>
                    <a:pt x="539" y="706"/>
                  </a:lnTo>
                  <a:lnTo>
                    <a:pt x="543" y="703"/>
                  </a:lnTo>
                  <a:close/>
                  <a:moveTo>
                    <a:pt x="169" y="694"/>
                  </a:moveTo>
                  <a:lnTo>
                    <a:pt x="187" y="696"/>
                  </a:lnTo>
                  <a:lnTo>
                    <a:pt x="201" y="699"/>
                  </a:lnTo>
                  <a:lnTo>
                    <a:pt x="197" y="706"/>
                  </a:lnTo>
                  <a:lnTo>
                    <a:pt x="195" y="712"/>
                  </a:lnTo>
                  <a:lnTo>
                    <a:pt x="192" y="717"/>
                  </a:lnTo>
                  <a:lnTo>
                    <a:pt x="188" y="722"/>
                  </a:lnTo>
                  <a:lnTo>
                    <a:pt x="197" y="722"/>
                  </a:lnTo>
                  <a:lnTo>
                    <a:pt x="201" y="719"/>
                  </a:lnTo>
                  <a:lnTo>
                    <a:pt x="202" y="717"/>
                  </a:lnTo>
                  <a:lnTo>
                    <a:pt x="206" y="715"/>
                  </a:lnTo>
                  <a:lnTo>
                    <a:pt x="211" y="715"/>
                  </a:lnTo>
                  <a:lnTo>
                    <a:pt x="211" y="722"/>
                  </a:lnTo>
                  <a:lnTo>
                    <a:pt x="216" y="734"/>
                  </a:lnTo>
                  <a:lnTo>
                    <a:pt x="213" y="745"/>
                  </a:lnTo>
                  <a:lnTo>
                    <a:pt x="208" y="754"/>
                  </a:lnTo>
                  <a:lnTo>
                    <a:pt x="204" y="761"/>
                  </a:lnTo>
                  <a:lnTo>
                    <a:pt x="213" y="769"/>
                  </a:lnTo>
                  <a:lnTo>
                    <a:pt x="222" y="782"/>
                  </a:lnTo>
                  <a:lnTo>
                    <a:pt x="234" y="795"/>
                  </a:lnTo>
                  <a:lnTo>
                    <a:pt x="244" y="811"/>
                  </a:lnTo>
                  <a:lnTo>
                    <a:pt x="253" y="829"/>
                  </a:lnTo>
                  <a:lnTo>
                    <a:pt x="260" y="844"/>
                  </a:lnTo>
                  <a:lnTo>
                    <a:pt x="262" y="857"/>
                  </a:lnTo>
                  <a:lnTo>
                    <a:pt x="258" y="869"/>
                  </a:lnTo>
                  <a:lnTo>
                    <a:pt x="250" y="876"/>
                  </a:lnTo>
                  <a:lnTo>
                    <a:pt x="239" y="883"/>
                  </a:lnTo>
                  <a:lnTo>
                    <a:pt x="222" y="890"/>
                  </a:lnTo>
                  <a:lnTo>
                    <a:pt x="201" y="895"/>
                  </a:lnTo>
                  <a:lnTo>
                    <a:pt x="182" y="900"/>
                  </a:lnTo>
                  <a:lnTo>
                    <a:pt x="166" y="902"/>
                  </a:lnTo>
                  <a:lnTo>
                    <a:pt x="166" y="898"/>
                  </a:lnTo>
                  <a:lnTo>
                    <a:pt x="176" y="883"/>
                  </a:lnTo>
                  <a:lnTo>
                    <a:pt x="185" y="867"/>
                  </a:lnTo>
                  <a:lnTo>
                    <a:pt x="180" y="867"/>
                  </a:lnTo>
                  <a:lnTo>
                    <a:pt x="176" y="867"/>
                  </a:lnTo>
                  <a:lnTo>
                    <a:pt x="173" y="865"/>
                  </a:lnTo>
                  <a:lnTo>
                    <a:pt x="173" y="864"/>
                  </a:lnTo>
                  <a:lnTo>
                    <a:pt x="171" y="862"/>
                  </a:lnTo>
                  <a:lnTo>
                    <a:pt x="171" y="858"/>
                  </a:lnTo>
                  <a:lnTo>
                    <a:pt x="169" y="853"/>
                  </a:lnTo>
                  <a:lnTo>
                    <a:pt x="182" y="850"/>
                  </a:lnTo>
                  <a:lnTo>
                    <a:pt x="178" y="846"/>
                  </a:lnTo>
                  <a:lnTo>
                    <a:pt x="178" y="844"/>
                  </a:lnTo>
                  <a:lnTo>
                    <a:pt x="176" y="843"/>
                  </a:lnTo>
                  <a:lnTo>
                    <a:pt x="176" y="843"/>
                  </a:lnTo>
                  <a:lnTo>
                    <a:pt x="176" y="841"/>
                  </a:lnTo>
                  <a:lnTo>
                    <a:pt x="178" y="837"/>
                  </a:lnTo>
                  <a:lnTo>
                    <a:pt x="180" y="830"/>
                  </a:lnTo>
                  <a:lnTo>
                    <a:pt x="185" y="825"/>
                  </a:lnTo>
                  <a:lnTo>
                    <a:pt x="188" y="822"/>
                  </a:lnTo>
                  <a:lnTo>
                    <a:pt x="195" y="818"/>
                  </a:lnTo>
                  <a:lnTo>
                    <a:pt x="201" y="815"/>
                  </a:lnTo>
                  <a:lnTo>
                    <a:pt x="199" y="811"/>
                  </a:lnTo>
                  <a:lnTo>
                    <a:pt x="199" y="809"/>
                  </a:lnTo>
                  <a:lnTo>
                    <a:pt x="199" y="809"/>
                  </a:lnTo>
                  <a:lnTo>
                    <a:pt x="197" y="808"/>
                  </a:lnTo>
                  <a:lnTo>
                    <a:pt x="197" y="806"/>
                  </a:lnTo>
                  <a:lnTo>
                    <a:pt x="195" y="802"/>
                  </a:lnTo>
                  <a:lnTo>
                    <a:pt x="194" y="802"/>
                  </a:lnTo>
                  <a:lnTo>
                    <a:pt x="194" y="801"/>
                  </a:lnTo>
                  <a:lnTo>
                    <a:pt x="194" y="801"/>
                  </a:lnTo>
                  <a:lnTo>
                    <a:pt x="194" y="801"/>
                  </a:lnTo>
                  <a:lnTo>
                    <a:pt x="192" y="801"/>
                  </a:lnTo>
                  <a:lnTo>
                    <a:pt x="188" y="799"/>
                  </a:lnTo>
                  <a:lnTo>
                    <a:pt x="185" y="797"/>
                  </a:lnTo>
                  <a:lnTo>
                    <a:pt x="183" y="797"/>
                  </a:lnTo>
                  <a:lnTo>
                    <a:pt x="180" y="797"/>
                  </a:lnTo>
                  <a:lnTo>
                    <a:pt x="176" y="795"/>
                  </a:lnTo>
                  <a:lnTo>
                    <a:pt x="173" y="795"/>
                  </a:lnTo>
                  <a:lnTo>
                    <a:pt x="173" y="794"/>
                  </a:lnTo>
                  <a:lnTo>
                    <a:pt x="171" y="792"/>
                  </a:lnTo>
                  <a:lnTo>
                    <a:pt x="171" y="790"/>
                  </a:lnTo>
                  <a:lnTo>
                    <a:pt x="171" y="787"/>
                  </a:lnTo>
                  <a:lnTo>
                    <a:pt x="169" y="783"/>
                  </a:lnTo>
                  <a:lnTo>
                    <a:pt x="171" y="782"/>
                  </a:lnTo>
                  <a:lnTo>
                    <a:pt x="171" y="780"/>
                  </a:lnTo>
                  <a:lnTo>
                    <a:pt x="173" y="778"/>
                  </a:lnTo>
                  <a:lnTo>
                    <a:pt x="173" y="776"/>
                  </a:lnTo>
                  <a:lnTo>
                    <a:pt x="173" y="773"/>
                  </a:lnTo>
                  <a:lnTo>
                    <a:pt x="169" y="773"/>
                  </a:lnTo>
                  <a:lnTo>
                    <a:pt x="168" y="776"/>
                  </a:lnTo>
                  <a:lnTo>
                    <a:pt x="168" y="778"/>
                  </a:lnTo>
                  <a:lnTo>
                    <a:pt x="168" y="780"/>
                  </a:lnTo>
                  <a:lnTo>
                    <a:pt x="166" y="780"/>
                  </a:lnTo>
                  <a:lnTo>
                    <a:pt x="164" y="782"/>
                  </a:lnTo>
                  <a:lnTo>
                    <a:pt x="162" y="783"/>
                  </a:lnTo>
                  <a:lnTo>
                    <a:pt x="159" y="766"/>
                  </a:lnTo>
                  <a:lnTo>
                    <a:pt x="155" y="750"/>
                  </a:lnTo>
                  <a:lnTo>
                    <a:pt x="154" y="738"/>
                  </a:lnTo>
                  <a:lnTo>
                    <a:pt x="157" y="729"/>
                  </a:lnTo>
                  <a:lnTo>
                    <a:pt x="162" y="720"/>
                  </a:lnTo>
                  <a:lnTo>
                    <a:pt x="168" y="710"/>
                  </a:lnTo>
                  <a:lnTo>
                    <a:pt x="169" y="694"/>
                  </a:lnTo>
                  <a:close/>
                  <a:moveTo>
                    <a:pt x="860" y="370"/>
                  </a:moveTo>
                  <a:lnTo>
                    <a:pt x="876" y="370"/>
                  </a:lnTo>
                  <a:lnTo>
                    <a:pt x="876" y="377"/>
                  </a:lnTo>
                  <a:lnTo>
                    <a:pt x="873" y="377"/>
                  </a:lnTo>
                  <a:lnTo>
                    <a:pt x="869" y="380"/>
                  </a:lnTo>
                  <a:lnTo>
                    <a:pt x="867" y="380"/>
                  </a:lnTo>
                  <a:lnTo>
                    <a:pt x="864" y="380"/>
                  </a:lnTo>
                  <a:lnTo>
                    <a:pt x="864" y="378"/>
                  </a:lnTo>
                  <a:lnTo>
                    <a:pt x="862" y="375"/>
                  </a:lnTo>
                  <a:lnTo>
                    <a:pt x="862" y="373"/>
                  </a:lnTo>
                  <a:lnTo>
                    <a:pt x="860" y="371"/>
                  </a:lnTo>
                  <a:lnTo>
                    <a:pt x="860" y="370"/>
                  </a:lnTo>
                  <a:close/>
                  <a:moveTo>
                    <a:pt x="2719" y="300"/>
                  </a:moveTo>
                  <a:lnTo>
                    <a:pt x="2723" y="305"/>
                  </a:lnTo>
                  <a:lnTo>
                    <a:pt x="2726" y="309"/>
                  </a:lnTo>
                  <a:lnTo>
                    <a:pt x="2730" y="309"/>
                  </a:lnTo>
                  <a:lnTo>
                    <a:pt x="2732" y="310"/>
                  </a:lnTo>
                  <a:lnTo>
                    <a:pt x="2733" y="310"/>
                  </a:lnTo>
                  <a:lnTo>
                    <a:pt x="2737" y="310"/>
                  </a:lnTo>
                  <a:lnTo>
                    <a:pt x="2739" y="310"/>
                  </a:lnTo>
                  <a:lnTo>
                    <a:pt x="2740" y="310"/>
                  </a:lnTo>
                  <a:lnTo>
                    <a:pt x="2744" y="312"/>
                  </a:lnTo>
                  <a:lnTo>
                    <a:pt x="2746" y="315"/>
                  </a:lnTo>
                  <a:lnTo>
                    <a:pt x="2739" y="321"/>
                  </a:lnTo>
                  <a:lnTo>
                    <a:pt x="2732" y="326"/>
                  </a:lnTo>
                  <a:lnTo>
                    <a:pt x="2697" y="329"/>
                  </a:lnTo>
                  <a:lnTo>
                    <a:pt x="2697" y="315"/>
                  </a:lnTo>
                  <a:lnTo>
                    <a:pt x="2702" y="310"/>
                  </a:lnTo>
                  <a:lnTo>
                    <a:pt x="2707" y="307"/>
                  </a:lnTo>
                  <a:lnTo>
                    <a:pt x="2712" y="303"/>
                  </a:lnTo>
                  <a:lnTo>
                    <a:pt x="2719" y="300"/>
                  </a:lnTo>
                  <a:close/>
                  <a:moveTo>
                    <a:pt x="2163" y="200"/>
                  </a:moveTo>
                  <a:lnTo>
                    <a:pt x="2182" y="200"/>
                  </a:lnTo>
                  <a:lnTo>
                    <a:pt x="2198" y="204"/>
                  </a:lnTo>
                  <a:lnTo>
                    <a:pt x="2213" y="207"/>
                  </a:lnTo>
                  <a:lnTo>
                    <a:pt x="2217" y="223"/>
                  </a:lnTo>
                  <a:lnTo>
                    <a:pt x="2166" y="223"/>
                  </a:lnTo>
                  <a:lnTo>
                    <a:pt x="2164" y="218"/>
                  </a:lnTo>
                  <a:lnTo>
                    <a:pt x="2164" y="213"/>
                  </a:lnTo>
                  <a:lnTo>
                    <a:pt x="2163" y="207"/>
                  </a:lnTo>
                  <a:lnTo>
                    <a:pt x="2163" y="200"/>
                  </a:lnTo>
                  <a:close/>
                  <a:moveTo>
                    <a:pt x="1199" y="200"/>
                  </a:moveTo>
                  <a:lnTo>
                    <a:pt x="1210" y="204"/>
                  </a:lnTo>
                  <a:lnTo>
                    <a:pt x="1210" y="211"/>
                  </a:lnTo>
                  <a:lnTo>
                    <a:pt x="1206" y="211"/>
                  </a:lnTo>
                  <a:lnTo>
                    <a:pt x="1204" y="213"/>
                  </a:lnTo>
                  <a:lnTo>
                    <a:pt x="1203" y="214"/>
                  </a:lnTo>
                  <a:lnTo>
                    <a:pt x="1201" y="214"/>
                  </a:lnTo>
                  <a:lnTo>
                    <a:pt x="1199" y="214"/>
                  </a:lnTo>
                  <a:lnTo>
                    <a:pt x="1196" y="214"/>
                  </a:lnTo>
                  <a:lnTo>
                    <a:pt x="1196" y="209"/>
                  </a:lnTo>
                  <a:lnTo>
                    <a:pt x="1196" y="206"/>
                  </a:lnTo>
                  <a:lnTo>
                    <a:pt x="1197" y="204"/>
                  </a:lnTo>
                  <a:lnTo>
                    <a:pt x="1199" y="200"/>
                  </a:lnTo>
                  <a:close/>
                  <a:moveTo>
                    <a:pt x="2163" y="172"/>
                  </a:moveTo>
                  <a:lnTo>
                    <a:pt x="2175" y="178"/>
                  </a:lnTo>
                  <a:lnTo>
                    <a:pt x="2175" y="185"/>
                  </a:lnTo>
                  <a:lnTo>
                    <a:pt x="2159" y="185"/>
                  </a:lnTo>
                  <a:lnTo>
                    <a:pt x="2163" y="172"/>
                  </a:lnTo>
                  <a:close/>
                  <a:moveTo>
                    <a:pt x="2246" y="115"/>
                  </a:moveTo>
                  <a:lnTo>
                    <a:pt x="2262" y="117"/>
                  </a:lnTo>
                  <a:lnTo>
                    <a:pt x="2278" y="120"/>
                  </a:lnTo>
                  <a:lnTo>
                    <a:pt x="2292" y="125"/>
                  </a:lnTo>
                  <a:lnTo>
                    <a:pt x="2302" y="134"/>
                  </a:lnTo>
                  <a:lnTo>
                    <a:pt x="2309" y="146"/>
                  </a:lnTo>
                  <a:lnTo>
                    <a:pt x="2313" y="162"/>
                  </a:lnTo>
                  <a:lnTo>
                    <a:pt x="2290" y="158"/>
                  </a:lnTo>
                  <a:lnTo>
                    <a:pt x="2269" y="151"/>
                  </a:lnTo>
                  <a:lnTo>
                    <a:pt x="2253" y="141"/>
                  </a:lnTo>
                  <a:lnTo>
                    <a:pt x="2243" y="127"/>
                  </a:lnTo>
                  <a:lnTo>
                    <a:pt x="2245" y="125"/>
                  </a:lnTo>
                  <a:lnTo>
                    <a:pt x="2245" y="123"/>
                  </a:lnTo>
                  <a:lnTo>
                    <a:pt x="2246" y="122"/>
                  </a:lnTo>
                  <a:lnTo>
                    <a:pt x="2246" y="118"/>
                  </a:lnTo>
                  <a:lnTo>
                    <a:pt x="2246" y="115"/>
                  </a:lnTo>
                  <a:close/>
                  <a:moveTo>
                    <a:pt x="2173" y="80"/>
                  </a:moveTo>
                  <a:lnTo>
                    <a:pt x="2182" y="80"/>
                  </a:lnTo>
                  <a:lnTo>
                    <a:pt x="2185" y="89"/>
                  </a:lnTo>
                  <a:lnTo>
                    <a:pt x="2185" y="99"/>
                  </a:lnTo>
                  <a:lnTo>
                    <a:pt x="2185" y="111"/>
                  </a:lnTo>
                  <a:lnTo>
                    <a:pt x="2201" y="106"/>
                  </a:lnTo>
                  <a:lnTo>
                    <a:pt x="2213" y="99"/>
                  </a:lnTo>
                  <a:lnTo>
                    <a:pt x="2227" y="92"/>
                  </a:lnTo>
                  <a:lnTo>
                    <a:pt x="2227" y="146"/>
                  </a:lnTo>
                  <a:lnTo>
                    <a:pt x="2227" y="148"/>
                  </a:lnTo>
                  <a:lnTo>
                    <a:pt x="2225" y="148"/>
                  </a:lnTo>
                  <a:lnTo>
                    <a:pt x="2225" y="148"/>
                  </a:lnTo>
                  <a:lnTo>
                    <a:pt x="2225" y="148"/>
                  </a:lnTo>
                  <a:lnTo>
                    <a:pt x="2225" y="148"/>
                  </a:lnTo>
                  <a:lnTo>
                    <a:pt x="2224" y="150"/>
                  </a:lnTo>
                  <a:lnTo>
                    <a:pt x="2211" y="150"/>
                  </a:lnTo>
                  <a:lnTo>
                    <a:pt x="2194" y="151"/>
                  </a:lnTo>
                  <a:lnTo>
                    <a:pt x="2177" y="153"/>
                  </a:lnTo>
                  <a:lnTo>
                    <a:pt x="2163" y="155"/>
                  </a:lnTo>
                  <a:lnTo>
                    <a:pt x="2152" y="157"/>
                  </a:lnTo>
                  <a:lnTo>
                    <a:pt x="2147" y="158"/>
                  </a:lnTo>
                  <a:lnTo>
                    <a:pt x="2135" y="148"/>
                  </a:lnTo>
                  <a:lnTo>
                    <a:pt x="2126" y="134"/>
                  </a:lnTo>
                  <a:lnTo>
                    <a:pt x="2121" y="115"/>
                  </a:lnTo>
                  <a:lnTo>
                    <a:pt x="2122" y="110"/>
                  </a:lnTo>
                  <a:lnTo>
                    <a:pt x="2124" y="106"/>
                  </a:lnTo>
                  <a:lnTo>
                    <a:pt x="2126" y="103"/>
                  </a:lnTo>
                  <a:lnTo>
                    <a:pt x="2128" y="99"/>
                  </a:lnTo>
                  <a:lnTo>
                    <a:pt x="2129" y="96"/>
                  </a:lnTo>
                  <a:lnTo>
                    <a:pt x="2136" y="92"/>
                  </a:lnTo>
                  <a:lnTo>
                    <a:pt x="2145" y="87"/>
                  </a:lnTo>
                  <a:lnTo>
                    <a:pt x="2159" y="82"/>
                  </a:lnTo>
                  <a:lnTo>
                    <a:pt x="2173" y="80"/>
                  </a:lnTo>
                  <a:close/>
                  <a:moveTo>
                    <a:pt x="1173" y="41"/>
                  </a:moveTo>
                  <a:lnTo>
                    <a:pt x="1190" y="43"/>
                  </a:lnTo>
                  <a:lnTo>
                    <a:pt x="1194" y="47"/>
                  </a:lnTo>
                  <a:lnTo>
                    <a:pt x="1196" y="50"/>
                  </a:lnTo>
                  <a:lnTo>
                    <a:pt x="1199" y="54"/>
                  </a:lnTo>
                  <a:lnTo>
                    <a:pt x="1197" y="57"/>
                  </a:lnTo>
                  <a:lnTo>
                    <a:pt x="1197" y="59"/>
                  </a:lnTo>
                  <a:lnTo>
                    <a:pt x="1197" y="59"/>
                  </a:lnTo>
                  <a:lnTo>
                    <a:pt x="1196" y="61"/>
                  </a:lnTo>
                  <a:lnTo>
                    <a:pt x="1196" y="61"/>
                  </a:lnTo>
                  <a:lnTo>
                    <a:pt x="1185" y="75"/>
                  </a:lnTo>
                  <a:lnTo>
                    <a:pt x="1171" y="85"/>
                  </a:lnTo>
                  <a:lnTo>
                    <a:pt x="1155" y="94"/>
                  </a:lnTo>
                  <a:lnTo>
                    <a:pt x="1136" y="101"/>
                  </a:lnTo>
                  <a:lnTo>
                    <a:pt x="1119" y="108"/>
                  </a:lnTo>
                  <a:lnTo>
                    <a:pt x="1103" y="115"/>
                  </a:lnTo>
                  <a:lnTo>
                    <a:pt x="1086" y="129"/>
                  </a:lnTo>
                  <a:lnTo>
                    <a:pt x="1066" y="150"/>
                  </a:lnTo>
                  <a:lnTo>
                    <a:pt x="1046" y="174"/>
                  </a:lnTo>
                  <a:lnTo>
                    <a:pt x="1026" y="202"/>
                  </a:lnTo>
                  <a:lnTo>
                    <a:pt x="1011" y="230"/>
                  </a:lnTo>
                  <a:lnTo>
                    <a:pt x="1000" y="258"/>
                  </a:lnTo>
                  <a:lnTo>
                    <a:pt x="995" y="284"/>
                  </a:lnTo>
                  <a:lnTo>
                    <a:pt x="997" y="293"/>
                  </a:lnTo>
                  <a:lnTo>
                    <a:pt x="1004" y="303"/>
                  </a:lnTo>
                  <a:lnTo>
                    <a:pt x="1012" y="314"/>
                  </a:lnTo>
                  <a:lnTo>
                    <a:pt x="1023" y="322"/>
                  </a:lnTo>
                  <a:lnTo>
                    <a:pt x="1023" y="326"/>
                  </a:lnTo>
                  <a:lnTo>
                    <a:pt x="1018" y="326"/>
                  </a:lnTo>
                  <a:lnTo>
                    <a:pt x="1014" y="335"/>
                  </a:lnTo>
                  <a:lnTo>
                    <a:pt x="1000" y="329"/>
                  </a:lnTo>
                  <a:lnTo>
                    <a:pt x="984" y="326"/>
                  </a:lnTo>
                  <a:lnTo>
                    <a:pt x="979" y="312"/>
                  </a:lnTo>
                  <a:lnTo>
                    <a:pt x="970" y="300"/>
                  </a:lnTo>
                  <a:lnTo>
                    <a:pt x="962" y="291"/>
                  </a:lnTo>
                  <a:lnTo>
                    <a:pt x="953" y="282"/>
                  </a:lnTo>
                  <a:lnTo>
                    <a:pt x="946" y="268"/>
                  </a:lnTo>
                  <a:lnTo>
                    <a:pt x="956" y="261"/>
                  </a:lnTo>
                  <a:lnTo>
                    <a:pt x="962" y="258"/>
                  </a:lnTo>
                  <a:lnTo>
                    <a:pt x="962" y="253"/>
                  </a:lnTo>
                  <a:lnTo>
                    <a:pt x="960" y="249"/>
                  </a:lnTo>
                  <a:lnTo>
                    <a:pt x="958" y="242"/>
                  </a:lnTo>
                  <a:lnTo>
                    <a:pt x="960" y="235"/>
                  </a:lnTo>
                  <a:lnTo>
                    <a:pt x="965" y="226"/>
                  </a:lnTo>
                  <a:lnTo>
                    <a:pt x="972" y="221"/>
                  </a:lnTo>
                  <a:lnTo>
                    <a:pt x="979" y="214"/>
                  </a:lnTo>
                  <a:lnTo>
                    <a:pt x="984" y="204"/>
                  </a:lnTo>
                  <a:lnTo>
                    <a:pt x="981" y="202"/>
                  </a:lnTo>
                  <a:lnTo>
                    <a:pt x="977" y="200"/>
                  </a:lnTo>
                  <a:lnTo>
                    <a:pt x="977" y="199"/>
                  </a:lnTo>
                  <a:lnTo>
                    <a:pt x="976" y="199"/>
                  </a:lnTo>
                  <a:lnTo>
                    <a:pt x="976" y="197"/>
                  </a:lnTo>
                  <a:lnTo>
                    <a:pt x="976" y="195"/>
                  </a:lnTo>
                  <a:lnTo>
                    <a:pt x="984" y="186"/>
                  </a:lnTo>
                  <a:lnTo>
                    <a:pt x="993" y="178"/>
                  </a:lnTo>
                  <a:lnTo>
                    <a:pt x="998" y="165"/>
                  </a:lnTo>
                  <a:lnTo>
                    <a:pt x="1000" y="162"/>
                  </a:lnTo>
                  <a:lnTo>
                    <a:pt x="998" y="157"/>
                  </a:lnTo>
                  <a:lnTo>
                    <a:pt x="998" y="153"/>
                  </a:lnTo>
                  <a:lnTo>
                    <a:pt x="997" y="151"/>
                  </a:lnTo>
                  <a:lnTo>
                    <a:pt x="997" y="146"/>
                  </a:lnTo>
                  <a:lnTo>
                    <a:pt x="997" y="143"/>
                  </a:lnTo>
                  <a:lnTo>
                    <a:pt x="998" y="137"/>
                  </a:lnTo>
                  <a:lnTo>
                    <a:pt x="1012" y="122"/>
                  </a:lnTo>
                  <a:lnTo>
                    <a:pt x="1030" y="106"/>
                  </a:lnTo>
                  <a:lnTo>
                    <a:pt x="1052" y="90"/>
                  </a:lnTo>
                  <a:lnTo>
                    <a:pt x="1075" y="78"/>
                  </a:lnTo>
                  <a:lnTo>
                    <a:pt x="1094" y="69"/>
                  </a:lnTo>
                  <a:lnTo>
                    <a:pt x="1126" y="69"/>
                  </a:lnTo>
                  <a:lnTo>
                    <a:pt x="1136" y="64"/>
                  </a:lnTo>
                  <a:lnTo>
                    <a:pt x="1143" y="59"/>
                  </a:lnTo>
                  <a:lnTo>
                    <a:pt x="1148" y="52"/>
                  </a:lnTo>
                  <a:lnTo>
                    <a:pt x="1154" y="48"/>
                  </a:lnTo>
                  <a:lnTo>
                    <a:pt x="1161" y="45"/>
                  </a:lnTo>
                  <a:lnTo>
                    <a:pt x="1173" y="41"/>
                  </a:lnTo>
                  <a:close/>
                  <a:moveTo>
                    <a:pt x="1667" y="0"/>
                  </a:moveTo>
                  <a:lnTo>
                    <a:pt x="1686" y="0"/>
                  </a:lnTo>
                  <a:lnTo>
                    <a:pt x="1690" y="5"/>
                  </a:lnTo>
                  <a:lnTo>
                    <a:pt x="1691" y="7"/>
                  </a:lnTo>
                  <a:lnTo>
                    <a:pt x="1693" y="10"/>
                  </a:lnTo>
                  <a:lnTo>
                    <a:pt x="1697" y="14"/>
                  </a:lnTo>
                  <a:lnTo>
                    <a:pt x="1698" y="19"/>
                  </a:lnTo>
                  <a:lnTo>
                    <a:pt x="1693" y="21"/>
                  </a:lnTo>
                  <a:lnTo>
                    <a:pt x="1691" y="22"/>
                  </a:lnTo>
                  <a:lnTo>
                    <a:pt x="1688" y="24"/>
                  </a:lnTo>
                  <a:lnTo>
                    <a:pt x="1686" y="27"/>
                  </a:lnTo>
                  <a:lnTo>
                    <a:pt x="1684" y="29"/>
                  </a:lnTo>
                  <a:lnTo>
                    <a:pt x="1683" y="34"/>
                  </a:lnTo>
                  <a:lnTo>
                    <a:pt x="1697" y="38"/>
                  </a:lnTo>
                  <a:lnTo>
                    <a:pt x="1704" y="41"/>
                  </a:lnTo>
                  <a:lnTo>
                    <a:pt x="1711" y="48"/>
                  </a:lnTo>
                  <a:lnTo>
                    <a:pt x="1718" y="57"/>
                  </a:lnTo>
                  <a:lnTo>
                    <a:pt x="1730" y="52"/>
                  </a:lnTo>
                  <a:lnTo>
                    <a:pt x="1742" y="50"/>
                  </a:lnTo>
                  <a:lnTo>
                    <a:pt x="1756" y="48"/>
                  </a:lnTo>
                  <a:lnTo>
                    <a:pt x="1772" y="43"/>
                  </a:lnTo>
                  <a:lnTo>
                    <a:pt x="1773" y="41"/>
                  </a:lnTo>
                  <a:lnTo>
                    <a:pt x="1773" y="41"/>
                  </a:lnTo>
                  <a:lnTo>
                    <a:pt x="1775" y="43"/>
                  </a:lnTo>
                  <a:lnTo>
                    <a:pt x="1775" y="45"/>
                  </a:lnTo>
                  <a:lnTo>
                    <a:pt x="1775" y="47"/>
                  </a:lnTo>
                  <a:lnTo>
                    <a:pt x="1789" y="54"/>
                  </a:lnTo>
                  <a:lnTo>
                    <a:pt x="1800" y="62"/>
                  </a:lnTo>
                  <a:lnTo>
                    <a:pt x="1808" y="73"/>
                  </a:lnTo>
                  <a:lnTo>
                    <a:pt x="1817" y="85"/>
                  </a:lnTo>
                  <a:lnTo>
                    <a:pt x="1817" y="108"/>
                  </a:lnTo>
                  <a:lnTo>
                    <a:pt x="1805" y="117"/>
                  </a:lnTo>
                  <a:lnTo>
                    <a:pt x="1800" y="125"/>
                  </a:lnTo>
                  <a:lnTo>
                    <a:pt x="1796" y="134"/>
                  </a:lnTo>
                  <a:lnTo>
                    <a:pt x="1791" y="143"/>
                  </a:lnTo>
                  <a:lnTo>
                    <a:pt x="1777" y="151"/>
                  </a:lnTo>
                  <a:lnTo>
                    <a:pt x="1761" y="160"/>
                  </a:lnTo>
                  <a:lnTo>
                    <a:pt x="1745" y="171"/>
                  </a:lnTo>
                  <a:lnTo>
                    <a:pt x="1733" y="185"/>
                  </a:lnTo>
                  <a:lnTo>
                    <a:pt x="1737" y="185"/>
                  </a:lnTo>
                  <a:lnTo>
                    <a:pt x="1749" y="178"/>
                  </a:lnTo>
                  <a:lnTo>
                    <a:pt x="1763" y="176"/>
                  </a:lnTo>
                  <a:lnTo>
                    <a:pt x="1779" y="178"/>
                  </a:lnTo>
                  <a:lnTo>
                    <a:pt x="1779" y="181"/>
                  </a:lnTo>
                  <a:lnTo>
                    <a:pt x="1777" y="185"/>
                  </a:lnTo>
                  <a:lnTo>
                    <a:pt x="1777" y="186"/>
                  </a:lnTo>
                  <a:lnTo>
                    <a:pt x="1777" y="188"/>
                  </a:lnTo>
                  <a:lnTo>
                    <a:pt x="1777" y="188"/>
                  </a:lnTo>
                  <a:lnTo>
                    <a:pt x="1777" y="190"/>
                  </a:lnTo>
                  <a:lnTo>
                    <a:pt x="1779" y="190"/>
                  </a:lnTo>
                  <a:lnTo>
                    <a:pt x="1782" y="192"/>
                  </a:lnTo>
                  <a:lnTo>
                    <a:pt x="1787" y="186"/>
                  </a:lnTo>
                  <a:lnTo>
                    <a:pt x="1794" y="181"/>
                  </a:lnTo>
                  <a:lnTo>
                    <a:pt x="1801" y="176"/>
                  </a:lnTo>
                  <a:lnTo>
                    <a:pt x="1810" y="172"/>
                  </a:lnTo>
                  <a:lnTo>
                    <a:pt x="1810" y="178"/>
                  </a:lnTo>
                  <a:lnTo>
                    <a:pt x="1807" y="183"/>
                  </a:lnTo>
                  <a:lnTo>
                    <a:pt x="1805" y="188"/>
                  </a:lnTo>
                  <a:lnTo>
                    <a:pt x="1803" y="195"/>
                  </a:lnTo>
                  <a:lnTo>
                    <a:pt x="1801" y="204"/>
                  </a:lnTo>
                  <a:lnTo>
                    <a:pt x="1803" y="206"/>
                  </a:lnTo>
                  <a:lnTo>
                    <a:pt x="1803" y="206"/>
                  </a:lnTo>
                  <a:lnTo>
                    <a:pt x="1803" y="206"/>
                  </a:lnTo>
                  <a:lnTo>
                    <a:pt x="1803" y="206"/>
                  </a:lnTo>
                  <a:lnTo>
                    <a:pt x="1805" y="206"/>
                  </a:lnTo>
                  <a:lnTo>
                    <a:pt x="1805" y="207"/>
                  </a:lnTo>
                  <a:lnTo>
                    <a:pt x="1814" y="207"/>
                  </a:lnTo>
                  <a:lnTo>
                    <a:pt x="1814" y="195"/>
                  </a:lnTo>
                  <a:lnTo>
                    <a:pt x="1831" y="193"/>
                  </a:lnTo>
                  <a:lnTo>
                    <a:pt x="1847" y="193"/>
                  </a:lnTo>
                  <a:lnTo>
                    <a:pt x="1859" y="195"/>
                  </a:lnTo>
                  <a:lnTo>
                    <a:pt x="1871" y="204"/>
                  </a:lnTo>
                  <a:lnTo>
                    <a:pt x="1871" y="206"/>
                  </a:lnTo>
                  <a:lnTo>
                    <a:pt x="1871" y="211"/>
                  </a:lnTo>
                  <a:lnTo>
                    <a:pt x="1873" y="216"/>
                  </a:lnTo>
                  <a:lnTo>
                    <a:pt x="1873" y="221"/>
                  </a:lnTo>
                  <a:lnTo>
                    <a:pt x="1875" y="226"/>
                  </a:lnTo>
                  <a:lnTo>
                    <a:pt x="1925" y="230"/>
                  </a:lnTo>
                  <a:lnTo>
                    <a:pt x="1929" y="219"/>
                  </a:lnTo>
                  <a:lnTo>
                    <a:pt x="1929" y="216"/>
                  </a:lnTo>
                  <a:lnTo>
                    <a:pt x="1929" y="214"/>
                  </a:lnTo>
                  <a:lnTo>
                    <a:pt x="1929" y="211"/>
                  </a:lnTo>
                  <a:lnTo>
                    <a:pt x="1929" y="206"/>
                  </a:lnTo>
                  <a:lnTo>
                    <a:pt x="1929" y="200"/>
                  </a:lnTo>
                  <a:lnTo>
                    <a:pt x="1932" y="199"/>
                  </a:lnTo>
                  <a:lnTo>
                    <a:pt x="1932" y="199"/>
                  </a:lnTo>
                  <a:lnTo>
                    <a:pt x="1934" y="199"/>
                  </a:lnTo>
                  <a:lnTo>
                    <a:pt x="1934" y="197"/>
                  </a:lnTo>
                  <a:lnTo>
                    <a:pt x="1936" y="195"/>
                  </a:lnTo>
                  <a:lnTo>
                    <a:pt x="1946" y="200"/>
                  </a:lnTo>
                  <a:lnTo>
                    <a:pt x="1957" y="206"/>
                  </a:lnTo>
                  <a:lnTo>
                    <a:pt x="1967" y="211"/>
                  </a:lnTo>
                  <a:lnTo>
                    <a:pt x="1978" y="202"/>
                  </a:lnTo>
                  <a:lnTo>
                    <a:pt x="1990" y="197"/>
                  </a:lnTo>
                  <a:lnTo>
                    <a:pt x="2009" y="195"/>
                  </a:lnTo>
                  <a:lnTo>
                    <a:pt x="2009" y="200"/>
                  </a:lnTo>
                  <a:lnTo>
                    <a:pt x="2012" y="200"/>
                  </a:lnTo>
                  <a:lnTo>
                    <a:pt x="2021" y="235"/>
                  </a:lnTo>
                  <a:lnTo>
                    <a:pt x="2009" y="247"/>
                  </a:lnTo>
                  <a:lnTo>
                    <a:pt x="2002" y="265"/>
                  </a:lnTo>
                  <a:lnTo>
                    <a:pt x="2004" y="268"/>
                  </a:lnTo>
                  <a:lnTo>
                    <a:pt x="2006" y="272"/>
                  </a:lnTo>
                  <a:lnTo>
                    <a:pt x="2006" y="275"/>
                  </a:lnTo>
                  <a:lnTo>
                    <a:pt x="2007" y="279"/>
                  </a:lnTo>
                  <a:lnTo>
                    <a:pt x="2009" y="284"/>
                  </a:lnTo>
                  <a:lnTo>
                    <a:pt x="2018" y="293"/>
                  </a:lnTo>
                  <a:lnTo>
                    <a:pt x="2030" y="300"/>
                  </a:lnTo>
                  <a:lnTo>
                    <a:pt x="2040" y="307"/>
                  </a:lnTo>
                  <a:lnTo>
                    <a:pt x="2040" y="307"/>
                  </a:lnTo>
                  <a:lnTo>
                    <a:pt x="2042" y="305"/>
                  </a:lnTo>
                  <a:lnTo>
                    <a:pt x="2042" y="305"/>
                  </a:lnTo>
                  <a:lnTo>
                    <a:pt x="2042" y="305"/>
                  </a:lnTo>
                  <a:lnTo>
                    <a:pt x="2042" y="305"/>
                  </a:lnTo>
                  <a:lnTo>
                    <a:pt x="2044" y="303"/>
                  </a:lnTo>
                  <a:lnTo>
                    <a:pt x="2049" y="295"/>
                  </a:lnTo>
                  <a:lnTo>
                    <a:pt x="2053" y="284"/>
                  </a:lnTo>
                  <a:lnTo>
                    <a:pt x="2056" y="274"/>
                  </a:lnTo>
                  <a:lnTo>
                    <a:pt x="2063" y="265"/>
                  </a:lnTo>
                  <a:lnTo>
                    <a:pt x="2063" y="274"/>
                  </a:lnTo>
                  <a:lnTo>
                    <a:pt x="2065" y="281"/>
                  </a:lnTo>
                  <a:lnTo>
                    <a:pt x="2068" y="286"/>
                  </a:lnTo>
                  <a:lnTo>
                    <a:pt x="2074" y="289"/>
                  </a:lnTo>
                  <a:lnTo>
                    <a:pt x="2081" y="291"/>
                  </a:lnTo>
                  <a:lnTo>
                    <a:pt x="2089" y="293"/>
                  </a:lnTo>
                  <a:lnTo>
                    <a:pt x="2102" y="272"/>
                  </a:lnTo>
                  <a:lnTo>
                    <a:pt x="2107" y="277"/>
                  </a:lnTo>
                  <a:lnTo>
                    <a:pt x="2112" y="281"/>
                  </a:lnTo>
                  <a:lnTo>
                    <a:pt x="2115" y="286"/>
                  </a:lnTo>
                  <a:lnTo>
                    <a:pt x="2121" y="289"/>
                  </a:lnTo>
                  <a:lnTo>
                    <a:pt x="2128" y="293"/>
                  </a:lnTo>
                  <a:lnTo>
                    <a:pt x="2131" y="289"/>
                  </a:lnTo>
                  <a:lnTo>
                    <a:pt x="2135" y="286"/>
                  </a:lnTo>
                  <a:lnTo>
                    <a:pt x="2138" y="286"/>
                  </a:lnTo>
                  <a:lnTo>
                    <a:pt x="2140" y="286"/>
                  </a:lnTo>
                  <a:lnTo>
                    <a:pt x="2145" y="286"/>
                  </a:lnTo>
                  <a:lnTo>
                    <a:pt x="2149" y="288"/>
                  </a:lnTo>
                  <a:lnTo>
                    <a:pt x="2156" y="288"/>
                  </a:lnTo>
                  <a:lnTo>
                    <a:pt x="2154" y="270"/>
                  </a:lnTo>
                  <a:lnTo>
                    <a:pt x="2150" y="258"/>
                  </a:lnTo>
                  <a:lnTo>
                    <a:pt x="2147" y="242"/>
                  </a:lnTo>
                  <a:lnTo>
                    <a:pt x="2159" y="239"/>
                  </a:lnTo>
                  <a:lnTo>
                    <a:pt x="2170" y="235"/>
                  </a:lnTo>
                  <a:lnTo>
                    <a:pt x="2187" y="235"/>
                  </a:lnTo>
                  <a:lnTo>
                    <a:pt x="2206" y="237"/>
                  </a:lnTo>
                  <a:lnTo>
                    <a:pt x="2225" y="242"/>
                  </a:lnTo>
                  <a:lnTo>
                    <a:pt x="2243" y="247"/>
                  </a:lnTo>
                  <a:lnTo>
                    <a:pt x="2259" y="253"/>
                  </a:lnTo>
                  <a:lnTo>
                    <a:pt x="2266" y="258"/>
                  </a:lnTo>
                  <a:lnTo>
                    <a:pt x="2269" y="261"/>
                  </a:lnTo>
                  <a:lnTo>
                    <a:pt x="2271" y="267"/>
                  </a:lnTo>
                  <a:lnTo>
                    <a:pt x="2271" y="270"/>
                  </a:lnTo>
                  <a:lnTo>
                    <a:pt x="2273" y="272"/>
                  </a:lnTo>
                  <a:lnTo>
                    <a:pt x="2273" y="275"/>
                  </a:lnTo>
                  <a:lnTo>
                    <a:pt x="2276" y="277"/>
                  </a:lnTo>
                  <a:lnTo>
                    <a:pt x="2280" y="279"/>
                  </a:lnTo>
                  <a:lnTo>
                    <a:pt x="2285" y="281"/>
                  </a:lnTo>
                  <a:lnTo>
                    <a:pt x="2295" y="277"/>
                  </a:lnTo>
                  <a:lnTo>
                    <a:pt x="2307" y="277"/>
                  </a:lnTo>
                  <a:lnTo>
                    <a:pt x="2320" y="277"/>
                  </a:lnTo>
                  <a:lnTo>
                    <a:pt x="2325" y="288"/>
                  </a:lnTo>
                  <a:lnTo>
                    <a:pt x="2332" y="298"/>
                  </a:lnTo>
                  <a:lnTo>
                    <a:pt x="2342" y="307"/>
                  </a:lnTo>
                  <a:lnTo>
                    <a:pt x="2355" y="312"/>
                  </a:lnTo>
                  <a:lnTo>
                    <a:pt x="2367" y="307"/>
                  </a:lnTo>
                  <a:lnTo>
                    <a:pt x="2384" y="307"/>
                  </a:lnTo>
                  <a:lnTo>
                    <a:pt x="2400" y="309"/>
                  </a:lnTo>
                  <a:lnTo>
                    <a:pt x="2416" y="312"/>
                  </a:lnTo>
                  <a:lnTo>
                    <a:pt x="2428" y="315"/>
                  </a:lnTo>
                  <a:lnTo>
                    <a:pt x="2433" y="331"/>
                  </a:lnTo>
                  <a:lnTo>
                    <a:pt x="2435" y="345"/>
                  </a:lnTo>
                  <a:lnTo>
                    <a:pt x="2438" y="357"/>
                  </a:lnTo>
                  <a:lnTo>
                    <a:pt x="2442" y="359"/>
                  </a:lnTo>
                  <a:lnTo>
                    <a:pt x="2444" y="363"/>
                  </a:lnTo>
                  <a:lnTo>
                    <a:pt x="2447" y="364"/>
                  </a:lnTo>
                  <a:lnTo>
                    <a:pt x="2480" y="361"/>
                  </a:lnTo>
                  <a:lnTo>
                    <a:pt x="2513" y="361"/>
                  </a:lnTo>
                  <a:lnTo>
                    <a:pt x="2547" y="361"/>
                  </a:lnTo>
                  <a:lnTo>
                    <a:pt x="2550" y="368"/>
                  </a:lnTo>
                  <a:lnTo>
                    <a:pt x="2555" y="373"/>
                  </a:lnTo>
                  <a:lnTo>
                    <a:pt x="2561" y="380"/>
                  </a:lnTo>
                  <a:lnTo>
                    <a:pt x="2566" y="384"/>
                  </a:lnTo>
                  <a:lnTo>
                    <a:pt x="2573" y="389"/>
                  </a:lnTo>
                  <a:lnTo>
                    <a:pt x="2573" y="384"/>
                  </a:lnTo>
                  <a:lnTo>
                    <a:pt x="2575" y="382"/>
                  </a:lnTo>
                  <a:lnTo>
                    <a:pt x="2576" y="378"/>
                  </a:lnTo>
                  <a:lnTo>
                    <a:pt x="2576" y="375"/>
                  </a:lnTo>
                  <a:lnTo>
                    <a:pt x="2578" y="370"/>
                  </a:lnTo>
                  <a:lnTo>
                    <a:pt x="2575" y="364"/>
                  </a:lnTo>
                  <a:lnTo>
                    <a:pt x="2573" y="361"/>
                  </a:lnTo>
                  <a:lnTo>
                    <a:pt x="2571" y="359"/>
                  </a:lnTo>
                  <a:lnTo>
                    <a:pt x="2571" y="356"/>
                  </a:lnTo>
                  <a:lnTo>
                    <a:pt x="2573" y="352"/>
                  </a:lnTo>
                  <a:lnTo>
                    <a:pt x="2573" y="347"/>
                  </a:lnTo>
                  <a:lnTo>
                    <a:pt x="2573" y="342"/>
                  </a:lnTo>
                  <a:lnTo>
                    <a:pt x="2590" y="345"/>
                  </a:lnTo>
                  <a:lnTo>
                    <a:pt x="2602" y="352"/>
                  </a:lnTo>
                  <a:lnTo>
                    <a:pt x="2616" y="357"/>
                  </a:lnTo>
                  <a:lnTo>
                    <a:pt x="2622" y="357"/>
                  </a:lnTo>
                  <a:lnTo>
                    <a:pt x="2627" y="357"/>
                  </a:lnTo>
                  <a:lnTo>
                    <a:pt x="2632" y="356"/>
                  </a:lnTo>
                  <a:lnTo>
                    <a:pt x="2636" y="352"/>
                  </a:lnTo>
                  <a:lnTo>
                    <a:pt x="2639" y="350"/>
                  </a:lnTo>
                  <a:lnTo>
                    <a:pt x="2643" y="349"/>
                  </a:lnTo>
                  <a:lnTo>
                    <a:pt x="2700" y="373"/>
                  </a:lnTo>
                  <a:lnTo>
                    <a:pt x="2732" y="406"/>
                  </a:lnTo>
                  <a:lnTo>
                    <a:pt x="2737" y="410"/>
                  </a:lnTo>
                  <a:lnTo>
                    <a:pt x="2742" y="410"/>
                  </a:lnTo>
                  <a:lnTo>
                    <a:pt x="2747" y="411"/>
                  </a:lnTo>
                  <a:lnTo>
                    <a:pt x="2753" y="411"/>
                  </a:lnTo>
                  <a:lnTo>
                    <a:pt x="2758" y="415"/>
                  </a:lnTo>
                  <a:lnTo>
                    <a:pt x="2768" y="424"/>
                  </a:lnTo>
                  <a:lnTo>
                    <a:pt x="2775" y="434"/>
                  </a:lnTo>
                  <a:lnTo>
                    <a:pt x="2782" y="443"/>
                  </a:lnTo>
                  <a:lnTo>
                    <a:pt x="2791" y="450"/>
                  </a:lnTo>
                  <a:lnTo>
                    <a:pt x="2808" y="453"/>
                  </a:lnTo>
                  <a:lnTo>
                    <a:pt x="2810" y="452"/>
                  </a:lnTo>
                  <a:lnTo>
                    <a:pt x="2812" y="452"/>
                  </a:lnTo>
                  <a:lnTo>
                    <a:pt x="2814" y="450"/>
                  </a:lnTo>
                  <a:lnTo>
                    <a:pt x="2815" y="450"/>
                  </a:lnTo>
                  <a:lnTo>
                    <a:pt x="2819" y="450"/>
                  </a:lnTo>
                  <a:lnTo>
                    <a:pt x="2829" y="462"/>
                  </a:lnTo>
                  <a:lnTo>
                    <a:pt x="2840" y="474"/>
                  </a:lnTo>
                  <a:lnTo>
                    <a:pt x="2849" y="487"/>
                  </a:lnTo>
                  <a:lnTo>
                    <a:pt x="2854" y="504"/>
                  </a:lnTo>
                  <a:lnTo>
                    <a:pt x="2819" y="504"/>
                  </a:lnTo>
                  <a:lnTo>
                    <a:pt x="2817" y="507"/>
                  </a:lnTo>
                  <a:lnTo>
                    <a:pt x="2814" y="511"/>
                  </a:lnTo>
                  <a:lnTo>
                    <a:pt x="2812" y="513"/>
                  </a:lnTo>
                  <a:lnTo>
                    <a:pt x="2810" y="518"/>
                  </a:lnTo>
                  <a:lnTo>
                    <a:pt x="2808" y="523"/>
                  </a:lnTo>
                  <a:lnTo>
                    <a:pt x="2812" y="525"/>
                  </a:lnTo>
                  <a:lnTo>
                    <a:pt x="2814" y="527"/>
                  </a:lnTo>
                  <a:lnTo>
                    <a:pt x="2815" y="528"/>
                  </a:lnTo>
                  <a:lnTo>
                    <a:pt x="2817" y="532"/>
                  </a:lnTo>
                  <a:lnTo>
                    <a:pt x="2817" y="534"/>
                  </a:lnTo>
                  <a:lnTo>
                    <a:pt x="2815" y="537"/>
                  </a:lnTo>
                  <a:lnTo>
                    <a:pt x="2812" y="542"/>
                  </a:lnTo>
                  <a:lnTo>
                    <a:pt x="2810" y="544"/>
                  </a:lnTo>
                  <a:lnTo>
                    <a:pt x="2807" y="546"/>
                  </a:lnTo>
                  <a:lnTo>
                    <a:pt x="2803" y="546"/>
                  </a:lnTo>
                  <a:lnTo>
                    <a:pt x="2800" y="546"/>
                  </a:lnTo>
                  <a:lnTo>
                    <a:pt x="2793" y="546"/>
                  </a:lnTo>
                  <a:lnTo>
                    <a:pt x="2786" y="535"/>
                  </a:lnTo>
                  <a:lnTo>
                    <a:pt x="2775" y="530"/>
                  </a:lnTo>
                  <a:lnTo>
                    <a:pt x="2761" y="527"/>
                  </a:lnTo>
                  <a:lnTo>
                    <a:pt x="2761" y="514"/>
                  </a:lnTo>
                  <a:lnTo>
                    <a:pt x="2758" y="513"/>
                  </a:lnTo>
                  <a:lnTo>
                    <a:pt x="2754" y="511"/>
                  </a:lnTo>
                  <a:lnTo>
                    <a:pt x="2753" y="509"/>
                  </a:lnTo>
                  <a:lnTo>
                    <a:pt x="2749" y="507"/>
                  </a:lnTo>
                  <a:lnTo>
                    <a:pt x="2742" y="507"/>
                  </a:lnTo>
                  <a:lnTo>
                    <a:pt x="2740" y="507"/>
                  </a:lnTo>
                  <a:lnTo>
                    <a:pt x="2739" y="509"/>
                  </a:lnTo>
                  <a:lnTo>
                    <a:pt x="2737" y="509"/>
                  </a:lnTo>
                  <a:lnTo>
                    <a:pt x="2735" y="509"/>
                  </a:lnTo>
                  <a:lnTo>
                    <a:pt x="2732" y="511"/>
                  </a:lnTo>
                  <a:lnTo>
                    <a:pt x="2728" y="504"/>
                  </a:lnTo>
                  <a:lnTo>
                    <a:pt x="2723" y="497"/>
                  </a:lnTo>
                  <a:lnTo>
                    <a:pt x="2719" y="492"/>
                  </a:lnTo>
                  <a:lnTo>
                    <a:pt x="2719" y="504"/>
                  </a:lnTo>
                  <a:lnTo>
                    <a:pt x="2716" y="518"/>
                  </a:lnTo>
                  <a:lnTo>
                    <a:pt x="2712" y="530"/>
                  </a:lnTo>
                  <a:lnTo>
                    <a:pt x="2704" y="537"/>
                  </a:lnTo>
                  <a:lnTo>
                    <a:pt x="2700" y="539"/>
                  </a:lnTo>
                  <a:lnTo>
                    <a:pt x="2697" y="539"/>
                  </a:lnTo>
                  <a:lnTo>
                    <a:pt x="2695" y="539"/>
                  </a:lnTo>
                  <a:lnTo>
                    <a:pt x="2693" y="539"/>
                  </a:lnTo>
                  <a:lnTo>
                    <a:pt x="2691" y="537"/>
                  </a:lnTo>
                  <a:lnTo>
                    <a:pt x="2690" y="537"/>
                  </a:lnTo>
                  <a:lnTo>
                    <a:pt x="2688" y="537"/>
                  </a:lnTo>
                  <a:lnTo>
                    <a:pt x="2686" y="539"/>
                  </a:lnTo>
                  <a:lnTo>
                    <a:pt x="2684" y="541"/>
                  </a:lnTo>
                  <a:lnTo>
                    <a:pt x="2681" y="546"/>
                  </a:lnTo>
                  <a:lnTo>
                    <a:pt x="2691" y="558"/>
                  </a:lnTo>
                  <a:lnTo>
                    <a:pt x="2702" y="579"/>
                  </a:lnTo>
                  <a:lnTo>
                    <a:pt x="2707" y="603"/>
                  </a:lnTo>
                  <a:lnTo>
                    <a:pt x="2704" y="603"/>
                  </a:lnTo>
                  <a:lnTo>
                    <a:pt x="2702" y="605"/>
                  </a:lnTo>
                  <a:lnTo>
                    <a:pt x="2698" y="605"/>
                  </a:lnTo>
                  <a:lnTo>
                    <a:pt x="2693" y="607"/>
                  </a:lnTo>
                  <a:lnTo>
                    <a:pt x="2686" y="602"/>
                  </a:lnTo>
                  <a:lnTo>
                    <a:pt x="2681" y="598"/>
                  </a:lnTo>
                  <a:lnTo>
                    <a:pt x="2674" y="597"/>
                  </a:lnTo>
                  <a:lnTo>
                    <a:pt x="2665" y="595"/>
                  </a:lnTo>
                  <a:lnTo>
                    <a:pt x="2660" y="609"/>
                  </a:lnTo>
                  <a:lnTo>
                    <a:pt x="2650" y="616"/>
                  </a:lnTo>
                  <a:lnTo>
                    <a:pt x="2637" y="621"/>
                  </a:lnTo>
                  <a:lnTo>
                    <a:pt x="2623" y="626"/>
                  </a:lnTo>
                  <a:lnTo>
                    <a:pt x="2622" y="640"/>
                  </a:lnTo>
                  <a:lnTo>
                    <a:pt x="2618" y="651"/>
                  </a:lnTo>
                  <a:lnTo>
                    <a:pt x="2611" y="661"/>
                  </a:lnTo>
                  <a:lnTo>
                    <a:pt x="2597" y="663"/>
                  </a:lnTo>
                  <a:lnTo>
                    <a:pt x="2587" y="666"/>
                  </a:lnTo>
                  <a:lnTo>
                    <a:pt x="2580" y="670"/>
                  </a:lnTo>
                  <a:lnTo>
                    <a:pt x="2573" y="672"/>
                  </a:lnTo>
                  <a:lnTo>
                    <a:pt x="2568" y="668"/>
                  </a:lnTo>
                  <a:lnTo>
                    <a:pt x="2562" y="663"/>
                  </a:lnTo>
                  <a:lnTo>
                    <a:pt x="2559" y="658"/>
                  </a:lnTo>
                  <a:lnTo>
                    <a:pt x="2552" y="659"/>
                  </a:lnTo>
                  <a:lnTo>
                    <a:pt x="2543" y="661"/>
                  </a:lnTo>
                  <a:lnTo>
                    <a:pt x="2536" y="665"/>
                  </a:lnTo>
                  <a:lnTo>
                    <a:pt x="2531" y="668"/>
                  </a:lnTo>
                  <a:lnTo>
                    <a:pt x="2531" y="675"/>
                  </a:lnTo>
                  <a:lnTo>
                    <a:pt x="2526" y="677"/>
                  </a:lnTo>
                  <a:lnTo>
                    <a:pt x="2517" y="677"/>
                  </a:lnTo>
                  <a:lnTo>
                    <a:pt x="2505" y="677"/>
                  </a:lnTo>
                  <a:lnTo>
                    <a:pt x="2494" y="679"/>
                  </a:lnTo>
                  <a:lnTo>
                    <a:pt x="2489" y="680"/>
                  </a:lnTo>
                  <a:lnTo>
                    <a:pt x="2480" y="701"/>
                  </a:lnTo>
                  <a:lnTo>
                    <a:pt x="2479" y="724"/>
                  </a:lnTo>
                  <a:lnTo>
                    <a:pt x="2479" y="750"/>
                  </a:lnTo>
                  <a:lnTo>
                    <a:pt x="2482" y="773"/>
                  </a:lnTo>
                  <a:lnTo>
                    <a:pt x="2477" y="773"/>
                  </a:lnTo>
                  <a:lnTo>
                    <a:pt x="2475" y="773"/>
                  </a:lnTo>
                  <a:lnTo>
                    <a:pt x="2473" y="773"/>
                  </a:lnTo>
                  <a:lnTo>
                    <a:pt x="2472" y="775"/>
                  </a:lnTo>
                  <a:lnTo>
                    <a:pt x="2470" y="776"/>
                  </a:lnTo>
                  <a:lnTo>
                    <a:pt x="2468" y="782"/>
                  </a:lnTo>
                  <a:lnTo>
                    <a:pt x="2466" y="787"/>
                  </a:lnTo>
                  <a:lnTo>
                    <a:pt x="2466" y="794"/>
                  </a:lnTo>
                  <a:lnTo>
                    <a:pt x="2466" y="802"/>
                  </a:lnTo>
                  <a:lnTo>
                    <a:pt x="2454" y="802"/>
                  </a:lnTo>
                  <a:lnTo>
                    <a:pt x="2447" y="813"/>
                  </a:lnTo>
                  <a:lnTo>
                    <a:pt x="2442" y="820"/>
                  </a:lnTo>
                  <a:lnTo>
                    <a:pt x="2440" y="827"/>
                  </a:lnTo>
                  <a:lnTo>
                    <a:pt x="2438" y="841"/>
                  </a:lnTo>
                  <a:lnTo>
                    <a:pt x="2435" y="841"/>
                  </a:lnTo>
                  <a:lnTo>
                    <a:pt x="2431" y="841"/>
                  </a:lnTo>
                  <a:lnTo>
                    <a:pt x="2430" y="841"/>
                  </a:lnTo>
                  <a:lnTo>
                    <a:pt x="2430" y="841"/>
                  </a:lnTo>
                  <a:lnTo>
                    <a:pt x="2428" y="841"/>
                  </a:lnTo>
                  <a:lnTo>
                    <a:pt x="2424" y="841"/>
                  </a:lnTo>
                  <a:lnTo>
                    <a:pt x="2417" y="855"/>
                  </a:lnTo>
                  <a:lnTo>
                    <a:pt x="2412" y="872"/>
                  </a:lnTo>
                  <a:lnTo>
                    <a:pt x="2400" y="872"/>
                  </a:lnTo>
                  <a:lnTo>
                    <a:pt x="2396" y="891"/>
                  </a:lnTo>
                  <a:lnTo>
                    <a:pt x="2390" y="891"/>
                  </a:lnTo>
                  <a:lnTo>
                    <a:pt x="2390" y="886"/>
                  </a:lnTo>
                  <a:lnTo>
                    <a:pt x="2376" y="867"/>
                  </a:lnTo>
                  <a:lnTo>
                    <a:pt x="2367" y="844"/>
                  </a:lnTo>
                  <a:lnTo>
                    <a:pt x="2365" y="818"/>
                  </a:lnTo>
                  <a:lnTo>
                    <a:pt x="2367" y="787"/>
                  </a:lnTo>
                  <a:lnTo>
                    <a:pt x="2372" y="783"/>
                  </a:lnTo>
                  <a:lnTo>
                    <a:pt x="2376" y="780"/>
                  </a:lnTo>
                  <a:lnTo>
                    <a:pt x="2381" y="776"/>
                  </a:lnTo>
                  <a:lnTo>
                    <a:pt x="2383" y="771"/>
                  </a:lnTo>
                  <a:lnTo>
                    <a:pt x="2386" y="764"/>
                  </a:lnTo>
                  <a:lnTo>
                    <a:pt x="2381" y="755"/>
                  </a:lnTo>
                  <a:lnTo>
                    <a:pt x="2379" y="743"/>
                  </a:lnTo>
                  <a:lnTo>
                    <a:pt x="2386" y="729"/>
                  </a:lnTo>
                  <a:lnTo>
                    <a:pt x="2393" y="724"/>
                  </a:lnTo>
                  <a:lnTo>
                    <a:pt x="2402" y="720"/>
                  </a:lnTo>
                  <a:lnTo>
                    <a:pt x="2412" y="717"/>
                  </a:lnTo>
                  <a:lnTo>
                    <a:pt x="2419" y="710"/>
                  </a:lnTo>
                  <a:lnTo>
                    <a:pt x="2433" y="689"/>
                  </a:lnTo>
                  <a:lnTo>
                    <a:pt x="2447" y="668"/>
                  </a:lnTo>
                  <a:lnTo>
                    <a:pt x="2458" y="659"/>
                  </a:lnTo>
                  <a:lnTo>
                    <a:pt x="2470" y="651"/>
                  </a:lnTo>
                  <a:lnTo>
                    <a:pt x="2482" y="642"/>
                  </a:lnTo>
                  <a:lnTo>
                    <a:pt x="2487" y="630"/>
                  </a:lnTo>
                  <a:lnTo>
                    <a:pt x="2491" y="616"/>
                  </a:lnTo>
                  <a:lnTo>
                    <a:pt x="2496" y="603"/>
                  </a:lnTo>
                  <a:lnTo>
                    <a:pt x="2496" y="602"/>
                  </a:lnTo>
                  <a:lnTo>
                    <a:pt x="2494" y="602"/>
                  </a:lnTo>
                  <a:lnTo>
                    <a:pt x="2494" y="602"/>
                  </a:lnTo>
                  <a:lnTo>
                    <a:pt x="2494" y="602"/>
                  </a:lnTo>
                  <a:lnTo>
                    <a:pt x="2494" y="600"/>
                  </a:lnTo>
                  <a:lnTo>
                    <a:pt x="2492" y="598"/>
                  </a:lnTo>
                  <a:lnTo>
                    <a:pt x="2489" y="600"/>
                  </a:lnTo>
                  <a:lnTo>
                    <a:pt x="2489" y="600"/>
                  </a:lnTo>
                  <a:lnTo>
                    <a:pt x="2487" y="602"/>
                  </a:lnTo>
                  <a:lnTo>
                    <a:pt x="2487" y="602"/>
                  </a:lnTo>
                  <a:lnTo>
                    <a:pt x="2486" y="603"/>
                  </a:lnTo>
                  <a:lnTo>
                    <a:pt x="2477" y="616"/>
                  </a:lnTo>
                  <a:lnTo>
                    <a:pt x="2468" y="630"/>
                  </a:lnTo>
                  <a:lnTo>
                    <a:pt x="2459" y="642"/>
                  </a:lnTo>
                  <a:lnTo>
                    <a:pt x="2447" y="651"/>
                  </a:lnTo>
                  <a:lnTo>
                    <a:pt x="2431" y="658"/>
                  </a:lnTo>
                  <a:lnTo>
                    <a:pt x="2430" y="652"/>
                  </a:lnTo>
                  <a:lnTo>
                    <a:pt x="2430" y="651"/>
                  </a:lnTo>
                  <a:lnTo>
                    <a:pt x="2428" y="647"/>
                  </a:lnTo>
                  <a:lnTo>
                    <a:pt x="2428" y="642"/>
                  </a:lnTo>
                  <a:lnTo>
                    <a:pt x="2430" y="640"/>
                  </a:lnTo>
                  <a:lnTo>
                    <a:pt x="2430" y="638"/>
                  </a:lnTo>
                  <a:lnTo>
                    <a:pt x="2430" y="637"/>
                  </a:lnTo>
                  <a:lnTo>
                    <a:pt x="2431" y="633"/>
                  </a:lnTo>
                  <a:lnTo>
                    <a:pt x="2431" y="630"/>
                  </a:lnTo>
                  <a:lnTo>
                    <a:pt x="2426" y="626"/>
                  </a:lnTo>
                  <a:lnTo>
                    <a:pt x="2421" y="624"/>
                  </a:lnTo>
                  <a:lnTo>
                    <a:pt x="2417" y="623"/>
                  </a:lnTo>
                  <a:lnTo>
                    <a:pt x="2412" y="621"/>
                  </a:lnTo>
                  <a:lnTo>
                    <a:pt x="2409" y="623"/>
                  </a:lnTo>
                  <a:lnTo>
                    <a:pt x="2400" y="628"/>
                  </a:lnTo>
                  <a:lnTo>
                    <a:pt x="2388" y="638"/>
                  </a:lnTo>
                  <a:lnTo>
                    <a:pt x="2377" y="651"/>
                  </a:lnTo>
                  <a:lnTo>
                    <a:pt x="2367" y="663"/>
                  </a:lnTo>
                  <a:lnTo>
                    <a:pt x="2362" y="672"/>
                  </a:lnTo>
                  <a:lnTo>
                    <a:pt x="2362" y="675"/>
                  </a:lnTo>
                  <a:lnTo>
                    <a:pt x="2362" y="679"/>
                  </a:lnTo>
                  <a:lnTo>
                    <a:pt x="2363" y="682"/>
                  </a:lnTo>
                  <a:lnTo>
                    <a:pt x="2365" y="687"/>
                  </a:lnTo>
                  <a:lnTo>
                    <a:pt x="2367" y="691"/>
                  </a:lnTo>
                  <a:lnTo>
                    <a:pt x="2367" y="694"/>
                  </a:lnTo>
                  <a:lnTo>
                    <a:pt x="2356" y="699"/>
                  </a:lnTo>
                  <a:lnTo>
                    <a:pt x="2344" y="701"/>
                  </a:lnTo>
                  <a:lnTo>
                    <a:pt x="2328" y="703"/>
                  </a:lnTo>
                  <a:lnTo>
                    <a:pt x="2313" y="703"/>
                  </a:lnTo>
                  <a:lnTo>
                    <a:pt x="2313" y="684"/>
                  </a:lnTo>
                  <a:lnTo>
                    <a:pt x="2297" y="687"/>
                  </a:lnTo>
                  <a:lnTo>
                    <a:pt x="2283" y="693"/>
                  </a:lnTo>
                  <a:lnTo>
                    <a:pt x="2271" y="691"/>
                  </a:lnTo>
                  <a:lnTo>
                    <a:pt x="2262" y="680"/>
                  </a:lnTo>
                  <a:lnTo>
                    <a:pt x="2227" y="675"/>
                  </a:lnTo>
                  <a:lnTo>
                    <a:pt x="2215" y="687"/>
                  </a:lnTo>
                  <a:lnTo>
                    <a:pt x="2201" y="696"/>
                  </a:lnTo>
                  <a:lnTo>
                    <a:pt x="2189" y="706"/>
                  </a:lnTo>
                  <a:lnTo>
                    <a:pt x="2182" y="719"/>
                  </a:lnTo>
                  <a:lnTo>
                    <a:pt x="2175" y="731"/>
                  </a:lnTo>
                  <a:lnTo>
                    <a:pt x="2168" y="743"/>
                  </a:lnTo>
                  <a:lnTo>
                    <a:pt x="2159" y="752"/>
                  </a:lnTo>
                  <a:lnTo>
                    <a:pt x="2131" y="761"/>
                  </a:lnTo>
                  <a:lnTo>
                    <a:pt x="2124" y="768"/>
                  </a:lnTo>
                  <a:lnTo>
                    <a:pt x="2119" y="776"/>
                  </a:lnTo>
                  <a:lnTo>
                    <a:pt x="2114" y="783"/>
                  </a:lnTo>
                  <a:lnTo>
                    <a:pt x="2102" y="792"/>
                  </a:lnTo>
                  <a:lnTo>
                    <a:pt x="2102" y="802"/>
                  </a:lnTo>
                  <a:lnTo>
                    <a:pt x="2117" y="802"/>
                  </a:lnTo>
                  <a:lnTo>
                    <a:pt x="2119" y="808"/>
                  </a:lnTo>
                  <a:lnTo>
                    <a:pt x="2121" y="811"/>
                  </a:lnTo>
                  <a:lnTo>
                    <a:pt x="2122" y="815"/>
                  </a:lnTo>
                  <a:lnTo>
                    <a:pt x="2126" y="818"/>
                  </a:lnTo>
                  <a:lnTo>
                    <a:pt x="2129" y="820"/>
                  </a:lnTo>
                  <a:lnTo>
                    <a:pt x="2136" y="822"/>
                  </a:lnTo>
                  <a:lnTo>
                    <a:pt x="2140" y="818"/>
                  </a:lnTo>
                  <a:lnTo>
                    <a:pt x="2143" y="816"/>
                  </a:lnTo>
                  <a:lnTo>
                    <a:pt x="2149" y="815"/>
                  </a:lnTo>
                  <a:lnTo>
                    <a:pt x="2154" y="815"/>
                  </a:lnTo>
                  <a:lnTo>
                    <a:pt x="2163" y="815"/>
                  </a:lnTo>
                  <a:lnTo>
                    <a:pt x="2170" y="823"/>
                  </a:lnTo>
                  <a:lnTo>
                    <a:pt x="2175" y="830"/>
                  </a:lnTo>
                  <a:lnTo>
                    <a:pt x="2178" y="839"/>
                  </a:lnTo>
                  <a:lnTo>
                    <a:pt x="2182" y="853"/>
                  </a:lnTo>
                  <a:lnTo>
                    <a:pt x="2184" y="862"/>
                  </a:lnTo>
                  <a:lnTo>
                    <a:pt x="2182" y="867"/>
                  </a:lnTo>
                  <a:lnTo>
                    <a:pt x="2177" y="872"/>
                  </a:lnTo>
                  <a:lnTo>
                    <a:pt x="2175" y="881"/>
                  </a:lnTo>
                  <a:lnTo>
                    <a:pt x="2175" y="891"/>
                  </a:lnTo>
                  <a:lnTo>
                    <a:pt x="2178" y="900"/>
                  </a:lnTo>
                  <a:lnTo>
                    <a:pt x="2182" y="909"/>
                  </a:lnTo>
                  <a:lnTo>
                    <a:pt x="2185" y="921"/>
                  </a:lnTo>
                  <a:lnTo>
                    <a:pt x="2175" y="932"/>
                  </a:lnTo>
                  <a:lnTo>
                    <a:pt x="2168" y="944"/>
                  </a:lnTo>
                  <a:lnTo>
                    <a:pt x="2163" y="956"/>
                  </a:lnTo>
                  <a:lnTo>
                    <a:pt x="2156" y="972"/>
                  </a:lnTo>
                  <a:lnTo>
                    <a:pt x="2152" y="975"/>
                  </a:lnTo>
                  <a:lnTo>
                    <a:pt x="2143" y="986"/>
                  </a:lnTo>
                  <a:lnTo>
                    <a:pt x="2133" y="998"/>
                  </a:lnTo>
                  <a:lnTo>
                    <a:pt x="2122" y="1012"/>
                  </a:lnTo>
                  <a:lnTo>
                    <a:pt x="2110" y="1024"/>
                  </a:lnTo>
                  <a:lnTo>
                    <a:pt x="2100" y="1036"/>
                  </a:lnTo>
                  <a:lnTo>
                    <a:pt x="2093" y="1045"/>
                  </a:lnTo>
                  <a:lnTo>
                    <a:pt x="2089" y="1049"/>
                  </a:lnTo>
                  <a:lnTo>
                    <a:pt x="2077" y="1052"/>
                  </a:lnTo>
                  <a:lnTo>
                    <a:pt x="2065" y="1050"/>
                  </a:lnTo>
                  <a:lnTo>
                    <a:pt x="2054" y="1050"/>
                  </a:lnTo>
                  <a:lnTo>
                    <a:pt x="2044" y="1052"/>
                  </a:lnTo>
                  <a:lnTo>
                    <a:pt x="2035" y="1061"/>
                  </a:lnTo>
                  <a:lnTo>
                    <a:pt x="2028" y="1071"/>
                  </a:lnTo>
                  <a:lnTo>
                    <a:pt x="2023" y="1082"/>
                  </a:lnTo>
                  <a:lnTo>
                    <a:pt x="2016" y="1092"/>
                  </a:lnTo>
                  <a:lnTo>
                    <a:pt x="2006" y="1099"/>
                  </a:lnTo>
                  <a:lnTo>
                    <a:pt x="2004" y="1099"/>
                  </a:lnTo>
                  <a:lnTo>
                    <a:pt x="2002" y="1101"/>
                  </a:lnTo>
                  <a:lnTo>
                    <a:pt x="2000" y="1101"/>
                  </a:lnTo>
                  <a:lnTo>
                    <a:pt x="1997" y="1101"/>
                  </a:lnTo>
                  <a:lnTo>
                    <a:pt x="1993" y="1103"/>
                  </a:lnTo>
                  <a:lnTo>
                    <a:pt x="1997" y="1113"/>
                  </a:lnTo>
                  <a:lnTo>
                    <a:pt x="2004" y="1124"/>
                  </a:lnTo>
                  <a:lnTo>
                    <a:pt x="2009" y="1136"/>
                  </a:lnTo>
                  <a:lnTo>
                    <a:pt x="2016" y="1148"/>
                  </a:lnTo>
                  <a:lnTo>
                    <a:pt x="2019" y="1159"/>
                  </a:lnTo>
                  <a:lnTo>
                    <a:pt x="2021" y="1171"/>
                  </a:lnTo>
                  <a:lnTo>
                    <a:pt x="2018" y="1179"/>
                  </a:lnTo>
                  <a:lnTo>
                    <a:pt x="2011" y="1186"/>
                  </a:lnTo>
                  <a:lnTo>
                    <a:pt x="1997" y="1192"/>
                  </a:lnTo>
                  <a:lnTo>
                    <a:pt x="1974" y="1195"/>
                  </a:lnTo>
                  <a:lnTo>
                    <a:pt x="1974" y="1186"/>
                  </a:lnTo>
                  <a:lnTo>
                    <a:pt x="1972" y="1178"/>
                  </a:lnTo>
                  <a:lnTo>
                    <a:pt x="1972" y="1166"/>
                  </a:lnTo>
                  <a:lnTo>
                    <a:pt x="1974" y="1152"/>
                  </a:lnTo>
                  <a:lnTo>
                    <a:pt x="1974" y="1141"/>
                  </a:lnTo>
                  <a:lnTo>
                    <a:pt x="1969" y="1141"/>
                  </a:lnTo>
                  <a:lnTo>
                    <a:pt x="1965" y="1141"/>
                  </a:lnTo>
                  <a:lnTo>
                    <a:pt x="1962" y="1141"/>
                  </a:lnTo>
                  <a:lnTo>
                    <a:pt x="1960" y="1141"/>
                  </a:lnTo>
                  <a:lnTo>
                    <a:pt x="1958" y="1139"/>
                  </a:lnTo>
                  <a:lnTo>
                    <a:pt x="1955" y="1138"/>
                  </a:lnTo>
                  <a:lnTo>
                    <a:pt x="1951" y="1132"/>
                  </a:lnTo>
                  <a:lnTo>
                    <a:pt x="1955" y="1127"/>
                  </a:lnTo>
                  <a:lnTo>
                    <a:pt x="1958" y="1122"/>
                  </a:lnTo>
                  <a:lnTo>
                    <a:pt x="1960" y="1117"/>
                  </a:lnTo>
                  <a:lnTo>
                    <a:pt x="1964" y="1110"/>
                  </a:lnTo>
                  <a:lnTo>
                    <a:pt x="1955" y="1110"/>
                  </a:lnTo>
                  <a:lnTo>
                    <a:pt x="1944" y="1108"/>
                  </a:lnTo>
                  <a:lnTo>
                    <a:pt x="1932" y="1111"/>
                  </a:lnTo>
                  <a:lnTo>
                    <a:pt x="1918" y="1117"/>
                  </a:lnTo>
                  <a:lnTo>
                    <a:pt x="1906" y="1122"/>
                  </a:lnTo>
                  <a:lnTo>
                    <a:pt x="1906" y="1118"/>
                  </a:lnTo>
                  <a:lnTo>
                    <a:pt x="1908" y="1113"/>
                  </a:lnTo>
                  <a:lnTo>
                    <a:pt x="1910" y="1110"/>
                  </a:lnTo>
                  <a:lnTo>
                    <a:pt x="1911" y="1104"/>
                  </a:lnTo>
                  <a:lnTo>
                    <a:pt x="1913" y="1101"/>
                  </a:lnTo>
                  <a:lnTo>
                    <a:pt x="1916" y="1094"/>
                  </a:lnTo>
                  <a:lnTo>
                    <a:pt x="1913" y="1094"/>
                  </a:lnTo>
                  <a:lnTo>
                    <a:pt x="1910" y="1092"/>
                  </a:lnTo>
                  <a:lnTo>
                    <a:pt x="1906" y="1092"/>
                  </a:lnTo>
                  <a:lnTo>
                    <a:pt x="1901" y="1090"/>
                  </a:lnTo>
                  <a:lnTo>
                    <a:pt x="1890" y="1101"/>
                  </a:lnTo>
                  <a:lnTo>
                    <a:pt x="1878" y="1110"/>
                  </a:lnTo>
                  <a:lnTo>
                    <a:pt x="1866" y="1120"/>
                  </a:lnTo>
                  <a:lnTo>
                    <a:pt x="1859" y="1132"/>
                  </a:lnTo>
                  <a:lnTo>
                    <a:pt x="1866" y="1136"/>
                  </a:lnTo>
                  <a:lnTo>
                    <a:pt x="1871" y="1139"/>
                  </a:lnTo>
                  <a:lnTo>
                    <a:pt x="1875" y="1143"/>
                  </a:lnTo>
                  <a:lnTo>
                    <a:pt x="1878" y="1146"/>
                  </a:lnTo>
                  <a:lnTo>
                    <a:pt x="1882" y="1152"/>
                  </a:lnTo>
                  <a:lnTo>
                    <a:pt x="1892" y="1146"/>
                  </a:lnTo>
                  <a:lnTo>
                    <a:pt x="1901" y="1143"/>
                  </a:lnTo>
                  <a:lnTo>
                    <a:pt x="1910" y="1143"/>
                  </a:lnTo>
                  <a:lnTo>
                    <a:pt x="1920" y="1148"/>
                  </a:lnTo>
                  <a:lnTo>
                    <a:pt x="1925" y="1148"/>
                  </a:lnTo>
                  <a:lnTo>
                    <a:pt x="1925" y="1160"/>
                  </a:lnTo>
                  <a:lnTo>
                    <a:pt x="1906" y="1160"/>
                  </a:lnTo>
                  <a:lnTo>
                    <a:pt x="1899" y="1169"/>
                  </a:lnTo>
                  <a:lnTo>
                    <a:pt x="1892" y="1176"/>
                  </a:lnTo>
                  <a:lnTo>
                    <a:pt x="1887" y="1183"/>
                  </a:lnTo>
                  <a:lnTo>
                    <a:pt x="1882" y="1195"/>
                  </a:lnTo>
                  <a:lnTo>
                    <a:pt x="1896" y="1204"/>
                  </a:lnTo>
                  <a:lnTo>
                    <a:pt x="1904" y="1218"/>
                  </a:lnTo>
                  <a:lnTo>
                    <a:pt x="1911" y="1237"/>
                  </a:lnTo>
                  <a:lnTo>
                    <a:pt x="1915" y="1256"/>
                  </a:lnTo>
                  <a:lnTo>
                    <a:pt x="1916" y="1277"/>
                  </a:lnTo>
                  <a:lnTo>
                    <a:pt x="1916" y="1295"/>
                  </a:lnTo>
                  <a:lnTo>
                    <a:pt x="1904" y="1303"/>
                  </a:lnTo>
                  <a:lnTo>
                    <a:pt x="1897" y="1317"/>
                  </a:lnTo>
                  <a:lnTo>
                    <a:pt x="1890" y="1330"/>
                  </a:lnTo>
                  <a:lnTo>
                    <a:pt x="1882" y="1344"/>
                  </a:lnTo>
                  <a:lnTo>
                    <a:pt x="1864" y="1363"/>
                  </a:lnTo>
                  <a:lnTo>
                    <a:pt x="1841" y="1377"/>
                  </a:lnTo>
                  <a:lnTo>
                    <a:pt x="1817" y="1387"/>
                  </a:lnTo>
                  <a:lnTo>
                    <a:pt x="1789" y="1396"/>
                  </a:lnTo>
                  <a:lnTo>
                    <a:pt x="1763" y="1401"/>
                  </a:lnTo>
                  <a:lnTo>
                    <a:pt x="1763" y="1408"/>
                  </a:lnTo>
                  <a:lnTo>
                    <a:pt x="1763" y="1412"/>
                  </a:lnTo>
                  <a:lnTo>
                    <a:pt x="1763" y="1415"/>
                  </a:lnTo>
                  <a:lnTo>
                    <a:pt x="1763" y="1417"/>
                  </a:lnTo>
                  <a:lnTo>
                    <a:pt x="1765" y="1419"/>
                  </a:lnTo>
                  <a:lnTo>
                    <a:pt x="1765" y="1424"/>
                  </a:lnTo>
                  <a:lnTo>
                    <a:pt x="1766" y="1429"/>
                  </a:lnTo>
                  <a:lnTo>
                    <a:pt x="1763" y="1433"/>
                  </a:lnTo>
                  <a:lnTo>
                    <a:pt x="1759" y="1436"/>
                  </a:lnTo>
                  <a:lnTo>
                    <a:pt x="1758" y="1438"/>
                  </a:lnTo>
                  <a:lnTo>
                    <a:pt x="1754" y="1441"/>
                  </a:lnTo>
                  <a:lnTo>
                    <a:pt x="1747" y="1445"/>
                  </a:lnTo>
                  <a:lnTo>
                    <a:pt x="1745" y="1445"/>
                  </a:lnTo>
                  <a:lnTo>
                    <a:pt x="1744" y="1447"/>
                  </a:lnTo>
                  <a:lnTo>
                    <a:pt x="1742" y="1447"/>
                  </a:lnTo>
                  <a:lnTo>
                    <a:pt x="1740" y="1447"/>
                  </a:lnTo>
                  <a:lnTo>
                    <a:pt x="1737" y="1448"/>
                  </a:lnTo>
                  <a:lnTo>
                    <a:pt x="1735" y="1443"/>
                  </a:lnTo>
                  <a:lnTo>
                    <a:pt x="1733" y="1438"/>
                  </a:lnTo>
                  <a:lnTo>
                    <a:pt x="1733" y="1433"/>
                  </a:lnTo>
                  <a:lnTo>
                    <a:pt x="1733" y="1424"/>
                  </a:lnTo>
                  <a:lnTo>
                    <a:pt x="1737" y="1422"/>
                  </a:lnTo>
                  <a:lnTo>
                    <a:pt x="1740" y="1422"/>
                  </a:lnTo>
                  <a:lnTo>
                    <a:pt x="1744" y="1420"/>
                  </a:lnTo>
                  <a:lnTo>
                    <a:pt x="1745" y="1417"/>
                  </a:lnTo>
                  <a:lnTo>
                    <a:pt x="1747" y="1413"/>
                  </a:lnTo>
                  <a:lnTo>
                    <a:pt x="1745" y="1410"/>
                  </a:lnTo>
                  <a:lnTo>
                    <a:pt x="1742" y="1405"/>
                  </a:lnTo>
                  <a:lnTo>
                    <a:pt x="1740" y="1401"/>
                  </a:lnTo>
                  <a:lnTo>
                    <a:pt x="1737" y="1399"/>
                  </a:lnTo>
                  <a:lnTo>
                    <a:pt x="1735" y="1399"/>
                  </a:lnTo>
                  <a:lnTo>
                    <a:pt x="1730" y="1398"/>
                  </a:lnTo>
                  <a:lnTo>
                    <a:pt x="1724" y="1398"/>
                  </a:lnTo>
                  <a:lnTo>
                    <a:pt x="1718" y="1406"/>
                  </a:lnTo>
                  <a:lnTo>
                    <a:pt x="1711" y="1412"/>
                  </a:lnTo>
                  <a:lnTo>
                    <a:pt x="1705" y="1417"/>
                  </a:lnTo>
                  <a:lnTo>
                    <a:pt x="1700" y="1426"/>
                  </a:lnTo>
                  <a:lnTo>
                    <a:pt x="1698" y="1440"/>
                  </a:lnTo>
                  <a:lnTo>
                    <a:pt x="1714" y="1455"/>
                  </a:lnTo>
                  <a:lnTo>
                    <a:pt x="1726" y="1471"/>
                  </a:lnTo>
                  <a:lnTo>
                    <a:pt x="1737" y="1488"/>
                  </a:lnTo>
                  <a:lnTo>
                    <a:pt x="1742" y="1511"/>
                  </a:lnTo>
                  <a:lnTo>
                    <a:pt x="1744" y="1539"/>
                  </a:lnTo>
                  <a:lnTo>
                    <a:pt x="1686" y="1586"/>
                  </a:lnTo>
                  <a:lnTo>
                    <a:pt x="1679" y="1586"/>
                  </a:lnTo>
                  <a:lnTo>
                    <a:pt x="1674" y="1567"/>
                  </a:lnTo>
                  <a:lnTo>
                    <a:pt x="1663" y="1553"/>
                  </a:lnTo>
                  <a:lnTo>
                    <a:pt x="1649" y="1541"/>
                  </a:lnTo>
                  <a:lnTo>
                    <a:pt x="1634" y="1529"/>
                  </a:lnTo>
                  <a:lnTo>
                    <a:pt x="1618" y="1516"/>
                  </a:lnTo>
                  <a:lnTo>
                    <a:pt x="1611" y="1544"/>
                  </a:lnTo>
                  <a:lnTo>
                    <a:pt x="1602" y="1567"/>
                  </a:lnTo>
                  <a:lnTo>
                    <a:pt x="1611" y="1572"/>
                  </a:lnTo>
                  <a:lnTo>
                    <a:pt x="1615" y="1579"/>
                  </a:lnTo>
                  <a:lnTo>
                    <a:pt x="1616" y="1588"/>
                  </a:lnTo>
                  <a:lnTo>
                    <a:pt x="1622" y="1598"/>
                  </a:lnTo>
                  <a:lnTo>
                    <a:pt x="1623" y="1600"/>
                  </a:lnTo>
                  <a:lnTo>
                    <a:pt x="1627" y="1600"/>
                  </a:lnTo>
                  <a:lnTo>
                    <a:pt x="1630" y="1600"/>
                  </a:lnTo>
                  <a:lnTo>
                    <a:pt x="1634" y="1600"/>
                  </a:lnTo>
                  <a:lnTo>
                    <a:pt x="1637" y="1602"/>
                  </a:lnTo>
                  <a:lnTo>
                    <a:pt x="1651" y="1616"/>
                  </a:lnTo>
                  <a:lnTo>
                    <a:pt x="1662" y="1637"/>
                  </a:lnTo>
                  <a:lnTo>
                    <a:pt x="1669" y="1661"/>
                  </a:lnTo>
                  <a:lnTo>
                    <a:pt x="1670" y="1686"/>
                  </a:lnTo>
                  <a:lnTo>
                    <a:pt x="1660" y="1686"/>
                  </a:lnTo>
                  <a:lnTo>
                    <a:pt x="1649" y="1677"/>
                  </a:lnTo>
                  <a:lnTo>
                    <a:pt x="1639" y="1672"/>
                  </a:lnTo>
                  <a:lnTo>
                    <a:pt x="1637" y="1670"/>
                  </a:lnTo>
                  <a:lnTo>
                    <a:pt x="1628" y="1663"/>
                  </a:lnTo>
                  <a:lnTo>
                    <a:pt x="1622" y="1649"/>
                  </a:lnTo>
                  <a:lnTo>
                    <a:pt x="1618" y="1633"/>
                  </a:lnTo>
                  <a:lnTo>
                    <a:pt x="1613" y="1619"/>
                  </a:lnTo>
                  <a:lnTo>
                    <a:pt x="1608" y="1605"/>
                  </a:lnTo>
                  <a:lnTo>
                    <a:pt x="1599" y="1593"/>
                  </a:lnTo>
                  <a:lnTo>
                    <a:pt x="1599" y="1590"/>
                  </a:lnTo>
                  <a:lnTo>
                    <a:pt x="1590" y="1593"/>
                  </a:lnTo>
                  <a:lnTo>
                    <a:pt x="1590" y="1590"/>
                  </a:lnTo>
                  <a:lnTo>
                    <a:pt x="1587" y="1576"/>
                  </a:lnTo>
                  <a:lnTo>
                    <a:pt x="1587" y="1558"/>
                  </a:lnTo>
                  <a:lnTo>
                    <a:pt x="1587" y="1539"/>
                  </a:lnTo>
                  <a:lnTo>
                    <a:pt x="1587" y="1518"/>
                  </a:lnTo>
                  <a:lnTo>
                    <a:pt x="1585" y="1499"/>
                  </a:lnTo>
                  <a:lnTo>
                    <a:pt x="1578" y="1483"/>
                  </a:lnTo>
                  <a:lnTo>
                    <a:pt x="1567" y="1471"/>
                  </a:lnTo>
                  <a:lnTo>
                    <a:pt x="1564" y="1474"/>
                  </a:lnTo>
                  <a:lnTo>
                    <a:pt x="1559" y="1478"/>
                  </a:lnTo>
                  <a:lnTo>
                    <a:pt x="1555" y="1480"/>
                  </a:lnTo>
                  <a:lnTo>
                    <a:pt x="1548" y="1481"/>
                  </a:lnTo>
                  <a:lnTo>
                    <a:pt x="1541" y="1481"/>
                  </a:lnTo>
                  <a:lnTo>
                    <a:pt x="1539" y="1481"/>
                  </a:lnTo>
                  <a:lnTo>
                    <a:pt x="1539" y="1480"/>
                  </a:lnTo>
                  <a:lnTo>
                    <a:pt x="1539" y="1480"/>
                  </a:lnTo>
                  <a:lnTo>
                    <a:pt x="1539" y="1480"/>
                  </a:lnTo>
                  <a:lnTo>
                    <a:pt x="1538" y="1480"/>
                  </a:lnTo>
                  <a:lnTo>
                    <a:pt x="1536" y="1478"/>
                  </a:lnTo>
                  <a:lnTo>
                    <a:pt x="1536" y="1457"/>
                  </a:lnTo>
                  <a:lnTo>
                    <a:pt x="1531" y="1440"/>
                  </a:lnTo>
                  <a:lnTo>
                    <a:pt x="1524" y="1426"/>
                  </a:lnTo>
                  <a:lnTo>
                    <a:pt x="1513" y="1413"/>
                  </a:lnTo>
                  <a:lnTo>
                    <a:pt x="1505" y="1399"/>
                  </a:lnTo>
                  <a:lnTo>
                    <a:pt x="1494" y="1382"/>
                  </a:lnTo>
                  <a:lnTo>
                    <a:pt x="1491" y="1385"/>
                  </a:lnTo>
                  <a:lnTo>
                    <a:pt x="1489" y="1387"/>
                  </a:lnTo>
                  <a:lnTo>
                    <a:pt x="1487" y="1391"/>
                  </a:lnTo>
                  <a:lnTo>
                    <a:pt x="1485" y="1392"/>
                  </a:lnTo>
                  <a:lnTo>
                    <a:pt x="1484" y="1394"/>
                  </a:lnTo>
                  <a:lnTo>
                    <a:pt x="1468" y="1396"/>
                  </a:lnTo>
                  <a:lnTo>
                    <a:pt x="1454" y="1394"/>
                  </a:lnTo>
                  <a:lnTo>
                    <a:pt x="1440" y="1394"/>
                  </a:lnTo>
                  <a:lnTo>
                    <a:pt x="1436" y="1408"/>
                  </a:lnTo>
                  <a:lnTo>
                    <a:pt x="1431" y="1415"/>
                  </a:lnTo>
                  <a:lnTo>
                    <a:pt x="1428" y="1417"/>
                  </a:lnTo>
                  <a:lnTo>
                    <a:pt x="1421" y="1417"/>
                  </a:lnTo>
                  <a:lnTo>
                    <a:pt x="1414" y="1419"/>
                  </a:lnTo>
                  <a:lnTo>
                    <a:pt x="1407" y="1424"/>
                  </a:lnTo>
                  <a:lnTo>
                    <a:pt x="1395" y="1455"/>
                  </a:lnTo>
                  <a:lnTo>
                    <a:pt x="1379" y="1455"/>
                  </a:lnTo>
                  <a:lnTo>
                    <a:pt x="1370" y="1462"/>
                  </a:lnTo>
                  <a:lnTo>
                    <a:pt x="1361" y="1471"/>
                  </a:lnTo>
                  <a:lnTo>
                    <a:pt x="1349" y="1478"/>
                  </a:lnTo>
                  <a:lnTo>
                    <a:pt x="1346" y="1513"/>
                  </a:lnTo>
                  <a:lnTo>
                    <a:pt x="1337" y="1543"/>
                  </a:lnTo>
                  <a:lnTo>
                    <a:pt x="1325" y="1567"/>
                  </a:lnTo>
                  <a:lnTo>
                    <a:pt x="1306" y="1590"/>
                  </a:lnTo>
                  <a:lnTo>
                    <a:pt x="1304" y="1590"/>
                  </a:lnTo>
                  <a:lnTo>
                    <a:pt x="1302" y="1588"/>
                  </a:lnTo>
                  <a:lnTo>
                    <a:pt x="1300" y="1588"/>
                  </a:lnTo>
                  <a:lnTo>
                    <a:pt x="1300" y="1588"/>
                  </a:lnTo>
                  <a:lnTo>
                    <a:pt x="1299" y="1586"/>
                  </a:lnTo>
                  <a:lnTo>
                    <a:pt x="1288" y="1574"/>
                  </a:lnTo>
                  <a:lnTo>
                    <a:pt x="1278" y="1555"/>
                  </a:lnTo>
                  <a:lnTo>
                    <a:pt x="1272" y="1539"/>
                  </a:lnTo>
                  <a:lnTo>
                    <a:pt x="1271" y="1536"/>
                  </a:lnTo>
                  <a:lnTo>
                    <a:pt x="1272" y="1532"/>
                  </a:lnTo>
                  <a:lnTo>
                    <a:pt x="1274" y="1529"/>
                  </a:lnTo>
                  <a:lnTo>
                    <a:pt x="1276" y="1527"/>
                  </a:lnTo>
                  <a:lnTo>
                    <a:pt x="1276" y="1525"/>
                  </a:lnTo>
                  <a:lnTo>
                    <a:pt x="1258" y="1499"/>
                  </a:lnTo>
                  <a:lnTo>
                    <a:pt x="1246" y="1471"/>
                  </a:lnTo>
                  <a:lnTo>
                    <a:pt x="1238" y="1441"/>
                  </a:lnTo>
                  <a:lnTo>
                    <a:pt x="1234" y="1405"/>
                  </a:lnTo>
                  <a:lnTo>
                    <a:pt x="1222" y="1406"/>
                  </a:lnTo>
                  <a:lnTo>
                    <a:pt x="1213" y="1406"/>
                  </a:lnTo>
                  <a:lnTo>
                    <a:pt x="1203" y="1405"/>
                  </a:lnTo>
                  <a:lnTo>
                    <a:pt x="1199" y="1401"/>
                  </a:lnTo>
                  <a:lnTo>
                    <a:pt x="1194" y="1398"/>
                  </a:lnTo>
                  <a:lnTo>
                    <a:pt x="1190" y="1394"/>
                  </a:lnTo>
                  <a:lnTo>
                    <a:pt x="1187" y="1391"/>
                  </a:lnTo>
                  <a:lnTo>
                    <a:pt x="1190" y="1378"/>
                  </a:lnTo>
                  <a:lnTo>
                    <a:pt x="1183" y="1368"/>
                  </a:lnTo>
                  <a:lnTo>
                    <a:pt x="1171" y="1359"/>
                  </a:lnTo>
                  <a:lnTo>
                    <a:pt x="1159" y="1351"/>
                  </a:lnTo>
                  <a:lnTo>
                    <a:pt x="1148" y="1340"/>
                  </a:lnTo>
                  <a:lnTo>
                    <a:pt x="1119" y="1344"/>
                  </a:lnTo>
                  <a:lnTo>
                    <a:pt x="1089" y="1344"/>
                  </a:lnTo>
                  <a:lnTo>
                    <a:pt x="1059" y="1342"/>
                  </a:lnTo>
                  <a:lnTo>
                    <a:pt x="1030" y="1340"/>
                  </a:lnTo>
                  <a:lnTo>
                    <a:pt x="1025" y="1330"/>
                  </a:lnTo>
                  <a:lnTo>
                    <a:pt x="1018" y="1317"/>
                  </a:lnTo>
                  <a:lnTo>
                    <a:pt x="1007" y="1321"/>
                  </a:lnTo>
                  <a:lnTo>
                    <a:pt x="1000" y="1323"/>
                  </a:lnTo>
                  <a:lnTo>
                    <a:pt x="991" y="1324"/>
                  </a:lnTo>
                  <a:lnTo>
                    <a:pt x="979" y="1324"/>
                  </a:lnTo>
                  <a:lnTo>
                    <a:pt x="969" y="1317"/>
                  </a:lnTo>
                  <a:lnTo>
                    <a:pt x="958" y="1312"/>
                  </a:lnTo>
                  <a:lnTo>
                    <a:pt x="946" y="1305"/>
                  </a:lnTo>
                  <a:lnTo>
                    <a:pt x="937" y="1298"/>
                  </a:lnTo>
                  <a:lnTo>
                    <a:pt x="934" y="1288"/>
                  </a:lnTo>
                  <a:lnTo>
                    <a:pt x="929" y="1279"/>
                  </a:lnTo>
                  <a:lnTo>
                    <a:pt x="918" y="1270"/>
                  </a:lnTo>
                  <a:lnTo>
                    <a:pt x="916" y="1270"/>
                  </a:lnTo>
                  <a:lnTo>
                    <a:pt x="915" y="1270"/>
                  </a:lnTo>
                  <a:lnTo>
                    <a:pt x="913" y="1270"/>
                  </a:lnTo>
                  <a:lnTo>
                    <a:pt x="909" y="1270"/>
                  </a:lnTo>
                  <a:lnTo>
                    <a:pt x="902" y="1270"/>
                  </a:lnTo>
                  <a:lnTo>
                    <a:pt x="906" y="1284"/>
                  </a:lnTo>
                  <a:lnTo>
                    <a:pt x="911" y="1300"/>
                  </a:lnTo>
                  <a:lnTo>
                    <a:pt x="920" y="1316"/>
                  </a:lnTo>
                  <a:lnTo>
                    <a:pt x="927" y="1330"/>
                  </a:lnTo>
                  <a:lnTo>
                    <a:pt x="934" y="1340"/>
                  </a:lnTo>
                  <a:lnTo>
                    <a:pt x="936" y="1335"/>
                  </a:lnTo>
                  <a:lnTo>
                    <a:pt x="937" y="1333"/>
                  </a:lnTo>
                  <a:lnTo>
                    <a:pt x="937" y="1331"/>
                  </a:lnTo>
                  <a:lnTo>
                    <a:pt x="939" y="1331"/>
                  </a:lnTo>
                  <a:lnTo>
                    <a:pt x="941" y="1331"/>
                  </a:lnTo>
                  <a:lnTo>
                    <a:pt x="946" y="1333"/>
                  </a:lnTo>
                  <a:lnTo>
                    <a:pt x="948" y="1338"/>
                  </a:lnTo>
                  <a:lnTo>
                    <a:pt x="950" y="1344"/>
                  </a:lnTo>
                  <a:lnTo>
                    <a:pt x="950" y="1349"/>
                  </a:lnTo>
                  <a:lnTo>
                    <a:pt x="951" y="1354"/>
                  </a:lnTo>
                  <a:lnTo>
                    <a:pt x="953" y="1359"/>
                  </a:lnTo>
                  <a:lnTo>
                    <a:pt x="960" y="1358"/>
                  </a:lnTo>
                  <a:lnTo>
                    <a:pt x="969" y="1356"/>
                  </a:lnTo>
                  <a:lnTo>
                    <a:pt x="979" y="1356"/>
                  </a:lnTo>
                  <a:lnTo>
                    <a:pt x="995" y="1338"/>
                  </a:lnTo>
                  <a:lnTo>
                    <a:pt x="1014" y="1324"/>
                  </a:lnTo>
                  <a:lnTo>
                    <a:pt x="1016" y="1342"/>
                  </a:lnTo>
                  <a:lnTo>
                    <a:pt x="1018" y="1356"/>
                  </a:lnTo>
                  <a:lnTo>
                    <a:pt x="1044" y="1370"/>
                  </a:lnTo>
                  <a:lnTo>
                    <a:pt x="1065" y="1387"/>
                  </a:lnTo>
                  <a:lnTo>
                    <a:pt x="1058" y="1396"/>
                  </a:lnTo>
                  <a:lnTo>
                    <a:pt x="1052" y="1405"/>
                  </a:lnTo>
                  <a:lnTo>
                    <a:pt x="1046" y="1412"/>
                  </a:lnTo>
                  <a:lnTo>
                    <a:pt x="1033" y="1417"/>
                  </a:lnTo>
                  <a:lnTo>
                    <a:pt x="1033" y="1436"/>
                  </a:lnTo>
                  <a:lnTo>
                    <a:pt x="1016" y="1447"/>
                  </a:lnTo>
                  <a:lnTo>
                    <a:pt x="998" y="1459"/>
                  </a:lnTo>
                  <a:lnTo>
                    <a:pt x="998" y="1467"/>
                  </a:lnTo>
                  <a:lnTo>
                    <a:pt x="976" y="1467"/>
                  </a:lnTo>
                  <a:lnTo>
                    <a:pt x="963" y="1474"/>
                  </a:lnTo>
                  <a:lnTo>
                    <a:pt x="953" y="1485"/>
                  </a:lnTo>
                  <a:lnTo>
                    <a:pt x="941" y="1494"/>
                  </a:lnTo>
                  <a:lnTo>
                    <a:pt x="925" y="1501"/>
                  </a:lnTo>
                  <a:lnTo>
                    <a:pt x="909" y="1504"/>
                  </a:lnTo>
                  <a:lnTo>
                    <a:pt x="892" y="1509"/>
                  </a:lnTo>
                  <a:lnTo>
                    <a:pt x="878" y="1515"/>
                  </a:lnTo>
                  <a:lnTo>
                    <a:pt x="866" y="1522"/>
                  </a:lnTo>
                  <a:lnTo>
                    <a:pt x="854" y="1525"/>
                  </a:lnTo>
                  <a:lnTo>
                    <a:pt x="845" y="1525"/>
                  </a:lnTo>
                  <a:lnTo>
                    <a:pt x="841" y="1523"/>
                  </a:lnTo>
                  <a:lnTo>
                    <a:pt x="840" y="1523"/>
                  </a:lnTo>
                  <a:lnTo>
                    <a:pt x="838" y="1522"/>
                  </a:lnTo>
                  <a:lnTo>
                    <a:pt x="838" y="1522"/>
                  </a:lnTo>
                  <a:lnTo>
                    <a:pt x="836" y="1520"/>
                  </a:lnTo>
                  <a:lnTo>
                    <a:pt x="834" y="1516"/>
                  </a:lnTo>
                  <a:lnTo>
                    <a:pt x="829" y="1506"/>
                  </a:lnTo>
                  <a:lnTo>
                    <a:pt x="827" y="1495"/>
                  </a:lnTo>
                  <a:lnTo>
                    <a:pt x="827" y="1485"/>
                  </a:lnTo>
                  <a:lnTo>
                    <a:pt x="826" y="1474"/>
                  </a:lnTo>
                  <a:lnTo>
                    <a:pt x="817" y="1457"/>
                  </a:lnTo>
                  <a:lnTo>
                    <a:pt x="805" y="1441"/>
                  </a:lnTo>
                  <a:lnTo>
                    <a:pt x="792" y="1427"/>
                  </a:lnTo>
                  <a:lnTo>
                    <a:pt x="780" y="1413"/>
                  </a:lnTo>
                  <a:lnTo>
                    <a:pt x="777" y="1403"/>
                  </a:lnTo>
                  <a:lnTo>
                    <a:pt x="775" y="1391"/>
                  </a:lnTo>
                  <a:lnTo>
                    <a:pt x="773" y="1378"/>
                  </a:lnTo>
                  <a:lnTo>
                    <a:pt x="768" y="1368"/>
                  </a:lnTo>
                  <a:lnTo>
                    <a:pt x="749" y="1356"/>
                  </a:lnTo>
                  <a:lnTo>
                    <a:pt x="744" y="1344"/>
                  </a:lnTo>
                  <a:lnTo>
                    <a:pt x="738" y="1331"/>
                  </a:lnTo>
                  <a:lnTo>
                    <a:pt x="733" y="1319"/>
                  </a:lnTo>
                  <a:lnTo>
                    <a:pt x="726" y="1309"/>
                  </a:lnTo>
                  <a:lnTo>
                    <a:pt x="716" y="1302"/>
                  </a:lnTo>
                  <a:lnTo>
                    <a:pt x="710" y="1300"/>
                  </a:lnTo>
                  <a:lnTo>
                    <a:pt x="709" y="1296"/>
                  </a:lnTo>
                  <a:lnTo>
                    <a:pt x="705" y="1295"/>
                  </a:lnTo>
                  <a:lnTo>
                    <a:pt x="702" y="1293"/>
                  </a:lnTo>
                  <a:lnTo>
                    <a:pt x="698" y="1291"/>
                  </a:lnTo>
                  <a:lnTo>
                    <a:pt x="695" y="1288"/>
                  </a:lnTo>
                  <a:lnTo>
                    <a:pt x="691" y="1282"/>
                  </a:lnTo>
                  <a:lnTo>
                    <a:pt x="688" y="1275"/>
                  </a:lnTo>
                  <a:lnTo>
                    <a:pt x="684" y="1275"/>
                  </a:lnTo>
                  <a:lnTo>
                    <a:pt x="684" y="1282"/>
                  </a:lnTo>
                  <a:lnTo>
                    <a:pt x="696" y="1298"/>
                  </a:lnTo>
                  <a:lnTo>
                    <a:pt x="707" y="1316"/>
                  </a:lnTo>
                  <a:lnTo>
                    <a:pt x="714" y="1337"/>
                  </a:lnTo>
                  <a:lnTo>
                    <a:pt x="721" y="1356"/>
                  </a:lnTo>
                  <a:lnTo>
                    <a:pt x="730" y="1375"/>
                  </a:lnTo>
                  <a:lnTo>
                    <a:pt x="733" y="1378"/>
                  </a:lnTo>
                  <a:lnTo>
                    <a:pt x="738" y="1382"/>
                  </a:lnTo>
                  <a:lnTo>
                    <a:pt x="742" y="1385"/>
                  </a:lnTo>
                  <a:lnTo>
                    <a:pt x="747" y="1389"/>
                  </a:lnTo>
                  <a:lnTo>
                    <a:pt x="749" y="1394"/>
                  </a:lnTo>
                  <a:lnTo>
                    <a:pt x="749" y="1429"/>
                  </a:lnTo>
                  <a:lnTo>
                    <a:pt x="752" y="1433"/>
                  </a:lnTo>
                  <a:lnTo>
                    <a:pt x="756" y="1438"/>
                  </a:lnTo>
                  <a:lnTo>
                    <a:pt x="761" y="1441"/>
                  </a:lnTo>
                  <a:lnTo>
                    <a:pt x="766" y="1445"/>
                  </a:lnTo>
                  <a:lnTo>
                    <a:pt x="768" y="1448"/>
                  </a:lnTo>
                  <a:lnTo>
                    <a:pt x="771" y="1459"/>
                  </a:lnTo>
                  <a:lnTo>
                    <a:pt x="773" y="1467"/>
                  </a:lnTo>
                  <a:lnTo>
                    <a:pt x="777" y="1478"/>
                  </a:lnTo>
                  <a:lnTo>
                    <a:pt x="787" y="1490"/>
                  </a:lnTo>
                  <a:lnTo>
                    <a:pt x="803" y="1501"/>
                  </a:lnTo>
                  <a:lnTo>
                    <a:pt x="820" y="1511"/>
                  </a:lnTo>
                  <a:lnTo>
                    <a:pt x="834" y="1522"/>
                  </a:lnTo>
                  <a:lnTo>
                    <a:pt x="838" y="1527"/>
                  </a:lnTo>
                  <a:lnTo>
                    <a:pt x="838" y="1534"/>
                  </a:lnTo>
                  <a:lnTo>
                    <a:pt x="838" y="1539"/>
                  </a:lnTo>
                  <a:lnTo>
                    <a:pt x="840" y="1544"/>
                  </a:lnTo>
                  <a:lnTo>
                    <a:pt x="845" y="1550"/>
                  </a:lnTo>
                  <a:lnTo>
                    <a:pt x="860" y="1551"/>
                  </a:lnTo>
                  <a:lnTo>
                    <a:pt x="878" y="1543"/>
                  </a:lnTo>
                  <a:lnTo>
                    <a:pt x="902" y="1537"/>
                  </a:lnTo>
                  <a:lnTo>
                    <a:pt x="925" y="1532"/>
                  </a:lnTo>
                  <a:lnTo>
                    <a:pt x="946" y="1529"/>
                  </a:lnTo>
                  <a:lnTo>
                    <a:pt x="946" y="1532"/>
                  </a:lnTo>
                  <a:lnTo>
                    <a:pt x="941" y="1541"/>
                  </a:lnTo>
                  <a:lnTo>
                    <a:pt x="941" y="1551"/>
                  </a:lnTo>
                  <a:lnTo>
                    <a:pt x="937" y="1563"/>
                  </a:lnTo>
                  <a:lnTo>
                    <a:pt x="930" y="1581"/>
                  </a:lnTo>
                  <a:lnTo>
                    <a:pt x="920" y="1602"/>
                  </a:lnTo>
                  <a:lnTo>
                    <a:pt x="908" y="1623"/>
                  </a:lnTo>
                  <a:lnTo>
                    <a:pt x="895" y="1640"/>
                  </a:lnTo>
                  <a:lnTo>
                    <a:pt x="876" y="1659"/>
                  </a:lnTo>
                  <a:lnTo>
                    <a:pt x="855" y="1677"/>
                  </a:lnTo>
                  <a:lnTo>
                    <a:pt x="833" y="1694"/>
                  </a:lnTo>
                  <a:lnTo>
                    <a:pt x="812" y="1714"/>
                  </a:lnTo>
                  <a:lnTo>
                    <a:pt x="794" y="1735"/>
                  </a:lnTo>
                  <a:lnTo>
                    <a:pt x="780" y="1759"/>
                  </a:lnTo>
                  <a:lnTo>
                    <a:pt x="775" y="1782"/>
                  </a:lnTo>
                  <a:lnTo>
                    <a:pt x="778" y="1803"/>
                  </a:lnTo>
                  <a:lnTo>
                    <a:pt x="785" y="1824"/>
                  </a:lnTo>
                  <a:lnTo>
                    <a:pt x="792" y="1843"/>
                  </a:lnTo>
                  <a:lnTo>
                    <a:pt x="799" y="1864"/>
                  </a:lnTo>
                  <a:lnTo>
                    <a:pt x="805" y="1885"/>
                  </a:lnTo>
                  <a:lnTo>
                    <a:pt x="803" y="1906"/>
                  </a:lnTo>
                  <a:lnTo>
                    <a:pt x="792" y="1928"/>
                  </a:lnTo>
                  <a:lnTo>
                    <a:pt x="777" y="1939"/>
                  </a:lnTo>
                  <a:lnTo>
                    <a:pt x="759" y="1947"/>
                  </a:lnTo>
                  <a:lnTo>
                    <a:pt x="742" y="1956"/>
                  </a:lnTo>
                  <a:lnTo>
                    <a:pt x="728" y="1968"/>
                  </a:lnTo>
                  <a:lnTo>
                    <a:pt x="719" y="1986"/>
                  </a:lnTo>
                  <a:lnTo>
                    <a:pt x="728" y="1996"/>
                  </a:lnTo>
                  <a:lnTo>
                    <a:pt x="735" y="2012"/>
                  </a:lnTo>
                  <a:lnTo>
                    <a:pt x="738" y="2031"/>
                  </a:lnTo>
                  <a:lnTo>
                    <a:pt x="733" y="2035"/>
                  </a:lnTo>
                  <a:lnTo>
                    <a:pt x="730" y="2038"/>
                  </a:lnTo>
                  <a:lnTo>
                    <a:pt x="728" y="2040"/>
                  </a:lnTo>
                  <a:lnTo>
                    <a:pt x="724" y="2043"/>
                  </a:lnTo>
                  <a:lnTo>
                    <a:pt x="723" y="2047"/>
                  </a:lnTo>
                  <a:lnTo>
                    <a:pt x="719" y="2050"/>
                  </a:lnTo>
                  <a:lnTo>
                    <a:pt x="700" y="2054"/>
                  </a:lnTo>
                  <a:lnTo>
                    <a:pt x="695" y="2066"/>
                  </a:lnTo>
                  <a:lnTo>
                    <a:pt x="693" y="2080"/>
                  </a:lnTo>
                  <a:lnTo>
                    <a:pt x="691" y="2094"/>
                  </a:lnTo>
                  <a:lnTo>
                    <a:pt x="688" y="2108"/>
                  </a:lnTo>
                  <a:lnTo>
                    <a:pt x="665" y="2127"/>
                  </a:lnTo>
                  <a:lnTo>
                    <a:pt x="658" y="2143"/>
                  </a:lnTo>
                  <a:lnTo>
                    <a:pt x="649" y="2159"/>
                  </a:lnTo>
                  <a:lnTo>
                    <a:pt x="632" y="2174"/>
                  </a:lnTo>
                  <a:lnTo>
                    <a:pt x="611" y="2187"/>
                  </a:lnTo>
                  <a:lnTo>
                    <a:pt x="585" y="2194"/>
                  </a:lnTo>
                  <a:lnTo>
                    <a:pt x="559" y="2201"/>
                  </a:lnTo>
                  <a:lnTo>
                    <a:pt x="532" y="2206"/>
                  </a:lnTo>
                  <a:lnTo>
                    <a:pt x="508" y="2211"/>
                  </a:lnTo>
                  <a:lnTo>
                    <a:pt x="503" y="2208"/>
                  </a:lnTo>
                  <a:lnTo>
                    <a:pt x="499" y="2204"/>
                  </a:lnTo>
                  <a:lnTo>
                    <a:pt x="496" y="2202"/>
                  </a:lnTo>
                  <a:lnTo>
                    <a:pt x="492" y="2197"/>
                  </a:lnTo>
                  <a:lnTo>
                    <a:pt x="489" y="2194"/>
                  </a:lnTo>
                  <a:lnTo>
                    <a:pt x="487" y="2185"/>
                  </a:lnTo>
                  <a:lnTo>
                    <a:pt x="487" y="2174"/>
                  </a:lnTo>
                  <a:lnTo>
                    <a:pt x="487" y="2162"/>
                  </a:lnTo>
                  <a:lnTo>
                    <a:pt x="485" y="2150"/>
                  </a:lnTo>
                  <a:lnTo>
                    <a:pt x="475" y="2133"/>
                  </a:lnTo>
                  <a:lnTo>
                    <a:pt x="461" y="2117"/>
                  </a:lnTo>
                  <a:lnTo>
                    <a:pt x="447" y="2099"/>
                  </a:lnTo>
                  <a:lnTo>
                    <a:pt x="438" y="2082"/>
                  </a:lnTo>
                  <a:lnTo>
                    <a:pt x="442" y="2070"/>
                  </a:lnTo>
                  <a:lnTo>
                    <a:pt x="442" y="2068"/>
                  </a:lnTo>
                  <a:lnTo>
                    <a:pt x="438" y="2064"/>
                  </a:lnTo>
                  <a:lnTo>
                    <a:pt x="435" y="2063"/>
                  </a:lnTo>
                  <a:lnTo>
                    <a:pt x="433" y="2059"/>
                  </a:lnTo>
                  <a:lnTo>
                    <a:pt x="431" y="2059"/>
                  </a:lnTo>
                  <a:lnTo>
                    <a:pt x="429" y="2054"/>
                  </a:lnTo>
                  <a:lnTo>
                    <a:pt x="431" y="2049"/>
                  </a:lnTo>
                  <a:lnTo>
                    <a:pt x="431" y="2045"/>
                  </a:lnTo>
                  <a:lnTo>
                    <a:pt x="433" y="2042"/>
                  </a:lnTo>
                  <a:lnTo>
                    <a:pt x="435" y="2038"/>
                  </a:lnTo>
                  <a:lnTo>
                    <a:pt x="428" y="2035"/>
                  </a:lnTo>
                  <a:lnTo>
                    <a:pt x="428" y="2031"/>
                  </a:lnTo>
                  <a:lnTo>
                    <a:pt x="428" y="2028"/>
                  </a:lnTo>
                  <a:lnTo>
                    <a:pt x="429" y="2023"/>
                  </a:lnTo>
                  <a:lnTo>
                    <a:pt x="431" y="2019"/>
                  </a:lnTo>
                  <a:lnTo>
                    <a:pt x="431" y="2014"/>
                  </a:lnTo>
                  <a:lnTo>
                    <a:pt x="431" y="2009"/>
                  </a:lnTo>
                  <a:lnTo>
                    <a:pt x="424" y="1995"/>
                  </a:lnTo>
                  <a:lnTo>
                    <a:pt x="414" y="1979"/>
                  </a:lnTo>
                  <a:lnTo>
                    <a:pt x="403" y="1965"/>
                  </a:lnTo>
                  <a:lnTo>
                    <a:pt x="396" y="1951"/>
                  </a:lnTo>
                  <a:lnTo>
                    <a:pt x="394" y="1934"/>
                  </a:lnTo>
                  <a:lnTo>
                    <a:pt x="398" y="1914"/>
                  </a:lnTo>
                  <a:lnTo>
                    <a:pt x="405" y="1897"/>
                  </a:lnTo>
                  <a:lnTo>
                    <a:pt x="415" y="1878"/>
                  </a:lnTo>
                  <a:lnTo>
                    <a:pt x="422" y="1862"/>
                  </a:lnTo>
                  <a:lnTo>
                    <a:pt x="428" y="1848"/>
                  </a:lnTo>
                  <a:lnTo>
                    <a:pt x="421" y="1834"/>
                  </a:lnTo>
                  <a:lnTo>
                    <a:pt x="419" y="1822"/>
                  </a:lnTo>
                  <a:lnTo>
                    <a:pt x="419" y="1810"/>
                  </a:lnTo>
                  <a:lnTo>
                    <a:pt x="415" y="1794"/>
                  </a:lnTo>
                  <a:lnTo>
                    <a:pt x="405" y="1773"/>
                  </a:lnTo>
                  <a:lnTo>
                    <a:pt x="389" y="1752"/>
                  </a:lnTo>
                  <a:lnTo>
                    <a:pt x="374" y="1733"/>
                  </a:lnTo>
                  <a:lnTo>
                    <a:pt x="358" y="1717"/>
                  </a:lnTo>
                  <a:lnTo>
                    <a:pt x="363" y="1696"/>
                  </a:lnTo>
                  <a:lnTo>
                    <a:pt x="368" y="1677"/>
                  </a:lnTo>
                  <a:lnTo>
                    <a:pt x="374" y="1656"/>
                  </a:lnTo>
                  <a:lnTo>
                    <a:pt x="368" y="1653"/>
                  </a:lnTo>
                  <a:lnTo>
                    <a:pt x="365" y="1651"/>
                  </a:lnTo>
                  <a:lnTo>
                    <a:pt x="361" y="1647"/>
                  </a:lnTo>
                  <a:lnTo>
                    <a:pt x="358" y="1646"/>
                  </a:lnTo>
                  <a:lnTo>
                    <a:pt x="353" y="1646"/>
                  </a:lnTo>
                  <a:lnTo>
                    <a:pt x="346" y="1644"/>
                  </a:lnTo>
                  <a:lnTo>
                    <a:pt x="342" y="1647"/>
                  </a:lnTo>
                  <a:lnTo>
                    <a:pt x="340" y="1649"/>
                  </a:lnTo>
                  <a:lnTo>
                    <a:pt x="335" y="1651"/>
                  </a:lnTo>
                  <a:lnTo>
                    <a:pt x="330" y="1651"/>
                  </a:lnTo>
                  <a:lnTo>
                    <a:pt x="323" y="1651"/>
                  </a:lnTo>
                  <a:lnTo>
                    <a:pt x="304" y="1621"/>
                  </a:lnTo>
                  <a:lnTo>
                    <a:pt x="291" y="1619"/>
                  </a:lnTo>
                  <a:lnTo>
                    <a:pt x="279" y="1618"/>
                  </a:lnTo>
                  <a:lnTo>
                    <a:pt x="265" y="1616"/>
                  </a:lnTo>
                  <a:lnTo>
                    <a:pt x="248" y="1623"/>
                  </a:lnTo>
                  <a:lnTo>
                    <a:pt x="230" y="1630"/>
                  </a:lnTo>
                  <a:lnTo>
                    <a:pt x="216" y="1635"/>
                  </a:lnTo>
                  <a:lnTo>
                    <a:pt x="182" y="1628"/>
                  </a:lnTo>
                  <a:lnTo>
                    <a:pt x="178" y="1640"/>
                  </a:lnTo>
                  <a:lnTo>
                    <a:pt x="166" y="1640"/>
                  </a:lnTo>
                  <a:lnTo>
                    <a:pt x="155" y="1637"/>
                  </a:lnTo>
                  <a:lnTo>
                    <a:pt x="147" y="1635"/>
                  </a:lnTo>
                  <a:lnTo>
                    <a:pt x="143" y="1637"/>
                  </a:lnTo>
                  <a:lnTo>
                    <a:pt x="140" y="1640"/>
                  </a:lnTo>
                  <a:lnTo>
                    <a:pt x="134" y="1642"/>
                  </a:lnTo>
                  <a:lnTo>
                    <a:pt x="127" y="1644"/>
                  </a:lnTo>
                  <a:lnTo>
                    <a:pt x="117" y="1632"/>
                  </a:lnTo>
                  <a:lnTo>
                    <a:pt x="103" y="1625"/>
                  </a:lnTo>
                  <a:lnTo>
                    <a:pt x="89" y="1618"/>
                  </a:lnTo>
                  <a:lnTo>
                    <a:pt x="75" y="1611"/>
                  </a:lnTo>
                  <a:lnTo>
                    <a:pt x="63" y="1602"/>
                  </a:lnTo>
                  <a:lnTo>
                    <a:pt x="54" y="1579"/>
                  </a:lnTo>
                  <a:lnTo>
                    <a:pt x="44" y="1567"/>
                  </a:lnTo>
                  <a:lnTo>
                    <a:pt x="28" y="1555"/>
                  </a:lnTo>
                  <a:lnTo>
                    <a:pt x="14" y="1543"/>
                  </a:lnTo>
                  <a:lnTo>
                    <a:pt x="5" y="1532"/>
                  </a:lnTo>
                  <a:lnTo>
                    <a:pt x="5" y="1509"/>
                  </a:lnTo>
                  <a:lnTo>
                    <a:pt x="2" y="1499"/>
                  </a:lnTo>
                  <a:lnTo>
                    <a:pt x="3" y="1483"/>
                  </a:lnTo>
                  <a:lnTo>
                    <a:pt x="7" y="1469"/>
                  </a:lnTo>
                  <a:lnTo>
                    <a:pt x="10" y="1457"/>
                  </a:lnTo>
                  <a:lnTo>
                    <a:pt x="12" y="1448"/>
                  </a:lnTo>
                  <a:lnTo>
                    <a:pt x="12" y="1434"/>
                  </a:lnTo>
                  <a:lnTo>
                    <a:pt x="9" y="1426"/>
                  </a:lnTo>
                  <a:lnTo>
                    <a:pt x="3" y="1417"/>
                  </a:lnTo>
                  <a:lnTo>
                    <a:pt x="0" y="1410"/>
                  </a:lnTo>
                  <a:lnTo>
                    <a:pt x="0" y="1399"/>
                  </a:lnTo>
                  <a:lnTo>
                    <a:pt x="3" y="1385"/>
                  </a:lnTo>
                  <a:lnTo>
                    <a:pt x="10" y="1370"/>
                  </a:lnTo>
                  <a:lnTo>
                    <a:pt x="17" y="1352"/>
                  </a:lnTo>
                  <a:lnTo>
                    <a:pt x="24" y="1337"/>
                  </a:lnTo>
                  <a:lnTo>
                    <a:pt x="31" y="1324"/>
                  </a:lnTo>
                  <a:lnTo>
                    <a:pt x="35" y="1317"/>
                  </a:lnTo>
                  <a:lnTo>
                    <a:pt x="47" y="1307"/>
                  </a:lnTo>
                  <a:lnTo>
                    <a:pt x="61" y="1298"/>
                  </a:lnTo>
                  <a:lnTo>
                    <a:pt x="75" y="1291"/>
                  </a:lnTo>
                  <a:lnTo>
                    <a:pt x="89" y="1282"/>
                  </a:lnTo>
                  <a:lnTo>
                    <a:pt x="92" y="1274"/>
                  </a:lnTo>
                  <a:lnTo>
                    <a:pt x="92" y="1263"/>
                  </a:lnTo>
                  <a:lnTo>
                    <a:pt x="91" y="1251"/>
                  </a:lnTo>
                  <a:lnTo>
                    <a:pt x="92" y="1241"/>
                  </a:lnTo>
                  <a:lnTo>
                    <a:pt x="101" y="1227"/>
                  </a:lnTo>
                  <a:lnTo>
                    <a:pt x="113" y="1216"/>
                  </a:lnTo>
                  <a:lnTo>
                    <a:pt x="126" y="1206"/>
                  </a:lnTo>
                  <a:lnTo>
                    <a:pt x="138" y="1195"/>
                  </a:lnTo>
                  <a:lnTo>
                    <a:pt x="148" y="1183"/>
                  </a:lnTo>
                  <a:lnTo>
                    <a:pt x="154" y="1167"/>
                  </a:lnTo>
                  <a:lnTo>
                    <a:pt x="154" y="1166"/>
                  </a:lnTo>
                  <a:lnTo>
                    <a:pt x="152" y="1166"/>
                  </a:lnTo>
                  <a:lnTo>
                    <a:pt x="152" y="1164"/>
                  </a:lnTo>
                  <a:lnTo>
                    <a:pt x="152" y="1162"/>
                  </a:lnTo>
                  <a:lnTo>
                    <a:pt x="150" y="1160"/>
                  </a:lnTo>
                  <a:lnTo>
                    <a:pt x="147" y="1159"/>
                  </a:lnTo>
                  <a:lnTo>
                    <a:pt x="143" y="1157"/>
                  </a:lnTo>
                  <a:lnTo>
                    <a:pt x="140" y="1157"/>
                  </a:lnTo>
                  <a:lnTo>
                    <a:pt x="134" y="1155"/>
                  </a:lnTo>
                  <a:lnTo>
                    <a:pt x="131" y="1159"/>
                  </a:lnTo>
                  <a:lnTo>
                    <a:pt x="127" y="1159"/>
                  </a:lnTo>
                  <a:lnTo>
                    <a:pt x="122" y="1160"/>
                  </a:lnTo>
                  <a:lnTo>
                    <a:pt x="115" y="1160"/>
                  </a:lnTo>
                  <a:lnTo>
                    <a:pt x="115" y="1155"/>
                  </a:lnTo>
                  <a:lnTo>
                    <a:pt x="112" y="1155"/>
                  </a:lnTo>
                  <a:lnTo>
                    <a:pt x="112" y="1141"/>
                  </a:lnTo>
                  <a:lnTo>
                    <a:pt x="110" y="1122"/>
                  </a:lnTo>
                  <a:lnTo>
                    <a:pt x="108" y="1099"/>
                  </a:lnTo>
                  <a:lnTo>
                    <a:pt x="108" y="1077"/>
                  </a:lnTo>
                  <a:lnTo>
                    <a:pt x="108" y="1057"/>
                  </a:lnTo>
                  <a:lnTo>
                    <a:pt x="112" y="1045"/>
                  </a:lnTo>
                  <a:lnTo>
                    <a:pt x="113" y="1040"/>
                  </a:lnTo>
                  <a:lnTo>
                    <a:pt x="115" y="1036"/>
                  </a:lnTo>
                  <a:lnTo>
                    <a:pt x="117" y="1035"/>
                  </a:lnTo>
                  <a:lnTo>
                    <a:pt x="119" y="1035"/>
                  </a:lnTo>
                  <a:lnTo>
                    <a:pt x="122" y="1035"/>
                  </a:lnTo>
                  <a:lnTo>
                    <a:pt x="126" y="1033"/>
                  </a:lnTo>
                  <a:lnTo>
                    <a:pt x="131" y="1033"/>
                  </a:lnTo>
                  <a:lnTo>
                    <a:pt x="145" y="1038"/>
                  </a:lnTo>
                  <a:lnTo>
                    <a:pt x="161" y="1042"/>
                  </a:lnTo>
                  <a:lnTo>
                    <a:pt x="178" y="1042"/>
                  </a:lnTo>
                  <a:lnTo>
                    <a:pt x="195" y="1038"/>
                  </a:lnTo>
                  <a:lnTo>
                    <a:pt x="208" y="1033"/>
                  </a:lnTo>
                  <a:lnTo>
                    <a:pt x="209" y="1031"/>
                  </a:lnTo>
                  <a:lnTo>
                    <a:pt x="209" y="1029"/>
                  </a:lnTo>
                  <a:lnTo>
                    <a:pt x="211" y="1029"/>
                  </a:lnTo>
                  <a:lnTo>
                    <a:pt x="211" y="1028"/>
                  </a:lnTo>
                  <a:lnTo>
                    <a:pt x="211" y="1026"/>
                  </a:lnTo>
                  <a:lnTo>
                    <a:pt x="215" y="1012"/>
                  </a:lnTo>
                  <a:lnTo>
                    <a:pt x="215" y="996"/>
                  </a:lnTo>
                  <a:lnTo>
                    <a:pt x="213" y="981"/>
                  </a:lnTo>
                  <a:lnTo>
                    <a:pt x="211" y="963"/>
                  </a:lnTo>
                  <a:lnTo>
                    <a:pt x="199" y="960"/>
                  </a:lnTo>
                  <a:lnTo>
                    <a:pt x="187" y="956"/>
                  </a:lnTo>
                  <a:lnTo>
                    <a:pt x="175" y="949"/>
                  </a:lnTo>
                  <a:lnTo>
                    <a:pt x="166" y="940"/>
                  </a:lnTo>
                  <a:lnTo>
                    <a:pt x="169" y="939"/>
                  </a:lnTo>
                  <a:lnTo>
                    <a:pt x="173" y="937"/>
                  </a:lnTo>
                  <a:lnTo>
                    <a:pt x="175" y="935"/>
                  </a:lnTo>
                  <a:lnTo>
                    <a:pt x="178" y="935"/>
                  </a:lnTo>
                  <a:lnTo>
                    <a:pt x="182" y="933"/>
                  </a:lnTo>
                  <a:lnTo>
                    <a:pt x="188" y="933"/>
                  </a:lnTo>
                  <a:lnTo>
                    <a:pt x="192" y="932"/>
                  </a:lnTo>
                  <a:lnTo>
                    <a:pt x="197" y="930"/>
                  </a:lnTo>
                  <a:lnTo>
                    <a:pt x="202" y="930"/>
                  </a:lnTo>
                  <a:lnTo>
                    <a:pt x="208" y="930"/>
                  </a:lnTo>
                  <a:lnTo>
                    <a:pt x="208" y="911"/>
                  </a:lnTo>
                  <a:lnTo>
                    <a:pt x="213" y="911"/>
                  </a:lnTo>
                  <a:lnTo>
                    <a:pt x="218" y="912"/>
                  </a:lnTo>
                  <a:lnTo>
                    <a:pt x="220" y="914"/>
                  </a:lnTo>
                  <a:lnTo>
                    <a:pt x="223" y="914"/>
                  </a:lnTo>
                  <a:lnTo>
                    <a:pt x="227" y="916"/>
                  </a:lnTo>
                  <a:lnTo>
                    <a:pt x="230" y="918"/>
                  </a:lnTo>
                  <a:lnTo>
                    <a:pt x="234" y="914"/>
                  </a:lnTo>
                  <a:lnTo>
                    <a:pt x="239" y="912"/>
                  </a:lnTo>
                  <a:lnTo>
                    <a:pt x="243" y="911"/>
                  </a:lnTo>
                  <a:lnTo>
                    <a:pt x="248" y="909"/>
                  </a:lnTo>
                  <a:lnTo>
                    <a:pt x="250" y="907"/>
                  </a:lnTo>
                  <a:lnTo>
                    <a:pt x="251" y="904"/>
                  </a:lnTo>
                  <a:lnTo>
                    <a:pt x="251" y="900"/>
                  </a:lnTo>
                  <a:lnTo>
                    <a:pt x="251" y="897"/>
                  </a:lnTo>
                  <a:lnTo>
                    <a:pt x="251" y="893"/>
                  </a:lnTo>
                  <a:lnTo>
                    <a:pt x="253" y="890"/>
                  </a:lnTo>
                  <a:lnTo>
                    <a:pt x="255" y="886"/>
                  </a:lnTo>
                  <a:lnTo>
                    <a:pt x="288" y="876"/>
                  </a:lnTo>
                  <a:lnTo>
                    <a:pt x="295" y="865"/>
                  </a:lnTo>
                  <a:lnTo>
                    <a:pt x="297" y="855"/>
                  </a:lnTo>
                  <a:lnTo>
                    <a:pt x="302" y="844"/>
                  </a:lnTo>
                  <a:lnTo>
                    <a:pt x="312" y="837"/>
                  </a:lnTo>
                  <a:lnTo>
                    <a:pt x="325" y="832"/>
                  </a:lnTo>
                  <a:lnTo>
                    <a:pt x="340" y="827"/>
                  </a:lnTo>
                  <a:lnTo>
                    <a:pt x="354" y="822"/>
                  </a:lnTo>
                  <a:lnTo>
                    <a:pt x="356" y="820"/>
                  </a:lnTo>
                  <a:lnTo>
                    <a:pt x="356" y="820"/>
                  </a:lnTo>
                  <a:lnTo>
                    <a:pt x="356" y="818"/>
                  </a:lnTo>
                  <a:lnTo>
                    <a:pt x="356" y="816"/>
                  </a:lnTo>
                  <a:lnTo>
                    <a:pt x="358" y="815"/>
                  </a:lnTo>
                  <a:lnTo>
                    <a:pt x="351" y="797"/>
                  </a:lnTo>
                  <a:lnTo>
                    <a:pt x="347" y="776"/>
                  </a:lnTo>
                  <a:lnTo>
                    <a:pt x="347" y="757"/>
                  </a:lnTo>
                  <a:lnTo>
                    <a:pt x="346" y="741"/>
                  </a:lnTo>
                  <a:lnTo>
                    <a:pt x="361" y="740"/>
                  </a:lnTo>
                  <a:lnTo>
                    <a:pt x="372" y="736"/>
                  </a:lnTo>
                  <a:lnTo>
                    <a:pt x="384" y="733"/>
                  </a:lnTo>
                  <a:lnTo>
                    <a:pt x="384" y="741"/>
                  </a:lnTo>
                  <a:lnTo>
                    <a:pt x="382" y="748"/>
                  </a:lnTo>
                  <a:lnTo>
                    <a:pt x="380" y="761"/>
                  </a:lnTo>
                  <a:lnTo>
                    <a:pt x="379" y="778"/>
                  </a:lnTo>
                  <a:lnTo>
                    <a:pt x="377" y="794"/>
                  </a:lnTo>
                  <a:lnTo>
                    <a:pt x="377" y="806"/>
                  </a:lnTo>
                  <a:lnTo>
                    <a:pt x="382" y="809"/>
                  </a:lnTo>
                  <a:lnTo>
                    <a:pt x="386" y="811"/>
                  </a:lnTo>
                  <a:lnTo>
                    <a:pt x="387" y="813"/>
                  </a:lnTo>
                  <a:lnTo>
                    <a:pt x="391" y="815"/>
                  </a:lnTo>
                  <a:lnTo>
                    <a:pt x="396" y="818"/>
                  </a:lnTo>
                  <a:lnTo>
                    <a:pt x="407" y="813"/>
                  </a:lnTo>
                  <a:lnTo>
                    <a:pt x="414" y="813"/>
                  </a:lnTo>
                  <a:lnTo>
                    <a:pt x="419" y="816"/>
                  </a:lnTo>
                  <a:lnTo>
                    <a:pt x="426" y="822"/>
                  </a:lnTo>
                  <a:lnTo>
                    <a:pt x="435" y="822"/>
                  </a:lnTo>
                  <a:lnTo>
                    <a:pt x="445" y="818"/>
                  </a:lnTo>
                  <a:lnTo>
                    <a:pt x="454" y="813"/>
                  </a:lnTo>
                  <a:lnTo>
                    <a:pt x="459" y="808"/>
                  </a:lnTo>
                  <a:lnTo>
                    <a:pt x="466" y="804"/>
                  </a:lnTo>
                  <a:lnTo>
                    <a:pt x="475" y="801"/>
                  </a:lnTo>
                  <a:lnTo>
                    <a:pt x="489" y="802"/>
                  </a:lnTo>
                  <a:lnTo>
                    <a:pt x="508" y="806"/>
                  </a:lnTo>
                  <a:lnTo>
                    <a:pt x="510" y="801"/>
                  </a:lnTo>
                  <a:lnTo>
                    <a:pt x="511" y="799"/>
                  </a:lnTo>
                  <a:lnTo>
                    <a:pt x="515" y="795"/>
                  </a:lnTo>
                  <a:lnTo>
                    <a:pt x="518" y="794"/>
                  </a:lnTo>
                  <a:lnTo>
                    <a:pt x="522" y="794"/>
                  </a:lnTo>
                  <a:lnTo>
                    <a:pt x="527" y="792"/>
                  </a:lnTo>
                  <a:lnTo>
                    <a:pt x="527" y="762"/>
                  </a:lnTo>
                  <a:lnTo>
                    <a:pt x="531" y="738"/>
                  </a:lnTo>
                  <a:lnTo>
                    <a:pt x="534" y="734"/>
                  </a:lnTo>
                  <a:lnTo>
                    <a:pt x="538" y="733"/>
                  </a:lnTo>
                  <a:lnTo>
                    <a:pt x="541" y="729"/>
                  </a:lnTo>
                  <a:lnTo>
                    <a:pt x="545" y="727"/>
                  </a:lnTo>
                  <a:lnTo>
                    <a:pt x="550" y="726"/>
                  </a:lnTo>
                  <a:lnTo>
                    <a:pt x="550" y="729"/>
                  </a:lnTo>
                  <a:lnTo>
                    <a:pt x="553" y="733"/>
                  </a:lnTo>
                  <a:lnTo>
                    <a:pt x="555" y="736"/>
                  </a:lnTo>
                  <a:lnTo>
                    <a:pt x="557" y="740"/>
                  </a:lnTo>
                  <a:lnTo>
                    <a:pt x="559" y="741"/>
                  </a:lnTo>
                  <a:lnTo>
                    <a:pt x="564" y="743"/>
                  </a:lnTo>
                  <a:lnTo>
                    <a:pt x="569" y="745"/>
                  </a:lnTo>
                  <a:lnTo>
                    <a:pt x="567" y="729"/>
                  </a:lnTo>
                  <a:lnTo>
                    <a:pt x="566" y="719"/>
                  </a:lnTo>
                  <a:lnTo>
                    <a:pt x="562" y="712"/>
                  </a:lnTo>
                  <a:lnTo>
                    <a:pt x="560" y="703"/>
                  </a:lnTo>
                  <a:lnTo>
                    <a:pt x="557" y="687"/>
                  </a:lnTo>
                  <a:lnTo>
                    <a:pt x="566" y="686"/>
                  </a:lnTo>
                  <a:lnTo>
                    <a:pt x="572" y="682"/>
                  </a:lnTo>
                  <a:lnTo>
                    <a:pt x="578" y="679"/>
                  </a:lnTo>
                  <a:lnTo>
                    <a:pt x="585" y="675"/>
                  </a:lnTo>
                  <a:lnTo>
                    <a:pt x="597" y="675"/>
                  </a:lnTo>
                  <a:lnTo>
                    <a:pt x="609" y="677"/>
                  </a:lnTo>
                  <a:lnTo>
                    <a:pt x="618" y="679"/>
                  </a:lnTo>
                  <a:lnTo>
                    <a:pt x="627" y="675"/>
                  </a:lnTo>
                  <a:lnTo>
                    <a:pt x="634" y="665"/>
                  </a:lnTo>
                  <a:lnTo>
                    <a:pt x="628" y="663"/>
                  </a:lnTo>
                  <a:lnTo>
                    <a:pt x="623" y="661"/>
                  </a:lnTo>
                  <a:lnTo>
                    <a:pt x="620" y="659"/>
                  </a:lnTo>
                  <a:lnTo>
                    <a:pt x="614" y="658"/>
                  </a:lnTo>
                  <a:lnTo>
                    <a:pt x="607" y="658"/>
                  </a:lnTo>
                  <a:lnTo>
                    <a:pt x="590" y="666"/>
                  </a:lnTo>
                  <a:lnTo>
                    <a:pt x="571" y="672"/>
                  </a:lnTo>
                  <a:lnTo>
                    <a:pt x="550" y="675"/>
                  </a:lnTo>
                  <a:lnTo>
                    <a:pt x="546" y="666"/>
                  </a:lnTo>
                  <a:lnTo>
                    <a:pt x="541" y="659"/>
                  </a:lnTo>
                  <a:lnTo>
                    <a:pt x="536" y="652"/>
                  </a:lnTo>
                  <a:lnTo>
                    <a:pt x="532" y="644"/>
                  </a:lnTo>
                  <a:lnTo>
                    <a:pt x="531" y="630"/>
                  </a:lnTo>
                  <a:lnTo>
                    <a:pt x="532" y="619"/>
                  </a:lnTo>
                  <a:lnTo>
                    <a:pt x="531" y="607"/>
                  </a:lnTo>
                  <a:lnTo>
                    <a:pt x="529" y="593"/>
                  </a:lnTo>
                  <a:lnTo>
                    <a:pt x="531" y="581"/>
                  </a:lnTo>
                  <a:lnTo>
                    <a:pt x="539" y="563"/>
                  </a:lnTo>
                  <a:lnTo>
                    <a:pt x="553" y="551"/>
                  </a:lnTo>
                  <a:lnTo>
                    <a:pt x="567" y="537"/>
                  </a:lnTo>
                  <a:lnTo>
                    <a:pt x="579" y="523"/>
                  </a:lnTo>
                  <a:lnTo>
                    <a:pt x="588" y="507"/>
                  </a:lnTo>
                  <a:lnTo>
                    <a:pt x="583" y="502"/>
                  </a:lnTo>
                  <a:lnTo>
                    <a:pt x="578" y="497"/>
                  </a:lnTo>
                  <a:lnTo>
                    <a:pt x="572" y="492"/>
                  </a:lnTo>
                  <a:lnTo>
                    <a:pt x="559" y="494"/>
                  </a:lnTo>
                  <a:lnTo>
                    <a:pt x="543" y="495"/>
                  </a:lnTo>
                  <a:lnTo>
                    <a:pt x="538" y="520"/>
                  </a:lnTo>
                  <a:lnTo>
                    <a:pt x="529" y="539"/>
                  </a:lnTo>
                  <a:lnTo>
                    <a:pt x="517" y="555"/>
                  </a:lnTo>
                  <a:lnTo>
                    <a:pt x="503" y="570"/>
                  </a:lnTo>
                  <a:lnTo>
                    <a:pt x="490" y="588"/>
                  </a:lnTo>
                  <a:lnTo>
                    <a:pt x="482" y="609"/>
                  </a:lnTo>
                  <a:lnTo>
                    <a:pt x="476" y="633"/>
                  </a:lnTo>
                  <a:lnTo>
                    <a:pt x="487" y="642"/>
                  </a:lnTo>
                  <a:lnTo>
                    <a:pt x="497" y="652"/>
                  </a:lnTo>
                  <a:lnTo>
                    <a:pt x="504" y="665"/>
                  </a:lnTo>
                  <a:lnTo>
                    <a:pt x="508" y="680"/>
                  </a:lnTo>
                  <a:lnTo>
                    <a:pt x="503" y="682"/>
                  </a:lnTo>
                  <a:lnTo>
                    <a:pt x="501" y="684"/>
                  </a:lnTo>
                  <a:lnTo>
                    <a:pt x="499" y="686"/>
                  </a:lnTo>
                  <a:lnTo>
                    <a:pt x="499" y="686"/>
                  </a:lnTo>
                  <a:lnTo>
                    <a:pt x="499" y="687"/>
                  </a:lnTo>
                  <a:lnTo>
                    <a:pt x="497" y="689"/>
                  </a:lnTo>
                  <a:lnTo>
                    <a:pt x="497" y="693"/>
                  </a:lnTo>
                  <a:lnTo>
                    <a:pt x="496" y="694"/>
                  </a:lnTo>
                  <a:lnTo>
                    <a:pt x="473" y="703"/>
                  </a:lnTo>
                  <a:lnTo>
                    <a:pt x="470" y="724"/>
                  </a:lnTo>
                  <a:lnTo>
                    <a:pt x="463" y="740"/>
                  </a:lnTo>
                  <a:lnTo>
                    <a:pt x="456" y="752"/>
                  </a:lnTo>
                  <a:lnTo>
                    <a:pt x="445" y="762"/>
                  </a:lnTo>
                  <a:lnTo>
                    <a:pt x="436" y="773"/>
                  </a:lnTo>
                  <a:lnTo>
                    <a:pt x="428" y="787"/>
                  </a:lnTo>
                  <a:lnTo>
                    <a:pt x="422" y="787"/>
                  </a:lnTo>
                  <a:lnTo>
                    <a:pt x="422" y="783"/>
                  </a:lnTo>
                  <a:lnTo>
                    <a:pt x="408" y="764"/>
                  </a:lnTo>
                  <a:lnTo>
                    <a:pt x="400" y="743"/>
                  </a:lnTo>
                  <a:lnTo>
                    <a:pt x="394" y="720"/>
                  </a:lnTo>
                  <a:lnTo>
                    <a:pt x="384" y="694"/>
                  </a:lnTo>
                  <a:lnTo>
                    <a:pt x="370" y="701"/>
                  </a:lnTo>
                  <a:lnTo>
                    <a:pt x="361" y="710"/>
                  </a:lnTo>
                  <a:lnTo>
                    <a:pt x="351" y="717"/>
                  </a:lnTo>
                  <a:lnTo>
                    <a:pt x="340" y="722"/>
                  </a:lnTo>
                  <a:lnTo>
                    <a:pt x="323" y="726"/>
                  </a:lnTo>
                  <a:lnTo>
                    <a:pt x="321" y="724"/>
                  </a:lnTo>
                  <a:lnTo>
                    <a:pt x="319" y="724"/>
                  </a:lnTo>
                  <a:lnTo>
                    <a:pt x="318" y="724"/>
                  </a:lnTo>
                  <a:lnTo>
                    <a:pt x="316" y="722"/>
                  </a:lnTo>
                  <a:lnTo>
                    <a:pt x="312" y="722"/>
                  </a:lnTo>
                  <a:lnTo>
                    <a:pt x="311" y="701"/>
                  </a:lnTo>
                  <a:lnTo>
                    <a:pt x="309" y="684"/>
                  </a:lnTo>
                  <a:lnTo>
                    <a:pt x="305" y="670"/>
                  </a:lnTo>
                  <a:lnTo>
                    <a:pt x="302" y="654"/>
                  </a:lnTo>
                  <a:lnTo>
                    <a:pt x="300" y="633"/>
                  </a:lnTo>
                  <a:lnTo>
                    <a:pt x="309" y="624"/>
                  </a:lnTo>
                  <a:lnTo>
                    <a:pt x="312" y="616"/>
                  </a:lnTo>
                  <a:lnTo>
                    <a:pt x="314" y="605"/>
                  </a:lnTo>
                  <a:lnTo>
                    <a:pt x="319" y="591"/>
                  </a:lnTo>
                  <a:lnTo>
                    <a:pt x="323" y="588"/>
                  </a:lnTo>
                  <a:lnTo>
                    <a:pt x="328" y="583"/>
                  </a:lnTo>
                  <a:lnTo>
                    <a:pt x="333" y="577"/>
                  </a:lnTo>
                  <a:lnTo>
                    <a:pt x="339" y="572"/>
                  </a:lnTo>
                  <a:lnTo>
                    <a:pt x="342" y="574"/>
                  </a:lnTo>
                  <a:lnTo>
                    <a:pt x="344" y="576"/>
                  </a:lnTo>
                  <a:lnTo>
                    <a:pt x="346" y="577"/>
                  </a:lnTo>
                  <a:lnTo>
                    <a:pt x="347" y="579"/>
                  </a:lnTo>
                  <a:lnTo>
                    <a:pt x="347" y="579"/>
                  </a:lnTo>
                  <a:lnTo>
                    <a:pt x="351" y="576"/>
                  </a:lnTo>
                  <a:lnTo>
                    <a:pt x="353" y="572"/>
                  </a:lnTo>
                  <a:lnTo>
                    <a:pt x="354" y="569"/>
                  </a:lnTo>
                  <a:lnTo>
                    <a:pt x="356" y="563"/>
                  </a:lnTo>
                  <a:lnTo>
                    <a:pt x="358" y="560"/>
                  </a:lnTo>
                  <a:lnTo>
                    <a:pt x="370" y="553"/>
                  </a:lnTo>
                  <a:lnTo>
                    <a:pt x="380" y="549"/>
                  </a:lnTo>
                  <a:lnTo>
                    <a:pt x="389" y="541"/>
                  </a:lnTo>
                  <a:lnTo>
                    <a:pt x="386" y="539"/>
                  </a:lnTo>
                  <a:lnTo>
                    <a:pt x="384" y="539"/>
                  </a:lnTo>
                  <a:lnTo>
                    <a:pt x="382" y="539"/>
                  </a:lnTo>
                  <a:lnTo>
                    <a:pt x="382" y="537"/>
                  </a:lnTo>
                  <a:lnTo>
                    <a:pt x="382" y="537"/>
                  </a:lnTo>
                  <a:lnTo>
                    <a:pt x="382" y="534"/>
                  </a:lnTo>
                  <a:lnTo>
                    <a:pt x="380" y="530"/>
                  </a:lnTo>
                  <a:lnTo>
                    <a:pt x="393" y="514"/>
                  </a:lnTo>
                  <a:lnTo>
                    <a:pt x="405" y="495"/>
                  </a:lnTo>
                  <a:lnTo>
                    <a:pt x="415" y="473"/>
                  </a:lnTo>
                  <a:lnTo>
                    <a:pt x="426" y="450"/>
                  </a:lnTo>
                  <a:lnTo>
                    <a:pt x="436" y="427"/>
                  </a:lnTo>
                  <a:lnTo>
                    <a:pt x="449" y="406"/>
                  </a:lnTo>
                  <a:lnTo>
                    <a:pt x="461" y="392"/>
                  </a:lnTo>
                  <a:lnTo>
                    <a:pt x="476" y="384"/>
                  </a:lnTo>
                  <a:lnTo>
                    <a:pt x="476" y="370"/>
                  </a:lnTo>
                  <a:lnTo>
                    <a:pt x="492" y="370"/>
                  </a:lnTo>
                  <a:lnTo>
                    <a:pt x="501" y="354"/>
                  </a:lnTo>
                  <a:lnTo>
                    <a:pt x="515" y="343"/>
                  </a:lnTo>
                  <a:lnTo>
                    <a:pt x="534" y="338"/>
                  </a:lnTo>
                  <a:lnTo>
                    <a:pt x="536" y="340"/>
                  </a:lnTo>
                  <a:lnTo>
                    <a:pt x="538" y="340"/>
                  </a:lnTo>
                  <a:lnTo>
                    <a:pt x="538" y="340"/>
                  </a:lnTo>
                  <a:lnTo>
                    <a:pt x="539" y="340"/>
                  </a:lnTo>
                  <a:lnTo>
                    <a:pt x="543" y="342"/>
                  </a:lnTo>
                  <a:lnTo>
                    <a:pt x="543" y="329"/>
                  </a:lnTo>
                  <a:lnTo>
                    <a:pt x="548" y="329"/>
                  </a:lnTo>
                  <a:lnTo>
                    <a:pt x="552" y="329"/>
                  </a:lnTo>
                  <a:lnTo>
                    <a:pt x="555" y="329"/>
                  </a:lnTo>
                  <a:lnTo>
                    <a:pt x="557" y="329"/>
                  </a:lnTo>
                  <a:lnTo>
                    <a:pt x="559" y="331"/>
                  </a:lnTo>
                  <a:lnTo>
                    <a:pt x="560" y="331"/>
                  </a:lnTo>
                  <a:lnTo>
                    <a:pt x="566" y="335"/>
                  </a:lnTo>
                  <a:lnTo>
                    <a:pt x="572" y="321"/>
                  </a:lnTo>
                  <a:lnTo>
                    <a:pt x="583" y="312"/>
                  </a:lnTo>
                  <a:lnTo>
                    <a:pt x="595" y="309"/>
                  </a:lnTo>
                  <a:lnTo>
                    <a:pt x="611" y="305"/>
                  </a:lnTo>
                  <a:lnTo>
                    <a:pt x="627" y="303"/>
                  </a:lnTo>
                  <a:lnTo>
                    <a:pt x="634" y="310"/>
                  </a:lnTo>
                  <a:lnTo>
                    <a:pt x="642" y="314"/>
                  </a:lnTo>
                  <a:lnTo>
                    <a:pt x="649" y="315"/>
                  </a:lnTo>
                  <a:lnTo>
                    <a:pt x="656" y="317"/>
                  </a:lnTo>
                  <a:lnTo>
                    <a:pt x="662" y="324"/>
                  </a:lnTo>
                  <a:lnTo>
                    <a:pt x="665" y="338"/>
                  </a:lnTo>
                  <a:lnTo>
                    <a:pt x="663" y="340"/>
                  </a:lnTo>
                  <a:lnTo>
                    <a:pt x="662" y="342"/>
                  </a:lnTo>
                  <a:lnTo>
                    <a:pt x="660" y="342"/>
                  </a:lnTo>
                  <a:lnTo>
                    <a:pt x="660" y="343"/>
                  </a:lnTo>
                  <a:lnTo>
                    <a:pt x="658" y="345"/>
                  </a:lnTo>
                  <a:lnTo>
                    <a:pt x="658" y="349"/>
                  </a:lnTo>
                  <a:lnTo>
                    <a:pt x="660" y="352"/>
                  </a:lnTo>
                  <a:lnTo>
                    <a:pt x="662" y="352"/>
                  </a:lnTo>
                  <a:lnTo>
                    <a:pt x="663" y="354"/>
                  </a:lnTo>
                  <a:lnTo>
                    <a:pt x="665" y="357"/>
                  </a:lnTo>
                  <a:lnTo>
                    <a:pt x="677" y="352"/>
                  </a:lnTo>
                  <a:lnTo>
                    <a:pt x="684" y="350"/>
                  </a:lnTo>
                  <a:lnTo>
                    <a:pt x="689" y="350"/>
                  </a:lnTo>
                  <a:lnTo>
                    <a:pt x="691" y="354"/>
                  </a:lnTo>
                  <a:lnTo>
                    <a:pt x="693" y="359"/>
                  </a:lnTo>
                  <a:lnTo>
                    <a:pt x="698" y="364"/>
                  </a:lnTo>
                  <a:lnTo>
                    <a:pt x="703" y="370"/>
                  </a:lnTo>
                  <a:lnTo>
                    <a:pt x="735" y="373"/>
                  </a:lnTo>
                  <a:lnTo>
                    <a:pt x="747" y="380"/>
                  </a:lnTo>
                  <a:lnTo>
                    <a:pt x="761" y="391"/>
                  </a:lnTo>
                  <a:lnTo>
                    <a:pt x="775" y="405"/>
                  </a:lnTo>
                  <a:lnTo>
                    <a:pt x="787" y="420"/>
                  </a:lnTo>
                  <a:lnTo>
                    <a:pt x="798" y="436"/>
                  </a:lnTo>
                  <a:lnTo>
                    <a:pt x="801" y="452"/>
                  </a:lnTo>
                  <a:lnTo>
                    <a:pt x="799" y="467"/>
                  </a:lnTo>
                  <a:lnTo>
                    <a:pt x="787" y="480"/>
                  </a:lnTo>
                  <a:lnTo>
                    <a:pt x="771" y="488"/>
                  </a:lnTo>
                  <a:lnTo>
                    <a:pt x="754" y="488"/>
                  </a:lnTo>
                  <a:lnTo>
                    <a:pt x="738" y="481"/>
                  </a:lnTo>
                  <a:lnTo>
                    <a:pt x="724" y="474"/>
                  </a:lnTo>
                  <a:lnTo>
                    <a:pt x="710" y="469"/>
                  </a:lnTo>
                  <a:lnTo>
                    <a:pt x="712" y="481"/>
                  </a:lnTo>
                  <a:lnTo>
                    <a:pt x="714" y="497"/>
                  </a:lnTo>
                  <a:lnTo>
                    <a:pt x="716" y="514"/>
                  </a:lnTo>
                  <a:lnTo>
                    <a:pt x="719" y="528"/>
                  </a:lnTo>
                  <a:lnTo>
                    <a:pt x="723" y="537"/>
                  </a:lnTo>
                  <a:lnTo>
                    <a:pt x="726" y="542"/>
                  </a:lnTo>
                  <a:lnTo>
                    <a:pt x="731" y="544"/>
                  </a:lnTo>
                  <a:lnTo>
                    <a:pt x="735" y="548"/>
                  </a:lnTo>
                  <a:lnTo>
                    <a:pt x="742" y="549"/>
                  </a:lnTo>
                  <a:lnTo>
                    <a:pt x="740" y="537"/>
                  </a:lnTo>
                  <a:lnTo>
                    <a:pt x="738" y="528"/>
                  </a:lnTo>
                  <a:lnTo>
                    <a:pt x="738" y="518"/>
                  </a:lnTo>
                  <a:lnTo>
                    <a:pt x="742" y="518"/>
                  </a:lnTo>
                  <a:lnTo>
                    <a:pt x="742" y="514"/>
                  </a:lnTo>
                  <a:lnTo>
                    <a:pt x="754" y="521"/>
                  </a:lnTo>
                  <a:lnTo>
                    <a:pt x="766" y="528"/>
                  </a:lnTo>
                  <a:lnTo>
                    <a:pt x="780" y="534"/>
                  </a:lnTo>
                  <a:lnTo>
                    <a:pt x="782" y="530"/>
                  </a:lnTo>
                  <a:lnTo>
                    <a:pt x="784" y="527"/>
                  </a:lnTo>
                  <a:lnTo>
                    <a:pt x="785" y="525"/>
                  </a:lnTo>
                  <a:lnTo>
                    <a:pt x="787" y="520"/>
                  </a:lnTo>
                  <a:lnTo>
                    <a:pt x="787" y="514"/>
                  </a:lnTo>
                  <a:lnTo>
                    <a:pt x="785" y="513"/>
                  </a:lnTo>
                  <a:lnTo>
                    <a:pt x="784" y="511"/>
                  </a:lnTo>
                  <a:lnTo>
                    <a:pt x="782" y="509"/>
                  </a:lnTo>
                  <a:lnTo>
                    <a:pt x="782" y="507"/>
                  </a:lnTo>
                  <a:lnTo>
                    <a:pt x="782" y="504"/>
                  </a:lnTo>
                  <a:lnTo>
                    <a:pt x="780" y="499"/>
                  </a:lnTo>
                  <a:lnTo>
                    <a:pt x="796" y="492"/>
                  </a:lnTo>
                  <a:lnTo>
                    <a:pt x="806" y="481"/>
                  </a:lnTo>
                  <a:lnTo>
                    <a:pt x="815" y="469"/>
                  </a:lnTo>
                  <a:lnTo>
                    <a:pt x="820" y="471"/>
                  </a:lnTo>
                  <a:lnTo>
                    <a:pt x="827" y="473"/>
                  </a:lnTo>
                  <a:lnTo>
                    <a:pt x="834" y="474"/>
                  </a:lnTo>
                  <a:lnTo>
                    <a:pt x="841" y="476"/>
                  </a:lnTo>
                  <a:lnTo>
                    <a:pt x="838" y="438"/>
                  </a:lnTo>
                  <a:lnTo>
                    <a:pt x="831" y="396"/>
                  </a:lnTo>
                  <a:lnTo>
                    <a:pt x="860" y="396"/>
                  </a:lnTo>
                  <a:lnTo>
                    <a:pt x="867" y="403"/>
                  </a:lnTo>
                  <a:lnTo>
                    <a:pt x="874" y="413"/>
                  </a:lnTo>
                  <a:lnTo>
                    <a:pt x="880" y="422"/>
                  </a:lnTo>
                  <a:lnTo>
                    <a:pt x="880" y="431"/>
                  </a:lnTo>
                  <a:lnTo>
                    <a:pt x="876" y="432"/>
                  </a:lnTo>
                  <a:lnTo>
                    <a:pt x="874" y="432"/>
                  </a:lnTo>
                  <a:lnTo>
                    <a:pt x="871" y="434"/>
                  </a:lnTo>
                  <a:lnTo>
                    <a:pt x="864" y="434"/>
                  </a:lnTo>
                  <a:lnTo>
                    <a:pt x="864" y="453"/>
                  </a:lnTo>
                  <a:lnTo>
                    <a:pt x="869" y="455"/>
                  </a:lnTo>
                  <a:lnTo>
                    <a:pt x="871" y="457"/>
                  </a:lnTo>
                  <a:lnTo>
                    <a:pt x="874" y="459"/>
                  </a:lnTo>
                  <a:lnTo>
                    <a:pt x="878" y="460"/>
                  </a:lnTo>
                  <a:lnTo>
                    <a:pt x="883" y="460"/>
                  </a:lnTo>
                  <a:lnTo>
                    <a:pt x="885" y="460"/>
                  </a:lnTo>
                  <a:lnTo>
                    <a:pt x="887" y="459"/>
                  </a:lnTo>
                  <a:lnTo>
                    <a:pt x="887" y="459"/>
                  </a:lnTo>
                  <a:lnTo>
                    <a:pt x="888" y="459"/>
                  </a:lnTo>
                  <a:lnTo>
                    <a:pt x="892" y="457"/>
                  </a:lnTo>
                  <a:lnTo>
                    <a:pt x="894" y="452"/>
                  </a:lnTo>
                  <a:lnTo>
                    <a:pt x="894" y="448"/>
                  </a:lnTo>
                  <a:lnTo>
                    <a:pt x="894" y="443"/>
                  </a:lnTo>
                  <a:lnTo>
                    <a:pt x="894" y="439"/>
                  </a:lnTo>
                  <a:lnTo>
                    <a:pt x="892" y="434"/>
                  </a:lnTo>
                  <a:lnTo>
                    <a:pt x="904" y="418"/>
                  </a:lnTo>
                  <a:lnTo>
                    <a:pt x="918" y="405"/>
                  </a:lnTo>
                  <a:lnTo>
                    <a:pt x="930" y="389"/>
                  </a:lnTo>
                  <a:lnTo>
                    <a:pt x="936" y="387"/>
                  </a:lnTo>
                  <a:lnTo>
                    <a:pt x="941" y="387"/>
                  </a:lnTo>
                  <a:lnTo>
                    <a:pt x="943" y="385"/>
                  </a:lnTo>
                  <a:lnTo>
                    <a:pt x="946" y="387"/>
                  </a:lnTo>
                  <a:lnTo>
                    <a:pt x="950" y="389"/>
                  </a:lnTo>
                  <a:lnTo>
                    <a:pt x="951" y="392"/>
                  </a:lnTo>
                  <a:lnTo>
                    <a:pt x="953" y="396"/>
                  </a:lnTo>
                  <a:lnTo>
                    <a:pt x="955" y="398"/>
                  </a:lnTo>
                  <a:lnTo>
                    <a:pt x="956" y="401"/>
                  </a:lnTo>
                  <a:lnTo>
                    <a:pt x="960" y="403"/>
                  </a:lnTo>
                  <a:lnTo>
                    <a:pt x="960" y="399"/>
                  </a:lnTo>
                  <a:lnTo>
                    <a:pt x="963" y="396"/>
                  </a:lnTo>
                  <a:lnTo>
                    <a:pt x="965" y="392"/>
                  </a:lnTo>
                  <a:lnTo>
                    <a:pt x="967" y="389"/>
                  </a:lnTo>
                  <a:lnTo>
                    <a:pt x="967" y="384"/>
                  </a:lnTo>
                  <a:lnTo>
                    <a:pt x="969" y="377"/>
                  </a:lnTo>
                  <a:lnTo>
                    <a:pt x="984" y="377"/>
                  </a:lnTo>
                  <a:lnTo>
                    <a:pt x="998" y="380"/>
                  </a:lnTo>
                  <a:lnTo>
                    <a:pt x="1011" y="384"/>
                  </a:lnTo>
                  <a:lnTo>
                    <a:pt x="1002" y="391"/>
                  </a:lnTo>
                  <a:lnTo>
                    <a:pt x="993" y="396"/>
                  </a:lnTo>
                  <a:lnTo>
                    <a:pt x="986" y="401"/>
                  </a:lnTo>
                  <a:lnTo>
                    <a:pt x="979" y="411"/>
                  </a:lnTo>
                  <a:lnTo>
                    <a:pt x="988" y="411"/>
                  </a:lnTo>
                  <a:lnTo>
                    <a:pt x="993" y="406"/>
                  </a:lnTo>
                  <a:lnTo>
                    <a:pt x="1005" y="401"/>
                  </a:lnTo>
                  <a:lnTo>
                    <a:pt x="1018" y="396"/>
                  </a:lnTo>
                  <a:lnTo>
                    <a:pt x="1028" y="392"/>
                  </a:lnTo>
                  <a:lnTo>
                    <a:pt x="1039" y="389"/>
                  </a:lnTo>
                  <a:lnTo>
                    <a:pt x="1042" y="389"/>
                  </a:lnTo>
                  <a:lnTo>
                    <a:pt x="1044" y="391"/>
                  </a:lnTo>
                  <a:lnTo>
                    <a:pt x="1047" y="394"/>
                  </a:lnTo>
                  <a:lnTo>
                    <a:pt x="1049" y="396"/>
                  </a:lnTo>
                  <a:lnTo>
                    <a:pt x="1051" y="398"/>
                  </a:lnTo>
                  <a:lnTo>
                    <a:pt x="1054" y="398"/>
                  </a:lnTo>
                  <a:lnTo>
                    <a:pt x="1061" y="399"/>
                  </a:lnTo>
                  <a:lnTo>
                    <a:pt x="1063" y="396"/>
                  </a:lnTo>
                  <a:lnTo>
                    <a:pt x="1065" y="392"/>
                  </a:lnTo>
                  <a:lnTo>
                    <a:pt x="1066" y="391"/>
                  </a:lnTo>
                  <a:lnTo>
                    <a:pt x="1066" y="387"/>
                  </a:lnTo>
                  <a:lnTo>
                    <a:pt x="1068" y="382"/>
                  </a:lnTo>
                  <a:lnTo>
                    <a:pt x="1068" y="377"/>
                  </a:lnTo>
                  <a:lnTo>
                    <a:pt x="1065" y="373"/>
                  </a:lnTo>
                  <a:lnTo>
                    <a:pt x="1063" y="370"/>
                  </a:lnTo>
                  <a:lnTo>
                    <a:pt x="1061" y="366"/>
                  </a:lnTo>
                  <a:lnTo>
                    <a:pt x="1061" y="361"/>
                  </a:lnTo>
                  <a:lnTo>
                    <a:pt x="1061" y="354"/>
                  </a:lnTo>
                  <a:lnTo>
                    <a:pt x="1066" y="350"/>
                  </a:lnTo>
                  <a:lnTo>
                    <a:pt x="1070" y="347"/>
                  </a:lnTo>
                  <a:lnTo>
                    <a:pt x="1073" y="345"/>
                  </a:lnTo>
                  <a:lnTo>
                    <a:pt x="1080" y="342"/>
                  </a:lnTo>
                  <a:lnTo>
                    <a:pt x="1084" y="343"/>
                  </a:lnTo>
                  <a:lnTo>
                    <a:pt x="1089" y="345"/>
                  </a:lnTo>
                  <a:lnTo>
                    <a:pt x="1096" y="345"/>
                  </a:lnTo>
                  <a:lnTo>
                    <a:pt x="1103" y="345"/>
                  </a:lnTo>
                  <a:lnTo>
                    <a:pt x="1112" y="356"/>
                  </a:lnTo>
                  <a:lnTo>
                    <a:pt x="1124" y="368"/>
                  </a:lnTo>
                  <a:lnTo>
                    <a:pt x="1142" y="380"/>
                  </a:lnTo>
                  <a:lnTo>
                    <a:pt x="1157" y="392"/>
                  </a:lnTo>
                  <a:lnTo>
                    <a:pt x="1171" y="399"/>
                  </a:lnTo>
                  <a:lnTo>
                    <a:pt x="1180" y="403"/>
                  </a:lnTo>
                  <a:lnTo>
                    <a:pt x="1182" y="401"/>
                  </a:lnTo>
                  <a:lnTo>
                    <a:pt x="1182" y="401"/>
                  </a:lnTo>
                  <a:lnTo>
                    <a:pt x="1182" y="399"/>
                  </a:lnTo>
                  <a:lnTo>
                    <a:pt x="1182" y="399"/>
                  </a:lnTo>
                  <a:lnTo>
                    <a:pt x="1183" y="396"/>
                  </a:lnTo>
                  <a:lnTo>
                    <a:pt x="1178" y="391"/>
                  </a:lnTo>
                  <a:lnTo>
                    <a:pt x="1175" y="387"/>
                  </a:lnTo>
                  <a:lnTo>
                    <a:pt x="1173" y="382"/>
                  </a:lnTo>
                  <a:lnTo>
                    <a:pt x="1169" y="377"/>
                  </a:lnTo>
                  <a:lnTo>
                    <a:pt x="1168" y="370"/>
                  </a:lnTo>
                  <a:lnTo>
                    <a:pt x="1152" y="370"/>
                  </a:lnTo>
                  <a:lnTo>
                    <a:pt x="1154" y="349"/>
                  </a:lnTo>
                  <a:lnTo>
                    <a:pt x="1150" y="333"/>
                  </a:lnTo>
                  <a:lnTo>
                    <a:pt x="1148" y="319"/>
                  </a:lnTo>
                  <a:lnTo>
                    <a:pt x="1145" y="300"/>
                  </a:lnTo>
                  <a:lnTo>
                    <a:pt x="1155" y="293"/>
                  </a:lnTo>
                  <a:lnTo>
                    <a:pt x="1162" y="284"/>
                  </a:lnTo>
                  <a:lnTo>
                    <a:pt x="1166" y="274"/>
                  </a:lnTo>
                  <a:lnTo>
                    <a:pt x="1169" y="261"/>
                  </a:lnTo>
                  <a:lnTo>
                    <a:pt x="1173" y="251"/>
                  </a:lnTo>
                  <a:lnTo>
                    <a:pt x="1178" y="240"/>
                  </a:lnTo>
                  <a:lnTo>
                    <a:pt x="1185" y="232"/>
                  </a:lnTo>
                  <a:lnTo>
                    <a:pt x="1194" y="226"/>
                  </a:lnTo>
                  <a:lnTo>
                    <a:pt x="1210" y="225"/>
                  </a:lnTo>
                  <a:lnTo>
                    <a:pt x="1229" y="226"/>
                  </a:lnTo>
                  <a:lnTo>
                    <a:pt x="1234" y="235"/>
                  </a:lnTo>
                  <a:lnTo>
                    <a:pt x="1241" y="242"/>
                  </a:lnTo>
                  <a:lnTo>
                    <a:pt x="1239" y="256"/>
                  </a:lnTo>
                  <a:lnTo>
                    <a:pt x="1236" y="270"/>
                  </a:lnTo>
                  <a:lnTo>
                    <a:pt x="1232" y="282"/>
                  </a:lnTo>
                  <a:lnTo>
                    <a:pt x="1231" y="293"/>
                  </a:lnTo>
                  <a:lnTo>
                    <a:pt x="1229" y="300"/>
                  </a:lnTo>
                  <a:lnTo>
                    <a:pt x="1232" y="309"/>
                  </a:lnTo>
                  <a:lnTo>
                    <a:pt x="1238" y="321"/>
                  </a:lnTo>
                  <a:lnTo>
                    <a:pt x="1241" y="335"/>
                  </a:lnTo>
                  <a:lnTo>
                    <a:pt x="1244" y="345"/>
                  </a:lnTo>
                  <a:lnTo>
                    <a:pt x="1244" y="357"/>
                  </a:lnTo>
                  <a:lnTo>
                    <a:pt x="1241" y="368"/>
                  </a:lnTo>
                  <a:lnTo>
                    <a:pt x="1238" y="377"/>
                  </a:lnTo>
                  <a:lnTo>
                    <a:pt x="1238" y="384"/>
                  </a:lnTo>
                  <a:lnTo>
                    <a:pt x="1239" y="389"/>
                  </a:lnTo>
                  <a:lnTo>
                    <a:pt x="1241" y="392"/>
                  </a:lnTo>
                  <a:lnTo>
                    <a:pt x="1244" y="396"/>
                  </a:lnTo>
                  <a:lnTo>
                    <a:pt x="1248" y="399"/>
                  </a:lnTo>
                  <a:lnTo>
                    <a:pt x="1250" y="405"/>
                  </a:lnTo>
                  <a:lnTo>
                    <a:pt x="1253" y="411"/>
                  </a:lnTo>
                  <a:lnTo>
                    <a:pt x="1248" y="422"/>
                  </a:lnTo>
                  <a:lnTo>
                    <a:pt x="1244" y="434"/>
                  </a:lnTo>
                  <a:lnTo>
                    <a:pt x="1244" y="450"/>
                  </a:lnTo>
                  <a:lnTo>
                    <a:pt x="1239" y="453"/>
                  </a:lnTo>
                  <a:lnTo>
                    <a:pt x="1236" y="457"/>
                  </a:lnTo>
                  <a:lnTo>
                    <a:pt x="1231" y="459"/>
                  </a:lnTo>
                  <a:lnTo>
                    <a:pt x="1225" y="462"/>
                  </a:lnTo>
                  <a:lnTo>
                    <a:pt x="1218" y="464"/>
                  </a:lnTo>
                  <a:lnTo>
                    <a:pt x="1218" y="469"/>
                  </a:lnTo>
                  <a:lnTo>
                    <a:pt x="1238" y="469"/>
                  </a:lnTo>
                  <a:lnTo>
                    <a:pt x="1239" y="467"/>
                  </a:lnTo>
                  <a:lnTo>
                    <a:pt x="1239" y="467"/>
                  </a:lnTo>
                  <a:lnTo>
                    <a:pt x="1241" y="466"/>
                  </a:lnTo>
                  <a:lnTo>
                    <a:pt x="1241" y="466"/>
                  </a:lnTo>
                  <a:lnTo>
                    <a:pt x="1244" y="464"/>
                  </a:lnTo>
                  <a:lnTo>
                    <a:pt x="1251" y="452"/>
                  </a:lnTo>
                  <a:lnTo>
                    <a:pt x="1258" y="438"/>
                  </a:lnTo>
                  <a:lnTo>
                    <a:pt x="1264" y="427"/>
                  </a:lnTo>
                  <a:lnTo>
                    <a:pt x="1267" y="410"/>
                  </a:lnTo>
                  <a:lnTo>
                    <a:pt x="1264" y="394"/>
                  </a:lnTo>
                  <a:lnTo>
                    <a:pt x="1262" y="378"/>
                  </a:lnTo>
                  <a:lnTo>
                    <a:pt x="1260" y="364"/>
                  </a:lnTo>
                  <a:lnTo>
                    <a:pt x="1279" y="364"/>
                  </a:lnTo>
                  <a:lnTo>
                    <a:pt x="1297" y="364"/>
                  </a:lnTo>
                  <a:lnTo>
                    <a:pt x="1314" y="370"/>
                  </a:lnTo>
                  <a:lnTo>
                    <a:pt x="1314" y="364"/>
                  </a:lnTo>
                  <a:lnTo>
                    <a:pt x="1297" y="357"/>
                  </a:lnTo>
                  <a:lnTo>
                    <a:pt x="1276" y="349"/>
                  </a:lnTo>
                  <a:lnTo>
                    <a:pt x="1257" y="342"/>
                  </a:lnTo>
                  <a:lnTo>
                    <a:pt x="1253" y="324"/>
                  </a:lnTo>
                  <a:lnTo>
                    <a:pt x="1248" y="312"/>
                  </a:lnTo>
                  <a:lnTo>
                    <a:pt x="1243" y="302"/>
                  </a:lnTo>
                  <a:lnTo>
                    <a:pt x="1238" y="288"/>
                  </a:lnTo>
                  <a:lnTo>
                    <a:pt x="1260" y="268"/>
                  </a:lnTo>
                  <a:lnTo>
                    <a:pt x="1260" y="235"/>
                  </a:lnTo>
                  <a:lnTo>
                    <a:pt x="1264" y="235"/>
                  </a:lnTo>
                  <a:lnTo>
                    <a:pt x="1267" y="235"/>
                  </a:lnTo>
                  <a:lnTo>
                    <a:pt x="1269" y="235"/>
                  </a:lnTo>
                  <a:lnTo>
                    <a:pt x="1269" y="237"/>
                  </a:lnTo>
                  <a:lnTo>
                    <a:pt x="1272" y="239"/>
                  </a:lnTo>
                  <a:lnTo>
                    <a:pt x="1276" y="249"/>
                  </a:lnTo>
                  <a:lnTo>
                    <a:pt x="1279" y="260"/>
                  </a:lnTo>
                  <a:lnTo>
                    <a:pt x="1286" y="268"/>
                  </a:lnTo>
                  <a:lnTo>
                    <a:pt x="1299" y="261"/>
                  </a:lnTo>
                  <a:lnTo>
                    <a:pt x="1314" y="258"/>
                  </a:lnTo>
                  <a:lnTo>
                    <a:pt x="1334" y="258"/>
                  </a:lnTo>
                  <a:lnTo>
                    <a:pt x="1344" y="272"/>
                  </a:lnTo>
                  <a:lnTo>
                    <a:pt x="1360" y="286"/>
                  </a:lnTo>
                  <a:lnTo>
                    <a:pt x="1375" y="296"/>
                  </a:lnTo>
                  <a:lnTo>
                    <a:pt x="1375" y="288"/>
                  </a:lnTo>
                  <a:lnTo>
                    <a:pt x="1363" y="275"/>
                  </a:lnTo>
                  <a:lnTo>
                    <a:pt x="1354" y="260"/>
                  </a:lnTo>
                  <a:lnTo>
                    <a:pt x="1349" y="240"/>
                  </a:lnTo>
                  <a:lnTo>
                    <a:pt x="1344" y="221"/>
                  </a:lnTo>
                  <a:lnTo>
                    <a:pt x="1340" y="200"/>
                  </a:lnTo>
                  <a:lnTo>
                    <a:pt x="1363" y="193"/>
                  </a:lnTo>
                  <a:lnTo>
                    <a:pt x="1388" y="188"/>
                  </a:lnTo>
                  <a:lnTo>
                    <a:pt x="1395" y="204"/>
                  </a:lnTo>
                  <a:lnTo>
                    <a:pt x="1398" y="204"/>
                  </a:lnTo>
                  <a:lnTo>
                    <a:pt x="1402" y="188"/>
                  </a:lnTo>
                  <a:lnTo>
                    <a:pt x="1405" y="171"/>
                  </a:lnTo>
                  <a:lnTo>
                    <a:pt x="1410" y="153"/>
                  </a:lnTo>
                  <a:lnTo>
                    <a:pt x="1426" y="144"/>
                  </a:lnTo>
                  <a:lnTo>
                    <a:pt x="1438" y="134"/>
                  </a:lnTo>
                  <a:lnTo>
                    <a:pt x="1452" y="123"/>
                  </a:lnTo>
                  <a:lnTo>
                    <a:pt x="1466" y="117"/>
                  </a:lnTo>
                  <a:lnTo>
                    <a:pt x="1482" y="111"/>
                  </a:lnTo>
                  <a:lnTo>
                    <a:pt x="1503" y="111"/>
                  </a:lnTo>
                  <a:lnTo>
                    <a:pt x="1505" y="104"/>
                  </a:lnTo>
                  <a:lnTo>
                    <a:pt x="1508" y="99"/>
                  </a:lnTo>
                  <a:lnTo>
                    <a:pt x="1510" y="94"/>
                  </a:lnTo>
                  <a:lnTo>
                    <a:pt x="1513" y="89"/>
                  </a:lnTo>
                  <a:lnTo>
                    <a:pt x="1524" y="89"/>
                  </a:lnTo>
                  <a:lnTo>
                    <a:pt x="1538" y="89"/>
                  </a:lnTo>
                  <a:lnTo>
                    <a:pt x="1552" y="89"/>
                  </a:lnTo>
                  <a:lnTo>
                    <a:pt x="1562" y="89"/>
                  </a:lnTo>
                  <a:lnTo>
                    <a:pt x="1567" y="89"/>
                  </a:lnTo>
                  <a:lnTo>
                    <a:pt x="1574" y="83"/>
                  </a:lnTo>
                  <a:lnTo>
                    <a:pt x="1581" y="78"/>
                  </a:lnTo>
                  <a:lnTo>
                    <a:pt x="1588" y="71"/>
                  </a:lnTo>
                  <a:lnTo>
                    <a:pt x="1594" y="66"/>
                  </a:lnTo>
                  <a:lnTo>
                    <a:pt x="1599" y="68"/>
                  </a:lnTo>
                  <a:lnTo>
                    <a:pt x="1602" y="68"/>
                  </a:lnTo>
                  <a:lnTo>
                    <a:pt x="1608" y="69"/>
                  </a:lnTo>
                  <a:lnTo>
                    <a:pt x="1613" y="69"/>
                  </a:lnTo>
                  <a:lnTo>
                    <a:pt x="1613" y="50"/>
                  </a:lnTo>
                  <a:lnTo>
                    <a:pt x="1628" y="43"/>
                  </a:lnTo>
                  <a:lnTo>
                    <a:pt x="1641" y="36"/>
                  </a:lnTo>
                  <a:lnTo>
                    <a:pt x="1653" y="27"/>
                  </a:lnTo>
                  <a:lnTo>
                    <a:pt x="1663" y="17"/>
                  </a:lnTo>
                  <a:lnTo>
                    <a:pt x="1667" y="0"/>
                  </a:lnTo>
                  <a:close/>
                </a:path>
              </a:pathLst>
            </a:custGeom>
            <a:solidFill>
              <a:schemeClr val="accent1"/>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7" name="Google Shape;467;p23"/>
            <p:cNvSpPr/>
            <p:nvPr/>
          </p:nvSpPr>
          <p:spPr>
            <a:xfrm>
              <a:off x="4574381" y="1143000"/>
              <a:ext cx="2078038" cy="517525"/>
            </a:xfrm>
            <a:custGeom>
              <a:avLst/>
              <a:gdLst/>
              <a:ahLst/>
              <a:cxnLst/>
              <a:rect l="l" t="t" r="r" b="b"/>
              <a:pathLst>
                <a:path w="1309" h="326" extrusionOk="0">
                  <a:moveTo>
                    <a:pt x="157" y="202"/>
                  </a:moveTo>
                  <a:lnTo>
                    <a:pt x="169" y="202"/>
                  </a:lnTo>
                  <a:lnTo>
                    <a:pt x="173" y="216"/>
                  </a:lnTo>
                  <a:lnTo>
                    <a:pt x="176" y="225"/>
                  </a:lnTo>
                  <a:lnTo>
                    <a:pt x="183" y="229"/>
                  </a:lnTo>
                  <a:lnTo>
                    <a:pt x="195" y="234"/>
                  </a:lnTo>
                  <a:lnTo>
                    <a:pt x="190" y="255"/>
                  </a:lnTo>
                  <a:lnTo>
                    <a:pt x="183" y="276"/>
                  </a:lnTo>
                  <a:lnTo>
                    <a:pt x="173" y="291"/>
                  </a:lnTo>
                  <a:lnTo>
                    <a:pt x="173" y="272"/>
                  </a:lnTo>
                  <a:lnTo>
                    <a:pt x="150" y="272"/>
                  </a:lnTo>
                  <a:lnTo>
                    <a:pt x="152" y="250"/>
                  </a:lnTo>
                  <a:lnTo>
                    <a:pt x="154" y="229"/>
                  </a:lnTo>
                  <a:lnTo>
                    <a:pt x="157" y="202"/>
                  </a:lnTo>
                  <a:close/>
                  <a:moveTo>
                    <a:pt x="1260" y="157"/>
                  </a:moveTo>
                  <a:lnTo>
                    <a:pt x="1264" y="157"/>
                  </a:lnTo>
                  <a:lnTo>
                    <a:pt x="1264" y="161"/>
                  </a:lnTo>
                  <a:lnTo>
                    <a:pt x="1265" y="166"/>
                  </a:lnTo>
                  <a:lnTo>
                    <a:pt x="1267" y="168"/>
                  </a:lnTo>
                  <a:lnTo>
                    <a:pt x="1269" y="171"/>
                  </a:lnTo>
                  <a:lnTo>
                    <a:pt x="1271" y="173"/>
                  </a:lnTo>
                  <a:lnTo>
                    <a:pt x="1274" y="176"/>
                  </a:lnTo>
                  <a:lnTo>
                    <a:pt x="1278" y="173"/>
                  </a:lnTo>
                  <a:lnTo>
                    <a:pt x="1279" y="169"/>
                  </a:lnTo>
                  <a:lnTo>
                    <a:pt x="1281" y="168"/>
                  </a:lnTo>
                  <a:lnTo>
                    <a:pt x="1285" y="168"/>
                  </a:lnTo>
                  <a:lnTo>
                    <a:pt x="1290" y="166"/>
                  </a:lnTo>
                  <a:lnTo>
                    <a:pt x="1293" y="176"/>
                  </a:lnTo>
                  <a:lnTo>
                    <a:pt x="1299" y="183"/>
                  </a:lnTo>
                  <a:lnTo>
                    <a:pt x="1304" y="190"/>
                  </a:lnTo>
                  <a:lnTo>
                    <a:pt x="1307" y="199"/>
                  </a:lnTo>
                  <a:lnTo>
                    <a:pt x="1309" y="211"/>
                  </a:lnTo>
                  <a:lnTo>
                    <a:pt x="1309" y="213"/>
                  </a:lnTo>
                  <a:lnTo>
                    <a:pt x="1307" y="215"/>
                  </a:lnTo>
                  <a:lnTo>
                    <a:pt x="1307" y="216"/>
                  </a:lnTo>
                  <a:lnTo>
                    <a:pt x="1307" y="218"/>
                  </a:lnTo>
                  <a:lnTo>
                    <a:pt x="1307" y="220"/>
                  </a:lnTo>
                  <a:lnTo>
                    <a:pt x="1306" y="223"/>
                  </a:lnTo>
                  <a:lnTo>
                    <a:pt x="1295" y="230"/>
                  </a:lnTo>
                  <a:lnTo>
                    <a:pt x="1279" y="237"/>
                  </a:lnTo>
                  <a:lnTo>
                    <a:pt x="1260" y="241"/>
                  </a:lnTo>
                  <a:lnTo>
                    <a:pt x="1241" y="244"/>
                  </a:lnTo>
                  <a:lnTo>
                    <a:pt x="1225" y="246"/>
                  </a:lnTo>
                  <a:lnTo>
                    <a:pt x="1227" y="237"/>
                  </a:lnTo>
                  <a:lnTo>
                    <a:pt x="1229" y="234"/>
                  </a:lnTo>
                  <a:lnTo>
                    <a:pt x="1231" y="230"/>
                  </a:lnTo>
                  <a:lnTo>
                    <a:pt x="1232" y="229"/>
                  </a:lnTo>
                  <a:lnTo>
                    <a:pt x="1234" y="229"/>
                  </a:lnTo>
                  <a:lnTo>
                    <a:pt x="1238" y="227"/>
                  </a:lnTo>
                  <a:lnTo>
                    <a:pt x="1239" y="227"/>
                  </a:lnTo>
                  <a:lnTo>
                    <a:pt x="1241" y="225"/>
                  </a:lnTo>
                  <a:lnTo>
                    <a:pt x="1245" y="223"/>
                  </a:lnTo>
                  <a:lnTo>
                    <a:pt x="1250" y="209"/>
                  </a:lnTo>
                  <a:lnTo>
                    <a:pt x="1250" y="195"/>
                  </a:lnTo>
                  <a:lnTo>
                    <a:pt x="1248" y="182"/>
                  </a:lnTo>
                  <a:lnTo>
                    <a:pt x="1251" y="171"/>
                  </a:lnTo>
                  <a:lnTo>
                    <a:pt x="1260" y="161"/>
                  </a:lnTo>
                  <a:lnTo>
                    <a:pt x="1260" y="157"/>
                  </a:lnTo>
                  <a:close/>
                  <a:moveTo>
                    <a:pt x="99" y="108"/>
                  </a:moveTo>
                  <a:lnTo>
                    <a:pt x="105" y="117"/>
                  </a:lnTo>
                  <a:lnTo>
                    <a:pt x="110" y="134"/>
                  </a:lnTo>
                  <a:lnTo>
                    <a:pt x="117" y="150"/>
                  </a:lnTo>
                  <a:lnTo>
                    <a:pt x="126" y="166"/>
                  </a:lnTo>
                  <a:lnTo>
                    <a:pt x="131" y="173"/>
                  </a:lnTo>
                  <a:lnTo>
                    <a:pt x="134" y="169"/>
                  </a:lnTo>
                  <a:lnTo>
                    <a:pt x="136" y="168"/>
                  </a:lnTo>
                  <a:lnTo>
                    <a:pt x="140" y="168"/>
                  </a:lnTo>
                  <a:lnTo>
                    <a:pt x="143" y="166"/>
                  </a:lnTo>
                  <a:lnTo>
                    <a:pt x="150" y="166"/>
                  </a:lnTo>
                  <a:lnTo>
                    <a:pt x="150" y="169"/>
                  </a:lnTo>
                  <a:lnTo>
                    <a:pt x="154" y="169"/>
                  </a:lnTo>
                  <a:lnTo>
                    <a:pt x="154" y="180"/>
                  </a:lnTo>
                  <a:lnTo>
                    <a:pt x="127" y="183"/>
                  </a:lnTo>
                  <a:lnTo>
                    <a:pt x="124" y="211"/>
                  </a:lnTo>
                  <a:lnTo>
                    <a:pt x="115" y="234"/>
                  </a:lnTo>
                  <a:lnTo>
                    <a:pt x="108" y="257"/>
                  </a:lnTo>
                  <a:lnTo>
                    <a:pt x="105" y="276"/>
                  </a:lnTo>
                  <a:lnTo>
                    <a:pt x="103" y="295"/>
                  </a:lnTo>
                  <a:lnTo>
                    <a:pt x="103" y="311"/>
                  </a:lnTo>
                  <a:lnTo>
                    <a:pt x="99" y="326"/>
                  </a:lnTo>
                  <a:lnTo>
                    <a:pt x="96" y="326"/>
                  </a:lnTo>
                  <a:lnTo>
                    <a:pt x="96" y="323"/>
                  </a:lnTo>
                  <a:lnTo>
                    <a:pt x="91" y="316"/>
                  </a:lnTo>
                  <a:lnTo>
                    <a:pt x="82" y="307"/>
                  </a:lnTo>
                  <a:lnTo>
                    <a:pt x="72" y="295"/>
                  </a:lnTo>
                  <a:lnTo>
                    <a:pt x="63" y="283"/>
                  </a:lnTo>
                  <a:lnTo>
                    <a:pt x="56" y="271"/>
                  </a:lnTo>
                  <a:lnTo>
                    <a:pt x="52" y="260"/>
                  </a:lnTo>
                  <a:lnTo>
                    <a:pt x="54" y="253"/>
                  </a:lnTo>
                  <a:lnTo>
                    <a:pt x="58" y="251"/>
                  </a:lnTo>
                  <a:lnTo>
                    <a:pt x="61" y="251"/>
                  </a:lnTo>
                  <a:lnTo>
                    <a:pt x="63" y="251"/>
                  </a:lnTo>
                  <a:lnTo>
                    <a:pt x="65" y="251"/>
                  </a:lnTo>
                  <a:lnTo>
                    <a:pt x="66" y="251"/>
                  </a:lnTo>
                  <a:lnTo>
                    <a:pt x="68" y="251"/>
                  </a:lnTo>
                  <a:lnTo>
                    <a:pt x="70" y="250"/>
                  </a:lnTo>
                  <a:lnTo>
                    <a:pt x="73" y="246"/>
                  </a:lnTo>
                  <a:lnTo>
                    <a:pt x="70" y="246"/>
                  </a:lnTo>
                  <a:lnTo>
                    <a:pt x="70" y="243"/>
                  </a:lnTo>
                  <a:lnTo>
                    <a:pt x="54" y="241"/>
                  </a:lnTo>
                  <a:lnTo>
                    <a:pt x="45" y="236"/>
                  </a:lnTo>
                  <a:lnTo>
                    <a:pt x="38" y="227"/>
                  </a:lnTo>
                  <a:lnTo>
                    <a:pt x="45" y="225"/>
                  </a:lnTo>
                  <a:lnTo>
                    <a:pt x="51" y="223"/>
                  </a:lnTo>
                  <a:lnTo>
                    <a:pt x="54" y="222"/>
                  </a:lnTo>
                  <a:lnTo>
                    <a:pt x="58" y="220"/>
                  </a:lnTo>
                  <a:lnTo>
                    <a:pt x="61" y="218"/>
                  </a:lnTo>
                  <a:lnTo>
                    <a:pt x="65" y="215"/>
                  </a:lnTo>
                  <a:lnTo>
                    <a:pt x="65" y="211"/>
                  </a:lnTo>
                  <a:lnTo>
                    <a:pt x="51" y="211"/>
                  </a:lnTo>
                  <a:lnTo>
                    <a:pt x="47" y="213"/>
                  </a:lnTo>
                  <a:lnTo>
                    <a:pt x="44" y="213"/>
                  </a:lnTo>
                  <a:lnTo>
                    <a:pt x="40" y="215"/>
                  </a:lnTo>
                  <a:lnTo>
                    <a:pt x="35" y="215"/>
                  </a:lnTo>
                  <a:lnTo>
                    <a:pt x="26" y="199"/>
                  </a:lnTo>
                  <a:lnTo>
                    <a:pt x="16" y="183"/>
                  </a:lnTo>
                  <a:lnTo>
                    <a:pt x="17" y="178"/>
                  </a:lnTo>
                  <a:lnTo>
                    <a:pt x="17" y="175"/>
                  </a:lnTo>
                  <a:lnTo>
                    <a:pt x="19" y="173"/>
                  </a:lnTo>
                  <a:lnTo>
                    <a:pt x="21" y="169"/>
                  </a:lnTo>
                  <a:lnTo>
                    <a:pt x="21" y="166"/>
                  </a:lnTo>
                  <a:lnTo>
                    <a:pt x="23" y="161"/>
                  </a:lnTo>
                  <a:lnTo>
                    <a:pt x="19" y="161"/>
                  </a:lnTo>
                  <a:lnTo>
                    <a:pt x="19" y="157"/>
                  </a:lnTo>
                  <a:lnTo>
                    <a:pt x="16" y="159"/>
                  </a:lnTo>
                  <a:lnTo>
                    <a:pt x="14" y="159"/>
                  </a:lnTo>
                  <a:lnTo>
                    <a:pt x="12" y="159"/>
                  </a:lnTo>
                  <a:lnTo>
                    <a:pt x="12" y="159"/>
                  </a:lnTo>
                  <a:lnTo>
                    <a:pt x="10" y="159"/>
                  </a:lnTo>
                  <a:lnTo>
                    <a:pt x="10" y="157"/>
                  </a:lnTo>
                  <a:lnTo>
                    <a:pt x="7" y="154"/>
                  </a:lnTo>
                  <a:lnTo>
                    <a:pt x="5" y="150"/>
                  </a:lnTo>
                  <a:lnTo>
                    <a:pt x="3" y="147"/>
                  </a:lnTo>
                  <a:lnTo>
                    <a:pt x="2" y="145"/>
                  </a:lnTo>
                  <a:lnTo>
                    <a:pt x="2" y="140"/>
                  </a:lnTo>
                  <a:lnTo>
                    <a:pt x="0" y="134"/>
                  </a:lnTo>
                  <a:lnTo>
                    <a:pt x="19" y="122"/>
                  </a:lnTo>
                  <a:lnTo>
                    <a:pt x="38" y="112"/>
                  </a:lnTo>
                  <a:lnTo>
                    <a:pt x="40" y="117"/>
                  </a:lnTo>
                  <a:lnTo>
                    <a:pt x="42" y="122"/>
                  </a:lnTo>
                  <a:lnTo>
                    <a:pt x="44" y="124"/>
                  </a:lnTo>
                  <a:lnTo>
                    <a:pt x="47" y="126"/>
                  </a:lnTo>
                  <a:lnTo>
                    <a:pt x="49" y="126"/>
                  </a:lnTo>
                  <a:lnTo>
                    <a:pt x="51" y="127"/>
                  </a:lnTo>
                  <a:lnTo>
                    <a:pt x="54" y="129"/>
                  </a:lnTo>
                  <a:lnTo>
                    <a:pt x="58" y="131"/>
                  </a:lnTo>
                  <a:lnTo>
                    <a:pt x="61" y="141"/>
                  </a:lnTo>
                  <a:lnTo>
                    <a:pt x="63" y="154"/>
                  </a:lnTo>
                  <a:lnTo>
                    <a:pt x="65" y="166"/>
                  </a:lnTo>
                  <a:lnTo>
                    <a:pt x="73" y="166"/>
                  </a:lnTo>
                  <a:lnTo>
                    <a:pt x="73" y="157"/>
                  </a:lnTo>
                  <a:lnTo>
                    <a:pt x="70" y="147"/>
                  </a:lnTo>
                  <a:lnTo>
                    <a:pt x="70" y="134"/>
                  </a:lnTo>
                  <a:lnTo>
                    <a:pt x="73" y="122"/>
                  </a:lnTo>
                  <a:lnTo>
                    <a:pt x="77" y="112"/>
                  </a:lnTo>
                  <a:lnTo>
                    <a:pt x="99" y="108"/>
                  </a:lnTo>
                  <a:close/>
                  <a:moveTo>
                    <a:pt x="1082" y="99"/>
                  </a:moveTo>
                  <a:lnTo>
                    <a:pt x="1087" y="103"/>
                  </a:lnTo>
                  <a:lnTo>
                    <a:pt x="1091" y="106"/>
                  </a:lnTo>
                  <a:lnTo>
                    <a:pt x="1096" y="106"/>
                  </a:lnTo>
                  <a:lnTo>
                    <a:pt x="1101" y="106"/>
                  </a:lnTo>
                  <a:lnTo>
                    <a:pt x="1110" y="108"/>
                  </a:lnTo>
                  <a:lnTo>
                    <a:pt x="1108" y="112"/>
                  </a:lnTo>
                  <a:lnTo>
                    <a:pt x="1108" y="113"/>
                  </a:lnTo>
                  <a:lnTo>
                    <a:pt x="1108" y="115"/>
                  </a:lnTo>
                  <a:lnTo>
                    <a:pt x="1107" y="117"/>
                  </a:lnTo>
                  <a:lnTo>
                    <a:pt x="1107" y="119"/>
                  </a:lnTo>
                  <a:lnTo>
                    <a:pt x="1094" y="126"/>
                  </a:lnTo>
                  <a:lnTo>
                    <a:pt x="1077" y="129"/>
                  </a:lnTo>
                  <a:lnTo>
                    <a:pt x="1059" y="131"/>
                  </a:lnTo>
                  <a:lnTo>
                    <a:pt x="1058" y="127"/>
                  </a:lnTo>
                  <a:lnTo>
                    <a:pt x="1058" y="124"/>
                  </a:lnTo>
                  <a:lnTo>
                    <a:pt x="1056" y="120"/>
                  </a:lnTo>
                  <a:lnTo>
                    <a:pt x="1056" y="115"/>
                  </a:lnTo>
                  <a:lnTo>
                    <a:pt x="1061" y="112"/>
                  </a:lnTo>
                  <a:lnTo>
                    <a:pt x="1065" y="108"/>
                  </a:lnTo>
                  <a:lnTo>
                    <a:pt x="1068" y="106"/>
                  </a:lnTo>
                  <a:lnTo>
                    <a:pt x="1072" y="103"/>
                  </a:lnTo>
                  <a:lnTo>
                    <a:pt x="1075" y="101"/>
                  </a:lnTo>
                  <a:lnTo>
                    <a:pt x="1082" y="99"/>
                  </a:lnTo>
                  <a:close/>
                  <a:moveTo>
                    <a:pt x="545" y="99"/>
                  </a:moveTo>
                  <a:lnTo>
                    <a:pt x="559" y="101"/>
                  </a:lnTo>
                  <a:lnTo>
                    <a:pt x="569" y="106"/>
                  </a:lnTo>
                  <a:lnTo>
                    <a:pt x="579" y="112"/>
                  </a:lnTo>
                  <a:lnTo>
                    <a:pt x="576" y="115"/>
                  </a:lnTo>
                  <a:lnTo>
                    <a:pt x="574" y="120"/>
                  </a:lnTo>
                  <a:lnTo>
                    <a:pt x="571" y="122"/>
                  </a:lnTo>
                  <a:lnTo>
                    <a:pt x="566" y="124"/>
                  </a:lnTo>
                  <a:lnTo>
                    <a:pt x="560" y="126"/>
                  </a:lnTo>
                  <a:lnTo>
                    <a:pt x="553" y="126"/>
                  </a:lnTo>
                  <a:lnTo>
                    <a:pt x="548" y="129"/>
                  </a:lnTo>
                  <a:lnTo>
                    <a:pt x="543" y="129"/>
                  </a:lnTo>
                  <a:lnTo>
                    <a:pt x="538" y="131"/>
                  </a:lnTo>
                  <a:lnTo>
                    <a:pt x="531" y="131"/>
                  </a:lnTo>
                  <a:lnTo>
                    <a:pt x="531" y="120"/>
                  </a:lnTo>
                  <a:lnTo>
                    <a:pt x="532" y="113"/>
                  </a:lnTo>
                  <a:lnTo>
                    <a:pt x="539" y="108"/>
                  </a:lnTo>
                  <a:lnTo>
                    <a:pt x="545" y="99"/>
                  </a:lnTo>
                  <a:close/>
                  <a:moveTo>
                    <a:pt x="1175" y="77"/>
                  </a:moveTo>
                  <a:lnTo>
                    <a:pt x="1178" y="77"/>
                  </a:lnTo>
                  <a:lnTo>
                    <a:pt x="1182" y="79"/>
                  </a:lnTo>
                  <a:lnTo>
                    <a:pt x="1183" y="79"/>
                  </a:lnTo>
                  <a:lnTo>
                    <a:pt x="1185" y="79"/>
                  </a:lnTo>
                  <a:lnTo>
                    <a:pt x="1187" y="80"/>
                  </a:lnTo>
                  <a:lnTo>
                    <a:pt x="1183" y="84"/>
                  </a:lnTo>
                  <a:lnTo>
                    <a:pt x="1180" y="87"/>
                  </a:lnTo>
                  <a:lnTo>
                    <a:pt x="1178" y="92"/>
                  </a:lnTo>
                  <a:lnTo>
                    <a:pt x="1176" y="96"/>
                  </a:lnTo>
                  <a:lnTo>
                    <a:pt x="1175" y="103"/>
                  </a:lnTo>
                  <a:lnTo>
                    <a:pt x="1178" y="103"/>
                  </a:lnTo>
                  <a:lnTo>
                    <a:pt x="1182" y="98"/>
                  </a:lnTo>
                  <a:lnTo>
                    <a:pt x="1185" y="94"/>
                  </a:lnTo>
                  <a:lnTo>
                    <a:pt x="1189" y="91"/>
                  </a:lnTo>
                  <a:lnTo>
                    <a:pt x="1194" y="89"/>
                  </a:lnTo>
                  <a:lnTo>
                    <a:pt x="1204" y="99"/>
                  </a:lnTo>
                  <a:lnTo>
                    <a:pt x="1217" y="108"/>
                  </a:lnTo>
                  <a:lnTo>
                    <a:pt x="1225" y="115"/>
                  </a:lnTo>
                  <a:lnTo>
                    <a:pt x="1225" y="138"/>
                  </a:lnTo>
                  <a:lnTo>
                    <a:pt x="1231" y="143"/>
                  </a:lnTo>
                  <a:lnTo>
                    <a:pt x="1236" y="147"/>
                  </a:lnTo>
                  <a:lnTo>
                    <a:pt x="1241" y="148"/>
                  </a:lnTo>
                  <a:lnTo>
                    <a:pt x="1245" y="155"/>
                  </a:lnTo>
                  <a:lnTo>
                    <a:pt x="1248" y="169"/>
                  </a:lnTo>
                  <a:lnTo>
                    <a:pt x="1241" y="178"/>
                  </a:lnTo>
                  <a:lnTo>
                    <a:pt x="1238" y="187"/>
                  </a:lnTo>
                  <a:lnTo>
                    <a:pt x="1231" y="192"/>
                  </a:lnTo>
                  <a:lnTo>
                    <a:pt x="1222" y="194"/>
                  </a:lnTo>
                  <a:lnTo>
                    <a:pt x="1206" y="195"/>
                  </a:lnTo>
                  <a:lnTo>
                    <a:pt x="1194" y="185"/>
                  </a:lnTo>
                  <a:lnTo>
                    <a:pt x="1176" y="176"/>
                  </a:lnTo>
                  <a:lnTo>
                    <a:pt x="1157" y="171"/>
                  </a:lnTo>
                  <a:lnTo>
                    <a:pt x="1138" y="164"/>
                  </a:lnTo>
                  <a:lnTo>
                    <a:pt x="1121" y="157"/>
                  </a:lnTo>
                  <a:lnTo>
                    <a:pt x="1110" y="147"/>
                  </a:lnTo>
                  <a:lnTo>
                    <a:pt x="1117" y="143"/>
                  </a:lnTo>
                  <a:lnTo>
                    <a:pt x="1122" y="140"/>
                  </a:lnTo>
                  <a:lnTo>
                    <a:pt x="1126" y="136"/>
                  </a:lnTo>
                  <a:lnTo>
                    <a:pt x="1128" y="131"/>
                  </a:lnTo>
                  <a:lnTo>
                    <a:pt x="1129" y="122"/>
                  </a:lnTo>
                  <a:lnTo>
                    <a:pt x="1128" y="119"/>
                  </a:lnTo>
                  <a:lnTo>
                    <a:pt x="1126" y="113"/>
                  </a:lnTo>
                  <a:lnTo>
                    <a:pt x="1126" y="106"/>
                  </a:lnTo>
                  <a:lnTo>
                    <a:pt x="1126" y="99"/>
                  </a:lnTo>
                  <a:lnTo>
                    <a:pt x="1126" y="98"/>
                  </a:lnTo>
                  <a:lnTo>
                    <a:pt x="1128" y="98"/>
                  </a:lnTo>
                  <a:lnTo>
                    <a:pt x="1128" y="98"/>
                  </a:lnTo>
                  <a:lnTo>
                    <a:pt x="1128" y="98"/>
                  </a:lnTo>
                  <a:lnTo>
                    <a:pt x="1128" y="98"/>
                  </a:lnTo>
                  <a:lnTo>
                    <a:pt x="1129" y="96"/>
                  </a:lnTo>
                  <a:lnTo>
                    <a:pt x="1145" y="92"/>
                  </a:lnTo>
                  <a:lnTo>
                    <a:pt x="1162" y="84"/>
                  </a:lnTo>
                  <a:lnTo>
                    <a:pt x="1175" y="77"/>
                  </a:lnTo>
                  <a:close/>
                  <a:moveTo>
                    <a:pt x="953" y="73"/>
                  </a:moveTo>
                  <a:lnTo>
                    <a:pt x="963" y="73"/>
                  </a:lnTo>
                  <a:lnTo>
                    <a:pt x="977" y="87"/>
                  </a:lnTo>
                  <a:lnTo>
                    <a:pt x="995" y="99"/>
                  </a:lnTo>
                  <a:lnTo>
                    <a:pt x="995" y="103"/>
                  </a:lnTo>
                  <a:lnTo>
                    <a:pt x="991" y="103"/>
                  </a:lnTo>
                  <a:lnTo>
                    <a:pt x="991" y="108"/>
                  </a:lnTo>
                  <a:lnTo>
                    <a:pt x="974" y="99"/>
                  </a:lnTo>
                  <a:lnTo>
                    <a:pt x="962" y="87"/>
                  </a:lnTo>
                  <a:lnTo>
                    <a:pt x="953" y="73"/>
                  </a:lnTo>
                  <a:close/>
                  <a:moveTo>
                    <a:pt x="602" y="68"/>
                  </a:moveTo>
                  <a:lnTo>
                    <a:pt x="616" y="72"/>
                  </a:lnTo>
                  <a:lnTo>
                    <a:pt x="627" y="75"/>
                  </a:lnTo>
                  <a:lnTo>
                    <a:pt x="637" y="80"/>
                  </a:lnTo>
                  <a:lnTo>
                    <a:pt x="637" y="89"/>
                  </a:lnTo>
                  <a:lnTo>
                    <a:pt x="628" y="91"/>
                  </a:lnTo>
                  <a:lnTo>
                    <a:pt x="620" y="94"/>
                  </a:lnTo>
                  <a:lnTo>
                    <a:pt x="607" y="96"/>
                  </a:lnTo>
                  <a:lnTo>
                    <a:pt x="602" y="98"/>
                  </a:lnTo>
                  <a:lnTo>
                    <a:pt x="599" y="99"/>
                  </a:lnTo>
                  <a:lnTo>
                    <a:pt x="593" y="99"/>
                  </a:lnTo>
                  <a:lnTo>
                    <a:pt x="588" y="99"/>
                  </a:lnTo>
                  <a:lnTo>
                    <a:pt x="588" y="89"/>
                  </a:lnTo>
                  <a:lnTo>
                    <a:pt x="592" y="84"/>
                  </a:lnTo>
                  <a:lnTo>
                    <a:pt x="597" y="77"/>
                  </a:lnTo>
                  <a:lnTo>
                    <a:pt x="602" y="68"/>
                  </a:lnTo>
                  <a:close/>
                  <a:moveTo>
                    <a:pt x="176" y="58"/>
                  </a:moveTo>
                  <a:lnTo>
                    <a:pt x="176" y="77"/>
                  </a:lnTo>
                  <a:lnTo>
                    <a:pt x="183" y="77"/>
                  </a:lnTo>
                  <a:lnTo>
                    <a:pt x="187" y="75"/>
                  </a:lnTo>
                  <a:lnTo>
                    <a:pt x="190" y="75"/>
                  </a:lnTo>
                  <a:lnTo>
                    <a:pt x="194" y="75"/>
                  </a:lnTo>
                  <a:lnTo>
                    <a:pt x="195" y="75"/>
                  </a:lnTo>
                  <a:lnTo>
                    <a:pt x="199" y="77"/>
                  </a:lnTo>
                  <a:lnTo>
                    <a:pt x="204" y="80"/>
                  </a:lnTo>
                  <a:lnTo>
                    <a:pt x="204" y="89"/>
                  </a:lnTo>
                  <a:lnTo>
                    <a:pt x="208" y="91"/>
                  </a:lnTo>
                  <a:lnTo>
                    <a:pt x="213" y="91"/>
                  </a:lnTo>
                  <a:lnTo>
                    <a:pt x="216" y="89"/>
                  </a:lnTo>
                  <a:lnTo>
                    <a:pt x="222" y="89"/>
                  </a:lnTo>
                  <a:lnTo>
                    <a:pt x="223" y="87"/>
                  </a:lnTo>
                  <a:lnTo>
                    <a:pt x="227" y="89"/>
                  </a:lnTo>
                  <a:lnTo>
                    <a:pt x="230" y="92"/>
                  </a:lnTo>
                  <a:lnTo>
                    <a:pt x="234" y="98"/>
                  </a:lnTo>
                  <a:lnTo>
                    <a:pt x="237" y="103"/>
                  </a:lnTo>
                  <a:lnTo>
                    <a:pt x="232" y="115"/>
                  </a:lnTo>
                  <a:lnTo>
                    <a:pt x="227" y="127"/>
                  </a:lnTo>
                  <a:lnTo>
                    <a:pt x="223" y="141"/>
                  </a:lnTo>
                  <a:lnTo>
                    <a:pt x="211" y="141"/>
                  </a:lnTo>
                  <a:lnTo>
                    <a:pt x="202" y="145"/>
                  </a:lnTo>
                  <a:lnTo>
                    <a:pt x="194" y="150"/>
                  </a:lnTo>
                  <a:lnTo>
                    <a:pt x="180" y="154"/>
                  </a:lnTo>
                  <a:lnTo>
                    <a:pt x="171" y="147"/>
                  </a:lnTo>
                  <a:lnTo>
                    <a:pt x="159" y="143"/>
                  </a:lnTo>
                  <a:lnTo>
                    <a:pt x="147" y="138"/>
                  </a:lnTo>
                  <a:lnTo>
                    <a:pt x="145" y="134"/>
                  </a:lnTo>
                  <a:lnTo>
                    <a:pt x="145" y="131"/>
                  </a:lnTo>
                  <a:lnTo>
                    <a:pt x="143" y="127"/>
                  </a:lnTo>
                  <a:lnTo>
                    <a:pt x="141" y="122"/>
                  </a:lnTo>
                  <a:lnTo>
                    <a:pt x="136" y="117"/>
                  </a:lnTo>
                  <a:lnTo>
                    <a:pt x="131" y="112"/>
                  </a:lnTo>
                  <a:lnTo>
                    <a:pt x="127" y="108"/>
                  </a:lnTo>
                  <a:lnTo>
                    <a:pt x="124" y="101"/>
                  </a:lnTo>
                  <a:lnTo>
                    <a:pt x="122" y="89"/>
                  </a:lnTo>
                  <a:lnTo>
                    <a:pt x="129" y="80"/>
                  </a:lnTo>
                  <a:lnTo>
                    <a:pt x="134" y="73"/>
                  </a:lnTo>
                  <a:lnTo>
                    <a:pt x="141" y="73"/>
                  </a:lnTo>
                  <a:lnTo>
                    <a:pt x="147" y="75"/>
                  </a:lnTo>
                  <a:lnTo>
                    <a:pt x="154" y="77"/>
                  </a:lnTo>
                  <a:lnTo>
                    <a:pt x="161" y="77"/>
                  </a:lnTo>
                  <a:lnTo>
                    <a:pt x="161" y="65"/>
                  </a:lnTo>
                  <a:lnTo>
                    <a:pt x="164" y="63"/>
                  </a:lnTo>
                  <a:lnTo>
                    <a:pt x="168" y="61"/>
                  </a:lnTo>
                  <a:lnTo>
                    <a:pt x="169" y="61"/>
                  </a:lnTo>
                  <a:lnTo>
                    <a:pt x="173" y="59"/>
                  </a:lnTo>
                  <a:lnTo>
                    <a:pt x="176" y="58"/>
                  </a:lnTo>
                  <a:close/>
                  <a:moveTo>
                    <a:pt x="627" y="45"/>
                  </a:moveTo>
                  <a:lnTo>
                    <a:pt x="641" y="45"/>
                  </a:lnTo>
                  <a:lnTo>
                    <a:pt x="649" y="54"/>
                  </a:lnTo>
                  <a:lnTo>
                    <a:pt x="658" y="59"/>
                  </a:lnTo>
                  <a:lnTo>
                    <a:pt x="665" y="66"/>
                  </a:lnTo>
                  <a:lnTo>
                    <a:pt x="672" y="77"/>
                  </a:lnTo>
                  <a:lnTo>
                    <a:pt x="656" y="77"/>
                  </a:lnTo>
                  <a:lnTo>
                    <a:pt x="646" y="66"/>
                  </a:lnTo>
                  <a:lnTo>
                    <a:pt x="635" y="58"/>
                  </a:lnTo>
                  <a:lnTo>
                    <a:pt x="627" y="45"/>
                  </a:lnTo>
                  <a:close/>
                  <a:moveTo>
                    <a:pt x="545" y="42"/>
                  </a:moveTo>
                  <a:lnTo>
                    <a:pt x="552" y="44"/>
                  </a:lnTo>
                  <a:lnTo>
                    <a:pt x="559" y="47"/>
                  </a:lnTo>
                  <a:lnTo>
                    <a:pt x="562" y="51"/>
                  </a:lnTo>
                  <a:lnTo>
                    <a:pt x="567" y="54"/>
                  </a:lnTo>
                  <a:lnTo>
                    <a:pt x="573" y="58"/>
                  </a:lnTo>
                  <a:lnTo>
                    <a:pt x="569" y="68"/>
                  </a:lnTo>
                  <a:lnTo>
                    <a:pt x="548" y="80"/>
                  </a:lnTo>
                  <a:lnTo>
                    <a:pt x="532" y="94"/>
                  </a:lnTo>
                  <a:lnTo>
                    <a:pt x="518" y="112"/>
                  </a:lnTo>
                  <a:lnTo>
                    <a:pt x="515" y="112"/>
                  </a:lnTo>
                  <a:lnTo>
                    <a:pt x="515" y="108"/>
                  </a:lnTo>
                  <a:lnTo>
                    <a:pt x="510" y="105"/>
                  </a:lnTo>
                  <a:lnTo>
                    <a:pt x="506" y="101"/>
                  </a:lnTo>
                  <a:lnTo>
                    <a:pt x="504" y="98"/>
                  </a:lnTo>
                  <a:lnTo>
                    <a:pt x="501" y="94"/>
                  </a:lnTo>
                  <a:lnTo>
                    <a:pt x="499" y="89"/>
                  </a:lnTo>
                  <a:lnTo>
                    <a:pt x="503" y="82"/>
                  </a:lnTo>
                  <a:lnTo>
                    <a:pt x="504" y="77"/>
                  </a:lnTo>
                  <a:lnTo>
                    <a:pt x="506" y="68"/>
                  </a:lnTo>
                  <a:lnTo>
                    <a:pt x="480" y="68"/>
                  </a:lnTo>
                  <a:lnTo>
                    <a:pt x="480" y="61"/>
                  </a:lnTo>
                  <a:lnTo>
                    <a:pt x="494" y="56"/>
                  </a:lnTo>
                  <a:lnTo>
                    <a:pt x="508" y="52"/>
                  </a:lnTo>
                  <a:lnTo>
                    <a:pt x="525" y="49"/>
                  </a:lnTo>
                  <a:lnTo>
                    <a:pt x="527" y="54"/>
                  </a:lnTo>
                  <a:lnTo>
                    <a:pt x="529" y="56"/>
                  </a:lnTo>
                  <a:lnTo>
                    <a:pt x="529" y="58"/>
                  </a:lnTo>
                  <a:lnTo>
                    <a:pt x="531" y="58"/>
                  </a:lnTo>
                  <a:lnTo>
                    <a:pt x="531" y="59"/>
                  </a:lnTo>
                  <a:lnTo>
                    <a:pt x="534" y="61"/>
                  </a:lnTo>
                  <a:lnTo>
                    <a:pt x="536" y="56"/>
                  </a:lnTo>
                  <a:lnTo>
                    <a:pt x="538" y="52"/>
                  </a:lnTo>
                  <a:lnTo>
                    <a:pt x="539" y="49"/>
                  </a:lnTo>
                  <a:lnTo>
                    <a:pt x="543" y="45"/>
                  </a:lnTo>
                  <a:lnTo>
                    <a:pt x="545" y="42"/>
                  </a:lnTo>
                  <a:close/>
                  <a:moveTo>
                    <a:pt x="588" y="23"/>
                  </a:moveTo>
                  <a:lnTo>
                    <a:pt x="592" y="24"/>
                  </a:lnTo>
                  <a:lnTo>
                    <a:pt x="593" y="24"/>
                  </a:lnTo>
                  <a:lnTo>
                    <a:pt x="595" y="26"/>
                  </a:lnTo>
                  <a:lnTo>
                    <a:pt x="595" y="26"/>
                  </a:lnTo>
                  <a:lnTo>
                    <a:pt x="597" y="28"/>
                  </a:lnTo>
                  <a:lnTo>
                    <a:pt x="599" y="31"/>
                  </a:lnTo>
                  <a:lnTo>
                    <a:pt x="602" y="37"/>
                  </a:lnTo>
                  <a:lnTo>
                    <a:pt x="606" y="42"/>
                  </a:lnTo>
                  <a:lnTo>
                    <a:pt x="607" y="49"/>
                  </a:lnTo>
                  <a:lnTo>
                    <a:pt x="599" y="49"/>
                  </a:lnTo>
                  <a:lnTo>
                    <a:pt x="599" y="45"/>
                  </a:lnTo>
                  <a:lnTo>
                    <a:pt x="595" y="42"/>
                  </a:lnTo>
                  <a:lnTo>
                    <a:pt x="592" y="38"/>
                  </a:lnTo>
                  <a:lnTo>
                    <a:pt x="590" y="35"/>
                  </a:lnTo>
                  <a:lnTo>
                    <a:pt x="588" y="30"/>
                  </a:lnTo>
                  <a:lnTo>
                    <a:pt x="588" y="23"/>
                  </a:lnTo>
                  <a:close/>
                  <a:moveTo>
                    <a:pt x="646" y="16"/>
                  </a:moveTo>
                  <a:lnTo>
                    <a:pt x="656" y="19"/>
                  </a:lnTo>
                  <a:lnTo>
                    <a:pt x="656" y="26"/>
                  </a:lnTo>
                  <a:lnTo>
                    <a:pt x="641" y="26"/>
                  </a:lnTo>
                  <a:lnTo>
                    <a:pt x="646" y="16"/>
                  </a:lnTo>
                  <a:close/>
                  <a:moveTo>
                    <a:pt x="1117" y="0"/>
                  </a:moveTo>
                  <a:lnTo>
                    <a:pt x="1122" y="3"/>
                  </a:lnTo>
                  <a:lnTo>
                    <a:pt x="1126" y="7"/>
                  </a:lnTo>
                  <a:lnTo>
                    <a:pt x="1128" y="10"/>
                  </a:lnTo>
                  <a:lnTo>
                    <a:pt x="1129" y="16"/>
                  </a:lnTo>
                  <a:lnTo>
                    <a:pt x="1131" y="19"/>
                  </a:lnTo>
                  <a:lnTo>
                    <a:pt x="1133" y="24"/>
                  </a:lnTo>
                  <a:lnTo>
                    <a:pt x="1136" y="26"/>
                  </a:lnTo>
                  <a:lnTo>
                    <a:pt x="1147" y="31"/>
                  </a:lnTo>
                  <a:lnTo>
                    <a:pt x="1157" y="33"/>
                  </a:lnTo>
                  <a:lnTo>
                    <a:pt x="1164" y="33"/>
                  </a:lnTo>
                  <a:lnTo>
                    <a:pt x="1169" y="37"/>
                  </a:lnTo>
                  <a:lnTo>
                    <a:pt x="1173" y="44"/>
                  </a:lnTo>
                  <a:lnTo>
                    <a:pt x="1175" y="58"/>
                  </a:lnTo>
                  <a:lnTo>
                    <a:pt x="1173" y="59"/>
                  </a:lnTo>
                  <a:lnTo>
                    <a:pt x="1173" y="59"/>
                  </a:lnTo>
                  <a:lnTo>
                    <a:pt x="1173" y="61"/>
                  </a:lnTo>
                  <a:lnTo>
                    <a:pt x="1173" y="63"/>
                  </a:lnTo>
                  <a:lnTo>
                    <a:pt x="1171" y="65"/>
                  </a:lnTo>
                  <a:lnTo>
                    <a:pt x="1149" y="65"/>
                  </a:lnTo>
                  <a:lnTo>
                    <a:pt x="1126" y="65"/>
                  </a:lnTo>
                  <a:lnTo>
                    <a:pt x="1107" y="73"/>
                  </a:lnTo>
                  <a:lnTo>
                    <a:pt x="1103" y="75"/>
                  </a:lnTo>
                  <a:lnTo>
                    <a:pt x="1101" y="79"/>
                  </a:lnTo>
                  <a:lnTo>
                    <a:pt x="1100" y="80"/>
                  </a:lnTo>
                  <a:lnTo>
                    <a:pt x="1098" y="82"/>
                  </a:lnTo>
                  <a:lnTo>
                    <a:pt x="1096" y="84"/>
                  </a:lnTo>
                  <a:lnTo>
                    <a:pt x="1093" y="86"/>
                  </a:lnTo>
                  <a:lnTo>
                    <a:pt x="1087" y="89"/>
                  </a:lnTo>
                  <a:lnTo>
                    <a:pt x="1084" y="84"/>
                  </a:lnTo>
                  <a:lnTo>
                    <a:pt x="1082" y="80"/>
                  </a:lnTo>
                  <a:lnTo>
                    <a:pt x="1079" y="77"/>
                  </a:lnTo>
                  <a:lnTo>
                    <a:pt x="1091" y="47"/>
                  </a:lnTo>
                  <a:lnTo>
                    <a:pt x="1103" y="23"/>
                  </a:lnTo>
                  <a:lnTo>
                    <a:pt x="1117" y="0"/>
                  </a:lnTo>
                  <a:close/>
                  <a:moveTo>
                    <a:pt x="995" y="0"/>
                  </a:moveTo>
                  <a:lnTo>
                    <a:pt x="1004" y="9"/>
                  </a:lnTo>
                  <a:lnTo>
                    <a:pt x="1009" y="19"/>
                  </a:lnTo>
                  <a:lnTo>
                    <a:pt x="1014" y="31"/>
                  </a:lnTo>
                  <a:lnTo>
                    <a:pt x="1005" y="31"/>
                  </a:lnTo>
                  <a:lnTo>
                    <a:pt x="1005" y="26"/>
                  </a:lnTo>
                  <a:lnTo>
                    <a:pt x="1002" y="23"/>
                  </a:lnTo>
                  <a:lnTo>
                    <a:pt x="998" y="19"/>
                  </a:lnTo>
                  <a:lnTo>
                    <a:pt x="997" y="14"/>
                  </a:lnTo>
                  <a:lnTo>
                    <a:pt x="995" y="9"/>
                  </a:lnTo>
                  <a:lnTo>
                    <a:pt x="995"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8" name="Google Shape;468;p23"/>
            <p:cNvSpPr/>
            <p:nvPr/>
          </p:nvSpPr>
          <p:spPr>
            <a:xfrm>
              <a:off x="6823869" y="4470400"/>
              <a:ext cx="1468438" cy="933450"/>
            </a:xfrm>
            <a:custGeom>
              <a:avLst/>
              <a:gdLst/>
              <a:ahLst/>
              <a:cxnLst/>
              <a:rect l="l" t="t" r="r" b="b"/>
              <a:pathLst>
                <a:path w="925" h="588" extrusionOk="0">
                  <a:moveTo>
                    <a:pt x="503" y="461"/>
                  </a:moveTo>
                  <a:lnTo>
                    <a:pt x="508" y="475"/>
                  </a:lnTo>
                  <a:lnTo>
                    <a:pt x="510" y="491"/>
                  </a:lnTo>
                  <a:lnTo>
                    <a:pt x="506" y="506"/>
                  </a:lnTo>
                  <a:lnTo>
                    <a:pt x="498" y="515"/>
                  </a:lnTo>
                  <a:lnTo>
                    <a:pt x="489" y="520"/>
                  </a:lnTo>
                  <a:lnTo>
                    <a:pt x="477" y="526"/>
                  </a:lnTo>
                  <a:lnTo>
                    <a:pt x="472" y="505"/>
                  </a:lnTo>
                  <a:lnTo>
                    <a:pt x="465" y="484"/>
                  </a:lnTo>
                  <a:lnTo>
                    <a:pt x="458" y="465"/>
                  </a:lnTo>
                  <a:lnTo>
                    <a:pt x="472" y="465"/>
                  </a:lnTo>
                  <a:lnTo>
                    <a:pt x="484" y="472"/>
                  </a:lnTo>
                  <a:lnTo>
                    <a:pt x="494" y="470"/>
                  </a:lnTo>
                  <a:lnTo>
                    <a:pt x="503" y="461"/>
                  </a:lnTo>
                  <a:close/>
                  <a:moveTo>
                    <a:pt x="791" y="458"/>
                  </a:moveTo>
                  <a:lnTo>
                    <a:pt x="794" y="459"/>
                  </a:lnTo>
                  <a:lnTo>
                    <a:pt x="798" y="461"/>
                  </a:lnTo>
                  <a:lnTo>
                    <a:pt x="800" y="463"/>
                  </a:lnTo>
                  <a:lnTo>
                    <a:pt x="801" y="465"/>
                  </a:lnTo>
                  <a:lnTo>
                    <a:pt x="803" y="466"/>
                  </a:lnTo>
                  <a:lnTo>
                    <a:pt x="807" y="470"/>
                  </a:lnTo>
                  <a:lnTo>
                    <a:pt x="807" y="468"/>
                  </a:lnTo>
                  <a:lnTo>
                    <a:pt x="808" y="466"/>
                  </a:lnTo>
                  <a:lnTo>
                    <a:pt x="810" y="463"/>
                  </a:lnTo>
                  <a:lnTo>
                    <a:pt x="810" y="461"/>
                  </a:lnTo>
                  <a:lnTo>
                    <a:pt x="812" y="461"/>
                  </a:lnTo>
                  <a:lnTo>
                    <a:pt x="814" y="461"/>
                  </a:lnTo>
                  <a:lnTo>
                    <a:pt x="814" y="465"/>
                  </a:lnTo>
                  <a:lnTo>
                    <a:pt x="815" y="468"/>
                  </a:lnTo>
                  <a:lnTo>
                    <a:pt x="817" y="473"/>
                  </a:lnTo>
                  <a:lnTo>
                    <a:pt x="817" y="479"/>
                  </a:lnTo>
                  <a:lnTo>
                    <a:pt x="817" y="484"/>
                  </a:lnTo>
                  <a:lnTo>
                    <a:pt x="805" y="498"/>
                  </a:lnTo>
                  <a:lnTo>
                    <a:pt x="794" y="515"/>
                  </a:lnTo>
                  <a:lnTo>
                    <a:pt x="798" y="526"/>
                  </a:lnTo>
                  <a:lnTo>
                    <a:pt x="796" y="529"/>
                  </a:lnTo>
                  <a:lnTo>
                    <a:pt x="791" y="533"/>
                  </a:lnTo>
                  <a:lnTo>
                    <a:pt x="786" y="534"/>
                  </a:lnTo>
                  <a:lnTo>
                    <a:pt x="781" y="536"/>
                  </a:lnTo>
                  <a:lnTo>
                    <a:pt x="775" y="540"/>
                  </a:lnTo>
                  <a:lnTo>
                    <a:pt x="772" y="541"/>
                  </a:lnTo>
                  <a:lnTo>
                    <a:pt x="768" y="547"/>
                  </a:lnTo>
                  <a:lnTo>
                    <a:pt x="768" y="552"/>
                  </a:lnTo>
                  <a:lnTo>
                    <a:pt x="767" y="557"/>
                  </a:lnTo>
                  <a:lnTo>
                    <a:pt x="767" y="562"/>
                  </a:lnTo>
                  <a:lnTo>
                    <a:pt x="765" y="569"/>
                  </a:lnTo>
                  <a:lnTo>
                    <a:pt x="761" y="573"/>
                  </a:lnTo>
                  <a:lnTo>
                    <a:pt x="756" y="576"/>
                  </a:lnTo>
                  <a:lnTo>
                    <a:pt x="751" y="580"/>
                  </a:lnTo>
                  <a:lnTo>
                    <a:pt x="746" y="583"/>
                  </a:lnTo>
                  <a:lnTo>
                    <a:pt x="740" y="588"/>
                  </a:lnTo>
                  <a:lnTo>
                    <a:pt x="733" y="588"/>
                  </a:lnTo>
                  <a:lnTo>
                    <a:pt x="725" y="582"/>
                  </a:lnTo>
                  <a:lnTo>
                    <a:pt x="716" y="576"/>
                  </a:lnTo>
                  <a:lnTo>
                    <a:pt x="709" y="571"/>
                  </a:lnTo>
                  <a:lnTo>
                    <a:pt x="702" y="561"/>
                  </a:lnTo>
                  <a:lnTo>
                    <a:pt x="707" y="557"/>
                  </a:lnTo>
                  <a:lnTo>
                    <a:pt x="709" y="552"/>
                  </a:lnTo>
                  <a:lnTo>
                    <a:pt x="711" y="548"/>
                  </a:lnTo>
                  <a:lnTo>
                    <a:pt x="712" y="543"/>
                  </a:lnTo>
                  <a:lnTo>
                    <a:pt x="714" y="538"/>
                  </a:lnTo>
                  <a:lnTo>
                    <a:pt x="718" y="534"/>
                  </a:lnTo>
                  <a:lnTo>
                    <a:pt x="728" y="531"/>
                  </a:lnTo>
                  <a:lnTo>
                    <a:pt x="739" y="529"/>
                  </a:lnTo>
                  <a:lnTo>
                    <a:pt x="749" y="526"/>
                  </a:lnTo>
                  <a:lnTo>
                    <a:pt x="754" y="520"/>
                  </a:lnTo>
                  <a:lnTo>
                    <a:pt x="763" y="508"/>
                  </a:lnTo>
                  <a:lnTo>
                    <a:pt x="770" y="494"/>
                  </a:lnTo>
                  <a:lnTo>
                    <a:pt x="779" y="480"/>
                  </a:lnTo>
                  <a:lnTo>
                    <a:pt x="786" y="466"/>
                  </a:lnTo>
                  <a:lnTo>
                    <a:pt x="791" y="458"/>
                  </a:lnTo>
                  <a:close/>
                  <a:moveTo>
                    <a:pt x="784" y="330"/>
                  </a:moveTo>
                  <a:lnTo>
                    <a:pt x="791" y="330"/>
                  </a:lnTo>
                  <a:lnTo>
                    <a:pt x="807" y="346"/>
                  </a:lnTo>
                  <a:lnTo>
                    <a:pt x="821" y="360"/>
                  </a:lnTo>
                  <a:lnTo>
                    <a:pt x="835" y="376"/>
                  </a:lnTo>
                  <a:lnTo>
                    <a:pt x="845" y="396"/>
                  </a:lnTo>
                  <a:lnTo>
                    <a:pt x="850" y="396"/>
                  </a:lnTo>
                  <a:lnTo>
                    <a:pt x="856" y="396"/>
                  </a:lnTo>
                  <a:lnTo>
                    <a:pt x="859" y="396"/>
                  </a:lnTo>
                  <a:lnTo>
                    <a:pt x="861" y="396"/>
                  </a:lnTo>
                  <a:lnTo>
                    <a:pt x="864" y="396"/>
                  </a:lnTo>
                  <a:lnTo>
                    <a:pt x="868" y="393"/>
                  </a:lnTo>
                  <a:lnTo>
                    <a:pt x="870" y="390"/>
                  </a:lnTo>
                  <a:lnTo>
                    <a:pt x="871" y="384"/>
                  </a:lnTo>
                  <a:lnTo>
                    <a:pt x="875" y="384"/>
                  </a:lnTo>
                  <a:lnTo>
                    <a:pt x="875" y="407"/>
                  </a:lnTo>
                  <a:lnTo>
                    <a:pt x="873" y="412"/>
                  </a:lnTo>
                  <a:lnTo>
                    <a:pt x="871" y="417"/>
                  </a:lnTo>
                  <a:lnTo>
                    <a:pt x="870" y="423"/>
                  </a:lnTo>
                  <a:lnTo>
                    <a:pt x="868" y="426"/>
                  </a:lnTo>
                  <a:lnTo>
                    <a:pt x="856" y="426"/>
                  </a:lnTo>
                  <a:lnTo>
                    <a:pt x="856" y="438"/>
                  </a:lnTo>
                  <a:lnTo>
                    <a:pt x="845" y="449"/>
                  </a:lnTo>
                  <a:lnTo>
                    <a:pt x="836" y="459"/>
                  </a:lnTo>
                  <a:lnTo>
                    <a:pt x="826" y="470"/>
                  </a:lnTo>
                  <a:lnTo>
                    <a:pt x="826" y="465"/>
                  </a:lnTo>
                  <a:lnTo>
                    <a:pt x="824" y="461"/>
                  </a:lnTo>
                  <a:lnTo>
                    <a:pt x="824" y="458"/>
                  </a:lnTo>
                  <a:lnTo>
                    <a:pt x="824" y="452"/>
                  </a:lnTo>
                  <a:lnTo>
                    <a:pt x="826" y="449"/>
                  </a:lnTo>
                  <a:lnTo>
                    <a:pt x="826" y="445"/>
                  </a:lnTo>
                  <a:lnTo>
                    <a:pt x="826" y="442"/>
                  </a:lnTo>
                  <a:lnTo>
                    <a:pt x="824" y="440"/>
                  </a:lnTo>
                  <a:lnTo>
                    <a:pt x="821" y="438"/>
                  </a:lnTo>
                  <a:lnTo>
                    <a:pt x="817" y="437"/>
                  </a:lnTo>
                  <a:lnTo>
                    <a:pt x="814" y="435"/>
                  </a:lnTo>
                  <a:lnTo>
                    <a:pt x="810" y="433"/>
                  </a:lnTo>
                  <a:lnTo>
                    <a:pt x="807" y="431"/>
                  </a:lnTo>
                  <a:lnTo>
                    <a:pt x="805" y="430"/>
                  </a:lnTo>
                  <a:lnTo>
                    <a:pt x="805" y="428"/>
                  </a:lnTo>
                  <a:lnTo>
                    <a:pt x="807" y="426"/>
                  </a:lnTo>
                  <a:lnTo>
                    <a:pt x="810" y="421"/>
                  </a:lnTo>
                  <a:lnTo>
                    <a:pt x="815" y="417"/>
                  </a:lnTo>
                  <a:lnTo>
                    <a:pt x="821" y="412"/>
                  </a:lnTo>
                  <a:lnTo>
                    <a:pt x="826" y="407"/>
                  </a:lnTo>
                  <a:lnTo>
                    <a:pt x="819" y="400"/>
                  </a:lnTo>
                  <a:lnTo>
                    <a:pt x="812" y="388"/>
                  </a:lnTo>
                  <a:lnTo>
                    <a:pt x="801" y="370"/>
                  </a:lnTo>
                  <a:lnTo>
                    <a:pt x="793" y="355"/>
                  </a:lnTo>
                  <a:lnTo>
                    <a:pt x="788" y="341"/>
                  </a:lnTo>
                  <a:lnTo>
                    <a:pt x="784" y="330"/>
                  </a:lnTo>
                  <a:close/>
                  <a:moveTo>
                    <a:pt x="721" y="147"/>
                  </a:moveTo>
                  <a:lnTo>
                    <a:pt x="730" y="147"/>
                  </a:lnTo>
                  <a:lnTo>
                    <a:pt x="746" y="159"/>
                  </a:lnTo>
                  <a:lnTo>
                    <a:pt x="765" y="170"/>
                  </a:lnTo>
                  <a:lnTo>
                    <a:pt x="765" y="180"/>
                  </a:lnTo>
                  <a:lnTo>
                    <a:pt x="753" y="180"/>
                  </a:lnTo>
                  <a:lnTo>
                    <a:pt x="744" y="173"/>
                  </a:lnTo>
                  <a:lnTo>
                    <a:pt x="735" y="166"/>
                  </a:lnTo>
                  <a:lnTo>
                    <a:pt x="728" y="157"/>
                  </a:lnTo>
                  <a:lnTo>
                    <a:pt x="721" y="147"/>
                  </a:lnTo>
                  <a:close/>
                  <a:moveTo>
                    <a:pt x="906" y="86"/>
                  </a:moveTo>
                  <a:lnTo>
                    <a:pt x="910" y="86"/>
                  </a:lnTo>
                  <a:lnTo>
                    <a:pt x="913" y="88"/>
                  </a:lnTo>
                  <a:lnTo>
                    <a:pt x="913" y="88"/>
                  </a:lnTo>
                  <a:lnTo>
                    <a:pt x="915" y="89"/>
                  </a:lnTo>
                  <a:lnTo>
                    <a:pt x="915" y="91"/>
                  </a:lnTo>
                  <a:lnTo>
                    <a:pt x="917" y="93"/>
                  </a:lnTo>
                  <a:lnTo>
                    <a:pt x="918" y="96"/>
                  </a:lnTo>
                  <a:lnTo>
                    <a:pt x="922" y="102"/>
                  </a:lnTo>
                  <a:lnTo>
                    <a:pt x="924" y="108"/>
                  </a:lnTo>
                  <a:lnTo>
                    <a:pt x="925" y="115"/>
                  </a:lnTo>
                  <a:lnTo>
                    <a:pt x="918" y="115"/>
                  </a:lnTo>
                  <a:lnTo>
                    <a:pt x="918" y="108"/>
                  </a:lnTo>
                  <a:lnTo>
                    <a:pt x="913" y="105"/>
                  </a:lnTo>
                  <a:lnTo>
                    <a:pt x="911" y="100"/>
                  </a:lnTo>
                  <a:lnTo>
                    <a:pt x="910" y="96"/>
                  </a:lnTo>
                  <a:lnTo>
                    <a:pt x="908" y="91"/>
                  </a:lnTo>
                  <a:lnTo>
                    <a:pt x="906" y="86"/>
                  </a:lnTo>
                  <a:close/>
                  <a:moveTo>
                    <a:pt x="746" y="65"/>
                  </a:moveTo>
                  <a:lnTo>
                    <a:pt x="749" y="65"/>
                  </a:lnTo>
                  <a:lnTo>
                    <a:pt x="751" y="67"/>
                  </a:lnTo>
                  <a:lnTo>
                    <a:pt x="751" y="68"/>
                  </a:lnTo>
                  <a:lnTo>
                    <a:pt x="753" y="68"/>
                  </a:lnTo>
                  <a:lnTo>
                    <a:pt x="754" y="68"/>
                  </a:lnTo>
                  <a:lnTo>
                    <a:pt x="756" y="70"/>
                  </a:lnTo>
                  <a:lnTo>
                    <a:pt x="758" y="75"/>
                  </a:lnTo>
                  <a:lnTo>
                    <a:pt x="758" y="81"/>
                  </a:lnTo>
                  <a:lnTo>
                    <a:pt x="760" y="84"/>
                  </a:lnTo>
                  <a:lnTo>
                    <a:pt x="761" y="88"/>
                  </a:lnTo>
                  <a:lnTo>
                    <a:pt x="763" y="91"/>
                  </a:lnTo>
                  <a:lnTo>
                    <a:pt x="765" y="96"/>
                  </a:lnTo>
                  <a:lnTo>
                    <a:pt x="753" y="96"/>
                  </a:lnTo>
                  <a:lnTo>
                    <a:pt x="751" y="88"/>
                  </a:lnTo>
                  <a:lnTo>
                    <a:pt x="747" y="82"/>
                  </a:lnTo>
                  <a:lnTo>
                    <a:pt x="746" y="75"/>
                  </a:lnTo>
                  <a:lnTo>
                    <a:pt x="746" y="65"/>
                  </a:lnTo>
                  <a:close/>
                  <a:moveTo>
                    <a:pt x="419" y="0"/>
                  </a:moveTo>
                  <a:lnTo>
                    <a:pt x="423" y="0"/>
                  </a:lnTo>
                  <a:lnTo>
                    <a:pt x="424" y="9"/>
                  </a:lnTo>
                  <a:lnTo>
                    <a:pt x="426" y="21"/>
                  </a:lnTo>
                  <a:lnTo>
                    <a:pt x="431" y="35"/>
                  </a:lnTo>
                  <a:lnTo>
                    <a:pt x="435" y="47"/>
                  </a:lnTo>
                  <a:lnTo>
                    <a:pt x="438" y="54"/>
                  </a:lnTo>
                  <a:lnTo>
                    <a:pt x="440" y="56"/>
                  </a:lnTo>
                  <a:lnTo>
                    <a:pt x="445" y="58"/>
                  </a:lnTo>
                  <a:lnTo>
                    <a:pt x="449" y="58"/>
                  </a:lnTo>
                  <a:lnTo>
                    <a:pt x="454" y="60"/>
                  </a:lnTo>
                  <a:lnTo>
                    <a:pt x="458" y="60"/>
                  </a:lnTo>
                  <a:lnTo>
                    <a:pt x="461" y="61"/>
                  </a:lnTo>
                  <a:lnTo>
                    <a:pt x="461" y="67"/>
                  </a:lnTo>
                  <a:lnTo>
                    <a:pt x="465" y="79"/>
                  </a:lnTo>
                  <a:lnTo>
                    <a:pt x="468" y="93"/>
                  </a:lnTo>
                  <a:lnTo>
                    <a:pt x="473" y="110"/>
                  </a:lnTo>
                  <a:lnTo>
                    <a:pt x="477" y="122"/>
                  </a:lnTo>
                  <a:lnTo>
                    <a:pt x="480" y="131"/>
                  </a:lnTo>
                  <a:lnTo>
                    <a:pt x="489" y="131"/>
                  </a:lnTo>
                  <a:lnTo>
                    <a:pt x="494" y="133"/>
                  </a:lnTo>
                  <a:lnTo>
                    <a:pt x="500" y="135"/>
                  </a:lnTo>
                  <a:lnTo>
                    <a:pt x="503" y="138"/>
                  </a:lnTo>
                  <a:lnTo>
                    <a:pt x="506" y="143"/>
                  </a:lnTo>
                  <a:lnTo>
                    <a:pt x="515" y="156"/>
                  </a:lnTo>
                  <a:lnTo>
                    <a:pt x="519" y="173"/>
                  </a:lnTo>
                  <a:lnTo>
                    <a:pt x="538" y="173"/>
                  </a:lnTo>
                  <a:lnTo>
                    <a:pt x="545" y="191"/>
                  </a:lnTo>
                  <a:lnTo>
                    <a:pt x="555" y="203"/>
                  </a:lnTo>
                  <a:lnTo>
                    <a:pt x="564" y="215"/>
                  </a:lnTo>
                  <a:lnTo>
                    <a:pt x="573" y="231"/>
                  </a:lnTo>
                  <a:lnTo>
                    <a:pt x="576" y="257"/>
                  </a:lnTo>
                  <a:lnTo>
                    <a:pt x="575" y="278"/>
                  </a:lnTo>
                  <a:lnTo>
                    <a:pt x="569" y="299"/>
                  </a:lnTo>
                  <a:lnTo>
                    <a:pt x="561" y="318"/>
                  </a:lnTo>
                  <a:lnTo>
                    <a:pt x="552" y="339"/>
                  </a:lnTo>
                  <a:lnTo>
                    <a:pt x="541" y="362"/>
                  </a:lnTo>
                  <a:lnTo>
                    <a:pt x="538" y="376"/>
                  </a:lnTo>
                  <a:lnTo>
                    <a:pt x="533" y="390"/>
                  </a:lnTo>
                  <a:lnTo>
                    <a:pt x="529" y="405"/>
                  </a:lnTo>
                  <a:lnTo>
                    <a:pt x="524" y="417"/>
                  </a:lnTo>
                  <a:lnTo>
                    <a:pt x="515" y="426"/>
                  </a:lnTo>
                  <a:lnTo>
                    <a:pt x="505" y="431"/>
                  </a:lnTo>
                  <a:lnTo>
                    <a:pt x="493" y="437"/>
                  </a:lnTo>
                  <a:lnTo>
                    <a:pt x="480" y="442"/>
                  </a:lnTo>
                  <a:lnTo>
                    <a:pt x="472" y="445"/>
                  </a:lnTo>
                  <a:lnTo>
                    <a:pt x="461" y="437"/>
                  </a:lnTo>
                  <a:lnTo>
                    <a:pt x="449" y="426"/>
                  </a:lnTo>
                  <a:lnTo>
                    <a:pt x="440" y="433"/>
                  </a:lnTo>
                  <a:lnTo>
                    <a:pt x="430" y="437"/>
                  </a:lnTo>
                  <a:lnTo>
                    <a:pt x="417" y="435"/>
                  </a:lnTo>
                  <a:lnTo>
                    <a:pt x="404" y="433"/>
                  </a:lnTo>
                  <a:lnTo>
                    <a:pt x="388" y="431"/>
                  </a:lnTo>
                  <a:lnTo>
                    <a:pt x="381" y="396"/>
                  </a:lnTo>
                  <a:lnTo>
                    <a:pt x="376" y="395"/>
                  </a:lnTo>
                  <a:lnTo>
                    <a:pt x="370" y="393"/>
                  </a:lnTo>
                  <a:lnTo>
                    <a:pt x="365" y="391"/>
                  </a:lnTo>
                  <a:lnTo>
                    <a:pt x="362" y="388"/>
                  </a:lnTo>
                  <a:lnTo>
                    <a:pt x="358" y="386"/>
                  </a:lnTo>
                  <a:lnTo>
                    <a:pt x="356" y="384"/>
                  </a:lnTo>
                  <a:lnTo>
                    <a:pt x="356" y="383"/>
                  </a:lnTo>
                  <a:lnTo>
                    <a:pt x="358" y="381"/>
                  </a:lnTo>
                  <a:lnTo>
                    <a:pt x="358" y="379"/>
                  </a:lnTo>
                  <a:lnTo>
                    <a:pt x="358" y="377"/>
                  </a:lnTo>
                  <a:lnTo>
                    <a:pt x="356" y="376"/>
                  </a:lnTo>
                  <a:lnTo>
                    <a:pt x="355" y="374"/>
                  </a:lnTo>
                  <a:lnTo>
                    <a:pt x="349" y="372"/>
                  </a:lnTo>
                  <a:lnTo>
                    <a:pt x="348" y="374"/>
                  </a:lnTo>
                  <a:lnTo>
                    <a:pt x="348" y="376"/>
                  </a:lnTo>
                  <a:lnTo>
                    <a:pt x="348" y="376"/>
                  </a:lnTo>
                  <a:lnTo>
                    <a:pt x="346" y="377"/>
                  </a:lnTo>
                  <a:lnTo>
                    <a:pt x="344" y="377"/>
                  </a:lnTo>
                  <a:lnTo>
                    <a:pt x="342" y="377"/>
                  </a:lnTo>
                  <a:lnTo>
                    <a:pt x="342" y="372"/>
                  </a:lnTo>
                  <a:lnTo>
                    <a:pt x="337" y="372"/>
                  </a:lnTo>
                  <a:lnTo>
                    <a:pt x="337" y="369"/>
                  </a:lnTo>
                  <a:lnTo>
                    <a:pt x="344" y="365"/>
                  </a:lnTo>
                  <a:lnTo>
                    <a:pt x="349" y="360"/>
                  </a:lnTo>
                  <a:lnTo>
                    <a:pt x="353" y="355"/>
                  </a:lnTo>
                  <a:lnTo>
                    <a:pt x="349" y="355"/>
                  </a:lnTo>
                  <a:lnTo>
                    <a:pt x="349" y="349"/>
                  </a:lnTo>
                  <a:lnTo>
                    <a:pt x="341" y="358"/>
                  </a:lnTo>
                  <a:lnTo>
                    <a:pt x="332" y="363"/>
                  </a:lnTo>
                  <a:lnTo>
                    <a:pt x="318" y="369"/>
                  </a:lnTo>
                  <a:lnTo>
                    <a:pt x="313" y="358"/>
                  </a:lnTo>
                  <a:lnTo>
                    <a:pt x="306" y="348"/>
                  </a:lnTo>
                  <a:lnTo>
                    <a:pt x="297" y="339"/>
                  </a:lnTo>
                  <a:lnTo>
                    <a:pt x="285" y="332"/>
                  </a:lnTo>
                  <a:lnTo>
                    <a:pt x="269" y="330"/>
                  </a:lnTo>
                  <a:lnTo>
                    <a:pt x="259" y="327"/>
                  </a:lnTo>
                  <a:lnTo>
                    <a:pt x="245" y="325"/>
                  </a:lnTo>
                  <a:lnTo>
                    <a:pt x="225" y="327"/>
                  </a:lnTo>
                  <a:lnTo>
                    <a:pt x="206" y="328"/>
                  </a:lnTo>
                  <a:lnTo>
                    <a:pt x="187" y="332"/>
                  </a:lnTo>
                  <a:lnTo>
                    <a:pt x="170" y="335"/>
                  </a:lnTo>
                  <a:lnTo>
                    <a:pt x="157" y="339"/>
                  </a:lnTo>
                  <a:lnTo>
                    <a:pt x="150" y="362"/>
                  </a:lnTo>
                  <a:lnTo>
                    <a:pt x="133" y="362"/>
                  </a:lnTo>
                  <a:lnTo>
                    <a:pt x="117" y="360"/>
                  </a:lnTo>
                  <a:lnTo>
                    <a:pt x="100" y="362"/>
                  </a:lnTo>
                  <a:lnTo>
                    <a:pt x="88" y="365"/>
                  </a:lnTo>
                  <a:lnTo>
                    <a:pt x="75" y="370"/>
                  </a:lnTo>
                  <a:lnTo>
                    <a:pt x="65" y="376"/>
                  </a:lnTo>
                  <a:lnTo>
                    <a:pt x="53" y="377"/>
                  </a:lnTo>
                  <a:lnTo>
                    <a:pt x="39" y="377"/>
                  </a:lnTo>
                  <a:lnTo>
                    <a:pt x="35" y="370"/>
                  </a:lnTo>
                  <a:lnTo>
                    <a:pt x="32" y="365"/>
                  </a:lnTo>
                  <a:lnTo>
                    <a:pt x="26" y="360"/>
                  </a:lnTo>
                  <a:lnTo>
                    <a:pt x="23" y="355"/>
                  </a:lnTo>
                  <a:lnTo>
                    <a:pt x="32" y="342"/>
                  </a:lnTo>
                  <a:lnTo>
                    <a:pt x="33" y="327"/>
                  </a:lnTo>
                  <a:lnTo>
                    <a:pt x="32" y="309"/>
                  </a:lnTo>
                  <a:lnTo>
                    <a:pt x="25" y="292"/>
                  </a:lnTo>
                  <a:lnTo>
                    <a:pt x="18" y="273"/>
                  </a:lnTo>
                  <a:lnTo>
                    <a:pt x="9" y="255"/>
                  </a:lnTo>
                  <a:lnTo>
                    <a:pt x="4" y="239"/>
                  </a:lnTo>
                  <a:lnTo>
                    <a:pt x="0" y="227"/>
                  </a:lnTo>
                  <a:lnTo>
                    <a:pt x="4" y="227"/>
                  </a:lnTo>
                  <a:lnTo>
                    <a:pt x="7" y="229"/>
                  </a:lnTo>
                  <a:lnTo>
                    <a:pt x="9" y="229"/>
                  </a:lnTo>
                  <a:lnTo>
                    <a:pt x="11" y="231"/>
                  </a:lnTo>
                  <a:lnTo>
                    <a:pt x="11" y="231"/>
                  </a:lnTo>
                  <a:lnTo>
                    <a:pt x="13" y="229"/>
                  </a:lnTo>
                  <a:lnTo>
                    <a:pt x="14" y="227"/>
                  </a:lnTo>
                  <a:lnTo>
                    <a:pt x="16" y="224"/>
                  </a:lnTo>
                  <a:lnTo>
                    <a:pt x="7" y="215"/>
                  </a:lnTo>
                  <a:lnTo>
                    <a:pt x="4" y="204"/>
                  </a:lnTo>
                  <a:lnTo>
                    <a:pt x="0" y="192"/>
                  </a:lnTo>
                  <a:lnTo>
                    <a:pt x="9" y="182"/>
                  </a:lnTo>
                  <a:lnTo>
                    <a:pt x="16" y="171"/>
                  </a:lnTo>
                  <a:lnTo>
                    <a:pt x="23" y="161"/>
                  </a:lnTo>
                  <a:lnTo>
                    <a:pt x="33" y="152"/>
                  </a:lnTo>
                  <a:lnTo>
                    <a:pt x="46" y="147"/>
                  </a:lnTo>
                  <a:lnTo>
                    <a:pt x="54" y="147"/>
                  </a:lnTo>
                  <a:lnTo>
                    <a:pt x="68" y="145"/>
                  </a:lnTo>
                  <a:lnTo>
                    <a:pt x="86" y="142"/>
                  </a:lnTo>
                  <a:lnTo>
                    <a:pt x="102" y="138"/>
                  </a:lnTo>
                  <a:lnTo>
                    <a:pt x="116" y="135"/>
                  </a:lnTo>
                  <a:lnTo>
                    <a:pt x="121" y="122"/>
                  </a:lnTo>
                  <a:lnTo>
                    <a:pt x="129" y="108"/>
                  </a:lnTo>
                  <a:lnTo>
                    <a:pt x="140" y="98"/>
                  </a:lnTo>
                  <a:lnTo>
                    <a:pt x="154" y="93"/>
                  </a:lnTo>
                  <a:lnTo>
                    <a:pt x="154" y="81"/>
                  </a:lnTo>
                  <a:lnTo>
                    <a:pt x="161" y="77"/>
                  </a:lnTo>
                  <a:lnTo>
                    <a:pt x="170" y="68"/>
                  </a:lnTo>
                  <a:lnTo>
                    <a:pt x="180" y="60"/>
                  </a:lnTo>
                  <a:lnTo>
                    <a:pt x="191" y="53"/>
                  </a:lnTo>
                  <a:lnTo>
                    <a:pt x="201" y="47"/>
                  </a:lnTo>
                  <a:lnTo>
                    <a:pt x="208" y="51"/>
                  </a:lnTo>
                  <a:lnTo>
                    <a:pt x="210" y="53"/>
                  </a:lnTo>
                  <a:lnTo>
                    <a:pt x="210" y="56"/>
                  </a:lnTo>
                  <a:lnTo>
                    <a:pt x="210" y="60"/>
                  </a:lnTo>
                  <a:lnTo>
                    <a:pt x="212" y="65"/>
                  </a:lnTo>
                  <a:lnTo>
                    <a:pt x="217" y="67"/>
                  </a:lnTo>
                  <a:lnTo>
                    <a:pt x="222" y="67"/>
                  </a:lnTo>
                  <a:lnTo>
                    <a:pt x="225" y="68"/>
                  </a:lnTo>
                  <a:lnTo>
                    <a:pt x="231" y="70"/>
                  </a:lnTo>
                  <a:lnTo>
                    <a:pt x="234" y="54"/>
                  </a:lnTo>
                  <a:lnTo>
                    <a:pt x="239" y="46"/>
                  </a:lnTo>
                  <a:lnTo>
                    <a:pt x="246" y="40"/>
                  </a:lnTo>
                  <a:lnTo>
                    <a:pt x="255" y="35"/>
                  </a:lnTo>
                  <a:lnTo>
                    <a:pt x="264" y="32"/>
                  </a:lnTo>
                  <a:lnTo>
                    <a:pt x="273" y="23"/>
                  </a:lnTo>
                  <a:lnTo>
                    <a:pt x="269" y="21"/>
                  </a:lnTo>
                  <a:lnTo>
                    <a:pt x="269" y="19"/>
                  </a:lnTo>
                  <a:lnTo>
                    <a:pt x="267" y="18"/>
                  </a:lnTo>
                  <a:lnTo>
                    <a:pt x="266" y="16"/>
                  </a:lnTo>
                  <a:lnTo>
                    <a:pt x="280" y="16"/>
                  </a:lnTo>
                  <a:lnTo>
                    <a:pt x="294" y="23"/>
                  </a:lnTo>
                  <a:lnTo>
                    <a:pt x="309" y="25"/>
                  </a:lnTo>
                  <a:lnTo>
                    <a:pt x="325" y="25"/>
                  </a:lnTo>
                  <a:lnTo>
                    <a:pt x="342" y="23"/>
                  </a:lnTo>
                  <a:lnTo>
                    <a:pt x="342" y="32"/>
                  </a:lnTo>
                  <a:lnTo>
                    <a:pt x="330" y="47"/>
                  </a:lnTo>
                  <a:lnTo>
                    <a:pt x="323" y="70"/>
                  </a:lnTo>
                  <a:lnTo>
                    <a:pt x="335" y="77"/>
                  </a:lnTo>
                  <a:lnTo>
                    <a:pt x="351" y="86"/>
                  </a:lnTo>
                  <a:lnTo>
                    <a:pt x="367" y="95"/>
                  </a:lnTo>
                  <a:lnTo>
                    <a:pt x="383" y="100"/>
                  </a:lnTo>
                  <a:lnTo>
                    <a:pt x="395" y="100"/>
                  </a:lnTo>
                  <a:lnTo>
                    <a:pt x="404" y="86"/>
                  </a:lnTo>
                  <a:lnTo>
                    <a:pt x="409" y="63"/>
                  </a:lnTo>
                  <a:lnTo>
                    <a:pt x="410" y="40"/>
                  </a:lnTo>
                  <a:lnTo>
                    <a:pt x="414" y="18"/>
                  </a:lnTo>
                  <a:lnTo>
                    <a:pt x="419"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69" name="Google Shape;469;p23"/>
          <p:cNvSpPr/>
          <p:nvPr/>
        </p:nvSpPr>
        <p:spPr>
          <a:xfrm>
            <a:off x="1076364" y="2397138"/>
            <a:ext cx="399901" cy="700253"/>
          </a:xfrm>
          <a:custGeom>
            <a:avLst/>
            <a:gdLst/>
            <a:ahLst/>
            <a:cxnLst/>
            <a:rect l="l" t="t" r="r" b="b"/>
            <a:pathLst>
              <a:path w="325123" h="569311" extrusionOk="0">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rgbClr val="1858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0" name="Google Shape;470;p23"/>
          <p:cNvSpPr txBox="1">
            <a:spLocks noGrp="1"/>
          </p:cNvSpPr>
          <p:nvPr>
            <p:ph type="body" idx="1"/>
          </p:nvPr>
        </p:nvSpPr>
        <p:spPr>
          <a:xfrm>
            <a:off x="323528" y="232659"/>
            <a:ext cx="11573197" cy="72424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None/>
            </a:pPr>
            <a:r>
              <a:rPr lang="en-US" dirty="0">
                <a:latin typeface="Century Gothic"/>
                <a:ea typeface="Century Gothic"/>
                <a:cs typeface="Century Gothic"/>
                <a:sym typeface="Century Gothic"/>
              </a:rPr>
              <a:t>Possible Locations</a:t>
            </a:r>
            <a:endParaRPr dirty="0"/>
          </a:p>
        </p:txBody>
      </p:sp>
      <p:sp>
        <p:nvSpPr>
          <p:cNvPr id="471" name="Google Shape;471;p23"/>
          <p:cNvSpPr/>
          <p:nvPr/>
        </p:nvSpPr>
        <p:spPr>
          <a:xfrm>
            <a:off x="407964" y="3196530"/>
            <a:ext cx="1736700" cy="789900"/>
          </a:xfrm>
          <a:prstGeom prst="wedgeRectCallout">
            <a:avLst>
              <a:gd name="adj1" fmla="val 222189"/>
              <a:gd name="adj2" fmla="val 160495"/>
            </a:avLst>
          </a:prstGeom>
          <a:solidFill>
            <a:srgbClr val="19585F"/>
          </a:solidFill>
          <a:ln w="12700" cap="flat" cmpd="sng">
            <a:solidFill>
              <a:srgbClr val="4896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800" b="1" i="0" u="none" strike="noStrike" cap="none" dirty="0">
                <a:solidFill>
                  <a:schemeClr val="lt1"/>
                </a:solidFill>
                <a:latin typeface="Century Gothic"/>
                <a:ea typeface="Century Gothic"/>
                <a:cs typeface="Century Gothic"/>
                <a:sym typeface="Century Gothic"/>
              </a:rPr>
              <a:t>Brazil </a:t>
            </a:r>
            <a:endParaRPr sz="1800" b="0" i="0" u="none" strike="noStrike" cap="none" dirty="0">
              <a:solidFill>
                <a:schemeClr val="lt1"/>
              </a:solidFill>
              <a:latin typeface="Century Gothic"/>
              <a:ea typeface="Century Gothic"/>
              <a:cs typeface="Century Gothic"/>
              <a:sym typeface="Century Gothic"/>
            </a:endParaRPr>
          </a:p>
        </p:txBody>
      </p:sp>
      <p:sp>
        <p:nvSpPr>
          <p:cNvPr id="472" name="Google Shape;472;p23"/>
          <p:cNvSpPr/>
          <p:nvPr/>
        </p:nvSpPr>
        <p:spPr>
          <a:xfrm>
            <a:off x="10328564" y="2329913"/>
            <a:ext cx="399901" cy="700253"/>
          </a:xfrm>
          <a:custGeom>
            <a:avLst/>
            <a:gdLst/>
            <a:ahLst/>
            <a:cxnLst/>
            <a:rect l="l" t="t" r="r" b="b"/>
            <a:pathLst>
              <a:path w="325123" h="569311" extrusionOk="0">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rgbClr val="1858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3" name="Google Shape;473;p23"/>
          <p:cNvSpPr/>
          <p:nvPr/>
        </p:nvSpPr>
        <p:spPr>
          <a:xfrm>
            <a:off x="9660164" y="3114555"/>
            <a:ext cx="1736700" cy="789900"/>
          </a:xfrm>
          <a:prstGeom prst="wedgeRectCallout">
            <a:avLst>
              <a:gd name="adj1" fmla="val -227375"/>
              <a:gd name="adj2" fmla="val 78770"/>
            </a:avLst>
          </a:prstGeom>
          <a:solidFill>
            <a:srgbClr val="19585F"/>
          </a:solidFill>
          <a:ln w="12700" cap="flat" cmpd="sng">
            <a:solidFill>
              <a:srgbClr val="4896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800" b="1" i="0" u="none" strike="noStrike" cap="none" dirty="0">
                <a:solidFill>
                  <a:schemeClr val="lt1"/>
                </a:solidFill>
                <a:latin typeface="Century Gothic"/>
                <a:ea typeface="Century Gothic"/>
                <a:cs typeface="Century Gothic"/>
                <a:sym typeface="Century Gothic"/>
              </a:rPr>
              <a:t>Israel</a:t>
            </a:r>
            <a:endParaRPr sz="1800" b="0" i="0" u="none" strike="noStrike" cap="none" dirty="0">
              <a:solidFill>
                <a:schemeClr val="lt1"/>
              </a:solidFill>
              <a:latin typeface="Century Gothic"/>
              <a:ea typeface="Century Gothic"/>
              <a:cs typeface="Century Gothic"/>
              <a:sym typeface="Century Gothic"/>
            </a:endParaRPr>
          </a:p>
        </p:txBody>
      </p:sp>
      <p:pic>
        <p:nvPicPr>
          <p:cNvPr id="1026" name="Picture 2" descr="How New Government Policy Affects Israel's Economy and Foreign Relations |  JewishBoston">
            <a:extLst>
              <a:ext uri="{FF2B5EF4-FFF2-40B4-BE49-F238E27FC236}">
                <a16:creationId xmlns:a16="http://schemas.microsoft.com/office/drawing/2014/main" id="{66D55140-B3E7-6B00-8FCA-D04761171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0164" y="4093691"/>
            <a:ext cx="1833514" cy="1561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one View - Brazil Flag - Itu City SP - Brazil Stock Photo | Adobe Stock">
            <a:extLst>
              <a:ext uri="{FF2B5EF4-FFF2-40B4-BE49-F238E27FC236}">
                <a16:creationId xmlns:a16="http://schemas.microsoft.com/office/drawing/2014/main" id="{720F4320-CB27-47D0-420A-1559B729C0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71" y="4344997"/>
            <a:ext cx="2502141" cy="14062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F416B15D-87F3-3CE4-597F-D82EFEE5FEC6}"/>
              </a:ext>
            </a:extLst>
          </p:cNvPr>
          <p:cNvSpPr txBox="1">
            <a:spLocks/>
          </p:cNvSpPr>
          <p:nvPr/>
        </p:nvSpPr>
        <p:spPr>
          <a:xfrm>
            <a:off x="11683383" y="95477"/>
            <a:ext cx="579200" cy="499200"/>
          </a:xfrm>
          <a:prstGeom prst="rect">
            <a:avLst/>
          </a:prstGeo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0000000-1234-1234-1234-123412341234}" type="slidenum">
              <a:rPr lang="pt-BR" smtClean="0"/>
              <a:pPr/>
              <a:t>35</a:t>
            </a:fld>
            <a:endParaRPr lang="pt-B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grpSp>
        <p:nvGrpSpPr>
          <p:cNvPr id="463" name="Google Shape;463;p23"/>
          <p:cNvGrpSpPr/>
          <p:nvPr/>
        </p:nvGrpSpPr>
        <p:grpSpPr>
          <a:xfrm>
            <a:off x="2649772" y="2016381"/>
            <a:ext cx="6920707" cy="4020907"/>
            <a:chOff x="637381" y="1143000"/>
            <a:chExt cx="7869238" cy="4572000"/>
          </a:xfrm>
        </p:grpSpPr>
        <p:sp>
          <p:nvSpPr>
            <p:cNvPr id="464" name="Google Shape;464;p23"/>
            <p:cNvSpPr/>
            <p:nvPr/>
          </p:nvSpPr>
          <p:spPr>
            <a:xfrm>
              <a:off x="637381" y="1982787"/>
              <a:ext cx="3430588" cy="3732213"/>
            </a:xfrm>
            <a:custGeom>
              <a:avLst/>
              <a:gdLst/>
              <a:ahLst/>
              <a:cxnLst/>
              <a:rect l="l" t="t" r="r" b="b"/>
              <a:pathLst>
                <a:path w="2161" h="2351" extrusionOk="0">
                  <a:moveTo>
                    <a:pt x="1401" y="2278"/>
                  </a:moveTo>
                  <a:lnTo>
                    <a:pt x="1415" y="2286"/>
                  </a:lnTo>
                  <a:lnTo>
                    <a:pt x="1429" y="2299"/>
                  </a:lnTo>
                  <a:lnTo>
                    <a:pt x="1443" y="2311"/>
                  </a:lnTo>
                  <a:lnTo>
                    <a:pt x="1459" y="2320"/>
                  </a:lnTo>
                  <a:lnTo>
                    <a:pt x="1459" y="2328"/>
                  </a:lnTo>
                  <a:lnTo>
                    <a:pt x="1450" y="2328"/>
                  </a:lnTo>
                  <a:lnTo>
                    <a:pt x="1441" y="2330"/>
                  </a:lnTo>
                  <a:lnTo>
                    <a:pt x="1427" y="2330"/>
                  </a:lnTo>
                  <a:lnTo>
                    <a:pt x="1415" y="2327"/>
                  </a:lnTo>
                  <a:lnTo>
                    <a:pt x="1408" y="2325"/>
                  </a:lnTo>
                  <a:lnTo>
                    <a:pt x="1405" y="2311"/>
                  </a:lnTo>
                  <a:lnTo>
                    <a:pt x="1401" y="2293"/>
                  </a:lnTo>
                  <a:lnTo>
                    <a:pt x="1401" y="2278"/>
                  </a:lnTo>
                  <a:close/>
                  <a:moveTo>
                    <a:pt x="1513" y="2248"/>
                  </a:moveTo>
                  <a:lnTo>
                    <a:pt x="1527" y="2251"/>
                  </a:lnTo>
                  <a:lnTo>
                    <a:pt x="1543" y="2257"/>
                  </a:lnTo>
                  <a:lnTo>
                    <a:pt x="1555" y="2262"/>
                  </a:lnTo>
                  <a:lnTo>
                    <a:pt x="1551" y="2262"/>
                  </a:lnTo>
                  <a:lnTo>
                    <a:pt x="1539" y="2269"/>
                  </a:lnTo>
                  <a:lnTo>
                    <a:pt x="1527" y="2274"/>
                  </a:lnTo>
                  <a:lnTo>
                    <a:pt x="1513" y="2278"/>
                  </a:lnTo>
                  <a:lnTo>
                    <a:pt x="1513" y="2271"/>
                  </a:lnTo>
                  <a:lnTo>
                    <a:pt x="1515" y="2269"/>
                  </a:lnTo>
                  <a:lnTo>
                    <a:pt x="1518" y="2267"/>
                  </a:lnTo>
                  <a:lnTo>
                    <a:pt x="1520" y="2265"/>
                  </a:lnTo>
                  <a:lnTo>
                    <a:pt x="1520" y="2264"/>
                  </a:lnTo>
                  <a:lnTo>
                    <a:pt x="1522" y="2262"/>
                  </a:lnTo>
                  <a:lnTo>
                    <a:pt x="1523" y="2258"/>
                  </a:lnTo>
                  <a:lnTo>
                    <a:pt x="1520" y="2258"/>
                  </a:lnTo>
                  <a:lnTo>
                    <a:pt x="1511" y="2267"/>
                  </a:lnTo>
                  <a:lnTo>
                    <a:pt x="1503" y="2272"/>
                  </a:lnTo>
                  <a:lnTo>
                    <a:pt x="1494" y="2274"/>
                  </a:lnTo>
                  <a:lnTo>
                    <a:pt x="1482" y="2278"/>
                  </a:lnTo>
                  <a:lnTo>
                    <a:pt x="1482" y="2262"/>
                  </a:lnTo>
                  <a:lnTo>
                    <a:pt x="1492" y="2258"/>
                  </a:lnTo>
                  <a:lnTo>
                    <a:pt x="1503" y="2253"/>
                  </a:lnTo>
                  <a:lnTo>
                    <a:pt x="1513" y="2248"/>
                  </a:lnTo>
                  <a:close/>
                  <a:moveTo>
                    <a:pt x="1485" y="2051"/>
                  </a:moveTo>
                  <a:lnTo>
                    <a:pt x="1489" y="2054"/>
                  </a:lnTo>
                  <a:lnTo>
                    <a:pt x="1492" y="2056"/>
                  </a:lnTo>
                  <a:lnTo>
                    <a:pt x="1494" y="2058"/>
                  </a:lnTo>
                  <a:lnTo>
                    <a:pt x="1496" y="2061"/>
                  </a:lnTo>
                  <a:lnTo>
                    <a:pt x="1496" y="2065"/>
                  </a:lnTo>
                  <a:lnTo>
                    <a:pt x="1497" y="2070"/>
                  </a:lnTo>
                  <a:lnTo>
                    <a:pt x="1489" y="2070"/>
                  </a:lnTo>
                  <a:lnTo>
                    <a:pt x="1487" y="2066"/>
                  </a:lnTo>
                  <a:lnTo>
                    <a:pt x="1485" y="2063"/>
                  </a:lnTo>
                  <a:lnTo>
                    <a:pt x="1485" y="2061"/>
                  </a:lnTo>
                  <a:lnTo>
                    <a:pt x="1483" y="2059"/>
                  </a:lnTo>
                  <a:lnTo>
                    <a:pt x="1485" y="2056"/>
                  </a:lnTo>
                  <a:lnTo>
                    <a:pt x="1485" y="2051"/>
                  </a:lnTo>
                  <a:close/>
                  <a:moveTo>
                    <a:pt x="1654" y="1414"/>
                  </a:moveTo>
                  <a:lnTo>
                    <a:pt x="1647" y="1426"/>
                  </a:lnTo>
                  <a:lnTo>
                    <a:pt x="1642" y="1426"/>
                  </a:lnTo>
                  <a:lnTo>
                    <a:pt x="1642" y="1429"/>
                  </a:lnTo>
                  <a:lnTo>
                    <a:pt x="1653" y="1433"/>
                  </a:lnTo>
                  <a:lnTo>
                    <a:pt x="1663" y="1438"/>
                  </a:lnTo>
                  <a:lnTo>
                    <a:pt x="1670" y="1443"/>
                  </a:lnTo>
                  <a:lnTo>
                    <a:pt x="1674" y="1445"/>
                  </a:lnTo>
                  <a:lnTo>
                    <a:pt x="1675" y="1443"/>
                  </a:lnTo>
                  <a:lnTo>
                    <a:pt x="1675" y="1442"/>
                  </a:lnTo>
                  <a:lnTo>
                    <a:pt x="1675" y="1442"/>
                  </a:lnTo>
                  <a:lnTo>
                    <a:pt x="1677" y="1440"/>
                  </a:lnTo>
                  <a:lnTo>
                    <a:pt x="1677" y="1436"/>
                  </a:lnTo>
                  <a:lnTo>
                    <a:pt x="1670" y="1436"/>
                  </a:lnTo>
                  <a:lnTo>
                    <a:pt x="1668" y="1436"/>
                  </a:lnTo>
                  <a:lnTo>
                    <a:pt x="1667" y="1435"/>
                  </a:lnTo>
                  <a:lnTo>
                    <a:pt x="1665" y="1435"/>
                  </a:lnTo>
                  <a:lnTo>
                    <a:pt x="1661" y="1435"/>
                  </a:lnTo>
                  <a:lnTo>
                    <a:pt x="1658" y="1433"/>
                  </a:lnTo>
                  <a:lnTo>
                    <a:pt x="1658" y="1414"/>
                  </a:lnTo>
                  <a:lnTo>
                    <a:pt x="1654" y="1414"/>
                  </a:lnTo>
                  <a:close/>
                  <a:moveTo>
                    <a:pt x="1354" y="1286"/>
                  </a:moveTo>
                  <a:lnTo>
                    <a:pt x="1356" y="1291"/>
                  </a:lnTo>
                  <a:lnTo>
                    <a:pt x="1356" y="1293"/>
                  </a:lnTo>
                  <a:lnTo>
                    <a:pt x="1356" y="1295"/>
                  </a:lnTo>
                  <a:lnTo>
                    <a:pt x="1356" y="1295"/>
                  </a:lnTo>
                  <a:lnTo>
                    <a:pt x="1358" y="1297"/>
                  </a:lnTo>
                  <a:lnTo>
                    <a:pt x="1359" y="1297"/>
                  </a:lnTo>
                  <a:lnTo>
                    <a:pt x="1363" y="1298"/>
                  </a:lnTo>
                  <a:lnTo>
                    <a:pt x="1363" y="1291"/>
                  </a:lnTo>
                  <a:lnTo>
                    <a:pt x="1354" y="1286"/>
                  </a:lnTo>
                  <a:close/>
                  <a:moveTo>
                    <a:pt x="1482" y="1175"/>
                  </a:moveTo>
                  <a:lnTo>
                    <a:pt x="1489" y="1176"/>
                  </a:lnTo>
                  <a:lnTo>
                    <a:pt x="1497" y="1180"/>
                  </a:lnTo>
                  <a:lnTo>
                    <a:pt x="1494" y="1182"/>
                  </a:lnTo>
                  <a:lnTo>
                    <a:pt x="1492" y="1185"/>
                  </a:lnTo>
                  <a:lnTo>
                    <a:pt x="1489" y="1187"/>
                  </a:lnTo>
                  <a:lnTo>
                    <a:pt x="1483" y="1187"/>
                  </a:lnTo>
                  <a:lnTo>
                    <a:pt x="1478" y="1185"/>
                  </a:lnTo>
                  <a:lnTo>
                    <a:pt x="1473" y="1185"/>
                  </a:lnTo>
                  <a:lnTo>
                    <a:pt x="1468" y="1185"/>
                  </a:lnTo>
                  <a:lnTo>
                    <a:pt x="1462" y="1187"/>
                  </a:lnTo>
                  <a:lnTo>
                    <a:pt x="1462" y="1176"/>
                  </a:lnTo>
                  <a:lnTo>
                    <a:pt x="1475" y="1175"/>
                  </a:lnTo>
                  <a:lnTo>
                    <a:pt x="1482" y="1175"/>
                  </a:lnTo>
                  <a:close/>
                  <a:moveTo>
                    <a:pt x="1417" y="1164"/>
                  </a:moveTo>
                  <a:lnTo>
                    <a:pt x="1424" y="1164"/>
                  </a:lnTo>
                  <a:lnTo>
                    <a:pt x="1431" y="1166"/>
                  </a:lnTo>
                  <a:lnTo>
                    <a:pt x="1438" y="1166"/>
                  </a:lnTo>
                  <a:lnTo>
                    <a:pt x="1443" y="1168"/>
                  </a:lnTo>
                  <a:lnTo>
                    <a:pt x="1443" y="1176"/>
                  </a:lnTo>
                  <a:lnTo>
                    <a:pt x="1417" y="1176"/>
                  </a:lnTo>
                  <a:lnTo>
                    <a:pt x="1417" y="1164"/>
                  </a:lnTo>
                  <a:close/>
                  <a:moveTo>
                    <a:pt x="1270" y="1164"/>
                  </a:moveTo>
                  <a:lnTo>
                    <a:pt x="1279" y="1166"/>
                  </a:lnTo>
                  <a:lnTo>
                    <a:pt x="1284" y="1169"/>
                  </a:lnTo>
                  <a:lnTo>
                    <a:pt x="1291" y="1173"/>
                  </a:lnTo>
                  <a:lnTo>
                    <a:pt x="1297" y="1176"/>
                  </a:lnTo>
                  <a:lnTo>
                    <a:pt x="1297" y="1180"/>
                  </a:lnTo>
                  <a:lnTo>
                    <a:pt x="1290" y="1180"/>
                  </a:lnTo>
                  <a:lnTo>
                    <a:pt x="1284" y="1182"/>
                  </a:lnTo>
                  <a:lnTo>
                    <a:pt x="1279" y="1183"/>
                  </a:lnTo>
                  <a:lnTo>
                    <a:pt x="1276" y="1182"/>
                  </a:lnTo>
                  <a:lnTo>
                    <a:pt x="1269" y="1182"/>
                  </a:lnTo>
                  <a:lnTo>
                    <a:pt x="1263" y="1180"/>
                  </a:lnTo>
                  <a:lnTo>
                    <a:pt x="1263" y="1168"/>
                  </a:lnTo>
                  <a:lnTo>
                    <a:pt x="1265" y="1168"/>
                  </a:lnTo>
                  <a:lnTo>
                    <a:pt x="1267" y="1166"/>
                  </a:lnTo>
                  <a:lnTo>
                    <a:pt x="1269" y="1166"/>
                  </a:lnTo>
                  <a:lnTo>
                    <a:pt x="1269" y="1166"/>
                  </a:lnTo>
                  <a:lnTo>
                    <a:pt x="1270" y="1164"/>
                  </a:lnTo>
                  <a:close/>
                  <a:moveTo>
                    <a:pt x="1331" y="1148"/>
                  </a:moveTo>
                  <a:lnTo>
                    <a:pt x="1352" y="1150"/>
                  </a:lnTo>
                  <a:lnTo>
                    <a:pt x="1370" y="1154"/>
                  </a:lnTo>
                  <a:lnTo>
                    <a:pt x="1384" y="1159"/>
                  </a:lnTo>
                  <a:lnTo>
                    <a:pt x="1401" y="1164"/>
                  </a:lnTo>
                  <a:lnTo>
                    <a:pt x="1401" y="1173"/>
                  </a:lnTo>
                  <a:lnTo>
                    <a:pt x="1394" y="1173"/>
                  </a:lnTo>
                  <a:lnTo>
                    <a:pt x="1391" y="1175"/>
                  </a:lnTo>
                  <a:lnTo>
                    <a:pt x="1386" y="1176"/>
                  </a:lnTo>
                  <a:lnTo>
                    <a:pt x="1382" y="1178"/>
                  </a:lnTo>
                  <a:lnTo>
                    <a:pt x="1379" y="1180"/>
                  </a:lnTo>
                  <a:lnTo>
                    <a:pt x="1373" y="1180"/>
                  </a:lnTo>
                  <a:lnTo>
                    <a:pt x="1373" y="1178"/>
                  </a:lnTo>
                  <a:lnTo>
                    <a:pt x="1373" y="1176"/>
                  </a:lnTo>
                  <a:lnTo>
                    <a:pt x="1372" y="1175"/>
                  </a:lnTo>
                  <a:lnTo>
                    <a:pt x="1370" y="1173"/>
                  </a:lnTo>
                  <a:lnTo>
                    <a:pt x="1368" y="1171"/>
                  </a:lnTo>
                  <a:lnTo>
                    <a:pt x="1366" y="1173"/>
                  </a:lnTo>
                  <a:lnTo>
                    <a:pt x="1363" y="1183"/>
                  </a:lnTo>
                  <a:lnTo>
                    <a:pt x="1358" y="1183"/>
                  </a:lnTo>
                  <a:lnTo>
                    <a:pt x="1345" y="1182"/>
                  </a:lnTo>
                  <a:lnTo>
                    <a:pt x="1331" y="1180"/>
                  </a:lnTo>
                  <a:lnTo>
                    <a:pt x="1321" y="1180"/>
                  </a:lnTo>
                  <a:lnTo>
                    <a:pt x="1316" y="1168"/>
                  </a:lnTo>
                  <a:lnTo>
                    <a:pt x="1325" y="1168"/>
                  </a:lnTo>
                  <a:lnTo>
                    <a:pt x="1331" y="1168"/>
                  </a:lnTo>
                  <a:lnTo>
                    <a:pt x="1338" y="1166"/>
                  </a:lnTo>
                  <a:lnTo>
                    <a:pt x="1344" y="1164"/>
                  </a:lnTo>
                  <a:lnTo>
                    <a:pt x="1340" y="1162"/>
                  </a:lnTo>
                  <a:lnTo>
                    <a:pt x="1337" y="1159"/>
                  </a:lnTo>
                  <a:lnTo>
                    <a:pt x="1335" y="1157"/>
                  </a:lnTo>
                  <a:lnTo>
                    <a:pt x="1333" y="1154"/>
                  </a:lnTo>
                  <a:lnTo>
                    <a:pt x="1331" y="1148"/>
                  </a:lnTo>
                  <a:close/>
                  <a:moveTo>
                    <a:pt x="211" y="1110"/>
                  </a:moveTo>
                  <a:lnTo>
                    <a:pt x="227" y="1115"/>
                  </a:lnTo>
                  <a:lnTo>
                    <a:pt x="239" y="1122"/>
                  </a:lnTo>
                  <a:lnTo>
                    <a:pt x="253" y="1129"/>
                  </a:lnTo>
                  <a:lnTo>
                    <a:pt x="253" y="1133"/>
                  </a:lnTo>
                  <a:lnTo>
                    <a:pt x="249" y="1133"/>
                  </a:lnTo>
                  <a:lnTo>
                    <a:pt x="237" y="1141"/>
                  </a:lnTo>
                  <a:lnTo>
                    <a:pt x="225" y="1143"/>
                  </a:lnTo>
                  <a:lnTo>
                    <a:pt x="214" y="1145"/>
                  </a:lnTo>
                  <a:lnTo>
                    <a:pt x="202" y="1148"/>
                  </a:lnTo>
                  <a:lnTo>
                    <a:pt x="202" y="1145"/>
                  </a:lnTo>
                  <a:lnTo>
                    <a:pt x="199" y="1145"/>
                  </a:lnTo>
                  <a:lnTo>
                    <a:pt x="202" y="1136"/>
                  </a:lnTo>
                  <a:lnTo>
                    <a:pt x="202" y="1127"/>
                  </a:lnTo>
                  <a:lnTo>
                    <a:pt x="202" y="1115"/>
                  </a:lnTo>
                  <a:lnTo>
                    <a:pt x="206" y="1113"/>
                  </a:lnTo>
                  <a:lnTo>
                    <a:pt x="207" y="1113"/>
                  </a:lnTo>
                  <a:lnTo>
                    <a:pt x="207" y="1112"/>
                  </a:lnTo>
                  <a:lnTo>
                    <a:pt x="209" y="1112"/>
                  </a:lnTo>
                  <a:lnTo>
                    <a:pt x="211" y="1110"/>
                  </a:lnTo>
                  <a:close/>
                  <a:moveTo>
                    <a:pt x="1209" y="1099"/>
                  </a:moveTo>
                  <a:lnTo>
                    <a:pt x="1237" y="1105"/>
                  </a:lnTo>
                  <a:lnTo>
                    <a:pt x="1262" y="1113"/>
                  </a:lnTo>
                  <a:lnTo>
                    <a:pt x="1281" y="1122"/>
                  </a:lnTo>
                  <a:lnTo>
                    <a:pt x="1300" y="1131"/>
                  </a:lnTo>
                  <a:lnTo>
                    <a:pt x="1321" y="1141"/>
                  </a:lnTo>
                  <a:lnTo>
                    <a:pt x="1321" y="1148"/>
                  </a:lnTo>
                  <a:lnTo>
                    <a:pt x="1312" y="1148"/>
                  </a:lnTo>
                  <a:lnTo>
                    <a:pt x="1302" y="1152"/>
                  </a:lnTo>
                  <a:lnTo>
                    <a:pt x="1290" y="1155"/>
                  </a:lnTo>
                  <a:lnTo>
                    <a:pt x="1277" y="1157"/>
                  </a:lnTo>
                  <a:lnTo>
                    <a:pt x="1279" y="1154"/>
                  </a:lnTo>
                  <a:lnTo>
                    <a:pt x="1279" y="1150"/>
                  </a:lnTo>
                  <a:lnTo>
                    <a:pt x="1279" y="1148"/>
                  </a:lnTo>
                  <a:lnTo>
                    <a:pt x="1279" y="1147"/>
                  </a:lnTo>
                  <a:lnTo>
                    <a:pt x="1279" y="1145"/>
                  </a:lnTo>
                  <a:lnTo>
                    <a:pt x="1277" y="1141"/>
                  </a:lnTo>
                  <a:lnTo>
                    <a:pt x="1251" y="1134"/>
                  </a:lnTo>
                  <a:lnTo>
                    <a:pt x="1227" y="1122"/>
                  </a:lnTo>
                  <a:lnTo>
                    <a:pt x="1201" y="1110"/>
                  </a:lnTo>
                  <a:lnTo>
                    <a:pt x="1195" y="1115"/>
                  </a:lnTo>
                  <a:lnTo>
                    <a:pt x="1192" y="1120"/>
                  </a:lnTo>
                  <a:lnTo>
                    <a:pt x="1187" y="1126"/>
                  </a:lnTo>
                  <a:lnTo>
                    <a:pt x="1181" y="1124"/>
                  </a:lnTo>
                  <a:lnTo>
                    <a:pt x="1174" y="1120"/>
                  </a:lnTo>
                  <a:lnTo>
                    <a:pt x="1171" y="1119"/>
                  </a:lnTo>
                  <a:lnTo>
                    <a:pt x="1178" y="1119"/>
                  </a:lnTo>
                  <a:lnTo>
                    <a:pt x="1183" y="1112"/>
                  </a:lnTo>
                  <a:lnTo>
                    <a:pt x="1188" y="1108"/>
                  </a:lnTo>
                  <a:lnTo>
                    <a:pt x="1194" y="1103"/>
                  </a:lnTo>
                  <a:lnTo>
                    <a:pt x="1199" y="1103"/>
                  </a:lnTo>
                  <a:lnTo>
                    <a:pt x="1202" y="1101"/>
                  </a:lnTo>
                  <a:lnTo>
                    <a:pt x="1206" y="1101"/>
                  </a:lnTo>
                  <a:lnTo>
                    <a:pt x="1209" y="1099"/>
                  </a:lnTo>
                  <a:close/>
                  <a:moveTo>
                    <a:pt x="188" y="1091"/>
                  </a:moveTo>
                  <a:lnTo>
                    <a:pt x="202" y="1096"/>
                  </a:lnTo>
                  <a:lnTo>
                    <a:pt x="202" y="1099"/>
                  </a:lnTo>
                  <a:lnTo>
                    <a:pt x="199" y="1099"/>
                  </a:lnTo>
                  <a:lnTo>
                    <a:pt x="188" y="1103"/>
                  </a:lnTo>
                  <a:lnTo>
                    <a:pt x="178" y="1103"/>
                  </a:lnTo>
                  <a:lnTo>
                    <a:pt x="169" y="1103"/>
                  </a:lnTo>
                  <a:lnTo>
                    <a:pt x="169" y="1096"/>
                  </a:lnTo>
                  <a:lnTo>
                    <a:pt x="174" y="1094"/>
                  </a:lnTo>
                  <a:lnTo>
                    <a:pt x="179" y="1094"/>
                  </a:lnTo>
                  <a:lnTo>
                    <a:pt x="183" y="1093"/>
                  </a:lnTo>
                  <a:lnTo>
                    <a:pt x="188" y="1091"/>
                  </a:lnTo>
                  <a:close/>
                  <a:moveTo>
                    <a:pt x="111" y="1075"/>
                  </a:moveTo>
                  <a:lnTo>
                    <a:pt x="117" y="1077"/>
                  </a:lnTo>
                  <a:lnTo>
                    <a:pt x="124" y="1077"/>
                  </a:lnTo>
                  <a:lnTo>
                    <a:pt x="127" y="1077"/>
                  </a:lnTo>
                  <a:lnTo>
                    <a:pt x="132" y="1079"/>
                  </a:lnTo>
                  <a:lnTo>
                    <a:pt x="138" y="1080"/>
                  </a:lnTo>
                  <a:lnTo>
                    <a:pt x="138" y="1087"/>
                  </a:lnTo>
                  <a:lnTo>
                    <a:pt x="134" y="1087"/>
                  </a:lnTo>
                  <a:lnTo>
                    <a:pt x="129" y="1089"/>
                  </a:lnTo>
                  <a:lnTo>
                    <a:pt x="124" y="1091"/>
                  </a:lnTo>
                  <a:lnTo>
                    <a:pt x="118" y="1091"/>
                  </a:lnTo>
                  <a:lnTo>
                    <a:pt x="111" y="1091"/>
                  </a:lnTo>
                  <a:lnTo>
                    <a:pt x="111" y="1075"/>
                  </a:lnTo>
                  <a:close/>
                  <a:moveTo>
                    <a:pt x="1263" y="1072"/>
                  </a:moveTo>
                  <a:lnTo>
                    <a:pt x="1269" y="1075"/>
                  </a:lnTo>
                  <a:lnTo>
                    <a:pt x="1272" y="1079"/>
                  </a:lnTo>
                  <a:lnTo>
                    <a:pt x="1276" y="1082"/>
                  </a:lnTo>
                  <a:lnTo>
                    <a:pt x="1277" y="1087"/>
                  </a:lnTo>
                  <a:lnTo>
                    <a:pt x="1277" y="1096"/>
                  </a:lnTo>
                  <a:lnTo>
                    <a:pt x="1270" y="1096"/>
                  </a:lnTo>
                  <a:lnTo>
                    <a:pt x="1269" y="1091"/>
                  </a:lnTo>
                  <a:lnTo>
                    <a:pt x="1267" y="1089"/>
                  </a:lnTo>
                  <a:lnTo>
                    <a:pt x="1265" y="1086"/>
                  </a:lnTo>
                  <a:lnTo>
                    <a:pt x="1263" y="1082"/>
                  </a:lnTo>
                  <a:lnTo>
                    <a:pt x="1263" y="1079"/>
                  </a:lnTo>
                  <a:lnTo>
                    <a:pt x="1263" y="1072"/>
                  </a:lnTo>
                  <a:close/>
                  <a:moveTo>
                    <a:pt x="1255" y="1049"/>
                  </a:moveTo>
                  <a:lnTo>
                    <a:pt x="1277" y="1049"/>
                  </a:lnTo>
                  <a:lnTo>
                    <a:pt x="1279" y="1052"/>
                  </a:lnTo>
                  <a:lnTo>
                    <a:pt x="1283" y="1054"/>
                  </a:lnTo>
                  <a:lnTo>
                    <a:pt x="1283" y="1056"/>
                  </a:lnTo>
                  <a:lnTo>
                    <a:pt x="1284" y="1058"/>
                  </a:lnTo>
                  <a:lnTo>
                    <a:pt x="1284" y="1059"/>
                  </a:lnTo>
                  <a:lnTo>
                    <a:pt x="1283" y="1061"/>
                  </a:lnTo>
                  <a:lnTo>
                    <a:pt x="1283" y="1065"/>
                  </a:lnTo>
                  <a:lnTo>
                    <a:pt x="1277" y="1061"/>
                  </a:lnTo>
                  <a:lnTo>
                    <a:pt x="1272" y="1059"/>
                  </a:lnTo>
                  <a:lnTo>
                    <a:pt x="1267" y="1059"/>
                  </a:lnTo>
                  <a:lnTo>
                    <a:pt x="1263" y="1058"/>
                  </a:lnTo>
                  <a:lnTo>
                    <a:pt x="1260" y="1058"/>
                  </a:lnTo>
                  <a:lnTo>
                    <a:pt x="1256" y="1056"/>
                  </a:lnTo>
                  <a:lnTo>
                    <a:pt x="1255" y="1052"/>
                  </a:lnTo>
                  <a:lnTo>
                    <a:pt x="1255" y="1049"/>
                  </a:lnTo>
                  <a:close/>
                  <a:moveTo>
                    <a:pt x="1328" y="722"/>
                  </a:moveTo>
                  <a:lnTo>
                    <a:pt x="1326" y="726"/>
                  </a:lnTo>
                  <a:lnTo>
                    <a:pt x="1323" y="729"/>
                  </a:lnTo>
                  <a:lnTo>
                    <a:pt x="1321" y="731"/>
                  </a:lnTo>
                  <a:lnTo>
                    <a:pt x="1319" y="733"/>
                  </a:lnTo>
                  <a:lnTo>
                    <a:pt x="1319" y="735"/>
                  </a:lnTo>
                  <a:lnTo>
                    <a:pt x="1321" y="736"/>
                  </a:lnTo>
                  <a:lnTo>
                    <a:pt x="1325" y="738"/>
                  </a:lnTo>
                  <a:lnTo>
                    <a:pt x="1326" y="733"/>
                  </a:lnTo>
                  <a:lnTo>
                    <a:pt x="1326" y="731"/>
                  </a:lnTo>
                  <a:lnTo>
                    <a:pt x="1328" y="728"/>
                  </a:lnTo>
                  <a:lnTo>
                    <a:pt x="1330" y="726"/>
                  </a:lnTo>
                  <a:lnTo>
                    <a:pt x="1331" y="722"/>
                  </a:lnTo>
                  <a:lnTo>
                    <a:pt x="1328" y="722"/>
                  </a:lnTo>
                  <a:close/>
                  <a:moveTo>
                    <a:pt x="1501" y="691"/>
                  </a:moveTo>
                  <a:lnTo>
                    <a:pt x="1504" y="700"/>
                  </a:lnTo>
                  <a:lnTo>
                    <a:pt x="1506" y="712"/>
                  </a:lnTo>
                  <a:lnTo>
                    <a:pt x="1508" y="722"/>
                  </a:lnTo>
                  <a:lnTo>
                    <a:pt x="1506" y="724"/>
                  </a:lnTo>
                  <a:lnTo>
                    <a:pt x="1504" y="724"/>
                  </a:lnTo>
                  <a:lnTo>
                    <a:pt x="1503" y="724"/>
                  </a:lnTo>
                  <a:lnTo>
                    <a:pt x="1503" y="726"/>
                  </a:lnTo>
                  <a:lnTo>
                    <a:pt x="1501" y="726"/>
                  </a:lnTo>
                  <a:lnTo>
                    <a:pt x="1494" y="726"/>
                  </a:lnTo>
                  <a:lnTo>
                    <a:pt x="1492" y="724"/>
                  </a:lnTo>
                  <a:lnTo>
                    <a:pt x="1492" y="722"/>
                  </a:lnTo>
                  <a:lnTo>
                    <a:pt x="1492" y="721"/>
                  </a:lnTo>
                  <a:lnTo>
                    <a:pt x="1490" y="721"/>
                  </a:lnTo>
                  <a:lnTo>
                    <a:pt x="1489" y="719"/>
                  </a:lnTo>
                  <a:lnTo>
                    <a:pt x="1501" y="691"/>
                  </a:lnTo>
                  <a:close/>
                  <a:moveTo>
                    <a:pt x="1113" y="658"/>
                  </a:moveTo>
                  <a:lnTo>
                    <a:pt x="1105" y="670"/>
                  </a:lnTo>
                  <a:lnTo>
                    <a:pt x="1096" y="681"/>
                  </a:lnTo>
                  <a:lnTo>
                    <a:pt x="1091" y="696"/>
                  </a:lnTo>
                  <a:lnTo>
                    <a:pt x="1101" y="695"/>
                  </a:lnTo>
                  <a:lnTo>
                    <a:pt x="1108" y="698"/>
                  </a:lnTo>
                  <a:lnTo>
                    <a:pt x="1113" y="703"/>
                  </a:lnTo>
                  <a:lnTo>
                    <a:pt x="1120" y="712"/>
                  </a:lnTo>
                  <a:lnTo>
                    <a:pt x="1122" y="705"/>
                  </a:lnTo>
                  <a:lnTo>
                    <a:pt x="1122" y="700"/>
                  </a:lnTo>
                  <a:lnTo>
                    <a:pt x="1124" y="696"/>
                  </a:lnTo>
                  <a:lnTo>
                    <a:pt x="1124" y="691"/>
                  </a:lnTo>
                  <a:lnTo>
                    <a:pt x="1133" y="691"/>
                  </a:lnTo>
                  <a:lnTo>
                    <a:pt x="1138" y="703"/>
                  </a:lnTo>
                  <a:lnTo>
                    <a:pt x="1146" y="707"/>
                  </a:lnTo>
                  <a:lnTo>
                    <a:pt x="1153" y="710"/>
                  </a:lnTo>
                  <a:lnTo>
                    <a:pt x="1160" y="714"/>
                  </a:lnTo>
                  <a:lnTo>
                    <a:pt x="1167" y="722"/>
                  </a:lnTo>
                  <a:lnTo>
                    <a:pt x="1160" y="733"/>
                  </a:lnTo>
                  <a:lnTo>
                    <a:pt x="1152" y="745"/>
                  </a:lnTo>
                  <a:lnTo>
                    <a:pt x="1145" y="761"/>
                  </a:lnTo>
                  <a:lnTo>
                    <a:pt x="1139" y="775"/>
                  </a:lnTo>
                  <a:lnTo>
                    <a:pt x="1139" y="784"/>
                  </a:lnTo>
                  <a:lnTo>
                    <a:pt x="1141" y="789"/>
                  </a:lnTo>
                  <a:lnTo>
                    <a:pt x="1141" y="792"/>
                  </a:lnTo>
                  <a:lnTo>
                    <a:pt x="1143" y="794"/>
                  </a:lnTo>
                  <a:lnTo>
                    <a:pt x="1145" y="796"/>
                  </a:lnTo>
                  <a:lnTo>
                    <a:pt x="1146" y="798"/>
                  </a:lnTo>
                  <a:lnTo>
                    <a:pt x="1152" y="799"/>
                  </a:lnTo>
                  <a:lnTo>
                    <a:pt x="1152" y="796"/>
                  </a:lnTo>
                  <a:lnTo>
                    <a:pt x="1155" y="789"/>
                  </a:lnTo>
                  <a:lnTo>
                    <a:pt x="1160" y="778"/>
                  </a:lnTo>
                  <a:lnTo>
                    <a:pt x="1166" y="764"/>
                  </a:lnTo>
                  <a:lnTo>
                    <a:pt x="1171" y="752"/>
                  </a:lnTo>
                  <a:lnTo>
                    <a:pt x="1176" y="742"/>
                  </a:lnTo>
                  <a:lnTo>
                    <a:pt x="1178" y="735"/>
                  </a:lnTo>
                  <a:lnTo>
                    <a:pt x="1190" y="735"/>
                  </a:lnTo>
                  <a:lnTo>
                    <a:pt x="1192" y="754"/>
                  </a:lnTo>
                  <a:lnTo>
                    <a:pt x="1192" y="771"/>
                  </a:lnTo>
                  <a:lnTo>
                    <a:pt x="1192" y="792"/>
                  </a:lnTo>
                  <a:lnTo>
                    <a:pt x="1194" y="815"/>
                  </a:lnTo>
                  <a:lnTo>
                    <a:pt x="1216" y="818"/>
                  </a:lnTo>
                  <a:lnTo>
                    <a:pt x="1225" y="805"/>
                  </a:lnTo>
                  <a:lnTo>
                    <a:pt x="1241" y="796"/>
                  </a:lnTo>
                  <a:lnTo>
                    <a:pt x="1258" y="787"/>
                  </a:lnTo>
                  <a:lnTo>
                    <a:pt x="1276" y="780"/>
                  </a:lnTo>
                  <a:lnTo>
                    <a:pt x="1293" y="773"/>
                  </a:lnTo>
                  <a:lnTo>
                    <a:pt x="1309" y="764"/>
                  </a:lnTo>
                  <a:lnTo>
                    <a:pt x="1316" y="754"/>
                  </a:lnTo>
                  <a:lnTo>
                    <a:pt x="1312" y="754"/>
                  </a:lnTo>
                  <a:lnTo>
                    <a:pt x="1311" y="750"/>
                  </a:lnTo>
                  <a:lnTo>
                    <a:pt x="1311" y="749"/>
                  </a:lnTo>
                  <a:lnTo>
                    <a:pt x="1309" y="747"/>
                  </a:lnTo>
                  <a:lnTo>
                    <a:pt x="1309" y="747"/>
                  </a:lnTo>
                  <a:lnTo>
                    <a:pt x="1307" y="747"/>
                  </a:lnTo>
                  <a:lnTo>
                    <a:pt x="1305" y="747"/>
                  </a:lnTo>
                  <a:lnTo>
                    <a:pt x="1302" y="745"/>
                  </a:lnTo>
                  <a:lnTo>
                    <a:pt x="1295" y="750"/>
                  </a:lnTo>
                  <a:lnTo>
                    <a:pt x="1283" y="757"/>
                  </a:lnTo>
                  <a:lnTo>
                    <a:pt x="1269" y="768"/>
                  </a:lnTo>
                  <a:lnTo>
                    <a:pt x="1251" y="777"/>
                  </a:lnTo>
                  <a:lnTo>
                    <a:pt x="1235" y="787"/>
                  </a:lnTo>
                  <a:lnTo>
                    <a:pt x="1220" y="794"/>
                  </a:lnTo>
                  <a:lnTo>
                    <a:pt x="1209" y="798"/>
                  </a:lnTo>
                  <a:lnTo>
                    <a:pt x="1206" y="799"/>
                  </a:lnTo>
                  <a:lnTo>
                    <a:pt x="1204" y="798"/>
                  </a:lnTo>
                  <a:lnTo>
                    <a:pt x="1202" y="796"/>
                  </a:lnTo>
                  <a:lnTo>
                    <a:pt x="1202" y="794"/>
                  </a:lnTo>
                  <a:lnTo>
                    <a:pt x="1202" y="792"/>
                  </a:lnTo>
                  <a:lnTo>
                    <a:pt x="1201" y="789"/>
                  </a:lnTo>
                  <a:lnTo>
                    <a:pt x="1206" y="780"/>
                  </a:lnTo>
                  <a:lnTo>
                    <a:pt x="1206" y="773"/>
                  </a:lnTo>
                  <a:lnTo>
                    <a:pt x="1204" y="768"/>
                  </a:lnTo>
                  <a:lnTo>
                    <a:pt x="1202" y="759"/>
                  </a:lnTo>
                  <a:lnTo>
                    <a:pt x="1206" y="749"/>
                  </a:lnTo>
                  <a:lnTo>
                    <a:pt x="1208" y="747"/>
                  </a:lnTo>
                  <a:lnTo>
                    <a:pt x="1209" y="745"/>
                  </a:lnTo>
                  <a:lnTo>
                    <a:pt x="1211" y="743"/>
                  </a:lnTo>
                  <a:lnTo>
                    <a:pt x="1213" y="743"/>
                  </a:lnTo>
                  <a:lnTo>
                    <a:pt x="1215" y="743"/>
                  </a:lnTo>
                  <a:lnTo>
                    <a:pt x="1216" y="742"/>
                  </a:lnTo>
                  <a:lnTo>
                    <a:pt x="1218" y="740"/>
                  </a:lnTo>
                  <a:lnTo>
                    <a:pt x="1218" y="736"/>
                  </a:lnTo>
                  <a:lnTo>
                    <a:pt x="1220" y="731"/>
                  </a:lnTo>
                  <a:lnTo>
                    <a:pt x="1220" y="722"/>
                  </a:lnTo>
                  <a:lnTo>
                    <a:pt x="1211" y="717"/>
                  </a:lnTo>
                  <a:lnTo>
                    <a:pt x="1202" y="715"/>
                  </a:lnTo>
                  <a:lnTo>
                    <a:pt x="1195" y="715"/>
                  </a:lnTo>
                  <a:lnTo>
                    <a:pt x="1187" y="712"/>
                  </a:lnTo>
                  <a:lnTo>
                    <a:pt x="1174" y="703"/>
                  </a:lnTo>
                  <a:lnTo>
                    <a:pt x="1166" y="695"/>
                  </a:lnTo>
                  <a:lnTo>
                    <a:pt x="1160" y="684"/>
                  </a:lnTo>
                  <a:lnTo>
                    <a:pt x="1153" y="674"/>
                  </a:lnTo>
                  <a:lnTo>
                    <a:pt x="1145" y="667"/>
                  </a:lnTo>
                  <a:lnTo>
                    <a:pt x="1131" y="660"/>
                  </a:lnTo>
                  <a:lnTo>
                    <a:pt x="1113" y="658"/>
                  </a:lnTo>
                  <a:close/>
                  <a:moveTo>
                    <a:pt x="1469" y="639"/>
                  </a:moveTo>
                  <a:lnTo>
                    <a:pt x="1482" y="640"/>
                  </a:lnTo>
                  <a:lnTo>
                    <a:pt x="1490" y="642"/>
                  </a:lnTo>
                  <a:lnTo>
                    <a:pt x="1501" y="646"/>
                  </a:lnTo>
                  <a:lnTo>
                    <a:pt x="1501" y="654"/>
                  </a:lnTo>
                  <a:lnTo>
                    <a:pt x="1497" y="654"/>
                  </a:lnTo>
                  <a:lnTo>
                    <a:pt x="1494" y="656"/>
                  </a:lnTo>
                  <a:lnTo>
                    <a:pt x="1490" y="656"/>
                  </a:lnTo>
                  <a:lnTo>
                    <a:pt x="1487" y="656"/>
                  </a:lnTo>
                  <a:lnTo>
                    <a:pt x="1482" y="658"/>
                  </a:lnTo>
                  <a:lnTo>
                    <a:pt x="1478" y="653"/>
                  </a:lnTo>
                  <a:lnTo>
                    <a:pt x="1476" y="651"/>
                  </a:lnTo>
                  <a:lnTo>
                    <a:pt x="1475" y="647"/>
                  </a:lnTo>
                  <a:lnTo>
                    <a:pt x="1473" y="644"/>
                  </a:lnTo>
                  <a:lnTo>
                    <a:pt x="1469" y="639"/>
                  </a:lnTo>
                  <a:close/>
                  <a:moveTo>
                    <a:pt x="1551" y="619"/>
                  </a:moveTo>
                  <a:lnTo>
                    <a:pt x="1562" y="619"/>
                  </a:lnTo>
                  <a:lnTo>
                    <a:pt x="1562" y="633"/>
                  </a:lnTo>
                  <a:lnTo>
                    <a:pt x="1562" y="646"/>
                  </a:lnTo>
                  <a:lnTo>
                    <a:pt x="1564" y="656"/>
                  </a:lnTo>
                  <a:lnTo>
                    <a:pt x="1565" y="668"/>
                  </a:lnTo>
                  <a:lnTo>
                    <a:pt x="1585" y="668"/>
                  </a:lnTo>
                  <a:lnTo>
                    <a:pt x="1585" y="688"/>
                  </a:lnTo>
                  <a:lnTo>
                    <a:pt x="1593" y="688"/>
                  </a:lnTo>
                  <a:lnTo>
                    <a:pt x="1595" y="689"/>
                  </a:lnTo>
                  <a:lnTo>
                    <a:pt x="1597" y="689"/>
                  </a:lnTo>
                  <a:lnTo>
                    <a:pt x="1599" y="689"/>
                  </a:lnTo>
                  <a:lnTo>
                    <a:pt x="1600" y="689"/>
                  </a:lnTo>
                  <a:lnTo>
                    <a:pt x="1602" y="689"/>
                  </a:lnTo>
                  <a:lnTo>
                    <a:pt x="1604" y="691"/>
                  </a:lnTo>
                  <a:lnTo>
                    <a:pt x="1602" y="702"/>
                  </a:lnTo>
                  <a:lnTo>
                    <a:pt x="1599" y="714"/>
                  </a:lnTo>
                  <a:lnTo>
                    <a:pt x="1597" y="726"/>
                  </a:lnTo>
                  <a:lnTo>
                    <a:pt x="1593" y="726"/>
                  </a:lnTo>
                  <a:lnTo>
                    <a:pt x="1592" y="722"/>
                  </a:lnTo>
                  <a:lnTo>
                    <a:pt x="1592" y="721"/>
                  </a:lnTo>
                  <a:lnTo>
                    <a:pt x="1592" y="719"/>
                  </a:lnTo>
                  <a:lnTo>
                    <a:pt x="1590" y="717"/>
                  </a:lnTo>
                  <a:lnTo>
                    <a:pt x="1590" y="715"/>
                  </a:lnTo>
                  <a:lnTo>
                    <a:pt x="1588" y="719"/>
                  </a:lnTo>
                  <a:lnTo>
                    <a:pt x="1586" y="719"/>
                  </a:lnTo>
                  <a:lnTo>
                    <a:pt x="1586" y="721"/>
                  </a:lnTo>
                  <a:lnTo>
                    <a:pt x="1586" y="721"/>
                  </a:lnTo>
                  <a:lnTo>
                    <a:pt x="1586" y="721"/>
                  </a:lnTo>
                  <a:lnTo>
                    <a:pt x="1585" y="721"/>
                  </a:lnTo>
                  <a:lnTo>
                    <a:pt x="1581" y="722"/>
                  </a:lnTo>
                  <a:lnTo>
                    <a:pt x="1581" y="715"/>
                  </a:lnTo>
                  <a:lnTo>
                    <a:pt x="1583" y="714"/>
                  </a:lnTo>
                  <a:lnTo>
                    <a:pt x="1583" y="712"/>
                  </a:lnTo>
                  <a:lnTo>
                    <a:pt x="1585" y="710"/>
                  </a:lnTo>
                  <a:lnTo>
                    <a:pt x="1585" y="707"/>
                  </a:lnTo>
                  <a:lnTo>
                    <a:pt x="1585" y="703"/>
                  </a:lnTo>
                  <a:lnTo>
                    <a:pt x="1581" y="703"/>
                  </a:lnTo>
                  <a:lnTo>
                    <a:pt x="1574" y="710"/>
                  </a:lnTo>
                  <a:lnTo>
                    <a:pt x="1567" y="717"/>
                  </a:lnTo>
                  <a:lnTo>
                    <a:pt x="1558" y="722"/>
                  </a:lnTo>
                  <a:lnTo>
                    <a:pt x="1558" y="717"/>
                  </a:lnTo>
                  <a:lnTo>
                    <a:pt x="1558" y="712"/>
                  </a:lnTo>
                  <a:lnTo>
                    <a:pt x="1558" y="710"/>
                  </a:lnTo>
                  <a:lnTo>
                    <a:pt x="1557" y="709"/>
                  </a:lnTo>
                  <a:lnTo>
                    <a:pt x="1553" y="707"/>
                  </a:lnTo>
                  <a:lnTo>
                    <a:pt x="1548" y="707"/>
                  </a:lnTo>
                  <a:lnTo>
                    <a:pt x="1539" y="707"/>
                  </a:lnTo>
                  <a:lnTo>
                    <a:pt x="1536" y="707"/>
                  </a:lnTo>
                  <a:lnTo>
                    <a:pt x="1532" y="707"/>
                  </a:lnTo>
                  <a:lnTo>
                    <a:pt x="1527" y="705"/>
                  </a:lnTo>
                  <a:lnTo>
                    <a:pt x="1522" y="705"/>
                  </a:lnTo>
                  <a:lnTo>
                    <a:pt x="1517" y="703"/>
                  </a:lnTo>
                  <a:lnTo>
                    <a:pt x="1513" y="700"/>
                  </a:lnTo>
                  <a:lnTo>
                    <a:pt x="1523" y="686"/>
                  </a:lnTo>
                  <a:lnTo>
                    <a:pt x="1534" y="665"/>
                  </a:lnTo>
                  <a:lnTo>
                    <a:pt x="1541" y="642"/>
                  </a:lnTo>
                  <a:lnTo>
                    <a:pt x="1551" y="619"/>
                  </a:lnTo>
                  <a:close/>
                  <a:moveTo>
                    <a:pt x="1220" y="558"/>
                  </a:moveTo>
                  <a:lnTo>
                    <a:pt x="1235" y="558"/>
                  </a:lnTo>
                  <a:lnTo>
                    <a:pt x="1235" y="565"/>
                  </a:lnTo>
                  <a:lnTo>
                    <a:pt x="1232" y="565"/>
                  </a:lnTo>
                  <a:lnTo>
                    <a:pt x="1230" y="567"/>
                  </a:lnTo>
                  <a:lnTo>
                    <a:pt x="1229" y="567"/>
                  </a:lnTo>
                  <a:lnTo>
                    <a:pt x="1227" y="567"/>
                  </a:lnTo>
                  <a:lnTo>
                    <a:pt x="1225" y="569"/>
                  </a:lnTo>
                  <a:lnTo>
                    <a:pt x="1220" y="569"/>
                  </a:lnTo>
                  <a:lnTo>
                    <a:pt x="1220" y="558"/>
                  </a:lnTo>
                  <a:close/>
                  <a:moveTo>
                    <a:pt x="515" y="550"/>
                  </a:moveTo>
                  <a:lnTo>
                    <a:pt x="522" y="550"/>
                  </a:lnTo>
                  <a:lnTo>
                    <a:pt x="525" y="551"/>
                  </a:lnTo>
                  <a:lnTo>
                    <a:pt x="529" y="553"/>
                  </a:lnTo>
                  <a:lnTo>
                    <a:pt x="534" y="553"/>
                  </a:lnTo>
                  <a:lnTo>
                    <a:pt x="541" y="553"/>
                  </a:lnTo>
                  <a:lnTo>
                    <a:pt x="543" y="567"/>
                  </a:lnTo>
                  <a:lnTo>
                    <a:pt x="546" y="578"/>
                  </a:lnTo>
                  <a:lnTo>
                    <a:pt x="548" y="592"/>
                  </a:lnTo>
                  <a:lnTo>
                    <a:pt x="541" y="592"/>
                  </a:lnTo>
                  <a:lnTo>
                    <a:pt x="537" y="586"/>
                  </a:lnTo>
                  <a:lnTo>
                    <a:pt x="534" y="583"/>
                  </a:lnTo>
                  <a:lnTo>
                    <a:pt x="529" y="579"/>
                  </a:lnTo>
                  <a:lnTo>
                    <a:pt x="525" y="576"/>
                  </a:lnTo>
                  <a:lnTo>
                    <a:pt x="522" y="571"/>
                  </a:lnTo>
                  <a:lnTo>
                    <a:pt x="518" y="565"/>
                  </a:lnTo>
                  <a:lnTo>
                    <a:pt x="516" y="562"/>
                  </a:lnTo>
                  <a:lnTo>
                    <a:pt x="515" y="558"/>
                  </a:lnTo>
                  <a:lnTo>
                    <a:pt x="515" y="555"/>
                  </a:lnTo>
                  <a:lnTo>
                    <a:pt x="515" y="550"/>
                  </a:lnTo>
                  <a:close/>
                  <a:moveTo>
                    <a:pt x="246" y="454"/>
                  </a:moveTo>
                  <a:lnTo>
                    <a:pt x="251" y="462"/>
                  </a:lnTo>
                  <a:lnTo>
                    <a:pt x="251" y="469"/>
                  </a:lnTo>
                  <a:lnTo>
                    <a:pt x="246" y="478"/>
                  </a:lnTo>
                  <a:lnTo>
                    <a:pt x="239" y="483"/>
                  </a:lnTo>
                  <a:lnTo>
                    <a:pt x="232" y="487"/>
                  </a:lnTo>
                  <a:lnTo>
                    <a:pt x="230" y="489"/>
                  </a:lnTo>
                  <a:lnTo>
                    <a:pt x="227" y="485"/>
                  </a:lnTo>
                  <a:lnTo>
                    <a:pt x="225" y="482"/>
                  </a:lnTo>
                  <a:lnTo>
                    <a:pt x="223" y="476"/>
                  </a:lnTo>
                  <a:lnTo>
                    <a:pt x="223" y="471"/>
                  </a:lnTo>
                  <a:lnTo>
                    <a:pt x="221" y="466"/>
                  </a:lnTo>
                  <a:lnTo>
                    <a:pt x="234" y="461"/>
                  </a:lnTo>
                  <a:lnTo>
                    <a:pt x="237" y="459"/>
                  </a:lnTo>
                  <a:lnTo>
                    <a:pt x="242" y="457"/>
                  </a:lnTo>
                  <a:lnTo>
                    <a:pt x="246" y="454"/>
                  </a:lnTo>
                  <a:close/>
                  <a:moveTo>
                    <a:pt x="29" y="386"/>
                  </a:moveTo>
                  <a:lnTo>
                    <a:pt x="49" y="386"/>
                  </a:lnTo>
                  <a:lnTo>
                    <a:pt x="49" y="393"/>
                  </a:lnTo>
                  <a:lnTo>
                    <a:pt x="45" y="393"/>
                  </a:lnTo>
                  <a:lnTo>
                    <a:pt x="45" y="396"/>
                  </a:lnTo>
                  <a:lnTo>
                    <a:pt x="40" y="394"/>
                  </a:lnTo>
                  <a:lnTo>
                    <a:pt x="36" y="391"/>
                  </a:lnTo>
                  <a:lnTo>
                    <a:pt x="33" y="389"/>
                  </a:lnTo>
                  <a:lnTo>
                    <a:pt x="29" y="386"/>
                  </a:lnTo>
                  <a:close/>
                  <a:moveTo>
                    <a:pt x="1239" y="331"/>
                  </a:moveTo>
                  <a:lnTo>
                    <a:pt x="1244" y="335"/>
                  </a:lnTo>
                  <a:lnTo>
                    <a:pt x="1249" y="340"/>
                  </a:lnTo>
                  <a:lnTo>
                    <a:pt x="1253" y="347"/>
                  </a:lnTo>
                  <a:lnTo>
                    <a:pt x="1255" y="354"/>
                  </a:lnTo>
                  <a:lnTo>
                    <a:pt x="1251" y="354"/>
                  </a:lnTo>
                  <a:lnTo>
                    <a:pt x="1248" y="356"/>
                  </a:lnTo>
                  <a:lnTo>
                    <a:pt x="1246" y="356"/>
                  </a:lnTo>
                  <a:lnTo>
                    <a:pt x="1241" y="358"/>
                  </a:lnTo>
                  <a:lnTo>
                    <a:pt x="1235" y="358"/>
                  </a:lnTo>
                  <a:lnTo>
                    <a:pt x="1235" y="354"/>
                  </a:lnTo>
                  <a:lnTo>
                    <a:pt x="1234" y="354"/>
                  </a:lnTo>
                  <a:lnTo>
                    <a:pt x="1234" y="352"/>
                  </a:lnTo>
                  <a:lnTo>
                    <a:pt x="1234" y="352"/>
                  </a:lnTo>
                  <a:lnTo>
                    <a:pt x="1232" y="351"/>
                  </a:lnTo>
                  <a:lnTo>
                    <a:pt x="1234" y="347"/>
                  </a:lnTo>
                  <a:lnTo>
                    <a:pt x="1234" y="345"/>
                  </a:lnTo>
                  <a:lnTo>
                    <a:pt x="1234" y="345"/>
                  </a:lnTo>
                  <a:lnTo>
                    <a:pt x="1234" y="344"/>
                  </a:lnTo>
                  <a:lnTo>
                    <a:pt x="1235" y="342"/>
                  </a:lnTo>
                  <a:lnTo>
                    <a:pt x="1239" y="331"/>
                  </a:lnTo>
                  <a:close/>
                  <a:moveTo>
                    <a:pt x="1209" y="319"/>
                  </a:moveTo>
                  <a:lnTo>
                    <a:pt x="1213" y="323"/>
                  </a:lnTo>
                  <a:lnTo>
                    <a:pt x="1215" y="325"/>
                  </a:lnTo>
                  <a:lnTo>
                    <a:pt x="1215" y="326"/>
                  </a:lnTo>
                  <a:lnTo>
                    <a:pt x="1216" y="330"/>
                  </a:lnTo>
                  <a:lnTo>
                    <a:pt x="1216" y="333"/>
                  </a:lnTo>
                  <a:lnTo>
                    <a:pt x="1216" y="338"/>
                  </a:lnTo>
                  <a:lnTo>
                    <a:pt x="1213" y="338"/>
                  </a:lnTo>
                  <a:lnTo>
                    <a:pt x="1213" y="342"/>
                  </a:lnTo>
                  <a:lnTo>
                    <a:pt x="1206" y="340"/>
                  </a:lnTo>
                  <a:lnTo>
                    <a:pt x="1199" y="338"/>
                  </a:lnTo>
                  <a:lnTo>
                    <a:pt x="1194" y="335"/>
                  </a:lnTo>
                  <a:lnTo>
                    <a:pt x="1190" y="335"/>
                  </a:lnTo>
                  <a:lnTo>
                    <a:pt x="1190" y="331"/>
                  </a:lnTo>
                  <a:lnTo>
                    <a:pt x="1197" y="328"/>
                  </a:lnTo>
                  <a:lnTo>
                    <a:pt x="1204" y="325"/>
                  </a:lnTo>
                  <a:lnTo>
                    <a:pt x="1209" y="319"/>
                  </a:lnTo>
                  <a:close/>
                  <a:moveTo>
                    <a:pt x="1286" y="288"/>
                  </a:moveTo>
                  <a:lnTo>
                    <a:pt x="1290" y="290"/>
                  </a:lnTo>
                  <a:lnTo>
                    <a:pt x="1290" y="290"/>
                  </a:lnTo>
                  <a:lnTo>
                    <a:pt x="1291" y="291"/>
                  </a:lnTo>
                  <a:lnTo>
                    <a:pt x="1291" y="291"/>
                  </a:lnTo>
                  <a:lnTo>
                    <a:pt x="1293" y="293"/>
                  </a:lnTo>
                  <a:lnTo>
                    <a:pt x="1297" y="293"/>
                  </a:lnTo>
                  <a:lnTo>
                    <a:pt x="1297" y="295"/>
                  </a:lnTo>
                  <a:lnTo>
                    <a:pt x="1297" y="297"/>
                  </a:lnTo>
                  <a:lnTo>
                    <a:pt x="1295" y="298"/>
                  </a:lnTo>
                  <a:lnTo>
                    <a:pt x="1295" y="298"/>
                  </a:lnTo>
                  <a:lnTo>
                    <a:pt x="1293" y="300"/>
                  </a:lnTo>
                  <a:lnTo>
                    <a:pt x="1291" y="302"/>
                  </a:lnTo>
                  <a:lnTo>
                    <a:pt x="1290" y="302"/>
                  </a:lnTo>
                  <a:lnTo>
                    <a:pt x="1288" y="304"/>
                  </a:lnTo>
                  <a:lnTo>
                    <a:pt x="1286" y="304"/>
                  </a:lnTo>
                  <a:lnTo>
                    <a:pt x="1283" y="304"/>
                  </a:lnTo>
                  <a:lnTo>
                    <a:pt x="1283" y="298"/>
                  </a:lnTo>
                  <a:lnTo>
                    <a:pt x="1283" y="295"/>
                  </a:lnTo>
                  <a:lnTo>
                    <a:pt x="1284" y="293"/>
                  </a:lnTo>
                  <a:lnTo>
                    <a:pt x="1286" y="288"/>
                  </a:lnTo>
                  <a:close/>
                  <a:moveTo>
                    <a:pt x="0" y="269"/>
                  </a:moveTo>
                  <a:lnTo>
                    <a:pt x="17" y="272"/>
                  </a:lnTo>
                  <a:lnTo>
                    <a:pt x="29" y="277"/>
                  </a:lnTo>
                  <a:lnTo>
                    <a:pt x="38" y="288"/>
                  </a:lnTo>
                  <a:lnTo>
                    <a:pt x="35" y="291"/>
                  </a:lnTo>
                  <a:lnTo>
                    <a:pt x="31" y="291"/>
                  </a:lnTo>
                  <a:lnTo>
                    <a:pt x="29" y="293"/>
                  </a:lnTo>
                  <a:lnTo>
                    <a:pt x="28" y="295"/>
                  </a:lnTo>
                  <a:lnTo>
                    <a:pt x="22" y="297"/>
                  </a:lnTo>
                  <a:lnTo>
                    <a:pt x="19" y="293"/>
                  </a:lnTo>
                  <a:lnTo>
                    <a:pt x="14" y="290"/>
                  </a:lnTo>
                  <a:lnTo>
                    <a:pt x="10" y="286"/>
                  </a:lnTo>
                  <a:lnTo>
                    <a:pt x="5" y="284"/>
                  </a:lnTo>
                  <a:lnTo>
                    <a:pt x="3" y="283"/>
                  </a:lnTo>
                  <a:lnTo>
                    <a:pt x="0" y="279"/>
                  </a:lnTo>
                  <a:lnTo>
                    <a:pt x="0" y="276"/>
                  </a:lnTo>
                  <a:lnTo>
                    <a:pt x="0" y="269"/>
                  </a:lnTo>
                  <a:close/>
                  <a:moveTo>
                    <a:pt x="1178" y="227"/>
                  </a:moveTo>
                  <a:lnTo>
                    <a:pt x="1178" y="235"/>
                  </a:lnTo>
                  <a:lnTo>
                    <a:pt x="1180" y="239"/>
                  </a:lnTo>
                  <a:lnTo>
                    <a:pt x="1181" y="242"/>
                  </a:lnTo>
                  <a:lnTo>
                    <a:pt x="1181" y="248"/>
                  </a:lnTo>
                  <a:lnTo>
                    <a:pt x="1181" y="255"/>
                  </a:lnTo>
                  <a:lnTo>
                    <a:pt x="1201" y="255"/>
                  </a:lnTo>
                  <a:lnTo>
                    <a:pt x="1218" y="274"/>
                  </a:lnTo>
                  <a:lnTo>
                    <a:pt x="1235" y="293"/>
                  </a:lnTo>
                  <a:lnTo>
                    <a:pt x="1235" y="295"/>
                  </a:lnTo>
                  <a:lnTo>
                    <a:pt x="1234" y="297"/>
                  </a:lnTo>
                  <a:lnTo>
                    <a:pt x="1234" y="298"/>
                  </a:lnTo>
                  <a:lnTo>
                    <a:pt x="1234" y="298"/>
                  </a:lnTo>
                  <a:lnTo>
                    <a:pt x="1232" y="300"/>
                  </a:lnTo>
                  <a:lnTo>
                    <a:pt x="1229" y="304"/>
                  </a:lnTo>
                  <a:lnTo>
                    <a:pt x="1227" y="305"/>
                  </a:lnTo>
                  <a:lnTo>
                    <a:pt x="1225" y="307"/>
                  </a:lnTo>
                  <a:lnTo>
                    <a:pt x="1223" y="307"/>
                  </a:lnTo>
                  <a:lnTo>
                    <a:pt x="1218" y="307"/>
                  </a:lnTo>
                  <a:lnTo>
                    <a:pt x="1213" y="309"/>
                  </a:lnTo>
                  <a:lnTo>
                    <a:pt x="1213" y="304"/>
                  </a:lnTo>
                  <a:lnTo>
                    <a:pt x="1213" y="298"/>
                  </a:lnTo>
                  <a:lnTo>
                    <a:pt x="1213" y="295"/>
                  </a:lnTo>
                  <a:lnTo>
                    <a:pt x="1213" y="293"/>
                  </a:lnTo>
                  <a:lnTo>
                    <a:pt x="1209" y="290"/>
                  </a:lnTo>
                  <a:lnTo>
                    <a:pt x="1206" y="288"/>
                  </a:lnTo>
                  <a:lnTo>
                    <a:pt x="1201" y="284"/>
                  </a:lnTo>
                  <a:lnTo>
                    <a:pt x="1195" y="298"/>
                  </a:lnTo>
                  <a:lnTo>
                    <a:pt x="1185" y="307"/>
                  </a:lnTo>
                  <a:lnTo>
                    <a:pt x="1171" y="312"/>
                  </a:lnTo>
                  <a:lnTo>
                    <a:pt x="1171" y="307"/>
                  </a:lnTo>
                  <a:lnTo>
                    <a:pt x="1171" y="304"/>
                  </a:lnTo>
                  <a:lnTo>
                    <a:pt x="1173" y="300"/>
                  </a:lnTo>
                  <a:lnTo>
                    <a:pt x="1171" y="297"/>
                  </a:lnTo>
                  <a:lnTo>
                    <a:pt x="1169" y="293"/>
                  </a:lnTo>
                  <a:lnTo>
                    <a:pt x="1167" y="288"/>
                  </a:lnTo>
                  <a:lnTo>
                    <a:pt x="1162" y="286"/>
                  </a:lnTo>
                  <a:lnTo>
                    <a:pt x="1159" y="284"/>
                  </a:lnTo>
                  <a:lnTo>
                    <a:pt x="1155" y="284"/>
                  </a:lnTo>
                  <a:lnTo>
                    <a:pt x="1152" y="283"/>
                  </a:lnTo>
                  <a:lnTo>
                    <a:pt x="1150" y="283"/>
                  </a:lnTo>
                  <a:lnTo>
                    <a:pt x="1146" y="281"/>
                  </a:lnTo>
                  <a:lnTo>
                    <a:pt x="1143" y="277"/>
                  </a:lnTo>
                  <a:lnTo>
                    <a:pt x="1153" y="265"/>
                  </a:lnTo>
                  <a:lnTo>
                    <a:pt x="1160" y="251"/>
                  </a:lnTo>
                  <a:lnTo>
                    <a:pt x="1167" y="237"/>
                  </a:lnTo>
                  <a:lnTo>
                    <a:pt x="1178" y="227"/>
                  </a:lnTo>
                  <a:close/>
                  <a:moveTo>
                    <a:pt x="2150" y="197"/>
                  </a:moveTo>
                  <a:lnTo>
                    <a:pt x="2152" y="201"/>
                  </a:lnTo>
                  <a:lnTo>
                    <a:pt x="2154" y="204"/>
                  </a:lnTo>
                  <a:lnTo>
                    <a:pt x="2155" y="206"/>
                  </a:lnTo>
                  <a:lnTo>
                    <a:pt x="2155" y="209"/>
                  </a:lnTo>
                  <a:lnTo>
                    <a:pt x="2157" y="213"/>
                  </a:lnTo>
                  <a:lnTo>
                    <a:pt x="2157" y="220"/>
                  </a:lnTo>
                  <a:lnTo>
                    <a:pt x="2157" y="225"/>
                  </a:lnTo>
                  <a:lnTo>
                    <a:pt x="2159" y="239"/>
                  </a:lnTo>
                  <a:lnTo>
                    <a:pt x="2161" y="255"/>
                  </a:lnTo>
                  <a:lnTo>
                    <a:pt x="2161" y="269"/>
                  </a:lnTo>
                  <a:lnTo>
                    <a:pt x="2141" y="279"/>
                  </a:lnTo>
                  <a:lnTo>
                    <a:pt x="2119" y="288"/>
                  </a:lnTo>
                  <a:lnTo>
                    <a:pt x="2098" y="298"/>
                  </a:lnTo>
                  <a:lnTo>
                    <a:pt x="2080" y="312"/>
                  </a:lnTo>
                  <a:lnTo>
                    <a:pt x="2075" y="309"/>
                  </a:lnTo>
                  <a:lnTo>
                    <a:pt x="2066" y="305"/>
                  </a:lnTo>
                  <a:lnTo>
                    <a:pt x="2054" y="298"/>
                  </a:lnTo>
                  <a:lnTo>
                    <a:pt x="2044" y="293"/>
                  </a:lnTo>
                  <a:lnTo>
                    <a:pt x="2035" y="288"/>
                  </a:lnTo>
                  <a:lnTo>
                    <a:pt x="2031" y="284"/>
                  </a:lnTo>
                  <a:lnTo>
                    <a:pt x="2033" y="283"/>
                  </a:lnTo>
                  <a:lnTo>
                    <a:pt x="2035" y="281"/>
                  </a:lnTo>
                  <a:lnTo>
                    <a:pt x="2035" y="281"/>
                  </a:lnTo>
                  <a:lnTo>
                    <a:pt x="2037" y="279"/>
                  </a:lnTo>
                  <a:lnTo>
                    <a:pt x="2037" y="277"/>
                  </a:lnTo>
                  <a:lnTo>
                    <a:pt x="2038" y="274"/>
                  </a:lnTo>
                  <a:lnTo>
                    <a:pt x="2033" y="270"/>
                  </a:lnTo>
                  <a:lnTo>
                    <a:pt x="2026" y="269"/>
                  </a:lnTo>
                  <a:lnTo>
                    <a:pt x="2021" y="265"/>
                  </a:lnTo>
                  <a:lnTo>
                    <a:pt x="2016" y="262"/>
                  </a:lnTo>
                  <a:lnTo>
                    <a:pt x="2019" y="262"/>
                  </a:lnTo>
                  <a:lnTo>
                    <a:pt x="2023" y="258"/>
                  </a:lnTo>
                  <a:lnTo>
                    <a:pt x="2024" y="256"/>
                  </a:lnTo>
                  <a:lnTo>
                    <a:pt x="2026" y="256"/>
                  </a:lnTo>
                  <a:lnTo>
                    <a:pt x="2028" y="255"/>
                  </a:lnTo>
                  <a:lnTo>
                    <a:pt x="2033" y="255"/>
                  </a:lnTo>
                  <a:lnTo>
                    <a:pt x="2038" y="255"/>
                  </a:lnTo>
                  <a:lnTo>
                    <a:pt x="2038" y="242"/>
                  </a:lnTo>
                  <a:lnTo>
                    <a:pt x="2012" y="242"/>
                  </a:lnTo>
                  <a:lnTo>
                    <a:pt x="2007" y="232"/>
                  </a:lnTo>
                  <a:lnTo>
                    <a:pt x="2016" y="225"/>
                  </a:lnTo>
                  <a:lnTo>
                    <a:pt x="2023" y="218"/>
                  </a:lnTo>
                  <a:lnTo>
                    <a:pt x="2031" y="215"/>
                  </a:lnTo>
                  <a:lnTo>
                    <a:pt x="2045" y="211"/>
                  </a:lnTo>
                  <a:lnTo>
                    <a:pt x="2051" y="216"/>
                  </a:lnTo>
                  <a:lnTo>
                    <a:pt x="2054" y="222"/>
                  </a:lnTo>
                  <a:lnTo>
                    <a:pt x="2058" y="225"/>
                  </a:lnTo>
                  <a:lnTo>
                    <a:pt x="2061" y="232"/>
                  </a:lnTo>
                  <a:lnTo>
                    <a:pt x="2072" y="223"/>
                  </a:lnTo>
                  <a:lnTo>
                    <a:pt x="2082" y="216"/>
                  </a:lnTo>
                  <a:lnTo>
                    <a:pt x="2096" y="211"/>
                  </a:lnTo>
                  <a:lnTo>
                    <a:pt x="2098" y="216"/>
                  </a:lnTo>
                  <a:lnTo>
                    <a:pt x="2101" y="218"/>
                  </a:lnTo>
                  <a:lnTo>
                    <a:pt x="2101" y="220"/>
                  </a:lnTo>
                  <a:lnTo>
                    <a:pt x="2103" y="220"/>
                  </a:lnTo>
                  <a:lnTo>
                    <a:pt x="2105" y="220"/>
                  </a:lnTo>
                  <a:lnTo>
                    <a:pt x="2108" y="220"/>
                  </a:lnTo>
                  <a:lnTo>
                    <a:pt x="2117" y="215"/>
                  </a:lnTo>
                  <a:lnTo>
                    <a:pt x="2122" y="209"/>
                  </a:lnTo>
                  <a:lnTo>
                    <a:pt x="2129" y="204"/>
                  </a:lnTo>
                  <a:lnTo>
                    <a:pt x="2136" y="199"/>
                  </a:lnTo>
                  <a:lnTo>
                    <a:pt x="2150" y="197"/>
                  </a:lnTo>
                  <a:close/>
                  <a:moveTo>
                    <a:pt x="1302" y="134"/>
                  </a:moveTo>
                  <a:lnTo>
                    <a:pt x="1305" y="136"/>
                  </a:lnTo>
                  <a:lnTo>
                    <a:pt x="1307" y="138"/>
                  </a:lnTo>
                  <a:lnTo>
                    <a:pt x="1309" y="138"/>
                  </a:lnTo>
                  <a:lnTo>
                    <a:pt x="1311" y="139"/>
                  </a:lnTo>
                  <a:lnTo>
                    <a:pt x="1311" y="141"/>
                  </a:lnTo>
                  <a:lnTo>
                    <a:pt x="1311" y="143"/>
                  </a:lnTo>
                  <a:lnTo>
                    <a:pt x="1312" y="146"/>
                  </a:lnTo>
                  <a:lnTo>
                    <a:pt x="1316" y="152"/>
                  </a:lnTo>
                  <a:lnTo>
                    <a:pt x="1318" y="157"/>
                  </a:lnTo>
                  <a:lnTo>
                    <a:pt x="1319" y="162"/>
                  </a:lnTo>
                  <a:lnTo>
                    <a:pt x="1321" y="169"/>
                  </a:lnTo>
                  <a:lnTo>
                    <a:pt x="1316" y="171"/>
                  </a:lnTo>
                  <a:lnTo>
                    <a:pt x="1311" y="173"/>
                  </a:lnTo>
                  <a:lnTo>
                    <a:pt x="1305" y="173"/>
                  </a:lnTo>
                  <a:lnTo>
                    <a:pt x="1297" y="174"/>
                  </a:lnTo>
                  <a:lnTo>
                    <a:pt x="1295" y="166"/>
                  </a:lnTo>
                  <a:lnTo>
                    <a:pt x="1293" y="157"/>
                  </a:lnTo>
                  <a:lnTo>
                    <a:pt x="1293" y="146"/>
                  </a:lnTo>
                  <a:lnTo>
                    <a:pt x="1297" y="143"/>
                  </a:lnTo>
                  <a:lnTo>
                    <a:pt x="1298" y="139"/>
                  </a:lnTo>
                  <a:lnTo>
                    <a:pt x="1302" y="134"/>
                  </a:lnTo>
                  <a:close/>
                  <a:moveTo>
                    <a:pt x="1604" y="105"/>
                  </a:moveTo>
                  <a:lnTo>
                    <a:pt x="1611" y="108"/>
                  </a:lnTo>
                  <a:lnTo>
                    <a:pt x="1618" y="112"/>
                  </a:lnTo>
                  <a:lnTo>
                    <a:pt x="1621" y="115"/>
                  </a:lnTo>
                  <a:lnTo>
                    <a:pt x="1626" y="119"/>
                  </a:lnTo>
                  <a:lnTo>
                    <a:pt x="1632" y="124"/>
                  </a:lnTo>
                  <a:lnTo>
                    <a:pt x="1630" y="127"/>
                  </a:lnTo>
                  <a:lnTo>
                    <a:pt x="1630" y="127"/>
                  </a:lnTo>
                  <a:lnTo>
                    <a:pt x="1630" y="129"/>
                  </a:lnTo>
                  <a:lnTo>
                    <a:pt x="1628" y="129"/>
                  </a:lnTo>
                  <a:lnTo>
                    <a:pt x="1628" y="131"/>
                  </a:lnTo>
                  <a:lnTo>
                    <a:pt x="1625" y="134"/>
                  </a:lnTo>
                  <a:lnTo>
                    <a:pt x="1625" y="136"/>
                  </a:lnTo>
                  <a:lnTo>
                    <a:pt x="1623" y="136"/>
                  </a:lnTo>
                  <a:lnTo>
                    <a:pt x="1621" y="136"/>
                  </a:lnTo>
                  <a:lnTo>
                    <a:pt x="1619" y="138"/>
                  </a:lnTo>
                  <a:lnTo>
                    <a:pt x="1616" y="139"/>
                  </a:lnTo>
                  <a:lnTo>
                    <a:pt x="1611" y="134"/>
                  </a:lnTo>
                  <a:lnTo>
                    <a:pt x="1606" y="129"/>
                  </a:lnTo>
                  <a:lnTo>
                    <a:pt x="1599" y="124"/>
                  </a:lnTo>
                  <a:lnTo>
                    <a:pt x="1593" y="120"/>
                  </a:lnTo>
                  <a:lnTo>
                    <a:pt x="1597" y="108"/>
                  </a:lnTo>
                  <a:lnTo>
                    <a:pt x="1600" y="108"/>
                  </a:lnTo>
                  <a:lnTo>
                    <a:pt x="1602" y="106"/>
                  </a:lnTo>
                  <a:lnTo>
                    <a:pt x="1602" y="106"/>
                  </a:lnTo>
                  <a:lnTo>
                    <a:pt x="1602" y="106"/>
                  </a:lnTo>
                  <a:lnTo>
                    <a:pt x="1604" y="105"/>
                  </a:lnTo>
                  <a:close/>
                  <a:moveTo>
                    <a:pt x="989" y="77"/>
                  </a:moveTo>
                  <a:lnTo>
                    <a:pt x="1005" y="87"/>
                  </a:lnTo>
                  <a:lnTo>
                    <a:pt x="1019" y="99"/>
                  </a:lnTo>
                  <a:lnTo>
                    <a:pt x="1033" y="112"/>
                  </a:lnTo>
                  <a:lnTo>
                    <a:pt x="1028" y="112"/>
                  </a:lnTo>
                  <a:lnTo>
                    <a:pt x="1024" y="117"/>
                  </a:lnTo>
                  <a:lnTo>
                    <a:pt x="1021" y="119"/>
                  </a:lnTo>
                  <a:lnTo>
                    <a:pt x="1016" y="119"/>
                  </a:lnTo>
                  <a:lnTo>
                    <a:pt x="1010" y="120"/>
                  </a:lnTo>
                  <a:lnTo>
                    <a:pt x="1002" y="120"/>
                  </a:lnTo>
                  <a:lnTo>
                    <a:pt x="995" y="113"/>
                  </a:lnTo>
                  <a:lnTo>
                    <a:pt x="988" y="108"/>
                  </a:lnTo>
                  <a:lnTo>
                    <a:pt x="979" y="105"/>
                  </a:lnTo>
                  <a:lnTo>
                    <a:pt x="979" y="101"/>
                  </a:lnTo>
                  <a:lnTo>
                    <a:pt x="995" y="92"/>
                  </a:lnTo>
                  <a:lnTo>
                    <a:pt x="993" y="89"/>
                  </a:lnTo>
                  <a:lnTo>
                    <a:pt x="991" y="87"/>
                  </a:lnTo>
                  <a:lnTo>
                    <a:pt x="991" y="84"/>
                  </a:lnTo>
                  <a:lnTo>
                    <a:pt x="989" y="77"/>
                  </a:lnTo>
                  <a:close/>
                  <a:moveTo>
                    <a:pt x="1063" y="0"/>
                  </a:moveTo>
                  <a:lnTo>
                    <a:pt x="1064" y="7"/>
                  </a:lnTo>
                  <a:lnTo>
                    <a:pt x="1064" y="12"/>
                  </a:lnTo>
                  <a:lnTo>
                    <a:pt x="1066" y="14"/>
                  </a:lnTo>
                  <a:lnTo>
                    <a:pt x="1068" y="16"/>
                  </a:lnTo>
                  <a:lnTo>
                    <a:pt x="1070" y="17"/>
                  </a:lnTo>
                  <a:lnTo>
                    <a:pt x="1073" y="21"/>
                  </a:lnTo>
                  <a:lnTo>
                    <a:pt x="1075" y="24"/>
                  </a:lnTo>
                  <a:lnTo>
                    <a:pt x="1073" y="28"/>
                  </a:lnTo>
                  <a:lnTo>
                    <a:pt x="1071" y="33"/>
                  </a:lnTo>
                  <a:lnTo>
                    <a:pt x="1070" y="37"/>
                  </a:lnTo>
                  <a:lnTo>
                    <a:pt x="1068" y="40"/>
                  </a:lnTo>
                  <a:lnTo>
                    <a:pt x="1066" y="47"/>
                  </a:lnTo>
                  <a:lnTo>
                    <a:pt x="1073" y="49"/>
                  </a:lnTo>
                  <a:lnTo>
                    <a:pt x="1077" y="52"/>
                  </a:lnTo>
                  <a:lnTo>
                    <a:pt x="1080" y="56"/>
                  </a:lnTo>
                  <a:lnTo>
                    <a:pt x="1082" y="59"/>
                  </a:lnTo>
                  <a:lnTo>
                    <a:pt x="1082" y="66"/>
                  </a:lnTo>
                  <a:lnTo>
                    <a:pt x="1082" y="73"/>
                  </a:lnTo>
                  <a:lnTo>
                    <a:pt x="1077" y="77"/>
                  </a:lnTo>
                  <a:lnTo>
                    <a:pt x="1073" y="80"/>
                  </a:lnTo>
                  <a:lnTo>
                    <a:pt x="1071" y="85"/>
                  </a:lnTo>
                  <a:lnTo>
                    <a:pt x="1070" y="91"/>
                  </a:lnTo>
                  <a:lnTo>
                    <a:pt x="1066" y="98"/>
                  </a:lnTo>
                  <a:lnTo>
                    <a:pt x="1091" y="98"/>
                  </a:lnTo>
                  <a:lnTo>
                    <a:pt x="1091" y="113"/>
                  </a:lnTo>
                  <a:lnTo>
                    <a:pt x="1094" y="127"/>
                  </a:lnTo>
                  <a:lnTo>
                    <a:pt x="1105" y="127"/>
                  </a:lnTo>
                  <a:lnTo>
                    <a:pt x="1110" y="122"/>
                  </a:lnTo>
                  <a:lnTo>
                    <a:pt x="1115" y="117"/>
                  </a:lnTo>
                  <a:lnTo>
                    <a:pt x="1120" y="112"/>
                  </a:lnTo>
                  <a:lnTo>
                    <a:pt x="1129" y="108"/>
                  </a:lnTo>
                  <a:lnTo>
                    <a:pt x="1129" y="119"/>
                  </a:lnTo>
                  <a:lnTo>
                    <a:pt x="1127" y="133"/>
                  </a:lnTo>
                  <a:lnTo>
                    <a:pt x="1126" y="145"/>
                  </a:lnTo>
                  <a:lnTo>
                    <a:pt x="1126" y="153"/>
                  </a:lnTo>
                  <a:lnTo>
                    <a:pt x="1124" y="159"/>
                  </a:lnTo>
                  <a:lnTo>
                    <a:pt x="1127" y="162"/>
                  </a:lnTo>
                  <a:lnTo>
                    <a:pt x="1129" y="164"/>
                  </a:lnTo>
                  <a:lnTo>
                    <a:pt x="1131" y="166"/>
                  </a:lnTo>
                  <a:lnTo>
                    <a:pt x="1134" y="167"/>
                  </a:lnTo>
                  <a:lnTo>
                    <a:pt x="1139" y="169"/>
                  </a:lnTo>
                  <a:lnTo>
                    <a:pt x="1148" y="155"/>
                  </a:lnTo>
                  <a:lnTo>
                    <a:pt x="1155" y="139"/>
                  </a:lnTo>
                  <a:lnTo>
                    <a:pt x="1155" y="127"/>
                  </a:lnTo>
                  <a:lnTo>
                    <a:pt x="1153" y="115"/>
                  </a:lnTo>
                  <a:lnTo>
                    <a:pt x="1153" y="103"/>
                  </a:lnTo>
                  <a:lnTo>
                    <a:pt x="1157" y="91"/>
                  </a:lnTo>
                  <a:lnTo>
                    <a:pt x="1167" y="82"/>
                  </a:lnTo>
                  <a:lnTo>
                    <a:pt x="1171" y="78"/>
                  </a:lnTo>
                  <a:lnTo>
                    <a:pt x="1174" y="78"/>
                  </a:lnTo>
                  <a:lnTo>
                    <a:pt x="1178" y="80"/>
                  </a:lnTo>
                  <a:lnTo>
                    <a:pt x="1181" y="82"/>
                  </a:lnTo>
                  <a:lnTo>
                    <a:pt x="1183" y="85"/>
                  </a:lnTo>
                  <a:lnTo>
                    <a:pt x="1187" y="89"/>
                  </a:lnTo>
                  <a:lnTo>
                    <a:pt x="1188" y="92"/>
                  </a:lnTo>
                  <a:lnTo>
                    <a:pt x="1192" y="94"/>
                  </a:lnTo>
                  <a:lnTo>
                    <a:pt x="1194" y="98"/>
                  </a:lnTo>
                  <a:lnTo>
                    <a:pt x="1201" y="98"/>
                  </a:lnTo>
                  <a:lnTo>
                    <a:pt x="1209" y="94"/>
                  </a:lnTo>
                  <a:lnTo>
                    <a:pt x="1218" y="92"/>
                  </a:lnTo>
                  <a:lnTo>
                    <a:pt x="1225" y="98"/>
                  </a:lnTo>
                  <a:lnTo>
                    <a:pt x="1225" y="112"/>
                  </a:lnTo>
                  <a:lnTo>
                    <a:pt x="1225" y="119"/>
                  </a:lnTo>
                  <a:lnTo>
                    <a:pt x="1223" y="131"/>
                  </a:lnTo>
                  <a:lnTo>
                    <a:pt x="1222" y="146"/>
                  </a:lnTo>
                  <a:lnTo>
                    <a:pt x="1218" y="164"/>
                  </a:lnTo>
                  <a:lnTo>
                    <a:pt x="1215" y="178"/>
                  </a:lnTo>
                  <a:lnTo>
                    <a:pt x="1213" y="188"/>
                  </a:lnTo>
                  <a:lnTo>
                    <a:pt x="1206" y="188"/>
                  </a:lnTo>
                  <a:lnTo>
                    <a:pt x="1202" y="187"/>
                  </a:lnTo>
                  <a:lnTo>
                    <a:pt x="1199" y="185"/>
                  </a:lnTo>
                  <a:lnTo>
                    <a:pt x="1195" y="183"/>
                  </a:lnTo>
                  <a:lnTo>
                    <a:pt x="1190" y="181"/>
                  </a:lnTo>
                  <a:lnTo>
                    <a:pt x="1190" y="185"/>
                  </a:lnTo>
                  <a:lnTo>
                    <a:pt x="1192" y="187"/>
                  </a:lnTo>
                  <a:lnTo>
                    <a:pt x="1194" y="188"/>
                  </a:lnTo>
                  <a:lnTo>
                    <a:pt x="1195" y="190"/>
                  </a:lnTo>
                  <a:lnTo>
                    <a:pt x="1195" y="192"/>
                  </a:lnTo>
                  <a:lnTo>
                    <a:pt x="1197" y="195"/>
                  </a:lnTo>
                  <a:lnTo>
                    <a:pt x="1197" y="201"/>
                  </a:lnTo>
                  <a:lnTo>
                    <a:pt x="1148" y="204"/>
                  </a:lnTo>
                  <a:lnTo>
                    <a:pt x="1148" y="208"/>
                  </a:lnTo>
                  <a:lnTo>
                    <a:pt x="1152" y="218"/>
                  </a:lnTo>
                  <a:lnTo>
                    <a:pt x="1150" y="229"/>
                  </a:lnTo>
                  <a:lnTo>
                    <a:pt x="1148" y="246"/>
                  </a:lnTo>
                  <a:lnTo>
                    <a:pt x="1139" y="246"/>
                  </a:lnTo>
                  <a:lnTo>
                    <a:pt x="1127" y="239"/>
                  </a:lnTo>
                  <a:lnTo>
                    <a:pt x="1110" y="235"/>
                  </a:lnTo>
                  <a:lnTo>
                    <a:pt x="1110" y="239"/>
                  </a:lnTo>
                  <a:lnTo>
                    <a:pt x="1113" y="239"/>
                  </a:lnTo>
                  <a:lnTo>
                    <a:pt x="1117" y="242"/>
                  </a:lnTo>
                  <a:lnTo>
                    <a:pt x="1119" y="244"/>
                  </a:lnTo>
                  <a:lnTo>
                    <a:pt x="1120" y="246"/>
                  </a:lnTo>
                  <a:lnTo>
                    <a:pt x="1122" y="248"/>
                  </a:lnTo>
                  <a:lnTo>
                    <a:pt x="1124" y="253"/>
                  </a:lnTo>
                  <a:lnTo>
                    <a:pt x="1124" y="258"/>
                  </a:lnTo>
                  <a:lnTo>
                    <a:pt x="1122" y="262"/>
                  </a:lnTo>
                  <a:lnTo>
                    <a:pt x="1119" y="265"/>
                  </a:lnTo>
                  <a:lnTo>
                    <a:pt x="1117" y="269"/>
                  </a:lnTo>
                  <a:lnTo>
                    <a:pt x="1108" y="276"/>
                  </a:lnTo>
                  <a:lnTo>
                    <a:pt x="1101" y="283"/>
                  </a:lnTo>
                  <a:lnTo>
                    <a:pt x="1098" y="291"/>
                  </a:lnTo>
                  <a:lnTo>
                    <a:pt x="1094" y="304"/>
                  </a:lnTo>
                  <a:lnTo>
                    <a:pt x="1087" y="304"/>
                  </a:lnTo>
                  <a:lnTo>
                    <a:pt x="1082" y="302"/>
                  </a:lnTo>
                  <a:lnTo>
                    <a:pt x="1077" y="300"/>
                  </a:lnTo>
                  <a:lnTo>
                    <a:pt x="1073" y="298"/>
                  </a:lnTo>
                  <a:lnTo>
                    <a:pt x="1066" y="297"/>
                  </a:lnTo>
                  <a:lnTo>
                    <a:pt x="1066" y="300"/>
                  </a:lnTo>
                  <a:lnTo>
                    <a:pt x="1075" y="300"/>
                  </a:lnTo>
                  <a:lnTo>
                    <a:pt x="1077" y="304"/>
                  </a:lnTo>
                  <a:lnTo>
                    <a:pt x="1078" y="307"/>
                  </a:lnTo>
                  <a:lnTo>
                    <a:pt x="1080" y="309"/>
                  </a:lnTo>
                  <a:lnTo>
                    <a:pt x="1080" y="312"/>
                  </a:lnTo>
                  <a:lnTo>
                    <a:pt x="1082" y="318"/>
                  </a:lnTo>
                  <a:lnTo>
                    <a:pt x="1082" y="323"/>
                  </a:lnTo>
                  <a:lnTo>
                    <a:pt x="1066" y="328"/>
                  </a:lnTo>
                  <a:lnTo>
                    <a:pt x="1052" y="337"/>
                  </a:lnTo>
                  <a:lnTo>
                    <a:pt x="1043" y="347"/>
                  </a:lnTo>
                  <a:lnTo>
                    <a:pt x="1037" y="363"/>
                  </a:lnTo>
                  <a:lnTo>
                    <a:pt x="1037" y="386"/>
                  </a:lnTo>
                  <a:lnTo>
                    <a:pt x="1043" y="400"/>
                  </a:lnTo>
                  <a:lnTo>
                    <a:pt x="1047" y="419"/>
                  </a:lnTo>
                  <a:lnTo>
                    <a:pt x="1047" y="438"/>
                  </a:lnTo>
                  <a:lnTo>
                    <a:pt x="1066" y="438"/>
                  </a:lnTo>
                  <a:lnTo>
                    <a:pt x="1066" y="447"/>
                  </a:lnTo>
                  <a:lnTo>
                    <a:pt x="1070" y="450"/>
                  </a:lnTo>
                  <a:lnTo>
                    <a:pt x="1070" y="454"/>
                  </a:lnTo>
                  <a:lnTo>
                    <a:pt x="1070" y="457"/>
                  </a:lnTo>
                  <a:lnTo>
                    <a:pt x="1070" y="459"/>
                  </a:lnTo>
                  <a:lnTo>
                    <a:pt x="1070" y="461"/>
                  </a:lnTo>
                  <a:lnTo>
                    <a:pt x="1070" y="462"/>
                  </a:lnTo>
                  <a:lnTo>
                    <a:pt x="1071" y="464"/>
                  </a:lnTo>
                  <a:lnTo>
                    <a:pt x="1077" y="464"/>
                  </a:lnTo>
                  <a:lnTo>
                    <a:pt x="1082" y="466"/>
                  </a:lnTo>
                  <a:lnTo>
                    <a:pt x="1094" y="464"/>
                  </a:lnTo>
                  <a:lnTo>
                    <a:pt x="1106" y="469"/>
                  </a:lnTo>
                  <a:lnTo>
                    <a:pt x="1119" y="478"/>
                  </a:lnTo>
                  <a:lnTo>
                    <a:pt x="1131" y="490"/>
                  </a:lnTo>
                  <a:lnTo>
                    <a:pt x="1141" y="501"/>
                  </a:lnTo>
                  <a:lnTo>
                    <a:pt x="1152" y="508"/>
                  </a:lnTo>
                  <a:lnTo>
                    <a:pt x="1157" y="510"/>
                  </a:lnTo>
                  <a:lnTo>
                    <a:pt x="1160" y="511"/>
                  </a:lnTo>
                  <a:lnTo>
                    <a:pt x="1164" y="510"/>
                  </a:lnTo>
                  <a:lnTo>
                    <a:pt x="1167" y="510"/>
                  </a:lnTo>
                  <a:lnTo>
                    <a:pt x="1169" y="508"/>
                  </a:lnTo>
                  <a:lnTo>
                    <a:pt x="1173" y="506"/>
                  </a:lnTo>
                  <a:lnTo>
                    <a:pt x="1174" y="504"/>
                  </a:lnTo>
                  <a:lnTo>
                    <a:pt x="1178" y="504"/>
                  </a:lnTo>
                  <a:lnTo>
                    <a:pt x="1206" y="511"/>
                  </a:lnTo>
                  <a:lnTo>
                    <a:pt x="1209" y="530"/>
                  </a:lnTo>
                  <a:lnTo>
                    <a:pt x="1213" y="544"/>
                  </a:lnTo>
                  <a:lnTo>
                    <a:pt x="1215" y="555"/>
                  </a:lnTo>
                  <a:lnTo>
                    <a:pt x="1216" y="565"/>
                  </a:lnTo>
                  <a:lnTo>
                    <a:pt x="1220" y="576"/>
                  </a:lnTo>
                  <a:lnTo>
                    <a:pt x="1229" y="588"/>
                  </a:lnTo>
                  <a:lnTo>
                    <a:pt x="1239" y="604"/>
                  </a:lnTo>
                  <a:lnTo>
                    <a:pt x="1242" y="602"/>
                  </a:lnTo>
                  <a:lnTo>
                    <a:pt x="1244" y="602"/>
                  </a:lnTo>
                  <a:lnTo>
                    <a:pt x="1244" y="602"/>
                  </a:lnTo>
                  <a:lnTo>
                    <a:pt x="1246" y="600"/>
                  </a:lnTo>
                  <a:lnTo>
                    <a:pt x="1248" y="600"/>
                  </a:lnTo>
                  <a:lnTo>
                    <a:pt x="1251" y="599"/>
                  </a:lnTo>
                  <a:lnTo>
                    <a:pt x="1253" y="599"/>
                  </a:lnTo>
                  <a:lnTo>
                    <a:pt x="1253" y="597"/>
                  </a:lnTo>
                  <a:lnTo>
                    <a:pt x="1253" y="597"/>
                  </a:lnTo>
                  <a:lnTo>
                    <a:pt x="1253" y="597"/>
                  </a:lnTo>
                  <a:lnTo>
                    <a:pt x="1253" y="595"/>
                  </a:lnTo>
                  <a:lnTo>
                    <a:pt x="1255" y="592"/>
                  </a:lnTo>
                  <a:lnTo>
                    <a:pt x="1255" y="581"/>
                  </a:lnTo>
                  <a:lnTo>
                    <a:pt x="1253" y="567"/>
                  </a:lnTo>
                  <a:lnTo>
                    <a:pt x="1249" y="550"/>
                  </a:lnTo>
                  <a:lnTo>
                    <a:pt x="1244" y="534"/>
                  </a:lnTo>
                  <a:lnTo>
                    <a:pt x="1258" y="527"/>
                  </a:lnTo>
                  <a:lnTo>
                    <a:pt x="1272" y="517"/>
                  </a:lnTo>
                  <a:lnTo>
                    <a:pt x="1281" y="503"/>
                  </a:lnTo>
                  <a:lnTo>
                    <a:pt x="1286" y="485"/>
                  </a:lnTo>
                  <a:lnTo>
                    <a:pt x="1288" y="475"/>
                  </a:lnTo>
                  <a:lnTo>
                    <a:pt x="1286" y="459"/>
                  </a:lnTo>
                  <a:lnTo>
                    <a:pt x="1286" y="443"/>
                  </a:lnTo>
                  <a:lnTo>
                    <a:pt x="1279" y="440"/>
                  </a:lnTo>
                  <a:lnTo>
                    <a:pt x="1276" y="438"/>
                  </a:lnTo>
                  <a:lnTo>
                    <a:pt x="1272" y="436"/>
                  </a:lnTo>
                  <a:lnTo>
                    <a:pt x="1269" y="433"/>
                  </a:lnTo>
                  <a:lnTo>
                    <a:pt x="1267" y="427"/>
                  </a:lnTo>
                  <a:lnTo>
                    <a:pt x="1274" y="415"/>
                  </a:lnTo>
                  <a:lnTo>
                    <a:pt x="1277" y="401"/>
                  </a:lnTo>
                  <a:lnTo>
                    <a:pt x="1274" y="386"/>
                  </a:lnTo>
                  <a:lnTo>
                    <a:pt x="1270" y="370"/>
                  </a:lnTo>
                  <a:lnTo>
                    <a:pt x="1265" y="352"/>
                  </a:lnTo>
                  <a:lnTo>
                    <a:pt x="1263" y="335"/>
                  </a:lnTo>
                  <a:lnTo>
                    <a:pt x="1267" y="335"/>
                  </a:lnTo>
                  <a:lnTo>
                    <a:pt x="1267" y="331"/>
                  </a:lnTo>
                  <a:lnTo>
                    <a:pt x="1291" y="335"/>
                  </a:lnTo>
                  <a:lnTo>
                    <a:pt x="1312" y="335"/>
                  </a:lnTo>
                  <a:lnTo>
                    <a:pt x="1335" y="331"/>
                  </a:lnTo>
                  <a:lnTo>
                    <a:pt x="1340" y="340"/>
                  </a:lnTo>
                  <a:lnTo>
                    <a:pt x="1345" y="352"/>
                  </a:lnTo>
                  <a:lnTo>
                    <a:pt x="1351" y="361"/>
                  </a:lnTo>
                  <a:lnTo>
                    <a:pt x="1356" y="365"/>
                  </a:lnTo>
                  <a:lnTo>
                    <a:pt x="1359" y="366"/>
                  </a:lnTo>
                  <a:lnTo>
                    <a:pt x="1365" y="366"/>
                  </a:lnTo>
                  <a:lnTo>
                    <a:pt x="1370" y="368"/>
                  </a:lnTo>
                  <a:lnTo>
                    <a:pt x="1375" y="370"/>
                  </a:lnTo>
                  <a:lnTo>
                    <a:pt x="1379" y="373"/>
                  </a:lnTo>
                  <a:lnTo>
                    <a:pt x="1380" y="382"/>
                  </a:lnTo>
                  <a:lnTo>
                    <a:pt x="1384" y="398"/>
                  </a:lnTo>
                  <a:lnTo>
                    <a:pt x="1386" y="412"/>
                  </a:lnTo>
                  <a:lnTo>
                    <a:pt x="1389" y="422"/>
                  </a:lnTo>
                  <a:lnTo>
                    <a:pt x="1391" y="424"/>
                  </a:lnTo>
                  <a:lnTo>
                    <a:pt x="1394" y="427"/>
                  </a:lnTo>
                  <a:lnTo>
                    <a:pt x="1398" y="429"/>
                  </a:lnTo>
                  <a:lnTo>
                    <a:pt x="1401" y="433"/>
                  </a:lnTo>
                  <a:lnTo>
                    <a:pt x="1407" y="434"/>
                  </a:lnTo>
                  <a:lnTo>
                    <a:pt x="1408" y="438"/>
                  </a:lnTo>
                  <a:lnTo>
                    <a:pt x="1422" y="427"/>
                  </a:lnTo>
                  <a:lnTo>
                    <a:pt x="1433" y="414"/>
                  </a:lnTo>
                  <a:lnTo>
                    <a:pt x="1441" y="400"/>
                  </a:lnTo>
                  <a:lnTo>
                    <a:pt x="1455" y="389"/>
                  </a:lnTo>
                  <a:lnTo>
                    <a:pt x="1457" y="401"/>
                  </a:lnTo>
                  <a:lnTo>
                    <a:pt x="1462" y="408"/>
                  </a:lnTo>
                  <a:lnTo>
                    <a:pt x="1469" y="415"/>
                  </a:lnTo>
                  <a:lnTo>
                    <a:pt x="1476" y="422"/>
                  </a:lnTo>
                  <a:lnTo>
                    <a:pt x="1482" y="431"/>
                  </a:lnTo>
                  <a:lnTo>
                    <a:pt x="1482" y="434"/>
                  </a:lnTo>
                  <a:lnTo>
                    <a:pt x="1482" y="438"/>
                  </a:lnTo>
                  <a:lnTo>
                    <a:pt x="1480" y="440"/>
                  </a:lnTo>
                  <a:lnTo>
                    <a:pt x="1480" y="443"/>
                  </a:lnTo>
                  <a:lnTo>
                    <a:pt x="1478" y="447"/>
                  </a:lnTo>
                  <a:lnTo>
                    <a:pt x="1480" y="450"/>
                  </a:lnTo>
                  <a:lnTo>
                    <a:pt x="1482" y="454"/>
                  </a:lnTo>
                  <a:lnTo>
                    <a:pt x="1483" y="455"/>
                  </a:lnTo>
                  <a:lnTo>
                    <a:pt x="1487" y="455"/>
                  </a:lnTo>
                  <a:lnTo>
                    <a:pt x="1490" y="455"/>
                  </a:lnTo>
                  <a:lnTo>
                    <a:pt x="1492" y="455"/>
                  </a:lnTo>
                  <a:lnTo>
                    <a:pt x="1496" y="455"/>
                  </a:lnTo>
                  <a:lnTo>
                    <a:pt x="1497" y="457"/>
                  </a:lnTo>
                  <a:lnTo>
                    <a:pt x="1503" y="471"/>
                  </a:lnTo>
                  <a:lnTo>
                    <a:pt x="1503" y="482"/>
                  </a:lnTo>
                  <a:lnTo>
                    <a:pt x="1501" y="492"/>
                  </a:lnTo>
                  <a:lnTo>
                    <a:pt x="1504" y="501"/>
                  </a:lnTo>
                  <a:lnTo>
                    <a:pt x="1517" y="511"/>
                  </a:lnTo>
                  <a:lnTo>
                    <a:pt x="1506" y="532"/>
                  </a:lnTo>
                  <a:lnTo>
                    <a:pt x="1494" y="550"/>
                  </a:lnTo>
                  <a:lnTo>
                    <a:pt x="1497" y="550"/>
                  </a:lnTo>
                  <a:lnTo>
                    <a:pt x="1508" y="539"/>
                  </a:lnTo>
                  <a:lnTo>
                    <a:pt x="1518" y="530"/>
                  </a:lnTo>
                  <a:lnTo>
                    <a:pt x="1527" y="520"/>
                  </a:lnTo>
                  <a:lnTo>
                    <a:pt x="1539" y="523"/>
                  </a:lnTo>
                  <a:lnTo>
                    <a:pt x="1546" y="530"/>
                  </a:lnTo>
                  <a:lnTo>
                    <a:pt x="1553" y="539"/>
                  </a:lnTo>
                  <a:lnTo>
                    <a:pt x="1555" y="553"/>
                  </a:lnTo>
                  <a:lnTo>
                    <a:pt x="1571" y="553"/>
                  </a:lnTo>
                  <a:lnTo>
                    <a:pt x="1571" y="558"/>
                  </a:lnTo>
                  <a:lnTo>
                    <a:pt x="1572" y="562"/>
                  </a:lnTo>
                  <a:lnTo>
                    <a:pt x="1572" y="567"/>
                  </a:lnTo>
                  <a:lnTo>
                    <a:pt x="1574" y="572"/>
                  </a:lnTo>
                  <a:lnTo>
                    <a:pt x="1572" y="578"/>
                  </a:lnTo>
                  <a:lnTo>
                    <a:pt x="1572" y="581"/>
                  </a:lnTo>
                  <a:lnTo>
                    <a:pt x="1572" y="585"/>
                  </a:lnTo>
                  <a:lnTo>
                    <a:pt x="1574" y="586"/>
                  </a:lnTo>
                  <a:lnTo>
                    <a:pt x="1574" y="590"/>
                  </a:lnTo>
                  <a:lnTo>
                    <a:pt x="1574" y="592"/>
                  </a:lnTo>
                  <a:lnTo>
                    <a:pt x="1574" y="595"/>
                  </a:lnTo>
                  <a:lnTo>
                    <a:pt x="1555" y="609"/>
                  </a:lnTo>
                  <a:lnTo>
                    <a:pt x="1534" y="618"/>
                  </a:lnTo>
                  <a:lnTo>
                    <a:pt x="1510" y="623"/>
                  </a:lnTo>
                  <a:lnTo>
                    <a:pt x="1485" y="626"/>
                  </a:lnTo>
                  <a:lnTo>
                    <a:pt x="1461" y="630"/>
                  </a:lnTo>
                  <a:lnTo>
                    <a:pt x="1436" y="633"/>
                  </a:lnTo>
                  <a:lnTo>
                    <a:pt x="1415" y="640"/>
                  </a:lnTo>
                  <a:lnTo>
                    <a:pt x="1396" y="649"/>
                  </a:lnTo>
                  <a:lnTo>
                    <a:pt x="1382" y="665"/>
                  </a:lnTo>
                  <a:lnTo>
                    <a:pt x="1386" y="665"/>
                  </a:lnTo>
                  <a:lnTo>
                    <a:pt x="1403" y="653"/>
                  </a:lnTo>
                  <a:lnTo>
                    <a:pt x="1424" y="644"/>
                  </a:lnTo>
                  <a:lnTo>
                    <a:pt x="1447" y="639"/>
                  </a:lnTo>
                  <a:lnTo>
                    <a:pt x="1448" y="642"/>
                  </a:lnTo>
                  <a:lnTo>
                    <a:pt x="1450" y="646"/>
                  </a:lnTo>
                  <a:lnTo>
                    <a:pt x="1452" y="647"/>
                  </a:lnTo>
                  <a:lnTo>
                    <a:pt x="1455" y="649"/>
                  </a:lnTo>
                  <a:lnTo>
                    <a:pt x="1459" y="651"/>
                  </a:lnTo>
                  <a:lnTo>
                    <a:pt x="1462" y="654"/>
                  </a:lnTo>
                  <a:lnTo>
                    <a:pt x="1457" y="663"/>
                  </a:lnTo>
                  <a:lnTo>
                    <a:pt x="1454" y="670"/>
                  </a:lnTo>
                  <a:lnTo>
                    <a:pt x="1452" y="677"/>
                  </a:lnTo>
                  <a:lnTo>
                    <a:pt x="1450" y="688"/>
                  </a:lnTo>
                  <a:lnTo>
                    <a:pt x="1464" y="695"/>
                  </a:lnTo>
                  <a:lnTo>
                    <a:pt x="1473" y="705"/>
                  </a:lnTo>
                  <a:lnTo>
                    <a:pt x="1480" y="715"/>
                  </a:lnTo>
                  <a:lnTo>
                    <a:pt x="1489" y="726"/>
                  </a:lnTo>
                  <a:lnTo>
                    <a:pt x="1489" y="729"/>
                  </a:lnTo>
                  <a:lnTo>
                    <a:pt x="1489" y="731"/>
                  </a:lnTo>
                  <a:lnTo>
                    <a:pt x="1487" y="731"/>
                  </a:lnTo>
                  <a:lnTo>
                    <a:pt x="1487" y="733"/>
                  </a:lnTo>
                  <a:lnTo>
                    <a:pt x="1485" y="735"/>
                  </a:lnTo>
                  <a:lnTo>
                    <a:pt x="1475" y="747"/>
                  </a:lnTo>
                  <a:lnTo>
                    <a:pt x="1461" y="757"/>
                  </a:lnTo>
                  <a:lnTo>
                    <a:pt x="1443" y="764"/>
                  </a:lnTo>
                  <a:lnTo>
                    <a:pt x="1443" y="749"/>
                  </a:lnTo>
                  <a:lnTo>
                    <a:pt x="1452" y="743"/>
                  </a:lnTo>
                  <a:lnTo>
                    <a:pt x="1459" y="738"/>
                  </a:lnTo>
                  <a:lnTo>
                    <a:pt x="1466" y="729"/>
                  </a:lnTo>
                  <a:lnTo>
                    <a:pt x="1459" y="726"/>
                  </a:lnTo>
                  <a:lnTo>
                    <a:pt x="1459" y="722"/>
                  </a:lnTo>
                  <a:lnTo>
                    <a:pt x="1457" y="722"/>
                  </a:lnTo>
                  <a:lnTo>
                    <a:pt x="1455" y="722"/>
                  </a:lnTo>
                  <a:lnTo>
                    <a:pt x="1455" y="722"/>
                  </a:lnTo>
                  <a:lnTo>
                    <a:pt x="1455" y="724"/>
                  </a:lnTo>
                  <a:lnTo>
                    <a:pt x="1455" y="726"/>
                  </a:lnTo>
                  <a:lnTo>
                    <a:pt x="1455" y="726"/>
                  </a:lnTo>
                  <a:lnTo>
                    <a:pt x="1443" y="735"/>
                  </a:lnTo>
                  <a:lnTo>
                    <a:pt x="1427" y="742"/>
                  </a:lnTo>
                  <a:lnTo>
                    <a:pt x="1414" y="747"/>
                  </a:lnTo>
                  <a:lnTo>
                    <a:pt x="1400" y="754"/>
                  </a:lnTo>
                  <a:lnTo>
                    <a:pt x="1387" y="763"/>
                  </a:lnTo>
                  <a:lnTo>
                    <a:pt x="1379" y="775"/>
                  </a:lnTo>
                  <a:lnTo>
                    <a:pt x="1373" y="792"/>
                  </a:lnTo>
                  <a:lnTo>
                    <a:pt x="1379" y="794"/>
                  </a:lnTo>
                  <a:lnTo>
                    <a:pt x="1386" y="796"/>
                  </a:lnTo>
                  <a:lnTo>
                    <a:pt x="1389" y="799"/>
                  </a:lnTo>
                  <a:lnTo>
                    <a:pt x="1382" y="799"/>
                  </a:lnTo>
                  <a:lnTo>
                    <a:pt x="1372" y="808"/>
                  </a:lnTo>
                  <a:lnTo>
                    <a:pt x="1358" y="811"/>
                  </a:lnTo>
                  <a:lnTo>
                    <a:pt x="1345" y="813"/>
                  </a:lnTo>
                  <a:lnTo>
                    <a:pt x="1331" y="815"/>
                  </a:lnTo>
                  <a:lnTo>
                    <a:pt x="1321" y="843"/>
                  </a:lnTo>
                  <a:lnTo>
                    <a:pt x="1309" y="873"/>
                  </a:lnTo>
                  <a:lnTo>
                    <a:pt x="1305" y="869"/>
                  </a:lnTo>
                  <a:lnTo>
                    <a:pt x="1304" y="867"/>
                  </a:lnTo>
                  <a:lnTo>
                    <a:pt x="1300" y="866"/>
                  </a:lnTo>
                  <a:lnTo>
                    <a:pt x="1298" y="864"/>
                  </a:lnTo>
                  <a:lnTo>
                    <a:pt x="1293" y="860"/>
                  </a:lnTo>
                  <a:lnTo>
                    <a:pt x="1293" y="869"/>
                  </a:lnTo>
                  <a:lnTo>
                    <a:pt x="1295" y="873"/>
                  </a:lnTo>
                  <a:lnTo>
                    <a:pt x="1298" y="883"/>
                  </a:lnTo>
                  <a:lnTo>
                    <a:pt x="1302" y="895"/>
                  </a:lnTo>
                  <a:lnTo>
                    <a:pt x="1305" y="906"/>
                  </a:lnTo>
                  <a:lnTo>
                    <a:pt x="1305" y="911"/>
                  </a:lnTo>
                  <a:lnTo>
                    <a:pt x="1291" y="920"/>
                  </a:lnTo>
                  <a:lnTo>
                    <a:pt x="1276" y="928"/>
                  </a:lnTo>
                  <a:lnTo>
                    <a:pt x="1260" y="939"/>
                  </a:lnTo>
                  <a:lnTo>
                    <a:pt x="1244" y="949"/>
                  </a:lnTo>
                  <a:lnTo>
                    <a:pt x="1234" y="963"/>
                  </a:lnTo>
                  <a:lnTo>
                    <a:pt x="1229" y="981"/>
                  </a:lnTo>
                  <a:lnTo>
                    <a:pt x="1223" y="995"/>
                  </a:lnTo>
                  <a:lnTo>
                    <a:pt x="1225" y="1012"/>
                  </a:lnTo>
                  <a:lnTo>
                    <a:pt x="1230" y="1031"/>
                  </a:lnTo>
                  <a:lnTo>
                    <a:pt x="1237" y="1051"/>
                  </a:lnTo>
                  <a:lnTo>
                    <a:pt x="1244" y="1070"/>
                  </a:lnTo>
                  <a:lnTo>
                    <a:pt x="1248" y="1087"/>
                  </a:lnTo>
                  <a:lnTo>
                    <a:pt x="1244" y="1087"/>
                  </a:lnTo>
                  <a:lnTo>
                    <a:pt x="1244" y="1091"/>
                  </a:lnTo>
                  <a:lnTo>
                    <a:pt x="1232" y="1087"/>
                  </a:lnTo>
                  <a:lnTo>
                    <a:pt x="1227" y="1072"/>
                  </a:lnTo>
                  <a:lnTo>
                    <a:pt x="1218" y="1052"/>
                  </a:lnTo>
                  <a:lnTo>
                    <a:pt x="1208" y="1031"/>
                  </a:lnTo>
                  <a:lnTo>
                    <a:pt x="1197" y="1016"/>
                  </a:lnTo>
                  <a:lnTo>
                    <a:pt x="1187" y="1007"/>
                  </a:lnTo>
                  <a:lnTo>
                    <a:pt x="1174" y="1005"/>
                  </a:lnTo>
                  <a:lnTo>
                    <a:pt x="1159" y="998"/>
                  </a:lnTo>
                  <a:lnTo>
                    <a:pt x="1141" y="991"/>
                  </a:lnTo>
                  <a:lnTo>
                    <a:pt x="1120" y="988"/>
                  </a:lnTo>
                  <a:lnTo>
                    <a:pt x="1120" y="991"/>
                  </a:lnTo>
                  <a:lnTo>
                    <a:pt x="1117" y="991"/>
                  </a:lnTo>
                  <a:lnTo>
                    <a:pt x="1119" y="997"/>
                  </a:lnTo>
                  <a:lnTo>
                    <a:pt x="1122" y="1002"/>
                  </a:lnTo>
                  <a:lnTo>
                    <a:pt x="1124" y="1005"/>
                  </a:lnTo>
                  <a:lnTo>
                    <a:pt x="1126" y="1009"/>
                  </a:lnTo>
                  <a:lnTo>
                    <a:pt x="1129" y="1014"/>
                  </a:lnTo>
                  <a:lnTo>
                    <a:pt x="1113" y="1014"/>
                  </a:lnTo>
                  <a:lnTo>
                    <a:pt x="1101" y="1009"/>
                  </a:lnTo>
                  <a:lnTo>
                    <a:pt x="1085" y="1005"/>
                  </a:lnTo>
                  <a:lnTo>
                    <a:pt x="1070" y="1005"/>
                  </a:lnTo>
                  <a:lnTo>
                    <a:pt x="1054" y="1007"/>
                  </a:lnTo>
                  <a:lnTo>
                    <a:pt x="1043" y="1010"/>
                  </a:lnTo>
                  <a:lnTo>
                    <a:pt x="1031" y="1016"/>
                  </a:lnTo>
                  <a:lnTo>
                    <a:pt x="1021" y="1023"/>
                  </a:lnTo>
                  <a:lnTo>
                    <a:pt x="1014" y="1033"/>
                  </a:lnTo>
                  <a:lnTo>
                    <a:pt x="1010" y="1042"/>
                  </a:lnTo>
                  <a:lnTo>
                    <a:pt x="1012" y="1049"/>
                  </a:lnTo>
                  <a:lnTo>
                    <a:pt x="1012" y="1058"/>
                  </a:lnTo>
                  <a:lnTo>
                    <a:pt x="1009" y="1068"/>
                  </a:lnTo>
                  <a:lnTo>
                    <a:pt x="1002" y="1091"/>
                  </a:lnTo>
                  <a:lnTo>
                    <a:pt x="1002" y="1108"/>
                  </a:lnTo>
                  <a:lnTo>
                    <a:pt x="1003" y="1126"/>
                  </a:lnTo>
                  <a:lnTo>
                    <a:pt x="1010" y="1143"/>
                  </a:lnTo>
                  <a:lnTo>
                    <a:pt x="1021" y="1164"/>
                  </a:lnTo>
                  <a:lnTo>
                    <a:pt x="1033" y="1166"/>
                  </a:lnTo>
                  <a:lnTo>
                    <a:pt x="1040" y="1168"/>
                  </a:lnTo>
                  <a:lnTo>
                    <a:pt x="1043" y="1171"/>
                  </a:lnTo>
                  <a:lnTo>
                    <a:pt x="1047" y="1173"/>
                  </a:lnTo>
                  <a:lnTo>
                    <a:pt x="1052" y="1175"/>
                  </a:lnTo>
                  <a:lnTo>
                    <a:pt x="1061" y="1171"/>
                  </a:lnTo>
                  <a:lnTo>
                    <a:pt x="1075" y="1164"/>
                  </a:lnTo>
                  <a:lnTo>
                    <a:pt x="1078" y="1162"/>
                  </a:lnTo>
                  <a:lnTo>
                    <a:pt x="1080" y="1162"/>
                  </a:lnTo>
                  <a:lnTo>
                    <a:pt x="1084" y="1162"/>
                  </a:lnTo>
                  <a:lnTo>
                    <a:pt x="1084" y="1162"/>
                  </a:lnTo>
                  <a:lnTo>
                    <a:pt x="1085" y="1162"/>
                  </a:lnTo>
                  <a:lnTo>
                    <a:pt x="1087" y="1162"/>
                  </a:lnTo>
                  <a:lnTo>
                    <a:pt x="1087" y="1161"/>
                  </a:lnTo>
                  <a:lnTo>
                    <a:pt x="1091" y="1157"/>
                  </a:lnTo>
                  <a:lnTo>
                    <a:pt x="1092" y="1152"/>
                  </a:lnTo>
                  <a:lnTo>
                    <a:pt x="1094" y="1147"/>
                  </a:lnTo>
                  <a:lnTo>
                    <a:pt x="1096" y="1141"/>
                  </a:lnTo>
                  <a:lnTo>
                    <a:pt x="1098" y="1138"/>
                  </a:lnTo>
                  <a:lnTo>
                    <a:pt x="1106" y="1129"/>
                  </a:lnTo>
                  <a:lnTo>
                    <a:pt x="1117" y="1124"/>
                  </a:lnTo>
                  <a:lnTo>
                    <a:pt x="1133" y="1122"/>
                  </a:lnTo>
                  <a:lnTo>
                    <a:pt x="1134" y="1126"/>
                  </a:lnTo>
                  <a:lnTo>
                    <a:pt x="1136" y="1127"/>
                  </a:lnTo>
                  <a:lnTo>
                    <a:pt x="1136" y="1129"/>
                  </a:lnTo>
                  <a:lnTo>
                    <a:pt x="1138" y="1129"/>
                  </a:lnTo>
                  <a:lnTo>
                    <a:pt x="1138" y="1127"/>
                  </a:lnTo>
                  <a:lnTo>
                    <a:pt x="1139" y="1127"/>
                  </a:lnTo>
                  <a:lnTo>
                    <a:pt x="1143" y="1127"/>
                  </a:lnTo>
                  <a:lnTo>
                    <a:pt x="1148" y="1126"/>
                  </a:lnTo>
                  <a:lnTo>
                    <a:pt x="1148" y="1141"/>
                  </a:lnTo>
                  <a:lnTo>
                    <a:pt x="1141" y="1148"/>
                  </a:lnTo>
                  <a:lnTo>
                    <a:pt x="1136" y="1161"/>
                  </a:lnTo>
                  <a:lnTo>
                    <a:pt x="1131" y="1178"/>
                  </a:lnTo>
                  <a:lnTo>
                    <a:pt x="1126" y="1194"/>
                  </a:lnTo>
                  <a:lnTo>
                    <a:pt x="1120" y="1206"/>
                  </a:lnTo>
                  <a:lnTo>
                    <a:pt x="1138" y="1206"/>
                  </a:lnTo>
                  <a:lnTo>
                    <a:pt x="1153" y="1204"/>
                  </a:lnTo>
                  <a:lnTo>
                    <a:pt x="1167" y="1204"/>
                  </a:lnTo>
                  <a:lnTo>
                    <a:pt x="1180" y="1206"/>
                  </a:lnTo>
                  <a:lnTo>
                    <a:pt x="1188" y="1211"/>
                  </a:lnTo>
                  <a:lnTo>
                    <a:pt x="1195" y="1222"/>
                  </a:lnTo>
                  <a:lnTo>
                    <a:pt x="1197" y="1237"/>
                  </a:lnTo>
                  <a:lnTo>
                    <a:pt x="1194" y="1248"/>
                  </a:lnTo>
                  <a:lnTo>
                    <a:pt x="1190" y="1262"/>
                  </a:lnTo>
                  <a:lnTo>
                    <a:pt x="1190" y="1276"/>
                  </a:lnTo>
                  <a:lnTo>
                    <a:pt x="1199" y="1285"/>
                  </a:lnTo>
                  <a:lnTo>
                    <a:pt x="1204" y="1291"/>
                  </a:lnTo>
                  <a:lnTo>
                    <a:pt x="1211" y="1298"/>
                  </a:lnTo>
                  <a:lnTo>
                    <a:pt x="1222" y="1304"/>
                  </a:lnTo>
                  <a:lnTo>
                    <a:pt x="1235" y="1307"/>
                  </a:lnTo>
                  <a:lnTo>
                    <a:pt x="1242" y="1298"/>
                  </a:lnTo>
                  <a:lnTo>
                    <a:pt x="1251" y="1295"/>
                  </a:lnTo>
                  <a:lnTo>
                    <a:pt x="1267" y="1295"/>
                  </a:lnTo>
                  <a:lnTo>
                    <a:pt x="1269" y="1298"/>
                  </a:lnTo>
                  <a:lnTo>
                    <a:pt x="1272" y="1302"/>
                  </a:lnTo>
                  <a:lnTo>
                    <a:pt x="1274" y="1304"/>
                  </a:lnTo>
                  <a:lnTo>
                    <a:pt x="1276" y="1304"/>
                  </a:lnTo>
                  <a:lnTo>
                    <a:pt x="1281" y="1305"/>
                  </a:lnTo>
                  <a:lnTo>
                    <a:pt x="1286" y="1307"/>
                  </a:lnTo>
                  <a:lnTo>
                    <a:pt x="1293" y="1293"/>
                  </a:lnTo>
                  <a:lnTo>
                    <a:pt x="1302" y="1283"/>
                  </a:lnTo>
                  <a:lnTo>
                    <a:pt x="1312" y="1274"/>
                  </a:lnTo>
                  <a:lnTo>
                    <a:pt x="1325" y="1267"/>
                  </a:lnTo>
                  <a:lnTo>
                    <a:pt x="1344" y="1264"/>
                  </a:lnTo>
                  <a:lnTo>
                    <a:pt x="1347" y="1262"/>
                  </a:lnTo>
                  <a:lnTo>
                    <a:pt x="1349" y="1262"/>
                  </a:lnTo>
                  <a:lnTo>
                    <a:pt x="1352" y="1262"/>
                  </a:lnTo>
                  <a:lnTo>
                    <a:pt x="1354" y="1262"/>
                  </a:lnTo>
                  <a:lnTo>
                    <a:pt x="1358" y="1264"/>
                  </a:lnTo>
                  <a:lnTo>
                    <a:pt x="1363" y="1264"/>
                  </a:lnTo>
                  <a:lnTo>
                    <a:pt x="1361" y="1267"/>
                  </a:lnTo>
                  <a:lnTo>
                    <a:pt x="1361" y="1271"/>
                  </a:lnTo>
                  <a:lnTo>
                    <a:pt x="1359" y="1271"/>
                  </a:lnTo>
                  <a:lnTo>
                    <a:pt x="1359" y="1272"/>
                  </a:lnTo>
                  <a:lnTo>
                    <a:pt x="1361" y="1272"/>
                  </a:lnTo>
                  <a:lnTo>
                    <a:pt x="1363" y="1274"/>
                  </a:lnTo>
                  <a:lnTo>
                    <a:pt x="1366" y="1276"/>
                  </a:lnTo>
                  <a:lnTo>
                    <a:pt x="1366" y="1272"/>
                  </a:lnTo>
                  <a:lnTo>
                    <a:pt x="1370" y="1269"/>
                  </a:lnTo>
                  <a:lnTo>
                    <a:pt x="1372" y="1267"/>
                  </a:lnTo>
                  <a:lnTo>
                    <a:pt x="1373" y="1265"/>
                  </a:lnTo>
                  <a:lnTo>
                    <a:pt x="1375" y="1264"/>
                  </a:lnTo>
                  <a:lnTo>
                    <a:pt x="1379" y="1262"/>
                  </a:lnTo>
                  <a:lnTo>
                    <a:pt x="1382" y="1260"/>
                  </a:lnTo>
                  <a:lnTo>
                    <a:pt x="1398" y="1274"/>
                  </a:lnTo>
                  <a:lnTo>
                    <a:pt x="1419" y="1281"/>
                  </a:lnTo>
                  <a:lnTo>
                    <a:pt x="1440" y="1283"/>
                  </a:lnTo>
                  <a:lnTo>
                    <a:pt x="1464" y="1281"/>
                  </a:lnTo>
                  <a:lnTo>
                    <a:pt x="1489" y="1279"/>
                  </a:lnTo>
                  <a:lnTo>
                    <a:pt x="1489" y="1283"/>
                  </a:lnTo>
                  <a:lnTo>
                    <a:pt x="1489" y="1285"/>
                  </a:lnTo>
                  <a:lnTo>
                    <a:pt x="1487" y="1286"/>
                  </a:lnTo>
                  <a:lnTo>
                    <a:pt x="1487" y="1286"/>
                  </a:lnTo>
                  <a:lnTo>
                    <a:pt x="1487" y="1288"/>
                  </a:lnTo>
                  <a:lnTo>
                    <a:pt x="1485" y="1291"/>
                  </a:lnTo>
                  <a:lnTo>
                    <a:pt x="1497" y="1295"/>
                  </a:lnTo>
                  <a:lnTo>
                    <a:pt x="1504" y="1300"/>
                  </a:lnTo>
                  <a:lnTo>
                    <a:pt x="1511" y="1305"/>
                  </a:lnTo>
                  <a:lnTo>
                    <a:pt x="1523" y="1311"/>
                  </a:lnTo>
                  <a:lnTo>
                    <a:pt x="1523" y="1321"/>
                  </a:lnTo>
                  <a:lnTo>
                    <a:pt x="1536" y="1325"/>
                  </a:lnTo>
                  <a:lnTo>
                    <a:pt x="1544" y="1326"/>
                  </a:lnTo>
                  <a:lnTo>
                    <a:pt x="1551" y="1333"/>
                  </a:lnTo>
                  <a:lnTo>
                    <a:pt x="1555" y="1344"/>
                  </a:lnTo>
                  <a:lnTo>
                    <a:pt x="1576" y="1346"/>
                  </a:lnTo>
                  <a:lnTo>
                    <a:pt x="1593" y="1347"/>
                  </a:lnTo>
                  <a:lnTo>
                    <a:pt x="1616" y="1349"/>
                  </a:lnTo>
                  <a:lnTo>
                    <a:pt x="1632" y="1370"/>
                  </a:lnTo>
                  <a:lnTo>
                    <a:pt x="1651" y="1389"/>
                  </a:lnTo>
                  <a:lnTo>
                    <a:pt x="1672" y="1405"/>
                  </a:lnTo>
                  <a:lnTo>
                    <a:pt x="1696" y="1417"/>
                  </a:lnTo>
                  <a:lnTo>
                    <a:pt x="1695" y="1424"/>
                  </a:lnTo>
                  <a:lnTo>
                    <a:pt x="1691" y="1428"/>
                  </a:lnTo>
                  <a:lnTo>
                    <a:pt x="1688" y="1433"/>
                  </a:lnTo>
                  <a:lnTo>
                    <a:pt x="1684" y="1436"/>
                  </a:lnTo>
                  <a:lnTo>
                    <a:pt x="1681" y="1442"/>
                  </a:lnTo>
                  <a:lnTo>
                    <a:pt x="1703" y="1442"/>
                  </a:lnTo>
                  <a:lnTo>
                    <a:pt x="1724" y="1449"/>
                  </a:lnTo>
                  <a:lnTo>
                    <a:pt x="1728" y="1461"/>
                  </a:lnTo>
                  <a:lnTo>
                    <a:pt x="1733" y="1459"/>
                  </a:lnTo>
                  <a:lnTo>
                    <a:pt x="1736" y="1457"/>
                  </a:lnTo>
                  <a:lnTo>
                    <a:pt x="1742" y="1459"/>
                  </a:lnTo>
                  <a:lnTo>
                    <a:pt x="1743" y="1459"/>
                  </a:lnTo>
                  <a:lnTo>
                    <a:pt x="1747" y="1461"/>
                  </a:lnTo>
                  <a:lnTo>
                    <a:pt x="1750" y="1463"/>
                  </a:lnTo>
                  <a:lnTo>
                    <a:pt x="1754" y="1464"/>
                  </a:lnTo>
                  <a:lnTo>
                    <a:pt x="1808" y="1468"/>
                  </a:lnTo>
                  <a:lnTo>
                    <a:pt x="1813" y="1473"/>
                  </a:lnTo>
                  <a:lnTo>
                    <a:pt x="1817" y="1483"/>
                  </a:lnTo>
                  <a:lnTo>
                    <a:pt x="1818" y="1492"/>
                  </a:lnTo>
                  <a:lnTo>
                    <a:pt x="1824" y="1499"/>
                  </a:lnTo>
                  <a:lnTo>
                    <a:pt x="1832" y="1501"/>
                  </a:lnTo>
                  <a:lnTo>
                    <a:pt x="1841" y="1501"/>
                  </a:lnTo>
                  <a:lnTo>
                    <a:pt x="1848" y="1499"/>
                  </a:lnTo>
                  <a:lnTo>
                    <a:pt x="1853" y="1506"/>
                  </a:lnTo>
                  <a:lnTo>
                    <a:pt x="1859" y="1511"/>
                  </a:lnTo>
                  <a:lnTo>
                    <a:pt x="1862" y="1517"/>
                  </a:lnTo>
                  <a:lnTo>
                    <a:pt x="1864" y="1524"/>
                  </a:lnTo>
                  <a:lnTo>
                    <a:pt x="1866" y="1532"/>
                  </a:lnTo>
                  <a:lnTo>
                    <a:pt x="1853" y="1548"/>
                  </a:lnTo>
                  <a:lnTo>
                    <a:pt x="1839" y="1567"/>
                  </a:lnTo>
                  <a:lnTo>
                    <a:pt x="1825" y="1588"/>
                  </a:lnTo>
                  <a:lnTo>
                    <a:pt x="1813" y="1609"/>
                  </a:lnTo>
                  <a:lnTo>
                    <a:pt x="1805" y="1625"/>
                  </a:lnTo>
                  <a:lnTo>
                    <a:pt x="1805" y="1635"/>
                  </a:lnTo>
                  <a:lnTo>
                    <a:pt x="1806" y="1649"/>
                  </a:lnTo>
                  <a:lnTo>
                    <a:pt x="1810" y="1665"/>
                  </a:lnTo>
                  <a:lnTo>
                    <a:pt x="1808" y="1679"/>
                  </a:lnTo>
                  <a:lnTo>
                    <a:pt x="1805" y="1688"/>
                  </a:lnTo>
                  <a:lnTo>
                    <a:pt x="1798" y="1702"/>
                  </a:lnTo>
                  <a:lnTo>
                    <a:pt x="1789" y="1717"/>
                  </a:lnTo>
                  <a:lnTo>
                    <a:pt x="1780" y="1733"/>
                  </a:lnTo>
                  <a:lnTo>
                    <a:pt x="1771" y="1745"/>
                  </a:lnTo>
                  <a:lnTo>
                    <a:pt x="1766" y="1752"/>
                  </a:lnTo>
                  <a:lnTo>
                    <a:pt x="1756" y="1756"/>
                  </a:lnTo>
                  <a:lnTo>
                    <a:pt x="1740" y="1758"/>
                  </a:lnTo>
                  <a:lnTo>
                    <a:pt x="1724" y="1759"/>
                  </a:lnTo>
                  <a:lnTo>
                    <a:pt x="1709" y="1763"/>
                  </a:lnTo>
                  <a:lnTo>
                    <a:pt x="1695" y="1768"/>
                  </a:lnTo>
                  <a:lnTo>
                    <a:pt x="1686" y="1778"/>
                  </a:lnTo>
                  <a:lnTo>
                    <a:pt x="1682" y="1784"/>
                  </a:lnTo>
                  <a:lnTo>
                    <a:pt x="1682" y="1787"/>
                  </a:lnTo>
                  <a:lnTo>
                    <a:pt x="1682" y="1791"/>
                  </a:lnTo>
                  <a:lnTo>
                    <a:pt x="1684" y="1796"/>
                  </a:lnTo>
                  <a:lnTo>
                    <a:pt x="1686" y="1801"/>
                  </a:lnTo>
                  <a:lnTo>
                    <a:pt x="1674" y="1801"/>
                  </a:lnTo>
                  <a:lnTo>
                    <a:pt x="1672" y="1824"/>
                  </a:lnTo>
                  <a:lnTo>
                    <a:pt x="1668" y="1843"/>
                  </a:lnTo>
                  <a:lnTo>
                    <a:pt x="1661" y="1859"/>
                  </a:lnTo>
                  <a:lnTo>
                    <a:pt x="1654" y="1874"/>
                  </a:lnTo>
                  <a:lnTo>
                    <a:pt x="1647" y="1894"/>
                  </a:lnTo>
                  <a:lnTo>
                    <a:pt x="1642" y="1894"/>
                  </a:lnTo>
                  <a:lnTo>
                    <a:pt x="1642" y="1887"/>
                  </a:lnTo>
                  <a:lnTo>
                    <a:pt x="1642" y="1883"/>
                  </a:lnTo>
                  <a:lnTo>
                    <a:pt x="1640" y="1878"/>
                  </a:lnTo>
                  <a:lnTo>
                    <a:pt x="1639" y="1874"/>
                  </a:lnTo>
                  <a:lnTo>
                    <a:pt x="1637" y="1876"/>
                  </a:lnTo>
                  <a:lnTo>
                    <a:pt x="1637" y="1876"/>
                  </a:lnTo>
                  <a:lnTo>
                    <a:pt x="1635" y="1876"/>
                  </a:lnTo>
                  <a:lnTo>
                    <a:pt x="1633" y="1878"/>
                  </a:lnTo>
                  <a:lnTo>
                    <a:pt x="1632" y="1878"/>
                  </a:lnTo>
                  <a:lnTo>
                    <a:pt x="1623" y="1899"/>
                  </a:lnTo>
                  <a:lnTo>
                    <a:pt x="1613" y="1913"/>
                  </a:lnTo>
                  <a:lnTo>
                    <a:pt x="1602" y="1925"/>
                  </a:lnTo>
                  <a:lnTo>
                    <a:pt x="1590" y="1939"/>
                  </a:lnTo>
                  <a:lnTo>
                    <a:pt x="1565" y="1934"/>
                  </a:lnTo>
                  <a:lnTo>
                    <a:pt x="1543" y="1929"/>
                  </a:lnTo>
                  <a:lnTo>
                    <a:pt x="1543" y="1936"/>
                  </a:lnTo>
                  <a:lnTo>
                    <a:pt x="1555" y="1943"/>
                  </a:lnTo>
                  <a:lnTo>
                    <a:pt x="1560" y="1953"/>
                  </a:lnTo>
                  <a:lnTo>
                    <a:pt x="1562" y="1963"/>
                  </a:lnTo>
                  <a:lnTo>
                    <a:pt x="1560" y="1976"/>
                  </a:lnTo>
                  <a:lnTo>
                    <a:pt x="1558" y="1990"/>
                  </a:lnTo>
                  <a:lnTo>
                    <a:pt x="1527" y="1991"/>
                  </a:lnTo>
                  <a:lnTo>
                    <a:pt x="1501" y="1998"/>
                  </a:lnTo>
                  <a:lnTo>
                    <a:pt x="1499" y="2002"/>
                  </a:lnTo>
                  <a:lnTo>
                    <a:pt x="1497" y="2007"/>
                  </a:lnTo>
                  <a:lnTo>
                    <a:pt x="1497" y="2014"/>
                  </a:lnTo>
                  <a:lnTo>
                    <a:pt x="1497" y="2021"/>
                  </a:lnTo>
                  <a:lnTo>
                    <a:pt x="1496" y="2025"/>
                  </a:lnTo>
                  <a:lnTo>
                    <a:pt x="1496" y="2026"/>
                  </a:lnTo>
                  <a:lnTo>
                    <a:pt x="1496" y="2030"/>
                  </a:lnTo>
                  <a:lnTo>
                    <a:pt x="1496" y="2033"/>
                  </a:lnTo>
                  <a:lnTo>
                    <a:pt x="1497" y="2040"/>
                  </a:lnTo>
                  <a:lnTo>
                    <a:pt x="1489" y="2040"/>
                  </a:lnTo>
                  <a:lnTo>
                    <a:pt x="1478" y="2042"/>
                  </a:lnTo>
                  <a:lnTo>
                    <a:pt x="1464" y="2042"/>
                  </a:lnTo>
                  <a:lnTo>
                    <a:pt x="1450" y="2044"/>
                  </a:lnTo>
                  <a:lnTo>
                    <a:pt x="1450" y="2051"/>
                  </a:lnTo>
                  <a:lnTo>
                    <a:pt x="1457" y="2054"/>
                  </a:lnTo>
                  <a:lnTo>
                    <a:pt x="1462" y="2058"/>
                  </a:lnTo>
                  <a:lnTo>
                    <a:pt x="1466" y="2059"/>
                  </a:lnTo>
                  <a:lnTo>
                    <a:pt x="1469" y="2061"/>
                  </a:lnTo>
                  <a:lnTo>
                    <a:pt x="1473" y="2065"/>
                  </a:lnTo>
                  <a:lnTo>
                    <a:pt x="1475" y="2068"/>
                  </a:lnTo>
                  <a:lnTo>
                    <a:pt x="1478" y="2073"/>
                  </a:lnTo>
                  <a:lnTo>
                    <a:pt x="1471" y="2075"/>
                  </a:lnTo>
                  <a:lnTo>
                    <a:pt x="1466" y="2077"/>
                  </a:lnTo>
                  <a:lnTo>
                    <a:pt x="1461" y="2079"/>
                  </a:lnTo>
                  <a:lnTo>
                    <a:pt x="1457" y="2080"/>
                  </a:lnTo>
                  <a:lnTo>
                    <a:pt x="1455" y="2086"/>
                  </a:lnTo>
                  <a:lnTo>
                    <a:pt x="1450" y="2096"/>
                  </a:lnTo>
                  <a:lnTo>
                    <a:pt x="1447" y="2107"/>
                  </a:lnTo>
                  <a:lnTo>
                    <a:pt x="1443" y="2117"/>
                  </a:lnTo>
                  <a:lnTo>
                    <a:pt x="1440" y="2119"/>
                  </a:lnTo>
                  <a:lnTo>
                    <a:pt x="1438" y="2119"/>
                  </a:lnTo>
                  <a:lnTo>
                    <a:pt x="1433" y="2121"/>
                  </a:lnTo>
                  <a:lnTo>
                    <a:pt x="1427" y="2121"/>
                  </a:lnTo>
                  <a:lnTo>
                    <a:pt x="1427" y="2126"/>
                  </a:lnTo>
                  <a:lnTo>
                    <a:pt x="1427" y="2129"/>
                  </a:lnTo>
                  <a:lnTo>
                    <a:pt x="1427" y="2131"/>
                  </a:lnTo>
                  <a:lnTo>
                    <a:pt x="1426" y="2133"/>
                  </a:lnTo>
                  <a:lnTo>
                    <a:pt x="1427" y="2135"/>
                  </a:lnTo>
                  <a:lnTo>
                    <a:pt x="1427" y="2136"/>
                  </a:lnTo>
                  <a:lnTo>
                    <a:pt x="1431" y="2143"/>
                  </a:lnTo>
                  <a:lnTo>
                    <a:pt x="1434" y="2149"/>
                  </a:lnTo>
                  <a:lnTo>
                    <a:pt x="1440" y="2152"/>
                  </a:lnTo>
                  <a:lnTo>
                    <a:pt x="1445" y="2155"/>
                  </a:lnTo>
                  <a:lnTo>
                    <a:pt x="1450" y="2159"/>
                  </a:lnTo>
                  <a:lnTo>
                    <a:pt x="1447" y="2171"/>
                  </a:lnTo>
                  <a:lnTo>
                    <a:pt x="1433" y="2178"/>
                  </a:lnTo>
                  <a:lnTo>
                    <a:pt x="1419" y="2192"/>
                  </a:lnTo>
                  <a:lnTo>
                    <a:pt x="1407" y="2210"/>
                  </a:lnTo>
                  <a:lnTo>
                    <a:pt x="1398" y="2227"/>
                  </a:lnTo>
                  <a:lnTo>
                    <a:pt x="1393" y="2243"/>
                  </a:lnTo>
                  <a:lnTo>
                    <a:pt x="1398" y="2248"/>
                  </a:lnTo>
                  <a:lnTo>
                    <a:pt x="1403" y="2253"/>
                  </a:lnTo>
                  <a:lnTo>
                    <a:pt x="1407" y="2258"/>
                  </a:lnTo>
                  <a:lnTo>
                    <a:pt x="1408" y="2267"/>
                  </a:lnTo>
                  <a:lnTo>
                    <a:pt x="1400" y="2269"/>
                  </a:lnTo>
                  <a:lnTo>
                    <a:pt x="1387" y="2276"/>
                  </a:lnTo>
                  <a:lnTo>
                    <a:pt x="1375" y="2286"/>
                  </a:lnTo>
                  <a:lnTo>
                    <a:pt x="1366" y="2297"/>
                  </a:lnTo>
                  <a:lnTo>
                    <a:pt x="1365" y="2300"/>
                  </a:lnTo>
                  <a:lnTo>
                    <a:pt x="1363" y="2304"/>
                  </a:lnTo>
                  <a:lnTo>
                    <a:pt x="1363" y="2307"/>
                  </a:lnTo>
                  <a:lnTo>
                    <a:pt x="1363" y="2313"/>
                  </a:lnTo>
                  <a:lnTo>
                    <a:pt x="1366" y="2313"/>
                  </a:lnTo>
                  <a:lnTo>
                    <a:pt x="1366" y="2309"/>
                  </a:lnTo>
                  <a:lnTo>
                    <a:pt x="1377" y="2297"/>
                  </a:lnTo>
                  <a:lnTo>
                    <a:pt x="1386" y="2285"/>
                  </a:lnTo>
                  <a:lnTo>
                    <a:pt x="1389" y="2286"/>
                  </a:lnTo>
                  <a:lnTo>
                    <a:pt x="1391" y="2286"/>
                  </a:lnTo>
                  <a:lnTo>
                    <a:pt x="1391" y="2288"/>
                  </a:lnTo>
                  <a:lnTo>
                    <a:pt x="1391" y="2288"/>
                  </a:lnTo>
                  <a:lnTo>
                    <a:pt x="1393" y="2290"/>
                  </a:lnTo>
                  <a:lnTo>
                    <a:pt x="1396" y="2299"/>
                  </a:lnTo>
                  <a:lnTo>
                    <a:pt x="1398" y="2309"/>
                  </a:lnTo>
                  <a:lnTo>
                    <a:pt x="1400" y="2321"/>
                  </a:lnTo>
                  <a:lnTo>
                    <a:pt x="1401" y="2332"/>
                  </a:lnTo>
                  <a:lnTo>
                    <a:pt x="1407" y="2332"/>
                  </a:lnTo>
                  <a:lnTo>
                    <a:pt x="1408" y="2332"/>
                  </a:lnTo>
                  <a:lnTo>
                    <a:pt x="1412" y="2332"/>
                  </a:lnTo>
                  <a:lnTo>
                    <a:pt x="1412" y="2334"/>
                  </a:lnTo>
                  <a:lnTo>
                    <a:pt x="1414" y="2334"/>
                  </a:lnTo>
                  <a:lnTo>
                    <a:pt x="1414" y="2335"/>
                  </a:lnTo>
                  <a:lnTo>
                    <a:pt x="1417" y="2339"/>
                  </a:lnTo>
                  <a:lnTo>
                    <a:pt x="1414" y="2341"/>
                  </a:lnTo>
                  <a:lnTo>
                    <a:pt x="1412" y="2342"/>
                  </a:lnTo>
                  <a:lnTo>
                    <a:pt x="1412" y="2344"/>
                  </a:lnTo>
                  <a:lnTo>
                    <a:pt x="1410" y="2344"/>
                  </a:lnTo>
                  <a:lnTo>
                    <a:pt x="1408" y="2346"/>
                  </a:lnTo>
                  <a:lnTo>
                    <a:pt x="1405" y="2347"/>
                  </a:lnTo>
                  <a:lnTo>
                    <a:pt x="1389" y="2351"/>
                  </a:lnTo>
                  <a:lnTo>
                    <a:pt x="1373" y="2347"/>
                  </a:lnTo>
                  <a:lnTo>
                    <a:pt x="1358" y="2339"/>
                  </a:lnTo>
                  <a:lnTo>
                    <a:pt x="1342" y="2327"/>
                  </a:lnTo>
                  <a:lnTo>
                    <a:pt x="1328" y="2313"/>
                  </a:lnTo>
                  <a:lnTo>
                    <a:pt x="1318" y="2299"/>
                  </a:lnTo>
                  <a:lnTo>
                    <a:pt x="1312" y="2285"/>
                  </a:lnTo>
                  <a:lnTo>
                    <a:pt x="1316" y="2285"/>
                  </a:lnTo>
                  <a:lnTo>
                    <a:pt x="1328" y="2297"/>
                  </a:lnTo>
                  <a:lnTo>
                    <a:pt x="1340" y="2307"/>
                  </a:lnTo>
                  <a:lnTo>
                    <a:pt x="1354" y="2316"/>
                  </a:lnTo>
                  <a:lnTo>
                    <a:pt x="1354" y="2309"/>
                  </a:lnTo>
                  <a:lnTo>
                    <a:pt x="1335" y="2299"/>
                  </a:lnTo>
                  <a:lnTo>
                    <a:pt x="1319" y="2285"/>
                  </a:lnTo>
                  <a:lnTo>
                    <a:pt x="1309" y="2265"/>
                  </a:lnTo>
                  <a:lnTo>
                    <a:pt x="1302" y="2243"/>
                  </a:lnTo>
                  <a:lnTo>
                    <a:pt x="1298" y="2220"/>
                  </a:lnTo>
                  <a:lnTo>
                    <a:pt x="1300" y="2194"/>
                  </a:lnTo>
                  <a:lnTo>
                    <a:pt x="1302" y="2169"/>
                  </a:lnTo>
                  <a:lnTo>
                    <a:pt x="1307" y="2147"/>
                  </a:lnTo>
                  <a:lnTo>
                    <a:pt x="1314" y="2126"/>
                  </a:lnTo>
                  <a:lnTo>
                    <a:pt x="1321" y="2108"/>
                  </a:lnTo>
                  <a:lnTo>
                    <a:pt x="1331" y="2108"/>
                  </a:lnTo>
                  <a:lnTo>
                    <a:pt x="1340" y="2073"/>
                  </a:lnTo>
                  <a:lnTo>
                    <a:pt x="1335" y="2073"/>
                  </a:lnTo>
                  <a:lnTo>
                    <a:pt x="1335" y="2070"/>
                  </a:lnTo>
                  <a:lnTo>
                    <a:pt x="1331" y="2073"/>
                  </a:lnTo>
                  <a:lnTo>
                    <a:pt x="1328" y="2077"/>
                  </a:lnTo>
                  <a:lnTo>
                    <a:pt x="1326" y="2080"/>
                  </a:lnTo>
                  <a:lnTo>
                    <a:pt x="1323" y="2084"/>
                  </a:lnTo>
                  <a:lnTo>
                    <a:pt x="1316" y="2086"/>
                  </a:lnTo>
                  <a:lnTo>
                    <a:pt x="1316" y="2082"/>
                  </a:lnTo>
                  <a:lnTo>
                    <a:pt x="1328" y="2009"/>
                  </a:lnTo>
                  <a:lnTo>
                    <a:pt x="1326" y="2002"/>
                  </a:lnTo>
                  <a:lnTo>
                    <a:pt x="1323" y="1990"/>
                  </a:lnTo>
                  <a:lnTo>
                    <a:pt x="1325" y="1979"/>
                  </a:lnTo>
                  <a:lnTo>
                    <a:pt x="1337" y="1937"/>
                  </a:lnTo>
                  <a:lnTo>
                    <a:pt x="1347" y="1894"/>
                  </a:lnTo>
                  <a:lnTo>
                    <a:pt x="1356" y="1847"/>
                  </a:lnTo>
                  <a:lnTo>
                    <a:pt x="1366" y="1801"/>
                  </a:lnTo>
                  <a:lnTo>
                    <a:pt x="1372" y="1771"/>
                  </a:lnTo>
                  <a:lnTo>
                    <a:pt x="1373" y="1740"/>
                  </a:lnTo>
                  <a:lnTo>
                    <a:pt x="1375" y="1710"/>
                  </a:lnTo>
                  <a:lnTo>
                    <a:pt x="1379" y="1682"/>
                  </a:lnTo>
                  <a:lnTo>
                    <a:pt x="1344" y="1669"/>
                  </a:lnTo>
                  <a:lnTo>
                    <a:pt x="1314" y="1649"/>
                  </a:lnTo>
                  <a:lnTo>
                    <a:pt x="1290" y="1623"/>
                  </a:lnTo>
                  <a:lnTo>
                    <a:pt x="1270" y="1595"/>
                  </a:lnTo>
                  <a:lnTo>
                    <a:pt x="1263" y="1579"/>
                  </a:lnTo>
                  <a:lnTo>
                    <a:pt x="1258" y="1564"/>
                  </a:lnTo>
                  <a:lnTo>
                    <a:pt x="1253" y="1546"/>
                  </a:lnTo>
                  <a:lnTo>
                    <a:pt x="1246" y="1532"/>
                  </a:lnTo>
                  <a:lnTo>
                    <a:pt x="1235" y="1522"/>
                  </a:lnTo>
                  <a:lnTo>
                    <a:pt x="1232" y="1518"/>
                  </a:lnTo>
                  <a:lnTo>
                    <a:pt x="1227" y="1518"/>
                  </a:lnTo>
                  <a:lnTo>
                    <a:pt x="1223" y="1517"/>
                  </a:lnTo>
                  <a:lnTo>
                    <a:pt x="1220" y="1513"/>
                  </a:lnTo>
                  <a:lnTo>
                    <a:pt x="1216" y="1510"/>
                  </a:lnTo>
                  <a:lnTo>
                    <a:pt x="1220" y="1503"/>
                  </a:lnTo>
                  <a:lnTo>
                    <a:pt x="1220" y="1497"/>
                  </a:lnTo>
                  <a:lnTo>
                    <a:pt x="1220" y="1490"/>
                  </a:lnTo>
                  <a:lnTo>
                    <a:pt x="1220" y="1483"/>
                  </a:lnTo>
                  <a:lnTo>
                    <a:pt x="1229" y="1478"/>
                  </a:lnTo>
                  <a:lnTo>
                    <a:pt x="1235" y="1473"/>
                  </a:lnTo>
                  <a:lnTo>
                    <a:pt x="1244" y="1468"/>
                  </a:lnTo>
                  <a:lnTo>
                    <a:pt x="1244" y="1464"/>
                  </a:lnTo>
                  <a:lnTo>
                    <a:pt x="1235" y="1464"/>
                  </a:lnTo>
                  <a:lnTo>
                    <a:pt x="1230" y="1463"/>
                  </a:lnTo>
                  <a:lnTo>
                    <a:pt x="1225" y="1463"/>
                  </a:lnTo>
                  <a:lnTo>
                    <a:pt x="1220" y="1461"/>
                  </a:lnTo>
                  <a:lnTo>
                    <a:pt x="1227" y="1445"/>
                  </a:lnTo>
                  <a:lnTo>
                    <a:pt x="1232" y="1429"/>
                  </a:lnTo>
                  <a:lnTo>
                    <a:pt x="1239" y="1414"/>
                  </a:lnTo>
                  <a:lnTo>
                    <a:pt x="1251" y="1401"/>
                  </a:lnTo>
                  <a:lnTo>
                    <a:pt x="1265" y="1389"/>
                  </a:lnTo>
                  <a:lnTo>
                    <a:pt x="1277" y="1375"/>
                  </a:lnTo>
                  <a:lnTo>
                    <a:pt x="1276" y="1365"/>
                  </a:lnTo>
                  <a:lnTo>
                    <a:pt x="1276" y="1351"/>
                  </a:lnTo>
                  <a:lnTo>
                    <a:pt x="1274" y="1337"/>
                  </a:lnTo>
                  <a:lnTo>
                    <a:pt x="1269" y="1328"/>
                  </a:lnTo>
                  <a:lnTo>
                    <a:pt x="1262" y="1318"/>
                  </a:lnTo>
                  <a:lnTo>
                    <a:pt x="1255" y="1307"/>
                  </a:lnTo>
                  <a:lnTo>
                    <a:pt x="1248" y="1307"/>
                  </a:lnTo>
                  <a:lnTo>
                    <a:pt x="1246" y="1309"/>
                  </a:lnTo>
                  <a:lnTo>
                    <a:pt x="1244" y="1311"/>
                  </a:lnTo>
                  <a:lnTo>
                    <a:pt x="1242" y="1312"/>
                  </a:lnTo>
                  <a:lnTo>
                    <a:pt x="1239" y="1314"/>
                  </a:lnTo>
                  <a:lnTo>
                    <a:pt x="1241" y="1318"/>
                  </a:lnTo>
                  <a:lnTo>
                    <a:pt x="1241" y="1321"/>
                  </a:lnTo>
                  <a:lnTo>
                    <a:pt x="1241" y="1321"/>
                  </a:lnTo>
                  <a:lnTo>
                    <a:pt x="1241" y="1323"/>
                  </a:lnTo>
                  <a:lnTo>
                    <a:pt x="1241" y="1323"/>
                  </a:lnTo>
                  <a:lnTo>
                    <a:pt x="1239" y="1326"/>
                  </a:lnTo>
                  <a:lnTo>
                    <a:pt x="1237" y="1326"/>
                  </a:lnTo>
                  <a:lnTo>
                    <a:pt x="1235" y="1328"/>
                  </a:lnTo>
                  <a:lnTo>
                    <a:pt x="1234" y="1328"/>
                  </a:lnTo>
                  <a:lnTo>
                    <a:pt x="1232" y="1328"/>
                  </a:lnTo>
                  <a:lnTo>
                    <a:pt x="1229" y="1330"/>
                  </a:lnTo>
                  <a:lnTo>
                    <a:pt x="1220" y="1323"/>
                  </a:lnTo>
                  <a:lnTo>
                    <a:pt x="1204" y="1314"/>
                  </a:lnTo>
                  <a:lnTo>
                    <a:pt x="1188" y="1305"/>
                  </a:lnTo>
                  <a:lnTo>
                    <a:pt x="1173" y="1298"/>
                  </a:lnTo>
                  <a:lnTo>
                    <a:pt x="1162" y="1295"/>
                  </a:lnTo>
                  <a:lnTo>
                    <a:pt x="1153" y="1274"/>
                  </a:lnTo>
                  <a:lnTo>
                    <a:pt x="1145" y="1262"/>
                  </a:lnTo>
                  <a:lnTo>
                    <a:pt x="1136" y="1253"/>
                  </a:lnTo>
                  <a:lnTo>
                    <a:pt x="1127" y="1250"/>
                  </a:lnTo>
                  <a:lnTo>
                    <a:pt x="1113" y="1246"/>
                  </a:lnTo>
                  <a:lnTo>
                    <a:pt x="1098" y="1241"/>
                  </a:lnTo>
                  <a:lnTo>
                    <a:pt x="1078" y="1234"/>
                  </a:lnTo>
                  <a:lnTo>
                    <a:pt x="1066" y="1225"/>
                  </a:lnTo>
                  <a:lnTo>
                    <a:pt x="1056" y="1216"/>
                  </a:lnTo>
                  <a:lnTo>
                    <a:pt x="1040" y="1209"/>
                  </a:lnTo>
                  <a:lnTo>
                    <a:pt x="1030" y="1209"/>
                  </a:lnTo>
                  <a:lnTo>
                    <a:pt x="1023" y="1213"/>
                  </a:lnTo>
                  <a:lnTo>
                    <a:pt x="1017" y="1216"/>
                  </a:lnTo>
                  <a:lnTo>
                    <a:pt x="1010" y="1220"/>
                  </a:lnTo>
                  <a:lnTo>
                    <a:pt x="1002" y="1218"/>
                  </a:lnTo>
                  <a:lnTo>
                    <a:pt x="998" y="1216"/>
                  </a:lnTo>
                  <a:lnTo>
                    <a:pt x="995" y="1213"/>
                  </a:lnTo>
                  <a:lnTo>
                    <a:pt x="991" y="1209"/>
                  </a:lnTo>
                  <a:lnTo>
                    <a:pt x="986" y="1204"/>
                  </a:lnTo>
                  <a:lnTo>
                    <a:pt x="982" y="1201"/>
                  </a:lnTo>
                  <a:lnTo>
                    <a:pt x="979" y="1199"/>
                  </a:lnTo>
                  <a:lnTo>
                    <a:pt x="956" y="1195"/>
                  </a:lnTo>
                  <a:lnTo>
                    <a:pt x="953" y="1192"/>
                  </a:lnTo>
                  <a:lnTo>
                    <a:pt x="949" y="1189"/>
                  </a:lnTo>
                  <a:lnTo>
                    <a:pt x="946" y="1185"/>
                  </a:lnTo>
                  <a:lnTo>
                    <a:pt x="942" y="1182"/>
                  </a:lnTo>
                  <a:lnTo>
                    <a:pt x="941" y="1180"/>
                  </a:lnTo>
                  <a:lnTo>
                    <a:pt x="921" y="1183"/>
                  </a:lnTo>
                  <a:lnTo>
                    <a:pt x="918" y="1182"/>
                  </a:lnTo>
                  <a:lnTo>
                    <a:pt x="913" y="1175"/>
                  </a:lnTo>
                  <a:lnTo>
                    <a:pt x="904" y="1168"/>
                  </a:lnTo>
                  <a:lnTo>
                    <a:pt x="897" y="1159"/>
                  </a:lnTo>
                  <a:lnTo>
                    <a:pt x="890" y="1152"/>
                  </a:lnTo>
                  <a:lnTo>
                    <a:pt x="886" y="1148"/>
                  </a:lnTo>
                  <a:lnTo>
                    <a:pt x="893" y="1126"/>
                  </a:lnTo>
                  <a:lnTo>
                    <a:pt x="874" y="1105"/>
                  </a:lnTo>
                  <a:lnTo>
                    <a:pt x="857" y="1082"/>
                  </a:lnTo>
                  <a:lnTo>
                    <a:pt x="839" y="1058"/>
                  </a:lnTo>
                  <a:lnTo>
                    <a:pt x="822" y="1033"/>
                  </a:lnTo>
                  <a:lnTo>
                    <a:pt x="818" y="1031"/>
                  </a:lnTo>
                  <a:lnTo>
                    <a:pt x="813" y="1030"/>
                  </a:lnTo>
                  <a:lnTo>
                    <a:pt x="810" y="1030"/>
                  </a:lnTo>
                  <a:lnTo>
                    <a:pt x="804" y="1028"/>
                  </a:lnTo>
                  <a:lnTo>
                    <a:pt x="803" y="1026"/>
                  </a:lnTo>
                  <a:lnTo>
                    <a:pt x="796" y="1017"/>
                  </a:lnTo>
                  <a:lnTo>
                    <a:pt x="792" y="1007"/>
                  </a:lnTo>
                  <a:lnTo>
                    <a:pt x="789" y="997"/>
                  </a:lnTo>
                  <a:lnTo>
                    <a:pt x="783" y="986"/>
                  </a:lnTo>
                  <a:lnTo>
                    <a:pt x="775" y="981"/>
                  </a:lnTo>
                  <a:lnTo>
                    <a:pt x="771" y="977"/>
                  </a:lnTo>
                  <a:lnTo>
                    <a:pt x="768" y="974"/>
                  </a:lnTo>
                  <a:lnTo>
                    <a:pt x="764" y="972"/>
                  </a:lnTo>
                  <a:lnTo>
                    <a:pt x="764" y="991"/>
                  </a:lnTo>
                  <a:lnTo>
                    <a:pt x="769" y="998"/>
                  </a:lnTo>
                  <a:lnTo>
                    <a:pt x="780" y="1010"/>
                  </a:lnTo>
                  <a:lnTo>
                    <a:pt x="790" y="1024"/>
                  </a:lnTo>
                  <a:lnTo>
                    <a:pt x="803" y="1042"/>
                  </a:lnTo>
                  <a:lnTo>
                    <a:pt x="813" y="1059"/>
                  </a:lnTo>
                  <a:lnTo>
                    <a:pt x="824" y="1077"/>
                  </a:lnTo>
                  <a:lnTo>
                    <a:pt x="832" y="1093"/>
                  </a:lnTo>
                  <a:lnTo>
                    <a:pt x="836" y="1103"/>
                  </a:lnTo>
                  <a:lnTo>
                    <a:pt x="836" y="1110"/>
                  </a:lnTo>
                  <a:lnTo>
                    <a:pt x="834" y="1113"/>
                  </a:lnTo>
                  <a:lnTo>
                    <a:pt x="832" y="1115"/>
                  </a:lnTo>
                  <a:lnTo>
                    <a:pt x="832" y="1117"/>
                  </a:lnTo>
                  <a:lnTo>
                    <a:pt x="829" y="1119"/>
                  </a:lnTo>
                  <a:lnTo>
                    <a:pt x="829" y="1112"/>
                  </a:lnTo>
                  <a:lnTo>
                    <a:pt x="827" y="1106"/>
                  </a:lnTo>
                  <a:lnTo>
                    <a:pt x="827" y="1103"/>
                  </a:lnTo>
                  <a:lnTo>
                    <a:pt x="825" y="1099"/>
                  </a:lnTo>
                  <a:lnTo>
                    <a:pt x="822" y="1099"/>
                  </a:lnTo>
                  <a:lnTo>
                    <a:pt x="820" y="1099"/>
                  </a:lnTo>
                  <a:lnTo>
                    <a:pt x="818" y="1099"/>
                  </a:lnTo>
                  <a:lnTo>
                    <a:pt x="817" y="1099"/>
                  </a:lnTo>
                  <a:lnTo>
                    <a:pt x="815" y="1099"/>
                  </a:lnTo>
                  <a:lnTo>
                    <a:pt x="810" y="1099"/>
                  </a:lnTo>
                  <a:lnTo>
                    <a:pt x="806" y="1087"/>
                  </a:lnTo>
                  <a:lnTo>
                    <a:pt x="803" y="1075"/>
                  </a:lnTo>
                  <a:lnTo>
                    <a:pt x="797" y="1065"/>
                  </a:lnTo>
                  <a:lnTo>
                    <a:pt x="789" y="1056"/>
                  </a:lnTo>
                  <a:lnTo>
                    <a:pt x="778" y="1049"/>
                  </a:lnTo>
                  <a:lnTo>
                    <a:pt x="768" y="1042"/>
                  </a:lnTo>
                  <a:lnTo>
                    <a:pt x="759" y="1030"/>
                  </a:lnTo>
                  <a:lnTo>
                    <a:pt x="762" y="1028"/>
                  </a:lnTo>
                  <a:lnTo>
                    <a:pt x="764" y="1028"/>
                  </a:lnTo>
                  <a:lnTo>
                    <a:pt x="764" y="1028"/>
                  </a:lnTo>
                  <a:lnTo>
                    <a:pt x="766" y="1028"/>
                  </a:lnTo>
                  <a:lnTo>
                    <a:pt x="766" y="1026"/>
                  </a:lnTo>
                  <a:lnTo>
                    <a:pt x="766" y="1024"/>
                  </a:lnTo>
                  <a:lnTo>
                    <a:pt x="768" y="1023"/>
                  </a:lnTo>
                  <a:lnTo>
                    <a:pt x="755" y="1014"/>
                  </a:lnTo>
                  <a:lnTo>
                    <a:pt x="749" y="1003"/>
                  </a:lnTo>
                  <a:lnTo>
                    <a:pt x="743" y="991"/>
                  </a:lnTo>
                  <a:lnTo>
                    <a:pt x="740" y="977"/>
                  </a:lnTo>
                  <a:lnTo>
                    <a:pt x="733" y="965"/>
                  </a:lnTo>
                  <a:lnTo>
                    <a:pt x="724" y="955"/>
                  </a:lnTo>
                  <a:lnTo>
                    <a:pt x="714" y="949"/>
                  </a:lnTo>
                  <a:lnTo>
                    <a:pt x="701" y="944"/>
                  </a:lnTo>
                  <a:lnTo>
                    <a:pt x="691" y="937"/>
                  </a:lnTo>
                  <a:lnTo>
                    <a:pt x="684" y="928"/>
                  </a:lnTo>
                  <a:lnTo>
                    <a:pt x="680" y="918"/>
                  </a:lnTo>
                  <a:lnTo>
                    <a:pt x="675" y="907"/>
                  </a:lnTo>
                  <a:lnTo>
                    <a:pt x="663" y="890"/>
                  </a:lnTo>
                  <a:lnTo>
                    <a:pt x="653" y="878"/>
                  </a:lnTo>
                  <a:lnTo>
                    <a:pt x="642" y="867"/>
                  </a:lnTo>
                  <a:lnTo>
                    <a:pt x="635" y="855"/>
                  </a:lnTo>
                  <a:lnTo>
                    <a:pt x="630" y="839"/>
                  </a:lnTo>
                  <a:lnTo>
                    <a:pt x="626" y="818"/>
                  </a:lnTo>
                  <a:lnTo>
                    <a:pt x="625" y="789"/>
                  </a:lnTo>
                  <a:lnTo>
                    <a:pt x="625" y="782"/>
                  </a:lnTo>
                  <a:lnTo>
                    <a:pt x="626" y="768"/>
                  </a:lnTo>
                  <a:lnTo>
                    <a:pt x="626" y="749"/>
                  </a:lnTo>
                  <a:lnTo>
                    <a:pt x="626" y="726"/>
                  </a:lnTo>
                  <a:lnTo>
                    <a:pt x="626" y="705"/>
                  </a:lnTo>
                  <a:lnTo>
                    <a:pt x="628" y="688"/>
                  </a:lnTo>
                  <a:lnTo>
                    <a:pt x="630" y="677"/>
                  </a:lnTo>
                  <a:lnTo>
                    <a:pt x="635" y="675"/>
                  </a:lnTo>
                  <a:lnTo>
                    <a:pt x="639" y="675"/>
                  </a:lnTo>
                  <a:lnTo>
                    <a:pt x="642" y="675"/>
                  </a:lnTo>
                  <a:lnTo>
                    <a:pt x="646" y="675"/>
                  </a:lnTo>
                  <a:lnTo>
                    <a:pt x="649" y="677"/>
                  </a:lnTo>
                  <a:lnTo>
                    <a:pt x="651" y="681"/>
                  </a:lnTo>
                  <a:lnTo>
                    <a:pt x="654" y="684"/>
                  </a:lnTo>
                  <a:lnTo>
                    <a:pt x="656" y="688"/>
                  </a:lnTo>
                  <a:lnTo>
                    <a:pt x="656" y="668"/>
                  </a:lnTo>
                  <a:lnTo>
                    <a:pt x="644" y="654"/>
                  </a:lnTo>
                  <a:lnTo>
                    <a:pt x="630" y="640"/>
                  </a:lnTo>
                  <a:lnTo>
                    <a:pt x="614" y="630"/>
                  </a:lnTo>
                  <a:lnTo>
                    <a:pt x="614" y="639"/>
                  </a:lnTo>
                  <a:lnTo>
                    <a:pt x="621" y="644"/>
                  </a:lnTo>
                  <a:lnTo>
                    <a:pt x="628" y="649"/>
                  </a:lnTo>
                  <a:lnTo>
                    <a:pt x="635" y="654"/>
                  </a:lnTo>
                  <a:lnTo>
                    <a:pt x="640" y="661"/>
                  </a:lnTo>
                  <a:lnTo>
                    <a:pt x="640" y="665"/>
                  </a:lnTo>
                  <a:lnTo>
                    <a:pt x="639" y="665"/>
                  </a:lnTo>
                  <a:lnTo>
                    <a:pt x="639" y="667"/>
                  </a:lnTo>
                  <a:lnTo>
                    <a:pt x="639" y="667"/>
                  </a:lnTo>
                  <a:lnTo>
                    <a:pt x="637" y="668"/>
                  </a:lnTo>
                  <a:lnTo>
                    <a:pt x="633" y="670"/>
                  </a:lnTo>
                  <a:lnTo>
                    <a:pt x="632" y="672"/>
                  </a:lnTo>
                  <a:lnTo>
                    <a:pt x="626" y="672"/>
                  </a:lnTo>
                  <a:lnTo>
                    <a:pt x="621" y="672"/>
                  </a:lnTo>
                  <a:lnTo>
                    <a:pt x="619" y="672"/>
                  </a:lnTo>
                  <a:lnTo>
                    <a:pt x="619" y="670"/>
                  </a:lnTo>
                  <a:lnTo>
                    <a:pt x="618" y="670"/>
                  </a:lnTo>
                  <a:lnTo>
                    <a:pt x="618" y="670"/>
                  </a:lnTo>
                  <a:lnTo>
                    <a:pt x="614" y="668"/>
                  </a:lnTo>
                  <a:lnTo>
                    <a:pt x="602" y="653"/>
                  </a:lnTo>
                  <a:lnTo>
                    <a:pt x="591" y="637"/>
                  </a:lnTo>
                  <a:lnTo>
                    <a:pt x="583" y="619"/>
                  </a:lnTo>
                  <a:lnTo>
                    <a:pt x="591" y="619"/>
                  </a:lnTo>
                  <a:lnTo>
                    <a:pt x="595" y="621"/>
                  </a:lnTo>
                  <a:lnTo>
                    <a:pt x="598" y="621"/>
                  </a:lnTo>
                  <a:lnTo>
                    <a:pt x="602" y="621"/>
                  </a:lnTo>
                  <a:lnTo>
                    <a:pt x="605" y="619"/>
                  </a:lnTo>
                  <a:lnTo>
                    <a:pt x="591" y="614"/>
                  </a:lnTo>
                  <a:lnTo>
                    <a:pt x="583" y="606"/>
                  </a:lnTo>
                  <a:lnTo>
                    <a:pt x="576" y="595"/>
                  </a:lnTo>
                  <a:lnTo>
                    <a:pt x="570" y="583"/>
                  </a:lnTo>
                  <a:lnTo>
                    <a:pt x="567" y="571"/>
                  </a:lnTo>
                  <a:lnTo>
                    <a:pt x="562" y="560"/>
                  </a:lnTo>
                  <a:lnTo>
                    <a:pt x="555" y="551"/>
                  </a:lnTo>
                  <a:lnTo>
                    <a:pt x="544" y="546"/>
                  </a:lnTo>
                  <a:lnTo>
                    <a:pt x="548" y="523"/>
                  </a:lnTo>
                  <a:lnTo>
                    <a:pt x="536" y="510"/>
                  </a:lnTo>
                  <a:lnTo>
                    <a:pt x="525" y="494"/>
                  </a:lnTo>
                  <a:lnTo>
                    <a:pt x="516" y="478"/>
                  </a:lnTo>
                  <a:lnTo>
                    <a:pt x="504" y="462"/>
                  </a:lnTo>
                  <a:lnTo>
                    <a:pt x="490" y="450"/>
                  </a:lnTo>
                  <a:lnTo>
                    <a:pt x="471" y="441"/>
                  </a:lnTo>
                  <a:lnTo>
                    <a:pt x="448" y="436"/>
                  </a:lnTo>
                  <a:lnTo>
                    <a:pt x="429" y="427"/>
                  </a:lnTo>
                  <a:lnTo>
                    <a:pt x="415" y="415"/>
                  </a:lnTo>
                  <a:lnTo>
                    <a:pt x="399" y="401"/>
                  </a:lnTo>
                  <a:lnTo>
                    <a:pt x="384" y="393"/>
                  </a:lnTo>
                  <a:lnTo>
                    <a:pt x="352" y="393"/>
                  </a:lnTo>
                  <a:lnTo>
                    <a:pt x="342" y="387"/>
                  </a:lnTo>
                  <a:lnTo>
                    <a:pt x="333" y="380"/>
                  </a:lnTo>
                  <a:lnTo>
                    <a:pt x="323" y="375"/>
                  </a:lnTo>
                  <a:lnTo>
                    <a:pt x="307" y="373"/>
                  </a:lnTo>
                  <a:lnTo>
                    <a:pt x="307" y="396"/>
                  </a:lnTo>
                  <a:lnTo>
                    <a:pt x="289" y="405"/>
                  </a:lnTo>
                  <a:lnTo>
                    <a:pt x="274" y="414"/>
                  </a:lnTo>
                  <a:lnTo>
                    <a:pt x="253" y="419"/>
                  </a:lnTo>
                  <a:lnTo>
                    <a:pt x="258" y="403"/>
                  </a:lnTo>
                  <a:lnTo>
                    <a:pt x="265" y="387"/>
                  </a:lnTo>
                  <a:lnTo>
                    <a:pt x="275" y="373"/>
                  </a:lnTo>
                  <a:lnTo>
                    <a:pt x="284" y="358"/>
                  </a:lnTo>
                  <a:lnTo>
                    <a:pt x="275" y="358"/>
                  </a:lnTo>
                  <a:lnTo>
                    <a:pt x="275" y="361"/>
                  </a:lnTo>
                  <a:lnTo>
                    <a:pt x="262" y="372"/>
                  </a:lnTo>
                  <a:lnTo>
                    <a:pt x="251" y="386"/>
                  </a:lnTo>
                  <a:lnTo>
                    <a:pt x="244" y="401"/>
                  </a:lnTo>
                  <a:lnTo>
                    <a:pt x="239" y="417"/>
                  </a:lnTo>
                  <a:lnTo>
                    <a:pt x="232" y="434"/>
                  </a:lnTo>
                  <a:lnTo>
                    <a:pt x="221" y="450"/>
                  </a:lnTo>
                  <a:lnTo>
                    <a:pt x="214" y="457"/>
                  </a:lnTo>
                  <a:lnTo>
                    <a:pt x="200" y="468"/>
                  </a:lnTo>
                  <a:lnTo>
                    <a:pt x="183" y="478"/>
                  </a:lnTo>
                  <a:lnTo>
                    <a:pt x="162" y="490"/>
                  </a:lnTo>
                  <a:lnTo>
                    <a:pt x="141" y="504"/>
                  </a:lnTo>
                  <a:lnTo>
                    <a:pt x="120" y="517"/>
                  </a:lnTo>
                  <a:lnTo>
                    <a:pt x="99" y="527"/>
                  </a:lnTo>
                  <a:lnTo>
                    <a:pt x="83" y="534"/>
                  </a:lnTo>
                  <a:lnTo>
                    <a:pt x="73" y="537"/>
                  </a:lnTo>
                  <a:lnTo>
                    <a:pt x="73" y="534"/>
                  </a:lnTo>
                  <a:lnTo>
                    <a:pt x="77" y="534"/>
                  </a:lnTo>
                  <a:lnTo>
                    <a:pt x="89" y="522"/>
                  </a:lnTo>
                  <a:lnTo>
                    <a:pt x="104" y="511"/>
                  </a:lnTo>
                  <a:lnTo>
                    <a:pt x="122" y="501"/>
                  </a:lnTo>
                  <a:lnTo>
                    <a:pt x="139" y="490"/>
                  </a:lnTo>
                  <a:lnTo>
                    <a:pt x="155" y="478"/>
                  </a:lnTo>
                  <a:lnTo>
                    <a:pt x="167" y="464"/>
                  </a:lnTo>
                  <a:lnTo>
                    <a:pt x="176" y="448"/>
                  </a:lnTo>
                  <a:lnTo>
                    <a:pt x="179" y="427"/>
                  </a:lnTo>
                  <a:lnTo>
                    <a:pt x="166" y="431"/>
                  </a:lnTo>
                  <a:lnTo>
                    <a:pt x="157" y="434"/>
                  </a:lnTo>
                  <a:lnTo>
                    <a:pt x="145" y="438"/>
                  </a:lnTo>
                  <a:lnTo>
                    <a:pt x="145" y="434"/>
                  </a:lnTo>
                  <a:lnTo>
                    <a:pt x="145" y="431"/>
                  </a:lnTo>
                  <a:lnTo>
                    <a:pt x="145" y="431"/>
                  </a:lnTo>
                  <a:lnTo>
                    <a:pt x="143" y="429"/>
                  </a:lnTo>
                  <a:lnTo>
                    <a:pt x="143" y="429"/>
                  </a:lnTo>
                  <a:lnTo>
                    <a:pt x="141" y="429"/>
                  </a:lnTo>
                  <a:lnTo>
                    <a:pt x="138" y="427"/>
                  </a:lnTo>
                  <a:lnTo>
                    <a:pt x="136" y="429"/>
                  </a:lnTo>
                  <a:lnTo>
                    <a:pt x="134" y="431"/>
                  </a:lnTo>
                  <a:lnTo>
                    <a:pt x="132" y="433"/>
                  </a:lnTo>
                  <a:lnTo>
                    <a:pt x="131" y="433"/>
                  </a:lnTo>
                  <a:lnTo>
                    <a:pt x="127" y="434"/>
                  </a:lnTo>
                  <a:lnTo>
                    <a:pt x="122" y="434"/>
                  </a:lnTo>
                  <a:lnTo>
                    <a:pt x="120" y="424"/>
                  </a:lnTo>
                  <a:lnTo>
                    <a:pt x="115" y="410"/>
                  </a:lnTo>
                  <a:lnTo>
                    <a:pt x="111" y="400"/>
                  </a:lnTo>
                  <a:lnTo>
                    <a:pt x="108" y="403"/>
                  </a:lnTo>
                  <a:lnTo>
                    <a:pt x="106" y="405"/>
                  </a:lnTo>
                  <a:lnTo>
                    <a:pt x="104" y="405"/>
                  </a:lnTo>
                  <a:lnTo>
                    <a:pt x="101" y="405"/>
                  </a:lnTo>
                  <a:lnTo>
                    <a:pt x="99" y="403"/>
                  </a:lnTo>
                  <a:lnTo>
                    <a:pt x="82" y="391"/>
                  </a:lnTo>
                  <a:lnTo>
                    <a:pt x="68" y="373"/>
                  </a:lnTo>
                  <a:lnTo>
                    <a:pt x="57" y="354"/>
                  </a:lnTo>
                  <a:lnTo>
                    <a:pt x="63" y="344"/>
                  </a:lnTo>
                  <a:lnTo>
                    <a:pt x="68" y="331"/>
                  </a:lnTo>
                  <a:lnTo>
                    <a:pt x="73" y="321"/>
                  </a:lnTo>
                  <a:lnTo>
                    <a:pt x="80" y="312"/>
                  </a:lnTo>
                  <a:lnTo>
                    <a:pt x="92" y="305"/>
                  </a:lnTo>
                  <a:lnTo>
                    <a:pt x="103" y="302"/>
                  </a:lnTo>
                  <a:lnTo>
                    <a:pt x="113" y="297"/>
                  </a:lnTo>
                  <a:lnTo>
                    <a:pt x="120" y="290"/>
                  </a:lnTo>
                  <a:lnTo>
                    <a:pt x="125" y="279"/>
                  </a:lnTo>
                  <a:lnTo>
                    <a:pt x="125" y="262"/>
                  </a:lnTo>
                  <a:lnTo>
                    <a:pt x="127" y="260"/>
                  </a:lnTo>
                  <a:lnTo>
                    <a:pt x="129" y="260"/>
                  </a:lnTo>
                  <a:lnTo>
                    <a:pt x="129" y="258"/>
                  </a:lnTo>
                  <a:lnTo>
                    <a:pt x="129" y="256"/>
                  </a:lnTo>
                  <a:lnTo>
                    <a:pt x="131" y="255"/>
                  </a:lnTo>
                  <a:lnTo>
                    <a:pt x="115" y="255"/>
                  </a:lnTo>
                  <a:lnTo>
                    <a:pt x="111" y="258"/>
                  </a:lnTo>
                  <a:lnTo>
                    <a:pt x="110" y="260"/>
                  </a:lnTo>
                  <a:lnTo>
                    <a:pt x="108" y="262"/>
                  </a:lnTo>
                  <a:lnTo>
                    <a:pt x="104" y="263"/>
                  </a:lnTo>
                  <a:lnTo>
                    <a:pt x="101" y="265"/>
                  </a:lnTo>
                  <a:lnTo>
                    <a:pt x="96" y="265"/>
                  </a:lnTo>
                  <a:lnTo>
                    <a:pt x="85" y="262"/>
                  </a:lnTo>
                  <a:lnTo>
                    <a:pt x="70" y="256"/>
                  </a:lnTo>
                  <a:lnTo>
                    <a:pt x="52" y="253"/>
                  </a:lnTo>
                  <a:lnTo>
                    <a:pt x="38" y="246"/>
                  </a:lnTo>
                  <a:lnTo>
                    <a:pt x="35" y="220"/>
                  </a:lnTo>
                  <a:lnTo>
                    <a:pt x="42" y="220"/>
                  </a:lnTo>
                  <a:lnTo>
                    <a:pt x="45" y="218"/>
                  </a:lnTo>
                  <a:lnTo>
                    <a:pt x="50" y="216"/>
                  </a:lnTo>
                  <a:lnTo>
                    <a:pt x="54" y="215"/>
                  </a:lnTo>
                  <a:lnTo>
                    <a:pt x="57" y="215"/>
                  </a:lnTo>
                  <a:lnTo>
                    <a:pt x="61" y="211"/>
                  </a:lnTo>
                  <a:lnTo>
                    <a:pt x="64" y="208"/>
                  </a:lnTo>
                  <a:lnTo>
                    <a:pt x="63" y="206"/>
                  </a:lnTo>
                  <a:lnTo>
                    <a:pt x="63" y="206"/>
                  </a:lnTo>
                  <a:lnTo>
                    <a:pt x="63" y="204"/>
                  </a:lnTo>
                  <a:lnTo>
                    <a:pt x="63" y="204"/>
                  </a:lnTo>
                  <a:lnTo>
                    <a:pt x="61" y="201"/>
                  </a:lnTo>
                  <a:lnTo>
                    <a:pt x="77" y="201"/>
                  </a:lnTo>
                  <a:lnTo>
                    <a:pt x="78" y="199"/>
                  </a:lnTo>
                  <a:lnTo>
                    <a:pt x="80" y="199"/>
                  </a:lnTo>
                  <a:lnTo>
                    <a:pt x="82" y="197"/>
                  </a:lnTo>
                  <a:lnTo>
                    <a:pt x="83" y="197"/>
                  </a:lnTo>
                  <a:lnTo>
                    <a:pt x="87" y="197"/>
                  </a:lnTo>
                  <a:lnTo>
                    <a:pt x="92" y="202"/>
                  </a:lnTo>
                  <a:lnTo>
                    <a:pt x="97" y="206"/>
                  </a:lnTo>
                  <a:lnTo>
                    <a:pt x="103" y="211"/>
                  </a:lnTo>
                  <a:lnTo>
                    <a:pt x="106" y="216"/>
                  </a:lnTo>
                  <a:lnTo>
                    <a:pt x="118" y="211"/>
                  </a:lnTo>
                  <a:lnTo>
                    <a:pt x="118" y="204"/>
                  </a:lnTo>
                  <a:lnTo>
                    <a:pt x="115" y="199"/>
                  </a:lnTo>
                  <a:lnTo>
                    <a:pt x="113" y="194"/>
                  </a:lnTo>
                  <a:lnTo>
                    <a:pt x="111" y="188"/>
                  </a:lnTo>
                  <a:lnTo>
                    <a:pt x="110" y="183"/>
                  </a:lnTo>
                  <a:lnTo>
                    <a:pt x="106" y="178"/>
                  </a:lnTo>
                  <a:lnTo>
                    <a:pt x="94" y="164"/>
                  </a:lnTo>
                  <a:lnTo>
                    <a:pt x="80" y="153"/>
                  </a:lnTo>
                  <a:lnTo>
                    <a:pt x="64" y="143"/>
                  </a:lnTo>
                  <a:lnTo>
                    <a:pt x="50" y="133"/>
                  </a:lnTo>
                  <a:lnTo>
                    <a:pt x="42" y="117"/>
                  </a:lnTo>
                  <a:lnTo>
                    <a:pt x="45" y="112"/>
                  </a:lnTo>
                  <a:lnTo>
                    <a:pt x="47" y="106"/>
                  </a:lnTo>
                  <a:lnTo>
                    <a:pt x="49" y="101"/>
                  </a:lnTo>
                  <a:lnTo>
                    <a:pt x="70" y="103"/>
                  </a:lnTo>
                  <a:lnTo>
                    <a:pt x="90" y="101"/>
                  </a:lnTo>
                  <a:lnTo>
                    <a:pt x="106" y="92"/>
                  </a:lnTo>
                  <a:lnTo>
                    <a:pt x="111" y="80"/>
                  </a:lnTo>
                  <a:lnTo>
                    <a:pt x="115" y="68"/>
                  </a:lnTo>
                  <a:lnTo>
                    <a:pt x="118" y="57"/>
                  </a:lnTo>
                  <a:lnTo>
                    <a:pt x="131" y="47"/>
                  </a:lnTo>
                  <a:lnTo>
                    <a:pt x="148" y="38"/>
                  </a:lnTo>
                  <a:lnTo>
                    <a:pt x="167" y="33"/>
                  </a:lnTo>
                  <a:lnTo>
                    <a:pt x="183" y="26"/>
                  </a:lnTo>
                  <a:lnTo>
                    <a:pt x="199" y="16"/>
                  </a:lnTo>
                  <a:lnTo>
                    <a:pt x="204" y="19"/>
                  </a:lnTo>
                  <a:lnTo>
                    <a:pt x="207" y="21"/>
                  </a:lnTo>
                  <a:lnTo>
                    <a:pt x="207" y="24"/>
                  </a:lnTo>
                  <a:lnTo>
                    <a:pt x="209" y="26"/>
                  </a:lnTo>
                  <a:lnTo>
                    <a:pt x="209" y="30"/>
                  </a:lnTo>
                  <a:lnTo>
                    <a:pt x="211" y="31"/>
                  </a:lnTo>
                  <a:lnTo>
                    <a:pt x="214" y="35"/>
                  </a:lnTo>
                  <a:lnTo>
                    <a:pt x="218" y="38"/>
                  </a:lnTo>
                  <a:lnTo>
                    <a:pt x="223" y="38"/>
                  </a:lnTo>
                  <a:lnTo>
                    <a:pt x="227" y="38"/>
                  </a:lnTo>
                  <a:lnTo>
                    <a:pt x="230" y="37"/>
                  </a:lnTo>
                  <a:lnTo>
                    <a:pt x="234" y="35"/>
                  </a:lnTo>
                  <a:lnTo>
                    <a:pt x="237" y="35"/>
                  </a:lnTo>
                  <a:lnTo>
                    <a:pt x="241" y="35"/>
                  </a:lnTo>
                  <a:lnTo>
                    <a:pt x="244" y="37"/>
                  </a:lnTo>
                  <a:lnTo>
                    <a:pt x="248" y="40"/>
                  </a:lnTo>
                  <a:lnTo>
                    <a:pt x="253" y="45"/>
                  </a:lnTo>
                  <a:lnTo>
                    <a:pt x="256" y="49"/>
                  </a:lnTo>
                  <a:lnTo>
                    <a:pt x="260" y="52"/>
                  </a:lnTo>
                  <a:lnTo>
                    <a:pt x="265" y="54"/>
                  </a:lnTo>
                  <a:lnTo>
                    <a:pt x="270" y="56"/>
                  </a:lnTo>
                  <a:lnTo>
                    <a:pt x="275" y="54"/>
                  </a:lnTo>
                  <a:lnTo>
                    <a:pt x="279" y="54"/>
                  </a:lnTo>
                  <a:lnTo>
                    <a:pt x="282" y="52"/>
                  </a:lnTo>
                  <a:lnTo>
                    <a:pt x="288" y="50"/>
                  </a:lnTo>
                  <a:lnTo>
                    <a:pt x="291" y="50"/>
                  </a:lnTo>
                  <a:lnTo>
                    <a:pt x="302" y="54"/>
                  </a:lnTo>
                  <a:lnTo>
                    <a:pt x="317" y="59"/>
                  </a:lnTo>
                  <a:lnTo>
                    <a:pt x="331" y="66"/>
                  </a:lnTo>
                  <a:lnTo>
                    <a:pt x="345" y="70"/>
                  </a:lnTo>
                  <a:lnTo>
                    <a:pt x="375" y="66"/>
                  </a:lnTo>
                  <a:lnTo>
                    <a:pt x="394" y="75"/>
                  </a:lnTo>
                  <a:lnTo>
                    <a:pt x="412" y="87"/>
                  </a:lnTo>
                  <a:lnTo>
                    <a:pt x="429" y="98"/>
                  </a:lnTo>
                  <a:lnTo>
                    <a:pt x="448" y="108"/>
                  </a:lnTo>
                  <a:lnTo>
                    <a:pt x="471" y="112"/>
                  </a:lnTo>
                  <a:lnTo>
                    <a:pt x="471" y="105"/>
                  </a:lnTo>
                  <a:lnTo>
                    <a:pt x="466" y="99"/>
                  </a:lnTo>
                  <a:lnTo>
                    <a:pt x="461" y="92"/>
                  </a:lnTo>
                  <a:lnTo>
                    <a:pt x="455" y="85"/>
                  </a:lnTo>
                  <a:lnTo>
                    <a:pt x="452" y="77"/>
                  </a:lnTo>
                  <a:lnTo>
                    <a:pt x="473" y="75"/>
                  </a:lnTo>
                  <a:lnTo>
                    <a:pt x="487" y="71"/>
                  </a:lnTo>
                  <a:lnTo>
                    <a:pt x="499" y="64"/>
                  </a:lnTo>
                  <a:lnTo>
                    <a:pt x="509" y="57"/>
                  </a:lnTo>
                  <a:lnTo>
                    <a:pt x="520" y="49"/>
                  </a:lnTo>
                  <a:lnTo>
                    <a:pt x="532" y="43"/>
                  </a:lnTo>
                  <a:lnTo>
                    <a:pt x="548" y="40"/>
                  </a:lnTo>
                  <a:lnTo>
                    <a:pt x="551" y="42"/>
                  </a:lnTo>
                  <a:lnTo>
                    <a:pt x="557" y="43"/>
                  </a:lnTo>
                  <a:lnTo>
                    <a:pt x="560" y="45"/>
                  </a:lnTo>
                  <a:lnTo>
                    <a:pt x="563" y="47"/>
                  </a:lnTo>
                  <a:lnTo>
                    <a:pt x="557" y="47"/>
                  </a:lnTo>
                  <a:lnTo>
                    <a:pt x="539" y="61"/>
                  </a:lnTo>
                  <a:lnTo>
                    <a:pt x="520" y="73"/>
                  </a:lnTo>
                  <a:lnTo>
                    <a:pt x="499" y="82"/>
                  </a:lnTo>
                  <a:lnTo>
                    <a:pt x="499" y="89"/>
                  </a:lnTo>
                  <a:lnTo>
                    <a:pt x="518" y="92"/>
                  </a:lnTo>
                  <a:lnTo>
                    <a:pt x="527" y="82"/>
                  </a:lnTo>
                  <a:lnTo>
                    <a:pt x="536" y="77"/>
                  </a:lnTo>
                  <a:lnTo>
                    <a:pt x="548" y="75"/>
                  </a:lnTo>
                  <a:lnTo>
                    <a:pt x="560" y="75"/>
                  </a:lnTo>
                  <a:lnTo>
                    <a:pt x="576" y="73"/>
                  </a:lnTo>
                  <a:lnTo>
                    <a:pt x="577" y="68"/>
                  </a:lnTo>
                  <a:lnTo>
                    <a:pt x="579" y="63"/>
                  </a:lnTo>
                  <a:lnTo>
                    <a:pt x="583" y="57"/>
                  </a:lnTo>
                  <a:lnTo>
                    <a:pt x="586" y="54"/>
                  </a:lnTo>
                  <a:lnTo>
                    <a:pt x="591" y="66"/>
                  </a:lnTo>
                  <a:lnTo>
                    <a:pt x="597" y="75"/>
                  </a:lnTo>
                  <a:lnTo>
                    <a:pt x="605" y="82"/>
                  </a:lnTo>
                  <a:lnTo>
                    <a:pt x="618" y="85"/>
                  </a:lnTo>
                  <a:lnTo>
                    <a:pt x="621" y="82"/>
                  </a:lnTo>
                  <a:lnTo>
                    <a:pt x="623" y="80"/>
                  </a:lnTo>
                  <a:lnTo>
                    <a:pt x="626" y="78"/>
                  </a:lnTo>
                  <a:lnTo>
                    <a:pt x="628" y="77"/>
                  </a:lnTo>
                  <a:lnTo>
                    <a:pt x="632" y="77"/>
                  </a:lnTo>
                  <a:lnTo>
                    <a:pt x="633" y="77"/>
                  </a:lnTo>
                  <a:lnTo>
                    <a:pt x="637" y="82"/>
                  </a:lnTo>
                  <a:lnTo>
                    <a:pt x="639" y="85"/>
                  </a:lnTo>
                  <a:lnTo>
                    <a:pt x="640" y="89"/>
                  </a:lnTo>
                  <a:lnTo>
                    <a:pt x="646" y="87"/>
                  </a:lnTo>
                  <a:lnTo>
                    <a:pt x="651" y="84"/>
                  </a:lnTo>
                  <a:lnTo>
                    <a:pt x="654" y="80"/>
                  </a:lnTo>
                  <a:lnTo>
                    <a:pt x="659" y="78"/>
                  </a:lnTo>
                  <a:lnTo>
                    <a:pt x="663" y="77"/>
                  </a:lnTo>
                  <a:lnTo>
                    <a:pt x="682" y="82"/>
                  </a:lnTo>
                  <a:lnTo>
                    <a:pt x="698" y="94"/>
                  </a:lnTo>
                  <a:lnTo>
                    <a:pt x="714" y="106"/>
                  </a:lnTo>
                  <a:lnTo>
                    <a:pt x="729" y="117"/>
                  </a:lnTo>
                  <a:lnTo>
                    <a:pt x="735" y="117"/>
                  </a:lnTo>
                  <a:lnTo>
                    <a:pt x="740" y="117"/>
                  </a:lnTo>
                  <a:lnTo>
                    <a:pt x="743" y="115"/>
                  </a:lnTo>
                  <a:lnTo>
                    <a:pt x="749" y="113"/>
                  </a:lnTo>
                  <a:lnTo>
                    <a:pt x="752" y="112"/>
                  </a:lnTo>
                  <a:lnTo>
                    <a:pt x="755" y="112"/>
                  </a:lnTo>
                  <a:lnTo>
                    <a:pt x="759" y="115"/>
                  </a:lnTo>
                  <a:lnTo>
                    <a:pt x="762" y="119"/>
                  </a:lnTo>
                  <a:lnTo>
                    <a:pt x="766" y="124"/>
                  </a:lnTo>
                  <a:lnTo>
                    <a:pt x="769" y="131"/>
                  </a:lnTo>
                  <a:lnTo>
                    <a:pt x="771" y="134"/>
                  </a:lnTo>
                  <a:lnTo>
                    <a:pt x="768" y="136"/>
                  </a:lnTo>
                  <a:lnTo>
                    <a:pt x="764" y="138"/>
                  </a:lnTo>
                  <a:lnTo>
                    <a:pt x="764" y="138"/>
                  </a:lnTo>
                  <a:lnTo>
                    <a:pt x="762" y="139"/>
                  </a:lnTo>
                  <a:lnTo>
                    <a:pt x="762" y="141"/>
                  </a:lnTo>
                  <a:lnTo>
                    <a:pt x="761" y="143"/>
                  </a:lnTo>
                  <a:lnTo>
                    <a:pt x="759" y="146"/>
                  </a:lnTo>
                  <a:lnTo>
                    <a:pt x="771" y="146"/>
                  </a:lnTo>
                  <a:lnTo>
                    <a:pt x="787" y="148"/>
                  </a:lnTo>
                  <a:lnTo>
                    <a:pt x="803" y="148"/>
                  </a:lnTo>
                  <a:lnTo>
                    <a:pt x="817" y="148"/>
                  </a:lnTo>
                  <a:lnTo>
                    <a:pt x="825" y="150"/>
                  </a:lnTo>
                  <a:lnTo>
                    <a:pt x="834" y="160"/>
                  </a:lnTo>
                  <a:lnTo>
                    <a:pt x="843" y="171"/>
                  </a:lnTo>
                  <a:lnTo>
                    <a:pt x="851" y="181"/>
                  </a:lnTo>
                  <a:lnTo>
                    <a:pt x="851" y="146"/>
                  </a:lnTo>
                  <a:lnTo>
                    <a:pt x="860" y="146"/>
                  </a:lnTo>
                  <a:lnTo>
                    <a:pt x="867" y="146"/>
                  </a:lnTo>
                  <a:lnTo>
                    <a:pt x="872" y="145"/>
                  </a:lnTo>
                  <a:lnTo>
                    <a:pt x="879" y="143"/>
                  </a:lnTo>
                  <a:lnTo>
                    <a:pt x="879" y="139"/>
                  </a:lnTo>
                  <a:lnTo>
                    <a:pt x="848" y="139"/>
                  </a:lnTo>
                  <a:lnTo>
                    <a:pt x="846" y="134"/>
                  </a:lnTo>
                  <a:lnTo>
                    <a:pt x="845" y="133"/>
                  </a:lnTo>
                  <a:lnTo>
                    <a:pt x="843" y="129"/>
                  </a:lnTo>
                  <a:lnTo>
                    <a:pt x="841" y="126"/>
                  </a:lnTo>
                  <a:lnTo>
                    <a:pt x="841" y="120"/>
                  </a:lnTo>
                  <a:lnTo>
                    <a:pt x="845" y="120"/>
                  </a:lnTo>
                  <a:lnTo>
                    <a:pt x="845" y="117"/>
                  </a:lnTo>
                  <a:lnTo>
                    <a:pt x="890" y="112"/>
                  </a:lnTo>
                  <a:lnTo>
                    <a:pt x="890" y="124"/>
                  </a:lnTo>
                  <a:lnTo>
                    <a:pt x="895" y="127"/>
                  </a:lnTo>
                  <a:lnTo>
                    <a:pt x="899" y="133"/>
                  </a:lnTo>
                  <a:lnTo>
                    <a:pt x="902" y="136"/>
                  </a:lnTo>
                  <a:lnTo>
                    <a:pt x="906" y="143"/>
                  </a:lnTo>
                  <a:lnTo>
                    <a:pt x="925" y="143"/>
                  </a:lnTo>
                  <a:lnTo>
                    <a:pt x="937" y="146"/>
                  </a:lnTo>
                  <a:lnTo>
                    <a:pt x="949" y="148"/>
                  </a:lnTo>
                  <a:lnTo>
                    <a:pt x="961" y="150"/>
                  </a:lnTo>
                  <a:lnTo>
                    <a:pt x="979" y="150"/>
                  </a:lnTo>
                  <a:lnTo>
                    <a:pt x="981" y="148"/>
                  </a:lnTo>
                  <a:lnTo>
                    <a:pt x="982" y="146"/>
                  </a:lnTo>
                  <a:lnTo>
                    <a:pt x="984" y="145"/>
                  </a:lnTo>
                  <a:lnTo>
                    <a:pt x="986" y="143"/>
                  </a:lnTo>
                  <a:lnTo>
                    <a:pt x="986" y="131"/>
                  </a:lnTo>
                  <a:lnTo>
                    <a:pt x="1009" y="131"/>
                  </a:lnTo>
                  <a:lnTo>
                    <a:pt x="1016" y="146"/>
                  </a:lnTo>
                  <a:lnTo>
                    <a:pt x="1024" y="162"/>
                  </a:lnTo>
                  <a:lnTo>
                    <a:pt x="1026" y="155"/>
                  </a:lnTo>
                  <a:lnTo>
                    <a:pt x="1026" y="152"/>
                  </a:lnTo>
                  <a:lnTo>
                    <a:pt x="1028" y="146"/>
                  </a:lnTo>
                  <a:lnTo>
                    <a:pt x="1028" y="143"/>
                  </a:lnTo>
                  <a:lnTo>
                    <a:pt x="1040" y="143"/>
                  </a:lnTo>
                  <a:lnTo>
                    <a:pt x="1040" y="129"/>
                  </a:lnTo>
                  <a:lnTo>
                    <a:pt x="1040" y="113"/>
                  </a:lnTo>
                  <a:lnTo>
                    <a:pt x="1042" y="99"/>
                  </a:lnTo>
                  <a:lnTo>
                    <a:pt x="1040" y="92"/>
                  </a:lnTo>
                  <a:lnTo>
                    <a:pt x="1028" y="78"/>
                  </a:lnTo>
                  <a:lnTo>
                    <a:pt x="1019" y="63"/>
                  </a:lnTo>
                  <a:lnTo>
                    <a:pt x="1017" y="45"/>
                  </a:lnTo>
                  <a:lnTo>
                    <a:pt x="1021" y="28"/>
                  </a:lnTo>
                  <a:lnTo>
                    <a:pt x="1033" y="9"/>
                  </a:lnTo>
                  <a:lnTo>
                    <a:pt x="1042" y="5"/>
                  </a:lnTo>
                  <a:lnTo>
                    <a:pt x="1052" y="2"/>
                  </a:lnTo>
                  <a:lnTo>
                    <a:pt x="1063"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5" name="Google Shape;465;p23"/>
            <p:cNvSpPr/>
            <p:nvPr/>
          </p:nvSpPr>
          <p:spPr>
            <a:xfrm>
              <a:off x="1597819" y="1173162"/>
              <a:ext cx="2600325" cy="1519238"/>
            </a:xfrm>
            <a:custGeom>
              <a:avLst/>
              <a:gdLst/>
              <a:ahLst/>
              <a:cxnLst/>
              <a:rect l="l" t="t" r="r" b="b"/>
              <a:pathLst>
                <a:path w="1638" h="957" extrusionOk="0">
                  <a:moveTo>
                    <a:pt x="246" y="461"/>
                  </a:moveTo>
                  <a:lnTo>
                    <a:pt x="267" y="475"/>
                  </a:lnTo>
                  <a:lnTo>
                    <a:pt x="280" y="492"/>
                  </a:lnTo>
                  <a:lnTo>
                    <a:pt x="287" y="513"/>
                  </a:lnTo>
                  <a:lnTo>
                    <a:pt x="292" y="540"/>
                  </a:lnTo>
                  <a:lnTo>
                    <a:pt x="297" y="567"/>
                  </a:lnTo>
                  <a:lnTo>
                    <a:pt x="313" y="569"/>
                  </a:lnTo>
                  <a:lnTo>
                    <a:pt x="323" y="571"/>
                  </a:lnTo>
                  <a:lnTo>
                    <a:pt x="332" y="578"/>
                  </a:lnTo>
                  <a:lnTo>
                    <a:pt x="337" y="587"/>
                  </a:lnTo>
                  <a:lnTo>
                    <a:pt x="339" y="602"/>
                  </a:lnTo>
                  <a:lnTo>
                    <a:pt x="336" y="602"/>
                  </a:lnTo>
                  <a:lnTo>
                    <a:pt x="334" y="601"/>
                  </a:lnTo>
                  <a:lnTo>
                    <a:pt x="332" y="599"/>
                  </a:lnTo>
                  <a:lnTo>
                    <a:pt x="330" y="597"/>
                  </a:lnTo>
                  <a:lnTo>
                    <a:pt x="327" y="595"/>
                  </a:lnTo>
                  <a:lnTo>
                    <a:pt x="327" y="602"/>
                  </a:lnTo>
                  <a:lnTo>
                    <a:pt x="330" y="606"/>
                  </a:lnTo>
                  <a:lnTo>
                    <a:pt x="332" y="608"/>
                  </a:lnTo>
                  <a:lnTo>
                    <a:pt x="334" y="608"/>
                  </a:lnTo>
                  <a:lnTo>
                    <a:pt x="334" y="611"/>
                  </a:lnTo>
                  <a:lnTo>
                    <a:pt x="334" y="613"/>
                  </a:lnTo>
                  <a:lnTo>
                    <a:pt x="336" y="618"/>
                  </a:lnTo>
                  <a:lnTo>
                    <a:pt x="327" y="620"/>
                  </a:lnTo>
                  <a:lnTo>
                    <a:pt x="318" y="622"/>
                  </a:lnTo>
                  <a:lnTo>
                    <a:pt x="308" y="622"/>
                  </a:lnTo>
                  <a:lnTo>
                    <a:pt x="290" y="615"/>
                  </a:lnTo>
                  <a:lnTo>
                    <a:pt x="273" y="613"/>
                  </a:lnTo>
                  <a:lnTo>
                    <a:pt x="253" y="616"/>
                  </a:lnTo>
                  <a:lnTo>
                    <a:pt x="234" y="622"/>
                  </a:lnTo>
                  <a:lnTo>
                    <a:pt x="215" y="625"/>
                  </a:lnTo>
                  <a:lnTo>
                    <a:pt x="194" y="625"/>
                  </a:lnTo>
                  <a:lnTo>
                    <a:pt x="170" y="618"/>
                  </a:lnTo>
                  <a:lnTo>
                    <a:pt x="157" y="615"/>
                  </a:lnTo>
                  <a:lnTo>
                    <a:pt x="147" y="613"/>
                  </a:lnTo>
                  <a:lnTo>
                    <a:pt x="138" y="611"/>
                  </a:lnTo>
                  <a:lnTo>
                    <a:pt x="130" y="606"/>
                  </a:lnTo>
                  <a:lnTo>
                    <a:pt x="124" y="595"/>
                  </a:lnTo>
                  <a:lnTo>
                    <a:pt x="128" y="595"/>
                  </a:lnTo>
                  <a:lnTo>
                    <a:pt x="137" y="587"/>
                  </a:lnTo>
                  <a:lnTo>
                    <a:pt x="150" y="583"/>
                  </a:lnTo>
                  <a:lnTo>
                    <a:pt x="166" y="581"/>
                  </a:lnTo>
                  <a:lnTo>
                    <a:pt x="182" y="580"/>
                  </a:lnTo>
                  <a:lnTo>
                    <a:pt x="182" y="576"/>
                  </a:lnTo>
                  <a:lnTo>
                    <a:pt x="175" y="571"/>
                  </a:lnTo>
                  <a:lnTo>
                    <a:pt x="170" y="567"/>
                  </a:lnTo>
                  <a:lnTo>
                    <a:pt x="163" y="566"/>
                  </a:lnTo>
                  <a:lnTo>
                    <a:pt x="150" y="564"/>
                  </a:lnTo>
                  <a:lnTo>
                    <a:pt x="144" y="564"/>
                  </a:lnTo>
                  <a:lnTo>
                    <a:pt x="131" y="564"/>
                  </a:lnTo>
                  <a:lnTo>
                    <a:pt x="116" y="564"/>
                  </a:lnTo>
                  <a:lnTo>
                    <a:pt x="114" y="553"/>
                  </a:lnTo>
                  <a:lnTo>
                    <a:pt x="109" y="543"/>
                  </a:lnTo>
                  <a:lnTo>
                    <a:pt x="105" y="534"/>
                  </a:lnTo>
                  <a:lnTo>
                    <a:pt x="102" y="524"/>
                  </a:lnTo>
                  <a:lnTo>
                    <a:pt x="102" y="506"/>
                  </a:lnTo>
                  <a:lnTo>
                    <a:pt x="109" y="496"/>
                  </a:lnTo>
                  <a:lnTo>
                    <a:pt x="116" y="484"/>
                  </a:lnTo>
                  <a:lnTo>
                    <a:pt x="124" y="473"/>
                  </a:lnTo>
                  <a:lnTo>
                    <a:pt x="135" y="466"/>
                  </a:lnTo>
                  <a:lnTo>
                    <a:pt x="147" y="468"/>
                  </a:lnTo>
                  <a:lnTo>
                    <a:pt x="150" y="468"/>
                  </a:lnTo>
                  <a:lnTo>
                    <a:pt x="150" y="471"/>
                  </a:lnTo>
                  <a:lnTo>
                    <a:pt x="150" y="473"/>
                  </a:lnTo>
                  <a:lnTo>
                    <a:pt x="149" y="473"/>
                  </a:lnTo>
                  <a:lnTo>
                    <a:pt x="149" y="475"/>
                  </a:lnTo>
                  <a:lnTo>
                    <a:pt x="149" y="475"/>
                  </a:lnTo>
                  <a:lnTo>
                    <a:pt x="150" y="477"/>
                  </a:lnTo>
                  <a:lnTo>
                    <a:pt x="150" y="480"/>
                  </a:lnTo>
                  <a:lnTo>
                    <a:pt x="159" y="480"/>
                  </a:lnTo>
                  <a:lnTo>
                    <a:pt x="171" y="480"/>
                  </a:lnTo>
                  <a:lnTo>
                    <a:pt x="182" y="480"/>
                  </a:lnTo>
                  <a:lnTo>
                    <a:pt x="189" y="480"/>
                  </a:lnTo>
                  <a:lnTo>
                    <a:pt x="192" y="482"/>
                  </a:lnTo>
                  <a:lnTo>
                    <a:pt x="194" y="484"/>
                  </a:lnTo>
                  <a:lnTo>
                    <a:pt x="196" y="487"/>
                  </a:lnTo>
                  <a:lnTo>
                    <a:pt x="198" y="491"/>
                  </a:lnTo>
                  <a:lnTo>
                    <a:pt x="201" y="492"/>
                  </a:lnTo>
                  <a:lnTo>
                    <a:pt x="205" y="496"/>
                  </a:lnTo>
                  <a:lnTo>
                    <a:pt x="206" y="491"/>
                  </a:lnTo>
                  <a:lnTo>
                    <a:pt x="208" y="489"/>
                  </a:lnTo>
                  <a:lnTo>
                    <a:pt x="212" y="487"/>
                  </a:lnTo>
                  <a:lnTo>
                    <a:pt x="213" y="485"/>
                  </a:lnTo>
                  <a:lnTo>
                    <a:pt x="219" y="485"/>
                  </a:lnTo>
                  <a:lnTo>
                    <a:pt x="224" y="484"/>
                  </a:lnTo>
                  <a:lnTo>
                    <a:pt x="231" y="498"/>
                  </a:lnTo>
                  <a:lnTo>
                    <a:pt x="238" y="508"/>
                  </a:lnTo>
                  <a:lnTo>
                    <a:pt x="243" y="515"/>
                  </a:lnTo>
                  <a:lnTo>
                    <a:pt x="245" y="510"/>
                  </a:lnTo>
                  <a:lnTo>
                    <a:pt x="246" y="505"/>
                  </a:lnTo>
                  <a:lnTo>
                    <a:pt x="246" y="499"/>
                  </a:lnTo>
                  <a:lnTo>
                    <a:pt x="246" y="492"/>
                  </a:lnTo>
                  <a:lnTo>
                    <a:pt x="240" y="482"/>
                  </a:lnTo>
                  <a:lnTo>
                    <a:pt x="241" y="471"/>
                  </a:lnTo>
                  <a:lnTo>
                    <a:pt x="246" y="461"/>
                  </a:lnTo>
                  <a:close/>
                  <a:moveTo>
                    <a:pt x="266" y="445"/>
                  </a:moveTo>
                  <a:lnTo>
                    <a:pt x="274" y="445"/>
                  </a:lnTo>
                  <a:lnTo>
                    <a:pt x="281" y="447"/>
                  </a:lnTo>
                  <a:lnTo>
                    <a:pt x="288" y="449"/>
                  </a:lnTo>
                  <a:lnTo>
                    <a:pt x="294" y="452"/>
                  </a:lnTo>
                  <a:lnTo>
                    <a:pt x="295" y="457"/>
                  </a:lnTo>
                  <a:lnTo>
                    <a:pt x="295" y="461"/>
                  </a:lnTo>
                  <a:lnTo>
                    <a:pt x="297" y="466"/>
                  </a:lnTo>
                  <a:lnTo>
                    <a:pt x="297" y="473"/>
                  </a:lnTo>
                  <a:lnTo>
                    <a:pt x="292" y="473"/>
                  </a:lnTo>
                  <a:lnTo>
                    <a:pt x="288" y="475"/>
                  </a:lnTo>
                  <a:lnTo>
                    <a:pt x="283" y="475"/>
                  </a:lnTo>
                  <a:lnTo>
                    <a:pt x="278" y="477"/>
                  </a:lnTo>
                  <a:lnTo>
                    <a:pt x="269" y="468"/>
                  </a:lnTo>
                  <a:lnTo>
                    <a:pt x="259" y="461"/>
                  </a:lnTo>
                  <a:lnTo>
                    <a:pt x="266" y="445"/>
                  </a:lnTo>
                  <a:close/>
                  <a:moveTo>
                    <a:pt x="562" y="430"/>
                  </a:moveTo>
                  <a:lnTo>
                    <a:pt x="562" y="433"/>
                  </a:lnTo>
                  <a:lnTo>
                    <a:pt x="566" y="433"/>
                  </a:lnTo>
                  <a:lnTo>
                    <a:pt x="564" y="451"/>
                  </a:lnTo>
                  <a:lnTo>
                    <a:pt x="566" y="466"/>
                  </a:lnTo>
                  <a:lnTo>
                    <a:pt x="573" y="480"/>
                  </a:lnTo>
                  <a:lnTo>
                    <a:pt x="576" y="482"/>
                  </a:lnTo>
                  <a:lnTo>
                    <a:pt x="580" y="482"/>
                  </a:lnTo>
                  <a:lnTo>
                    <a:pt x="583" y="484"/>
                  </a:lnTo>
                  <a:lnTo>
                    <a:pt x="589" y="484"/>
                  </a:lnTo>
                  <a:lnTo>
                    <a:pt x="589" y="442"/>
                  </a:lnTo>
                  <a:lnTo>
                    <a:pt x="615" y="442"/>
                  </a:lnTo>
                  <a:lnTo>
                    <a:pt x="620" y="454"/>
                  </a:lnTo>
                  <a:lnTo>
                    <a:pt x="627" y="466"/>
                  </a:lnTo>
                  <a:lnTo>
                    <a:pt x="634" y="477"/>
                  </a:lnTo>
                  <a:lnTo>
                    <a:pt x="646" y="480"/>
                  </a:lnTo>
                  <a:lnTo>
                    <a:pt x="646" y="485"/>
                  </a:lnTo>
                  <a:lnTo>
                    <a:pt x="648" y="496"/>
                  </a:lnTo>
                  <a:lnTo>
                    <a:pt x="650" y="508"/>
                  </a:lnTo>
                  <a:lnTo>
                    <a:pt x="650" y="515"/>
                  </a:lnTo>
                  <a:lnTo>
                    <a:pt x="653" y="513"/>
                  </a:lnTo>
                  <a:lnTo>
                    <a:pt x="655" y="513"/>
                  </a:lnTo>
                  <a:lnTo>
                    <a:pt x="655" y="513"/>
                  </a:lnTo>
                  <a:lnTo>
                    <a:pt x="657" y="512"/>
                  </a:lnTo>
                  <a:lnTo>
                    <a:pt x="658" y="510"/>
                  </a:lnTo>
                  <a:lnTo>
                    <a:pt x="660" y="506"/>
                  </a:lnTo>
                  <a:lnTo>
                    <a:pt x="662" y="501"/>
                  </a:lnTo>
                  <a:lnTo>
                    <a:pt x="664" y="496"/>
                  </a:lnTo>
                  <a:lnTo>
                    <a:pt x="665" y="492"/>
                  </a:lnTo>
                  <a:lnTo>
                    <a:pt x="669" y="489"/>
                  </a:lnTo>
                  <a:lnTo>
                    <a:pt x="672" y="487"/>
                  </a:lnTo>
                  <a:lnTo>
                    <a:pt x="678" y="485"/>
                  </a:lnTo>
                  <a:lnTo>
                    <a:pt x="681" y="482"/>
                  </a:lnTo>
                  <a:lnTo>
                    <a:pt x="685" y="480"/>
                  </a:lnTo>
                  <a:lnTo>
                    <a:pt x="681" y="480"/>
                  </a:lnTo>
                  <a:lnTo>
                    <a:pt x="681" y="477"/>
                  </a:lnTo>
                  <a:lnTo>
                    <a:pt x="672" y="480"/>
                  </a:lnTo>
                  <a:lnTo>
                    <a:pt x="667" y="484"/>
                  </a:lnTo>
                  <a:lnTo>
                    <a:pt x="660" y="489"/>
                  </a:lnTo>
                  <a:lnTo>
                    <a:pt x="650" y="492"/>
                  </a:lnTo>
                  <a:lnTo>
                    <a:pt x="648" y="477"/>
                  </a:lnTo>
                  <a:lnTo>
                    <a:pt x="646" y="466"/>
                  </a:lnTo>
                  <a:lnTo>
                    <a:pt x="643" y="457"/>
                  </a:lnTo>
                  <a:lnTo>
                    <a:pt x="639" y="445"/>
                  </a:lnTo>
                  <a:lnTo>
                    <a:pt x="643" y="444"/>
                  </a:lnTo>
                  <a:lnTo>
                    <a:pt x="644" y="444"/>
                  </a:lnTo>
                  <a:lnTo>
                    <a:pt x="648" y="442"/>
                  </a:lnTo>
                  <a:lnTo>
                    <a:pt x="653" y="442"/>
                  </a:lnTo>
                  <a:lnTo>
                    <a:pt x="658" y="445"/>
                  </a:lnTo>
                  <a:lnTo>
                    <a:pt x="662" y="447"/>
                  </a:lnTo>
                  <a:lnTo>
                    <a:pt x="667" y="449"/>
                  </a:lnTo>
                  <a:lnTo>
                    <a:pt x="672" y="451"/>
                  </a:lnTo>
                  <a:lnTo>
                    <a:pt x="678" y="452"/>
                  </a:lnTo>
                  <a:lnTo>
                    <a:pt x="685" y="464"/>
                  </a:lnTo>
                  <a:lnTo>
                    <a:pt x="692" y="478"/>
                  </a:lnTo>
                  <a:lnTo>
                    <a:pt x="697" y="491"/>
                  </a:lnTo>
                  <a:lnTo>
                    <a:pt x="704" y="499"/>
                  </a:lnTo>
                  <a:lnTo>
                    <a:pt x="707" y="501"/>
                  </a:lnTo>
                  <a:lnTo>
                    <a:pt x="713" y="501"/>
                  </a:lnTo>
                  <a:lnTo>
                    <a:pt x="718" y="501"/>
                  </a:lnTo>
                  <a:lnTo>
                    <a:pt x="723" y="501"/>
                  </a:lnTo>
                  <a:lnTo>
                    <a:pt x="726" y="501"/>
                  </a:lnTo>
                  <a:lnTo>
                    <a:pt x="730" y="503"/>
                  </a:lnTo>
                  <a:lnTo>
                    <a:pt x="747" y="515"/>
                  </a:lnTo>
                  <a:lnTo>
                    <a:pt x="761" y="531"/>
                  </a:lnTo>
                  <a:lnTo>
                    <a:pt x="777" y="545"/>
                  </a:lnTo>
                  <a:lnTo>
                    <a:pt x="777" y="557"/>
                  </a:lnTo>
                  <a:lnTo>
                    <a:pt x="791" y="562"/>
                  </a:lnTo>
                  <a:lnTo>
                    <a:pt x="803" y="569"/>
                  </a:lnTo>
                  <a:lnTo>
                    <a:pt x="810" y="580"/>
                  </a:lnTo>
                  <a:lnTo>
                    <a:pt x="819" y="592"/>
                  </a:lnTo>
                  <a:lnTo>
                    <a:pt x="826" y="604"/>
                  </a:lnTo>
                  <a:lnTo>
                    <a:pt x="835" y="615"/>
                  </a:lnTo>
                  <a:lnTo>
                    <a:pt x="829" y="622"/>
                  </a:lnTo>
                  <a:lnTo>
                    <a:pt x="826" y="625"/>
                  </a:lnTo>
                  <a:lnTo>
                    <a:pt x="824" y="630"/>
                  </a:lnTo>
                  <a:lnTo>
                    <a:pt x="822" y="634"/>
                  </a:lnTo>
                  <a:lnTo>
                    <a:pt x="829" y="646"/>
                  </a:lnTo>
                  <a:lnTo>
                    <a:pt x="840" y="655"/>
                  </a:lnTo>
                  <a:lnTo>
                    <a:pt x="854" y="660"/>
                  </a:lnTo>
                  <a:lnTo>
                    <a:pt x="854" y="665"/>
                  </a:lnTo>
                  <a:lnTo>
                    <a:pt x="854" y="667"/>
                  </a:lnTo>
                  <a:lnTo>
                    <a:pt x="856" y="669"/>
                  </a:lnTo>
                  <a:lnTo>
                    <a:pt x="856" y="670"/>
                  </a:lnTo>
                  <a:lnTo>
                    <a:pt x="857" y="672"/>
                  </a:lnTo>
                  <a:lnTo>
                    <a:pt x="861" y="674"/>
                  </a:lnTo>
                  <a:lnTo>
                    <a:pt x="864" y="677"/>
                  </a:lnTo>
                  <a:lnTo>
                    <a:pt x="870" y="679"/>
                  </a:lnTo>
                  <a:lnTo>
                    <a:pt x="873" y="681"/>
                  </a:lnTo>
                  <a:lnTo>
                    <a:pt x="877" y="684"/>
                  </a:lnTo>
                  <a:lnTo>
                    <a:pt x="878" y="686"/>
                  </a:lnTo>
                  <a:lnTo>
                    <a:pt x="880" y="690"/>
                  </a:lnTo>
                  <a:lnTo>
                    <a:pt x="878" y="691"/>
                  </a:lnTo>
                  <a:lnTo>
                    <a:pt x="878" y="693"/>
                  </a:lnTo>
                  <a:lnTo>
                    <a:pt x="878" y="693"/>
                  </a:lnTo>
                  <a:lnTo>
                    <a:pt x="878" y="695"/>
                  </a:lnTo>
                  <a:lnTo>
                    <a:pt x="880" y="697"/>
                  </a:lnTo>
                  <a:lnTo>
                    <a:pt x="884" y="698"/>
                  </a:lnTo>
                  <a:lnTo>
                    <a:pt x="889" y="700"/>
                  </a:lnTo>
                  <a:lnTo>
                    <a:pt x="892" y="702"/>
                  </a:lnTo>
                  <a:lnTo>
                    <a:pt x="898" y="702"/>
                  </a:lnTo>
                  <a:lnTo>
                    <a:pt x="903" y="702"/>
                  </a:lnTo>
                  <a:lnTo>
                    <a:pt x="896" y="749"/>
                  </a:lnTo>
                  <a:lnTo>
                    <a:pt x="891" y="751"/>
                  </a:lnTo>
                  <a:lnTo>
                    <a:pt x="885" y="751"/>
                  </a:lnTo>
                  <a:lnTo>
                    <a:pt x="880" y="752"/>
                  </a:lnTo>
                  <a:lnTo>
                    <a:pt x="873" y="752"/>
                  </a:lnTo>
                  <a:lnTo>
                    <a:pt x="866" y="744"/>
                  </a:lnTo>
                  <a:lnTo>
                    <a:pt x="857" y="735"/>
                  </a:lnTo>
                  <a:lnTo>
                    <a:pt x="850" y="726"/>
                  </a:lnTo>
                  <a:lnTo>
                    <a:pt x="845" y="714"/>
                  </a:lnTo>
                  <a:lnTo>
                    <a:pt x="838" y="714"/>
                  </a:lnTo>
                  <a:lnTo>
                    <a:pt x="833" y="716"/>
                  </a:lnTo>
                  <a:lnTo>
                    <a:pt x="828" y="716"/>
                  </a:lnTo>
                  <a:lnTo>
                    <a:pt x="822" y="718"/>
                  </a:lnTo>
                  <a:lnTo>
                    <a:pt x="831" y="745"/>
                  </a:lnTo>
                  <a:lnTo>
                    <a:pt x="838" y="775"/>
                  </a:lnTo>
                  <a:lnTo>
                    <a:pt x="850" y="775"/>
                  </a:lnTo>
                  <a:lnTo>
                    <a:pt x="857" y="789"/>
                  </a:lnTo>
                  <a:lnTo>
                    <a:pt x="863" y="803"/>
                  </a:lnTo>
                  <a:lnTo>
                    <a:pt x="864" y="822"/>
                  </a:lnTo>
                  <a:lnTo>
                    <a:pt x="863" y="824"/>
                  </a:lnTo>
                  <a:lnTo>
                    <a:pt x="861" y="826"/>
                  </a:lnTo>
                  <a:lnTo>
                    <a:pt x="861" y="828"/>
                  </a:lnTo>
                  <a:lnTo>
                    <a:pt x="859" y="829"/>
                  </a:lnTo>
                  <a:lnTo>
                    <a:pt x="857" y="831"/>
                  </a:lnTo>
                  <a:lnTo>
                    <a:pt x="854" y="833"/>
                  </a:lnTo>
                  <a:lnTo>
                    <a:pt x="847" y="829"/>
                  </a:lnTo>
                  <a:lnTo>
                    <a:pt x="838" y="824"/>
                  </a:lnTo>
                  <a:lnTo>
                    <a:pt x="829" y="819"/>
                  </a:lnTo>
                  <a:lnTo>
                    <a:pt x="822" y="815"/>
                  </a:lnTo>
                  <a:lnTo>
                    <a:pt x="819" y="814"/>
                  </a:lnTo>
                  <a:lnTo>
                    <a:pt x="816" y="814"/>
                  </a:lnTo>
                  <a:lnTo>
                    <a:pt x="826" y="828"/>
                  </a:lnTo>
                  <a:lnTo>
                    <a:pt x="835" y="840"/>
                  </a:lnTo>
                  <a:lnTo>
                    <a:pt x="842" y="855"/>
                  </a:lnTo>
                  <a:lnTo>
                    <a:pt x="838" y="855"/>
                  </a:lnTo>
                  <a:lnTo>
                    <a:pt x="826" y="850"/>
                  </a:lnTo>
                  <a:lnTo>
                    <a:pt x="810" y="847"/>
                  </a:lnTo>
                  <a:lnTo>
                    <a:pt x="793" y="843"/>
                  </a:lnTo>
                  <a:lnTo>
                    <a:pt x="781" y="836"/>
                  </a:lnTo>
                  <a:lnTo>
                    <a:pt x="770" y="826"/>
                  </a:lnTo>
                  <a:lnTo>
                    <a:pt x="763" y="810"/>
                  </a:lnTo>
                  <a:lnTo>
                    <a:pt x="756" y="796"/>
                  </a:lnTo>
                  <a:lnTo>
                    <a:pt x="746" y="782"/>
                  </a:lnTo>
                  <a:lnTo>
                    <a:pt x="735" y="772"/>
                  </a:lnTo>
                  <a:lnTo>
                    <a:pt x="720" y="780"/>
                  </a:lnTo>
                  <a:lnTo>
                    <a:pt x="702" y="786"/>
                  </a:lnTo>
                  <a:lnTo>
                    <a:pt x="681" y="787"/>
                  </a:lnTo>
                  <a:lnTo>
                    <a:pt x="679" y="782"/>
                  </a:lnTo>
                  <a:lnTo>
                    <a:pt x="678" y="777"/>
                  </a:lnTo>
                  <a:lnTo>
                    <a:pt x="678" y="772"/>
                  </a:lnTo>
                  <a:lnTo>
                    <a:pt x="678" y="765"/>
                  </a:lnTo>
                  <a:lnTo>
                    <a:pt x="693" y="759"/>
                  </a:lnTo>
                  <a:lnTo>
                    <a:pt x="713" y="754"/>
                  </a:lnTo>
                  <a:lnTo>
                    <a:pt x="730" y="749"/>
                  </a:lnTo>
                  <a:lnTo>
                    <a:pt x="735" y="739"/>
                  </a:lnTo>
                  <a:lnTo>
                    <a:pt x="740" y="725"/>
                  </a:lnTo>
                  <a:lnTo>
                    <a:pt x="746" y="709"/>
                  </a:lnTo>
                  <a:lnTo>
                    <a:pt x="749" y="693"/>
                  </a:lnTo>
                  <a:lnTo>
                    <a:pt x="751" y="681"/>
                  </a:lnTo>
                  <a:lnTo>
                    <a:pt x="749" y="672"/>
                  </a:lnTo>
                  <a:lnTo>
                    <a:pt x="742" y="660"/>
                  </a:lnTo>
                  <a:lnTo>
                    <a:pt x="733" y="653"/>
                  </a:lnTo>
                  <a:lnTo>
                    <a:pt x="723" y="646"/>
                  </a:lnTo>
                  <a:lnTo>
                    <a:pt x="716" y="637"/>
                  </a:lnTo>
                  <a:lnTo>
                    <a:pt x="707" y="595"/>
                  </a:lnTo>
                  <a:lnTo>
                    <a:pt x="693" y="592"/>
                  </a:lnTo>
                  <a:lnTo>
                    <a:pt x="683" y="585"/>
                  </a:lnTo>
                  <a:lnTo>
                    <a:pt x="674" y="578"/>
                  </a:lnTo>
                  <a:lnTo>
                    <a:pt x="665" y="576"/>
                  </a:lnTo>
                  <a:lnTo>
                    <a:pt x="657" y="580"/>
                  </a:lnTo>
                  <a:lnTo>
                    <a:pt x="651" y="585"/>
                  </a:lnTo>
                  <a:lnTo>
                    <a:pt x="646" y="590"/>
                  </a:lnTo>
                  <a:lnTo>
                    <a:pt x="639" y="595"/>
                  </a:lnTo>
                  <a:lnTo>
                    <a:pt x="627" y="599"/>
                  </a:lnTo>
                  <a:lnTo>
                    <a:pt x="615" y="592"/>
                  </a:lnTo>
                  <a:lnTo>
                    <a:pt x="599" y="587"/>
                  </a:lnTo>
                  <a:lnTo>
                    <a:pt x="582" y="583"/>
                  </a:lnTo>
                  <a:lnTo>
                    <a:pt x="566" y="578"/>
                  </a:lnTo>
                  <a:lnTo>
                    <a:pt x="552" y="573"/>
                  </a:lnTo>
                  <a:lnTo>
                    <a:pt x="541" y="564"/>
                  </a:lnTo>
                  <a:lnTo>
                    <a:pt x="534" y="550"/>
                  </a:lnTo>
                  <a:lnTo>
                    <a:pt x="536" y="548"/>
                  </a:lnTo>
                  <a:lnTo>
                    <a:pt x="536" y="547"/>
                  </a:lnTo>
                  <a:lnTo>
                    <a:pt x="538" y="547"/>
                  </a:lnTo>
                  <a:lnTo>
                    <a:pt x="538" y="545"/>
                  </a:lnTo>
                  <a:lnTo>
                    <a:pt x="538" y="541"/>
                  </a:lnTo>
                  <a:lnTo>
                    <a:pt x="531" y="540"/>
                  </a:lnTo>
                  <a:lnTo>
                    <a:pt x="524" y="538"/>
                  </a:lnTo>
                  <a:lnTo>
                    <a:pt x="519" y="534"/>
                  </a:lnTo>
                  <a:lnTo>
                    <a:pt x="515" y="529"/>
                  </a:lnTo>
                  <a:lnTo>
                    <a:pt x="512" y="522"/>
                  </a:lnTo>
                  <a:lnTo>
                    <a:pt x="521" y="505"/>
                  </a:lnTo>
                  <a:lnTo>
                    <a:pt x="528" y="482"/>
                  </a:lnTo>
                  <a:lnTo>
                    <a:pt x="531" y="457"/>
                  </a:lnTo>
                  <a:lnTo>
                    <a:pt x="534" y="433"/>
                  </a:lnTo>
                  <a:lnTo>
                    <a:pt x="562" y="430"/>
                  </a:lnTo>
                  <a:close/>
                  <a:moveTo>
                    <a:pt x="400" y="426"/>
                  </a:moveTo>
                  <a:lnTo>
                    <a:pt x="416" y="426"/>
                  </a:lnTo>
                  <a:lnTo>
                    <a:pt x="425" y="461"/>
                  </a:lnTo>
                  <a:lnTo>
                    <a:pt x="432" y="499"/>
                  </a:lnTo>
                  <a:lnTo>
                    <a:pt x="428" y="499"/>
                  </a:lnTo>
                  <a:lnTo>
                    <a:pt x="423" y="506"/>
                  </a:lnTo>
                  <a:lnTo>
                    <a:pt x="412" y="503"/>
                  </a:lnTo>
                  <a:lnTo>
                    <a:pt x="409" y="506"/>
                  </a:lnTo>
                  <a:lnTo>
                    <a:pt x="409" y="510"/>
                  </a:lnTo>
                  <a:lnTo>
                    <a:pt x="409" y="513"/>
                  </a:lnTo>
                  <a:lnTo>
                    <a:pt x="409" y="515"/>
                  </a:lnTo>
                  <a:lnTo>
                    <a:pt x="407" y="517"/>
                  </a:lnTo>
                  <a:lnTo>
                    <a:pt x="405" y="520"/>
                  </a:lnTo>
                  <a:lnTo>
                    <a:pt x="400" y="522"/>
                  </a:lnTo>
                  <a:lnTo>
                    <a:pt x="395" y="519"/>
                  </a:lnTo>
                  <a:lnTo>
                    <a:pt x="388" y="513"/>
                  </a:lnTo>
                  <a:lnTo>
                    <a:pt x="381" y="510"/>
                  </a:lnTo>
                  <a:lnTo>
                    <a:pt x="381" y="499"/>
                  </a:lnTo>
                  <a:lnTo>
                    <a:pt x="358" y="496"/>
                  </a:lnTo>
                  <a:lnTo>
                    <a:pt x="362" y="464"/>
                  </a:lnTo>
                  <a:lnTo>
                    <a:pt x="369" y="461"/>
                  </a:lnTo>
                  <a:lnTo>
                    <a:pt x="376" y="456"/>
                  </a:lnTo>
                  <a:lnTo>
                    <a:pt x="381" y="449"/>
                  </a:lnTo>
                  <a:lnTo>
                    <a:pt x="376" y="447"/>
                  </a:lnTo>
                  <a:lnTo>
                    <a:pt x="372" y="445"/>
                  </a:lnTo>
                  <a:lnTo>
                    <a:pt x="369" y="444"/>
                  </a:lnTo>
                  <a:lnTo>
                    <a:pt x="365" y="440"/>
                  </a:lnTo>
                  <a:lnTo>
                    <a:pt x="363" y="437"/>
                  </a:lnTo>
                  <a:lnTo>
                    <a:pt x="362" y="430"/>
                  </a:lnTo>
                  <a:lnTo>
                    <a:pt x="381" y="428"/>
                  </a:lnTo>
                  <a:lnTo>
                    <a:pt x="400" y="426"/>
                  </a:lnTo>
                  <a:close/>
                  <a:moveTo>
                    <a:pt x="438" y="410"/>
                  </a:moveTo>
                  <a:lnTo>
                    <a:pt x="451" y="412"/>
                  </a:lnTo>
                  <a:lnTo>
                    <a:pt x="465" y="414"/>
                  </a:lnTo>
                  <a:lnTo>
                    <a:pt x="477" y="416"/>
                  </a:lnTo>
                  <a:lnTo>
                    <a:pt x="486" y="419"/>
                  </a:lnTo>
                  <a:lnTo>
                    <a:pt x="487" y="423"/>
                  </a:lnTo>
                  <a:lnTo>
                    <a:pt x="487" y="428"/>
                  </a:lnTo>
                  <a:lnTo>
                    <a:pt x="489" y="435"/>
                  </a:lnTo>
                  <a:lnTo>
                    <a:pt x="489" y="442"/>
                  </a:lnTo>
                  <a:lnTo>
                    <a:pt x="487" y="445"/>
                  </a:lnTo>
                  <a:lnTo>
                    <a:pt x="486" y="449"/>
                  </a:lnTo>
                  <a:lnTo>
                    <a:pt x="484" y="454"/>
                  </a:lnTo>
                  <a:lnTo>
                    <a:pt x="480" y="457"/>
                  </a:lnTo>
                  <a:lnTo>
                    <a:pt x="477" y="459"/>
                  </a:lnTo>
                  <a:lnTo>
                    <a:pt x="473" y="461"/>
                  </a:lnTo>
                  <a:lnTo>
                    <a:pt x="472" y="463"/>
                  </a:lnTo>
                  <a:lnTo>
                    <a:pt x="468" y="464"/>
                  </a:lnTo>
                  <a:lnTo>
                    <a:pt x="466" y="468"/>
                  </a:lnTo>
                  <a:lnTo>
                    <a:pt x="468" y="477"/>
                  </a:lnTo>
                  <a:lnTo>
                    <a:pt x="466" y="487"/>
                  </a:lnTo>
                  <a:lnTo>
                    <a:pt x="465" y="494"/>
                  </a:lnTo>
                  <a:lnTo>
                    <a:pt x="461" y="499"/>
                  </a:lnTo>
                  <a:lnTo>
                    <a:pt x="458" y="501"/>
                  </a:lnTo>
                  <a:lnTo>
                    <a:pt x="454" y="503"/>
                  </a:lnTo>
                  <a:lnTo>
                    <a:pt x="449" y="503"/>
                  </a:lnTo>
                  <a:lnTo>
                    <a:pt x="442" y="503"/>
                  </a:lnTo>
                  <a:lnTo>
                    <a:pt x="438" y="492"/>
                  </a:lnTo>
                  <a:lnTo>
                    <a:pt x="442" y="482"/>
                  </a:lnTo>
                  <a:lnTo>
                    <a:pt x="442" y="470"/>
                  </a:lnTo>
                  <a:lnTo>
                    <a:pt x="438" y="456"/>
                  </a:lnTo>
                  <a:lnTo>
                    <a:pt x="437" y="440"/>
                  </a:lnTo>
                  <a:lnTo>
                    <a:pt x="435" y="426"/>
                  </a:lnTo>
                  <a:lnTo>
                    <a:pt x="438" y="410"/>
                  </a:lnTo>
                  <a:close/>
                  <a:moveTo>
                    <a:pt x="60" y="409"/>
                  </a:moveTo>
                  <a:lnTo>
                    <a:pt x="74" y="410"/>
                  </a:lnTo>
                  <a:lnTo>
                    <a:pt x="74" y="423"/>
                  </a:lnTo>
                  <a:lnTo>
                    <a:pt x="91" y="423"/>
                  </a:lnTo>
                  <a:lnTo>
                    <a:pt x="105" y="423"/>
                  </a:lnTo>
                  <a:lnTo>
                    <a:pt x="121" y="423"/>
                  </a:lnTo>
                  <a:lnTo>
                    <a:pt x="124" y="430"/>
                  </a:lnTo>
                  <a:lnTo>
                    <a:pt x="128" y="438"/>
                  </a:lnTo>
                  <a:lnTo>
                    <a:pt x="131" y="447"/>
                  </a:lnTo>
                  <a:lnTo>
                    <a:pt x="135" y="454"/>
                  </a:lnTo>
                  <a:lnTo>
                    <a:pt x="135" y="457"/>
                  </a:lnTo>
                  <a:lnTo>
                    <a:pt x="124" y="470"/>
                  </a:lnTo>
                  <a:lnTo>
                    <a:pt x="110" y="475"/>
                  </a:lnTo>
                  <a:lnTo>
                    <a:pt x="96" y="480"/>
                  </a:lnTo>
                  <a:lnTo>
                    <a:pt x="88" y="496"/>
                  </a:lnTo>
                  <a:lnTo>
                    <a:pt x="81" y="510"/>
                  </a:lnTo>
                  <a:lnTo>
                    <a:pt x="79" y="526"/>
                  </a:lnTo>
                  <a:lnTo>
                    <a:pt x="82" y="541"/>
                  </a:lnTo>
                  <a:lnTo>
                    <a:pt x="67" y="543"/>
                  </a:lnTo>
                  <a:lnTo>
                    <a:pt x="53" y="548"/>
                  </a:lnTo>
                  <a:lnTo>
                    <a:pt x="35" y="553"/>
                  </a:lnTo>
                  <a:lnTo>
                    <a:pt x="34" y="550"/>
                  </a:lnTo>
                  <a:lnTo>
                    <a:pt x="32" y="547"/>
                  </a:lnTo>
                  <a:lnTo>
                    <a:pt x="30" y="545"/>
                  </a:lnTo>
                  <a:lnTo>
                    <a:pt x="30" y="541"/>
                  </a:lnTo>
                  <a:lnTo>
                    <a:pt x="28" y="538"/>
                  </a:lnTo>
                  <a:lnTo>
                    <a:pt x="30" y="536"/>
                  </a:lnTo>
                  <a:lnTo>
                    <a:pt x="30" y="534"/>
                  </a:lnTo>
                  <a:lnTo>
                    <a:pt x="30" y="533"/>
                  </a:lnTo>
                  <a:lnTo>
                    <a:pt x="32" y="529"/>
                  </a:lnTo>
                  <a:lnTo>
                    <a:pt x="32" y="526"/>
                  </a:lnTo>
                  <a:lnTo>
                    <a:pt x="20" y="526"/>
                  </a:lnTo>
                  <a:lnTo>
                    <a:pt x="20" y="520"/>
                  </a:lnTo>
                  <a:lnTo>
                    <a:pt x="20" y="519"/>
                  </a:lnTo>
                  <a:lnTo>
                    <a:pt x="18" y="517"/>
                  </a:lnTo>
                  <a:lnTo>
                    <a:pt x="18" y="515"/>
                  </a:lnTo>
                  <a:lnTo>
                    <a:pt x="16" y="513"/>
                  </a:lnTo>
                  <a:lnTo>
                    <a:pt x="13" y="510"/>
                  </a:lnTo>
                  <a:lnTo>
                    <a:pt x="11" y="510"/>
                  </a:lnTo>
                  <a:lnTo>
                    <a:pt x="9" y="510"/>
                  </a:lnTo>
                  <a:lnTo>
                    <a:pt x="9" y="510"/>
                  </a:lnTo>
                  <a:lnTo>
                    <a:pt x="7" y="510"/>
                  </a:lnTo>
                  <a:lnTo>
                    <a:pt x="6" y="510"/>
                  </a:lnTo>
                  <a:lnTo>
                    <a:pt x="0" y="510"/>
                  </a:lnTo>
                  <a:lnTo>
                    <a:pt x="0" y="499"/>
                  </a:lnTo>
                  <a:lnTo>
                    <a:pt x="13" y="485"/>
                  </a:lnTo>
                  <a:lnTo>
                    <a:pt x="21" y="466"/>
                  </a:lnTo>
                  <a:lnTo>
                    <a:pt x="28" y="445"/>
                  </a:lnTo>
                  <a:lnTo>
                    <a:pt x="23" y="442"/>
                  </a:lnTo>
                  <a:lnTo>
                    <a:pt x="21" y="437"/>
                  </a:lnTo>
                  <a:lnTo>
                    <a:pt x="20" y="433"/>
                  </a:lnTo>
                  <a:lnTo>
                    <a:pt x="18" y="426"/>
                  </a:lnTo>
                  <a:lnTo>
                    <a:pt x="16" y="419"/>
                  </a:lnTo>
                  <a:lnTo>
                    <a:pt x="30" y="416"/>
                  </a:lnTo>
                  <a:lnTo>
                    <a:pt x="41" y="414"/>
                  </a:lnTo>
                  <a:lnTo>
                    <a:pt x="49" y="410"/>
                  </a:lnTo>
                  <a:lnTo>
                    <a:pt x="60" y="409"/>
                  </a:lnTo>
                  <a:close/>
                  <a:moveTo>
                    <a:pt x="1556" y="368"/>
                  </a:moveTo>
                  <a:lnTo>
                    <a:pt x="1571" y="368"/>
                  </a:lnTo>
                  <a:lnTo>
                    <a:pt x="1571" y="372"/>
                  </a:lnTo>
                  <a:lnTo>
                    <a:pt x="1568" y="372"/>
                  </a:lnTo>
                  <a:lnTo>
                    <a:pt x="1564" y="374"/>
                  </a:lnTo>
                  <a:lnTo>
                    <a:pt x="1563" y="374"/>
                  </a:lnTo>
                  <a:lnTo>
                    <a:pt x="1563" y="374"/>
                  </a:lnTo>
                  <a:lnTo>
                    <a:pt x="1561" y="374"/>
                  </a:lnTo>
                  <a:lnTo>
                    <a:pt x="1561" y="374"/>
                  </a:lnTo>
                  <a:lnTo>
                    <a:pt x="1559" y="372"/>
                  </a:lnTo>
                  <a:lnTo>
                    <a:pt x="1556" y="368"/>
                  </a:lnTo>
                  <a:close/>
                  <a:moveTo>
                    <a:pt x="454" y="368"/>
                  </a:moveTo>
                  <a:lnTo>
                    <a:pt x="458" y="391"/>
                  </a:lnTo>
                  <a:lnTo>
                    <a:pt x="452" y="395"/>
                  </a:lnTo>
                  <a:lnTo>
                    <a:pt x="449" y="396"/>
                  </a:lnTo>
                  <a:lnTo>
                    <a:pt x="445" y="398"/>
                  </a:lnTo>
                  <a:lnTo>
                    <a:pt x="440" y="402"/>
                  </a:lnTo>
                  <a:lnTo>
                    <a:pt x="435" y="403"/>
                  </a:lnTo>
                  <a:lnTo>
                    <a:pt x="433" y="402"/>
                  </a:lnTo>
                  <a:lnTo>
                    <a:pt x="432" y="402"/>
                  </a:lnTo>
                  <a:lnTo>
                    <a:pt x="430" y="400"/>
                  </a:lnTo>
                  <a:lnTo>
                    <a:pt x="428" y="400"/>
                  </a:lnTo>
                  <a:lnTo>
                    <a:pt x="423" y="400"/>
                  </a:lnTo>
                  <a:lnTo>
                    <a:pt x="423" y="396"/>
                  </a:lnTo>
                  <a:lnTo>
                    <a:pt x="423" y="395"/>
                  </a:lnTo>
                  <a:lnTo>
                    <a:pt x="421" y="395"/>
                  </a:lnTo>
                  <a:lnTo>
                    <a:pt x="421" y="393"/>
                  </a:lnTo>
                  <a:lnTo>
                    <a:pt x="419" y="391"/>
                  </a:lnTo>
                  <a:lnTo>
                    <a:pt x="419" y="384"/>
                  </a:lnTo>
                  <a:lnTo>
                    <a:pt x="428" y="379"/>
                  </a:lnTo>
                  <a:lnTo>
                    <a:pt x="435" y="374"/>
                  </a:lnTo>
                  <a:lnTo>
                    <a:pt x="442" y="370"/>
                  </a:lnTo>
                  <a:lnTo>
                    <a:pt x="454" y="368"/>
                  </a:lnTo>
                  <a:close/>
                  <a:moveTo>
                    <a:pt x="109" y="365"/>
                  </a:moveTo>
                  <a:lnTo>
                    <a:pt x="112" y="365"/>
                  </a:lnTo>
                  <a:lnTo>
                    <a:pt x="116" y="367"/>
                  </a:lnTo>
                  <a:lnTo>
                    <a:pt x="117" y="367"/>
                  </a:lnTo>
                  <a:lnTo>
                    <a:pt x="117" y="367"/>
                  </a:lnTo>
                  <a:lnTo>
                    <a:pt x="117" y="367"/>
                  </a:lnTo>
                  <a:lnTo>
                    <a:pt x="119" y="368"/>
                  </a:lnTo>
                  <a:lnTo>
                    <a:pt x="121" y="372"/>
                  </a:lnTo>
                  <a:lnTo>
                    <a:pt x="109" y="372"/>
                  </a:lnTo>
                  <a:lnTo>
                    <a:pt x="109" y="365"/>
                  </a:lnTo>
                  <a:close/>
                  <a:moveTo>
                    <a:pt x="384" y="342"/>
                  </a:moveTo>
                  <a:lnTo>
                    <a:pt x="390" y="342"/>
                  </a:lnTo>
                  <a:lnTo>
                    <a:pt x="391" y="342"/>
                  </a:lnTo>
                  <a:lnTo>
                    <a:pt x="393" y="344"/>
                  </a:lnTo>
                  <a:lnTo>
                    <a:pt x="395" y="344"/>
                  </a:lnTo>
                  <a:lnTo>
                    <a:pt x="397" y="346"/>
                  </a:lnTo>
                  <a:lnTo>
                    <a:pt x="398" y="349"/>
                  </a:lnTo>
                  <a:lnTo>
                    <a:pt x="400" y="351"/>
                  </a:lnTo>
                  <a:lnTo>
                    <a:pt x="400" y="356"/>
                  </a:lnTo>
                  <a:lnTo>
                    <a:pt x="400" y="361"/>
                  </a:lnTo>
                  <a:lnTo>
                    <a:pt x="397" y="372"/>
                  </a:lnTo>
                  <a:lnTo>
                    <a:pt x="395" y="388"/>
                  </a:lnTo>
                  <a:lnTo>
                    <a:pt x="393" y="400"/>
                  </a:lnTo>
                  <a:lnTo>
                    <a:pt x="388" y="402"/>
                  </a:lnTo>
                  <a:lnTo>
                    <a:pt x="384" y="403"/>
                  </a:lnTo>
                  <a:lnTo>
                    <a:pt x="381" y="407"/>
                  </a:lnTo>
                  <a:lnTo>
                    <a:pt x="377" y="407"/>
                  </a:lnTo>
                  <a:lnTo>
                    <a:pt x="377" y="405"/>
                  </a:lnTo>
                  <a:lnTo>
                    <a:pt x="376" y="405"/>
                  </a:lnTo>
                  <a:lnTo>
                    <a:pt x="376" y="405"/>
                  </a:lnTo>
                  <a:lnTo>
                    <a:pt x="374" y="403"/>
                  </a:lnTo>
                  <a:lnTo>
                    <a:pt x="370" y="400"/>
                  </a:lnTo>
                  <a:lnTo>
                    <a:pt x="369" y="396"/>
                  </a:lnTo>
                  <a:lnTo>
                    <a:pt x="369" y="391"/>
                  </a:lnTo>
                  <a:lnTo>
                    <a:pt x="369" y="388"/>
                  </a:lnTo>
                  <a:lnTo>
                    <a:pt x="365" y="384"/>
                  </a:lnTo>
                  <a:lnTo>
                    <a:pt x="358" y="379"/>
                  </a:lnTo>
                  <a:lnTo>
                    <a:pt x="349" y="377"/>
                  </a:lnTo>
                  <a:lnTo>
                    <a:pt x="341" y="379"/>
                  </a:lnTo>
                  <a:lnTo>
                    <a:pt x="332" y="377"/>
                  </a:lnTo>
                  <a:lnTo>
                    <a:pt x="323" y="372"/>
                  </a:lnTo>
                  <a:lnTo>
                    <a:pt x="316" y="361"/>
                  </a:lnTo>
                  <a:lnTo>
                    <a:pt x="320" y="361"/>
                  </a:lnTo>
                  <a:lnTo>
                    <a:pt x="322" y="358"/>
                  </a:lnTo>
                  <a:lnTo>
                    <a:pt x="323" y="356"/>
                  </a:lnTo>
                  <a:lnTo>
                    <a:pt x="323" y="355"/>
                  </a:lnTo>
                  <a:lnTo>
                    <a:pt x="325" y="355"/>
                  </a:lnTo>
                  <a:lnTo>
                    <a:pt x="327" y="355"/>
                  </a:lnTo>
                  <a:lnTo>
                    <a:pt x="330" y="355"/>
                  </a:lnTo>
                  <a:lnTo>
                    <a:pt x="336" y="353"/>
                  </a:lnTo>
                  <a:lnTo>
                    <a:pt x="346" y="356"/>
                  </a:lnTo>
                  <a:lnTo>
                    <a:pt x="358" y="355"/>
                  </a:lnTo>
                  <a:lnTo>
                    <a:pt x="372" y="353"/>
                  </a:lnTo>
                  <a:lnTo>
                    <a:pt x="384" y="353"/>
                  </a:lnTo>
                  <a:lnTo>
                    <a:pt x="384" y="342"/>
                  </a:lnTo>
                  <a:close/>
                  <a:moveTo>
                    <a:pt x="255" y="339"/>
                  </a:moveTo>
                  <a:lnTo>
                    <a:pt x="257" y="342"/>
                  </a:lnTo>
                  <a:lnTo>
                    <a:pt x="259" y="344"/>
                  </a:lnTo>
                  <a:lnTo>
                    <a:pt x="260" y="348"/>
                  </a:lnTo>
                  <a:lnTo>
                    <a:pt x="260" y="351"/>
                  </a:lnTo>
                  <a:lnTo>
                    <a:pt x="262" y="355"/>
                  </a:lnTo>
                  <a:lnTo>
                    <a:pt x="262" y="361"/>
                  </a:lnTo>
                  <a:lnTo>
                    <a:pt x="259" y="361"/>
                  </a:lnTo>
                  <a:lnTo>
                    <a:pt x="259" y="365"/>
                  </a:lnTo>
                  <a:lnTo>
                    <a:pt x="262" y="365"/>
                  </a:lnTo>
                  <a:lnTo>
                    <a:pt x="267" y="367"/>
                  </a:lnTo>
                  <a:lnTo>
                    <a:pt x="273" y="368"/>
                  </a:lnTo>
                  <a:lnTo>
                    <a:pt x="278" y="368"/>
                  </a:lnTo>
                  <a:lnTo>
                    <a:pt x="285" y="368"/>
                  </a:lnTo>
                  <a:lnTo>
                    <a:pt x="288" y="365"/>
                  </a:lnTo>
                  <a:lnTo>
                    <a:pt x="290" y="363"/>
                  </a:lnTo>
                  <a:lnTo>
                    <a:pt x="290" y="363"/>
                  </a:lnTo>
                  <a:lnTo>
                    <a:pt x="292" y="363"/>
                  </a:lnTo>
                  <a:lnTo>
                    <a:pt x="294" y="363"/>
                  </a:lnTo>
                  <a:lnTo>
                    <a:pt x="297" y="365"/>
                  </a:lnTo>
                  <a:lnTo>
                    <a:pt x="299" y="367"/>
                  </a:lnTo>
                  <a:lnTo>
                    <a:pt x="299" y="368"/>
                  </a:lnTo>
                  <a:lnTo>
                    <a:pt x="299" y="370"/>
                  </a:lnTo>
                  <a:lnTo>
                    <a:pt x="301" y="372"/>
                  </a:lnTo>
                  <a:lnTo>
                    <a:pt x="301" y="375"/>
                  </a:lnTo>
                  <a:lnTo>
                    <a:pt x="299" y="379"/>
                  </a:lnTo>
                  <a:lnTo>
                    <a:pt x="299" y="381"/>
                  </a:lnTo>
                  <a:lnTo>
                    <a:pt x="299" y="381"/>
                  </a:lnTo>
                  <a:lnTo>
                    <a:pt x="299" y="382"/>
                  </a:lnTo>
                  <a:lnTo>
                    <a:pt x="299" y="384"/>
                  </a:lnTo>
                  <a:lnTo>
                    <a:pt x="297" y="388"/>
                  </a:lnTo>
                  <a:lnTo>
                    <a:pt x="287" y="393"/>
                  </a:lnTo>
                  <a:lnTo>
                    <a:pt x="274" y="393"/>
                  </a:lnTo>
                  <a:lnTo>
                    <a:pt x="260" y="393"/>
                  </a:lnTo>
                  <a:lnTo>
                    <a:pt x="246" y="396"/>
                  </a:lnTo>
                  <a:lnTo>
                    <a:pt x="236" y="403"/>
                  </a:lnTo>
                  <a:lnTo>
                    <a:pt x="224" y="412"/>
                  </a:lnTo>
                  <a:lnTo>
                    <a:pt x="213" y="421"/>
                  </a:lnTo>
                  <a:lnTo>
                    <a:pt x="198" y="426"/>
                  </a:lnTo>
                  <a:lnTo>
                    <a:pt x="196" y="423"/>
                  </a:lnTo>
                  <a:lnTo>
                    <a:pt x="194" y="419"/>
                  </a:lnTo>
                  <a:lnTo>
                    <a:pt x="194" y="416"/>
                  </a:lnTo>
                  <a:lnTo>
                    <a:pt x="192" y="410"/>
                  </a:lnTo>
                  <a:lnTo>
                    <a:pt x="198" y="407"/>
                  </a:lnTo>
                  <a:lnTo>
                    <a:pt x="203" y="403"/>
                  </a:lnTo>
                  <a:lnTo>
                    <a:pt x="206" y="398"/>
                  </a:lnTo>
                  <a:lnTo>
                    <a:pt x="210" y="393"/>
                  </a:lnTo>
                  <a:lnTo>
                    <a:pt x="212" y="388"/>
                  </a:lnTo>
                  <a:lnTo>
                    <a:pt x="192" y="388"/>
                  </a:lnTo>
                  <a:lnTo>
                    <a:pt x="180" y="393"/>
                  </a:lnTo>
                  <a:lnTo>
                    <a:pt x="166" y="395"/>
                  </a:lnTo>
                  <a:lnTo>
                    <a:pt x="150" y="393"/>
                  </a:lnTo>
                  <a:lnTo>
                    <a:pt x="140" y="388"/>
                  </a:lnTo>
                  <a:lnTo>
                    <a:pt x="135" y="388"/>
                  </a:lnTo>
                  <a:lnTo>
                    <a:pt x="135" y="384"/>
                  </a:lnTo>
                  <a:lnTo>
                    <a:pt x="140" y="382"/>
                  </a:lnTo>
                  <a:lnTo>
                    <a:pt x="144" y="381"/>
                  </a:lnTo>
                  <a:lnTo>
                    <a:pt x="145" y="379"/>
                  </a:lnTo>
                  <a:lnTo>
                    <a:pt x="149" y="377"/>
                  </a:lnTo>
                  <a:lnTo>
                    <a:pt x="150" y="372"/>
                  </a:lnTo>
                  <a:lnTo>
                    <a:pt x="147" y="372"/>
                  </a:lnTo>
                  <a:lnTo>
                    <a:pt x="147" y="368"/>
                  </a:lnTo>
                  <a:lnTo>
                    <a:pt x="152" y="368"/>
                  </a:lnTo>
                  <a:lnTo>
                    <a:pt x="156" y="367"/>
                  </a:lnTo>
                  <a:lnTo>
                    <a:pt x="159" y="367"/>
                  </a:lnTo>
                  <a:lnTo>
                    <a:pt x="163" y="365"/>
                  </a:lnTo>
                  <a:lnTo>
                    <a:pt x="161" y="363"/>
                  </a:lnTo>
                  <a:lnTo>
                    <a:pt x="159" y="361"/>
                  </a:lnTo>
                  <a:lnTo>
                    <a:pt x="157" y="360"/>
                  </a:lnTo>
                  <a:lnTo>
                    <a:pt x="157" y="358"/>
                  </a:lnTo>
                  <a:lnTo>
                    <a:pt x="156" y="356"/>
                  </a:lnTo>
                  <a:lnTo>
                    <a:pt x="154" y="353"/>
                  </a:lnTo>
                  <a:lnTo>
                    <a:pt x="157" y="353"/>
                  </a:lnTo>
                  <a:lnTo>
                    <a:pt x="159" y="351"/>
                  </a:lnTo>
                  <a:lnTo>
                    <a:pt x="159" y="351"/>
                  </a:lnTo>
                  <a:lnTo>
                    <a:pt x="161" y="351"/>
                  </a:lnTo>
                  <a:lnTo>
                    <a:pt x="163" y="349"/>
                  </a:lnTo>
                  <a:lnTo>
                    <a:pt x="182" y="355"/>
                  </a:lnTo>
                  <a:lnTo>
                    <a:pt x="198" y="361"/>
                  </a:lnTo>
                  <a:lnTo>
                    <a:pt x="212" y="368"/>
                  </a:lnTo>
                  <a:lnTo>
                    <a:pt x="227" y="374"/>
                  </a:lnTo>
                  <a:lnTo>
                    <a:pt x="246" y="375"/>
                  </a:lnTo>
                  <a:lnTo>
                    <a:pt x="243" y="367"/>
                  </a:lnTo>
                  <a:lnTo>
                    <a:pt x="240" y="360"/>
                  </a:lnTo>
                  <a:lnTo>
                    <a:pt x="238" y="355"/>
                  </a:lnTo>
                  <a:lnTo>
                    <a:pt x="236" y="342"/>
                  </a:lnTo>
                  <a:lnTo>
                    <a:pt x="240" y="341"/>
                  </a:lnTo>
                  <a:lnTo>
                    <a:pt x="243" y="339"/>
                  </a:lnTo>
                  <a:lnTo>
                    <a:pt x="248" y="339"/>
                  </a:lnTo>
                  <a:lnTo>
                    <a:pt x="255" y="339"/>
                  </a:lnTo>
                  <a:close/>
                  <a:moveTo>
                    <a:pt x="742" y="318"/>
                  </a:moveTo>
                  <a:lnTo>
                    <a:pt x="754" y="323"/>
                  </a:lnTo>
                  <a:lnTo>
                    <a:pt x="754" y="327"/>
                  </a:lnTo>
                  <a:lnTo>
                    <a:pt x="749" y="327"/>
                  </a:lnTo>
                  <a:lnTo>
                    <a:pt x="746" y="327"/>
                  </a:lnTo>
                  <a:lnTo>
                    <a:pt x="744" y="327"/>
                  </a:lnTo>
                  <a:lnTo>
                    <a:pt x="742" y="325"/>
                  </a:lnTo>
                  <a:lnTo>
                    <a:pt x="742" y="325"/>
                  </a:lnTo>
                  <a:lnTo>
                    <a:pt x="742" y="323"/>
                  </a:lnTo>
                  <a:lnTo>
                    <a:pt x="742" y="318"/>
                  </a:lnTo>
                  <a:close/>
                  <a:moveTo>
                    <a:pt x="140" y="318"/>
                  </a:moveTo>
                  <a:lnTo>
                    <a:pt x="140" y="325"/>
                  </a:lnTo>
                  <a:lnTo>
                    <a:pt x="140" y="330"/>
                  </a:lnTo>
                  <a:lnTo>
                    <a:pt x="142" y="335"/>
                  </a:lnTo>
                  <a:lnTo>
                    <a:pt x="140" y="339"/>
                  </a:lnTo>
                  <a:lnTo>
                    <a:pt x="140" y="342"/>
                  </a:lnTo>
                  <a:lnTo>
                    <a:pt x="135" y="346"/>
                  </a:lnTo>
                  <a:lnTo>
                    <a:pt x="130" y="349"/>
                  </a:lnTo>
                  <a:lnTo>
                    <a:pt x="124" y="353"/>
                  </a:lnTo>
                  <a:lnTo>
                    <a:pt x="121" y="358"/>
                  </a:lnTo>
                  <a:lnTo>
                    <a:pt x="114" y="355"/>
                  </a:lnTo>
                  <a:lnTo>
                    <a:pt x="110" y="353"/>
                  </a:lnTo>
                  <a:lnTo>
                    <a:pt x="107" y="351"/>
                  </a:lnTo>
                  <a:lnTo>
                    <a:pt x="105" y="349"/>
                  </a:lnTo>
                  <a:lnTo>
                    <a:pt x="102" y="346"/>
                  </a:lnTo>
                  <a:lnTo>
                    <a:pt x="100" y="363"/>
                  </a:lnTo>
                  <a:lnTo>
                    <a:pt x="95" y="372"/>
                  </a:lnTo>
                  <a:lnTo>
                    <a:pt x="82" y="375"/>
                  </a:lnTo>
                  <a:lnTo>
                    <a:pt x="72" y="375"/>
                  </a:lnTo>
                  <a:lnTo>
                    <a:pt x="61" y="375"/>
                  </a:lnTo>
                  <a:lnTo>
                    <a:pt x="48" y="375"/>
                  </a:lnTo>
                  <a:lnTo>
                    <a:pt x="48" y="361"/>
                  </a:lnTo>
                  <a:lnTo>
                    <a:pt x="67" y="348"/>
                  </a:lnTo>
                  <a:lnTo>
                    <a:pt x="88" y="335"/>
                  </a:lnTo>
                  <a:lnTo>
                    <a:pt x="112" y="325"/>
                  </a:lnTo>
                  <a:lnTo>
                    <a:pt x="140" y="318"/>
                  </a:lnTo>
                  <a:close/>
                  <a:moveTo>
                    <a:pt x="458" y="311"/>
                  </a:moveTo>
                  <a:lnTo>
                    <a:pt x="461" y="321"/>
                  </a:lnTo>
                  <a:lnTo>
                    <a:pt x="468" y="325"/>
                  </a:lnTo>
                  <a:lnTo>
                    <a:pt x="479" y="325"/>
                  </a:lnTo>
                  <a:lnTo>
                    <a:pt x="496" y="323"/>
                  </a:lnTo>
                  <a:lnTo>
                    <a:pt x="496" y="327"/>
                  </a:lnTo>
                  <a:lnTo>
                    <a:pt x="498" y="332"/>
                  </a:lnTo>
                  <a:lnTo>
                    <a:pt x="500" y="337"/>
                  </a:lnTo>
                  <a:lnTo>
                    <a:pt x="500" y="341"/>
                  </a:lnTo>
                  <a:lnTo>
                    <a:pt x="500" y="346"/>
                  </a:lnTo>
                  <a:lnTo>
                    <a:pt x="500" y="349"/>
                  </a:lnTo>
                  <a:lnTo>
                    <a:pt x="519" y="360"/>
                  </a:lnTo>
                  <a:lnTo>
                    <a:pt x="541" y="365"/>
                  </a:lnTo>
                  <a:lnTo>
                    <a:pt x="566" y="365"/>
                  </a:lnTo>
                  <a:lnTo>
                    <a:pt x="590" y="365"/>
                  </a:lnTo>
                  <a:lnTo>
                    <a:pt x="617" y="363"/>
                  </a:lnTo>
                  <a:lnTo>
                    <a:pt x="639" y="365"/>
                  </a:lnTo>
                  <a:lnTo>
                    <a:pt x="639" y="370"/>
                  </a:lnTo>
                  <a:lnTo>
                    <a:pt x="641" y="375"/>
                  </a:lnTo>
                  <a:lnTo>
                    <a:pt x="643" y="379"/>
                  </a:lnTo>
                  <a:lnTo>
                    <a:pt x="643" y="381"/>
                  </a:lnTo>
                  <a:lnTo>
                    <a:pt x="643" y="384"/>
                  </a:lnTo>
                  <a:lnTo>
                    <a:pt x="643" y="388"/>
                  </a:lnTo>
                  <a:lnTo>
                    <a:pt x="639" y="400"/>
                  </a:lnTo>
                  <a:lnTo>
                    <a:pt x="629" y="400"/>
                  </a:lnTo>
                  <a:lnTo>
                    <a:pt x="617" y="398"/>
                  </a:lnTo>
                  <a:lnTo>
                    <a:pt x="608" y="396"/>
                  </a:lnTo>
                  <a:lnTo>
                    <a:pt x="604" y="396"/>
                  </a:lnTo>
                  <a:lnTo>
                    <a:pt x="601" y="398"/>
                  </a:lnTo>
                  <a:lnTo>
                    <a:pt x="599" y="402"/>
                  </a:lnTo>
                  <a:lnTo>
                    <a:pt x="597" y="403"/>
                  </a:lnTo>
                  <a:lnTo>
                    <a:pt x="594" y="403"/>
                  </a:lnTo>
                  <a:lnTo>
                    <a:pt x="592" y="405"/>
                  </a:lnTo>
                  <a:lnTo>
                    <a:pt x="587" y="407"/>
                  </a:lnTo>
                  <a:lnTo>
                    <a:pt x="582" y="407"/>
                  </a:lnTo>
                  <a:lnTo>
                    <a:pt x="576" y="409"/>
                  </a:lnTo>
                  <a:lnTo>
                    <a:pt x="573" y="410"/>
                  </a:lnTo>
                  <a:lnTo>
                    <a:pt x="568" y="410"/>
                  </a:lnTo>
                  <a:lnTo>
                    <a:pt x="562" y="410"/>
                  </a:lnTo>
                  <a:lnTo>
                    <a:pt x="559" y="405"/>
                  </a:lnTo>
                  <a:lnTo>
                    <a:pt x="557" y="400"/>
                  </a:lnTo>
                  <a:lnTo>
                    <a:pt x="554" y="396"/>
                  </a:lnTo>
                  <a:lnTo>
                    <a:pt x="554" y="400"/>
                  </a:lnTo>
                  <a:lnTo>
                    <a:pt x="550" y="403"/>
                  </a:lnTo>
                  <a:lnTo>
                    <a:pt x="548" y="407"/>
                  </a:lnTo>
                  <a:lnTo>
                    <a:pt x="547" y="410"/>
                  </a:lnTo>
                  <a:lnTo>
                    <a:pt x="538" y="410"/>
                  </a:lnTo>
                  <a:lnTo>
                    <a:pt x="534" y="405"/>
                  </a:lnTo>
                  <a:lnTo>
                    <a:pt x="531" y="398"/>
                  </a:lnTo>
                  <a:lnTo>
                    <a:pt x="528" y="391"/>
                  </a:lnTo>
                  <a:lnTo>
                    <a:pt x="526" y="396"/>
                  </a:lnTo>
                  <a:lnTo>
                    <a:pt x="524" y="400"/>
                  </a:lnTo>
                  <a:lnTo>
                    <a:pt x="522" y="402"/>
                  </a:lnTo>
                  <a:lnTo>
                    <a:pt x="522" y="402"/>
                  </a:lnTo>
                  <a:lnTo>
                    <a:pt x="519" y="402"/>
                  </a:lnTo>
                  <a:lnTo>
                    <a:pt x="515" y="400"/>
                  </a:lnTo>
                  <a:lnTo>
                    <a:pt x="512" y="398"/>
                  </a:lnTo>
                  <a:lnTo>
                    <a:pt x="510" y="396"/>
                  </a:lnTo>
                  <a:lnTo>
                    <a:pt x="510" y="395"/>
                  </a:lnTo>
                  <a:lnTo>
                    <a:pt x="510" y="393"/>
                  </a:lnTo>
                  <a:lnTo>
                    <a:pt x="510" y="391"/>
                  </a:lnTo>
                  <a:lnTo>
                    <a:pt x="510" y="389"/>
                  </a:lnTo>
                  <a:lnTo>
                    <a:pt x="508" y="388"/>
                  </a:lnTo>
                  <a:lnTo>
                    <a:pt x="507" y="388"/>
                  </a:lnTo>
                  <a:lnTo>
                    <a:pt x="505" y="389"/>
                  </a:lnTo>
                  <a:lnTo>
                    <a:pt x="501" y="389"/>
                  </a:lnTo>
                  <a:lnTo>
                    <a:pt x="496" y="391"/>
                  </a:lnTo>
                  <a:lnTo>
                    <a:pt x="493" y="391"/>
                  </a:lnTo>
                  <a:lnTo>
                    <a:pt x="487" y="393"/>
                  </a:lnTo>
                  <a:lnTo>
                    <a:pt x="486" y="391"/>
                  </a:lnTo>
                  <a:lnTo>
                    <a:pt x="484" y="391"/>
                  </a:lnTo>
                  <a:lnTo>
                    <a:pt x="480" y="389"/>
                  </a:lnTo>
                  <a:lnTo>
                    <a:pt x="479" y="388"/>
                  </a:lnTo>
                  <a:lnTo>
                    <a:pt x="475" y="386"/>
                  </a:lnTo>
                  <a:lnTo>
                    <a:pt x="473" y="384"/>
                  </a:lnTo>
                  <a:lnTo>
                    <a:pt x="475" y="374"/>
                  </a:lnTo>
                  <a:lnTo>
                    <a:pt x="473" y="367"/>
                  </a:lnTo>
                  <a:lnTo>
                    <a:pt x="470" y="361"/>
                  </a:lnTo>
                  <a:lnTo>
                    <a:pt x="466" y="353"/>
                  </a:lnTo>
                  <a:lnTo>
                    <a:pt x="466" y="342"/>
                  </a:lnTo>
                  <a:lnTo>
                    <a:pt x="449" y="341"/>
                  </a:lnTo>
                  <a:lnTo>
                    <a:pt x="433" y="335"/>
                  </a:lnTo>
                  <a:lnTo>
                    <a:pt x="419" y="330"/>
                  </a:lnTo>
                  <a:lnTo>
                    <a:pt x="418" y="328"/>
                  </a:lnTo>
                  <a:lnTo>
                    <a:pt x="418" y="327"/>
                  </a:lnTo>
                  <a:lnTo>
                    <a:pt x="418" y="325"/>
                  </a:lnTo>
                  <a:lnTo>
                    <a:pt x="416" y="323"/>
                  </a:lnTo>
                  <a:lnTo>
                    <a:pt x="416" y="318"/>
                  </a:lnTo>
                  <a:lnTo>
                    <a:pt x="423" y="316"/>
                  </a:lnTo>
                  <a:lnTo>
                    <a:pt x="432" y="316"/>
                  </a:lnTo>
                  <a:lnTo>
                    <a:pt x="442" y="314"/>
                  </a:lnTo>
                  <a:lnTo>
                    <a:pt x="445" y="313"/>
                  </a:lnTo>
                  <a:lnTo>
                    <a:pt x="449" y="313"/>
                  </a:lnTo>
                  <a:lnTo>
                    <a:pt x="452" y="311"/>
                  </a:lnTo>
                  <a:lnTo>
                    <a:pt x="458" y="311"/>
                  </a:lnTo>
                  <a:close/>
                  <a:moveTo>
                    <a:pt x="377" y="311"/>
                  </a:moveTo>
                  <a:lnTo>
                    <a:pt x="409" y="311"/>
                  </a:lnTo>
                  <a:lnTo>
                    <a:pt x="409" y="314"/>
                  </a:lnTo>
                  <a:lnTo>
                    <a:pt x="411" y="318"/>
                  </a:lnTo>
                  <a:lnTo>
                    <a:pt x="411" y="321"/>
                  </a:lnTo>
                  <a:lnTo>
                    <a:pt x="412" y="327"/>
                  </a:lnTo>
                  <a:lnTo>
                    <a:pt x="404" y="327"/>
                  </a:lnTo>
                  <a:lnTo>
                    <a:pt x="400" y="327"/>
                  </a:lnTo>
                  <a:lnTo>
                    <a:pt x="397" y="327"/>
                  </a:lnTo>
                  <a:lnTo>
                    <a:pt x="390" y="325"/>
                  </a:lnTo>
                  <a:lnTo>
                    <a:pt x="384" y="325"/>
                  </a:lnTo>
                  <a:lnTo>
                    <a:pt x="377" y="323"/>
                  </a:lnTo>
                  <a:lnTo>
                    <a:pt x="377" y="311"/>
                  </a:lnTo>
                  <a:close/>
                  <a:moveTo>
                    <a:pt x="301" y="307"/>
                  </a:moveTo>
                  <a:lnTo>
                    <a:pt x="308" y="311"/>
                  </a:lnTo>
                  <a:lnTo>
                    <a:pt x="315" y="314"/>
                  </a:lnTo>
                  <a:lnTo>
                    <a:pt x="318" y="320"/>
                  </a:lnTo>
                  <a:lnTo>
                    <a:pt x="322" y="327"/>
                  </a:lnTo>
                  <a:lnTo>
                    <a:pt x="323" y="334"/>
                  </a:lnTo>
                  <a:lnTo>
                    <a:pt x="313" y="334"/>
                  </a:lnTo>
                  <a:lnTo>
                    <a:pt x="313" y="330"/>
                  </a:lnTo>
                  <a:lnTo>
                    <a:pt x="308" y="327"/>
                  </a:lnTo>
                  <a:lnTo>
                    <a:pt x="306" y="323"/>
                  </a:lnTo>
                  <a:lnTo>
                    <a:pt x="304" y="320"/>
                  </a:lnTo>
                  <a:lnTo>
                    <a:pt x="302" y="314"/>
                  </a:lnTo>
                  <a:lnTo>
                    <a:pt x="301" y="307"/>
                  </a:lnTo>
                  <a:close/>
                  <a:moveTo>
                    <a:pt x="489" y="299"/>
                  </a:moveTo>
                  <a:lnTo>
                    <a:pt x="505" y="299"/>
                  </a:lnTo>
                  <a:lnTo>
                    <a:pt x="505" y="307"/>
                  </a:lnTo>
                  <a:lnTo>
                    <a:pt x="489" y="307"/>
                  </a:lnTo>
                  <a:lnTo>
                    <a:pt x="489" y="299"/>
                  </a:lnTo>
                  <a:close/>
                  <a:moveTo>
                    <a:pt x="192" y="299"/>
                  </a:moveTo>
                  <a:lnTo>
                    <a:pt x="201" y="300"/>
                  </a:lnTo>
                  <a:lnTo>
                    <a:pt x="208" y="300"/>
                  </a:lnTo>
                  <a:lnTo>
                    <a:pt x="215" y="302"/>
                  </a:lnTo>
                  <a:lnTo>
                    <a:pt x="220" y="304"/>
                  </a:lnTo>
                  <a:lnTo>
                    <a:pt x="217" y="309"/>
                  </a:lnTo>
                  <a:lnTo>
                    <a:pt x="213" y="314"/>
                  </a:lnTo>
                  <a:lnTo>
                    <a:pt x="210" y="318"/>
                  </a:lnTo>
                  <a:lnTo>
                    <a:pt x="205" y="323"/>
                  </a:lnTo>
                  <a:lnTo>
                    <a:pt x="199" y="327"/>
                  </a:lnTo>
                  <a:lnTo>
                    <a:pt x="194" y="328"/>
                  </a:lnTo>
                  <a:lnTo>
                    <a:pt x="191" y="328"/>
                  </a:lnTo>
                  <a:lnTo>
                    <a:pt x="185" y="327"/>
                  </a:lnTo>
                  <a:lnTo>
                    <a:pt x="182" y="323"/>
                  </a:lnTo>
                  <a:lnTo>
                    <a:pt x="180" y="320"/>
                  </a:lnTo>
                  <a:lnTo>
                    <a:pt x="178" y="316"/>
                  </a:lnTo>
                  <a:lnTo>
                    <a:pt x="178" y="311"/>
                  </a:lnTo>
                  <a:lnTo>
                    <a:pt x="185" y="306"/>
                  </a:lnTo>
                  <a:lnTo>
                    <a:pt x="192" y="299"/>
                  </a:lnTo>
                  <a:close/>
                  <a:moveTo>
                    <a:pt x="435" y="292"/>
                  </a:moveTo>
                  <a:lnTo>
                    <a:pt x="440" y="292"/>
                  </a:lnTo>
                  <a:lnTo>
                    <a:pt x="444" y="292"/>
                  </a:lnTo>
                  <a:lnTo>
                    <a:pt x="447" y="292"/>
                  </a:lnTo>
                  <a:lnTo>
                    <a:pt x="449" y="292"/>
                  </a:lnTo>
                  <a:lnTo>
                    <a:pt x="452" y="292"/>
                  </a:lnTo>
                  <a:lnTo>
                    <a:pt x="456" y="292"/>
                  </a:lnTo>
                  <a:lnTo>
                    <a:pt x="461" y="292"/>
                  </a:lnTo>
                  <a:lnTo>
                    <a:pt x="461" y="299"/>
                  </a:lnTo>
                  <a:lnTo>
                    <a:pt x="438" y="304"/>
                  </a:lnTo>
                  <a:lnTo>
                    <a:pt x="435" y="292"/>
                  </a:lnTo>
                  <a:close/>
                  <a:moveTo>
                    <a:pt x="220" y="281"/>
                  </a:moveTo>
                  <a:lnTo>
                    <a:pt x="227" y="283"/>
                  </a:lnTo>
                  <a:lnTo>
                    <a:pt x="234" y="285"/>
                  </a:lnTo>
                  <a:lnTo>
                    <a:pt x="240" y="288"/>
                  </a:lnTo>
                  <a:lnTo>
                    <a:pt x="236" y="288"/>
                  </a:lnTo>
                  <a:lnTo>
                    <a:pt x="227" y="292"/>
                  </a:lnTo>
                  <a:lnTo>
                    <a:pt x="217" y="292"/>
                  </a:lnTo>
                  <a:lnTo>
                    <a:pt x="205" y="292"/>
                  </a:lnTo>
                  <a:lnTo>
                    <a:pt x="205" y="288"/>
                  </a:lnTo>
                  <a:lnTo>
                    <a:pt x="208" y="288"/>
                  </a:lnTo>
                  <a:lnTo>
                    <a:pt x="212" y="285"/>
                  </a:lnTo>
                  <a:lnTo>
                    <a:pt x="217" y="283"/>
                  </a:lnTo>
                  <a:lnTo>
                    <a:pt x="220" y="281"/>
                  </a:lnTo>
                  <a:close/>
                  <a:moveTo>
                    <a:pt x="400" y="253"/>
                  </a:moveTo>
                  <a:lnTo>
                    <a:pt x="416" y="253"/>
                  </a:lnTo>
                  <a:lnTo>
                    <a:pt x="421" y="260"/>
                  </a:lnTo>
                  <a:lnTo>
                    <a:pt x="428" y="267"/>
                  </a:lnTo>
                  <a:lnTo>
                    <a:pt x="435" y="272"/>
                  </a:lnTo>
                  <a:lnTo>
                    <a:pt x="432" y="276"/>
                  </a:lnTo>
                  <a:lnTo>
                    <a:pt x="430" y="278"/>
                  </a:lnTo>
                  <a:lnTo>
                    <a:pt x="428" y="279"/>
                  </a:lnTo>
                  <a:lnTo>
                    <a:pt x="426" y="283"/>
                  </a:lnTo>
                  <a:lnTo>
                    <a:pt x="425" y="286"/>
                  </a:lnTo>
                  <a:lnTo>
                    <a:pt x="423" y="292"/>
                  </a:lnTo>
                  <a:lnTo>
                    <a:pt x="418" y="292"/>
                  </a:lnTo>
                  <a:lnTo>
                    <a:pt x="411" y="292"/>
                  </a:lnTo>
                  <a:lnTo>
                    <a:pt x="407" y="290"/>
                  </a:lnTo>
                  <a:lnTo>
                    <a:pt x="402" y="290"/>
                  </a:lnTo>
                  <a:lnTo>
                    <a:pt x="397" y="288"/>
                  </a:lnTo>
                  <a:lnTo>
                    <a:pt x="397" y="281"/>
                  </a:lnTo>
                  <a:lnTo>
                    <a:pt x="398" y="276"/>
                  </a:lnTo>
                  <a:lnTo>
                    <a:pt x="400" y="269"/>
                  </a:lnTo>
                  <a:lnTo>
                    <a:pt x="400" y="262"/>
                  </a:lnTo>
                  <a:lnTo>
                    <a:pt x="400" y="253"/>
                  </a:lnTo>
                  <a:close/>
                  <a:moveTo>
                    <a:pt x="323" y="224"/>
                  </a:moveTo>
                  <a:lnTo>
                    <a:pt x="341" y="229"/>
                  </a:lnTo>
                  <a:lnTo>
                    <a:pt x="353" y="238"/>
                  </a:lnTo>
                  <a:lnTo>
                    <a:pt x="363" y="246"/>
                  </a:lnTo>
                  <a:lnTo>
                    <a:pt x="374" y="257"/>
                  </a:lnTo>
                  <a:lnTo>
                    <a:pt x="384" y="265"/>
                  </a:lnTo>
                  <a:lnTo>
                    <a:pt x="384" y="262"/>
                  </a:lnTo>
                  <a:lnTo>
                    <a:pt x="390" y="262"/>
                  </a:lnTo>
                  <a:lnTo>
                    <a:pt x="390" y="265"/>
                  </a:lnTo>
                  <a:lnTo>
                    <a:pt x="391" y="269"/>
                  </a:lnTo>
                  <a:lnTo>
                    <a:pt x="395" y="274"/>
                  </a:lnTo>
                  <a:lnTo>
                    <a:pt x="397" y="281"/>
                  </a:lnTo>
                  <a:lnTo>
                    <a:pt x="390" y="281"/>
                  </a:lnTo>
                  <a:lnTo>
                    <a:pt x="386" y="281"/>
                  </a:lnTo>
                  <a:lnTo>
                    <a:pt x="386" y="283"/>
                  </a:lnTo>
                  <a:lnTo>
                    <a:pt x="384" y="283"/>
                  </a:lnTo>
                  <a:lnTo>
                    <a:pt x="381" y="283"/>
                  </a:lnTo>
                  <a:lnTo>
                    <a:pt x="377" y="285"/>
                  </a:lnTo>
                  <a:lnTo>
                    <a:pt x="363" y="274"/>
                  </a:lnTo>
                  <a:lnTo>
                    <a:pt x="349" y="269"/>
                  </a:lnTo>
                  <a:lnTo>
                    <a:pt x="332" y="265"/>
                  </a:lnTo>
                  <a:lnTo>
                    <a:pt x="316" y="257"/>
                  </a:lnTo>
                  <a:lnTo>
                    <a:pt x="322" y="252"/>
                  </a:lnTo>
                  <a:lnTo>
                    <a:pt x="323" y="246"/>
                  </a:lnTo>
                  <a:lnTo>
                    <a:pt x="322" y="241"/>
                  </a:lnTo>
                  <a:lnTo>
                    <a:pt x="322" y="234"/>
                  </a:lnTo>
                  <a:lnTo>
                    <a:pt x="323" y="224"/>
                  </a:lnTo>
                  <a:close/>
                  <a:moveTo>
                    <a:pt x="1538" y="217"/>
                  </a:moveTo>
                  <a:lnTo>
                    <a:pt x="1542" y="217"/>
                  </a:lnTo>
                  <a:lnTo>
                    <a:pt x="1545" y="218"/>
                  </a:lnTo>
                  <a:lnTo>
                    <a:pt x="1547" y="220"/>
                  </a:lnTo>
                  <a:lnTo>
                    <a:pt x="1549" y="222"/>
                  </a:lnTo>
                  <a:lnTo>
                    <a:pt x="1550" y="224"/>
                  </a:lnTo>
                  <a:lnTo>
                    <a:pt x="1550" y="225"/>
                  </a:lnTo>
                  <a:lnTo>
                    <a:pt x="1550" y="227"/>
                  </a:lnTo>
                  <a:lnTo>
                    <a:pt x="1552" y="231"/>
                  </a:lnTo>
                  <a:lnTo>
                    <a:pt x="1545" y="231"/>
                  </a:lnTo>
                  <a:lnTo>
                    <a:pt x="1542" y="232"/>
                  </a:lnTo>
                  <a:lnTo>
                    <a:pt x="1538" y="232"/>
                  </a:lnTo>
                  <a:lnTo>
                    <a:pt x="1535" y="234"/>
                  </a:lnTo>
                  <a:lnTo>
                    <a:pt x="1529" y="234"/>
                  </a:lnTo>
                  <a:lnTo>
                    <a:pt x="1529" y="231"/>
                  </a:lnTo>
                  <a:lnTo>
                    <a:pt x="1526" y="231"/>
                  </a:lnTo>
                  <a:lnTo>
                    <a:pt x="1526" y="218"/>
                  </a:lnTo>
                  <a:lnTo>
                    <a:pt x="1531" y="218"/>
                  </a:lnTo>
                  <a:lnTo>
                    <a:pt x="1536" y="217"/>
                  </a:lnTo>
                  <a:lnTo>
                    <a:pt x="1538" y="217"/>
                  </a:lnTo>
                  <a:close/>
                  <a:moveTo>
                    <a:pt x="377" y="208"/>
                  </a:moveTo>
                  <a:lnTo>
                    <a:pt x="393" y="208"/>
                  </a:lnTo>
                  <a:lnTo>
                    <a:pt x="393" y="211"/>
                  </a:lnTo>
                  <a:lnTo>
                    <a:pt x="390" y="211"/>
                  </a:lnTo>
                  <a:lnTo>
                    <a:pt x="386" y="211"/>
                  </a:lnTo>
                  <a:lnTo>
                    <a:pt x="384" y="213"/>
                  </a:lnTo>
                  <a:lnTo>
                    <a:pt x="383" y="213"/>
                  </a:lnTo>
                  <a:lnTo>
                    <a:pt x="383" y="213"/>
                  </a:lnTo>
                  <a:lnTo>
                    <a:pt x="381" y="213"/>
                  </a:lnTo>
                  <a:lnTo>
                    <a:pt x="379" y="211"/>
                  </a:lnTo>
                  <a:lnTo>
                    <a:pt x="377" y="208"/>
                  </a:lnTo>
                  <a:close/>
                  <a:moveTo>
                    <a:pt x="458" y="131"/>
                  </a:moveTo>
                  <a:lnTo>
                    <a:pt x="477" y="152"/>
                  </a:lnTo>
                  <a:lnTo>
                    <a:pt x="501" y="168"/>
                  </a:lnTo>
                  <a:lnTo>
                    <a:pt x="531" y="180"/>
                  </a:lnTo>
                  <a:lnTo>
                    <a:pt x="533" y="197"/>
                  </a:lnTo>
                  <a:lnTo>
                    <a:pt x="538" y="210"/>
                  </a:lnTo>
                  <a:lnTo>
                    <a:pt x="543" y="217"/>
                  </a:lnTo>
                  <a:lnTo>
                    <a:pt x="550" y="224"/>
                  </a:lnTo>
                  <a:lnTo>
                    <a:pt x="557" y="234"/>
                  </a:lnTo>
                  <a:lnTo>
                    <a:pt x="545" y="236"/>
                  </a:lnTo>
                  <a:lnTo>
                    <a:pt x="533" y="238"/>
                  </a:lnTo>
                  <a:lnTo>
                    <a:pt x="522" y="243"/>
                  </a:lnTo>
                  <a:lnTo>
                    <a:pt x="515" y="250"/>
                  </a:lnTo>
                  <a:lnTo>
                    <a:pt x="514" y="253"/>
                  </a:lnTo>
                  <a:lnTo>
                    <a:pt x="512" y="257"/>
                  </a:lnTo>
                  <a:lnTo>
                    <a:pt x="510" y="260"/>
                  </a:lnTo>
                  <a:lnTo>
                    <a:pt x="508" y="262"/>
                  </a:lnTo>
                  <a:lnTo>
                    <a:pt x="505" y="265"/>
                  </a:lnTo>
                  <a:lnTo>
                    <a:pt x="494" y="267"/>
                  </a:lnTo>
                  <a:lnTo>
                    <a:pt x="479" y="269"/>
                  </a:lnTo>
                  <a:lnTo>
                    <a:pt x="461" y="267"/>
                  </a:lnTo>
                  <a:lnTo>
                    <a:pt x="447" y="265"/>
                  </a:lnTo>
                  <a:lnTo>
                    <a:pt x="444" y="255"/>
                  </a:lnTo>
                  <a:lnTo>
                    <a:pt x="442" y="248"/>
                  </a:lnTo>
                  <a:lnTo>
                    <a:pt x="440" y="243"/>
                  </a:lnTo>
                  <a:lnTo>
                    <a:pt x="435" y="234"/>
                  </a:lnTo>
                  <a:lnTo>
                    <a:pt x="458" y="227"/>
                  </a:lnTo>
                  <a:lnTo>
                    <a:pt x="458" y="224"/>
                  </a:lnTo>
                  <a:lnTo>
                    <a:pt x="440" y="222"/>
                  </a:lnTo>
                  <a:lnTo>
                    <a:pt x="428" y="218"/>
                  </a:lnTo>
                  <a:lnTo>
                    <a:pt x="419" y="211"/>
                  </a:lnTo>
                  <a:lnTo>
                    <a:pt x="418" y="206"/>
                  </a:lnTo>
                  <a:lnTo>
                    <a:pt x="414" y="201"/>
                  </a:lnTo>
                  <a:lnTo>
                    <a:pt x="412" y="196"/>
                  </a:lnTo>
                  <a:lnTo>
                    <a:pt x="412" y="190"/>
                  </a:lnTo>
                  <a:lnTo>
                    <a:pt x="412" y="187"/>
                  </a:lnTo>
                  <a:lnTo>
                    <a:pt x="412" y="183"/>
                  </a:lnTo>
                  <a:lnTo>
                    <a:pt x="414" y="183"/>
                  </a:lnTo>
                  <a:lnTo>
                    <a:pt x="416" y="182"/>
                  </a:lnTo>
                  <a:lnTo>
                    <a:pt x="418" y="182"/>
                  </a:lnTo>
                  <a:lnTo>
                    <a:pt x="419" y="182"/>
                  </a:lnTo>
                  <a:lnTo>
                    <a:pt x="423" y="180"/>
                  </a:lnTo>
                  <a:lnTo>
                    <a:pt x="425" y="175"/>
                  </a:lnTo>
                  <a:lnTo>
                    <a:pt x="425" y="169"/>
                  </a:lnTo>
                  <a:lnTo>
                    <a:pt x="425" y="166"/>
                  </a:lnTo>
                  <a:lnTo>
                    <a:pt x="426" y="164"/>
                  </a:lnTo>
                  <a:lnTo>
                    <a:pt x="428" y="161"/>
                  </a:lnTo>
                  <a:lnTo>
                    <a:pt x="430" y="161"/>
                  </a:lnTo>
                  <a:lnTo>
                    <a:pt x="432" y="159"/>
                  </a:lnTo>
                  <a:lnTo>
                    <a:pt x="433" y="159"/>
                  </a:lnTo>
                  <a:lnTo>
                    <a:pt x="435" y="159"/>
                  </a:lnTo>
                  <a:lnTo>
                    <a:pt x="438" y="157"/>
                  </a:lnTo>
                  <a:lnTo>
                    <a:pt x="440" y="150"/>
                  </a:lnTo>
                  <a:lnTo>
                    <a:pt x="442" y="145"/>
                  </a:lnTo>
                  <a:lnTo>
                    <a:pt x="444" y="140"/>
                  </a:lnTo>
                  <a:lnTo>
                    <a:pt x="447" y="135"/>
                  </a:lnTo>
                  <a:lnTo>
                    <a:pt x="449" y="133"/>
                  </a:lnTo>
                  <a:lnTo>
                    <a:pt x="451" y="133"/>
                  </a:lnTo>
                  <a:lnTo>
                    <a:pt x="452" y="131"/>
                  </a:lnTo>
                  <a:lnTo>
                    <a:pt x="454" y="131"/>
                  </a:lnTo>
                  <a:lnTo>
                    <a:pt x="458" y="131"/>
                  </a:lnTo>
                  <a:close/>
                  <a:moveTo>
                    <a:pt x="1488" y="112"/>
                  </a:moveTo>
                  <a:lnTo>
                    <a:pt x="1493" y="114"/>
                  </a:lnTo>
                  <a:lnTo>
                    <a:pt x="1498" y="115"/>
                  </a:lnTo>
                  <a:lnTo>
                    <a:pt x="1501" y="117"/>
                  </a:lnTo>
                  <a:lnTo>
                    <a:pt x="1507" y="119"/>
                  </a:lnTo>
                  <a:lnTo>
                    <a:pt x="1507" y="124"/>
                  </a:lnTo>
                  <a:lnTo>
                    <a:pt x="1508" y="128"/>
                  </a:lnTo>
                  <a:lnTo>
                    <a:pt x="1508" y="131"/>
                  </a:lnTo>
                  <a:lnTo>
                    <a:pt x="1510" y="135"/>
                  </a:lnTo>
                  <a:lnTo>
                    <a:pt x="1498" y="135"/>
                  </a:lnTo>
                  <a:lnTo>
                    <a:pt x="1496" y="131"/>
                  </a:lnTo>
                  <a:lnTo>
                    <a:pt x="1494" y="128"/>
                  </a:lnTo>
                  <a:lnTo>
                    <a:pt x="1491" y="124"/>
                  </a:lnTo>
                  <a:lnTo>
                    <a:pt x="1489" y="122"/>
                  </a:lnTo>
                  <a:lnTo>
                    <a:pt x="1489" y="117"/>
                  </a:lnTo>
                  <a:lnTo>
                    <a:pt x="1488" y="112"/>
                  </a:lnTo>
                  <a:close/>
                  <a:moveTo>
                    <a:pt x="1081" y="80"/>
                  </a:moveTo>
                  <a:lnTo>
                    <a:pt x="1095" y="80"/>
                  </a:lnTo>
                  <a:lnTo>
                    <a:pt x="1098" y="89"/>
                  </a:lnTo>
                  <a:lnTo>
                    <a:pt x="1102" y="94"/>
                  </a:lnTo>
                  <a:lnTo>
                    <a:pt x="1105" y="101"/>
                  </a:lnTo>
                  <a:lnTo>
                    <a:pt x="1107" y="112"/>
                  </a:lnTo>
                  <a:lnTo>
                    <a:pt x="1104" y="112"/>
                  </a:lnTo>
                  <a:lnTo>
                    <a:pt x="1093" y="105"/>
                  </a:lnTo>
                  <a:lnTo>
                    <a:pt x="1086" y="98"/>
                  </a:lnTo>
                  <a:lnTo>
                    <a:pt x="1081" y="91"/>
                  </a:lnTo>
                  <a:lnTo>
                    <a:pt x="1081" y="80"/>
                  </a:lnTo>
                  <a:close/>
                  <a:moveTo>
                    <a:pt x="737" y="26"/>
                  </a:moveTo>
                  <a:lnTo>
                    <a:pt x="749" y="26"/>
                  </a:lnTo>
                  <a:lnTo>
                    <a:pt x="754" y="30"/>
                  </a:lnTo>
                  <a:lnTo>
                    <a:pt x="758" y="33"/>
                  </a:lnTo>
                  <a:lnTo>
                    <a:pt x="760" y="37"/>
                  </a:lnTo>
                  <a:lnTo>
                    <a:pt x="763" y="42"/>
                  </a:lnTo>
                  <a:lnTo>
                    <a:pt x="765" y="46"/>
                  </a:lnTo>
                  <a:lnTo>
                    <a:pt x="774" y="37"/>
                  </a:lnTo>
                  <a:lnTo>
                    <a:pt x="784" y="33"/>
                  </a:lnTo>
                  <a:lnTo>
                    <a:pt x="800" y="35"/>
                  </a:lnTo>
                  <a:lnTo>
                    <a:pt x="800" y="49"/>
                  </a:lnTo>
                  <a:lnTo>
                    <a:pt x="822" y="51"/>
                  </a:lnTo>
                  <a:lnTo>
                    <a:pt x="842" y="54"/>
                  </a:lnTo>
                  <a:lnTo>
                    <a:pt x="859" y="58"/>
                  </a:lnTo>
                  <a:lnTo>
                    <a:pt x="878" y="60"/>
                  </a:lnTo>
                  <a:lnTo>
                    <a:pt x="899" y="58"/>
                  </a:lnTo>
                  <a:lnTo>
                    <a:pt x="899" y="70"/>
                  </a:lnTo>
                  <a:lnTo>
                    <a:pt x="903" y="70"/>
                  </a:lnTo>
                  <a:lnTo>
                    <a:pt x="906" y="70"/>
                  </a:lnTo>
                  <a:lnTo>
                    <a:pt x="908" y="70"/>
                  </a:lnTo>
                  <a:lnTo>
                    <a:pt x="910" y="72"/>
                  </a:lnTo>
                  <a:lnTo>
                    <a:pt x="912" y="73"/>
                  </a:lnTo>
                  <a:lnTo>
                    <a:pt x="908" y="73"/>
                  </a:lnTo>
                  <a:lnTo>
                    <a:pt x="892" y="84"/>
                  </a:lnTo>
                  <a:lnTo>
                    <a:pt x="873" y="96"/>
                  </a:lnTo>
                  <a:lnTo>
                    <a:pt x="850" y="107"/>
                  </a:lnTo>
                  <a:lnTo>
                    <a:pt x="829" y="119"/>
                  </a:lnTo>
                  <a:lnTo>
                    <a:pt x="814" y="129"/>
                  </a:lnTo>
                  <a:lnTo>
                    <a:pt x="803" y="138"/>
                  </a:lnTo>
                  <a:lnTo>
                    <a:pt x="819" y="138"/>
                  </a:lnTo>
                  <a:lnTo>
                    <a:pt x="824" y="135"/>
                  </a:lnTo>
                  <a:lnTo>
                    <a:pt x="829" y="133"/>
                  </a:lnTo>
                  <a:lnTo>
                    <a:pt x="835" y="131"/>
                  </a:lnTo>
                  <a:lnTo>
                    <a:pt x="842" y="131"/>
                  </a:lnTo>
                  <a:lnTo>
                    <a:pt x="842" y="135"/>
                  </a:lnTo>
                  <a:lnTo>
                    <a:pt x="821" y="150"/>
                  </a:lnTo>
                  <a:lnTo>
                    <a:pt x="803" y="166"/>
                  </a:lnTo>
                  <a:lnTo>
                    <a:pt x="788" y="182"/>
                  </a:lnTo>
                  <a:lnTo>
                    <a:pt x="770" y="196"/>
                  </a:lnTo>
                  <a:lnTo>
                    <a:pt x="751" y="208"/>
                  </a:lnTo>
                  <a:lnTo>
                    <a:pt x="726" y="215"/>
                  </a:lnTo>
                  <a:lnTo>
                    <a:pt x="726" y="227"/>
                  </a:lnTo>
                  <a:lnTo>
                    <a:pt x="714" y="229"/>
                  </a:lnTo>
                  <a:lnTo>
                    <a:pt x="700" y="234"/>
                  </a:lnTo>
                  <a:lnTo>
                    <a:pt x="692" y="241"/>
                  </a:lnTo>
                  <a:lnTo>
                    <a:pt x="697" y="245"/>
                  </a:lnTo>
                  <a:lnTo>
                    <a:pt x="700" y="248"/>
                  </a:lnTo>
                  <a:lnTo>
                    <a:pt x="702" y="250"/>
                  </a:lnTo>
                  <a:lnTo>
                    <a:pt x="702" y="253"/>
                  </a:lnTo>
                  <a:lnTo>
                    <a:pt x="702" y="257"/>
                  </a:lnTo>
                  <a:lnTo>
                    <a:pt x="700" y="262"/>
                  </a:lnTo>
                  <a:lnTo>
                    <a:pt x="700" y="269"/>
                  </a:lnTo>
                  <a:lnTo>
                    <a:pt x="662" y="272"/>
                  </a:lnTo>
                  <a:lnTo>
                    <a:pt x="662" y="276"/>
                  </a:lnTo>
                  <a:lnTo>
                    <a:pt x="667" y="278"/>
                  </a:lnTo>
                  <a:lnTo>
                    <a:pt x="669" y="278"/>
                  </a:lnTo>
                  <a:lnTo>
                    <a:pt x="672" y="278"/>
                  </a:lnTo>
                  <a:lnTo>
                    <a:pt x="672" y="278"/>
                  </a:lnTo>
                  <a:lnTo>
                    <a:pt x="674" y="279"/>
                  </a:lnTo>
                  <a:lnTo>
                    <a:pt x="674" y="281"/>
                  </a:lnTo>
                  <a:lnTo>
                    <a:pt x="678" y="285"/>
                  </a:lnTo>
                  <a:lnTo>
                    <a:pt x="672" y="285"/>
                  </a:lnTo>
                  <a:lnTo>
                    <a:pt x="664" y="288"/>
                  </a:lnTo>
                  <a:lnTo>
                    <a:pt x="653" y="292"/>
                  </a:lnTo>
                  <a:lnTo>
                    <a:pt x="643" y="295"/>
                  </a:lnTo>
                  <a:lnTo>
                    <a:pt x="646" y="297"/>
                  </a:lnTo>
                  <a:lnTo>
                    <a:pt x="648" y="297"/>
                  </a:lnTo>
                  <a:lnTo>
                    <a:pt x="650" y="297"/>
                  </a:lnTo>
                  <a:lnTo>
                    <a:pt x="651" y="299"/>
                  </a:lnTo>
                  <a:lnTo>
                    <a:pt x="653" y="299"/>
                  </a:lnTo>
                  <a:lnTo>
                    <a:pt x="651" y="302"/>
                  </a:lnTo>
                  <a:lnTo>
                    <a:pt x="650" y="306"/>
                  </a:lnTo>
                  <a:lnTo>
                    <a:pt x="648" y="307"/>
                  </a:lnTo>
                  <a:lnTo>
                    <a:pt x="650" y="309"/>
                  </a:lnTo>
                  <a:lnTo>
                    <a:pt x="650" y="311"/>
                  </a:lnTo>
                  <a:lnTo>
                    <a:pt x="651" y="314"/>
                  </a:lnTo>
                  <a:lnTo>
                    <a:pt x="653" y="318"/>
                  </a:lnTo>
                  <a:lnTo>
                    <a:pt x="646" y="320"/>
                  </a:lnTo>
                  <a:lnTo>
                    <a:pt x="641" y="320"/>
                  </a:lnTo>
                  <a:lnTo>
                    <a:pt x="636" y="320"/>
                  </a:lnTo>
                  <a:lnTo>
                    <a:pt x="630" y="323"/>
                  </a:lnTo>
                  <a:lnTo>
                    <a:pt x="648" y="323"/>
                  </a:lnTo>
                  <a:lnTo>
                    <a:pt x="662" y="327"/>
                  </a:lnTo>
                  <a:lnTo>
                    <a:pt x="662" y="334"/>
                  </a:lnTo>
                  <a:lnTo>
                    <a:pt x="639" y="334"/>
                  </a:lnTo>
                  <a:lnTo>
                    <a:pt x="637" y="339"/>
                  </a:lnTo>
                  <a:lnTo>
                    <a:pt x="637" y="341"/>
                  </a:lnTo>
                  <a:lnTo>
                    <a:pt x="637" y="342"/>
                  </a:lnTo>
                  <a:lnTo>
                    <a:pt x="636" y="344"/>
                  </a:lnTo>
                  <a:lnTo>
                    <a:pt x="634" y="346"/>
                  </a:lnTo>
                  <a:lnTo>
                    <a:pt x="625" y="349"/>
                  </a:lnTo>
                  <a:lnTo>
                    <a:pt x="613" y="349"/>
                  </a:lnTo>
                  <a:lnTo>
                    <a:pt x="601" y="349"/>
                  </a:lnTo>
                  <a:lnTo>
                    <a:pt x="589" y="342"/>
                  </a:lnTo>
                  <a:lnTo>
                    <a:pt x="573" y="342"/>
                  </a:lnTo>
                  <a:lnTo>
                    <a:pt x="557" y="344"/>
                  </a:lnTo>
                  <a:lnTo>
                    <a:pt x="540" y="346"/>
                  </a:lnTo>
                  <a:lnTo>
                    <a:pt x="524" y="344"/>
                  </a:lnTo>
                  <a:lnTo>
                    <a:pt x="508" y="339"/>
                  </a:lnTo>
                  <a:lnTo>
                    <a:pt x="507" y="337"/>
                  </a:lnTo>
                  <a:lnTo>
                    <a:pt x="507" y="335"/>
                  </a:lnTo>
                  <a:lnTo>
                    <a:pt x="505" y="335"/>
                  </a:lnTo>
                  <a:lnTo>
                    <a:pt x="505" y="334"/>
                  </a:lnTo>
                  <a:lnTo>
                    <a:pt x="505" y="330"/>
                  </a:lnTo>
                  <a:lnTo>
                    <a:pt x="508" y="330"/>
                  </a:lnTo>
                  <a:lnTo>
                    <a:pt x="510" y="327"/>
                  </a:lnTo>
                  <a:lnTo>
                    <a:pt x="514" y="323"/>
                  </a:lnTo>
                  <a:lnTo>
                    <a:pt x="515" y="321"/>
                  </a:lnTo>
                  <a:lnTo>
                    <a:pt x="519" y="320"/>
                  </a:lnTo>
                  <a:lnTo>
                    <a:pt x="521" y="316"/>
                  </a:lnTo>
                  <a:lnTo>
                    <a:pt x="524" y="311"/>
                  </a:lnTo>
                  <a:lnTo>
                    <a:pt x="517" y="309"/>
                  </a:lnTo>
                  <a:lnTo>
                    <a:pt x="512" y="306"/>
                  </a:lnTo>
                  <a:lnTo>
                    <a:pt x="508" y="300"/>
                  </a:lnTo>
                  <a:lnTo>
                    <a:pt x="507" y="295"/>
                  </a:lnTo>
                  <a:lnTo>
                    <a:pt x="505" y="288"/>
                  </a:lnTo>
                  <a:lnTo>
                    <a:pt x="512" y="288"/>
                  </a:lnTo>
                  <a:lnTo>
                    <a:pt x="524" y="285"/>
                  </a:lnTo>
                  <a:lnTo>
                    <a:pt x="538" y="288"/>
                  </a:lnTo>
                  <a:lnTo>
                    <a:pt x="550" y="293"/>
                  </a:lnTo>
                  <a:lnTo>
                    <a:pt x="562" y="299"/>
                  </a:lnTo>
                  <a:lnTo>
                    <a:pt x="562" y="292"/>
                  </a:lnTo>
                  <a:lnTo>
                    <a:pt x="550" y="286"/>
                  </a:lnTo>
                  <a:lnTo>
                    <a:pt x="540" y="281"/>
                  </a:lnTo>
                  <a:lnTo>
                    <a:pt x="531" y="272"/>
                  </a:lnTo>
                  <a:lnTo>
                    <a:pt x="534" y="272"/>
                  </a:lnTo>
                  <a:lnTo>
                    <a:pt x="543" y="259"/>
                  </a:lnTo>
                  <a:lnTo>
                    <a:pt x="554" y="250"/>
                  </a:lnTo>
                  <a:lnTo>
                    <a:pt x="568" y="243"/>
                  </a:lnTo>
                  <a:lnTo>
                    <a:pt x="585" y="238"/>
                  </a:lnTo>
                  <a:lnTo>
                    <a:pt x="585" y="234"/>
                  </a:lnTo>
                  <a:lnTo>
                    <a:pt x="569" y="229"/>
                  </a:lnTo>
                  <a:lnTo>
                    <a:pt x="557" y="220"/>
                  </a:lnTo>
                  <a:lnTo>
                    <a:pt x="547" y="208"/>
                  </a:lnTo>
                  <a:lnTo>
                    <a:pt x="538" y="196"/>
                  </a:lnTo>
                  <a:lnTo>
                    <a:pt x="543" y="194"/>
                  </a:lnTo>
                  <a:lnTo>
                    <a:pt x="547" y="194"/>
                  </a:lnTo>
                  <a:lnTo>
                    <a:pt x="552" y="192"/>
                  </a:lnTo>
                  <a:lnTo>
                    <a:pt x="557" y="192"/>
                  </a:lnTo>
                  <a:lnTo>
                    <a:pt x="564" y="197"/>
                  </a:lnTo>
                  <a:lnTo>
                    <a:pt x="569" y="203"/>
                  </a:lnTo>
                  <a:lnTo>
                    <a:pt x="576" y="208"/>
                  </a:lnTo>
                  <a:lnTo>
                    <a:pt x="576" y="204"/>
                  </a:lnTo>
                  <a:lnTo>
                    <a:pt x="575" y="201"/>
                  </a:lnTo>
                  <a:lnTo>
                    <a:pt x="573" y="201"/>
                  </a:lnTo>
                  <a:lnTo>
                    <a:pt x="573" y="199"/>
                  </a:lnTo>
                  <a:lnTo>
                    <a:pt x="571" y="197"/>
                  </a:lnTo>
                  <a:lnTo>
                    <a:pt x="571" y="196"/>
                  </a:lnTo>
                  <a:lnTo>
                    <a:pt x="569" y="192"/>
                  </a:lnTo>
                  <a:lnTo>
                    <a:pt x="573" y="192"/>
                  </a:lnTo>
                  <a:lnTo>
                    <a:pt x="573" y="189"/>
                  </a:lnTo>
                  <a:lnTo>
                    <a:pt x="589" y="183"/>
                  </a:lnTo>
                  <a:lnTo>
                    <a:pt x="604" y="180"/>
                  </a:lnTo>
                  <a:lnTo>
                    <a:pt x="620" y="178"/>
                  </a:lnTo>
                  <a:lnTo>
                    <a:pt x="639" y="180"/>
                  </a:lnTo>
                  <a:lnTo>
                    <a:pt x="630" y="169"/>
                  </a:lnTo>
                  <a:lnTo>
                    <a:pt x="641" y="166"/>
                  </a:lnTo>
                  <a:lnTo>
                    <a:pt x="653" y="161"/>
                  </a:lnTo>
                  <a:lnTo>
                    <a:pt x="665" y="156"/>
                  </a:lnTo>
                  <a:lnTo>
                    <a:pt x="672" y="150"/>
                  </a:lnTo>
                  <a:lnTo>
                    <a:pt x="678" y="150"/>
                  </a:lnTo>
                  <a:lnTo>
                    <a:pt x="678" y="147"/>
                  </a:lnTo>
                  <a:lnTo>
                    <a:pt x="669" y="147"/>
                  </a:lnTo>
                  <a:lnTo>
                    <a:pt x="665" y="149"/>
                  </a:lnTo>
                  <a:lnTo>
                    <a:pt x="662" y="150"/>
                  </a:lnTo>
                  <a:lnTo>
                    <a:pt x="660" y="150"/>
                  </a:lnTo>
                  <a:lnTo>
                    <a:pt x="658" y="150"/>
                  </a:lnTo>
                  <a:lnTo>
                    <a:pt x="657" y="150"/>
                  </a:lnTo>
                  <a:lnTo>
                    <a:pt x="655" y="149"/>
                  </a:lnTo>
                  <a:lnTo>
                    <a:pt x="653" y="147"/>
                  </a:lnTo>
                  <a:lnTo>
                    <a:pt x="650" y="147"/>
                  </a:lnTo>
                  <a:lnTo>
                    <a:pt x="646" y="150"/>
                  </a:lnTo>
                  <a:lnTo>
                    <a:pt x="641" y="156"/>
                  </a:lnTo>
                  <a:lnTo>
                    <a:pt x="636" y="161"/>
                  </a:lnTo>
                  <a:lnTo>
                    <a:pt x="632" y="166"/>
                  </a:lnTo>
                  <a:lnTo>
                    <a:pt x="627" y="169"/>
                  </a:lnTo>
                  <a:lnTo>
                    <a:pt x="608" y="175"/>
                  </a:lnTo>
                  <a:lnTo>
                    <a:pt x="590" y="175"/>
                  </a:lnTo>
                  <a:lnTo>
                    <a:pt x="573" y="171"/>
                  </a:lnTo>
                  <a:lnTo>
                    <a:pt x="557" y="164"/>
                  </a:lnTo>
                  <a:lnTo>
                    <a:pt x="555" y="164"/>
                  </a:lnTo>
                  <a:lnTo>
                    <a:pt x="552" y="166"/>
                  </a:lnTo>
                  <a:lnTo>
                    <a:pt x="547" y="168"/>
                  </a:lnTo>
                  <a:lnTo>
                    <a:pt x="543" y="169"/>
                  </a:lnTo>
                  <a:lnTo>
                    <a:pt x="540" y="171"/>
                  </a:lnTo>
                  <a:lnTo>
                    <a:pt x="534" y="173"/>
                  </a:lnTo>
                  <a:lnTo>
                    <a:pt x="531" y="164"/>
                  </a:lnTo>
                  <a:lnTo>
                    <a:pt x="534" y="163"/>
                  </a:lnTo>
                  <a:lnTo>
                    <a:pt x="534" y="163"/>
                  </a:lnTo>
                  <a:lnTo>
                    <a:pt x="536" y="161"/>
                  </a:lnTo>
                  <a:lnTo>
                    <a:pt x="538" y="157"/>
                  </a:lnTo>
                  <a:lnTo>
                    <a:pt x="528" y="157"/>
                  </a:lnTo>
                  <a:lnTo>
                    <a:pt x="524" y="159"/>
                  </a:lnTo>
                  <a:lnTo>
                    <a:pt x="519" y="161"/>
                  </a:lnTo>
                  <a:lnTo>
                    <a:pt x="514" y="161"/>
                  </a:lnTo>
                  <a:lnTo>
                    <a:pt x="508" y="161"/>
                  </a:lnTo>
                  <a:lnTo>
                    <a:pt x="505" y="150"/>
                  </a:lnTo>
                  <a:lnTo>
                    <a:pt x="508" y="149"/>
                  </a:lnTo>
                  <a:lnTo>
                    <a:pt x="510" y="149"/>
                  </a:lnTo>
                  <a:lnTo>
                    <a:pt x="512" y="149"/>
                  </a:lnTo>
                  <a:lnTo>
                    <a:pt x="514" y="147"/>
                  </a:lnTo>
                  <a:lnTo>
                    <a:pt x="515" y="147"/>
                  </a:lnTo>
                  <a:lnTo>
                    <a:pt x="493" y="150"/>
                  </a:lnTo>
                  <a:lnTo>
                    <a:pt x="491" y="145"/>
                  </a:lnTo>
                  <a:lnTo>
                    <a:pt x="487" y="142"/>
                  </a:lnTo>
                  <a:lnTo>
                    <a:pt x="486" y="140"/>
                  </a:lnTo>
                  <a:lnTo>
                    <a:pt x="484" y="136"/>
                  </a:lnTo>
                  <a:lnTo>
                    <a:pt x="480" y="131"/>
                  </a:lnTo>
                  <a:lnTo>
                    <a:pt x="486" y="129"/>
                  </a:lnTo>
                  <a:lnTo>
                    <a:pt x="489" y="129"/>
                  </a:lnTo>
                  <a:lnTo>
                    <a:pt x="491" y="129"/>
                  </a:lnTo>
                  <a:lnTo>
                    <a:pt x="493" y="129"/>
                  </a:lnTo>
                  <a:lnTo>
                    <a:pt x="493" y="128"/>
                  </a:lnTo>
                  <a:lnTo>
                    <a:pt x="494" y="126"/>
                  </a:lnTo>
                  <a:lnTo>
                    <a:pt x="496" y="122"/>
                  </a:lnTo>
                  <a:lnTo>
                    <a:pt x="489" y="121"/>
                  </a:lnTo>
                  <a:lnTo>
                    <a:pt x="482" y="119"/>
                  </a:lnTo>
                  <a:lnTo>
                    <a:pt x="479" y="115"/>
                  </a:lnTo>
                  <a:lnTo>
                    <a:pt x="473" y="112"/>
                  </a:lnTo>
                  <a:lnTo>
                    <a:pt x="477" y="112"/>
                  </a:lnTo>
                  <a:lnTo>
                    <a:pt x="477" y="107"/>
                  </a:lnTo>
                  <a:lnTo>
                    <a:pt x="494" y="110"/>
                  </a:lnTo>
                  <a:lnTo>
                    <a:pt x="503" y="108"/>
                  </a:lnTo>
                  <a:lnTo>
                    <a:pt x="510" y="105"/>
                  </a:lnTo>
                  <a:lnTo>
                    <a:pt x="514" y="100"/>
                  </a:lnTo>
                  <a:lnTo>
                    <a:pt x="519" y="93"/>
                  </a:lnTo>
                  <a:lnTo>
                    <a:pt x="528" y="89"/>
                  </a:lnTo>
                  <a:lnTo>
                    <a:pt x="538" y="86"/>
                  </a:lnTo>
                  <a:lnTo>
                    <a:pt x="545" y="89"/>
                  </a:lnTo>
                  <a:lnTo>
                    <a:pt x="554" y="93"/>
                  </a:lnTo>
                  <a:lnTo>
                    <a:pt x="561" y="94"/>
                  </a:lnTo>
                  <a:lnTo>
                    <a:pt x="569" y="93"/>
                  </a:lnTo>
                  <a:lnTo>
                    <a:pt x="566" y="91"/>
                  </a:lnTo>
                  <a:lnTo>
                    <a:pt x="562" y="89"/>
                  </a:lnTo>
                  <a:lnTo>
                    <a:pt x="561" y="89"/>
                  </a:lnTo>
                  <a:lnTo>
                    <a:pt x="561" y="87"/>
                  </a:lnTo>
                  <a:lnTo>
                    <a:pt x="559" y="86"/>
                  </a:lnTo>
                  <a:lnTo>
                    <a:pt x="559" y="82"/>
                  </a:lnTo>
                  <a:lnTo>
                    <a:pt x="557" y="77"/>
                  </a:lnTo>
                  <a:lnTo>
                    <a:pt x="562" y="75"/>
                  </a:lnTo>
                  <a:lnTo>
                    <a:pt x="566" y="73"/>
                  </a:lnTo>
                  <a:lnTo>
                    <a:pt x="569" y="73"/>
                  </a:lnTo>
                  <a:lnTo>
                    <a:pt x="571" y="72"/>
                  </a:lnTo>
                  <a:lnTo>
                    <a:pt x="575" y="70"/>
                  </a:lnTo>
                  <a:lnTo>
                    <a:pt x="582" y="70"/>
                  </a:lnTo>
                  <a:lnTo>
                    <a:pt x="585" y="72"/>
                  </a:lnTo>
                  <a:lnTo>
                    <a:pt x="589" y="75"/>
                  </a:lnTo>
                  <a:lnTo>
                    <a:pt x="592" y="77"/>
                  </a:lnTo>
                  <a:lnTo>
                    <a:pt x="592" y="73"/>
                  </a:lnTo>
                  <a:lnTo>
                    <a:pt x="590" y="72"/>
                  </a:lnTo>
                  <a:lnTo>
                    <a:pt x="590" y="70"/>
                  </a:lnTo>
                  <a:lnTo>
                    <a:pt x="590" y="70"/>
                  </a:lnTo>
                  <a:lnTo>
                    <a:pt x="590" y="68"/>
                  </a:lnTo>
                  <a:lnTo>
                    <a:pt x="589" y="65"/>
                  </a:lnTo>
                  <a:lnTo>
                    <a:pt x="594" y="63"/>
                  </a:lnTo>
                  <a:lnTo>
                    <a:pt x="597" y="61"/>
                  </a:lnTo>
                  <a:lnTo>
                    <a:pt x="603" y="58"/>
                  </a:lnTo>
                  <a:lnTo>
                    <a:pt x="606" y="54"/>
                  </a:lnTo>
                  <a:lnTo>
                    <a:pt x="608" y="54"/>
                  </a:lnTo>
                  <a:lnTo>
                    <a:pt x="615" y="54"/>
                  </a:lnTo>
                  <a:lnTo>
                    <a:pt x="620" y="56"/>
                  </a:lnTo>
                  <a:lnTo>
                    <a:pt x="624" y="60"/>
                  </a:lnTo>
                  <a:lnTo>
                    <a:pt x="630" y="60"/>
                  </a:lnTo>
                  <a:lnTo>
                    <a:pt x="639" y="58"/>
                  </a:lnTo>
                  <a:lnTo>
                    <a:pt x="643" y="46"/>
                  </a:lnTo>
                  <a:lnTo>
                    <a:pt x="648" y="44"/>
                  </a:lnTo>
                  <a:lnTo>
                    <a:pt x="653" y="44"/>
                  </a:lnTo>
                  <a:lnTo>
                    <a:pt x="658" y="44"/>
                  </a:lnTo>
                  <a:lnTo>
                    <a:pt x="662" y="46"/>
                  </a:lnTo>
                  <a:lnTo>
                    <a:pt x="665" y="46"/>
                  </a:lnTo>
                  <a:lnTo>
                    <a:pt x="672" y="35"/>
                  </a:lnTo>
                  <a:lnTo>
                    <a:pt x="683" y="33"/>
                  </a:lnTo>
                  <a:lnTo>
                    <a:pt x="690" y="37"/>
                  </a:lnTo>
                  <a:lnTo>
                    <a:pt x="697" y="40"/>
                  </a:lnTo>
                  <a:lnTo>
                    <a:pt x="704" y="42"/>
                  </a:lnTo>
                  <a:lnTo>
                    <a:pt x="713" y="39"/>
                  </a:lnTo>
                  <a:lnTo>
                    <a:pt x="725" y="32"/>
                  </a:lnTo>
                  <a:lnTo>
                    <a:pt x="737" y="26"/>
                  </a:lnTo>
                  <a:close/>
                  <a:moveTo>
                    <a:pt x="1259" y="0"/>
                  </a:moveTo>
                  <a:lnTo>
                    <a:pt x="1283" y="0"/>
                  </a:lnTo>
                  <a:lnTo>
                    <a:pt x="1308" y="4"/>
                  </a:lnTo>
                  <a:lnTo>
                    <a:pt x="1330" y="7"/>
                  </a:lnTo>
                  <a:lnTo>
                    <a:pt x="1350" y="12"/>
                  </a:lnTo>
                  <a:lnTo>
                    <a:pt x="1379" y="7"/>
                  </a:lnTo>
                  <a:lnTo>
                    <a:pt x="1383" y="11"/>
                  </a:lnTo>
                  <a:lnTo>
                    <a:pt x="1386" y="12"/>
                  </a:lnTo>
                  <a:lnTo>
                    <a:pt x="1390" y="18"/>
                  </a:lnTo>
                  <a:lnTo>
                    <a:pt x="1392" y="21"/>
                  </a:lnTo>
                  <a:lnTo>
                    <a:pt x="1395" y="23"/>
                  </a:lnTo>
                  <a:lnTo>
                    <a:pt x="1412" y="30"/>
                  </a:lnTo>
                  <a:lnTo>
                    <a:pt x="1432" y="35"/>
                  </a:lnTo>
                  <a:lnTo>
                    <a:pt x="1449" y="39"/>
                  </a:lnTo>
                  <a:lnTo>
                    <a:pt x="1449" y="46"/>
                  </a:lnTo>
                  <a:lnTo>
                    <a:pt x="1421" y="46"/>
                  </a:lnTo>
                  <a:lnTo>
                    <a:pt x="1409" y="40"/>
                  </a:lnTo>
                  <a:lnTo>
                    <a:pt x="1395" y="40"/>
                  </a:lnTo>
                  <a:lnTo>
                    <a:pt x="1379" y="42"/>
                  </a:lnTo>
                  <a:lnTo>
                    <a:pt x="1364" y="46"/>
                  </a:lnTo>
                  <a:lnTo>
                    <a:pt x="1364" y="54"/>
                  </a:lnTo>
                  <a:lnTo>
                    <a:pt x="1383" y="54"/>
                  </a:lnTo>
                  <a:lnTo>
                    <a:pt x="1397" y="51"/>
                  </a:lnTo>
                  <a:lnTo>
                    <a:pt x="1414" y="49"/>
                  </a:lnTo>
                  <a:lnTo>
                    <a:pt x="1435" y="49"/>
                  </a:lnTo>
                  <a:lnTo>
                    <a:pt x="1456" y="49"/>
                  </a:lnTo>
                  <a:lnTo>
                    <a:pt x="1472" y="49"/>
                  </a:lnTo>
                  <a:lnTo>
                    <a:pt x="1486" y="63"/>
                  </a:lnTo>
                  <a:lnTo>
                    <a:pt x="1503" y="73"/>
                  </a:lnTo>
                  <a:lnTo>
                    <a:pt x="1498" y="84"/>
                  </a:lnTo>
                  <a:lnTo>
                    <a:pt x="1488" y="91"/>
                  </a:lnTo>
                  <a:lnTo>
                    <a:pt x="1479" y="96"/>
                  </a:lnTo>
                  <a:lnTo>
                    <a:pt x="1467" y="100"/>
                  </a:lnTo>
                  <a:lnTo>
                    <a:pt x="1449" y="100"/>
                  </a:lnTo>
                  <a:lnTo>
                    <a:pt x="1433" y="105"/>
                  </a:lnTo>
                  <a:lnTo>
                    <a:pt x="1416" y="105"/>
                  </a:lnTo>
                  <a:lnTo>
                    <a:pt x="1397" y="103"/>
                  </a:lnTo>
                  <a:lnTo>
                    <a:pt x="1379" y="101"/>
                  </a:lnTo>
                  <a:lnTo>
                    <a:pt x="1362" y="101"/>
                  </a:lnTo>
                  <a:lnTo>
                    <a:pt x="1348" y="105"/>
                  </a:lnTo>
                  <a:lnTo>
                    <a:pt x="1337" y="115"/>
                  </a:lnTo>
                  <a:lnTo>
                    <a:pt x="1379" y="115"/>
                  </a:lnTo>
                  <a:lnTo>
                    <a:pt x="1392" y="112"/>
                  </a:lnTo>
                  <a:lnTo>
                    <a:pt x="1407" y="110"/>
                  </a:lnTo>
                  <a:lnTo>
                    <a:pt x="1425" y="112"/>
                  </a:lnTo>
                  <a:lnTo>
                    <a:pt x="1437" y="115"/>
                  </a:lnTo>
                  <a:lnTo>
                    <a:pt x="1440" y="128"/>
                  </a:lnTo>
                  <a:lnTo>
                    <a:pt x="1446" y="126"/>
                  </a:lnTo>
                  <a:lnTo>
                    <a:pt x="1454" y="121"/>
                  </a:lnTo>
                  <a:lnTo>
                    <a:pt x="1465" y="117"/>
                  </a:lnTo>
                  <a:lnTo>
                    <a:pt x="1475" y="115"/>
                  </a:lnTo>
                  <a:lnTo>
                    <a:pt x="1477" y="121"/>
                  </a:lnTo>
                  <a:lnTo>
                    <a:pt x="1479" y="124"/>
                  </a:lnTo>
                  <a:lnTo>
                    <a:pt x="1481" y="126"/>
                  </a:lnTo>
                  <a:lnTo>
                    <a:pt x="1484" y="128"/>
                  </a:lnTo>
                  <a:lnTo>
                    <a:pt x="1488" y="131"/>
                  </a:lnTo>
                  <a:lnTo>
                    <a:pt x="1472" y="161"/>
                  </a:lnTo>
                  <a:lnTo>
                    <a:pt x="1479" y="161"/>
                  </a:lnTo>
                  <a:lnTo>
                    <a:pt x="1491" y="154"/>
                  </a:lnTo>
                  <a:lnTo>
                    <a:pt x="1507" y="145"/>
                  </a:lnTo>
                  <a:lnTo>
                    <a:pt x="1526" y="138"/>
                  </a:lnTo>
                  <a:lnTo>
                    <a:pt x="1547" y="131"/>
                  </a:lnTo>
                  <a:lnTo>
                    <a:pt x="1570" y="126"/>
                  </a:lnTo>
                  <a:lnTo>
                    <a:pt x="1590" y="126"/>
                  </a:lnTo>
                  <a:lnTo>
                    <a:pt x="1610" y="128"/>
                  </a:lnTo>
                  <a:lnTo>
                    <a:pt x="1624" y="136"/>
                  </a:lnTo>
                  <a:lnTo>
                    <a:pt x="1632" y="150"/>
                  </a:lnTo>
                  <a:lnTo>
                    <a:pt x="1638" y="150"/>
                  </a:lnTo>
                  <a:lnTo>
                    <a:pt x="1638" y="152"/>
                  </a:lnTo>
                  <a:lnTo>
                    <a:pt x="1638" y="152"/>
                  </a:lnTo>
                  <a:lnTo>
                    <a:pt x="1636" y="154"/>
                  </a:lnTo>
                  <a:lnTo>
                    <a:pt x="1634" y="154"/>
                  </a:lnTo>
                  <a:lnTo>
                    <a:pt x="1634" y="154"/>
                  </a:lnTo>
                  <a:lnTo>
                    <a:pt x="1632" y="154"/>
                  </a:lnTo>
                  <a:lnTo>
                    <a:pt x="1629" y="157"/>
                  </a:lnTo>
                  <a:lnTo>
                    <a:pt x="1624" y="159"/>
                  </a:lnTo>
                  <a:lnTo>
                    <a:pt x="1618" y="161"/>
                  </a:lnTo>
                  <a:lnTo>
                    <a:pt x="1611" y="163"/>
                  </a:lnTo>
                  <a:lnTo>
                    <a:pt x="1606" y="164"/>
                  </a:lnTo>
                  <a:lnTo>
                    <a:pt x="1594" y="183"/>
                  </a:lnTo>
                  <a:lnTo>
                    <a:pt x="1571" y="197"/>
                  </a:lnTo>
                  <a:lnTo>
                    <a:pt x="1545" y="206"/>
                  </a:lnTo>
                  <a:lnTo>
                    <a:pt x="1514" y="211"/>
                  </a:lnTo>
                  <a:lnTo>
                    <a:pt x="1514" y="217"/>
                  </a:lnTo>
                  <a:lnTo>
                    <a:pt x="1514" y="220"/>
                  </a:lnTo>
                  <a:lnTo>
                    <a:pt x="1514" y="222"/>
                  </a:lnTo>
                  <a:lnTo>
                    <a:pt x="1512" y="224"/>
                  </a:lnTo>
                  <a:lnTo>
                    <a:pt x="1514" y="225"/>
                  </a:lnTo>
                  <a:lnTo>
                    <a:pt x="1514" y="227"/>
                  </a:lnTo>
                  <a:lnTo>
                    <a:pt x="1517" y="231"/>
                  </a:lnTo>
                  <a:lnTo>
                    <a:pt x="1522" y="234"/>
                  </a:lnTo>
                  <a:lnTo>
                    <a:pt x="1526" y="236"/>
                  </a:lnTo>
                  <a:lnTo>
                    <a:pt x="1529" y="239"/>
                  </a:lnTo>
                  <a:lnTo>
                    <a:pt x="1533" y="241"/>
                  </a:lnTo>
                  <a:lnTo>
                    <a:pt x="1536" y="246"/>
                  </a:lnTo>
                  <a:lnTo>
                    <a:pt x="1533" y="253"/>
                  </a:lnTo>
                  <a:lnTo>
                    <a:pt x="1529" y="269"/>
                  </a:lnTo>
                  <a:lnTo>
                    <a:pt x="1526" y="288"/>
                  </a:lnTo>
                  <a:lnTo>
                    <a:pt x="1522" y="307"/>
                  </a:lnTo>
                  <a:lnTo>
                    <a:pt x="1522" y="323"/>
                  </a:lnTo>
                  <a:lnTo>
                    <a:pt x="1526" y="321"/>
                  </a:lnTo>
                  <a:lnTo>
                    <a:pt x="1529" y="321"/>
                  </a:lnTo>
                  <a:lnTo>
                    <a:pt x="1531" y="321"/>
                  </a:lnTo>
                  <a:lnTo>
                    <a:pt x="1535" y="321"/>
                  </a:lnTo>
                  <a:lnTo>
                    <a:pt x="1536" y="321"/>
                  </a:lnTo>
                  <a:lnTo>
                    <a:pt x="1542" y="323"/>
                  </a:lnTo>
                  <a:lnTo>
                    <a:pt x="1540" y="328"/>
                  </a:lnTo>
                  <a:lnTo>
                    <a:pt x="1540" y="330"/>
                  </a:lnTo>
                  <a:lnTo>
                    <a:pt x="1540" y="334"/>
                  </a:lnTo>
                  <a:lnTo>
                    <a:pt x="1540" y="335"/>
                  </a:lnTo>
                  <a:lnTo>
                    <a:pt x="1540" y="339"/>
                  </a:lnTo>
                  <a:lnTo>
                    <a:pt x="1542" y="346"/>
                  </a:lnTo>
                  <a:lnTo>
                    <a:pt x="1536" y="346"/>
                  </a:lnTo>
                  <a:lnTo>
                    <a:pt x="1536" y="349"/>
                  </a:lnTo>
                  <a:lnTo>
                    <a:pt x="1533" y="348"/>
                  </a:lnTo>
                  <a:lnTo>
                    <a:pt x="1529" y="344"/>
                  </a:lnTo>
                  <a:lnTo>
                    <a:pt x="1528" y="342"/>
                  </a:lnTo>
                  <a:lnTo>
                    <a:pt x="1524" y="341"/>
                  </a:lnTo>
                  <a:lnTo>
                    <a:pt x="1521" y="339"/>
                  </a:lnTo>
                  <a:lnTo>
                    <a:pt x="1514" y="339"/>
                  </a:lnTo>
                  <a:lnTo>
                    <a:pt x="1510" y="341"/>
                  </a:lnTo>
                  <a:lnTo>
                    <a:pt x="1507" y="342"/>
                  </a:lnTo>
                  <a:lnTo>
                    <a:pt x="1503" y="344"/>
                  </a:lnTo>
                  <a:lnTo>
                    <a:pt x="1501" y="346"/>
                  </a:lnTo>
                  <a:lnTo>
                    <a:pt x="1498" y="348"/>
                  </a:lnTo>
                  <a:lnTo>
                    <a:pt x="1496" y="351"/>
                  </a:lnTo>
                  <a:lnTo>
                    <a:pt x="1494" y="358"/>
                  </a:lnTo>
                  <a:lnTo>
                    <a:pt x="1517" y="365"/>
                  </a:lnTo>
                  <a:lnTo>
                    <a:pt x="1522" y="396"/>
                  </a:lnTo>
                  <a:lnTo>
                    <a:pt x="1517" y="396"/>
                  </a:lnTo>
                  <a:lnTo>
                    <a:pt x="1514" y="396"/>
                  </a:lnTo>
                  <a:lnTo>
                    <a:pt x="1510" y="398"/>
                  </a:lnTo>
                  <a:lnTo>
                    <a:pt x="1507" y="400"/>
                  </a:lnTo>
                  <a:lnTo>
                    <a:pt x="1507" y="407"/>
                  </a:lnTo>
                  <a:lnTo>
                    <a:pt x="1515" y="412"/>
                  </a:lnTo>
                  <a:lnTo>
                    <a:pt x="1521" y="419"/>
                  </a:lnTo>
                  <a:lnTo>
                    <a:pt x="1524" y="428"/>
                  </a:lnTo>
                  <a:lnTo>
                    <a:pt x="1526" y="442"/>
                  </a:lnTo>
                  <a:lnTo>
                    <a:pt x="1517" y="442"/>
                  </a:lnTo>
                  <a:lnTo>
                    <a:pt x="1515" y="442"/>
                  </a:lnTo>
                  <a:lnTo>
                    <a:pt x="1510" y="440"/>
                  </a:lnTo>
                  <a:lnTo>
                    <a:pt x="1507" y="442"/>
                  </a:lnTo>
                  <a:lnTo>
                    <a:pt x="1501" y="442"/>
                  </a:lnTo>
                  <a:lnTo>
                    <a:pt x="1498" y="445"/>
                  </a:lnTo>
                  <a:lnTo>
                    <a:pt x="1494" y="449"/>
                  </a:lnTo>
                  <a:lnTo>
                    <a:pt x="1500" y="452"/>
                  </a:lnTo>
                  <a:lnTo>
                    <a:pt x="1503" y="454"/>
                  </a:lnTo>
                  <a:lnTo>
                    <a:pt x="1505" y="456"/>
                  </a:lnTo>
                  <a:lnTo>
                    <a:pt x="1507" y="457"/>
                  </a:lnTo>
                  <a:lnTo>
                    <a:pt x="1508" y="463"/>
                  </a:lnTo>
                  <a:lnTo>
                    <a:pt x="1510" y="468"/>
                  </a:lnTo>
                  <a:lnTo>
                    <a:pt x="1508" y="470"/>
                  </a:lnTo>
                  <a:lnTo>
                    <a:pt x="1508" y="471"/>
                  </a:lnTo>
                  <a:lnTo>
                    <a:pt x="1508" y="471"/>
                  </a:lnTo>
                  <a:lnTo>
                    <a:pt x="1507" y="473"/>
                  </a:lnTo>
                  <a:lnTo>
                    <a:pt x="1507" y="477"/>
                  </a:lnTo>
                  <a:lnTo>
                    <a:pt x="1493" y="477"/>
                  </a:lnTo>
                  <a:lnTo>
                    <a:pt x="1479" y="480"/>
                  </a:lnTo>
                  <a:lnTo>
                    <a:pt x="1468" y="484"/>
                  </a:lnTo>
                  <a:lnTo>
                    <a:pt x="1472" y="484"/>
                  </a:lnTo>
                  <a:lnTo>
                    <a:pt x="1477" y="487"/>
                  </a:lnTo>
                  <a:lnTo>
                    <a:pt x="1481" y="489"/>
                  </a:lnTo>
                  <a:lnTo>
                    <a:pt x="1484" y="489"/>
                  </a:lnTo>
                  <a:lnTo>
                    <a:pt x="1488" y="491"/>
                  </a:lnTo>
                  <a:lnTo>
                    <a:pt x="1491" y="494"/>
                  </a:lnTo>
                  <a:lnTo>
                    <a:pt x="1494" y="499"/>
                  </a:lnTo>
                  <a:lnTo>
                    <a:pt x="1488" y="508"/>
                  </a:lnTo>
                  <a:lnTo>
                    <a:pt x="1484" y="519"/>
                  </a:lnTo>
                  <a:lnTo>
                    <a:pt x="1479" y="531"/>
                  </a:lnTo>
                  <a:lnTo>
                    <a:pt x="1477" y="526"/>
                  </a:lnTo>
                  <a:lnTo>
                    <a:pt x="1474" y="522"/>
                  </a:lnTo>
                  <a:lnTo>
                    <a:pt x="1472" y="520"/>
                  </a:lnTo>
                  <a:lnTo>
                    <a:pt x="1468" y="520"/>
                  </a:lnTo>
                  <a:lnTo>
                    <a:pt x="1463" y="519"/>
                  </a:lnTo>
                  <a:lnTo>
                    <a:pt x="1456" y="519"/>
                  </a:lnTo>
                  <a:lnTo>
                    <a:pt x="1456" y="522"/>
                  </a:lnTo>
                  <a:lnTo>
                    <a:pt x="1460" y="522"/>
                  </a:lnTo>
                  <a:lnTo>
                    <a:pt x="1472" y="534"/>
                  </a:lnTo>
                  <a:lnTo>
                    <a:pt x="1482" y="548"/>
                  </a:lnTo>
                  <a:lnTo>
                    <a:pt x="1488" y="566"/>
                  </a:lnTo>
                  <a:lnTo>
                    <a:pt x="1491" y="587"/>
                  </a:lnTo>
                  <a:lnTo>
                    <a:pt x="1488" y="587"/>
                  </a:lnTo>
                  <a:lnTo>
                    <a:pt x="1488" y="592"/>
                  </a:lnTo>
                  <a:lnTo>
                    <a:pt x="1460" y="595"/>
                  </a:lnTo>
                  <a:lnTo>
                    <a:pt x="1460" y="576"/>
                  </a:lnTo>
                  <a:lnTo>
                    <a:pt x="1456" y="573"/>
                  </a:lnTo>
                  <a:lnTo>
                    <a:pt x="1453" y="571"/>
                  </a:lnTo>
                  <a:lnTo>
                    <a:pt x="1451" y="569"/>
                  </a:lnTo>
                  <a:lnTo>
                    <a:pt x="1446" y="566"/>
                  </a:lnTo>
                  <a:lnTo>
                    <a:pt x="1440" y="564"/>
                  </a:lnTo>
                  <a:lnTo>
                    <a:pt x="1432" y="569"/>
                  </a:lnTo>
                  <a:lnTo>
                    <a:pt x="1421" y="573"/>
                  </a:lnTo>
                  <a:lnTo>
                    <a:pt x="1409" y="574"/>
                  </a:lnTo>
                  <a:lnTo>
                    <a:pt x="1398" y="578"/>
                  </a:lnTo>
                  <a:lnTo>
                    <a:pt x="1392" y="583"/>
                  </a:lnTo>
                  <a:lnTo>
                    <a:pt x="1398" y="583"/>
                  </a:lnTo>
                  <a:lnTo>
                    <a:pt x="1407" y="583"/>
                  </a:lnTo>
                  <a:lnTo>
                    <a:pt x="1421" y="581"/>
                  </a:lnTo>
                  <a:lnTo>
                    <a:pt x="1437" y="580"/>
                  </a:lnTo>
                  <a:lnTo>
                    <a:pt x="1437" y="587"/>
                  </a:lnTo>
                  <a:lnTo>
                    <a:pt x="1402" y="599"/>
                  </a:lnTo>
                  <a:lnTo>
                    <a:pt x="1402" y="602"/>
                  </a:lnTo>
                  <a:lnTo>
                    <a:pt x="1411" y="602"/>
                  </a:lnTo>
                  <a:lnTo>
                    <a:pt x="1416" y="601"/>
                  </a:lnTo>
                  <a:lnTo>
                    <a:pt x="1423" y="599"/>
                  </a:lnTo>
                  <a:lnTo>
                    <a:pt x="1430" y="597"/>
                  </a:lnTo>
                  <a:lnTo>
                    <a:pt x="1437" y="595"/>
                  </a:lnTo>
                  <a:lnTo>
                    <a:pt x="1439" y="604"/>
                  </a:lnTo>
                  <a:lnTo>
                    <a:pt x="1446" y="608"/>
                  </a:lnTo>
                  <a:lnTo>
                    <a:pt x="1453" y="609"/>
                  </a:lnTo>
                  <a:lnTo>
                    <a:pt x="1465" y="608"/>
                  </a:lnTo>
                  <a:lnTo>
                    <a:pt x="1479" y="608"/>
                  </a:lnTo>
                  <a:lnTo>
                    <a:pt x="1479" y="611"/>
                  </a:lnTo>
                  <a:lnTo>
                    <a:pt x="1475" y="611"/>
                  </a:lnTo>
                  <a:lnTo>
                    <a:pt x="1456" y="629"/>
                  </a:lnTo>
                  <a:lnTo>
                    <a:pt x="1435" y="646"/>
                  </a:lnTo>
                  <a:lnTo>
                    <a:pt x="1414" y="660"/>
                  </a:lnTo>
                  <a:lnTo>
                    <a:pt x="1390" y="672"/>
                  </a:lnTo>
                  <a:lnTo>
                    <a:pt x="1364" y="677"/>
                  </a:lnTo>
                  <a:lnTo>
                    <a:pt x="1334" y="676"/>
                  </a:lnTo>
                  <a:lnTo>
                    <a:pt x="1334" y="681"/>
                  </a:lnTo>
                  <a:lnTo>
                    <a:pt x="1334" y="686"/>
                  </a:lnTo>
                  <a:lnTo>
                    <a:pt x="1332" y="690"/>
                  </a:lnTo>
                  <a:lnTo>
                    <a:pt x="1330" y="691"/>
                  </a:lnTo>
                  <a:lnTo>
                    <a:pt x="1329" y="691"/>
                  </a:lnTo>
                  <a:lnTo>
                    <a:pt x="1327" y="693"/>
                  </a:lnTo>
                  <a:lnTo>
                    <a:pt x="1323" y="695"/>
                  </a:lnTo>
                  <a:lnTo>
                    <a:pt x="1320" y="697"/>
                  </a:lnTo>
                  <a:lnTo>
                    <a:pt x="1318" y="698"/>
                  </a:lnTo>
                  <a:lnTo>
                    <a:pt x="1315" y="702"/>
                  </a:lnTo>
                  <a:lnTo>
                    <a:pt x="1311" y="712"/>
                  </a:lnTo>
                  <a:lnTo>
                    <a:pt x="1309" y="725"/>
                  </a:lnTo>
                  <a:lnTo>
                    <a:pt x="1306" y="733"/>
                  </a:lnTo>
                  <a:lnTo>
                    <a:pt x="1297" y="742"/>
                  </a:lnTo>
                  <a:lnTo>
                    <a:pt x="1282" y="752"/>
                  </a:lnTo>
                  <a:lnTo>
                    <a:pt x="1262" y="761"/>
                  </a:lnTo>
                  <a:lnTo>
                    <a:pt x="1245" y="768"/>
                  </a:lnTo>
                  <a:lnTo>
                    <a:pt x="1229" y="772"/>
                  </a:lnTo>
                  <a:lnTo>
                    <a:pt x="1229" y="768"/>
                  </a:lnTo>
                  <a:lnTo>
                    <a:pt x="1229" y="765"/>
                  </a:lnTo>
                  <a:lnTo>
                    <a:pt x="1227" y="765"/>
                  </a:lnTo>
                  <a:lnTo>
                    <a:pt x="1227" y="763"/>
                  </a:lnTo>
                  <a:lnTo>
                    <a:pt x="1226" y="761"/>
                  </a:lnTo>
                  <a:lnTo>
                    <a:pt x="1224" y="775"/>
                  </a:lnTo>
                  <a:lnTo>
                    <a:pt x="1219" y="787"/>
                  </a:lnTo>
                  <a:lnTo>
                    <a:pt x="1215" y="798"/>
                  </a:lnTo>
                  <a:lnTo>
                    <a:pt x="1210" y="808"/>
                  </a:lnTo>
                  <a:lnTo>
                    <a:pt x="1206" y="822"/>
                  </a:lnTo>
                  <a:lnTo>
                    <a:pt x="1210" y="824"/>
                  </a:lnTo>
                  <a:lnTo>
                    <a:pt x="1210" y="826"/>
                  </a:lnTo>
                  <a:lnTo>
                    <a:pt x="1212" y="826"/>
                  </a:lnTo>
                  <a:lnTo>
                    <a:pt x="1212" y="826"/>
                  </a:lnTo>
                  <a:lnTo>
                    <a:pt x="1212" y="828"/>
                  </a:lnTo>
                  <a:lnTo>
                    <a:pt x="1210" y="829"/>
                  </a:lnTo>
                  <a:lnTo>
                    <a:pt x="1206" y="833"/>
                  </a:lnTo>
                  <a:lnTo>
                    <a:pt x="1203" y="835"/>
                  </a:lnTo>
                  <a:lnTo>
                    <a:pt x="1200" y="838"/>
                  </a:lnTo>
                  <a:lnTo>
                    <a:pt x="1196" y="840"/>
                  </a:lnTo>
                  <a:lnTo>
                    <a:pt x="1194" y="843"/>
                  </a:lnTo>
                  <a:lnTo>
                    <a:pt x="1191" y="848"/>
                  </a:lnTo>
                  <a:lnTo>
                    <a:pt x="1184" y="868"/>
                  </a:lnTo>
                  <a:lnTo>
                    <a:pt x="1179" y="889"/>
                  </a:lnTo>
                  <a:lnTo>
                    <a:pt x="1177" y="913"/>
                  </a:lnTo>
                  <a:lnTo>
                    <a:pt x="1173" y="936"/>
                  </a:lnTo>
                  <a:lnTo>
                    <a:pt x="1168" y="957"/>
                  </a:lnTo>
                  <a:lnTo>
                    <a:pt x="1165" y="955"/>
                  </a:lnTo>
                  <a:lnTo>
                    <a:pt x="1165" y="955"/>
                  </a:lnTo>
                  <a:lnTo>
                    <a:pt x="1163" y="955"/>
                  </a:lnTo>
                  <a:lnTo>
                    <a:pt x="1163" y="953"/>
                  </a:lnTo>
                  <a:lnTo>
                    <a:pt x="1161" y="953"/>
                  </a:lnTo>
                  <a:lnTo>
                    <a:pt x="1156" y="950"/>
                  </a:lnTo>
                  <a:lnTo>
                    <a:pt x="1147" y="943"/>
                  </a:lnTo>
                  <a:lnTo>
                    <a:pt x="1133" y="934"/>
                  </a:lnTo>
                  <a:lnTo>
                    <a:pt x="1117" y="925"/>
                  </a:lnTo>
                  <a:lnTo>
                    <a:pt x="1102" y="915"/>
                  </a:lnTo>
                  <a:lnTo>
                    <a:pt x="1090" y="906"/>
                  </a:lnTo>
                  <a:lnTo>
                    <a:pt x="1079" y="901"/>
                  </a:lnTo>
                  <a:lnTo>
                    <a:pt x="1076" y="899"/>
                  </a:lnTo>
                  <a:lnTo>
                    <a:pt x="1072" y="861"/>
                  </a:lnTo>
                  <a:lnTo>
                    <a:pt x="1070" y="857"/>
                  </a:lnTo>
                  <a:lnTo>
                    <a:pt x="1065" y="854"/>
                  </a:lnTo>
                  <a:lnTo>
                    <a:pt x="1062" y="852"/>
                  </a:lnTo>
                  <a:lnTo>
                    <a:pt x="1056" y="848"/>
                  </a:lnTo>
                  <a:lnTo>
                    <a:pt x="1053" y="845"/>
                  </a:lnTo>
                  <a:lnTo>
                    <a:pt x="1056" y="843"/>
                  </a:lnTo>
                  <a:lnTo>
                    <a:pt x="1056" y="841"/>
                  </a:lnTo>
                  <a:lnTo>
                    <a:pt x="1058" y="840"/>
                  </a:lnTo>
                  <a:lnTo>
                    <a:pt x="1058" y="840"/>
                  </a:lnTo>
                  <a:lnTo>
                    <a:pt x="1060" y="836"/>
                  </a:lnTo>
                  <a:lnTo>
                    <a:pt x="1062" y="833"/>
                  </a:lnTo>
                  <a:lnTo>
                    <a:pt x="1053" y="833"/>
                  </a:lnTo>
                  <a:lnTo>
                    <a:pt x="1048" y="833"/>
                  </a:lnTo>
                  <a:lnTo>
                    <a:pt x="1044" y="833"/>
                  </a:lnTo>
                  <a:lnTo>
                    <a:pt x="1042" y="831"/>
                  </a:lnTo>
                  <a:lnTo>
                    <a:pt x="1041" y="828"/>
                  </a:lnTo>
                  <a:lnTo>
                    <a:pt x="1037" y="822"/>
                  </a:lnTo>
                  <a:lnTo>
                    <a:pt x="1035" y="819"/>
                  </a:lnTo>
                  <a:lnTo>
                    <a:pt x="1035" y="815"/>
                  </a:lnTo>
                  <a:lnTo>
                    <a:pt x="1035" y="814"/>
                  </a:lnTo>
                  <a:lnTo>
                    <a:pt x="1035" y="810"/>
                  </a:lnTo>
                  <a:lnTo>
                    <a:pt x="1037" y="807"/>
                  </a:lnTo>
                  <a:lnTo>
                    <a:pt x="1037" y="803"/>
                  </a:lnTo>
                  <a:lnTo>
                    <a:pt x="1027" y="803"/>
                  </a:lnTo>
                  <a:lnTo>
                    <a:pt x="1027" y="798"/>
                  </a:lnTo>
                  <a:lnTo>
                    <a:pt x="1028" y="793"/>
                  </a:lnTo>
                  <a:lnTo>
                    <a:pt x="1030" y="791"/>
                  </a:lnTo>
                  <a:lnTo>
                    <a:pt x="1030" y="787"/>
                  </a:lnTo>
                  <a:lnTo>
                    <a:pt x="1032" y="784"/>
                  </a:lnTo>
                  <a:lnTo>
                    <a:pt x="1034" y="779"/>
                  </a:lnTo>
                  <a:lnTo>
                    <a:pt x="1028" y="779"/>
                  </a:lnTo>
                  <a:lnTo>
                    <a:pt x="1023" y="779"/>
                  </a:lnTo>
                  <a:lnTo>
                    <a:pt x="1020" y="777"/>
                  </a:lnTo>
                  <a:lnTo>
                    <a:pt x="1014" y="775"/>
                  </a:lnTo>
                  <a:lnTo>
                    <a:pt x="1013" y="749"/>
                  </a:lnTo>
                  <a:lnTo>
                    <a:pt x="1011" y="725"/>
                  </a:lnTo>
                  <a:lnTo>
                    <a:pt x="1011" y="702"/>
                  </a:lnTo>
                  <a:lnTo>
                    <a:pt x="1018" y="679"/>
                  </a:lnTo>
                  <a:lnTo>
                    <a:pt x="1025" y="669"/>
                  </a:lnTo>
                  <a:lnTo>
                    <a:pt x="1034" y="662"/>
                  </a:lnTo>
                  <a:lnTo>
                    <a:pt x="1041" y="656"/>
                  </a:lnTo>
                  <a:lnTo>
                    <a:pt x="1046" y="648"/>
                  </a:lnTo>
                  <a:lnTo>
                    <a:pt x="1051" y="637"/>
                  </a:lnTo>
                  <a:lnTo>
                    <a:pt x="1053" y="618"/>
                  </a:lnTo>
                  <a:lnTo>
                    <a:pt x="1049" y="618"/>
                  </a:lnTo>
                  <a:lnTo>
                    <a:pt x="1046" y="622"/>
                  </a:lnTo>
                  <a:lnTo>
                    <a:pt x="1042" y="623"/>
                  </a:lnTo>
                  <a:lnTo>
                    <a:pt x="1041" y="623"/>
                  </a:lnTo>
                  <a:lnTo>
                    <a:pt x="1037" y="623"/>
                  </a:lnTo>
                  <a:lnTo>
                    <a:pt x="1034" y="622"/>
                  </a:lnTo>
                  <a:lnTo>
                    <a:pt x="1020" y="618"/>
                  </a:lnTo>
                  <a:lnTo>
                    <a:pt x="1009" y="611"/>
                  </a:lnTo>
                  <a:lnTo>
                    <a:pt x="1002" y="601"/>
                  </a:lnTo>
                  <a:lnTo>
                    <a:pt x="999" y="583"/>
                  </a:lnTo>
                  <a:lnTo>
                    <a:pt x="1004" y="583"/>
                  </a:lnTo>
                  <a:lnTo>
                    <a:pt x="1004" y="580"/>
                  </a:lnTo>
                  <a:lnTo>
                    <a:pt x="1013" y="585"/>
                  </a:lnTo>
                  <a:lnTo>
                    <a:pt x="1023" y="592"/>
                  </a:lnTo>
                  <a:lnTo>
                    <a:pt x="1032" y="595"/>
                  </a:lnTo>
                  <a:lnTo>
                    <a:pt x="1042" y="595"/>
                  </a:lnTo>
                  <a:lnTo>
                    <a:pt x="1042" y="594"/>
                  </a:lnTo>
                  <a:lnTo>
                    <a:pt x="1044" y="592"/>
                  </a:lnTo>
                  <a:lnTo>
                    <a:pt x="1044" y="592"/>
                  </a:lnTo>
                  <a:lnTo>
                    <a:pt x="1044" y="590"/>
                  </a:lnTo>
                  <a:lnTo>
                    <a:pt x="1046" y="587"/>
                  </a:lnTo>
                  <a:lnTo>
                    <a:pt x="1027" y="573"/>
                  </a:lnTo>
                  <a:lnTo>
                    <a:pt x="1011" y="553"/>
                  </a:lnTo>
                  <a:lnTo>
                    <a:pt x="1006" y="555"/>
                  </a:lnTo>
                  <a:lnTo>
                    <a:pt x="1002" y="557"/>
                  </a:lnTo>
                  <a:lnTo>
                    <a:pt x="997" y="559"/>
                  </a:lnTo>
                  <a:lnTo>
                    <a:pt x="992" y="560"/>
                  </a:lnTo>
                  <a:lnTo>
                    <a:pt x="988" y="557"/>
                  </a:lnTo>
                  <a:lnTo>
                    <a:pt x="987" y="555"/>
                  </a:lnTo>
                  <a:lnTo>
                    <a:pt x="985" y="552"/>
                  </a:lnTo>
                  <a:lnTo>
                    <a:pt x="983" y="550"/>
                  </a:lnTo>
                  <a:lnTo>
                    <a:pt x="980" y="545"/>
                  </a:lnTo>
                  <a:lnTo>
                    <a:pt x="990" y="534"/>
                  </a:lnTo>
                  <a:lnTo>
                    <a:pt x="992" y="519"/>
                  </a:lnTo>
                  <a:lnTo>
                    <a:pt x="990" y="499"/>
                  </a:lnTo>
                  <a:lnTo>
                    <a:pt x="985" y="478"/>
                  </a:lnTo>
                  <a:lnTo>
                    <a:pt x="976" y="456"/>
                  </a:lnTo>
                  <a:lnTo>
                    <a:pt x="966" y="435"/>
                  </a:lnTo>
                  <a:lnTo>
                    <a:pt x="953" y="416"/>
                  </a:lnTo>
                  <a:lnTo>
                    <a:pt x="943" y="398"/>
                  </a:lnTo>
                  <a:lnTo>
                    <a:pt x="934" y="384"/>
                  </a:lnTo>
                  <a:lnTo>
                    <a:pt x="913" y="370"/>
                  </a:lnTo>
                  <a:lnTo>
                    <a:pt x="889" y="365"/>
                  </a:lnTo>
                  <a:lnTo>
                    <a:pt x="864" y="365"/>
                  </a:lnTo>
                  <a:lnTo>
                    <a:pt x="836" y="365"/>
                  </a:lnTo>
                  <a:lnTo>
                    <a:pt x="809" y="367"/>
                  </a:lnTo>
                  <a:lnTo>
                    <a:pt x="781" y="365"/>
                  </a:lnTo>
                  <a:lnTo>
                    <a:pt x="781" y="360"/>
                  </a:lnTo>
                  <a:lnTo>
                    <a:pt x="781" y="356"/>
                  </a:lnTo>
                  <a:lnTo>
                    <a:pt x="782" y="355"/>
                  </a:lnTo>
                  <a:lnTo>
                    <a:pt x="782" y="353"/>
                  </a:lnTo>
                  <a:lnTo>
                    <a:pt x="782" y="351"/>
                  </a:lnTo>
                  <a:lnTo>
                    <a:pt x="781" y="349"/>
                  </a:lnTo>
                  <a:lnTo>
                    <a:pt x="770" y="344"/>
                  </a:lnTo>
                  <a:lnTo>
                    <a:pt x="760" y="341"/>
                  </a:lnTo>
                  <a:lnTo>
                    <a:pt x="749" y="334"/>
                  </a:lnTo>
                  <a:lnTo>
                    <a:pt x="758" y="334"/>
                  </a:lnTo>
                  <a:lnTo>
                    <a:pt x="768" y="330"/>
                  </a:lnTo>
                  <a:lnTo>
                    <a:pt x="782" y="327"/>
                  </a:lnTo>
                  <a:lnTo>
                    <a:pt x="798" y="325"/>
                  </a:lnTo>
                  <a:lnTo>
                    <a:pt x="810" y="321"/>
                  </a:lnTo>
                  <a:lnTo>
                    <a:pt x="819" y="314"/>
                  </a:lnTo>
                  <a:lnTo>
                    <a:pt x="777" y="314"/>
                  </a:lnTo>
                  <a:lnTo>
                    <a:pt x="767" y="311"/>
                  </a:lnTo>
                  <a:lnTo>
                    <a:pt x="758" y="311"/>
                  </a:lnTo>
                  <a:lnTo>
                    <a:pt x="747" y="309"/>
                  </a:lnTo>
                  <a:lnTo>
                    <a:pt x="739" y="307"/>
                  </a:lnTo>
                  <a:lnTo>
                    <a:pt x="730" y="304"/>
                  </a:lnTo>
                  <a:lnTo>
                    <a:pt x="725" y="295"/>
                  </a:lnTo>
                  <a:lnTo>
                    <a:pt x="723" y="281"/>
                  </a:lnTo>
                  <a:lnTo>
                    <a:pt x="744" y="278"/>
                  </a:lnTo>
                  <a:lnTo>
                    <a:pt x="763" y="271"/>
                  </a:lnTo>
                  <a:lnTo>
                    <a:pt x="779" y="264"/>
                  </a:lnTo>
                  <a:lnTo>
                    <a:pt x="796" y="257"/>
                  </a:lnTo>
                  <a:lnTo>
                    <a:pt x="831" y="257"/>
                  </a:lnTo>
                  <a:lnTo>
                    <a:pt x="845" y="211"/>
                  </a:lnTo>
                  <a:lnTo>
                    <a:pt x="812" y="211"/>
                  </a:lnTo>
                  <a:lnTo>
                    <a:pt x="803" y="199"/>
                  </a:lnTo>
                  <a:lnTo>
                    <a:pt x="814" y="192"/>
                  </a:lnTo>
                  <a:lnTo>
                    <a:pt x="822" y="185"/>
                  </a:lnTo>
                  <a:lnTo>
                    <a:pt x="833" y="180"/>
                  </a:lnTo>
                  <a:lnTo>
                    <a:pt x="845" y="176"/>
                  </a:lnTo>
                  <a:lnTo>
                    <a:pt x="845" y="164"/>
                  </a:lnTo>
                  <a:lnTo>
                    <a:pt x="859" y="157"/>
                  </a:lnTo>
                  <a:lnTo>
                    <a:pt x="866" y="149"/>
                  </a:lnTo>
                  <a:lnTo>
                    <a:pt x="873" y="138"/>
                  </a:lnTo>
                  <a:lnTo>
                    <a:pt x="884" y="131"/>
                  </a:lnTo>
                  <a:lnTo>
                    <a:pt x="896" y="126"/>
                  </a:lnTo>
                  <a:lnTo>
                    <a:pt x="906" y="126"/>
                  </a:lnTo>
                  <a:lnTo>
                    <a:pt x="915" y="129"/>
                  </a:lnTo>
                  <a:lnTo>
                    <a:pt x="927" y="128"/>
                  </a:lnTo>
                  <a:lnTo>
                    <a:pt x="918" y="124"/>
                  </a:lnTo>
                  <a:lnTo>
                    <a:pt x="913" y="122"/>
                  </a:lnTo>
                  <a:lnTo>
                    <a:pt x="908" y="121"/>
                  </a:lnTo>
                  <a:lnTo>
                    <a:pt x="903" y="115"/>
                  </a:lnTo>
                  <a:lnTo>
                    <a:pt x="920" y="112"/>
                  </a:lnTo>
                  <a:lnTo>
                    <a:pt x="936" y="107"/>
                  </a:lnTo>
                  <a:lnTo>
                    <a:pt x="950" y="103"/>
                  </a:lnTo>
                  <a:lnTo>
                    <a:pt x="966" y="100"/>
                  </a:lnTo>
                  <a:lnTo>
                    <a:pt x="967" y="107"/>
                  </a:lnTo>
                  <a:lnTo>
                    <a:pt x="969" y="110"/>
                  </a:lnTo>
                  <a:lnTo>
                    <a:pt x="971" y="115"/>
                  </a:lnTo>
                  <a:lnTo>
                    <a:pt x="973" y="119"/>
                  </a:lnTo>
                  <a:lnTo>
                    <a:pt x="978" y="121"/>
                  </a:lnTo>
                  <a:lnTo>
                    <a:pt x="985" y="122"/>
                  </a:lnTo>
                  <a:lnTo>
                    <a:pt x="985" y="117"/>
                  </a:lnTo>
                  <a:lnTo>
                    <a:pt x="988" y="112"/>
                  </a:lnTo>
                  <a:lnTo>
                    <a:pt x="990" y="105"/>
                  </a:lnTo>
                  <a:lnTo>
                    <a:pt x="992" y="100"/>
                  </a:lnTo>
                  <a:lnTo>
                    <a:pt x="995" y="105"/>
                  </a:lnTo>
                  <a:lnTo>
                    <a:pt x="1001" y="110"/>
                  </a:lnTo>
                  <a:lnTo>
                    <a:pt x="1004" y="114"/>
                  </a:lnTo>
                  <a:lnTo>
                    <a:pt x="1011" y="117"/>
                  </a:lnTo>
                  <a:lnTo>
                    <a:pt x="1018" y="119"/>
                  </a:lnTo>
                  <a:lnTo>
                    <a:pt x="1014" y="96"/>
                  </a:lnTo>
                  <a:lnTo>
                    <a:pt x="1027" y="93"/>
                  </a:lnTo>
                  <a:lnTo>
                    <a:pt x="1037" y="89"/>
                  </a:lnTo>
                  <a:lnTo>
                    <a:pt x="1053" y="93"/>
                  </a:lnTo>
                  <a:lnTo>
                    <a:pt x="1070" y="100"/>
                  </a:lnTo>
                  <a:lnTo>
                    <a:pt x="1088" y="110"/>
                  </a:lnTo>
                  <a:lnTo>
                    <a:pt x="1107" y="119"/>
                  </a:lnTo>
                  <a:lnTo>
                    <a:pt x="1123" y="126"/>
                  </a:lnTo>
                  <a:lnTo>
                    <a:pt x="1138" y="131"/>
                  </a:lnTo>
                  <a:lnTo>
                    <a:pt x="1138" y="128"/>
                  </a:lnTo>
                  <a:lnTo>
                    <a:pt x="1128" y="119"/>
                  </a:lnTo>
                  <a:lnTo>
                    <a:pt x="1121" y="112"/>
                  </a:lnTo>
                  <a:lnTo>
                    <a:pt x="1117" y="103"/>
                  </a:lnTo>
                  <a:lnTo>
                    <a:pt x="1123" y="93"/>
                  </a:lnTo>
                  <a:lnTo>
                    <a:pt x="1119" y="89"/>
                  </a:lnTo>
                  <a:lnTo>
                    <a:pt x="1114" y="84"/>
                  </a:lnTo>
                  <a:lnTo>
                    <a:pt x="1109" y="80"/>
                  </a:lnTo>
                  <a:lnTo>
                    <a:pt x="1104" y="77"/>
                  </a:lnTo>
                  <a:lnTo>
                    <a:pt x="1100" y="73"/>
                  </a:lnTo>
                  <a:lnTo>
                    <a:pt x="1104" y="65"/>
                  </a:lnTo>
                  <a:lnTo>
                    <a:pt x="1114" y="68"/>
                  </a:lnTo>
                  <a:lnTo>
                    <a:pt x="1128" y="70"/>
                  </a:lnTo>
                  <a:lnTo>
                    <a:pt x="1140" y="68"/>
                  </a:lnTo>
                  <a:lnTo>
                    <a:pt x="1149" y="61"/>
                  </a:lnTo>
                  <a:lnTo>
                    <a:pt x="1107" y="61"/>
                  </a:lnTo>
                  <a:lnTo>
                    <a:pt x="1107" y="58"/>
                  </a:lnTo>
                  <a:lnTo>
                    <a:pt x="1104" y="58"/>
                  </a:lnTo>
                  <a:lnTo>
                    <a:pt x="1104" y="54"/>
                  </a:lnTo>
                  <a:lnTo>
                    <a:pt x="1109" y="51"/>
                  </a:lnTo>
                  <a:lnTo>
                    <a:pt x="1114" y="47"/>
                  </a:lnTo>
                  <a:lnTo>
                    <a:pt x="1119" y="44"/>
                  </a:lnTo>
                  <a:lnTo>
                    <a:pt x="1124" y="40"/>
                  </a:lnTo>
                  <a:lnTo>
                    <a:pt x="1130" y="39"/>
                  </a:lnTo>
                  <a:lnTo>
                    <a:pt x="1152" y="42"/>
                  </a:lnTo>
                  <a:lnTo>
                    <a:pt x="1158" y="26"/>
                  </a:lnTo>
                  <a:lnTo>
                    <a:pt x="1184" y="30"/>
                  </a:lnTo>
                  <a:lnTo>
                    <a:pt x="1186" y="30"/>
                  </a:lnTo>
                  <a:lnTo>
                    <a:pt x="1187" y="26"/>
                  </a:lnTo>
                  <a:lnTo>
                    <a:pt x="1189" y="25"/>
                  </a:lnTo>
                  <a:lnTo>
                    <a:pt x="1191" y="21"/>
                  </a:lnTo>
                  <a:lnTo>
                    <a:pt x="1196" y="19"/>
                  </a:lnTo>
                  <a:lnTo>
                    <a:pt x="1200" y="25"/>
                  </a:lnTo>
                  <a:lnTo>
                    <a:pt x="1205" y="30"/>
                  </a:lnTo>
                  <a:lnTo>
                    <a:pt x="1210" y="35"/>
                  </a:lnTo>
                  <a:lnTo>
                    <a:pt x="1210" y="26"/>
                  </a:lnTo>
                  <a:lnTo>
                    <a:pt x="1212" y="25"/>
                  </a:lnTo>
                  <a:lnTo>
                    <a:pt x="1212" y="23"/>
                  </a:lnTo>
                  <a:lnTo>
                    <a:pt x="1212" y="21"/>
                  </a:lnTo>
                  <a:lnTo>
                    <a:pt x="1212" y="19"/>
                  </a:lnTo>
                  <a:lnTo>
                    <a:pt x="1213" y="16"/>
                  </a:lnTo>
                  <a:lnTo>
                    <a:pt x="1215" y="14"/>
                  </a:lnTo>
                  <a:lnTo>
                    <a:pt x="1219" y="12"/>
                  </a:lnTo>
                  <a:lnTo>
                    <a:pt x="1236" y="4"/>
                  </a:lnTo>
                  <a:lnTo>
                    <a:pt x="1259"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6" name="Google Shape;466;p23"/>
            <p:cNvSpPr/>
            <p:nvPr/>
          </p:nvSpPr>
          <p:spPr>
            <a:xfrm>
              <a:off x="3975894" y="1550987"/>
              <a:ext cx="4530725" cy="3509963"/>
            </a:xfrm>
            <a:custGeom>
              <a:avLst/>
              <a:gdLst/>
              <a:ahLst/>
              <a:cxnLst/>
              <a:rect l="l" t="t" r="r" b="b"/>
              <a:pathLst>
                <a:path w="2854" h="2211" extrusionOk="0">
                  <a:moveTo>
                    <a:pt x="915" y="1897"/>
                  </a:moveTo>
                  <a:lnTo>
                    <a:pt x="915" y="1904"/>
                  </a:lnTo>
                  <a:lnTo>
                    <a:pt x="923" y="1923"/>
                  </a:lnTo>
                  <a:lnTo>
                    <a:pt x="923" y="1944"/>
                  </a:lnTo>
                  <a:lnTo>
                    <a:pt x="918" y="1963"/>
                  </a:lnTo>
                  <a:lnTo>
                    <a:pt x="909" y="1982"/>
                  </a:lnTo>
                  <a:lnTo>
                    <a:pt x="899" y="2000"/>
                  </a:lnTo>
                  <a:lnTo>
                    <a:pt x="890" y="2017"/>
                  </a:lnTo>
                  <a:lnTo>
                    <a:pt x="883" y="2031"/>
                  </a:lnTo>
                  <a:lnTo>
                    <a:pt x="880" y="2049"/>
                  </a:lnTo>
                  <a:lnTo>
                    <a:pt x="878" y="2064"/>
                  </a:lnTo>
                  <a:lnTo>
                    <a:pt x="876" y="2077"/>
                  </a:lnTo>
                  <a:lnTo>
                    <a:pt x="869" y="2087"/>
                  </a:lnTo>
                  <a:lnTo>
                    <a:pt x="857" y="2096"/>
                  </a:lnTo>
                  <a:lnTo>
                    <a:pt x="857" y="2092"/>
                  </a:lnTo>
                  <a:lnTo>
                    <a:pt x="850" y="2091"/>
                  </a:lnTo>
                  <a:lnTo>
                    <a:pt x="845" y="2089"/>
                  </a:lnTo>
                  <a:lnTo>
                    <a:pt x="840" y="2085"/>
                  </a:lnTo>
                  <a:lnTo>
                    <a:pt x="836" y="2080"/>
                  </a:lnTo>
                  <a:lnTo>
                    <a:pt x="834" y="2073"/>
                  </a:lnTo>
                  <a:lnTo>
                    <a:pt x="827" y="2059"/>
                  </a:lnTo>
                  <a:lnTo>
                    <a:pt x="826" y="2045"/>
                  </a:lnTo>
                  <a:lnTo>
                    <a:pt x="831" y="2033"/>
                  </a:lnTo>
                  <a:lnTo>
                    <a:pt x="836" y="2019"/>
                  </a:lnTo>
                  <a:lnTo>
                    <a:pt x="841" y="2005"/>
                  </a:lnTo>
                  <a:lnTo>
                    <a:pt x="841" y="1996"/>
                  </a:lnTo>
                  <a:lnTo>
                    <a:pt x="840" y="1982"/>
                  </a:lnTo>
                  <a:lnTo>
                    <a:pt x="838" y="1968"/>
                  </a:lnTo>
                  <a:lnTo>
                    <a:pt x="838" y="1954"/>
                  </a:lnTo>
                  <a:lnTo>
                    <a:pt x="857" y="1954"/>
                  </a:lnTo>
                  <a:lnTo>
                    <a:pt x="862" y="1946"/>
                  </a:lnTo>
                  <a:lnTo>
                    <a:pt x="873" y="1935"/>
                  </a:lnTo>
                  <a:lnTo>
                    <a:pt x="883" y="1923"/>
                  </a:lnTo>
                  <a:lnTo>
                    <a:pt x="895" y="1911"/>
                  </a:lnTo>
                  <a:lnTo>
                    <a:pt x="906" y="1902"/>
                  </a:lnTo>
                  <a:lnTo>
                    <a:pt x="915" y="1897"/>
                  </a:lnTo>
                  <a:close/>
                  <a:moveTo>
                    <a:pt x="1875" y="1827"/>
                  </a:moveTo>
                  <a:lnTo>
                    <a:pt x="1882" y="1829"/>
                  </a:lnTo>
                  <a:lnTo>
                    <a:pt x="1887" y="1829"/>
                  </a:lnTo>
                  <a:lnTo>
                    <a:pt x="1892" y="1829"/>
                  </a:lnTo>
                  <a:lnTo>
                    <a:pt x="1896" y="1831"/>
                  </a:lnTo>
                  <a:lnTo>
                    <a:pt x="1901" y="1832"/>
                  </a:lnTo>
                  <a:lnTo>
                    <a:pt x="1901" y="1839"/>
                  </a:lnTo>
                  <a:lnTo>
                    <a:pt x="1897" y="1839"/>
                  </a:lnTo>
                  <a:lnTo>
                    <a:pt x="1897" y="1843"/>
                  </a:lnTo>
                  <a:lnTo>
                    <a:pt x="1892" y="1841"/>
                  </a:lnTo>
                  <a:lnTo>
                    <a:pt x="1887" y="1839"/>
                  </a:lnTo>
                  <a:lnTo>
                    <a:pt x="1882" y="1836"/>
                  </a:lnTo>
                  <a:lnTo>
                    <a:pt x="1878" y="1832"/>
                  </a:lnTo>
                  <a:lnTo>
                    <a:pt x="1875" y="1827"/>
                  </a:lnTo>
                  <a:close/>
                  <a:moveTo>
                    <a:pt x="1971" y="1813"/>
                  </a:moveTo>
                  <a:lnTo>
                    <a:pt x="1990" y="1813"/>
                  </a:lnTo>
                  <a:lnTo>
                    <a:pt x="1990" y="1817"/>
                  </a:lnTo>
                  <a:lnTo>
                    <a:pt x="1986" y="1817"/>
                  </a:lnTo>
                  <a:lnTo>
                    <a:pt x="1974" y="1825"/>
                  </a:lnTo>
                  <a:lnTo>
                    <a:pt x="1960" y="1834"/>
                  </a:lnTo>
                  <a:lnTo>
                    <a:pt x="1948" y="1843"/>
                  </a:lnTo>
                  <a:lnTo>
                    <a:pt x="1944" y="1843"/>
                  </a:lnTo>
                  <a:lnTo>
                    <a:pt x="1943" y="1841"/>
                  </a:lnTo>
                  <a:lnTo>
                    <a:pt x="1943" y="1841"/>
                  </a:lnTo>
                  <a:lnTo>
                    <a:pt x="1941" y="1841"/>
                  </a:lnTo>
                  <a:lnTo>
                    <a:pt x="1939" y="1839"/>
                  </a:lnTo>
                  <a:lnTo>
                    <a:pt x="1936" y="1839"/>
                  </a:lnTo>
                  <a:lnTo>
                    <a:pt x="1936" y="1836"/>
                  </a:lnTo>
                  <a:lnTo>
                    <a:pt x="1953" y="1825"/>
                  </a:lnTo>
                  <a:lnTo>
                    <a:pt x="1971" y="1813"/>
                  </a:lnTo>
                  <a:close/>
                  <a:moveTo>
                    <a:pt x="1925" y="1808"/>
                  </a:moveTo>
                  <a:lnTo>
                    <a:pt x="1929" y="1811"/>
                  </a:lnTo>
                  <a:lnTo>
                    <a:pt x="1930" y="1811"/>
                  </a:lnTo>
                  <a:lnTo>
                    <a:pt x="1930" y="1811"/>
                  </a:lnTo>
                  <a:lnTo>
                    <a:pt x="1930" y="1813"/>
                  </a:lnTo>
                  <a:lnTo>
                    <a:pt x="1930" y="1813"/>
                  </a:lnTo>
                  <a:lnTo>
                    <a:pt x="1930" y="1817"/>
                  </a:lnTo>
                  <a:lnTo>
                    <a:pt x="1932" y="1820"/>
                  </a:lnTo>
                  <a:lnTo>
                    <a:pt x="1925" y="1820"/>
                  </a:lnTo>
                  <a:lnTo>
                    <a:pt x="1913" y="1824"/>
                  </a:lnTo>
                  <a:lnTo>
                    <a:pt x="1899" y="1824"/>
                  </a:lnTo>
                  <a:lnTo>
                    <a:pt x="1887" y="1820"/>
                  </a:lnTo>
                  <a:lnTo>
                    <a:pt x="1887" y="1818"/>
                  </a:lnTo>
                  <a:lnTo>
                    <a:pt x="1889" y="1818"/>
                  </a:lnTo>
                  <a:lnTo>
                    <a:pt x="1889" y="1818"/>
                  </a:lnTo>
                  <a:lnTo>
                    <a:pt x="1889" y="1818"/>
                  </a:lnTo>
                  <a:lnTo>
                    <a:pt x="1889" y="1818"/>
                  </a:lnTo>
                  <a:lnTo>
                    <a:pt x="1890" y="1817"/>
                  </a:lnTo>
                  <a:lnTo>
                    <a:pt x="1899" y="1813"/>
                  </a:lnTo>
                  <a:lnTo>
                    <a:pt x="1908" y="1813"/>
                  </a:lnTo>
                  <a:lnTo>
                    <a:pt x="1916" y="1813"/>
                  </a:lnTo>
                  <a:lnTo>
                    <a:pt x="1925" y="1808"/>
                  </a:lnTo>
                  <a:close/>
                  <a:moveTo>
                    <a:pt x="1859" y="1808"/>
                  </a:moveTo>
                  <a:lnTo>
                    <a:pt x="1866" y="1810"/>
                  </a:lnTo>
                  <a:lnTo>
                    <a:pt x="1869" y="1811"/>
                  </a:lnTo>
                  <a:lnTo>
                    <a:pt x="1873" y="1813"/>
                  </a:lnTo>
                  <a:lnTo>
                    <a:pt x="1876" y="1817"/>
                  </a:lnTo>
                  <a:lnTo>
                    <a:pt x="1878" y="1820"/>
                  </a:lnTo>
                  <a:lnTo>
                    <a:pt x="1875" y="1820"/>
                  </a:lnTo>
                  <a:lnTo>
                    <a:pt x="1866" y="1824"/>
                  </a:lnTo>
                  <a:lnTo>
                    <a:pt x="1855" y="1824"/>
                  </a:lnTo>
                  <a:lnTo>
                    <a:pt x="1843" y="1824"/>
                  </a:lnTo>
                  <a:lnTo>
                    <a:pt x="1843" y="1817"/>
                  </a:lnTo>
                  <a:lnTo>
                    <a:pt x="1848" y="1815"/>
                  </a:lnTo>
                  <a:lnTo>
                    <a:pt x="1854" y="1813"/>
                  </a:lnTo>
                  <a:lnTo>
                    <a:pt x="1855" y="1811"/>
                  </a:lnTo>
                  <a:lnTo>
                    <a:pt x="1859" y="1808"/>
                  </a:lnTo>
                  <a:close/>
                  <a:moveTo>
                    <a:pt x="2393" y="1794"/>
                  </a:moveTo>
                  <a:lnTo>
                    <a:pt x="2396" y="1794"/>
                  </a:lnTo>
                  <a:lnTo>
                    <a:pt x="2398" y="1796"/>
                  </a:lnTo>
                  <a:lnTo>
                    <a:pt x="2400" y="1796"/>
                  </a:lnTo>
                  <a:lnTo>
                    <a:pt x="2402" y="1797"/>
                  </a:lnTo>
                  <a:lnTo>
                    <a:pt x="2402" y="1799"/>
                  </a:lnTo>
                  <a:lnTo>
                    <a:pt x="2405" y="1801"/>
                  </a:lnTo>
                  <a:lnTo>
                    <a:pt x="2409" y="1801"/>
                  </a:lnTo>
                  <a:lnTo>
                    <a:pt x="2409" y="1804"/>
                  </a:lnTo>
                  <a:lnTo>
                    <a:pt x="2403" y="1803"/>
                  </a:lnTo>
                  <a:lnTo>
                    <a:pt x="2400" y="1801"/>
                  </a:lnTo>
                  <a:lnTo>
                    <a:pt x="2398" y="1799"/>
                  </a:lnTo>
                  <a:lnTo>
                    <a:pt x="2396" y="1797"/>
                  </a:lnTo>
                  <a:lnTo>
                    <a:pt x="2393" y="1794"/>
                  </a:lnTo>
                  <a:close/>
                  <a:moveTo>
                    <a:pt x="2089" y="1775"/>
                  </a:moveTo>
                  <a:lnTo>
                    <a:pt x="2102" y="1778"/>
                  </a:lnTo>
                  <a:lnTo>
                    <a:pt x="2102" y="1785"/>
                  </a:lnTo>
                  <a:lnTo>
                    <a:pt x="2093" y="1790"/>
                  </a:lnTo>
                  <a:lnTo>
                    <a:pt x="2093" y="1790"/>
                  </a:lnTo>
                  <a:lnTo>
                    <a:pt x="2091" y="1792"/>
                  </a:lnTo>
                  <a:lnTo>
                    <a:pt x="2091" y="1792"/>
                  </a:lnTo>
                  <a:lnTo>
                    <a:pt x="2091" y="1792"/>
                  </a:lnTo>
                  <a:lnTo>
                    <a:pt x="2091" y="1792"/>
                  </a:lnTo>
                  <a:lnTo>
                    <a:pt x="2089" y="1794"/>
                  </a:lnTo>
                  <a:lnTo>
                    <a:pt x="2089" y="1775"/>
                  </a:lnTo>
                  <a:close/>
                  <a:moveTo>
                    <a:pt x="2370" y="1755"/>
                  </a:moveTo>
                  <a:lnTo>
                    <a:pt x="2381" y="1762"/>
                  </a:lnTo>
                  <a:lnTo>
                    <a:pt x="2388" y="1773"/>
                  </a:lnTo>
                  <a:lnTo>
                    <a:pt x="2393" y="1785"/>
                  </a:lnTo>
                  <a:lnTo>
                    <a:pt x="2390" y="1785"/>
                  </a:lnTo>
                  <a:lnTo>
                    <a:pt x="2390" y="1790"/>
                  </a:lnTo>
                  <a:lnTo>
                    <a:pt x="2377" y="1785"/>
                  </a:lnTo>
                  <a:lnTo>
                    <a:pt x="2374" y="1776"/>
                  </a:lnTo>
                  <a:lnTo>
                    <a:pt x="2372" y="1768"/>
                  </a:lnTo>
                  <a:lnTo>
                    <a:pt x="2370" y="1755"/>
                  </a:lnTo>
                  <a:close/>
                  <a:moveTo>
                    <a:pt x="2339" y="1755"/>
                  </a:moveTo>
                  <a:lnTo>
                    <a:pt x="2348" y="1755"/>
                  </a:lnTo>
                  <a:lnTo>
                    <a:pt x="2348" y="1775"/>
                  </a:lnTo>
                  <a:lnTo>
                    <a:pt x="2313" y="1785"/>
                  </a:lnTo>
                  <a:lnTo>
                    <a:pt x="2307" y="1783"/>
                  </a:lnTo>
                  <a:lnTo>
                    <a:pt x="2302" y="1782"/>
                  </a:lnTo>
                  <a:lnTo>
                    <a:pt x="2295" y="1780"/>
                  </a:lnTo>
                  <a:lnTo>
                    <a:pt x="2290" y="1778"/>
                  </a:lnTo>
                  <a:lnTo>
                    <a:pt x="2290" y="1771"/>
                  </a:lnTo>
                  <a:lnTo>
                    <a:pt x="2311" y="1769"/>
                  </a:lnTo>
                  <a:lnTo>
                    <a:pt x="2327" y="1764"/>
                  </a:lnTo>
                  <a:lnTo>
                    <a:pt x="2339" y="1755"/>
                  </a:lnTo>
                  <a:close/>
                  <a:moveTo>
                    <a:pt x="1974" y="1740"/>
                  </a:moveTo>
                  <a:lnTo>
                    <a:pt x="1990" y="1740"/>
                  </a:lnTo>
                  <a:lnTo>
                    <a:pt x="1992" y="1742"/>
                  </a:lnTo>
                  <a:lnTo>
                    <a:pt x="1992" y="1742"/>
                  </a:lnTo>
                  <a:lnTo>
                    <a:pt x="1992" y="1742"/>
                  </a:lnTo>
                  <a:lnTo>
                    <a:pt x="1992" y="1742"/>
                  </a:lnTo>
                  <a:lnTo>
                    <a:pt x="1992" y="1742"/>
                  </a:lnTo>
                  <a:lnTo>
                    <a:pt x="1993" y="1743"/>
                  </a:lnTo>
                  <a:lnTo>
                    <a:pt x="1993" y="1750"/>
                  </a:lnTo>
                  <a:lnTo>
                    <a:pt x="1974" y="1750"/>
                  </a:lnTo>
                  <a:lnTo>
                    <a:pt x="1974" y="1740"/>
                  </a:lnTo>
                  <a:close/>
                  <a:moveTo>
                    <a:pt x="2002" y="1736"/>
                  </a:moveTo>
                  <a:lnTo>
                    <a:pt x="2040" y="1740"/>
                  </a:lnTo>
                  <a:lnTo>
                    <a:pt x="2040" y="1743"/>
                  </a:lnTo>
                  <a:lnTo>
                    <a:pt x="2042" y="1747"/>
                  </a:lnTo>
                  <a:lnTo>
                    <a:pt x="2042" y="1750"/>
                  </a:lnTo>
                  <a:lnTo>
                    <a:pt x="2044" y="1755"/>
                  </a:lnTo>
                  <a:lnTo>
                    <a:pt x="2040" y="1755"/>
                  </a:lnTo>
                  <a:lnTo>
                    <a:pt x="2030" y="1749"/>
                  </a:lnTo>
                  <a:lnTo>
                    <a:pt x="2018" y="1747"/>
                  </a:lnTo>
                  <a:lnTo>
                    <a:pt x="2002" y="1747"/>
                  </a:lnTo>
                  <a:lnTo>
                    <a:pt x="2002" y="1736"/>
                  </a:lnTo>
                  <a:close/>
                  <a:moveTo>
                    <a:pt x="2320" y="1728"/>
                  </a:moveTo>
                  <a:lnTo>
                    <a:pt x="2339" y="1728"/>
                  </a:lnTo>
                  <a:lnTo>
                    <a:pt x="2348" y="1738"/>
                  </a:lnTo>
                  <a:lnTo>
                    <a:pt x="2355" y="1749"/>
                  </a:lnTo>
                  <a:lnTo>
                    <a:pt x="2358" y="1762"/>
                  </a:lnTo>
                  <a:lnTo>
                    <a:pt x="2355" y="1762"/>
                  </a:lnTo>
                  <a:lnTo>
                    <a:pt x="2346" y="1754"/>
                  </a:lnTo>
                  <a:lnTo>
                    <a:pt x="2337" y="1745"/>
                  </a:lnTo>
                  <a:lnTo>
                    <a:pt x="2327" y="1738"/>
                  </a:lnTo>
                  <a:lnTo>
                    <a:pt x="2320" y="1728"/>
                  </a:lnTo>
                  <a:close/>
                  <a:moveTo>
                    <a:pt x="2065" y="1707"/>
                  </a:moveTo>
                  <a:lnTo>
                    <a:pt x="2075" y="1707"/>
                  </a:lnTo>
                  <a:lnTo>
                    <a:pt x="2089" y="1708"/>
                  </a:lnTo>
                  <a:lnTo>
                    <a:pt x="2093" y="1721"/>
                  </a:lnTo>
                  <a:lnTo>
                    <a:pt x="2098" y="1731"/>
                  </a:lnTo>
                  <a:lnTo>
                    <a:pt x="2105" y="1740"/>
                  </a:lnTo>
                  <a:lnTo>
                    <a:pt x="2105" y="1743"/>
                  </a:lnTo>
                  <a:lnTo>
                    <a:pt x="2108" y="1743"/>
                  </a:lnTo>
                  <a:lnTo>
                    <a:pt x="2108" y="1740"/>
                  </a:lnTo>
                  <a:lnTo>
                    <a:pt x="2117" y="1731"/>
                  </a:lnTo>
                  <a:lnTo>
                    <a:pt x="2126" y="1726"/>
                  </a:lnTo>
                  <a:lnTo>
                    <a:pt x="2138" y="1722"/>
                  </a:lnTo>
                  <a:lnTo>
                    <a:pt x="2156" y="1721"/>
                  </a:lnTo>
                  <a:lnTo>
                    <a:pt x="2170" y="1729"/>
                  </a:lnTo>
                  <a:lnTo>
                    <a:pt x="2187" y="1736"/>
                  </a:lnTo>
                  <a:lnTo>
                    <a:pt x="2208" y="1743"/>
                  </a:lnTo>
                  <a:lnTo>
                    <a:pt x="2225" y="1754"/>
                  </a:lnTo>
                  <a:lnTo>
                    <a:pt x="2239" y="1764"/>
                  </a:lnTo>
                  <a:lnTo>
                    <a:pt x="2246" y="1778"/>
                  </a:lnTo>
                  <a:lnTo>
                    <a:pt x="2259" y="1780"/>
                  </a:lnTo>
                  <a:lnTo>
                    <a:pt x="2267" y="1783"/>
                  </a:lnTo>
                  <a:lnTo>
                    <a:pt x="2278" y="1785"/>
                  </a:lnTo>
                  <a:lnTo>
                    <a:pt x="2278" y="1794"/>
                  </a:lnTo>
                  <a:lnTo>
                    <a:pt x="2276" y="1794"/>
                  </a:lnTo>
                  <a:lnTo>
                    <a:pt x="2273" y="1796"/>
                  </a:lnTo>
                  <a:lnTo>
                    <a:pt x="2269" y="1796"/>
                  </a:lnTo>
                  <a:lnTo>
                    <a:pt x="2267" y="1797"/>
                  </a:lnTo>
                  <a:lnTo>
                    <a:pt x="2266" y="1799"/>
                  </a:lnTo>
                  <a:lnTo>
                    <a:pt x="2267" y="1799"/>
                  </a:lnTo>
                  <a:lnTo>
                    <a:pt x="2271" y="1801"/>
                  </a:lnTo>
                  <a:lnTo>
                    <a:pt x="2283" y="1818"/>
                  </a:lnTo>
                  <a:lnTo>
                    <a:pt x="2300" y="1832"/>
                  </a:lnTo>
                  <a:lnTo>
                    <a:pt x="2320" y="1843"/>
                  </a:lnTo>
                  <a:lnTo>
                    <a:pt x="2320" y="1851"/>
                  </a:lnTo>
                  <a:lnTo>
                    <a:pt x="2297" y="1851"/>
                  </a:lnTo>
                  <a:lnTo>
                    <a:pt x="2294" y="1848"/>
                  </a:lnTo>
                  <a:lnTo>
                    <a:pt x="2290" y="1846"/>
                  </a:lnTo>
                  <a:lnTo>
                    <a:pt x="2287" y="1846"/>
                  </a:lnTo>
                  <a:lnTo>
                    <a:pt x="2283" y="1846"/>
                  </a:lnTo>
                  <a:lnTo>
                    <a:pt x="2280" y="1845"/>
                  </a:lnTo>
                  <a:lnTo>
                    <a:pt x="2274" y="1843"/>
                  </a:lnTo>
                  <a:lnTo>
                    <a:pt x="2269" y="1839"/>
                  </a:lnTo>
                  <a:lnTo>
                    <a:pt x="2266" y="1836"/>
                  </a:lnTo>
                  <a:lnTo>
                    <a:pt x="2262" y="1829"/>
                  </a:lnTo>
                  <a:lnTo>
                    <a:pt x="2259" y="1824"/>
                  </a:lnTo>
                  <a:lnTo>
                    <a:pt x="2255" y="1820"/>
                  </a:lnTo>
                  <a:lnTo>
                    <a:pt x="2241" y="1813"/>
                  </a:lnTo>
                  <a:lnTo>
                    <a:pt x="2231" y="1813"/>
                  </a:lnTo>
                  <a:lnTo>
                    <a:pt x="2218" y="1817"/>
                  </a:lnTo>
                  <a:lnTo>
                    <a:pt x="2206" y="1824"/>
                  </a:lnTo>
                  <a:lnTo>
                    <a:pt x="2194" y="1827"/>
                  </a:lnTo>
                  <a:lnTo>
                    <a:pt x="2182" y="1820"/>
                  </a:lnTo>
                  <a:lnTo>
                    <a:pt x="2170" y="1817"/>
                  </a:lnTo>
                  <a:lnTo>
                    <a:pt x="2157" y="1815"/>
                  </a:lnTo>
                  <a:lnTo>
                    <a:pt x="2140" y="1817"/>
                  </a:lnTo>
                  <a:lnTo>
                    <a:pt x="2142" y="1810"/>
                  </a:lnTo>
                  <a:lnTo>
                    <a:pt x="2143" y="1804"/>
                  </a:lnTo>
                  <a:lnTo>
                    <a:pt x="2145" y="1801"/>
                  </a:lnTo>
                  <a:lnTo>
                    <a:pt x="2147" y="1797"/>
                  </a:lnTo>
                  <a:lnTo>
                    <a:pt x="2149" y="1794"/>
                  </a:lnTo>
                  <a:lnTo>
                    <a:pt x="2147" y="1790"/>
                  </a:lnTo>
                  <a:lnTo>
                    <a:pt x="2138" y="1775"/>
                  </a:lnTo>
                  <a:lnTo>
                    <a:pt x="2126" y="1766"/>
                  </a:lnTo>
                  <a:lnTo>
                    <a:pt x="2112" y="1762"/>
                  </a:lnTo>
                  <a:lnTo>
                    <a:pt x="2096" y="1757"/>
                  </a:lnTo>
                  <a:lnTo>
                    <a:pt x="2081" y="1754"/>
                  </a:lnTo>
                  <a:lnTo>
                    <a:pt x="2068" y="1747"/>
                  </a:lnTo>
                  <a:lnTo>
                    <a:pt x="2060" y="1736"/>
                  </a:lnTo>
                  <a:lnTo>
                    <a:pt x="2063" y="1735"/>
                  </a:lnTo>
                  <a:lnTo>
                    <a:pt x="2065" y="1735"/>
                  </a:lnTo>
                  <a:lnTo>
                    <a:pt x="2067" y="1733"/>
                  </a:lnTo>
                  <a:lnTo>
                    <a:pt x="2067" y="1733"/>
                  </a:lnTo>
                  <a:lnTo>
                    <a:pt x="2068" y="1731"/>
                  </a:lnTo>
                  <a:lnTo>
                    <a:pt x="2070" y="1728"/>
                  </a:lnTo>
                  <a:lnTo>
                    <a:pt x="2060" y="1726"/>
                  </a:lnTo>
                  <a:lnTo>
                    <a:pt x="2049" y="1721"/>
                  </a:lnTo>
                  <a:lnTo>
                    <a:pt x="2040" y="1717"/>
                  </a:lnTo>
                  <a:lnTo>
                    <a:pt x="2040" y="1708"/>
                  </a:lnTo>
                  <a:lnTo>
                    <a:pt x="2054" y="1707"/>
                  </a:lnTo>
                  <a:lnTo>
                    <a:pt x="2065" y="1707"/>
                  </a:lnTo>
                  <a:close/>
                  <a:moveTo>
                    <a:pt x="1960" y="1673"/>
                  </a:moveTo>
                  <a:lnTo>
                    <a:pt x="1962" y="1673"/>
                  </a:lnTo>
                  <a:lnTo>
                    <a:pt x="1962" y="1675"/>
                  </a:lnTo>
                  <a:lnTo>
                    <a:pt x="1962" y="1677"/>
                  </a:lnTo>
                  <a:lnTo>
                    <a:pt x="1964" y="1677"/>
                  </a:lnTo>
                  <a:lnTo>
                    <a:pt x="1964" y="1679"/>
                  </a:lnTo>
                  <a:lnTo>
                    <a:pt x="1967" y="1679"/>
                  </a:lnTo>
                  <a:lnTo>
                    <a:pt x="1965" y="1680"/>
                  </a:lnTo>
                  <a:lnTo>
                    <a:pt x="1965" y="1680"/>
                  </a:lnTo>
                  <a:lnTo>
                    <a:pt x="1965" y="1680"/>
                  </a:lnTo>
                  <a:lnTo>
                    <a:pt x="1965" y="1680"/>
                  </a:lnTo>
                  <a:lnTo>
                    <a:pt x="1964" y="1680"/>
                  </a:lnTo>
                  <a:lnTo>
                    <a:pt x="1964" y="1682"/>
                  </a:lnTo>
                  <a:lnTo>
                    <a:pt x="1958" y="1687"/>
                  </a:lnTo>
                  <a:lnTo>
                    <a:pt x="1953" y="1693"/>
                  </a:lnTo>
                  <a:lnTo>
                    <a:pt x="1948" y="1698"/>
                  </a:lnTo>
                  <a:lnTo>
                    <a:pt x="1929" y="1696"/>
                  </a:lnTo>
                  <a:lnTo>
                    <a:pt x="1913" y="1696"/>
                  </a:lnTo>
                  <a:lnTo>
                    <a:pt x="1894" y="1698"/>
                  </a:lnTo>
                  <a:lnTo>
                    <a:pt x="1894" y="1708"/>
                  </a:lnTo>
                  <a:lnTo>
                    <a:pt x="1897" y="1710"/>
                  </a:lnTo>
                  <a:lnTo>
                    <a:pt x="1897" y="1712"/>
                  </a:lnTo>
                  <a:lnTo>
                    <a:pt x="1899" y="1714"/>
                  </a:lnTo>
                  <a:lnTo>
                    <a:pt x="1901" y="1717"/>
                  </a:lnTo>
                  <a:lnTo>
                    <a:pt x="1920" y="1710"/>
                  </a:lnTo>
                  <a:lnTo>
                    <a:pt x="1939" y="1705"/>
                  </a:lnTo>
                  <a:lnTo>
                    <a:pt x="1939" y="1714"/>
                  </a:lnTo>
                  <a:lnTo>
                    <a:pt x="1936" y="1714"/>
                  </a:lnTo>
                  <a:lnTo>
                    <a:pt x="1930" y="1717"/>
                  </a:lnTo>
                  <a:lnTo>
                    <a:pt x="1923" y="1721"/>
                  </a:lnTo>
                  <a:lnTo>
                    <a:pt x="1916" y="1724"/>
                  </a:lnTo>
                  <a:lnTo>
                    <a:pt x="1922" y="1736"/>
                  </a:lnTo>
                  <a:lnTo>
                    <a:pt x="1929" y="1747"/>
                  </a:lnTo>
                  <a:lnTo>
                    <a:pt x="1932" y="1757"/>
                  </a:lnTo>
                  <a:lnTo>
                    <a:pt x="1936" y="1775"/>
                  </a:lnTo>
                  <a:lnTo>
                    <a:pt x="1932" y="1775"/>
                  </a:lnTo>
                  <a:lnTo>
                    <a:pt x="1932" y="1778"/>
                  </a:lnTo>
                  <a:lnTo>
                    <a:pt x="1929" y="1776"/>
                  </a:lnTo>
                  <a:lnTo>
                    <a:pt x="1927" y="1776"/>
                  </a:lnTo>
                  <a:lnTo>
                    <a:pt x="1927" y="1776"/>
                  </a:lnTo>
                  <a:lnTo>
                    <a:pt x="1927" y="1775"/>
                  </a:lnTo>
                  <a:lnTo>
                    <a:pt x="1925" y="1775"/>
                  </a:lnTo>
                  <a:lnTo>
                    <a:pt x="1915" y="1764"/>
                  </a:lnTo>
                  <a:lnTo>
                    <a:pt x="1906" y="1752"/>
                  </a:lnTo>
                  <a:lnTo>
                    <a:pt x="1897" y="1740"/>
                  </a:lnTo>
                  <a:lnTo>
                    <a:pt x="1897" y="1778"/>
                  </a:lnTo>
                  <a:lnTo>
                    <a:pt x="1882" y="1778"/>
                  </a:lnTo>
                  <a:lnTo>
                    <a:pt x="1882" y="1776"/>
                  </a:lnTo>
                  <a:lnTo>
                    <a:pt x="1880" y="1776"/>
                  </a:lnTo>
                  <a:lnTo>
                    <a:pt x="1880" y="1776"/>
                  </a:lnTo>
                  <a:lnTo>
                    <a:pt x="1880" y="1776"/>
                  </a:lnTo>
                  <a:lnTo>
                    <a:pt x="1880" y="1775"/>
                  </a:lnTo>
                  <a:lnTo>
                    <a:pt x="1878" y="1775"/>
                  </a:lnTo>
                  <a:lnTo>
                    <a:pt x="1880" y="1762"/>
                  </a:lnTo>
                  <a:lnTo>
                    <a:pt x="1878" y="1755"/>
                  </a:lnTo>
                  <a:lnTo>
                    <a:pt x="1875" y="1749"/>
                  </a:lnTo>
                  <a:lnTo>
                    <a:pt x="1871" y="1740"/>
                  </a:lnTo>
                  <a:lnTo>
                    <a:pt x="1871" y="1731"/>
                  </a:lnTo>
                  <a:lnTo>
                    <a:pt x="1876" y="1721"/>
                  </a:lnTo>
                  <a:lnTo>
                    <a:pt x="1883" y="1707"/>
                  </a:lnTo>
                  <a:lnTo>
                    <a:pt x="1890" y="1694"/>
                  </a:lnTo>
                  <a:lnTo>
                    <a:pt x="1897" y="1684"/>
                  </a:lnTo>
                  <a:lnTo>
                    <a:pt x="1901" y="1679"/>
                  </a:lnTo>
                  <a:lnTo>
                    <a:pt x="1918" y="1684"/>
                  </a:lnTo>
                  <a:lnTo>
                    <a:pt x="1929" y="1684"/>
                  </a:lnTo>
                  <a:lnTo>
                    <a:pt x="1937" y="1682"/>
                  </a:lnTo>
                  <a:lnTo>
                    <a:pt x="1948" y="1679"/>
                  </a:lnTo>
                  <a:lnTo>
                    <a:pt x="1958" y="1673"/>
                  </a:lnTo>
                  <a:lnTo>
                    <a:pt x="1960" y="1673"/>
                  </a:lnTo>
                  <a:close/>
                  <a:moveTo>
                    <a:pt x="1997" y="1670"/>
                  </a:moveTo>
                  <a:lnTo>
                    <a:pt x="2004" y="1673"/>
                  </a:lnTo>
                  <a:lnTo>
                    <a:pt x="2007" y="1675"/>
                  </a:lnTo>
                  <a:lnTo>
                    <a:pt x="2011" y="1679"/>
                  </a:lnTo>
                  <a:lnTo>
                    <a:pt x="2012" y="1682"/>
                  </a:lnTo>
                  <a:lnTo>
                    <a:pt x="2012" y="1689"/>
                  </a:lnTo>
                  <a:lnTo>
                    <a:pt x="2012" y="1698"/>
                  </a:lnTo>
                  <a:lnTo>
                    <a:pt x="2009" y="1700"/>
                  </a:lnTo>
                  <a:lnTo>
                    <a:pt x="2007" y="1701"/>
                  </a:lnTo>
                  <a:lnTo>
                    <a:pt x="2007" y="1703"/>
                  </a:lnTo>
                  <a:lnTo>
                    <a:pt x="2007" y="1705"/>
                  </a:lnTo>
                  <a:lnTo>
                    <a:pt x="2007" y="1707"/>
                  </a:lnTo>
                  <a:lnTo>
                    <a:pt x="2007" y="1708"/>
                  </a:lnTo>
                  <a:lnTo>
                    <a:pt x="2006" y="1710"/>
                  </a:lnTo>
                  <a:lnTo>
                    <a:pt x="2002" y="1714"/>
                  </a:lnTo>
                  <a:lnTo>
                    <a:pt x="2002" y="1705"/>
                  </a:lnTo>
                  <a:lnTo>
                    <a:pt x="1995" y="1694"/>
                  </a:lnTo>
                  <a:lnTo>
                    <a:pt x="1995" y="1682"/>
                  </a:lnTo>
                  <a:lnTo>
                    <a:pt x="1997" y="1670"/>
                  </a:lnTo>
                  <a:close/>
                  <a:moveTo>
                    <a:pt x="1541" y="1621"/>
                  </a:moveTo>
                  <a:lnTo>
                    <a:pt x="1574" y="1625"/>
                  </a:lnTo>
                  <a:lnTo>
                    <a:pt x="1587" y="1640"/>
                  </a:lnTo>
                  <a:lnTo>
                    <a:pt x="1601" y="1649"/>
                  </a:lnTo>
                  <a:lnTo>
                    <a:pt x="1615" y="1658"/>
                  </a:lnTo>
                  <a:lnTo>
                    <a:pt x="1632" y="1666"/>
                  </a:lnTo>
                  <a:lnTo>
                    <a:pt x="1637" y="1670"/>
                  </a:lnTo>
                  <a:lnTo>
                    <a:pt x="1637" y="1672"/>
                  </a:lnTo>
                  <a:lnTo>
                    <a:pt x="1639" y="1672"/>
                  </a:lnTo>
                  <a:lnTo>
                    <a:pt x="1646" y="1679"/>
                  </a:lnTo>
                  <a:lnTo>
                    <a:pt x="1658" y="1693"/>
                  </a:lnTo>
                  <a:lnTo>
                    <a:pt x="1669" y="1708"/>
                  </a:lnTo>
                  <a:lnTo>
                    <a:pt x="1681" y="1726"/>
                  </a:lnTo>
                  <a:lnTo>
                    <a:pt x="1698" y="1740"/>
                  </a:lnTo>
                  <a:lnTo>
                    <a:pt x="1695" y="1757"/>
                  </a:lnTo>
                  <a:lnTo>
                    <a:pt x="1695" y="1778"/>
                  </a:lnTo>
                  <a:lnTo>
                    <a:pt x="1709" y="1780"/>
                  </a:lnTo>
                  <a:lnTo>
                    <a:pt x="1718" y="1783"/>
                  </a:lnTo>
                  <a:lnTo>
                    <a:pt x="1724" y="1789"/>
                  </a:lnTo>
                  <a:lnTo>
                    <a:pt x="1733" y="1794"/>
                  </a:lnTo>
                  <a:lnTo>
                    <a:pt x="1744" y="1794"/>
                  </a:lnTo>
                  <a:lnTo>
                    <a:pt x="1752" y="1790"/>
                  </a:lnTo>
                  <a:lnTo>
                    <a:pt x="1759" y="1787"/>
                  </a:lnTo>
                  <a:lnTo>
                    <a:pt x="1766" y="1785"/>
                  </a:lnTo>
                  <a:lnTo>
                    <a:pt x="1782" y="1790"/>
                  </a:lnTo>
                  <a:lnTo>
                    <a:pt x="1800" y="1797"/>
                  </a:lnTo>
                  <a:lnTo>
                    <a:pt x="1817" y="1806"/>
                  </a:lnTo>
                  <a:lnTo>
                    <a:pt x="1833" y="1813"/>
                  </a:lnTo>
                  <a:lnTo>
                    <a:pt x="1831" y="1813"/>
                  </a:lnTo>
                  <a:lnTo>
                    <a:pt x="1829" y="1815"/>
                  </a:lnTo>
                  <a:lnTo>
                    <a:pt x="1829" y="1815"/>
                  </a:lnTo>
                  <a:lnTo>
                    <a:pt x="1827" y="1815"/>
                  </a:lnTo>
                  <a:lnTo>
                    <a:pt x="1824" y="1817"/>
                  </a:lnTo>
                  <a:lnTo>
                    <a:pt x="1814" y="1820"/>
                  </a:lnTo>
                  <a:lnTo>
                    <a:pt x="1794" y="1820"/>
                  </a:lnTo>
                  <a:lnTo>
                    <a:pt x="1772" y="1817"/>
                  </a:lnTo>
                  <a:lnTo>
                    <a:pt x="1749" y="1811"/>
                  </a:lnTo>
                  <a:lnTo>
                    <a:pt x="1724" y="1806"/>
                  </a:lnTo>
                  <a:lnTo>
                    <a:pt x="1705" y="1801"/>
                  </a:lnTo>
                  <a:lnTo>
                    <a:pt x="1690" y="1794"/>
                  </a:lnTo>
                  <a:lnTo>
                    <a:pt x="1683" y="1790"/>
                  </a:lnTo>
                  <a:lnTo>
                    <a:pt x="1686" y="1787"/>
                  </a:lnTo>
                  <a:lnTo>
                    <a:pt x="1686" y="1787"/>
                  </a:lnTo>
                  <a:lnTo>
                    <a:pt x="1688" y="1785"/>
                  </a:lnTo>
                  <a:lnTo>
                    <a:pt x="1690" y="1782"/>
                  </a:lnTo>
                  <a:lnTo>
                    <a:pt x="1669" y="1776"/>
                  </a:lnTo>
                  <a:lnTo>
                    <a:pt x="1651" y="1766"/>
                  </a:lnTo>
                  <a:lnTo>
                    <a:pt x="1635" y="1750"/>
                  </a:lnTo>
                  <a:lnTo>
                    <a:pt x="1623" y="1733"/>
                  </a:lnTo>
                  <a:lnTo>
                    <a:pt x="1611" y="1714"/>
                  </a:lnTo>
                  <a:lnTo>
                    <a:pt x="1601" y="1694"/>
                  </a:lnTo>
                  <a:lnTo>
                    <a:pt x="1590" y="1679"/>
                  </a:lnTo>
                  <a:lnTo>
                    <a:pt x="1580" y="1666"/>
                  </a:lnTo>
                  <a:lnTo>
                    <a:pt x="1569" y="1658"/>
                  </a:lnTo>
                  <a:lnTo>
                    <a:pt x="1557" y="1647"/>
                  </a:lnTo>
                  <a:lnTo>
                    <a:pt x="1546" y="1637"/>
                  </a:lnTo>
                  <a:lnTo>
                    <a:pt x="1541" y="1621"/>
                  </a:lnTo>
                  <a:close/>
                  <a:moveTo>
                    <a:pt x="1840" y="1602"/>
                  </a:moveTo>
                  <a:lnTo>
                    <a:pt x="1850" y="1605"/>
                  </a:lnTo>
                  <a:lnTo>
                    <a:pt x="1862" y="1612"/>
                  </a:lnTo>
                  <a:lnTo>
                    <a:pt x="1873" y="1623"/>
                  </a:lnTo>
                  <a:lnTo>
                    <a:pt x="1878" y="1632"/>
                  </a:lnTo>
                  <a:lnTo>
                    <a:pt x="1873" y="1635"/>
                  </a:lnTo>
                  <a:lnTo>
                    <a:pt x="1868" y="1640"/>
                  </a:lnTo>
                  <a:lnTo>
                    <a:pt x="1862" y="1644"/>
                  </a:lnTo>
                  <a:lnTo>
                    <a:pt x="1855" y="1647"/>
                  </a:lnTo>
                  <a:lnTo>
                    <a:pt x="1861" y="1663"/>
                  </a:lnTo>
                  <a:lnTo>
                    <a:pt x="1868" y="1675"/>
                  </a:lnTo>
                  <a:lnTo>
                    <a:pt x="1875" y="1689"/>
                  </a:lnTo>
                  <a:lnTo>
                    <a:pt x="1869" y="1691"/>
                  </a:lnTo>
                  <a:lnTo>
                    <a:pt x="1866" y="1691"/>
                  </a:lnTo>
                  <a:lnTo>
                    <a:pt x="1864" y="1691"/>
                  </a:lnTo>
                  <a:lnTo>
                    <a:pt x="1864" y="1691"/>
                  </a:lnTo>
                  <a:lnTo>
                    <a:pt x="1862" y="1693"/>
                  </a:lnTo>
                  <a:lnTo>
                    <a:pt x="1861" y="1694"/>
                  </a:lnTo>
                  <a:lnTo>
                    <a:pt x="1859" y="1698"/>
                  </a:lnTo>
                  <a:lnTo>
                    <a:pt x="1850" y="1714"/>
                  </a:lnTo>
                  <a:lnTo>
                    <a:pt x="1845" y="1733"/>
                  </a:lnTo>
                  <a:lnTo>
                    <a:pt x="1836" y="1750"/>
                  </a:lnTo>
                  <a:lnTo>
                    <a:pt x="1831" y="1754"/>
                  </a:lnTo>
                  <a:lnTo>
                    <a:pt x="1826" y="1754"/>
                  </a:lnTo>
                  <a:lnTo>
                    <a:pt x="1820" y="1755"/>
                  </a:lnTo>
                  <a:lnTo>
                    <a:pt x="1814" y="1755"/>
                  </a:lnTo>
                  <a:lnTo>
                    <a:pt x="1803" y="1749"/>
                  </a:lnTo>
                  <a:lnTo>
                    <a:pt x="1793" y="1747"/>
                  </a:lnTo>
                  <a:lnTo>
                    <a:pt x="1780" y="1747"/>
                  </a:lnTo>
                  <a:lnTo>
                    <a:pt x="1768" y="1745"/>
                  </a:lnTo>
                  <a:lnTo>
                    <a:pt x="1756" y="1740"/>
                  </a:lnTo>
                  <a:lnTo>
                    <a:pt x="1744" y="1724"/>
                  </a:lnTo>
                  <a:lnTo>
                    <a:pt x="1735" y="1703"/>
                  </a:lnTo>
                  <a:lnTo>
                    <a:pt x="1733" y="1679"/>
                  </a:lnTo>
                  <a:lnTo>
                    <a:pt x="1742" y="1675"/>
                  </a:lnTo>
                  <a:lnTo>
                    <a:pt x="1749" y="1675"/>
                  </a:lnTo>
                  <a:lnTo>
                    <a:pt x="1756" y="1677"/>
                  </a:lnTo>
                  <a:lnTo>
                    <a:pt x="1763" y="1673"/>
                  </a:lnTo>
                  <a:lnTo>
                    <a:pt x="1772" y="1659"/>
                  </a:lnTo>
                  <a:lnTo>
                    <a:pt x="1794" y="1656"/>
                  </a:lnTo>
                  <a:lnTo>
                    <a:pt x="1798" y="1653"/>
                  </a:lnTo>
                  <a:lnTo>
                    <a:pt x="1801" y="1649"/>
                  </a:lnTo>
                  <a:lnTo>
                    <a:pt x="1801" y="1647"/>
                  </a:lnTo>
                  <a:lnTo>
                    <a:pt x="1803" y="1646"/>
                  </a:lnTo>
                  <a:lnTo>
                    <a:pt x="1803" y="1644"/>
                  </a:lnTo>
                  <a:lnTo>
                    <a:pt x="1803" y="1642"/>
                  </a:lnTo>
                  <a:lnTo>
                    <a:pt x="1805" y="1640"/>
                  </a:lnTo>
                  <a:lnTo>
                    <a:pt x="1805" y="1640"/>
                  </a:lnTo>
                  <a:lnTo>
                    <a:pt x="1808" y="1640"/>
                  </a:lnTo>
                  <a:lnTo>
                    <a:pt x="1814" y="1640"/>
                  </a:lnTo>
                  <a:lnTo>
                    <a:pt x="1820" y="1640"/>
                  </a:lnTo>
                  <a:lnTo>
                    <a:pt x="1824" y="1628"/>
                  </a:lnTo>
                  <a:lnTo>
                    <a:pt x="1829" y="1619"/>
                  </a:lnTo>
                  <a:lnTo>
                    <a:pt x="1834" y="1611"/>
                  </a:lnTo>
                  <a:lnTo>
                    <a:pt x="1840" y="1602"/>
                  </a:lnTo>
                  <a:close/>
                  <a:moveTo>
                    <a:pt x="1337" y="1579"/>
                  </a:moveTo>
                  <a:lnTo>
                    <a:pt x="1347" y="1586"/>
                  </a:lnTo>
                  <a:lnTo>
                    <a:pt x="1353" y="1598"/>
                  </a:lnTo>
                  <a:lnTo>
                    <a:pt x="1353" y="1616"/>
                  </a:lnTo>
                  <a:lnTo>
                    <a:pt x="1353" y="1618"/>
                  </a:lnTo>
                  <a:lnTo>
                    <a:pt x="1354" y="1618"/>
                  </a:lnTo>
                  <a:lnTo>
                    <a:pt x="1356" y="1619"/>
                  </a:lnTo>
                  <a:lnTo>
                    <a:pt x="1356" y="1619"/>
                  </a:lnTo>
                  <a:lnTo>
                    <a:pt x="1356" y="1621"/>
                  </a:lnTo>
                  <a:lnTo>
                    <a:pt x="1356" y="1625"/>
                  </a:lnTo>
                  <a:lnTo>
                    <a:pt x="1353" y="1625"/>
                  </a:lnTo>
                  <a:lnTo>
                    <a:pt x="1349" y="1626"/>
                  </a:lnTo>
                  <a:lnTo>
                    <a:pt x="1347" y="1630"/>
                  </a:lnTo>
                  <a:lnTo>
                    <a:pt x="1344" y="1632"/>
                  </a:lnTo>
                  <a:lnTo>
                    <a:pt x="1342" y="1632"/>
                  </a:lnTo>
                  <a:lnTo>
                    <a:pt x="1340" y="1630"/>
                  </a:lnTo>
                  <a:lnTo>
                    <a:pt x="1339" y="1630"/>
                  </a:lnTo>
                  <a:lnTo>
                    <a:pt x="1339" y="1630"/>
                  </a:lnTo>
                  <a:lnTo>
                    <a:pt x="1337" y="1628"/>
                  </a:lnTo>
                  <a:lnTo>
                    <a:pt x="1330" y="1614"/>
                  </a:lnTo>
                  <a:lnTo>
                    <a:pt x="1330" y="1593"/>
                  </a:lnTo>
                  <a:lnTo>
                    <a:pt x="1332" y="1590"/>
                  </a:lnTo>
                  <a:lnTo>
                    <a:pt x="1334" y="1588"/>
                  </a:lnTo>
                  <a:lnTo>
                    <a:pt x="1335" y="1584"/>
                  </a:lnTo>
                  <a:lnTo>
                    <a:pt x="1337" y="1579"/>
                  </a:lnTo>
                  <a:close/>
                  <a:moveTo>
                    <a:pt x="1964" y="1558"/>
                  </a:moveTo>
                  <a:lnTo>
                    <a:pt x="1972" y="1567"/>
                  </a:lnTo>
                  <a:lnTo>
                    <a:pt x="1978" y="1577"/>
                  </a:lnTo>
                  <a:lnTo>
                    <a:pt x="1978" y="1593"/>
                  </a:lnTo>
                  <a:lnTo>
                    <a:pt x="1979" y="1597"/>
                  </a:lnTo>
                  <a:lnTo>
                    <a:pt x="1981" y="1597"/>
                  </a:lnTo>
                  <a:lnTo>
                    <a:pt x="1981" y="1598"/>
                  </a:lnTo>
                  <a:lnTo>
                    <a:pt x="1981" y="1598"/>
                  </a:lnTo>
                  <a:lnTo>
                    <a:pt x="1979" y="1598"/>
                  </a:lnTo>
                  <a:lnTo>
                    <a:pt x="1978" y="1602"/>
                  </a:lnTo>
                  <a:lnTo>
                    <a:pt x="1978" y="1605"/>
                  </a:lnTo>
                  <a:lnTo>
                    <a:pt x="1976" y="1605"/>
                  </a:lnTo>
                  <a:lnTo>
                    <a:pt x="1976" y="1607"/>
                  </a:lnTo>
                  <a:lnTo>
                    <a:pt x="1976" y="1607"/>
                  </a:lnTo>
                  <a:lnTo>
                    <a:pt x="1976" y="1607"/>
                  </a:lnTo>
                  <a:lnTo>
                    <a:pt x="1974" y="1607"/>
                  </a:lnTo>
                  <a:lnTo>
                    <a:pt x="1971" y="1609"/>
                  </a:lnTo>
                  <a:lnTo>
                    <a:pt x="1969" y="1605"/>
                  </a:lnTo>
                  <a:lnTo>
                    <a:pt x="1969" y="1604"/>
                  </a:lnTo>
                  <a:lnTo>
                    <a:pt x="1969" y="1604"/>
                  </a:lnTo>
                  <a:lnTo>
                    <a:pt x="1969" y="1604"/>
                  </a:lnTo>
                  <a:lnTo>
                    <a:pt x="1967" y="1604"/>
                  </a:lnTo>
                  <a:lnTo>
                    <a:pt x="1965" y="1604"/>
                  </a:lnTo>
                  <a:lnTo>
                    <a:pt x="1964" y="1602"/>
                  </a:lnTo>
                  <a:lnTo>
                    <a:pt x="1964" y="1605"/>
                  </a:lnTo>
                  <a:lnTo>
                    <a:pt x="1965" y="1607"/>
                  </a:lnTo>
                  <a:lnTo>
                    <a:pt x="1967" y="1609"/>
                  </a:lnTo>
                  <a:lnTo>
                    <a:pt x="1969" y="1611"/>
                  </a:lnTo>
                  <a:lnTo>
                    <a:pt x="1969" y="1611"/>
                  </a:lnTo>
                  <a:lnTo>
                    <a:pt x="1967" y="1612"/>
                  </a:lnTo>
                  <a:lnTo>
                    <a:pt x="1967" y="1614"/>
                  </a:lnTo>
                  <a:lnTo>
                    <a:pt x="1967" y="1616"/>
                  </a:lnTo>
                  <a:lnTo>
                    <a:pt x="1967" y="1621"/>
                  </a:lnTo>
                  <a:lnTo>
                    <a:pt x="1958" y="1621"/>
                  </a:lnTo>
                  <a:lnTo>
                    <a:pt x="1958" y="1616"/>
                  </a:lnTo>
                  <a:lnTo>
                    <a:pt x="1953" y="1614"/>
                  </a:lnTo>
                  <a:lnTo>
                    <a:pt x="1948" y="1611"/>
                  </a:lnTo>
                  <a:lnTo>
                    <a:pt x="1946" y="1607"/>
                  </a:lnTo>
                  <a:lnTo>
                    <a:pt x="1944" y="1602"/>
                  </a:lnTo>
                  <a:lnTo>
                    <a:pt x="1943" y="1597"/>
                  </a:lnTo>
                  <a:lnTo>
                    <a:pt x="1939" y="1590"/>
                  </a:lnTo>
                  <a:lnTo>
                    <a:pt x="1934" y="1593"/>
                  </a:lnTo>
                  <a:lnTo>
                    <a:pt x="1927" y="1597"/>
                  </a:lnTo>
                  <a:lnTo>
                    <a:pt x="1920" y="1598"/>
                  </a:lnTo>
                  <a:lnTo>
                    <a:pt x="1913" y="1602"/>
                  </a:lnTo>
                  <a:lnTo>
                    <a:pt x="1913" y="1593"/>
                  </a:lnTo>
                  <a:lnTo>
                    <a:pt x="1915" y="1591"/>
                  </a:lnTo>
                  <a:lnTo>
                    <a:pt x="1915" y="1591"/>
                  </a:lnTo>
                  <a:lnTo>
                    <a:pt x="1915" y="1590"/>
                  </a:lnTo>
                  <a:lnTo>
                    <a:pt x="1916" y="1590"/>
                  </a:lnTo>
                  <a:lnTo>
                    <a:pt x="1916" y="1586"/>
                  </a:lnTo>
                  <a:lnTo>
                    <a:pt x="1930" y="1581"/>
                  </a:lnTo>
                  <a:lnTo>
                    <a:pt x="1943" y="1577"/>
                  </a:lnTo>
                  <a:lnTo>
                    <a:pt x="1955" y="1570"/>
                  </a:lnTo>
                  <a:lnTo>
                    <a:pt x="1964" y="1558"/>
                  </a:lnTo>
                  <a:close/>
                  <a:moveTo>
                    <a:pt x="1878" y="1539"/>
                  </a:moveTo>
                  <a:lnTo>
                    <a:pt x="1882" y="1543"/>
                  </a:lnTo>
                  <a:lnTo>
                    <a:pt x="1883" y="1543"/>
                  </a:lnTo>
                  <a:lnTo>
                    <a:pt x="1885" y="1543"/>
                  </a:lnTo>
                  <a:lnTo>
                    <a:pt x="1885" y="1544"/>
                  </a:lnTo>
                  <a:lnTo>
                    <a:pt x="1885" y="1544"/>
                  </a:lnTo>
                  <a:lnTo>
                    <a:pt x="1885" y="1548"/>
                  </a:lnTo>
                  <a:lnTo>
                    <a:pt x="1887" y="1551"/>
                  </a:lnTo>
                  <a:lnTo>
                    <a:pt x="1876" y="1560"/>
                  </a:lnTo>
                  <a:lnTo>
                    <a:pt x="1869" y="1569"/>
                  </a:lnTo>
                  <a:lnTo>
                    <a:pt x="1861" y="1576"/>
                  </a:lnTo>
                  <a:lnTo>
                    <a:pt x="1848" y="1583"/>
                  </a:lnTo>
                  <a:lnTo>
                    <a:pt x="1848" y="1579"/>
                  </a:lnTo>
                  <a:lnTo>
                    <a:pt x="1859" y="1567"/>
                  </a:lnTo>
                  <a:lnTo>
                    <a:pt x="1871" y="1555"/>
                  </a:lnTo>
                  <a:lnTo>
                    <a:pt x="1878" y="1539"/>
                  </a:lnTo>
                  <a:close/>
                  <a:moveTo>
                    <a:pt x="1920" y="1436"/>
                  </a:moveTo>
                  <a:lnTo>
                    <a:pt x="1920" y="1454"/>
                  </a:lnTo>
                  <a:lnTo>
                    <a:pt x="1918" y="1466"/>
                  </a:lnTo>
                  <a:lnTo>
                    <a:pt x="1915" y="1476"/>
                  </a:lnTo>
                  <a:lnTo>
                    <a:pt x="1913" y="1494"/>
                  </a:lnTo>
                  <a:lnTo>
                    <a:pt x="1916" y="1494"/>
                  </a:lnTo>
                  <a:lnTo>
                    <a:pt x="1916" y="1497"/>
                  </a:lnTo>
                  <a:lnTo>
                    <a:pt x="1923" y="1497"/>
                  </a:lnTo>
                  <a:lnTo>
                    <a:pt x="1927" y="1497"/>
                  </a:lnTo>
                  <a:lnTo>
                    <a:pt x="1930" y="1497"/>
                  </a:lnTo>
                  <a:lnTo>
                    <a:pt x="1934" y="1499"/>
                  </a:lnTo>
                  <a:lnTo>
                    <a:pt x="1937" y="1501"/>
                  </a:lnTo>
                  <a:lnTo>
                    <a:pt x="1944" y="1502"/>
                  </a:lnTo>
                  <a:lnTo>
                    <a:pt x="1948" y="1515"/>
                  </a:lnTo>
                  <a:lnTo>
                    <a:pt x="1955" y="1523"/>
                  </a:lnTo>
                  <a:lnTo>
                    <a:pt x="1964" y="1532"/>
                  </a:lnTo>
                  <a:lnTo>
                    <a:pt x="1971" y="1544"/>
                  </a:lnTo>
                  <a:lnTo>
                    <a:pt x="1965" y="1546"/>
                  </a:lnTo>
                  <a:lnTo>
                    <a:pt x="1962" y="1548"/>
                  </a:lnTo>
                  <a:lnTo>
                    <a:pt x="1960" y="1548"/>
                  </a:lnTo>
                  <a:lnTo>
                    <a:pt x="1960" y="1550"/>
                  </a:lnTo>
                  <a:lnTo>
                    <a:pt x="1960" y="1551"/>
                  </a:lnTo>
                  <a:lnTo>
                    <a:pt x="1960" y="1551"/>
                  </a:lnTo>
                  <a:lnTo>
                    <a:pt x="1960" y="1553"/>
                  </a:lnTo>
                  <a:lnTo>
                    <a:pt x="1957" y="1553"/>
                  </a:lnTo>
                  <a:lnTo>
                    <a:pt x="1951" y="1555"/>
                  </a:lnTo>
                  <a:lnTo>
                    <a:pt x="1950" y="1551"/>
                  </a:lnTo>
                  <a:lnTo>
                    <a:pt x="1950" y="1551"/>
                  </a:lnTo>
                  <a:lnTo>
                    <a:pt x="1950" y="1550"/>
                  </a:lnTo>
                  <a:lnTo>
                    <a:pt x="1950" y="1550"/>
                  </a:lnTo>
                  <a:lnTo>
                    <a:pt x="1948" y="1550"/>
                  </a:lnTo>
                  <a:lnTo>
                    <a:pt x="1946" y="1550"/>
                  </a:lnTo>
                  <a:lnTo>
                    <a:pt x="1944" y="1548"/>
                  </a:lnTo>
                  <a:lnTo>
                    <a:pt x="1941" y="1555"/>
                  </a:lnTo>
                  <a:lnTo>
                    <a:pt x="1939" y="1560"/>
                  </a:lnTo>
                  <a:lnTo>
                    <a:pt x="1936" y="1565"/>
                  </a:lnTo>
                  <a:lnTo>
                    <a:pt x="1930" y="1567"/>
                  </a:lnTo>
                  <a:lnTo>
                    <a:pt x="1925" y="1570"/>
                  </a:lnTo>
                  <a:lnTo>
                    <a:pt x="1925" y="1567"/>
                  </a:lnTo>
                  <a:lnTo>
                    <a:pt x="1922" y="1563"/>
                  </a:lnTo>
                  <a:lnTo>
                    <a:pt x="1922" y="1560"/>
                  </a:lnTo>
                  <a:lnTo>
                    <a:pt x="1922" y="1558"/>
                  </a:lnTo>
                  <a:lnTo>
                    <a:pt x="1922" y="1557"/>
                  </a:lnTo>
                  <a:lnTo>
                    <a:pt x="1922" y="1557"/>
                  </a:lnTo>
                  <a:lnTo>
                    <a:pt x="1922" y="1555"/>
                  </a:lnTo>
                  <a:lnTo>
                    <a:pt x="1920" y="1553"/>
                  </a:lnTo>
                  <a:lnTo>
                    <a:pt x="1918" y="1553"/>
                  </a:lnTo>
                  <a:lnTo>
                    <a:pt x="1913" y="1551"/>
                  </a:lnTo>
                  <a:lnTo>
                    <a:pt x="1913" y="1546"/>
                  </a:lnTo>
                  <a:lnTo>
                    <a:pt x="1913" y="1541"/>
                  </a:lnTo>
                  <a:lnTo>
                    <a:pt x="1915" y="1537"/>
                  </a:lnTo>
                  <a:lnTo>
                    <a:pt x="1915" y="1536"/>
                  </a:lnTo>
                  <a:lnTo>
                    <a:pt x="1916" y="1534"/>
                  </a:lnTo>
                  <a:lnTo>
                    <a:pt x="1920" y="1534"/>
                  </a:lnTo>
                  <a:lnTo>
                    <a:pt x="1925" y="1532"/>
                  </a:lnTo>
                  <a:lnTo>
                    <a:pt x="1932" y="1532"/>
                  </a:lnTo>
                  <a:lnTo>
                    <a:pt x="1932" y="1544"/>
                  </a:lnTo>
                  <a:lnTo>
                    <a:pt x="1944" y="1544"/>
                  </a:lnTo>
                  <a:lnTo>
                    <a:pt x="1944" y="1541"/>
                  </a:lnTo>
                  <a:lnTo>
                    <a:pt x="1946" y="1537"/>
                  </a:lnTo>
                  <a:lnTo>
                    <a:pt x="1948" y="1536"/>
                  </a:lnTo>
                  <a:lnTo>
                    <a:pt x="1948" y="1534"/>
                  </a:lnTo>
                  <a:lnTo>
                    <a:pt x="1950" y="1532"/>
                  </a:lnTo>
                  <a:lnTo>
                    <a:pt x="1951" y="1529"/>
                  </a:lnTo>
                  <a:lnTo>
                    <a:pt x="1948" y="1529"/>
                  </a:lnTo>
                  <a:lnTo>
                    <a:pt x="1930" y="1515"/>
                  </a:lnTo>
                  <a:lnTo>
                    <a:pt x="1910" y="1506"/>
                  </a:lnTo>
                  <a:lnTo>
                    <a:pt x="1910" y="1513"/>
                  </a:lnTo>
                  <a:lnTo>
                    <a:pt x="1908" y="1518"/>
                  </a:lnTo>
                  <a:lnTo>
                    <a:pt x="1906" y="1523"/>
                  </a:lnTo>
                  <a:lnTo>
                    <a:pt x="1906" y="1529"/>
                  </a:lnTo>
                  <a:lnTo>
                    <a:pt x="1904" y="1527"/>
                  </a:lnTo>
                  <a:lnTo>
                    <a:pt x="1903" y="1525"/>
                  </a:lnTo>
                  <a:lnTo>
                    <a:pt x="1903" y="1525"/>
                  </a:lnTo>
                  <a:lnTo>
                    <a:pt x="1903" y="1523"/>
                  </a:lnTo>
                  <a:lnTo>
                    <a:pt x="1901" y="1522"/>
                  </a:lnTo>
                  <a:lnTo>
                    <a:pt x="1896" y="1509"/>
                  </a:lnTo>
                  <a:lnTo>
                    <a:pt x="1890" y="1494"/>
                  </a:lnTo>
                  <a:lnTo>
                    <a:pt x="1889" y="1474"/>
                  </a:lnTo>
                  <a:lnTo>
                    <a:pt x="1890" y="1457"/>
                  </a:lnTo>
                  <a:lnTo>
                    <a:pt x="1897" y="1440"/>
                  </a:lnTo>
                  <a:lnTo>
                    <a:pt x="1903" y="1438"/>
                  </a:lnTo>
                  <a:lnTo>
                    <a:pt x="1908" y="1436"/>
                  </a:lnTo>
                  <a:lnTo>
                    <a:pt x="1913" y="1436"/>
                  </a:lnTo>
                  <a:lnTo>
                    <a:pt x="1920" y="1436"/>
                  </a:lnTo>
                  <a:close/>
                  <a:moveTo>
                    <a:pt x="1913" y="1337"/>
                  </a:moveTo>
                  <a:lnTo>
                    <a:pt x="1916" y="1340"/>
                  </a:lnTo>
                  <a:lnTo>
                    <a:pt x="1918" y="1344"/>
                  </a:lnTo>
                  <a:lnTo>
                    <a:pt x="1920" y="1347"/>
                  </a:lnTo>
                  <a:lnTo>
                    <a:pt x="1920" y="1352"/>
                  </a:lnTo>
                  <a:lnTo>
                    <a:pt x="1920" y="1359"/>
                  </a:lnTo>
                  <a:lnTo>
                    <a:pt x="1906" y="1394"/>
                  </a:lnTo>
                  <a:lnTo>
                    <a:pt x="1899" y="1385"/>
                  </a:lnTo>
                  <a:lnTo>
                    <a:pt x="1896" y="1377"/>
                  </a:lnTo>
                  <a:lnTo>
                    <a:pt x="1894" y="1363"/>
                  </a:lnTo>
                  <a:lnTo>
                    <a:pt x="1913" y="1337"/>
                  </a:lnTo>
                  <a:close/>
                  <a:moveTo>
                    <a:pt x="2025" y="1256"/>
                  </a:moveTo>
                  <a:lnTo>
                    <a:pt x="2028" y="1258"/>
                  </a:lnTo>
                  <a:lnTo>
                    <a:pt x="2030" y="1258"/>
                  </a:lnTo>
                  <a:lnTo>
                    <a:pt x="2030" y="1258"/>
                  </a:lnTo>
                  <a:lnTo>
                    <a:pt x="2030" y="1260"/>
                  </a:lnTo>
                  <a:lnTo>
                    <a:pt x="2030" y="1260"/>
                  </a:lnTo>
                  <a:lnTo>
                    <a:pt x="2032" y="1263"/>
                  </a:lnTo>
                  <a:lnTo>
                    <a:pt x="2032" y="1267"/>
                  </a:lnTo>
                  <a:lnTo>
                    <a:pt x="2030" y="1272"/>
                  </a:lnTo>
                  <a:lnTo>
                    <a:pt x="2026" y="1277"/>
                  </a:lnTo>
                  <a:lnTo>
                    <a:pt x="2025" y="1282"/>
                  </a:lnTo>
                  <a:lnTo>
                    <a:pt x="2016" y="1282"/>
                  </a:lnTo>
                  <a:lnTo>
                    <a:pt x="2016" y="1270"/>
                  </a:lnTo>
                  <a:lnTo>
                    <a:pt x="2019" y="1269"/>
                  </a:lnTo>
                  <a:lnTo>
                    <a:pt x="2021" y="1265"/>
                  </a:lnTo>
                  <a:lnTo>
                    <a:pt x="2023" y="1262"/>
                  </a:lnTo>
                  <a:lnTo>
                    <a:pt x="2025" y="1256"/>
                  </a:lnTo>
                  <a:close/>
                  <a:moveTo>
                    <a:pt x="1978" y="1209"/>
                  </a:moveTo>
                  <a:lnTo>
                    <a:pt x="1990" y="1209"/>
                  </a:lnTo>
                  <a:lnTo>
                    <a:pt x="1990" y="1221"/>
                  </a:lnTo>
                  <a:lnTo>
                    <a:pt x="1974" y="1221"/>
                  </a:lnTo>
                  <a:lnTo>
                    <a:pt x="1974" y="1213"/>
                  </a:lnTo>
                  <a:lnTo>
                    <a:pt x="1978" y="1213"/>
                  </a:lnTo>
                  <a:lnTo>
                    <a:pt x="1978" y="1209"/>
                  </a:lnTo>
                  <a:close/>
                  <a:moveTo>
                    <a:pt x="707" y="1176"/>
                  </a:moveTo>
                  <a:lnTo>
                    <a:pt x="716" y="1176"/>
                  </a:lnTo>
                  <a:lnTo>
                    <a:pt x="712" y="1181"/>
                  </a:lnTo>
                  <a:lnTo>
                    <a:pt x="709" y="1185"/>
                  </a:lnTo>
                  <a:lnTo>
                    <a:pt x="705" y="1188"/>
                  </a:lnTo>
                  <a:lnTo>
                    <a:pt x="702" y="1192"/>
                  </a:lnTo>
                  <a:lnTo>
                    <a:pt x="696" y="1195"/>
                  </a:lnTo>
                  <a:lnTo>
                    <a:pt x="693" y="1195"/>
                  </a:lnTo>
                  <a:lnTo>
                    <a:pt x="693" y="1197"/>
                  </a:lnTo>
                  <a:lnTo>
                    <a:pt x="691" y="1197"/>
                  </a:lnTo>
                  <a:lnTo>
                    <a:pt x="688" y="1197"/>
                  </a:lnTo>
                  <a:lnTo>
                    <a:pt x="684" y="1199"/>
                  </a:lnTo>
                  <a:lnTo>
                    <a:pt x="681" y="1186"/>
                  </a:lnTo>
                  <a:lnTo>
                    <a:pt x="688" y="1185"/>
                  </a:lnTo>
                  <a:lnTo>
                    <a:pt x="695" y="1181"/>
                  </a:lnTo>
                  <a:lnTo>
                    <a:pt x="702" y="1179"/>
                  </a:lnTo>
                  <a:lnTo>
                    <a:pt x="707" y="1176"/>
                  </a:lnTo>
                  <a:close/>
                  <a:moveTo>
                    <a:pt x="562" y="1171"/>
                  </a:moveTo>
                  <a:lnTo>
                    <a:pt x="571" y="1174"/>
                  </a:lnTo>
                  <a:lnTo>
                    <a:pt x="581" y="1178"/>
                  </a:lnTo>
                  <a:lnTo>
                    <a:pt x="593" y="1181"/>
                  </a:lnTo>
                  <a:lnTo>
                    <a:pt x="600" y="1186"/>
                  </a:lnTo>
                  <a:lnTo>
                    <a:pt x="572" y="1186"/>
                  </a:lnTo>
                  <a:lnTo>
                    <a:pt x="569" y="1185"/>
                  </a:lnTo>
                  <a:lnTo>
                    <a:pt x="567" y="1185"/>
                  </a:lnTo>
                  <a:lnTo>
                    <a:pt x="564" y="1183"/>
                  </a:lnTo>
                  <a:lnTo>
                    <a:pt x="557" y="1183"/>
                  </a:lnTo>
                  <a:lnTo>
                    <a:pt x="557" y="1179"/>
                  </a:lnTo>
                  <a:lnTo>
                    <a:pt x="559" y="1178"/>
                  </a:lnTo>
                  <a:lnTo>
                    <a:pt x="560" y="1176"/>
                  </a:lnTo>
                  <a:lnTo>
                    <a:pt x="560" y="1176"/>
                  </a:lnTo>
                  <a:lnTo>
                    <a:pt x="560" y="1174"/>
                  </a:lnTo>
                  <a:lnTo>
                    <a:pt x="562" y="1171"/>
                  </a:lnTo>
                  <a:close/>
                  <a:moveTo>
                    <a:pt x="250" y="1103"/>
                  </a:moveTo>
                  <a:lnTo>
                    <a:pt x="274" y="1103"/>
                  </a:lnTo>
                  <a:lnTo>
                    <a:pt x="274" y="1106"/>
                  </a:lnTo>
                  <a:lnTo>
                    <a:pt x="269" y="1108"/>
                  </a:lnTo>
                  <a:lnTo>
                    <a:pt x="267" y="1110"/>
                  </a:lnTo>
                  <a:lnTo>
                    <a:pt x="264" y="1111"/>
                  </a:lnTo>
                  <a:lnTo>
                    <a:pt x="260" y="1113"/>
                  </a:lnTo>
                  <a:lnTo>
                    <a:pt x="255" y="1113"/>
                  </a:lnTo>
                  <a:lnTo>
                    <a:pt x="250" y="1103"/>
                  </a:lnTo>
                  <a:close/>
                  <a:moveTo>
                    <a:pt x="620" y="1083"/>
                  </a:moveTo>
                  <a:lnTo>
                    <a:pt x="618" y="1085"/>
                  </a:lnTo>
                  <a:lnTo>
                    <a:pt x="616" y="1087"/>
                  </a:lnTo>
                  <a:lnTo>
                    <a:pt x="614" y="1087"/>
                  </a:lnTo>
                  <a:lnTo>
                    <a:pt x="614" y="1089"/>
                  </a:lnTo>
                  <a:lnTo>
                    <a:pt x="613" y="1090"/>
                  </a:lnTo>
                  <a:lnTo>
                    <a:pt x="611" y="1094"/>
                  </a:lnTo>
                  <a:lnTo>
                    <a:pt x="614" y="1094"/>
                  </a:lnTo>
                  <a:lnTo>
                    <a:pt x="620" y="1092"/>
                  </a:lnTo>
                  <a:lnTo>
                    <a:pt x="623" y="1090"/>
                  </a:lnTo>
                  <a:lnTo>
                    <a:pt x="627" y="1089"/>
                  </a:lnTo>
                  <a:lnTo>
                    <a:pt x="630" y="1087"/>
                  </a:lnTo>
                  <a:lnTo>
                    <a:pt x="634" y="1083"/>
                  </a:lnTo>
                  <a:lnTo>
                    <a:pt x="620" y="1083"/>
                  </a:lnTo>
                  <a:close/>
                  <a:moveTo>
                    <a:pt x="370" y="1083"/>
                  </a:moveTo>
                  <a:lnTo>
                    <a:pt x="372" y="1099"/>
                  </a:lnTo>
                  <a:lnTo>
                    <a:pt x="374" y="1118"/>
                  </a:lnTo>
                  <a:lnTo>
                    <a:pt x="365" y="1118"/>
                  </a:lnTo>
                  <a:lnTo>
                    <a:pt x="363" y="1120"/>
                  </a:lnTo>
                  <a:lnTo>
                    <a:pt x="360" y="1120"/>
                  </a:lnTo>
                  <a:lnTo>
                    <a:pt x="356" y="1120"/>
                  </a:lnTo>
                  <a:lnTo>
                    <a:pt x="351" y="1122"/>
                  </a:lnTo>
                  <a:lnTo>
                    <a:pt x="349" y="1108"/>
                  </a:lnTo>
                  <a:lnTo>
                    <a:pt x="349" y="1094"/>
                  </a:lnTo>
                  <a:lnTo>
                    <a:pt x="351" y="1087"/>
                  </a:lnTo>
                  <a:lnTo>
                    <a:pt x="354" y="1085"/>
                  </a:lnTo>
                  <a:lnTo>
                    <a:pt x="358" y="1083"/>
                  </a:lnTo>
                  <a:lnTo>
                    <a:pt x="363" y="1083"/>
                  </a:lnTo>
                  <a:lnTo>
                    <a:pt x="370" y="1083"/>
                  </a:lnTo>
                  <a:close/>
                  <a:moveTo>
                    <a:pt x="361" y="1049"/>
                  </a:moveTo>
                  <a:lnTo>
                    <a:pt x="370" y="1049"/>
                  </a:lnTo>
                  <a:lnTo>
                    <a:pt x="368" y="1056"/>
                  </a:lnTo>
                  <a:lnTo>
                    <a:pt x="368" y="1061"/>
                  </a:lnTo>
                  <a:lnTo>
                    <a:pt x="368" y="1066"/>
                  </a:lnTo>
                  <a:lnTo>
                    <a:pt x="367" y="1070"/>
                  </a:lnTo>
                  <a:lnTo>
                    <a:pt x="365" y="1075"/>
                  </a:lnTo>
                  <a:lnTo>
                    <a:pt x="358" y="1075"/>
                  </a:lnTo>
                  <a:lnTo>
                    <a:pt x="358" y="1068"/>
                  </a:lnTo>
                  <a:lnTo>
                    <a:pt x="360" y="1061"/>
                  </a:lnTo>
                  <a:lnTo>
                    <a:pt x="360" y="1054"/>
                  </a:lnTo>
                  <a:lnTo>
                    <a:pt x="361" y="1049"/>
                  </a:lnTo>
                  <a:close/>
                  <a:moveTo>
                    <a:pt x="2201" y="1001"/>
                  </a:moveTo>
                  <a:lnTo>
                    <a:pt x="2210" y="1014"/>
                  </a:lnTo>
                  <a:lnTo>
                    <a:pt x="2218" y="1021"/>
                  </a:lnTo>
                  <a:lnTo>
                    <a:pt x="2229" y="1024"/>
                  </a:lnTo>
                  <a:lnTo>
                    <a:pt x="2236" y="1028"/>
                  </a:lnTo>
                  <a:lnTo>
                    <a:pt x="2243" y="1033"/>
                  </a:lnTo>
                  <a:lnTo>
                    <a:pt x="2245" y="1036"/>
                  </a:lnTo>
                  <a:lnTo>
                    <a:pt x="2246" y="1040"/>
                  </a:lnTo>
                  <a:lnTo>
                    <a:pt x="2246" y="1043"/>
                  </a:lnTo>
                  <a:lnTo>
                    <a:pt x="2246" y="1049"/>
                  </a:lnTo>
                  <a:lnTo>
                    <a:pt x="2234" y="1052"/>
                  </a:lnTo>
                  <a:lnTo>
                    <a:pt x="2225" y="1059"/>
                  </a:lnTo>
                  <a:lnTo>
                    <a:pt x="2218" y="1066"/>
                  </a:lnTo>
                  <a:lnTo>
                    <a:pt x="2208" y="1071"/>
                  </a:lnTo>
                  <a:lnTo>
                    <a:pt x="2204" y="1066"/>
                  </a:lnTo>
                  <a:lnTo>
                    <a:pt x="2201" y="1064"/>
                  </a:lnTo>
                  <a:lnTo>
                    <a:pt x="2198" y="1063"/>
                  </a:lnTo>
                  <a:lnTo>
                    <a:pt x="2194" y="1064"/>
                  </a:lnTo>
                  <a:lnTo>
                    <a:pt x="2191" y="1066"/>
                  </a:lnTo>
                  <a:lnTo>
                    <a:pt x="2189" y="1070"/>
                  </a:lnTo>
                  <a:lnTo>
                    <a:pt x="2185" y="1071"/>
                  </a:lnTo>
                  <a:lnTo>
                    <a:pt x="2191" y="1092"/>
                  </a:lnTo>
                  <a:lnTo>
                    <a:pt x="2192" y="1108"/>
                  </a:lnTo>
                  <a:lnTo>
                    <a:pt x="2192" y="1120"/>
                  </a:lnTo>
                  <a:lnTo>
                    <a:pt x="2191" y="1132"/>
                  </a:lnTo>
                  <a:lnTo>
                    <a:pt x="2187" y="1145"/>
                  </a:lnTo>
                  <a:lnTo>
                    <a:pt x="2184" y="1162"/>
                  </a:lnTo>
                  <a:lnTo>
                    <a:pt x="2182" y="1183"/>
                  </a:lnTo>
                  <a:lnTo>
                    <a:pt x="2159" y="1195"/>
                  </a:lnTo>
                  <a:lnTo>
                    <a:pt x="2133" y="1207"/>
                  </a:lnTo>
                  <a:lnTo>
                    <a:pt x="2108" y="1218"/>
                  </a:lnTo>
                  <a:lnTo>
                    <a:pt x="2103" y="1209"/>
                  </a:lnTo>
                  <a:lnTo>
                    <a:pt x="2098" y="1202"/>
                  </a:lnTo>
                  <a:lnTo>
                    <a:pt x="2096" y="1209"/>
                  </a:lnTo>
                  <a:lnTo>
                    <a:pt x="2096" y="1213"/>
                  </a:lnTo>
                  <a:lnTo>
                    <a:pt x="2095" y="1218"/>
                  </a:lnTo>
                  <a:lnTo>
                    <a:pt x="2093" y="1221"/>
                  </a:lnTo>
                  <a:lnTo>
                    <a:pt x="2088" y="1221"/>
                  </a:lnTo>
                  <a:lnTo>
                    <a:pt x="2084" y="1221"/>
                  </a:lnTo>
                  <a:lnTo>
                    <a:pt x="2082" y="1223"/>
                  </a:lnTo>
                  <a:lnTo>
                    <a:pt x="2081" y="1223"/>
                  </a:lnTo>
                  <a:lnTo>
                    <a:pt x="2079" y="1225"/>
                  </a:lnTo>
                  <a:lnTo>
                    <a:pt x="2077" y="1227"/>
                  </a:lnTo>
                  <a:lnTo>
                    <a:pt x="2072" y="1227"/>
                  </a:lnTo>
                  <a:lnTo>
                    <a:pt x="2067" y="1228"/>
                  </a:lnTo>
                  <a:lnTo>
                    <a:pt x="2065" y="1225"/>
                  </a:lnTo>
                  <a:lnTo>
                    <a:pt x="2065" y="1220"/>
                  </a:lnTo>
                  <a:lnTo>
                    <a:pt x="2065" y="1218"/>
                  </a:lnTo>
                  <a:lnTo>
                    <a:pt x="2065" y="1214"/>
                  </a:lnTo>
                  <a:lnTo>
                    <a:pt x="2065" y="1213"/>
                  </a:lnTo>
                  <a:lnTo>
                    <a:pt x="2061" y="1213"/>
                  </a:lnTo>
                  <a:lnTo>
                    <a:pt x="2058" y="1211"/>
                  </a:lnTo>
                  <a:lnTo>
                    <a:pt x="2051" y="1209"/>
                  </a:lnTo>
                  <a:lnTo>
                    <a:pt x="2051" y="1213"/>
                  </a:lnTo>
                  <a:lnTo>
                    <a:pt x="2054" y="1218"/>
                  </a:lnTo>
                  <a:lnTo>
                    <a:pt x="2058" y="1220"/>
                  </a:lnTo>
                  <a:lnTo>
                    <a:pt x="2058" y="1223"/>
                  </a:lnTo>
                  <a:lnTo>
                    <a:pt x="2058" y="1228"/>
                  </a:lnTo>
                  <a:lnTo>
                    <a:pt x="2060" y="1237"/>
                  </a:lnTo>
                  <a:lnTo>
                    <a:pt x="2054" y="1242"/>
                  </a:lnTo>
                  <a:lnTo>
                    <a:pt x="2051" y="1249"/>
                  </a:lnTo>
                  <a:lnTo>
                    <a:pt x="2047" y="1256"/>
                  </a:lnTo>
                  <a:lnTo>
                    <a:pt x="2035" y="1256"/>
                  </a:lnTo>
                  <a:lnTo>
                    <a:pt x="2033" y="1242"/>
                  </a:lnTo>
                  <a:lnTo>
                    <a:pt x="2032" y="1235"/>
                  </a:lnTo>
                  <a:lnTo>
                    <a:pt x="2028" y="1228"/>
                  </a:lnTo>
                  <a:lnTo>
                    <a:pt x="2025" y="1218"/>
                  </a:lnTo>
                  <a:lnTo>
                    <a:pt x="2035" y="1218"/>
                  </a:lnTo>
                  <a:lnTo>
                    <a:pt x="2047" y="1202"/>
                  </a:lnTo>
                  <a:lnTo>
                    <a:pt x="2063" y="1188"/>
                  </a:lnTo>
                  <a:lnTo>
                    <a:pt x="2082" y="1179"/>
                  </a:lnTo>
                  <a:lnTo>
                    <a:pt x="2089" y="1178"/>
                  </a:lnTo>
                  <a:lnTo>
                    <a:pt x="2096" y="1178"/>
                  </a:lnTo>
                  <a:lnTo>
                    <a:pt x="2102" y="1179"/>
                  </a:lnTo>
                  <a:lnTo>
                    <a:pt x="2105" y="1179"/>
                  </a:lnTo>
                  <a:lnTo>
                    <a:pt x="2108" y="1179"/>
                  </a:lnTo>
                  <a:lnTo>
                    <a:pt x="2112" y="1174"/>
                  </a:lnTo>
                  <a:lnTo>
                    <a:pt x="2115" y="1169"/>
                  </a:lnTo>
                  <a:lnTo>
                    <a:pt x="2117" y="1164"/>
                  </a:lnTo>
                  <a:lnTo>
                    <a:pt x="2119" y="1160"/>
                  </a:lnTo>
                  <a:lnTo>
                    <a:pt x="2122" y="1155"/>
                  </a:lnTo>
                  <a:lnTo>
                    <a:pt x="2128" y="1152"/>
                  </a:lnTo>
                  <a:lnTo>
                    <a:pt x="2129" y="1155"/>
                  </a:lnTo>
                  <a:lnTo>
                    <a:pt x="2131" y="1157"/>
                  </a:lnTo>
                  <a:lnTo>
                    <a:pt x="2133" y="1157"/>
                  </a:lnTo>
                  <a:lnTo>
                    <a:pt x="2133" y="1157"/>
                  </a:lnTo>
                  <a:lnTo>
                    <a:pt x="2135" y="1157"/>
                  </a:lnTo>
                  <a:lnTo>
                    <a:pt x="2136" y="1155"/>
                  </a:lnTo>
                  <a:lnTo>
                    <a:pt x="2150" y="1143"/>
                  </a:lnTo>
                  <a:lnTo>
                    <a:pt x="2159" y="1132"/>
                  </a:lnTo>
                  <a:lnTo>
                    <a:pt x="2163" y="1120"/>
                  </a:lnTo>
                  <a:lnTo>
                    <a:pt x="2166" y="1106"/>
                  </a:lnTo>
                  <a:lnTo>
                    <a:pt x="2171" y="1094"/>
                  </a:lnTo>
                  <a:lnTo>
                    <a:pt x="2182" y="1078"/>
                  </a:lnTo>
                  <a:lnTo>
                    <a:pt x="2175" y="1078"/>
                  </a:lnTo>
                  <a:lnTo>
                    <a:pt x="2170" y="1075"/>
                  </a:lnTo>
                  <a:lnTo>
                    <a:pt x="2168" y="1071"/>
                  </a:lnTo>
                  <a:lnTo>
                    <a:pt x="2166" y="1068"/>
                  </a:lnTo>
                  <a:lnTo>
                    <a:pt x="2166" y="1061"/>
                  </a:lnTo>
                  <a:lnTo>
                    <a:pt x="2166" y="1052"/>
                  </a:lnTo>
                  <a:lnTo>
                    <a:pt x="2168" y="1050"/>
                  </a:lnTo>
                  <a:lnTo>
                    <a:pt x="2168" y="1050"/>
                  </a:lnTo>
                  <a:lnTo>
                    <a:pt x="2170" y="1049"/>
                  </a:lnTo>
                  <a:lnTo>
                    <a:pt x="2170" y="1047"/>
                  </a:lnTo>
                  <a:lnTo>
                    <a:pt x="2170" y="1045"/>
                  </a:lnTo>
                  <a:lnTo>
                    <a:pt x="2177" y="1043"/>
                  </a:lnTo>
                  <a:lnTo>
                    <a:pt x="2182" y="1043"/>
                  </a:lnTo>
                  <a:lnTo>
                    <a:pt x="2185" y="1042"/>
                  </a:lnTo>
                  <a:lnTo>
                    <a:pt x="2189" y="1042"/>
                  </a:lnTo>
                  <a:lnTo>
                    <a:pt x="2189" y="1024"/>
                  </a:lnTo>
                  <a:lnTo>
                    <a:pt x="2192" y="1010"/>
                  </a:lnTo>
                  <a:lnTo>
                    <a:pt x="2201" y="1001"/>
                  </a:lnTo>
                  <a:close/>
                  <a:moveTo>
                    <a:pt x="422" y="998"/>
                  </a:moveTo>
                  <a:lnTo>
                    <a:pt x="421" y="1000"/>
                  </a:lnTo>
                  <a:lnTo>
                    <a:pt x="419" y="1000"/>
                  </a:lnTo>
                  <a:lnTo>
                    <a:pt x="417" y="1000"/>
                  </a:lnTo>
                  <a:lnTo>
                    <a:pt x="417" y="1001"/>
                  </a:lnTo>
                  <a:lnTo>
                    <a:pt x="415" y="1001"/>
                  </a:lnTo>
                  <a:lnTo>
                    <a:pt x="412" y="1005"/>
                  </a:lnTo>
                  <a:lnTo>
                    <a:pt x="408" y="1007"/>
                  </a:lnTo>
                  <a:lnTo>
                    <a:pt x="408" y="1008"/>
                  </a:lnTo>
                  <a:lnTo>
                    <a:pt x="408" y="1012"/>
                  </a:lnTo>
                  <a:lnTo>
                    <a:pt x="408" y="1015"/>
                  </a:lnTo>
                  <a:lnTo>
                    <a:pt x="408" y="1021"/>
                  </a:lnTo>
                  <a:lnTo>
                    <a:pt x="422" y="1035"/>
                  </a:lnTo>
                  <a:lnTo>
                    <a:pt x="435" y="1050"/>
                  </a:lnTo>
                  <a:lnTo>
                    <a:pt x="447" y="1068"/>
                  </a:lnTo>
                  <a:lnTo>
                    <a:pt x="461" y="1068"/>
                  </a:lnTo>
                  <a:lnTo>
                    <a:pt x="461" y="1078"/>
                  </a:lnTo>
                  <a:lnTo>
                    <a:pt x="475" y="1083"/>
                  </a:lnTo>
                  <a:lnTo>
                    <a:pt x="485" y="1090"/>
                  </a:lnTo>
                  <a:lnTo>
                    <a:pt x="496" y="1099"/>
                  </a:lnTo>
                  <a:lnTo>
                    <a:pt x="496" y="1103"/>
                  </a:lnTo>
                  <a:lnTo>
                    <a:pt x="492" y="1103"/>
                  </a:lnTo>
                  <a:lnTo>
                    <a:pt x="489" y="1103"/>
                  </a:lnTo>
                  <a:lnTo>
                    <a:pt x="485" y="1103"/>
                  </a:lnTo>
                  <a:lnTo>
                    <a:pt x="483" y="1103"/>
                  </a:lnTo>
                  <a:lnTo>
                    <a:pt x="480" y="1101"/>
                  </a:lnTo>
                  <a:lnTo>
                    <a:pt x="475" y="1099"/>
                  </a:lnTo>
                  <a:lnTo>
                    <a:pt x="470" y="1099"/>
                  </a:lnTo>
                  <a:lnTo>
                    <a:pt x="470" y="1104"/>
                  </a:lnTo>
                  <a:lnTo>
                    <a:pt x="471" y="1108"/>
                  </a:lnTo>
                  <a:lnTo>
                    <a:pt x="473" y="1111"/>
                  </a:lnTo>
                  <a:lnTo>
                    <a:pt x="473" y="1113"/>
                  </a:lnTo>
                  <a:lnTo>
                    <a:pt x="475" y="1117"/>
                  </a:lnTo>
                  <a:lnTo>
                    <a:pt x="476" y="1122"/>
                  </a:lnTo>
                  <a:lnTo>
                    <a:pt x="471" y="1125"/>
                  </a:lnTo>
                  <a:lnTo>
                    <a:pt x="468" y="1129"/>
                  </a:lnTo>
                  <a:lnTo>
                    <a:pt x="464" y="1134"/>
                  </a:lnTo>
                  <a:lnTo>
                    <a:pt x="461" y="1141"/>
                  </a:lnTo>
                  <a:lnTo>
                    <a:pt x="450" y="1141"/>
                  </a:lnTo>
                  <a:lnTo>
                    <a:pt x="450" y="1164"/>
                  </a:lnTo>
                  <a:lnTo>
                    <a:pt x="442" y="1164"/>
                  </a:lnTo>
                  <a:lnTo>
                    <a:pt x="433" y="1157"/>
                  </a:lnTo>
                  <a:lnTo>
                    <a:pt x="422" y="1153"/>
                  </a:lnTo>
                  <a:lnTo>
                    <a:pt x="414" y="1148"/>
                  </a:lnTo>
                  <a:lnTo>
                    <a:pt x="408" y="1136"/>
                  </a:lnTo>
                  <a:lnTo>
                    <a:pt x="422" y="1138"/>
                  </a:lnTo>
                  <a:lnTo>
                    <a:pt x="436" y="1136"/>
                  </a:lnTo>
                  <a:lnTo>
                    <a:pt x="447" y="1132"/>
                  </a:lnTo>
                  <a:lnTo>
                    <a:pt x="454" y="1125"/>
                  </a:lnTo>
                  <a:lnTo>
                    <a:pt x="456" y="1124"/>
                  </a:lnTo>
                  <a:lnTo>
                    <a:pt x="456" y="1122"/>
                  </a:lnTo>
                  <a:lnTo>
                    <a:pt x="457" y="1120"/>
                  </a:lnTo>
                  <a:lnTo>
                    <a:pt x="457" y="1117"/>
                  </a:lnTo>
                  <a:lnTo>
                    <a:pt x="457" y="1113"/>
                  </a:lnTo>
                  <a:lnTo>
                    <a:pt x="431" y="1094"/>
                  </a:lnTo>
                  <a:lnTo>
                    <a:pt x="403" y="1075"/>
                  </a:lnTo>
                  <a:lnTo>
                    <a:pt x="394" y="1064"/>
                  </a:lnTo>
                  <a:lnTo>
                    <a:pt x="386" y="1054"/>
                  </a:lnTo>
                  <a:lnTo>
                    <a:pt x="379" y="1042"/>
                  </a:lnTo>
                  <a:lnTo>
                    <a:pt x="368" y="1031"/>
                  </a:lnTo>
                  <a:lnTo>
                    <a:pt x="354" y="1026"/>
                  </a:lnTo>
                  <a:lnTo>
                    <a:pt x="342" y="1036"/>
                  </a:lnTo>
                  <a:lnTo>
                    <a:pt x="326" y="1045"/>
                  </a:lnTo>
                  <a:lnTo>
                    <a:pt x="307" y="1049"/>
                  </a:lnTo>
                  <a:lnTo>
                    <a:pt x="305" y="1045"/>
                  </a:lnTo>
                  <a:lnTo>
                    <a:pt x="304" y="1042"/>
                  </a:lnTo>
                  <a:lnTo>
                    <a:pt x="302" y="1040"/>
                  </a:lnTo>
                  <a:lnTo>
                    <a:pt x="298" y="1040"/>
                  </a:lnTo>
                  <a:lnTo>
                    <a:pt x="297" y="1040"/>
                  </a:lnTo>
                  <a:lnTo>
                    <a:pt x="293" y="1042"/>
                  </a:lnTo>
                  <a:lnTo>
                    <a:pt x="284" y="1049"/>
                  </a:lnTo>
                  <a:lnTo>
                    <a:pt x="281" y="1059"/>
                  </a:lnTo>
                  <a:lnTo>
                    <a:pt x="279" y="1070"/>
                  </a:lnTo>
                  <a:lnTo>
                    <a:pt x="274" y="1078"/>
                  </a:lnTo>
                  <a:lnTo>
                    <a:pt x="255" y="1078"/>
                  </a:lnTo>
                  <a:lnTo>
                    <a:pt x="248" y="1087"/>
                  </a:lnTo>
                  <a:lnTo>
                    <a:pt x="243" y="1097"/>
                  </a:lnTo>
                  <a:lnTo>
                    <a:pt x="239" y="1110"/>
                  </a:lnTo>
                  <a:lnTo>
                    <a:pt x="237" y="1111"/>
                  </a:lnTo>
                  <a:lnTo>
                    <a:pt x="237" y="1115"/>
                  </a:lnTo>
                  <a:lnTo>
                    <a:pt x="239" y="1117"/>
                  </a:lnTo>
                  <a:lnTo>
                    <a:pt x="241" y="1118"/>
                  </a:lnTo>
                  <a:lnTo>
                    <a:pt x="244" y="1122"/>
                  </a:lnTo>
                  <a:lnTo>
                    <a:pt x="246" y="1125"/>
                  </a:lnTo>
                  <a:lnTo>
                    <a:pt x="241" y="1125"/>
                  </a:lnTo>
                  <a:lnTo>
                    <a:pt x="239" y="1127"/>
                  </a:lnTo>
                  <a:lnTo>
                    <a:pt x="237" y="1127"/>
                  </a:lnTo>
                  <a:lnTo>
                    <a:pt x="236" y="1129"/>
                  </a:lnTo>
                  <a:lnTo>
                    <a:pt x="234" y="1131"/>
                  </a:lnTo>
                  <a:lnTo>
                    <a:pt x="230" y="1132"/>
                  </a:lnTo>
                  <a:lnTo>
                    <a:pt x="230" y="1136"/>
                  </a:lnTo>
                  <a:lnTo>
                    <a:pt x="230" y="1136"/>
                  </a:lnTo>
                  <a:lnTo>
                    <a:pt x="230" y="1138"/>
                  </a:lnTo>
                  <a:lnTo>
                    <a:pt x="230" y="1138"/>
                  </a:lnTo>
                  <a:lnTo>
                    <a:pt x="230" y="1139"/>
                  </a:lnTo>
                  <a:lnTo>
                    <a:pt x="230" y="1145"/>
                  </a:lnTo>
                  <a:lnTo>
                    <a:pt x="218" y="1146"/>
                  </a:lnTo>
                  <a:lnTo>
                    <a:pt x="213" y="1150"/>
                  </a:lnTo>
                  <a:lnTo>
                    <a:pt x="209" y="1153"/>
                  </a:lnTo>
                  <a:lnTo>
                    <a:pt x="206" y="1159"/>
                  </a:lnTo>
                  <a:lnTo>
                    <a:pt x="201" y="1164"/>
                  </a:lnTo>
                  <a:lnTo>
                    <a:pt x="195" y="1166"/>
                  </a:lnTo>
                  <a:lnTo>
                    <a:pt x="192" y="1166"/>
                  </a:lnTo>
                  <a:lnTo>
                    <a:pt x="187" y="1164"/>
                  </a:lnTo>
                  <a:lnTo>
                    <a:pt x="183" y="1162"/>
                  </a:lnTo>
                  <a:lnTo>
                    <a:pt x="180" y="1160"/>
                  </a:lnTo>
                  <a:lnTo>
                    <a:pt x="178" y="1160"/>
                  </a:lnTo>
                  <a:lnTo>
                    <a:pt x="175" y="1162"/>
                  </a:lnTo>
                  <a:lnTo>
                    <a:pt x="171" y="1164"/>
                  </a:lnTo>
                  <a:lnTo>
                    <a:pt x="168" y="1166"/>
                  </a:lnTo>
                  <a:lnTo>
                    <a:pt x="162" y="1167"/>
                  </a:lnTo>
                  <a:lnTo>
                    <a:pt x="162" y="1176"/>
                  </a:lnTo>
                  <a:lnTo>
                    <a:pt x="211" y="1183"/>
                  </a:lnTo>
                  <a:lnTo>
                    <a:pt x="225" y="1176"/>
                  </a:lnTo>
                  <a:lnTo>
                    <a:pt x="239" y="1167"/>
                  </a:lnTo>
                  <a:lnTo>
                    <a:pt x="250" y="1160"/>
                  </a:lnTo>
                  <a:lnTo>
                    <a:pt x="265" y="1157"/>
                  </a:lnTo>
                  <a:lnTo>
                    <a:pt x="288" y="1153"/>
                  </a:lnTo>
                  <a:lnTo>
                    <a:pt x="312" y="1152"/>
                  </a:lnTo>
                  <a:lnTo>
                    <a:pt x="339" y="1152"/>
                  </a:lnTo>
                  <a:lnTo>
                    <a:pt x="361" y="1152"/>
                  </a:lnTo>
                  <a:lnTo>
                    <a:pt x="380" y="1153"/>
                  </a:lnTo>
                  <a:lnTo>
                    <a:pt x="389" y="1155"/>
                  </a:lnTo>
                  <a:lnTo>
                    <a:pt x="393" y="1155"/>
                  </a:lnTo>
                  <a:lnTo>
                    <a:pt x="387" y="1171"/>
                  </a:lnTo>
                  <a:lnTo>
                    <a:pt x="384" y="1188"/>
                  </a:lnTo>
                  <a:lnTo>
                    <a:pt x="380" y="1206"/>
                  </a:lnTo>
                  <a:lnTo>
                    <a:pt x="386" y="1209"/>
                  </a:lnTo>
                  <a:lnTo>
                    <a:pt x="387" y="1213"/>
                  </a:lnTo>
                  <a:lnTo>
                    <a:pt x="391" y="1216"/>
                  </a:lnTo>
                  <a:lnTo>
                    <a:pt x="393" y="1218"/>
                  </a:lnTo>
                  <a:lnTo>
                    <a:pt x="396" y="1221"/>
                  </a:lnTo>
                  <a:lnTo>
                    <a:pt x="408" y="1225"/>
                  </a:lnTo>
                  <a:lnTo>
                    <a:pt x="422" y="1225"/>
                  </a:lnTo>
                  <a:lnTo>
                    <a:pt x="436" y="1227"/>
                  </a:lnTo>
                  <a:lnTo>
                    <a:pt x="450" y="1234"/>
                  </a:lnTo>
                  <a:lnTo>
                    <a:pt x="454" y="1248"/>
                  </a:lnTo>
                  <a:lnTo>
                    <a:pt x="461" y="1251"/>
                  </a:lnTo>
                  <a:lnTo>
                    <a:pt x="471" y="1255"/>
                  </a:lnTo>
                  <a:lnTo>
                    <a:pt x="485" y="1258"/>
                  </a:lnTo>
                  <a:lnTo>
                    <a:pt x="497" y="1262"/>
                  </a:lnTo>
                  <a:lnTo>
                    <a:pt x="504" y="1263"/>
                  </a:lnTo>
                  <a:lnTo>
                    <a:pt x="506" y="1253"/>
                  </a:lnTo>
                  <a:lnTo>
                    <a:pt x="510" y="1244"/>
                  </a:lnTo>
                  <a:lnTo>
                    <a:pt x="513" y="1235"/>
                  </a:lnTo>
                  <a:lnTo>
                    <a:pt x="524" y="1228"/>
                  </a:lnTo>
                  <a:lnTo>
                    <a:pt x="539" y="1225"/>
                  </a:lnTo>
                  <a:lnTo>
                    <a:pt x="553" y="1228"/>
                  </a:lnTo>
                  <a:lnTo>
                    <a:pt x="567" y="1235"/>
                  </a:lnTo>
                  <a:lnTo>
                    <a:pt x="581" y="1241"/>
                  </a:lnTo>
                  <a:lnTo>
                    <a:pt x="588" y="1242"/>
                  </a:lnTo>
                  <a:lnTo>
                    <a:pt x="602" y="1244"/>
                  </a:lnTo>
                  <a:lnTo>
                    <a:pt x="616" y="1248"/>
                  </a:lnTo>
                  <a:lnTo>
                    <a:pt x="630" y="1249"/>
                  </a:lnTo>
                  <a:lnTo>
                    <a:pt x="641" y="1251"/>
                  </a:lnTo>
                  <a:lnTo>
                    <a:pt x="646" y="1253"/>
                  </a:lnTo>
                  <a:lnTo>
                    <a:pt x="649" y="1251"/>
                  </a:lnTo>
                  <a:lnTo>
                    <a:pt x="651" y="1248"/>
                  </a:lnTo>
                  <a:lnTo>
                    <a:pt x="653" y="1246"/>
                  </a:lnTo>
                  <a:lnTo>
                    <a:pt x="656" y="1242"/>
                  </a:lnTo>
                  <a:lnTo>
                    <a:pt x="660" y="1241"/>
                  </a:lnTo>
                  <a:lnTo>
                    <a:pt x="663" y="1241"/>
                  </a:lnTo>
                  <a:lnTo>
                    <a:pt x="668" y="1241"/>
                  </a:lnTo>
                  <a:lnTo>
                    <a:pt x="681" y="1244"/>
                  </a:lnTo>
                  <a:lnTo>
                    <a:pt x="691" y="1249"/>
                  </a:lnTo>
                  <a:lnTo>
                    <a:pt x="703" y="1248"/>
                  </a:lnTo>
                  <a:lnTo>
                    <a:pt x="716" y="1244"/>
                  </a:lnTo>
                  <a:lnTo>
                    <a:pt x="717" y="1230"/>
                  </a:lnTo>
                  <a:lnTo>
                    <a:pt x="724" y="1213"/>
                  </a:lnTo>
                  <a:lnTo>
                    <a:pt x="730" y="1197"/>
                  </a:lnTo>
                  <a:lnTo>
                    <a:pt x="733" y="1183"/>
                  </a:lnTo>
                  <a:lnTo>
                    <a:pt x="730" y="1171"/>
                  </a:lnTo>
                  <a:lnTo>
                    <a:pt x="728" y="1167"/>
                  </a:lnTo>
                  <a:lnTo>
                    <a:pt x="728" y="1164"/>
                  </a:lnTo>
                  <a:lnTo>
                    <a:pt x="726" y="1162"/>
                  </a:lnTo>
                  <a:lnTo>
                    <a:pt x="724" y="1160"/>
                  </a:lnTo>
                  <a:lnTo>
                    <a:pt x="721" y="1160"/>
                  </a:lnTo>
                  <a:lnTo>
                    <a:pt x="717" y="1160"/>
                  </a:lnTo>
                  <a:lnTo>
                    <a:pt x="710" y="1160"/>
                  </a:lnTo>
                  <a:lnTo>
                    <a:pt x="702" y="1167"/>
                  </a:lnTo>
                  <a:lnTo>
                    <a:pt x="695" y="1169"/>
                  </a:lnTo>
                  <a:lnTo>
                    <a:pt x="688" y="1167"/>
                  </a:lnTo>
                  <a:lnTo>
                    <a:pt x="681" y="1164"/>
                  </a:lnTo>
                  <a:lnTo>
                    <a:pt x="672" y="1160"/>
                  </a:lnTo>
                  <a:lnTo>
                    <a:pt x="667" y="1159"/>
                  </a:lnTo>
                  <a:lnTo>
                    <a:pt x="663" y="1160"/>
                  </a:lnTo>
                  <a:lnTo>
                    <a:pt x="658" y="1162"/>
                  </a:lnTo>
                  <a:lnTo>
                    <a:pt x="656" y="1166"/>
                  </a:lnTo>
                  <a:lnTo>
                    <a:pt x="653" y="1169"/>
                  </a:lnTo>
                  <a:lnTo>
                    <a:pt x="649" y="1171"/>
                  </a:lnTo>
                  <a:lnTo>
                    <a:pt x="634" y="1167"/>
                  </a:lnTo>
                  <a:lnTo>
                    <a:pt x="618" y="1157"/>
                  </a:lnTo>
                  <a:lnTo>
                    <a:pt x="606" y="1141"/>
                  </a:lnTo>
                  <a:lnTo>
                    <a:pt x="600" y="1125"/>
                  </a:lnTo>
                  <a:lnTo>
                    <a:pt x="600" y="1122"/>
                  </a:lnTo>
                  <a:lnTo>
                    <a:pt x="600" y="1118"/>
                  </a:lnTo>
                  <a:lnTo>
                    <a:pt x="600" y="1115"/>
                  </a:lnTo>
                  <a:lnTo>
                    <a:pt x="600" y="1111"/>
                  </a:lnTo>
                  <a:lnTo>
                    <a:pt x="600" y="1108"/>
                  </a:lnTo>
                  <a:lnTo>
                    <a:pt x="602" y="1104"/>
                  </a:lnTo>
                  <a:lnTo>
                    <a:pt x="604" y="1099"/>
                  </a:lnTo>
                  <a:lnTo>
                    <a:pt x="600" y="1096"/>
                  </a:lnTo>
                  <a:lnTo>
                    <a:pt x="597" y="1094"/>
                  </a:lnTo>
                  <a:lnTo>
                    <a:pt x="595" y="1092"/>
                  </a:lnTo>
                  <a:lnTo>
                    <a:pt x="593" y="1090"/>
                  </a:lnTo>
                  <a:lnTo>
                    <a:pt x="590" y="1089"/>
                  </a:lnTo>
                  <a:lnTo>
                    <a:pt x="585" y="1087"/>
                  </a:lnTo>
                  <a:lnTo>
                    <a:pt x="583" y="1085"/>
                  </a:lnTo>
                  <a:lnTo>
                    <a:pt x="581" y="1085"/>
                  </a:lnTo>
                  <a:lnTo>
                    <a:pt x="579" y="1083"/>
                  </a:lnTo>
                  <a:lnTo>
                    <a:pt x="576" y="1083"/>
                  </a:lnTo>
                  <a:lnTo>
                    <a:pt x="572" y="1083"/>
                  </a:lnTo>
                  <a:lnTo>
                    <a:pt x="572" y="1087"/>
                  </a:lnTo>
                  <a:lnTo>
                    <a:pt x="569" y="1087"/>
                  </a:lnTo>
                  <a:lnTo>
                    <a:pt x="569" y="1092"/>
                  </a:lnTo>
                  <a:lnTo>
                    <a:pt x="571" y="1096"/>
                  </a:lnTo>
                  <a:lnTo>
                    <a:pt x="571" y="1097"/>
                  </a:lnTo>
                  <a:lnTo>
                    <a:pt x="571" y="1099"/>
                  </a:lnTo>
                  <a:lnTo>
                    <a:pt x="569" y="1101"/>
                  </a:lnTo>
                  <a:lnTo>
                    <a:pt x="567" y="1101"/>
                  </a:lnTo>
                  <a:lnTo>
                    <a:pt x="564" y="1101"/>
                  </a:lnTo>
                  <a:lnTo>
                    <a:pt x="557" y="1103"/>
                  </a:lnTo>
                  <a:lnTo>
                    <a:pt x="555" y="1099"/>
                  </a:lnTo>
                  <a:lnTo>
                    <a:pt x="553" y="1097"/>
                  </a:lnTo>
                  <a:lnTo>
                    <a:pt x="553" y="1096"/>
                  </a:lnTo>
                  <a:lnTo>
                    <a:pt x="550" y="1094"/>
                  </a:lnTo>
                  <a:lnTo>
                    <a:pt x="550" y="1099"/>
                  </a:lnTo>
                  <a:lnTo>
                    <a:pt x="559" y="1110"/>
                  </a:lnTo>
                  <a:lnTo>
                    <a:pt x="566" y="1125"/>
                  </a:lnTo>
                  <a:lnTo>
                    <a:pt x="569" y="1141"/>
                  </a:lnTo>
                  <a:lnTo>
                    <a:pt x="564" y="1145"/>
                  </a:lnTo>
                  <a:lnTo>
                    <a:pt x="560" y="1146"/>
                  </a:lnTo>
                  <a:lnTo>
                    <a:pt x="559" y="1150"/>
                  </a:lnTo>
                  <a:lnTo>
                    <a:pt x="557" y="1153"/>
                  </a:lnTo>
                  <a:lnTo>
                    <a:pt x="557" y="1155"/>
                  </a:lnTo>
                  <a:lnTo>
                    <a:pt x="555" y="1159"/>
                  </a:lnTo>
                  <a:lnTo>
                    <a:pt x="553" y="1160"/>
                  </a:lnTo>
                  <a:lnTo>
                    <a:pt x="548" y="1162"/>
                  </a:lnTo>
                  <a:lnTo>
                    <a:pt x="543" y="1164"/>
                  </a:lnTo>
                  <a:lnTo>
                    <a:pt x="541" y="1162"/>
                  </a:lnTo>
                  <a:lnTo>
                    <a:pt x="539" y="1162"/>
                  </a:lnTo>
                  <a:lnTo>
                    <a:pt x="539" y="1162"/>
                  </a:lnTo>
                  <a:lnTo>
                    <a:pt x="538" y="1160"/>
                  </a:lnTo>
                  <a:lnTo>
                    <a:pt x="534" y="1160"/>
                  </a:lnTo>
                  <a:lnTo>
                    <a:pt x="518" y="1113"/>
                  </a:lnTo>
                  <a:lnTo>
                    <a:pt x="515" y="1111"/>
                  </a:lnTo>
                  <a:lnTo>
                    <a:pt x="511" y="1108"/>
                  </a:lnTo>
                  <a:lnTo>
                    <a:pt x="506" y="1104"/>
                  </a:lnTo>
                  <a:lnTo>
                    <a:pt x="503" y="1103"/>
                  </a:lnTo>
                  <a:lnTo>
                    <a:pt x="499" y="1099"/>
                  </a:lnTo>
                  <a:lnTo>
                    <a:pt x="497" y="1089"/>
                  </a:lnTo>
                  <a:lnTo>
                    <a:pt x="499" y="1080"/>
                  </a:lnTo>
                  <a:lnTo>
                    <a:pt x="501" y="1073"/>
                  </a:lnTo>
                  <a:lnTo>
                    <a:pt x="501" y="1066"/>
                  </a:lnTo>
                  <a:lnTo>
                    <a:pt x="496" y="1061"/>
                  </a:lnTo>
                  <a:lnTo>
                    <a:pt x="483" y="1052"/>
                  </a:lnTo>
                  <a:lnTo>
                    <a:pt x="473" y="1047"/>
                  </a:lnTo>
                  <a:lnTo>
                    <a:pt x="464" y="1045"/>
                  </a:lnTo>
                  <a:lnTo>
                    <a:pt x="456" y="1040"/>
                  </a:lnTo>
                  <a:lnTo>
                    <a:pt x="449" y="1029"/>
                  </a:lnTo>
                  <a:lnTo>
                    <a:pt x="442" y="1010"/>
                  </a:lnTo>
                  <a:lnTo>
                    <a:pt x="428" y="1014"/>
                  </a:lnTo>
                  <a:lnTo>
                    <a:pt x="426" y="1008"/>
                  </a:lnTo>
                  <a:lnTo>
                    <a:pt x="426" y="1005"/>
                  </a:lnTo>
                  <a:lnTo>
                    <a:pt x="424" y="1001"/>
                  </a:lnTo>
                  <a:lnTo>
                    <a:pt x="422" y="998"/>
                  </a:lnTo>
                  <a:close/>
                  <a:moveTo>
                    <a:pt x="662" y="979"/>
                  </a:moveTo>
                  <a:lnTo>
                    <a:pt x="658" y="987"/>
                  </a:lnTo>
                  <a:lnTo>
                    <a:pt x="651" y="1000"/>
                  </a:lnTo>
                  <a:lnTo>
                    <a:pt x="642" y="1014"/>
                  </a:lnTo>
                  <a:lnTo>
                    <a:pt x="634" y="1028"/>
                  </a:lnTo>
                  <a:lnTo>
                    <a:pt x="627" y="1040"/>
                  </a:lnTo>
                  <a:lnTo>
                    <a:pt x="623" y="1050"/>
                  </a:lnTo>
                  <a:lnTo>
                    <a:pt x="623" y="1056"/>
                  </a:lnTo>
                  <a:lnTo>
                    <a:pt x="625" y="1063"/>
                  </a:lnTo>
                  <a:lnTo>
                    <a:pt x="625" y="1066"/>
                  </a:lnTo>
                  <a:lnTo>
                    <a:pt x="627" y="1070"/>
                  </a:lnTo>
                  <a:lnTo>
                    <a:pt x="630" y="1071"/>
                  </a:lnTo>
                  <a:lnTo>
                    <a:pt x="634" y="1073"/>
                  </a:lnTo>
                  <a:lnTo>
                    <a:pt x="639" y="1075"/>
                  </a:lnTo>
                  <a:lnTo>
                    <a:pt x="653" y="1080"/>
                  </a:lnTo>
                  <a:lnTo>
                    <a:pt x="667" y="1078"/>
                  </a:lnTo>
                  <a:lnTo>
                    <a:pt x="679" y="1073"/>
                  </a:lnTo>
                  <a:lnTo>
                    <a:pt x="693" y="1066"/>
                  </a:lnTo>
                  <a:lnTo>
                    <a:pt x="707" y="1064"/>
                  </a:lnTo>
                  <a:lnTo>
                    <a:pt x="721" y="1064"/>
                  </a:lnTo>
                  <a:lnTo>
                    <a:pt x="730" y="1070"/>
                  </a:lnTo>
                  <a:lnTo>
                    <a:pt x="737" y="1075"/>
                  </a:lnTo>
                  <a:lnTo>
                    <a:pt x="745" y="1078"/>
                  </a:lnTo>
                  <a:lnTo>
                    <a:pt x="766" y="1082"/>
                  </a:lnTo>
                  <a:lnTo>
                    <a:pt x="787" y="1080"/>
                  </a:lnTo>
                  <a:lnTo>
                    <a:pt x="806" y="1075"/>
                  </a:lnTo>
                  <a:lnTo>
                    <a:pt x="812" y="1064"/>
                  </a:lnTo>
                  <a:lnTo>
                    <a:pt x="806" y="1064"/>
                  </a:lnTo>
                  <a:lnTo>
                    <a:pt x="798" y="1050"/>
                  </a:lnTo>
                  <a:lnTo>
                    <a:pt x="784" y="1038"/>
                  </a:lnTo>
                  <a:lnTo>
                    <a:pt x="764" y="1026"/>
                  </a:lnTo>
                  <a:lnTo>
                    <a:pt x="745" y="1015"/>
                  </a:lnTo>
                  <a:lnTo>
                    <a:pt x="730" y="1010"/>
                  </a:lnTo>
                  <a:lnTo>
                    <a:pt x="721" y="1017"/>
                  </a:lnTo>
                  <a:lnTo>
                    <a:pt x="709" y="1022"/>
                  </a:lnTo>
                  <a:lnTo>
                    <a:pt x="700" y="1021"/>
                  </a:lnTo>
                  <a:lnTo>
                    <a:pt x="695" y="1014"/>
                  </a:lnTo>
                  <a:lnTo>
                    <a:pt x="688" y="1007"/>
                  </a:lnTo>
                  <a:lnTo>
                    <a:pt x="684" y="998"/>
                  </a:lnTo>
                  <a:lnTo>
                    <a:pt x="696" y="994"/>
                  </a:lnTo>
                  <a:lnTo>
                    <a:pt x="695" y="993"/>
                  </a:lnTo>
                  <a:lnTo>
                    <a:pt x="693" y="993"/>
                  </a:lnTo>
                  <a:lnTo>
                    <a:pt x="693" y="993"/>
                  </a:lnTo>
                  <a:lnTo>
                    <a:pt x="691" y="993"/>
                  </a:lnTo>
                  <a:lnTo>
                    <a:pt x="688" y="991"/>
                  </a:lnTo>
                  <a:lnTo>
                    <a:pt x="682" y="986"/>
                  </a:lnTo>
                  <a:lnTo>
                    <a:pt x="677" y="984"/>
                  </a:lnTo>
                  <a:lnTo>
                    <a:pt x="670" y="981"/>
                  </a:lnTo>
                  <a:lnTo>
                    <a:pt x="662" y="979"/>
                  </a:lnTo>
                  <a:close/>
                  <a:moveTo>
                    <a:pt x="941" y="975"/>
                  </a:moveTo>
                  <a:lnTo>
                    <a:pt x="930" y="984"/>
                  </a:lnTo>
                  <a:lnTo>
                    <a:pt x="918" y="989"/>
                  </a:lnTo>
                  <a:lnTo>
                    <a:pt x="906" y="994"/>
                  </a:lnTo>
                  <a:lnTo>
                    <a:pt x="895" y="1003"/>
                  </a:lnTo>
                  <a:lnTo>
                    <a:pt x="888" y="1014"/>
                  </a:lnTo>
                  <a:lnTo>
                    <a:pt x="885" y="1029"/>
                  </a:lnTo>
                  <a:lnTo>
                    <a:pt x="890" y="1045"/>
                  </a:lnTo>
                  <a:lnTo>
                    <a:pt x="901" y="1061"/>
                  </a:lnTo>
                  <a:lnTo>
                    <a:pt x="911" y="1077"/>
                  </a:lnTo>
                  <a:lnTo>
                    <a:pt x="923" y="1090"/>
                  </a:lnTo>
                  <a:lnTo>
                    <a:pt x="930" y="1103"/>
                  </a:lnTo>
                  <a:lnTo>
                    <a:pt x="918" y="1103"/>
                  </a:lnTo>
                  <a:lnTo>
                    <a:pt x="918" y="1125"/>
                  </a:lnTo>
                  <a:lnTo>
                    <a:pt x="922" y="1141"/>
                  </a:lnTo>
                  <a:lnTo>
                    <a:pt x="932" y="1150"/>
                  </a:lnTo>
                  <a:lnTo>
                    <a:pt x="950" y="1153"/>
                  </a:lnTo>
                  <a:lnTo>
                    <a:pt x="976" y="1152"/>
                  </a:lnTo>
                  <a:lnTo>
                    <a:pt x="974" y="1132"/>
                  </a:lnTo>
                  <a:lnTo>
                    <a:pt x="970" y="1120"/>
                  </a:lnTo>
                  <a:lnTo>
                    <a:pt x="965" y="1110"/>
                  </a:lnTo>
                  <a:lnTo>
                    <a:pt x="963" y="1099"/>
                  </a:lnTo>
                  <a:lnTo>
                    <a:pt x="965" y="1083"/>
                  </a:lnTo>
                  <a:lnTo>
                    <a:pt x="969" y="1085"/>
                  </a:lnTo>
                  <a:lnTo>
                    <a:pt x="972" y="1085"/>
                  </a:lnTo>
                  <a:lnTo>
                    <a:pt x="976" y="1085"/>
                  </a:lnTo>
                  <a:lnTo>
                    <a:pt x="979" y="1085"/>
                  </a:lnTo>
                  <a:lnTo>
                    <a:pt x="984" y="1083"/>
                  </a:lnTo>
                  <a:lnTo>
                    <a:pt x="981" y="1080"/>
                  </a:lnTo>
                  <a:lnTo>
                    <a:pt x="977" y="1078"/>
                  </a:lnTo>
                  <a:lnTo>
                    <a:pt x="976" y="1077"/>
                  </a:lnTo>
                  <a:lnTo>
                    <a:pt x="972" y="1073"/>
                  </a:lnTo>
                  <a:lnTo>
                    <a:pt x="969" y="1071"/>
                  </a:lnTo>
                  <a:lnTo>
                    <a:pt x="967" y="1073"/>
                  </a:lnTo>
                  <a:lnTo>
                    <a:pt x="967" y="1077"/>
                  </a:lnTo>
                  <a:lnTo>
                    <a:pt x="965" y="1080"/>
                  </a:lnTo>
                  <a:lnTo>
                    <a:pt x="965" y="1082"/>
                  </a:lnTo>
                  <a:lnTo>
                    <a:pt x="963" y="1083"/>
                  </a:lnTo>
                  <a:lnTo>
                    <a:pt x="962" y="1082"/>
                  </a:lnTo>
                  <a:lnTo>
                    <a:pt x="960" y="1078"/>
                  </a:lnTo>
                  <a:lnTo>
                    <a:pt x="955" y="1070"/>
                  </a:lnTo>
                  <a:lnTo>
                    <a:pt x="950" y="1061"/>
                  </a:lnTo>
                  <a:lnTo>
                    <a:pt x="951" y="1057"/>
                  </a:lnTo>
                  <a:lnTo>
                    <a:pt x="953" y="1057"/>
                  </a:lnTo>
                  <a:lnTo>
                    <a:pt x="955" y="1056"/>
                  </a:lnTo>
                  <a:lnTo>
                    <a:pt x="956" y="1052"/>
                  </a:lnTo>
                  <a:lnTo>
                    <a:pt x="941" y="1043"/>
                  </a:lnTo>
                  <a:lnTo>
                    <a:pt x="929" y="1029"/>
                  </a:lnTo>
                  <a:lnTo>
                    <a:pt x="922" y="1014"/>
                  </a:lnTo>
                  <a:lnTo>
                    <a:pt x="941" y="1012"/>
                  </a:lnTo>
                  <a:lnTo>
                    <a:pt x="955" y="1007"/>
                  </a:lnTo>
                  <a:lnTo>
                    <a:pt x="962" y="994"/>
                  </a:lnTo>
                  <a:lnTo>
                    <a:pt x="965" y="979"/>
                  </a:lnTo>
                  <a:lnTo>
                    <a:pt x="960" y="977"/>
                  </a:lnTo>
                  <a:lnTo>
                    <a:pt x="955" y="977"/>
                  </a:lnTo>
                  <a:lnTo>
                    <a:pt x="950" y="975"/>
                  </a:lnTo>
                  <a:lnTo>
                    <a:pt x="941" y="975"/>
                  </a:lnTo>
                  <a:close/>
                  <a:moveTo>
                    <a:pt x="754" y="972"/>
                  </a:moveTo>
                  <a:lnTo>
                    <a:pt x="740" y="979"/>
                  </a:lnTo>
                  <a:lnTo>
                    <a:pt x="723" y="984"/>
                  </a:lnTo>
                  <a:lnTo>
                    <a:pt x="723" y="998"/>
                  </a:lnTo>
                  <a:lnTo>
                    <a:pt x="730" y="1000"/>
                  </a:lnTo>
                  <a:lnTo>
                    <a:pt x="738" y="1001"/>
                  </a:lnTo>
                  <a:lnTo>
                    <a:pt x="749" y="1001"/>
                  </a:lnTo>
                  <a:lnTo>
                    <a:pt x="749" y="994"/>
                  </a:lnTo>
                  <a:lnTo>
                    <a:pt x="752" y="989"/>
                  </a:lnTo>
                  <a:lnTo>
                    <a:pt x="754" y="984"/>
                  </a:lnTo>
                  <a:lnTo>
                    <a:pt x="754" y="979"/>
                  </a:lnTo>
                  <a:lnTo>
                    <a:pt x="754" y="975"/>
                  </a:lnTo>
                  <a:lnTo>
                    <a:pt x="754" y="972"/>
                  </a:lnTo>
                  <a:close/>
                  <a:moveTo>
                    <a:pt x="2201" y="809"/>
                  </a:moveTo>
                  <a:lnTo>
                    <a:pt x="2203" y="811"/>
                  </a:lnTo>
                  <a:lnTo>
                    <a:pt x="2203" y="811"/>
                  </a:lnTo>
                  <a:lnTo>
                    <a:pt x="2203" y="811"/>
                  </a:lnTo>
                  <a:lnTo>
                    <a:pt x="2203" y="813"/>
                  </a:lnTo>
                  <a:lnTo>
                    <a:pt x="2204" y="813"/>
                  </a:lnTo>
                  <a:lnTo>
                    <a:pt x="2204" y="815"/>
                  </a:lnTo>
                  <a:lnTo>
                    <a:pt x="2210" y="827"/>
                  </a:lnTo>
                  <a:lnTo>
                    <a:pt x="2210" y="843"/>
                  </a:lnTo>
                  <a:lnTo>
                    <a:pt x="2210" y="858"/>
                  </a:lnTo>
                  <a:lnTo>
                    <a:pt x="2213" y="876"/>
                  </a:lnTo>
                  <a:lnTo>
                    <a:pt x="2218" y="893"/>
                  </a:lnTo>
                  <a:lnTo>
                    <a:pt x="2227" y="912"/>
                  </a:lnTo>
                  <a:lnTo>
                    <a:pt x="2232" y="933"/>
                  </a:lnTo>
                  <a:lnTo>
                    <a:pt x="2208" y="930"/>
                  </a:lnTo>
                  <a:lnTo>
                    <a:pt x="2208" y="946"/>
                  </a:lnTo>
                  <a:lnTo>
                    <a:pt x="2211" y="958"/>
                  </a:lnTo>
                  <a:lnTo>
                    <a:pt x="2213" y="970"/>
                  </a:lnTo>
                  <a:lnTo>
                    <a:pt x="2217" y="987"/>
                  </a:lnTo>
                  <a:lnTo>
                    <a:pt x="2211" y="987"/>
                  </a:lnTo>
                  <a:lnTo>
                    <a:pt x="2208" y="987"/>
                  </a:lnTo>
                  <a:lnTo>
                    <a:pt x="2203" y="989"/>
                  </a:lnTo>
                  <a:lnTo>
                    <a:pt x="2201" y="989"/>
                  </a:lnTo>
                  <a:lnTo>
                    <a:pt x="2198" y="991"/>
                  </a:lnTo>
                  <a:lnTo>
                    <a:pt x="2198" y="991"/>
                  </a:lnTo>
                  <a:lnTo>
                    <a:pt x="2194" y="981"/>
                  </a:lnTo>
                  <a:lnTo>
                    <a:pt x="2192" y="961"/>
                  </a:lnTo>
                  <a:lnTo>
                    <a:pt x="2192" y="939"/>
                  </a:lnTo>
                  <a:lnTo>
                    <a:pt x="2192" y="914"/>
                  </a:lnTo>
                  <a:lnTo>
                    <a:pt x="2192" y="891"/>
                  </a:lnTo>
                  <a:lnTo>
                    <a:pt x="2189" y="876"/>
                  </a:lnTo>
                  <a:lnTo>
                    <a:pt x="2189" y="837"/>
                  </a:lnTo>
                  <a:lnTo>
                    <a:pt x="2192" y="832"/>
                  </a:lnTo>
                  <a:lnTo>
                    <a:pt x="2194" y="829"/>
                  </a:lnTo>
                  <a:lnTo>
                    <a:pt x="2196" y="825"/>
                  </a:lnTo>
                  <a:lnTo>
                    <a:pt x="2198" y="822"/>
                  </a:lnTo>
                  <a:lnTo>
                    <a:pt x="2199" y="816"/>
                  </a:lnTo>
                  <a:lnTo>
                    <a:pt x="2201" y="809"/>
                  </a:lnTo>
                  <a:close/>
                  <a:moveTo>
                    <a:pt x="150" y="795"/>
                  </a:moveTo>
                  <a:lnTo>
                    <a:pt x="154" y="816"/>
                  </a:lnTo>
                  <a:lnTo>
                    <a:pt x="152" y="837"/>
                  </a:lnTo>
                  <a:lnTo>
                    <a:pt x="147" y="860"/>
                  </a:lnTo>
                  <a:lnTo>
                    <a:pt x="133" y="867"/>
                  </a:lnTo>
                  <a:lnTo>
                    <a:pt x="120" y="871"/>
                  </a:lnTo>
                  <a:lnTo>
                    <a:pt x="101" y="872"/>
                  </a:lnTo>
                  <a:lnTo>
                    <a:pt x="101" y="864"/>
                  </a:lnTo>
                  <a:lnTo>
                    <a:pt x="106" y="851"/>
                  </a:lnTo>
                  <a:lnTo>
                    <a:pt x="106" y="836"/>
                  </a:lnTo>
                  <a:lnTo>
                    <a:pt x="105" y="818"/>
                  </a:lnTo>
                  <a:lnTo>
                    <a:pt x="115" y="809"/>
                  </a:lnTo>
                  <a:lnTo>
                    <a:pt x="124" y="802"/>
                  </a:lnTo>
                  <a:lnTo>
                    <a:pt x="134" y="797"/>
                  </a:lnTo>
                  <a:lnTo>
                    <a:pt x="150" y="795"/>
                  </a:lnTo>
                  <a:close/>
                  <a:moveTo>
                    <a:pt x="400" y="768"/>
                  </a:moveTo>
                  <a:lnTo>
                    <a:pt x="403" y="771"/>
                  </a:lnTo>
                  <a:lnTo>
                    <a:pt x="405" y="773"/>
                  </a:lnTo>
                  <a:lnTo>
                    <a:pt x="407" y="775"/>
                  </a:lnTo>
                  <a:lnTo>
                    <a:pt x="407" y="778"/>
                  </a:lnTo>
                  <a:lnTo>
                    <a:pt x="407" y="782"/>
                  </a:lnTo>
                  <a:lnTo>
                    <a:pt x="408" y="787"/>
                  </a:lnTo>
                  <a:lnTo>
                    <a:pt x="407" y="790"/>
                  </a:lnTo>
                  <a:lnTo>
                    <a:pt x="405" y="792"/>
                  </a:lnTo>
                  <a:lnTo>
                    <a:pt x="405" y="794"/>
                  </a:lnTo>
                  <a:lnTo>
                    <a:pt x="405" y="795"/>
                  </a:lnTo>
                  <a:lnTo>
                    <a:pt x="405" y="797"/>
                  </a:lnTo>
                  <a:lnTo>
                    <a:pt x="403" y="799"/>
                  </a:lnTo>
                  <a:lnTo>
                    <a:pt x="401" y="801"/>
                  </a:lnTo>
                  <a:lnTo>
                    <a:pt x="400" y="801"/>
                  </a:lnTo>
                  <a:lnTo>
                    <a:pt x="398" y="801"/>
                  </a:lnTo>
                  <a:lnTo>
                    <a:pt x="396" y="802"/>
                  </a:lnTo>
                  <a:lnTo>
                    <a:pt x="393" y="802"/>
                  </a:lnTo>
                  <a:lnTo>
                    <a:pt x="387" y="790"/>
                  </a:lnTo>
                  <a:lnTo>
                    <a:pt x="384" y="785"/>
                  </a:lnTo>
                  <a:lnTo>
                    <a:pt x="384" y="783"/>
                  </a:lnTo>
                  <a:lnTo>
                    <a:pt x="386" y="782"/>
                  </a:lnTo>
                  <a:lnTo>
                    <a:pt x="393" y="778"/>
                  </a:lnTo>
                  <a:lnTo>
                    <a:pt x="400" y="768"/>
                  </a:lnTo>
                  <a:close/>
                  <a:moveTo>
                    <a:pt x="480" y="729"/>
                  </a:moveTo>
                  <a:lnTo>
                    <a:pt x="485" y="731"/>
                  </a:lnTo>
                  <a:lnTo>
                    <a:pt x="487" y="731"/>
                  </a:lnTo>
                  <a:lnTo>
                    <a:pt x="489" y="731"/>
                  </a:lnTo>
                  <a:lnTo>
                    <a:pt x="490" y="733"/>
                  </a:lnTo>
                  <a:lnTo>
                    <a:pt x="492" y="733"/>
                  </a:lnTo>
                  <a:lnTo>
                    <a:pt x="489" y="738"/>
                  </a:lnTo>
                  <a:lnTo>
                    <a:pt x="487" y="743"/>
                  </a:lnTo>
                  <a:lnTo>
                    <a:pt x="485" y="748"/>
                  </a:lnTo>
                  <a:lnTo>
                    <a:pt x="482" y="754"/>
                  </a:lnTo>
                  <a:lnTo>
                    <a:pt x="476" y="757"/>
                  </a:lnTo>
                  <a:lnTo>
                    <a:pt x="476" y="752"/>
                  </a:lnTo>
                  <a:lnTo>
                    <a:pt x="475" y="752"/>
                  </a:lnTo>
                  <a:lnTo>
                    <a:pt x="475" y="750"/>
                  </a:lnTo>
                  <a:lnTo>
                    <a:pt x="475" y="750"/>
                  </a:lnTo>
                  <a:lnTo>
                    <a:pt x="475" y="748"/>
                  </a:lnTo>
                  <a:lnTo>
                    <a:pt x="473" y="745"/>
                  </a:lnTo>
                  <a:lnTo>
                    <a:pt x="476" y="741"/>
                  </a:lnTo>
                  <a:lnTo>
                    <a:pt x="478" y="738"/>
                  </a:lnTo>
                  <a:lnTo>
                    <a:pt x="480" y="734"/>
                  </a:lnTo>
                  <a:lnTo>
                    <a:pt x="480" y="729"/>
                  </a:lnTo>
                  <a:close/>
                  <a:moveTo>
                    <a:pt x="543" y="703"/>
                  </a:moveTo>
                  <a:lnTo>
                    <a:pt x="557" y="710"/>
                  </a:lnTo>
                  <a:lnTo>
                    <a:pt x="557" y="715"/>
                  </a:lnTo>
                  <a:lnTo>
                    <a:pt x="553" y="715"/>
                  </a:lnTo>
                  <a:lnTo>
                    <a:pt x="552" y="717"/>
                  </a:lnTo>
                  <a:lnTo>
                    <a:pt x="548" y="719"/>
                  </a:lnTo>
                  <a:lnTo>
                    <a:pt x="546" y="722"/>
                  </a:lnTo>
                  <a:lnTo>
                    <a:pt x="543" y="720"/>
                  </a:lnTo>
                  <a:lnTo>
                    <a:pt x="541" y="720"/>
                  </a:lnTo>
                  <a:lnTo>
                    <a:pt x="541" y="720"/>
                  </a:lnTo>
                  <a:lnTo>
                    <a:pt x="539" y="719"/>
                  </a:lnTo>
                  <a:lnTo>
                    <a:pt x="538" y="719"/>
                  </a:lnTo>
                  <a:lnTo>
                    <a:pt x="538" y="715"/>
                  </a:lnTo>
                  <a:lnTo>
                    <a:pt x="538" y="712"/>
                  </a:lnTo>
                  <a:lnTo>
                    <a:pt x="538" y="710"/>
                  </a:lnTo>
                  <a:lnTo>
                    <a:pt x="538" y="710"/>
                  </a:lnTo>
                  <a:lnTo>
                    <a:pt x="539" y="706"/>
                  </a:lnTo>
                  <a:lnTo>
                    <a:pt x="543" y="703"/>
                  </a:lnTo>
                  <a:close/>
                  <a:moveTo>
                    <a:pt x="169" y="694"/>
                  </a:moveTo>
                  <a:lnTo>
                    <a:pt x="187" y="696"/>
                  </a:lnTo>
                  <a:lnTo>
                    <a:pt x="201" y="699"/>
                  </a:lnTo>
                  <a:lnTo>
                    <a:pt x="197" y="706"/>
                  </a:lnTo>
                  <a:lnTo>
                    <a:pt x="195" y="712"/>
                  </a:lnTo>
                  <a:lnTo>
                    <a:pt x="192" y="717"/>
                  </a:lnTo>
                  <a:lnTo>
                    <a:pt x="188" y="722"/>
                  </a:lnTo>
                  <a:lnTo>
                    <a:pt x="197" y="722"/>
                  </a:lnTo>
                  <a:lnTo>
                    <a:pt x="201" y="719"/>
                  </a:lnTo>
                  <a:lnTo>
                    <a:pt x="202" y="717"/>
                  </a:lnTo>
                  <a:lnTo>
                    <a:pt x="206" y="715"/>
                  </a:lnTo>
                  <a:lnTo>
                    <a:pt x="211" y="715"/>
                  </a:lnTo>
                  <a:lnTo>
                    <a:pt x="211" y="722"/>
                  </a:lnTo>
                  <a:lnTo>
                    <a:pt x="216" y="734"/>
                  </a:lnTo>
                  <a:lnTo>
                    <a:pt x="213" y="745"/>
                  </a:lnTo>
                  <a:lnTo>
                    <a:pt x="208" y="754"/>
                  </a:lnTo>
                  <a:lnTo>
                    <a:pt x="204" y="761"/>
                  </a:lnTo>
                  <a:lnTo>
                    <a:pt x="213" y="769"/>
                  </a:lnTo>
                  <a:lnTo>
                    <a:pt x="222" y="782"/>
                  </a:lnTo>
                  <a:lnTo>
                    <a:pt x="234" y="795"/>
                  </a:lnTo>
                  <a:lnTo>
                    <a:pt x="244" y="811"/>
                  </a:lnTo>
                  <a:lnTo>
                    <a:pt x="253" y="829"/>
                  </a:lnTo>
                  <a:lnTo>
                    <a:pt x="260" y="844"/>
                  </a:lnTo>
                  <a:lnTo>
                    <a:pt x="262" y="857"/>
                  </a:lnTo>
                  <a:lnTo>
                    <a:pt x="258" y="869"/>
                  </a:lnTo>
                  <a:lnTo>
                    <a:pt x="250" y="876"/>
                  </a:lnTo>
                  <a:lnTo>
                    <a:pt x="239" y="883"/>
                  </a:lnTo>
                  <a:lnTo>
                    <a:pt x="222" y="890"/>
                  </a:lnTo>
                  <a:lnTo>
                    <a:pt x="201" y="895"/>
                  </a:lnTo>
                  <a:lnTo>
                    <a:pt x="182" y="900"/>
                  </a:lnTo>
                  <a:lnTo>
                    <a:pt x="166" y="902"/>
                  </a:lnTo>
                  <a:lnTo>
                    <a:pt x="166" y="898"/>
                  </a:lnTo>
                  <a:lnTo>
                    <a:pt x="176" y="883"/>
                  </a:lnTo>
                  <a:lnTo>
                    <a:pt x="185" y="867"/>
                  </a:lnTo>
                  <a:lnTo>
                    <a:pt x="180" y="867"/>
                  </a:lnTo>
                  <a:lnTo>
                    <a:pt x="176" y="867"/>
                  </a:lnTo>
                  <a:lnTo>
                    <a:pt x="173" y="865"/>
                  </a:lnTo>
                  <a:lnTo>
                    <a:pt x="173" y="864"/>
                  </a:lnTo>
                  <a:lnTo>
                    <a:pt x="171" y="862"/>
                  </a:lnTo>
                  <a:lnTo>
                    <a:pt x="171" y="858"/>
                  </a:lnTo>
                  <a:lnTo>
                    <a:pt x="169" y="853"/>
                  </a:lnTo>
                  <a:lnTo>
                    <a:pt x="182" y="850"/>
                  </a:lnTo>
                  <a:lnTo>
                    <a:pt x="178" y="846"/>
                  </a:lnTo>
                  <a:lnTo>
                    <a:pt x="178" y="844"/>
                  </a:lnTo>
                  <a:lnTo>
                    <a:pt x="176" y="843"/>
                  </a:lnTo>
                  <a:lnTo>
                    <a:pt x="176" y="843"/>
                  </a:lnTo>
                  <a:lnTo>
                    <a:pt x="176" y="841"/>
                  </a:lnTo>
                  <a:lnTo>
                    <a:pt x="178" y="837"/>
                  </a:lnTo>
                  <a:lnTo>
                    <a:pt x="180" y="830"/>
                  </a:lnTo>
                  <a:lnTo>
                    <a:pt x="185" y="825"/>
                  </a:lnTo>
                  <a:lnTo>
                    <a:pt x="188" y="822"/>
                  </a:lnTo>
                  <a:lnTo>
                    <a:pt x="195" y="818"/>
                  </a:lnTo>
                  <a:lnTo>
                    <a:pt x="201" y="815"/>
                  </a:lnTo>
                  <a:lnTo>
                    <a:pt x="199" y="811"/>
                  </a:lnTo>
                  <a:lnTo>
                    <a:pt x="199" y="809"/>
                  </a:lnTo>
                  <a:lnTo>
                    <a:pt x="199" y="809"/>
                  </a:lnTo>
                  <a:lnTo>
                    <a:pt x="197" y="808"/>
                  </a:lnTo>
                  <a:lnTo>
                    <a:pt x="197" y="806"/>
                  </a:lnTo>
                  <a:lnTo>
                    <a:pt x="195" y="802"/>
                  </a:lnTo>
                  <a:lnTo>
                    <a:pt x="194" y="802"/>
                  </a:lnTo>
                  <a:lnTo>
                    <a:pt x="194" y="801"/>
                  </a:lnTo>
                  <a:lnTo>
                    <a:pt x="194" y="801"/>
                  </a:lnTo>
                  <a:lnTo>
                    <a:pt x="194" y="801"/>
                  </a:lnTo>
                  <a:lnTo>
                    <a:pt x="192" y="801"/>
                  </a:lnTo>
                  <a:lnTo>
                    <a:pt x="188" y="799"/>
                  </a:lnTo>
                  <a:lnTo>
                    <a:pt x="185" y="797"/>
                  </a:lnTo>
                  <a:lnTo>
                    <a:pt x="183" y="797"/>
                  </a:lnTo>
                  <a:lnTo>
                    <a:pt x="180" y="797"/>
                  </a:lnTo>
                  <a:lnTo>
                    <a:pt x="176" y="795"/>
                  </a:lnTo>
                  <a:lnTo>
                    <a:pt x="173" y="795"/>
                  </a:lnTo>
                  <a:lnTo>
                    <a:pt x="173" y="794"/>
                  </a:lnTo>
                  <a:lnTo>
                    <a:pt x="171" y="792"/>
                  </a:lnTo>
                  <a:lnTo>
                    <a:pt x="171" y="790"/>
                  </a:lnTo>
                  <a:lnTo>
                    <a:pt x="171" y="787"/>
                  </a:lnTo>
                  <a:lnTo>
                    <a:pt x="169" y="783"/>
                  </a:lnTo>
                  <a:lnTo>
                    <a:pt x="171" y="782"/>
                  </a:lnTo>
                  <a:lnTo>
                    <a:pt x="171" y="780"/>
                  </a:lnTo>
                  <a:lnTo>
                    <a:pt x="173" y="778"/>
                  </a:lnTo>
                  <a:lnTo>
                    <a:pt x="173" y="776"/>
                  </a:lnTo>
                  <a:lnTo>
                    <a:pt x="173" y="773"/>
                  </a:lnTo>
                  <a:lnTo>
                    <a:pt x="169" y="773"/>
                  </a:lnTo>
                  <a:lnTo>
                    <a:pt x="168" y="776"/>
                  </a:lnTo>
                  <a:lnTo>
                    <a:pt x="168" y="778"/>
                  </a:lnTo>
                  <a:lnTo>
                    <a:pt x="168" y="780"/>
                  </a:lnTo>
                  <a:lnTo>
                    <a:pt x="166" y="780"/>
                  </a:lnTo>
                  <a:lnTo>
                    <a:pt x="164" y="782"/>
                  </a:lnTo>
                  <a:lnTo>
                    <a:pt x="162" y="783"/>
                  </a:lnTo>
                  <a:lnTo>
                    <a:pt x="159" y="766"/>
                  </a:lnTo>
                  <a:lnTo>
                    <a:pt x="155" y="750"/>
                  </a:lnTo>
                  <a:lnTo>
                    <a:pt x="154" y="738"/>
                  </a:lnTo>
                  <a:lnTo>
                    <a:pt x="157" y="729"/>
                  </a:lnTo>
                  <a:lnTo>
                    <a:pt x="162" y="720"/>
                  </a:lnTo>
                  <a:lnTo>
                    <a:pt x="168" y="710"/>
                  </a:lnTo>
                  <a:lnTo>
                    <a:pt x="169" y="694"/>
                  </a:lnTo>
                  <a:close/>
                  <a:moveTo>
                    <a:pt x="860" y="370"/>
                  </a:moveTo>
                  <a:lnTo>
                    <a:pt x="876" y="370"/>
                  </a:lnTo>
                  <a:lnTo>
                    <a:pt x="876" y="377"/>
                  </a:lnTo>
                  <a:lnTo>
                    <a:pt x="873" y="377"/>
                  </a:lnTo>
                  <a:lnTo>
                    <a:pt x="869" y="380"/>
                  </a:lnTo>
                  <a:lnTo>
                    <a:pt x="867" y="380"/>
                  </a:lnTo>
                  <a:lnTo>
                    <a:pt x="864" y="380"/>
                  </a:lnTo>
                  <a:lnTo>
                    <a:pt x="864" y="378"/>
                  </a:lnTo>
                  <a:lnTo>
                    <a:pt x="862" y="375"/>
                  </a:lnTo>
                  <a:lnTo>
                    <a:pt x="862" y="373"/>
                  </a:lnTo>
                  <a:lnTo>
                    <a:pt x="860" y="371"/>
                  </a:lnTo>
                  <a:lnTo>
                    <a:pt x="860" y="370"/>
                  </a:lnTo>
                  <a:close/>
                  <a:moveTo>
                    <a:pt x="2719" y="300"/>
                  </a:moveTo>
                  <a:lnTo>
                    <a:pt x="2723" y="305"/>
                  </a:lnTo>
                  <a:lnTo>
                    <a:pt x="2726" y="309"/>
                  </a:lnTo>
                  <a:lnTo>
                    <a:pt x="2730" y="309"/>
                  </a:lnTo>
                  <a:lnTo>
                    <a:pt x="2732" y="310"/>
                  </a:lnTo>
                  <a:lnTo>
                    <a:pt x="2733" y="310"/>
                  </a:lnTo>
                  <a:lnTo>
                    <a:pt x="2737" y="310"/>
                  </a:lnTo>
                  <a:lnTo>
                    <a:pt x="2739" y="310"/>
                  </a:lnTo>
                  <a:lnTo>
                    <a:pt x="2740" y="310"/>
                  </a:lnTo>
                  <a:lnTo>
                    <a:pt x="2744" y="312"/>
                  </a:lnTo>
                  <a:lnTo>
                    <a:pt x="2746" y="315"/>
                  </a:lnTo>
                  <a:lnTo>
                    <a:pt x="2739" y="321"/>
                  </a:lnTo>
                  <a:lnTo>
                    <a:pt x="2732" y="326"/>
                  </a:lnTo>
                  <a:lnTo>
                    <a:pt x="2697" y="329"/>
                  </a:lnTo>
                  <a:lnTo>
                    <a:pt x="2697" y="315"/>
                  </a:lnTo>
                  <a:lnTo>
                    <a:pt x="2702" y="310"/>
                  </a:lnTo>
                  <a:lnTo>
                    <a:pt x="2707" y="307"/>
                  </a:lnTo>
                  <a:lnTo>
                    <a:pt x="2712" y="303"/>
                  </a:lnTo>
                  <a:lnTo>
                    <a:pt x="2719" y="300"/>
                  </a:lnTo>
                  <a:close/>
                  <a:moveTo>
                    <a:pt x="2163" y="200"/>
                  </a:moveTo>
                  <a:lnTo>
                    <a:pt x="2182" y="200"/>
                  </a:lnTo>
                  <a:lnTo>
                    <a:pt x="2198" y="204"/>
                  </a:lnTo>
                  <a:lnTo>
                    <a:pt x="2213" y="207"/>
                  </a:lnTo>
                  <a:lnTo>
                    <a:pt x="2217" y="223"/>
                  </a:lnTo>
                  <a:lnTo>
                    <a:pt x="2166" y="223"/>
                  </a:lnTo>
                  <a:lnTo>
                    <a:pt x="2164" y="218"/>
                  </a:lnTo>
                  <a:lnTo>
                    <a:pt x="2164" y="213"/>
                  </a:lnTo>
                  <a:lnTo>
                    <a:pt x="2163" y="207"/>
                  </a:lnTo>
                  <a:lnTo>
                    <a:pt x="2163" y="200"/>
                  </a:lnTo>
                  <a:close/>
                  <a:moveTo>
                    <a:pt x="1199" y="200"/>
                  </a:moveTo>
                  <a:lnTo>
                    <a:pt x="1210" y="204"/>
                  </a:lnTo>
                  <a:lnTo>
                    <a:pt x="1210" y="211"/>
                  </a:lnTo>
                  <a:lnTo>
                    <a:pt x="1206" y="211"/>
                  </a:lnTo>
                  <a:lnTo>
                    <a:pt x="1204" y="213"/>
                  </a:lnTo>
                  <a:lnTo>
                    <a:pt x="1203" y="214"/>
                  </a:lnTo>
                  <a:lnTo>
                    <a:pt x="1201" y="214"/>
                  </a:lnTo>
                  <a:lnTo>
                    <a:pt x="1199" y="214"/>
                  </a:lnTo>
                  <a:lnTo>
                    <a:pt x="1196" y="214"/>
                  </a:lnTo>
                  <a:lnTo>
                    <a:pt x="1196" y="209"/>
                  </a:lnTo>
                  <a:lnTo>
                    <a:pt x="1196" y="206"/>
                  </a:lnTo>
                  <a:lnTo>
                    <a:pt x="1197" y="204"/>
                  </a:lnTo>
                  <a:lnTo>
                    <a:pt x="1199" y="200"/>
                  </a:lnTo>
                  <a:close/>
                  <a:moveTo>
                    <a:pt x="2163" y="172"/>
                  </a:moveTo>
                  <a:lnTo>
                    <a:pt x="2175" y="178"/>
                  </a:lnTo>
                  <a:lnTo>
                    <a:pt x="2175" y="185"/>
                  </a:lnTo>
                  <a:lnTo>
                    <a:pt x="2159" y="185"/>
                  </a:lnTo>
                  <a:lnTo>
                    <a:pt x="2163" y="172"/>
                  </a:lnTo>
                  <a:close/>
                  <a:moveTo>
                    <a:pt x="2246" y="115"/>
                  </a:moveTo>
                  <a:lnTo>
                    <a:pt x="2262" y="117"/>
                  </a:lnTo>
                  <a:lnTo>
                    <a:pt x="2278" y="120"/>
                  </a:lnTo>
                  <a:lnTo>
                    <a:pt x="2292" y="125"/>
                  </a:lnTo>
                  <a:lnTo>
                    <a:pt x="2302" y="134"/>
                  </a:lnTo>
                  <a:lnTo>
                    <a:pt x="2309" y="146"/>
                  </a:lnTo>
                  <a:lnTo>
                    <a:pt x="2313" y="162"/>
                  </a:lnTo>
                  <a:lnTo>
                    <a:pt x="2290" y="158"/>
                  </a:lnTo>
                  <a:lnTo>
                    <a:pt x="2269" y="151"/>
                  </a:lnTo>
                  <a:lnTo>
                    <a:pt x="2253" y="141"/>
                  </a:lnTo>
                  <a:lnTo>
                    <a:pt x="2243" y="127"/>
                  </a:lnTo>
                  <a:lnTo>
                    <a:pt x="2245" y="125"/>
                  </a:lnTo>
                  <a:lnTo>
                    <a:pt x="2245" y="123"/>
                  </a:lnTo>
                  <a:lnTo>
                    <a:pt x="2246" y="122"/>
                  </a:lnTo>
                  <a:lnTo>
                    <a:pt x="2246" y="118"/>
                  </a:lnTo>
                  <a:lnTo>
                    <a:pt x="2246" y="115"/>
                  </a:lnTo>
                  <a:close/>
                  <a:moveTo>
                    <a:pt x="2173" y="80"/>
                  </a:moveTo>
                  <a:lnTo>
                    <a:pt x="2182" y="80"/>
                  </a:lnTo>
                  <a:lnTo>
                    <a:pt x="2185" y="89"/>
                  </a:lnTo>
                  <a:lnTo>
                    <a:pt x="2185" y="99"/>
                  </a:lnTo>
                  <a:lnTo>
                    <a:pt x="2185" y="111"/>
                  </a:lnTo>
                  <a:lnTo>
                    <a:pt x="2201" y="106"/>
                  </a:lnTo>
                  <a:lnTo>
                    <a:pt x="2213" y="99"/>
                  </a:lnTo>
                  <a:lnTo>
                    <a:pt x="2227" y="92"/>
                  </a:lnTo>
                  <a:lnTo>
                    <a:pt x="2227" y="146"/>
                  </a:lnTo>
                  <a:lnTo>
                    <a:pt x="2227" y="148"/>
                  </a:lnTo>
                  <a:lnTo>
                    <a:pt x="2225" y="148"/>
                  </a:lnTo>
                  <a:lnTo>
                    <a:pt x="2225" y="148"/>
                  </a:lnTo>
                  <a:lnTo>
                    <a:pt x="2225" y="148"/>
                  </a:lnTo>
                  <a:lnTo>
                    <a:pt x="2225" y="148"/>
                  </a:lnTo>
                  <a:lnTo>
                    <a:pt x="2224" y="150"/>
                  </a:lnTo>
                  <a:lnTo>
                    <a:pt x="2211" y="150"/>
                  </a:lnTo>
                  <a:lnTo>
                    <a:pt x="2194" y="151"/>
                  </a:lnTo>
                  <a:lnTo>
                    <a:pt x="2177" y="153"/>
                  </a:lnTo>
                  <a:lnTo>
                    <a:pt x="2163" y="155"/>
                  </a:lnTo>
                  <a:lnTo>
                    <a:pt x="2152" y="157"/>
                  </a:lnTo>
                  <a:lnTo>
                    <a:pt x="2147" y="158"/>
                  </a:lnTo>
                  <a:lnTo>
                    <a:pt x="2135" y="148"/>
                  </a:lnTo>
                  <a:lnTo>
                    <a:pt x="2126" y="134"/>
                  </a:lnTo>
                  <a:lnTo>
                    <a:pt x="2121" y="115"/>
                  </a:lnTo>
                  <a:lnTo>
                    <a:pt x="2122" y="110"/>
                  </a:lnTo>
                  <a:lnTo>
                    <a:pt x="2124" y="106"/>
                  </a:lnTo>
                  <a:lnTo>
                    <a:pt x="2126" y="103"/>
                  </a:lnTo>
                  <a:lnTo>
                    <a:pt x="2128" y="99"/>
                  </a:lnTo>
                  <a:lnTo>
                    <a:pt x="2129" y="96"/>
                  </a:lnTo>
                  <a:lnTo>
                    <a:pt x="2136" y="92"/>
                  </a:lnTo>
                  <a:lnTo>
                    <a:pt x="2145" y="87"/>
                  </a:lnTo>
                  <a:lnTo>
                    <a:pt x="2159" y="82"/>
                  </a:lnTo>
                  <a:lnTo>
                    <a:pt x="2173" y="80"/>
                  </a:lnTo>
                  <a:close/>
                  <a:moveTo>
                    <a:pt x="1173" y="41"/>
                  </a:moveTo>
                  <a:lnTo>
                    <a:pt x="1190" y="43"/>
                  </a:lnTo>
                  <a:lnTo>
                    <a:pt x="1194" y="47"/>
                  </a:lnTo>
                  <a:lnTo>
                    <a:pt x="1196" y="50"/>
                  </a:lnTo>
                  <a:lnTo>
                    <a:pt x="1199" y="54"/>
                  </a:lnTo>
                  <a:lnTo>
                    <a:pt x="1197" y="57"/>
                  </a:lnTo>
                  <a:lnTo>
                    <a:pt x="1197" y="59"/>
                  </a:lnTo>
                  <a:lnTo>
                    <a:pt x="1197" y="59"/>
                  </a:lnTo>
                  <a:lnTo>
                    <a:pt x="1196" y="61"/>
                  </a:lnTo>
                  <a:lnTo>
                    <a:pt x="1196" y="61"/>
                  </a:lnTo>
                  <a:lnTo>
                    <a:pt x="1185" y="75"/>
                  </a:lnTo>
                  <a:lnTo>
                    <a:pt x="1171" y="85"/>
                  </a:lnTo>
                  <a:lnTo>
                    <a:pt x="1155" y="94"/>
                  </a:lnTo>
                  <a:lnTo>
                    <a:pt x="1136" y="101"/>
                  </a:lnTo>
                  <a:lnTo>
                    <a:pt x="1119" y="108"/>
                  </a:lnTo>
                  <a:lnTo>
                    <a:pt x="1103" y="115"/>
                  </a:lnTo>
                  <a:lnTo>
                    <a:pt x="1086" y="129"/>
                  </a:lnTo>
                  <a:lnTo>
                    <a:pt x="1066" y="150"/>
                  </a:lnTo>
                  <a:lnTo>
                    <a:pt x="1046" y="174"/>
                  </a:lnTo>
                  <a:lnTo>
                    <a:pt x="1026" y="202"/>
                  </a:lnTo>
                  <a:lnTo>
                    <a:pt x="1011" y="230"/>
                  </a:lnTo>
                  <a:lnTo>
                    <a:pt x="1000" y="258"/>
                  </a:lnTo>
                  <a:lnTo>
                    <a:pt x="995" y="284"/>
                  </a:lnTo>
                  <a:lnTo>
                    <a:pt x="997" y="293"/>
                  </a:lnTo>
                  <a:lnTo>
                    <a:pt x="1004" y="303"/>
                  </a:lnTo>
                  <a:lnTo>
                    <a:pt x="1012" y="314"/>
                  </a:lnTo>
                  <a:lnTo>
                    <a:pt x="1023" y="322"/>
                  </a:lnTo>
                  <a:lnTo>
                    <a:pt x="1023" y="326"/>
                  </a:lnTo>
                  <a:lnTo>
                    <a:pt x="1018" y="326"/>
                  </a:lnTo>
                  <a:lnTo>
                    <a:pt x="1014" y="335"/>
                  </a:lnTo>
                  <a:lnTo>
                    <a:pt x="1000" y="329"/>
                  </a:lnTo>
                  <a:lnTo>
                    <a:pt x="984" y="326"/>
                  </a:lnTo>
                  <a:lnTo>
                    <a:pt x="979" y="312"/>
                  </a:lnTo>
                  <a:lnTo>
                    <a:pt x="970" y="300"/>
                  </a:lnTo>
                  <a:lnTo>
                    <a:pt x="962" y="291"/>
                  </a:lnTo>
                  <a:lnTo>
                    <a:pt x="953" y="282"/>
                  </a:lnTo>
                  <a:lnTo>
                    <a:pt x="946" y="268"/>
                  </a:lnTo>
                  <a:lnTo>
                    <a:pt x="956" y="261"/>
                  </a:lnTo>
                  <a:lnTo>
                    <a:pt x="962" y="258"/>
                  </a:lnTo>
                  <a:lnTo>
                    <a:pt x="962" y="253"/>
                  </a:lnTo>
                  <a:lnTo>
                    <a:pt x="960" y="249"/>
                  </a:lnTo>
                  <a:lnTo>
                    <a:pt x="958" y="242"/>
                  </a:lnTo>
                  <a:lnTo>
                    <a:pt x="960" y="235"/>
                  </a:lnTo>
                  <a:lnTo>
                    <a:pt x="965" y="226"/>
                  </a:lnTo>
                  <a:lnTo>
                    <a:pt x="972" y="221"/>
                  </a:lnTo>
                  <a:lnTo>
                    <a:pt x="979" y="214"/>
                  </a:lnTo>
                  <a:lnTo>
                    <a:pt x="984" y="204"/>
                  </a:lnTo>
                  <a:lnTo>
                    <a:pt x="981" y="202"/>
                  </a:lnTo>
                  <a:lnTo>
                    <a:pt x="977" y="200"/>
                  </a:lnTo>
                  <a:lnTo>
                    <a:pt x="977" y="199"/>
                  </a:lnTo>
                  <a:lnTo>
                    <a:pt x="976" y="199"/>
                  </a:lnTo>
                  <a:lnTo>
                    <a:pt x="976" y="197"/>
                  </a:lnTo>
                  <a:lnTo>
                    <a:pt x="976" y="195"/>
                  </a:lnTo>
                  <a:lnTo>
                    <a:pt x="984" y="186"/>
                  </a:lnTo>
                  <a:lnTo>
                    <a:pt x="993" y="178"/>
                  </a:lnTo>
                  <a:lnTo>
                    <a:pt x="998" y="165"/>
                  </a:lnTo>
                  <a:lnTo>
                    <a:pt x="1000" y="162"/>
                  </a:lnTo>
                  <a:lnTo>
                    <a:pt x="998" y="157"/>
                  </a:lnTo>
                  <a:lnTo>
                    <a:pt x="998" y="153"/>
                  </a:lnTo>
                  <a:lnTo>
                    <a:pt x="997" y="151"/>
                  </a:lnTo>
                  <a:lnTo>
                    <a:pt x="997" y="146"/>
                  </a:lnTo>
                  <a:lnTo>
                    <a:pt x="997" y="143"/>
                  </a:lnTo>
                  <a:lnTo>
                    <a:pt x="998" y="137"/>
                  </a:lnTo>
                  <a:lnTo>
                    <a:pt x="1012" y="122"/>
                  </a:lnTo>
                  <a:lnTo>
                    <a:pt x="1030" y="106"/>
                  </a:lnTo>
                  <a:lnTo>
                    <a:pt x="1052" y="90"/>
                  </a:lnTo>
                  <a:lnTo>
                    <a:pt x="1075" y="78"/>
                  </a:lnTo>
                  <a:lnTo>
                    <a:pt x="1094" y="69"/>
                  </a:lnTo>
                  <a:lnTo>
                    <a:pt x="1126" y="69"/>
                  </a:lnTo>
                  <a:lnTo>
                    <a:pt x="1136" y="64"/>
                  </a:lnTo>
                  <a:lnTo>
                    <a:pt x="1143" y="59"/>
                  </a:lnTo>
                  <a:lnTo>
                    <a:pt x="1148" y="52"/>
                  </a:lnTo>
                  <a:lnTo>
                    <a:pt x="1154" y="48"/>
                  </a:lnTo>
                  <a:lnTo>
                    <a:pt x="1161" y="45"/>
                  </a:lnTo>
                  <a:lnTo>
                    <a:pt x="1173" y="41"/>
                  </a:lnTo>
                  <a:close/>
                  <a:moveTo>
                    <a:pt x="1667" y="0"/>
                  </a:moveTo>
                  <a:lnTo>
                    <a:pt x="1686" y="0"/>
                  </a:lnTo>
                  <a:lnTo>
                    <a:pt x="1690" y="5"/>
                  </a:lnTo>
                  <a:lnTo>
                    <a:pt x="1691" y="7"/>
                  </a:lnTo>
                  <a:lnTo>
                    <a:pt x="1693" y="10"/>
                  </a:lnTo>
                  <a:lnTo>
                    <a:pt x="1697" y="14"/>
                  </a:lnTo>
                  <a:lnTo>
                    <a:pt x="1698" y="19"/>
                  </a:lnTo>
                  <a:lnTo>
                    <a:pt x="1693" y="21"/>
                  </a:lnTo>
                  <a:lnTo>
                    <a:pt x="1691" y="22"/>
                  </a:lnTo>
                  <a:lnTo>
                    <a:pt x="1688" y="24"/>
                  </a:lnTo>
                  <a:lnTo>
                    <a:pt x="1686" y="27"/>
                  </a:lnTo>
                  <a:lnTo>
                    <a:pt x="1684" y="29"/>
                  </a:lnTo>
                  <a:lnTo>
                    <a:pt x="1683" y="34"/>
                  </a:lnTo>
                  <a:lnTo>
                    <a:pt x="1697" y="38"/>
                  </a:lnTo>
                  <a:lnTo>
                    <a:pt x="1704" y="41"/>
                  </a:lnTo>
                  <a:lnTo>
                    <a:pt x="1711" y="48"/>
                  </a:lnTo>
                  <a:lnTo>
                    <a:pt x="1718" y="57"/>
                  </a:lnTo>
                  <a:lnTo>
                    <a:pt x="1730" y="52"/>
                  </a:lnTo>
                  <a:lnTo>
                    <a:pt x="1742" y="50"/>
                  </a:lnTo>
                  <a:lnTo>
                    <a:pt x="1756" y="48"/>
                  </a:lnTo>
                  <a:lnTo>
                    <a:pt x="1772" y="43"/>
                  </a:lnTo>
                  <a:lnTo>
                    <a:pt x="1773" y="41"/>
                  </a:lnTo>
                  <a:lnTo>
                    <a:pt x="1773" y="41"/>
                  </a:lnTo>
                  <a:lnTo>
                    <a:pt x="1775" y="43"/>
                  </a:lnTo>
                  <a:lnTo>
                    <a:pt x="1775" y="45"/>
                  </a:lnTo>
                  <a:lnTo>
                    <a:pt x="1775" y="47"/>
                  </a:lnTo>
                  <a:lnTo>
                    <a:pt x="1789" y="54"/>
                  </a:lnTo>
                  <a:lnTo>
                    <a:pt x="1800" y="62"/>
                  </a:lnTo>
                  <a:lnTo>
                    <a:pt x="1808" y="73"/>
                  </a:lnTo>
                  <a:lnTo>
                    <a:pt x="1817" y="85"/>
                  </a:lnTo>
                  <a:lnTo>
                    <a:pt x="1817" y="108"/>
                  </a:lnTo>
                  <a:lnTo>
                    <a:pt x="1805" y="117"/>
                  </a:lnTo>
                  <a:lnTo>
                    <a:pt x="1800" y="125"/>
                  </a:lnTo>
                  <a:lnTo>
                    <a:pt x="1796" y="134"/>
                  </a:lnTo>
                  <a:lnTo>
                    <a:pt x="1791" y="143"/>
                  </a:lnTo>
                  <a:lnTo>
                    <a:pt x="1777" y="151"/>
                  </a:lnTo>
                  <a:lnTo>
                    <a:pt x="1761" y="160"/>
                  </a:lnTo>
                  <a:lnTo>
                    <a:pt x="1745" y="171"/>
                  </a:lnTo>
                  <a:lnTo>
                    <a:pt x="1733" y="185"/>
                  </a:lnTo>
                  <a:lnTo>
                    <a:pt x="1737" y="185"/>
                  </a:lnTo>
                  <a:lnTo>
                    <a:pt x="1749" y="178"/>
                  </a:lnTo>
                  <a:lnTo>
                    <a:pt x="1763" y="176"/>
                  </a:lnTo>
                  <a:lnTo>
                    <a:pt x="1779" y="178"/>
                  </a:lnTo>
                  <a:lnTo>
                    <a:pt x="1779" y="181"/>
                  </a:lnTo>
                  <a:lnTo>
                    <a:pt x="1777" y="185"/>
                  </a:lnTo>
                  <a:lnTo>
                    <a:pt x="1777" y="186"/>
                  </a:lnTo>
                  <a:lnTo>
                    <a:pt x="1777" y="188"/>
                  </a:lnTo>
                  <a:lnTo>
                    <a:pt x="1777" y="188"/>
                  </a:lnTo>
                  <a:lnTo>
                    <a:pt x="1777" y="190"/>
                  </a:lnTo>
                  <a:lnTo>
                    <a:pt x="1779" y="190"/>
                  </a:lnTo>
                  <a:lnTo>
                    <a:pt x="1782" y="192"/>
                  </a:lnTo>
                  <a:lnTo>
                    <a:pt x="1787" y="186"/>
                  </a:lnTo>
                  <a:lnTo>
                    <a:pt x="1794" y="181"/>
                  </a:lnTo>
                  <a:lnTo>
                    <a:pt x="1801" y="176"/>
                  </a:lnTo>
                  <a:lnTo>
                    <a:pt x="1810" y="172"/>
                  </a:lnTo>
                  <a:lnTo>
                    <a:pt x="1810" y="178"/>
                  </a:lnTo>
                  <a:lnTo>
                    <a:pt x="1807" y="183"/>
                  </a:lnTo>
                  <a:lnTo>
                    <a:pt x="1805" y="188"/>
                  </a:lnTo>
                  <a:lnTo>
                    <a:pt x="1803" y="195"/>
                  </a:lnTo>
                  <a:lnTo>
                    <a:pt x="1801" y="204"/>
                  </a:lnTo>
                  <a:lnTo>
                    <a:pt x="1803" y="206"/>
                  </a:lnTo>
                  <a:lnTo>
                    <a:pt x="1803" y="206"/>
                  </a:lnTo>
                  <a:lnTo>
                    <a:pt x="1803" y="206"/>
                  </a:lnTo>
                  <a:lnTo>
                    <a:pt x="1803" y="206"/>
                  </a:lnTo>
                  <a:lnTo>
                    <a:pt x="1805" y="206"/>
                  </a:lnTo>
                  <a:lnTo>
                    <a:pt x="1805" y="207"/>
                  </a:lnTo>
                  <a:lnTo>
                    <a:pt x="1814" y="207"/>
                  </a:lnTo>
                  <a:lnTo>
                    <a:pt x="1814" y="195"/>
                  </a:lnTo>
                  <a:lnTo>
                    <a:pt x="1831" y="193"/>
                  </a:lnTo>
                  <a:lnTo>
                    <a:pt x="1847" y="193"/>
                  </a:lnTo>
                  <a:lnTo>
                    <a:pt x="1859" y="195"/>
                  </a:lnTo>
                  <a:lnTo>
                    <a:pt x="1871" y="204"/>
                  </a:lnTo>
                  <a:lnTo>
                    <a:pt x="1871" y="206"/>
                  </a:lnTo>
                  <a:lnTo>
                    <a:pt x="1871" y="211"/>
                  </a:lnTo>
                  <a:lnTo>
                    <a:pt x="1873" y="216"/>
                  </a:lnTo>
                  <a:lnTo>
                    <a:pt x="1873" y="221"/>
                  </a:lnTo>
                  <a:lnTo>
                    <a:pt x="1875" y="226"/>
                  </a:lnTo>
                  <a:lnTo>
                    <a:pt x="1925" y="230"/>
                  </a:lnTo>
                  <a:lnTo>
                    <a:pt x="1929" y="219"/>
                  </a:lnTo>
                  <a:lnTo>
                    <a:pt x="1929" y="216"/>
                  </a:lnTo>
                  <a:lnTo>
                    <a:pt x="1929" y="214"/>
                  </a:lnTo>
                  <a:lnTo>
                    <a:pt x="1929" y="211"/>
                  </a:lnTo>
                  <a:lnTo>
                    <a:pt x="1929" y="206"/>
                  </a:lnTo>
                  <a:lnTo>
                    <a:pt x="1929" y="200"/>
                  </a:lnTo>
                  <a:lnTo>
                    <a:pt x="1932" y="199"/>
                  </a:lnTo>
                  <a:lnTo>
                    <a:pt x="1932" y="199"/>
                  </a:lnTo>
                  <a:lnTo>
                    <a:pt x="1934" y="199"/>
                  </a:lnTo>
                  <a:lnTo>
                    <a:pt x="1934" y="197"/>
                  </a:lnTo>
                  <a:lnTo>
                    <a:pt x="1936" y="195"/>
                  </a:lnTo>
                  <a:lnTo>
                    <a:pt x="1946" y="200"/>
                  </a:lnTo>
                  <a:lnTo>
                    <a:pt x="1957" y="206"/>
                  </a:lnTo>
                  <a:lnTo>
                    <a:pt x="1967" y="211"/>
                  </a:lnTo>
                  <a:lnTo>
                    <a:pt x="1978" y="202"/>
                  </a:lnTo>
                  <a:lnTo>
                    <a:pt x="1990" y="197"/>
                  </a:lnTo>
                  <a:lnTo>
                    <a:pt x="2009" y="195"/>
                  </a:lnTo>
                  <a:lnTo>
                    <a:pt x="2009" y="200"/>
                  </a:lnTo>
                  <a:lnTo>
                    <a:pt x="2012" y="200"/>
                  </a:lnTo>
                  <a:lnTo>
                    <a:pt x="2021" y="235"/>
                  </a:lnTo>
                  <a:lnTo>
                    <a:pt x="2009" y="247"/>
                  </a:lnTo>
                  <a:lnTo>
                    <a:pt x="2002" y="265"/>
                  </a:lnTo>
                  <a:lnTo>
                    <a:pt x="2004" y="268"/>
                  </a:lnTo>
                  <a:lnTo>
                    <a:pt x="2006" y="272"/>
                  </a:lnTo>
                  <a:lnTo>
                    <a:pt x="2006" y="275"/>
                  </a:lnTo>
                  <a:lnTo>
                    <a:pt x="2007" y="279"/>
                  </a:lnTo>
                  <a:lnTo>
                    <a:pt x="2009" y="284"/>
                  </a:lnTo>
                  <a:lnTo>
                    <a:pt x="2018" y="293"/>
                  </a:lnTo>
                  <a:lnTo>
                    <a:pt x="2030" y="300"/>
                  </a:lnTo>
                  <a:lnTo>
                    <a:pt x="2040" y="307"/>
                  </a:lnTo>
                  <a:lnTo>
                    <a:pt x="2040" y="307"/>
                  </a:lnTo>
                  <a:lnTo>
                    <a:pt x="2042" y="305"/>
                  </a:lnTo>
                  <a:lnTo>
                    <a:pt x="2042" y="305"/>
                  </a:lnTo>
                  <a:lnTo>
                    <a:pt x="2042" y="305"/>
                  </a:lnTo>
                  <a:lnTo>
                    <a:pt x="2042" y="305"/>
                  </a:lnTo>
                  <a:lnTo>
                    <a:pt x="2044" y="303"/>
                  </a:lnTo>
                  <a:lnTo>
                    <a:pt x="2049" y="295"/>
                  </a:lnTo>
                  <a:lnTo>
                    <a:pt x="2053" y="284"/>
                  </a:lnTo>
                  <a:lnTo>
                    <a:pt x="2056" y="274"/>
                  </a:lnTo>
                  <a:lnTo>
                    <a:pt x="2063" y="265"/>
                  </a:lnTo>
                  <a:lnTo>
                    <a:pt x="2063" y="274"/>
                  </a:lnTo>
                  <a:lnTo>
                    <a:pt x="2065" y="281"/>
                  </a:lnTo>
                  <a:lnTo>
                    <a:pt x="2068" y="286"/>
                  </a:lnTo>
                  <a:lnTo>
                    <a:pt x="2074" y="289"/>
                  </a:lnTo>
                  <a:lnTo>
                    <a:pt x="2081" y="291"/>
                  </a:lnTo>
                  <a:lnTo>
                    <a:pt x="2089" y="293"/>
                  </a:lnTo>
                  <a:lnTo>
                    <a:pt x="2102" y="272"/>
                  </a:lnTo>
                  <a:lnTo>
                    <a:pt x="2107" y="277"/>
                  </a:lnTo>
                  <a:lnTo>
                    <a:pt x="2112" y="281"/>
                  </a:lnTo>
                  <a:lnTo>
                    <a:pt x="2115" y="286"/>
                  </a:lnTo>
                  <a:lnTo>
                    <a:pt x="2121" y="289"/>
                  </a:lnTo>
                  <a:lnTo>
                    <a:pt x="2128" y="293"/>
                  </a:lnTo>
                  <a:lnTo>
                    <a:pt x="2131" y="289"/>
                  </a:lnTo>
                  <a:lnTo>
                    <a:pt x="2135" y="286"/>
                  </a:lnTo>
                  <a:lnTo>
                    <a:pt x="2138" y="286"/>
                  </a:lnTo>
                  <a:lnTo>
                    <a:pt x="2140" y="286"/>
                  </a:lnTo>
                  <a:lnTo>
                    <a:pt x="2145" y="286"/>
                  </a:lnTo>
                  <a:lnTo>
                    <a:pt x="2149" y="288"/>
                  </a:lnTo>
                  <a:lnTo>
                    <a:pt x="2156" y="288"/>
                  </a:lnTo>
                  <a:lnTo>
                    <a:pt x="2154" y="270"/>
                  </a:lnTo>
                  <a:lnTo>
                    <a:pt x="2150" y="258"/>
                  </a:lnTo>
                  <a:lnTo>
                    <a:pt x="2147" y="242"/>
                  </a:lnTo>
                  <a:lnTo>
                    <a:pt x="2159" y="239"/>
                  </a:lnTo>
                  <a:lnTo>
                    <a:pt x="2170" y="235"/>
                  </a:lnTo>
                  <a:lnTo>
                    <a:pt x="2187" y="235"/>
                  </a:lnTo>
                  <a:lnTo>
                    <a:pt x="2206" y="237"/>
                  </a:lnTo>
                  <a:lnTo>
                    <a:pt x="2225" y="242"/>
                  </a:lnTo>
                  <a:lnTo>
                    <a:pt x="2243" y="247"/>
                  </a:lnTo>
                  <a:lnTo>
                    <a:pt x="2259" y="253"/>
                  </a:lnTo>
                  <a:lnTo>
                    <a:pt x="2266" y="258"/>
                  </a:lnTo>
                  <a:lnTo>
                    <a:pt x="2269" y="261"/>
                  </a:lnTo>
                  <a:lnTo>
                    <a:pt x="2271" y="267"/>
                  </a:lnTo>
                  <a:lnTo>
                    <a:pt x="2271" y="270"/>
                  </a:lnTo>
                  <a:lnTo>
                    <a:pt x="2273" y="272"/>
                  </a:lnTo>
                  <a:lnTo>
                    <a:pt x="2273" y="275"/>
                  </a:lnTo>
                  <a:lnTo>
                    <a:pt x="2276" y="277"/>
                  </a:lnTo>
                  <a:lnTo>
                    <a:pt x="2280" y="279"/>
                  </a:lnTo>
                  <a:lnTo>
                    <a:pt x="2285" y="281"/>
                  </a:lnTo>
                  <a:lnTo>
                    <a:pt x="2295" y="277"/>
                  </a:lnTo>
                  <a:lnTo>
                    <a:pt x="2307" y="277"/>
                  </a:lnTo>
                  <a:lnTo>
                    <a:pt x="2320" y="277"/>
                  </a:lnTo>
                  <a:lnTo>
                    <a:pt x="2325" y="288"/>
                  </a:lnTo>
                  <a:lnTo>
                    <a:pt x="2332" y="298"/>
                  </a:lnTo>
                  <a:lnTo>
                    <a:pt x="2342" y="307"/>
                  </a:lnTo>
                  <a:lnTo>
                    <a:pt x="2355" y="312"/>
                  </a:lnTo>
                  <a:lnTo>
                    <a:pt x="2367" y="307"/>
                  </a:lnTo>
                  <a:lnTo>
                    <a:pt x="2384" y="307"/>
                  </a:lnTo>
                  <a:lnTo>
                    <a:pt x="2400" y="309"/>
                  </a:lnTo>
                  <a:lnTo>
                    <a:pt x="2416" y="312"/>
                  </a:lnTo>
                  <a:lnTo>
                    <a:pt x="2428" y="315"/>
                  </a:lnTo>
                  <a:lnTo>
                    <a:pt x="2433" y="331"/>
                  </a:lnTo>
                  <a:lnTo>
                    <a:pt x="2435" y="345"/>
                  </a:lnTo>
                  <a:lnTo>
                    <a:pt x="2438" y="357"/>
                  </a:lnTo>
                  <a:lnTo>
                    <a:pt x="2442" y="359"/>
                  </a:lnTo>
                  <a:lnTo>
                    <a:pt x="2444" y="363"/>
                  </a:lnTo>
                  <a:lnTo>
                    <a:pt x="2447" y="364"/>
                  </a:lnTo>
                  <a:lnTo>
                    <a:pt x="2480" y="361"/>
                  </a:lnTo>
                  <a:lnTo>
                    <a:pt x="2513" y="361"/>
                  </a:lnTo>
                  <a:lnTo>
                    <a:pt x="2547" y="361"/>
                  </a:lnTo>
                  <a:lnTo>
                    <a:pt x="2550" y="368"/>
                  </a:lnTo>
                  <a:lnTo>
                    <a:pt x="2555" y="373"/>
                  </a:lnTo>
                  <a:lnTo>
                    <a:pt x="2561" y="380"/>
                  </a:lnTo>
                  <a:lnTo>
                    <a:pt x="2566" y="384"/>
                  </a:lnTo>
                  <a:lnTo>
                    <a:pt x="2573" y="389"/>
                  </a:lnTo>
                  <a:lnTo>
                    <a:pt x="2573" y="384"/>
                  </a:lnTo>
                  <a:lnTo>
                    <a:pt x="2575" y="382"/>
                  </a:lnTo>
                  <a:lnTo>
                    <a:pt x="2576" y="378"/>
                  </a:lnTo>
                  <a:lnTo>
                    <a:pt x="2576" y="375"/>
                  </a:lnTo>
                  <a:lnTo>
                    <a:pt x="2578" y="370"/>
                  </a:lnTo>
                  <a:lnTo>
                    <a:pt x="2575" y="364"/>
                  </a:lnTo>
                  <a:lnTo>
                    <a:pt x="2573" y="361"/>
                  </a:lnTo>
                  <a:lnTo>
                    <a:pt x="2571" y="359"/>
                  </a:lnTo>
                  <a:lnTo>
                    <a:pt x="2571" y="356"/>
                  </a:lnTo>
                  <a:lnTo>
                    <a:pt x="2573" y="352"/>
                  </a:lnTo>
                  <a:lnTo>
                    <a:pt x="2573" y="347"/>
                  </a:lnTo>
                  <a:lnTo>
                    <a:pt x="2573" y="342"/>
                  </a:lnTo>
                  <a:lnTo>
                    <a:pt x="2590" y="345"/>
                  </a:lnTo>
                  <a:lnTo>
                    <a:pt x="2602" y="352"/>
                  </a:lnTo>
                  <a:lnTo>
                    <a:pt x="2616" y="357"/>
                  </a:lnTo>
                  <a:lnTo>
                    <a:pt x="2622" y="357"/>
                  </a:lnTo>
                  <a:lnTo>
                    <a:pt x="2627" y="357"/>
                  </a:lnTo>
                  <a:lnTo>
                    <a:pt x="2632" y="356"/>
                  </a:lnTo>
                  <a:lnTo>
                    <a:pt x="2636" y="352"/>
                  </a:lnTo>
                  <a:lnTo>
                    <a:pt x="2639" y="350"/>
                  </a:lnTo>
                  <a:lnTo>
                    <a:pt x="2643" y="349"/>
                  </a:lnTo>
                  <a:lnTo>
                    <a:pt x="2700" y="373"/>
                  </a:lnTo>
                  <a:lnTo>
                    <a:pt x="2732" y="406"/>
                  </a:lnTo>
                  <a:lnTo>
                    <a:pt x="2737" y="410"/>
                  </a:lnTo>
                  <a:lnTo>
                    <a:pt x="2742" y="410"/>
                  </a:lnTo>
                  <a:lnTo>
                    <a:pt x="2747" y="411"/>
                  </a:lnTo>
                  <a:lnTo>
                    <a:pt x="2753" y="411"/>
                  </a:lnTo>
                  <a:lnTo>
                    <a:pt x="2758" y="415"/>
                  </a:lnTo>
                  <a:lnTo>
                    <a:pt x="2768" y="424"/>
                  </a:lnTo>
                  <a:lnTo>
                    <a:pt x="2775" y="434"/>
                  </a:lnTo>
                  <a:lnTo>
                    <a:pt x="2782" y="443"/>
                  </a:lnTo>
                  <a:lnTo>
                    <a:pt x="2791" y="450"/>
                  </a:lnTo>
                  <a:lnTo>
                    <a:pt x="2808" y="453"/>
                  </a:lnTo>
                  <a:lnTo>
                    <a:pt x="2810" y="452"/>
                  </a:lnTo>
                  <a:lnTo>
                    <a:pt x="2812" y="452"/>
                  </a:lnTo>
                  <a:lnTo>
                    <a:pt x="2814" y="450"/>
                  </a:lnTo>
                  <a:lnTo>
                    <a:pt x="2815" y="450"/>
                  </a:lnTo>
                  <a:lnTo>
                    <a:pt x="2819" y="450"/>
                  </a:lnTo>
                  <a:lnTo>
                    <a:pt x="2829" y="462"/>
                  </a:lnTo>
                  <a:lnTo>
                    <a:pt x="2840" y="474"/>
                  </a:lnTo>
                  <a:lnTo>
                    <a:pt x="2849" y="487"/>
                  </a:lnTo>
                  <a:lnTo>
                    <a:pt x="2854" y="504"/>
                  </a:lnTo>
                  <a:lnTo>
                    <a:pt x="2819" y="504"/>
                  </a:lnTo>
                  <a:lnTo>
                    <a:pt x="2817" y="507"/>
                  </a:lnTo>
                  <a:lnTo>
                    <a:pt x="2814" y="511"/>
                  </a:lnTo>
                  <a:lnTo>
                    <a:pt x="2812" y="513"/>
                  </a:lnTo>
                  <a:lnTo>
                    <a:pt x="2810" y="518"/>
                  </a:lnTo>
                  <a:lnTo>
                    <a:pt x="2808" y="523"/>
                  </a:lnTo>
                  <a:lnTo>
                    <a:pt x="2812" y="525"/>
                  </a:lnTo>
                  <a:lnTo>
                    <a:pt x="2814" y="527"/>
                  </a:lnTo>
                  <a:lnTo>
                    <a:pt x="2815" y="528"/>
                  </a:lnTo>
                  <a:lnTo>
                    <a:pt x="2817" y="532"/>
                  </a:lnTo>
                  <a:lnTo>
                    <a:pt x="2817" y="534"/>
                  </a:lnTo>
                  <a:lnTo>
                    <a:pt x="2815" y="537"/>
                  </a:lnTo>
                  <a:lnTo>
                    <a:pt x="2812" y="542"/>
                  </a:lnTo>
                  <a:lnTo>
                    <a:pt x="2810" y="544"/>
                  </a:lnTo>
                  <a:lnTo>
                    <a:pt x="2807" y="546"/>
                  </a:lnTo>
                  <a:lnTo>
                    <a:pt x="2803" y="546"/>
                  </a:lnTo>
                  <a:lnTo>
                    <a:pt x="2800" y="546"/>
                  </a:lnTo>
                  <a:lnTo>
                    <a:pt x="2793" y="546"/>
                  </a:lnTo>
                  <a:lnTo>
                    <a:pt x="2786" y="535"/>
                  </a:lnTo>
                  <a:lnTo>
                    <a:pt x="2775" y="530"/>
                  </a:lnTo>
                  <a:lnTo>
                    <a:pt x="2761" y="527"/>
                  </a:lnTo>
                  <a:lnTo>
                    <a:pt x="2761" y="514"/>
                  </a:lnTo>
                  <a:lnTo>
                    <a:pt x="2758" y="513"/>
                  </a:lnTo>
                  <a:lnTo>
                    <a:pt x="2754" y="511"/>
                  </a:lnTo>
                  <a:lnTo>
                    <a:pt x="2753" y="509"/>
                  </a:lnTo>
                  <a:lnTo>
                    <a:pt x="2749" y="507"/>
                  </a:lnTo>
                  <a:lnTo>
                    <a:pt x="2742" y="507"/>
                  </a:lnTo>
                  <a:lnTo>
                    <a:pt x="2740" y="507"/>
                  </a:lnTo>
                  <a:lnTo>
                    <a:pt x="2739" y="509"/>
                  </a:lnTo>
                  <a:lnTo>
                    <a:pt x="2737" y="509"/>
                  </a:lnTo>
                  <a:lnTo>
                    <a:pt x="2735" y="509"/>
                  </a:lnTo>
                  <a:lnTo>
                    <a:pt x="2732" y="511"/>
                  </a:lnTo>
                  <a:lnTo>
                    <a:pt x="2728" y="504"/>
                  </a:lnTo>
                  <a:lnTo>
                    <a:pt x="2723" y="497"/>
                  </a:lnTo>
                  <a:lnTo>
                    <a:pt x="2719" y="492"/>
                  </a:lnTo>
                  <a:lnTo>
                    <a:pt x="2719" y="504"/>
                  </a:lnTo>
                  <a:lnTo>
                    <a:pt x="2716" y="518"/>
                  </a:lnTo>
                  <a:lnTo>
                    <a:pt x="2712" y="530"/>
                  </a:lnTo>
                  <a:lnTo>
                    <a:pt x="2704" y="537"/>
                  </a:lnTo>
                  <a:lnTo>
                    <a:pt x="2700" y="539"/>
                  </a:lnTo>
                  <a:lnTo>
                    <a:pt x="2697" y="539"/>
                  </a:lnTo>
                  <a:lnTo>
                    <a:pt x="2695" y="539"/>
                  </a:lnTo>
                  <a:lnTo>
                    <a:pt x="2693" y="539"/>
                  </a:lnTo>
                  <a:lnTo>
                    <a:pt x="2691" y="537"/>
                  </a:lnTo>
                  <a:lnTo>
                    <a:pt x="2690" y="537"/>
                  </a:lnTo>
                  <a:lnTo>
                    <a:pt x="2688" y="537"/>
                  </a:lnTo>
                  <a:lnTo>
                    <a:pt x="2686" y="539"/>
                  </a:lnTo>
                  <a:lnTo>
                    <a:pt x="2684" y="541"/>
                  </a:lnTo>
                  <a:lnTo>
                    <a:pt x="2681" y="546"/>
                  </a:lnTo>
                  <a:lnTo>
                    <a:pt x="2691" y="558"/>
                  </a:lnTo>
                  <a:lnTo>
                    <a:pt x="2702" y="579"/>
                  </a:lnTo>
                  <a:lnTo>
                    <a:pt x="2707" y="603"/>
                  </a:lnTo>
                  <a:lnTo>
                    <a:pt x="2704" y="603"/>
                  </a:lnTo>
                  <a:lnTo>
                    <a:pt x="2702" y="605"/>
                  </a:lnTo>
                  <a:lnTo>
                    <a:pt x="2698" y="605"/>
                  </a:lnTo>
                  <a:lnTo>
                    <a:pt x="2693" y="607"/>
                  </a:lnTo>
                  <a:lnTo>
                    <a:pt x="2686" y="602"/>
                  </a:lnTo>
                  <a:lnTo>
                    <a:pt x="2681" y="598"/>
                  </a:lnTo>
                  <a:lnTo>
                    <a:pt x="2674" y="597"/>
                  </a:lnTo>
                  <a:lnTo>
                    <a:pt x="2665" y="595"/>
                  </a:lnTo>
                  <a:lnTo>
                    <a:pt x="2660" y="609"/>
                  </a:lnTo>
                  <a:lnTo>
                    <a:pt x="2650" y="616"/>
                  </a:lnTo>
                  <a:lnTo>
                    <a:pt x="2637" y="621"/>
                  </a:lnTo>
                  <a:lnTo>
                    <a:pt x="2623" y="626"/>
                  </a:lnTo>
                  <a:lnTo>
                    <a:pt x="2622" y="640"/>
                  </a:lnTo>
                  <a:lnTo>
                    <a:pt x="2618" y="651"/>
                  </a:lnTo>
                  <a:lnTo>
                    <a:pt x="2611" y="661"/>
                  </a:lnTo>
                  <a:lnTo>
                    <a:pt x="2597" y="663"/>
                  </a:lnTo>
                  <a:lnTo>
                    <a:pt x="2587" y="666"/>
                  </a:lnTo>
                  <a:lnTo>
                    <a:pt x="2580" y="670"/>
                  </a:lnTo>
                  <a:lnTo>
                    <a:pt x="2573" y="672"/>
                  </a:lnTo>
                  <a:lnTo>
                    <a:pt x="2568" y="668"/>
                  </a:lnTo>
                  <a:lnTo>
                    <a:pt x="2562" y="663"/>
                  </a:lnTo>
                  <a:lnTo>
                    <a:pt x="2559" y="658"/>
                  </a:lnTo>
                  <a:lnTo>
                    <a:pt x="2552" y="659"/>
                  </a:lnTo>
                  <a:lnTo>
                    <a:pt x="2543" y="661"/>
                  </a:lnTo>
                  <a:lnTo>
                    <a:pt x="2536" y="665"/>
                  </a:lnTo>
                  <a:lnTo>
                    <a:pt x="2531" y="668"/>
                  </a:lnTo>
                  <a:lnTo>
                    <a:pt x="2531" y="675"/>
                  </a:lnTo>
                  <a:lnTo>
                    <a:pt x="2526" y="677"/>
                  </a:lnTo>
                  <a:lnTo>
                    <a:pt x="2517" y="677"/>
                  </a:lnTo>
                  <a:lnTo>
                    <a:pt x="2505" y="677"/>
                  </a:lnTo>
                  <a:lnTo>
                    <a:pt x="2494" y="679"/>
                  </a:lnTo>
                  <a:lnTo>
                    <a:pt x="2489" y="680"/>
                  </a:lnTo>
                  <a:lnTo>
                    <a:pt x="2480" y="701"/>
                  </a:lnTo>
                  <a:lnTo>
                    <a:pt x="2479" y="724"/>
                  </a:lnTo>
                  <a:lnTo>
                    <a:pt x="2479" y="750"/>
                  </a:lnTo>
                  <a:lnTo>
                    <a:pt x="2482" y="773"/>
                  </a:lnTo>
                  <a:lnTo>
                    <a:pt x="2477" y="773"/>
                  </a:lnTo>
                  <a:lnTo>
                    <a:pt x="2475" y="773"/>
                  </a:lnTo>
                  <a:lnTo>
                    <a:pt x="2473" y="773"/>
                  </a:lnTo>
                  <a:lnTo>
                    <a:pt x="2472" y="775"/>
                  </a:lnTo>
                  <a:lnTo>
                    <a:pt x="2470" y="776"/>
                  </a:lnTo>
                  <a:lnTo>
                    <a:pt x="2468" y="782"/>
                  </a:lnTo>
                  <a:lnTo>
                    <a:pt x="2466" y="787"/>
                  </a:lnTo>
                  <a:lnTo>
                    <a:pt x="2466" y="794"/>
                  </a:lnTo>
                  <a:lnTo>
                    <a:pt x="2466" y="802"/>
                  </a:lnTo>
                  <a:lnTo>
                    <a:pt x="2454" y="802"/>
                  </a:lnTo>
                  <a:lnTo>
                    <a:pt x="2447" y="813"/>
                  </a:lnTo>
                  <a:lnTo>
                    <a:pt x="2442" y="820"/>
                  </a:lnTo>
                  <a:lnTo>
                    <a:pt x="2440" y="827"/>
                  </a:lnTo>
                  <a:lnTo>
                    <a:pt x="2438" y="841"/>
                  </a:lnTo>
                  <a:lnTo>
                    <a:pt x="2435" y="841"/>
                  </a:lnTo>
                  <a:lnTo>
                    <a:pt x="2431" y="841"/>
                  </a:lnTo>
                  <a:lnTo>
                    <a:pt x="2430" y="841"/>
                  </a:lnTo>
                  <a:lnTo>
                    <a:pt x="2430" y="841"/>
                  </a:lnTo>
                  <a:lnTo>
                    <a:pt x="2428" y="841"/>
                  </a:lnTo>
                  <a:lnTo>
                    <a:pt x="2424" y="841"/>
                  </a:lnTo>
                  <a:lnTo>
                    <a:pt x="2417" y="855"/>
                  </a:lnTo>
                  <a:lnTo>
                    <a:pt x="2412" y="872"/>
                  </a:lnTo>
                  <a:lnTo>
                    <a:pt x="2400" y="872"/>
                  </a:lnTo>
                  <a:lnTo>
                    <a:pt x="2396" y="891"/>
                  </a:lnTo>
                  <a:lnTo>
                    <a:pt x="2390" y="891"/>
                  </a:lnTo>
                  <a:lnTo>
                    <a:pt x="2390" y="886"/>
                  </a:lnTo>
                  <a:lnTo>
                    <a:pt x="2376" y="867"/>
                  </a:lnTo>
                  <a:lnTo>
                    <a:pt x="2367" y="844"/>
                  </a:lnTo>
                  <a:lnTo>
                    <a:pt x="2365" y="818"/>
                  </a:lnTo>
                  <a:lnTo>
                    <a:pt x="2367" y="787"/>
                  </a:lnTo>
                  <a:lnTo>
                    <a:pt x="2372" y="783"/>
                  </a:lnTo>
                  <a:lnTo>
                    <a:pt x="2376" y="780"/>
                  </a:lnTo>
                  <a:lnTo>
                    <a:pt x="2381" y="776"/>
                  </a:lnTo>
                  <a:lnTo>
                    <a:pt x="2383" y="771"/>
                  </a:lnTo>
                  <a:lnTo>
                    <a:pt x="2386" y="764"/>
                  </a:lnTo>
                  <a:lnTo>
                    <a:pt x="2381" y="755"/>
                  </a:lnTo>
                  <a:lnTo>
                    <a:pt x="2379" y="743"/>
                  </a:lnTo>
                  <a:lnTo>
                    <a:pt x="2386" y="729"/>
                  </a:lnTo>
                  <a:lnTo>
                    <a:pt x="2393" y="724"/>
                  </a:lnTo>
                  <a:lnTo>
                    <a:pt x="2402" y="720"/>
                  </a:lnTo>
                  <a:lnTo>
                    <a:pt x="2412" y="717"/>
                  </a:lnTo>
                  <a:lnTo>
                    <a:pt x="2419" y="710"/>
                  </a:lnTo>
                  <a:lnTo>
                    <a:pt x="2433" y="689"/>
                  </a:lnTo>
                  <a:lnTo>
                    <a:pt x="2447" y="668"/>
                  </a:lnTo>
                  <a:lnTo>
                    <a:pt x="2458" y="659"/>
                  </a:lnTo>
                  <a:lnTo>
                    <a:pt x="2470" y="651"/>
                  </a:lnTo>
                  <a:lnTo>
                    <a:pt x="2482" y="642"/>
                  </a:lnTo>
                  <a:lnTo>
                    <a:pt x="2487" y="630"/>
                  </a:lnTo>
                  <a:lnTo>
                    <a:pt x="2491" y="616"/>
                  </a:lnTo>
                  <a:lnTo>
                    <a:pt x="2496" y="603"/>
                  </a:lnTo>
                  <a:lnTo>
                    <a:pt x="2496" y="602"/>
                  </a:lnTo>
                  <a:lnTo>
                    <a:pt x="2494" y="602"/>
                  </a:lnTo>
                  <a:lnTo>
                    <a:pt x="2494" y="602"/>
                  </a:lnTo>
                  <a:lnTo>
                    <a:pt x="2494" y="602"/>
                  </a:lnTo>
                  <a:lnTo>
                    <a:pt x="2494" y="600"/>
                  </a:lnTo>
                  <a:lnTo>
                    <a:pt x="2492" y="598"/>
                  </a:lnTo>
                  <a:lnTo>
                    <a:pt x="2489" y="600"/>
                  </a:lnTo>
                  <a:lnTo>
                    <a:pt x="2489" y="600"/>
                  </a:lnTo>
                  <a:lnTo>
                    <a:pt x="2487" y="602"/>
                  </a:lnTo>
                  <a:lnTo>
                    <a:pt x="2487" y="602"/>
                  </a:lnTo>
                  <a:lnTo>
                    <a:pt x="2486" y="603"/>
                  </a:lnTo>
                  <a:lnTo>
                    <a:pt x="2477" y="616"/>
                  </a:lnTo>
                  <a:lnTo>
                    <a:pt x="2468" y="630"/>
                  </a:lnTo>
                  <a:lnTo>
                    <a:pt x="2459" y="642"/>
                  </a:lnTo>
                  <a:lnTo>
                    <a:pt x="2447" y="651"/>
                  </a:lnTo>
                  <a:lnTo>
                    <a:pt x="2431" y="658"/>
                  </a:lnTo>
                  <a:lnTo>
                    <a:pt x="2430" y="652"/>
                  </a:lnTo>
                  <a:lnTo>
                    <a:pt x="2430" y="651"/>
                  </a:lnTo>
                  <a:lnTo>
                    <a:pt x="2428" y="647"/>
                  </a:lnTo>
                  <a:lnTo>
                    <a:pt x="2428" y="642"/>
                  </a:lnTo>
                  <a:lnTo>
                    <a:pt x="2430" y="640"/>
                  </a:lnTo>
                  <a:lnTo>
                    <a:pt x="2430" y="638"/>
                  </a:lnTo>
                  <a:lnTo>
                    <a:pt x="2430" y="637"/>
                  </a:lnTo>
                  <a:lnTo>
                    <a:pt x="2431" y="633"/>
                  </a:lnTo>
                  <a:lnTo>
                    <a:pt x="2431" y="630"/>
                  </a:lnTo>
                  <a:lnTo>
                    <a:pt x="2426" y="626"/>
                  </a:lnTo>
                  <a:lnTo>
                    <a:pt x="2421" y="624"/>
                  </a:lnTo>
                  <a:lnTo>
                    <a:pt x="2417" y="623"/>
                  </a:lnTo>
                  <a:lnTo>
                    <a:pt x="2412" y="621"/>
                  </a:lnTo>
                  <a:lnTo>
                    <a:pt x="2409" y="623"/>
                  </a:lnTo>
                  <a:lnTo>
                    <a:pt x="2400" y="628"/>
                  </a:lnTo>
                  <a:lnTo>
                    <a:pt x="2388" y="638"/>
                  </a:lnTo>
                  <a:lnTo>
                    <a:pt x="2377" y="651"/>
                  </a:lnTo>
                  <a:lnTo>
                    <a:pt x="2367" y="663"/>
                  </a:lnTo>
                  <a:lnTo>
                    <a:pt x="2362" y="672"/>
                  </a:lnTo>
                  <a:lnTo>
                    <a:pt x="2362" y="675"/>
                  </a:lnTo>
                  <a:lnTo>
                    <a:pt x="2362" y="679"/>
                  </a:lnTo>
                  <a:lnTo>
                    <a:pt x="2363" y="682"/>
                  </a:lnTo>
                  <a:lnTo>
                    <a:pt x="2365" y="687"/>
                  </a:lnTo>
                  <a:lnTo>
                    <a:pt x="2367" y="691"/>
                  </a:lnTo>
                  <a:lnTo>
                    <a:pt x="2367" y="694"/>
                  </a:lnTo>
                  <a:lnTo>
                    <a:pt x="2356" y="699"/>
                  </a:lnTo>
                  <a:lnTo>
                    <a:pt x="2344" y="701"/>
                  </a:lnTo>
                  <a:lnTo>
                    <a:pt x="2328" y="703"/>
                  </a:lnTo>
                  <a:lnTo>
                    <a:pt x="2313" y="703"/>
                  </a:lnTo>
                  <a:lnTo>
                    <a:pt x="2313" y="684"/>
                  </a:lnTo>
                  <a:lnTo>
                    <a:pt x="2297" y="687"/>
                  </a:lnTo>
                  <a:lnTo>
                    <a:pt x="2283" y="693"/>
                  </a:lnTo>
                  <a:lnTo>
                    <a:pt x="2271" y="691"/>
                  </a:lnTo>
                  <a:lnTo>
                    <a:pt x="2262" y="680"/>
                  </a:lnTo>
                  <a:lnTo>
                    <a:pt x="2227" y="675"/>
                  </a:lnTo>
                  <a:lnTo>
                    <a:pt x="2215" y="687"/>
                  </a:lnTo>
                  <a:lnTo>
                    <a:pt x="2201" y="696"/>
                  </a:lnTo>
                  <a:lnTo>
                    <a:pt x="2189" y="706"/>
                  </a:lnTo>
                  <a:lnTo>
                    <a:pt x="2182" y="719"/>
                  </a:lnTo>
                  <a:lnTo>
                    <a:pt x="2175" y="731"/>
                  </a:lnTo>
                  <a:lnTo>
                    <a:pt x="2168" y="743"/>
                  </a:lnTo>
                  <a:lnTo>
                    <a:pt x="2159" y="752"/>
                  </a:lnTo>
                  <a:lnTo>
                    <a:pt x="2131" y="761"/>
                  </a:lnTo>
                  <a:lnTo>
                    <a:pt x="2124" y="768"/>
                  </a:lnTo>
                  <a:lnTo>
                    <a:pt x="2119" y="776"/>
                  </a:lnTo>
                  <a:lnTo>
                    <a:pt x="2114" y="783"/>
                  </a:lnTo>
                  <a:lnTo>
                    <a:pt x="2102" y="792"/>
                  </a:lnTo>
                  <a:lnTo>
                    <a:pt x="2102" y="802"/>
                  </a:lnTo>
                  <a:lnTo>
                    <a:pt x="2117" y="802"/>
                  </a:lnTo>
                  <a:lnTo>
                    <a:pt x="2119" y="808"/>
                  </a:lnTo>
                  <a:lnTo>
                    <a:pt x="2121" y="811"/>
                  </a:lnTo>
                  <a:lnTo>
                    <a:pt x="2122" y="815"/>
                  </a:lnTo>
                  <a:lnTo>
                    <a:pt x="2126" y="818"/>
                  </a:lnTo>
                  <a:lnTo>
                    <a:pt x="2129" y="820"/>
                  </a:lnTo>
                  <a:lnTo>
                    <a:pt x="2136" y="822"/>
                  </a:lnTo>
                  <a:lnTo>
                    <a:pt x="2140" y="818"/>
                  </a:lnTo>
                  <a:lnTo>
                    <a:pt x="2143" y="816"/>
                  </a:lnTo>
                  <a:lnTo>
                    <a:pt x="2149" y="815"/>
                  </a:lnTo>
                  <a:lnTo>
                    <a:pt x="2154" y="815"/>
                  </a:lnTo>
                  <a:lnTo>
                    <a:pt x="2163" y="815"/>
                  </a:lnTo>
                  <a:lnTo>
                    <a:pt x="2170" y="823"/>
                  </a:lnTo>
                  <a:lnTo>
                    <a:pt x="2175" y="830"/>
                  </a:lnTo>
                  <a:lnTo>
                    <a:pt x="2178" y="839"/>
                  </a:lnTo>
                  <a:lnTo>
                    <a:pt x="2182" y="853"/>
                  </a:lnTo>
                  <a:lnTo>
                    <a:pt x="2184" y="862"/>
                  </a:lnTo>
                  <a:lnTo>
                    <a:pt x="2182" y="867"/>
                  </a:lnTo>
                  <a:lnTo>
                    <a:pt x="2177" y="872"/>
                  </a:lnTo>
                  <a:lnTo>
                    <a:pt x="2175" y="881"/>
                  </a:lnTo>
                  <a:lnTo>
                    <a:pt x="2175" y="891"/>
                  </a:lnTo>
                  <a:lnTo>
                    <a:pt x="2178" y="900"/>
                  </a:lnTo>
                  <a:lnTo>
                    <a:pt x="2182" y="909"/>
                  </a:lnTo>
                  <a:lnTo>
                    <a:pt x="2185" y="921"/>
                  </a:lnTo>
                  <a:lnTo>
                    <a:pt x="2175" y="932"/>
                  </a:lnTo>
                  <a:lnTo>
                    <a:pt x="2168" y="944"/>
                  </a:lnTo>
                  <a:lnTo>
                    <a:pt x="2163" y="956"/>
                  </a:lnTo>
                  <a:lnTo>
                    <a:pt x="2156" y="972"/>
                  </a:lnTo>
                  <a:lnTo>
                    <a:pt x="2152" y="975"/>
                  </a:lnTo>
                  <a:lnTo>
                    <a:pt x="2143" y="986"/>
                  </a:lnTo>
                  <a:lnTo>
                    <a:pt x="2133" y="998"/>
                  </a:lnTo>
                  <a:lnTo>
                    <a:pt x="2122" y="1012"/>
                  </a:lnTo>
                  <a:lnTo>
                    <a:pt x="2110" y="1024"/>
                  </a:lnTo>
                  <a:lnTo>
                    <a:pt x="2100" y="1036"/>
                  </a:lnTo>
                  <a:lnTo>
                    <a:pt x="2093" y="1045"/>
                  </a:lnTo>
                  <a:lnTo>
                    <a:pt x="2089" y="1049"/>
                  </a:lnTo>
                  <a:lnTo>
                    <a:pt x="2077" y="1052"/>
                  </a:lnTo>
                  <a:lnTo>
                    <a:pt x="2065" y="1050"/>
                  </a:lnTo>
                  <a:lnTo>
                    <a:pt x="2054" y="1050"/>
                  </a:lnTo>
                  <a:lnTo>
                    <a:pt x="2044" y="1052"/>
                  </a:lnTo>
                  <a:lnTo>
                    <a:pt x="2035" y="1061"/>
                  </a:lnTo>
                  <a:lnTo>
                    <a:pt x="2028" y="1071"/>
                  </a:lnTo>
                  <a:lnTo>
                    <a:pt x="2023" y="1082"/>
                  </a:lnTo>
                  <a:lnTo>
                    <a:pt x="2016" y="1092"/>
                  </a:lnTo>
                  <a:lnTo>
                    <a:pt x="2006" y="1099"/>
                  </a:lnTo>
                  <a:lnTo>
                    <a:pt x="2004" y="1099"/>
                  </a:lnTo>
                  <a:lnTo>
                    <a:pt x="2002" y="1101"/>
                  </a:lnTo>
                  <a:lnTo>
                    <a:pt x="2000" y="1101"/>
                  </a:lnTo>
                  <a:lnTo>
                    <a:pt x="1997" y="1101"/>
                  </a:lnTo>
                  <a:lnTo>
                    <a:pt x="1993" y="1103"/>
                  </a:lnTo>
                  <a:lnTo>
                    <a:pt x="1997" y="1113"/>
                  </a:lnTo>
                  <a:lnTo>
                    <a:pt x="2004" y="1124"/>
                  </a:lnTo>
                  <a:lnTo>
                    <a:pt x="2009" y="1136"/>
                  </a:lnTo>
                  <a:lnTo>
                    <a:pt x="2016" y="1148"/>
                  </a:lnTo>
                  <a:lnTo>
                    <a:pt x="2019" y="1159"/>
                  </a:lnTo>
                  <a:lnTo>
                    <a:pt x="2021" y="1171"/>
                  </a:lnTo>
                  <a:lnTo>
                    <a:pt x="2018" y="1179"/>
                  </a:lnTo>
                  <a:lnTo>
                    <a:pt x="2011" y="1186"/>
                  </a:lnTo>
                  <a:lnTo>
                    <a:pt x="1997" y="1192"/>
                  </a:lnTo>
                  <a:lnTo>
                    <a:pt x="1974" y="1195"/>
                  </a:lnTo>
                  <a:lnTo>
                    <a:pt x="1974" y="1186"/>
                  </a:lnTo>
                  <a:lnTo>
                    <a:pt x="1972" y="1178"/>
                  </a:lnTo>
                  <a:lnTo>
                    <a:pt x="1972" y="1166"/>
                  </a:lnTo>
                  <a:lnTo>
                    <a:pt x="1974" y="1152"/>
                  </a:lnTo>
                  <a:lnTo>
                    <a:pt x="1974" y="1141"/>
                  </a:lnTo>
                  <a:lnTo>
                    <a:pt x="1969" y="1141"/>
                  </a:lnTo>
                  <a:lnTo>
                    <a:pt x="1965" y="1141"/>
                  </a:lnTo>
                  <a:lnTo>
                    <a:pt x="1962" y="1141"/>
                  </a:lnTo>
                  <a:lnTo>
                    <a:pt x="1960" y="1141"/>
                  </a:lnTo>
                  <a:lnTo>
                    <a:pt x="1958" y="1139"/>
                  </a:lnTo>
                  <a:lnTo>
                    <a:pt x="1955" y="1138"/>
                  </a:lnTo>
                  <a:lnTo>
                    <a:pt x="1951" y="1132"/>
                  </a:lnTo>
                  <a:lnTo>
                    <a:pt x="1955" y="1127"/>
                  </a:lnTo>
                  <a:lnTo>
                    <a:pt x="1958" y="1122"/>
                  </a:lnTo>
                  <a:lnTo>
                    <a:pt x="1960" y="1117"/>
                  </a:lnTo>
                  <a:lnTo>
                    <a:pt x="1964" y="1110"/>
                  </a:lnTo>
                  <a:lnTo>
                    <a:pt x="1955" y="1110"/>
                  </a:lnTo>
                  <a:lnTo>
                    <a:pt x="1944" y="1108"/>
                  </a:lnTo>
                  <a:lnTo>
                    <a:pt x="1932" y="1111"/>
                  </a:lnTo>
                  <a:lnTo>
                    <a:pt x="1918" y="1117"/>
                  </a:lnTo>
                  <a:lnTo>
                    <a:pt x="1906" y="1122"/>
                  </a:lnTo>
                  <a:lnTo>
                    <a:pt x="1906" y="1118"/>
                  </a:lnTo>
                  <a:lnTo>
                    <a:pt x="1908" y="1113"/>
                  </a:lnTo>
                  <a:lnTo>
                    <a:pt x="1910" y="1110"/>
                  </a:lnTo>
                  <a:lnTo>
                    <a:pt x="1911" y="1104"/>
                  </a:lnTo>
                  <a:lnTo>
                    <a:pt x="1913" y="1101"/>
                  </a:lnTo>
                  <a:lnTo>
                    <a:pt x="1916" y="1094"/>
                  </a:lnTo>
                  <a:lnTo>
                    <a:pt x="1913" y="1094"/>
                  </a:lnTo>
                  <a:lnTo>
                    <a:pt x="1910" y="1092"/>
                  </a:lnTo>
                  <a:lnTo>
                    <a:pt x="1906" y="1092"/>
                  </a:lnTo>
                  <a:lnTo>
                    <a:pt x="1901" y="1090"/>
                  </a:lnTo>
                  <a:lnTo>
                    <a:pt x="1890" y="1101"/>
                  </a:lnTo>
                  <a:lnTo>
                    <a:pt x="1878" y="1110"/>
                  </a:lnTo>
                  <a:lnTo>
                    <a:pt x="1866" y="1120"/>
                  </a:lnTo>
                  <a:lnTo>
                    <a:pt x="1859" y="1132"/>
                  </a:lnTo>
                  <a:lnTo>
                    <a:pt x="1866" y="1136"/>
                  </a:lnTo>
                  <a:lnTo>
                    <a:pt x="1871" y="1139"/>
                  </a:lnTo>
                  <a:lnTo>
                    <a:pt x="1875" y="1143"/>
                  </a:lnTo>
                  <a:lnTo>
                    <a:pt x="1878" y="1146"/>
                  </a:lnTo>
                  <a:lnTo>
                    <a:pt x="1882" y="1152"/>
                  </a:lnTo>
                  <a:lnTo>
                    <a:pt x="1892" y="1146"/>
                  </a:lnTo>
                  <a:lnTo>
                    <a:pt x="1901" y="1143"/>
                  </a:lnTo>
                  <a:lnTo>
                    <a:pt x="1910" y="1143"/>
                  </a:lnTo>
                  <a:lnTo>
                    <a:pt x="1920" y="1148"/>
                  </a:lnTo>
                  <a:lnTo>
                    <a:pt x="1925" y="1148"/>
                  </a:lnTo>
                  <a:lnTo>
                    <a:pt x="1925" y="1160"/>
                  </a:lnTo>
                  <a:lnTo>
                    <a:pt x="1906" y="1160"/>
                  </a:lnTo>
                  <a:lnTo>
                    <a:pt x="1899" y="1169"/>
                  </a:lnTo>
                  <a:lnTo>
                    <a:pt x="1892" y="1176"/>
                  </a:lnTo>
                  <a:lnTo>
                    <a:pt x="1887" y="1183"/>
                  </a:lnTo>
                  <a:lnTo>
                    <a:pt x="1882" y="1195"/>
                  </a:lnTo>
                  <a:lnTo>
                    <a:pt x="1896" y="1204"/>
                  </a:lnTo>
                  <a:lnTo>
                    <a:pt x="1904" y="1218"/>
                  </a:lnTo>
                  <a:lnTo>
                    <a:pt x="1911" y="1237"/>
                  </a:lnTo>
                  <a:lnTo>
                    <a:pt x="1915" y="1256"/>
                  </a:lnTo>
                  <a:lnTo>
                    <a:pt x="1916" y="1277"/>
                  </a:lnTo>
                  <a:lnTo>
                    <a:pt x="1916" y="1295"/>
                  </a:lnTo>
                  <a:lnTo>
                    <a:pt x="1904" y="1303"/>
                  </a:lnTo>
                  <a:lnTo>
                    <a:pt x="1897" y="1317"/>
                  </a:lnTo>
                  <a:lnTo>
                    <a:pt x="1890" y="1330"/>
                  </a:lnTo>
                  <a:lnTo>
                    <a:pt x="1882" y="1344"/>
                  </a:lnTo>
                  <a:lnTo>
                    <a:pt x="1864" y="1363"/>
                  </a:lnTo>
                  <a:lnTo>
                    <a:pt x="1841" y="1377"/>
                  </a:lnTo>
                  <a:lnTo>
                    <a:pt x="1817" y="1387"/>
                  </a:lnTo>
                  <a:lnTo>
                    <a:pt x="1789" y="1396"/>
                  </a:lnTo>
                  <a:lnTo>
                    <a:pt x="1763" y="1401"/>
                  </a:lnTo>
                  <a:lnTo>
                    <a:pt x="1763" y="1408"/>
                  </a:lnTo>
                  <a:lnTo>
                    <a:pt x="1763" y="1412"/>
                  </a:lnTo>
                  <a:lnTo>
                    <a:pt x="1763" y="1415"/>
                  </a:lnTo>
                  <a:lnTo>
                    <a:pt x="1763" y="1417"/>
                  </a:lnTo>
                  <a:lnTo>
                    <a:pt x="1765" y="1419"/>
                  </a:lnTo>
                  <a:lnTo>
                    <a:pt x="1765" y="1424"/>
                  </a:lnTo>
                  <a:lnTo>
                    <a:pt x="1766" y="1429"/>
                  </a:lnTo>
                  <a:lnTo>
                    <a:pt x="1763" y="1433"/>
                  </a:lnTo>
                  <a:lnTo>
                    <a:pt x="1759" y="1436"/>
                  </a:lnTo>
                  <a:lnTo>
                    <a:pt x="1758" y="1438"/>
                  </a:lnTo>
                  <a:lnTo>
                    <a:pt x="1754" y="1441"/>
                  </a:lnTo>
                  <a:lnTo>
                    <a:pt x="1747" y="1445"/>
                  </a:lnTo>
                  <a:lnTo>
                    <a:pt x="1745" y="1445"/>
                  </a:lnTo>
                  <a:lnTo>
                    <a:pt x="1744" y="1447"/>
                  </a:lnTo>
                  <a:lnTo>
                    <a:pt x="1742" y="1447"/>
                  </a:lnTo>
                  <a:lnTo>
                    <a:pt x="1740" y="1447"/>
                  </a:lnTo>
                  <a:lnTo>
                    <a:pt x="1737" y="1448"/>
                  </a:lnTo>
                  <a:lnTo>
                    <a:pt x="1735" y="1443"/>
                  </a:lnTo>
                  <a:lnTo>
                    <a:pt x="1733" y="1438"/>
                  </a:lnTo>
                  <a:lnTo>
                    <a:pt x="1733" y="1433"/>
                  </a:lnTo>
                  <a:lnTo>
                    <a:pt x="1733" y="1424"/>
                  </a:lnTo>
                  <a:lnTo>
                    <a:pt x="1737" y="1422"/>
                  </a:lnTo>
                  <a:lnTo>
                    <a:pt x="1740" y="1422"/>
                  </a:lnTo>
                  <a:lnTo>
                    <a:pt x="1744" y="1420"/>
                  </a:lnTo>
                  <a:lnTo>
                    <a:pt x="1745" y="1417"/>
                  </a:lnTo>
                  <a:lnTo>
                    <a:pt x="1747" y="1413"/>
                  </a:lnTo>
                  <a:lnTo>
                    <a:pt x="1745" y="1410"/>
                  </a:lnTo>
                  <a:lnTo>
                    <a:pt x="1742" y="1405"/>
                  </a:lnTo>
                  <a:lnTo>
                    <a:pt x="1740" y="1401"/>
                  </a:lnTo>
                  <a:lnTo>
                    <a:pt x="1737" y="1399"/>
                  </a:lnTo>
                  <a:lnTo>
                    <a:pt x="1735" y="1399"/>
                  </a:lnTo>
                  <a:lnTo>
                    <a:pt x="1730" y="1398"/>
                  </a:lnTo>
                  <a:lnTo>
                    <a:pt x="1724" y="1398"/>
                  </a:lnTo>
                  <a:lnTo>
                    <a:pt x="1718" y="1406"/>
                  </a:lnTo>
                  <a:lnTo>
                    <a:pt x="1711" y="1412"/>
                  </a:lnTo>
                  <a:lnTo>
                    <a:pt x="1705" y="1417"/>
                  </a:lnTo>
                  <a:lnTo>
                    <a:pt x="1700" y="1426"/>
                  </a:lnTo>
                  <a:lnTo>
                    <a:pt x="1698" y="1440"/>
                  </a:lnTo>
                  <a:lnTo>
                    <a:pt x="1714" y="1455"/>
                  </a:lnTo>
                  <a:lnTo>
                    <a:pt x="1726" y="1471"/>
                  </a:lnTo>
                  <a:lnTo>
                    <a:pt x="1737" y="1488"/>
                  </a:lnTo>
                  <a:lnTo>
                    <a:pt x="1742" y="1511"/>
                  </a:lnTo>
                  <a:lnTo>
                    <a:pt x="1744" y="1539"/>
                  </a:lnTo>
                  <a:lnTo>
                    <a:pt x="1686" y="1586"/>
                  </a:lnTo>
                  <a:lnTo>
                    <a:pt x="1679" y="1586"/>
                  </a:lnTo>
                  <a:lnTo>
                    <a:pt x="1674" y="1567"/>
                  </a:lnTo>
                  <a:lnTo>
                    <a:pt x="1663" y="1553"/>
                  </a:lnTo>
                  <a:lnTo>
                    <a:pt x="1649" y="1541"/>
                  </a:lnTo>
                  <a:lnTo>
                    <a:pt x="1634" y="1529"/>
                  </a:lnTo>
                  <a:lnTo>
                    <a:pt x="1618" y="1516"/>
                  </a:lnTo>
                  <a:lnTo>
                    <a:pt x="1611" y="1544"/>
                  </a:lnTo>
                  <a:lnTo>
                    <a:pt x="1602" y="1567"/>
                  </a:lnTo>
                  <a:lnTo>
                    <a:pt x="1611" y="1572"/>
                  </a:lnTo>
                  <a:lnTo>
                    <a:pt x="1615" y="1579"/>
                  </a:lnTo>
                  <a:lnTo>
                    <a:pt x="1616" y="1588"/>
                  </a:lnTo>
                  <a:lnTo>
                    <a:pt x="1622" y="1598"/>
                  </a:lnTo>
                  <a:lnTo>
                    <a:pt x="1623" y="1600"/>
                  </a:lnTo>
                  <a:lnTo>
                    <a:pt x="1627" y="1600"/>
                  </a:lnTo>
                  <a:lnTo>
                    <a:pt x="1630" y="1600"/>
                  </a:lnTo>
                  <a:lnTo>
                    <a:pt x="1634" y="1600"/>
                  </a:lnTo>
                  <a:lnTo>
                    <a:pt x="1637" y="1602"/>
                  </a:lnTo>
                  <a:lnTo>
                    <a:pt x="1651" y="1616"/>
                  </a:lnTo>
                  <a:lnTo>
                    <a:pt x="1662" y="1637"/>
                  </a:lnTo>
                  <a:lnTo>
                    <a:pt x="1669" y="1661"/>
                  </a:lnTo>
                  <a:lnTo>
                    <a:pt x="1670" y="1686"/>
                  </a:lnTo>
                  <a:lnTo>
                    <a:pt x="1660" y="1686"/>
                  </a:lnTo>
                  <a:lnTo>
                    <a:pt x="1649" y="1677"/>
                  </a:lnTo>
                  <a:lnTo>
                    <a:pt x="1639" y="1672"/>
                  </a:lnTo>
                  <a:lnTo>
                    <a:pt x="1637" y="1670"/>
                  </a:lnTo>
                  <a:lnTo>
                    <a:pt x="1628" y="1663"/>
                  </a:lnTo>
                  <a:lnTo>
                    <a:pt x="1622" y="1649"/>
                  </a:lnTo>
                  <a:lnTo>
                    <a:pt x="1618" y="1633"/>
                  </a:lnTo>
                  <a:lnTo>
                    <a:pt x="1613" y="1619"/>
                  </a:lnTo>
                  <a:lnTo>
                    <a:pt x="1608" y="1605"/>
                  </a:lnTo>
                  <a:lnTo>
                    <a:pt x="1599" y="1593"/>
                  </a:lnTo>
                  <a:lnTo>
                    <a:pt x="1599" y="1590"/>
                  </a:lnTo>
                  <a:lnTo>
                    <a:pt x="1590" y="1593"/>
                  </a:lnTo>
                  <a:lnTo>
                    <a:pt x="1590" y="1590"/>
                  </a:lnTo>
                  <a:lnTo>
                    <a:pt x="1587" y="1576"/>
                  </a:lnTo>
                  <a:lnTo>
                    <a:pt x="1587" y="1558"/>
                  </a:lnTo>
                  <a:lnTo>
                    <a:pt x="1587" y="1539"/>
                  </a:lnTo>
                  <a:lnTo>
                    <a:pt x="1587" y="1518"/>
                  </a:lnTo>
                  <a:lnTo>
                    <a:pt x="1585" y="1499"/>
                  </a:lnTo>
                  <a:lnTo>
                    <a:pt x="1578" y="1483"/>
                  </a:lnTo>
                  <a:lnTo>
                    <a:pt x="1567" y="1471"/>
                  </a:lnTo>
                  <a:lnTo>
                    <a:pt x="1564" y="1474"/>
                  </a:lnTo>
                  <a:lnTo>
                    <a:pt x="1559" y="1478"/>
                  </a:lnTo>
                  <a:lnTo>
                    <a:pt x="1555" y="1480"/>
                  </a:lnTo>
                  <a:lnTo>
                    <a:pt x="1548" y="1481"/>
                  </a:lnTo>
                  <a:lnTo>
                    <a:pt x="1541" y="1481"/>
                  </a:lnTo>
                  <a:lnTo>
                    <a:pt x="1539" y="1481"/>
                  </a:lnTo>
                  <a:lnTo>
                    <a:pt x="1539" y="1480"/>
                  </a:lnTo>
                  <a:lnTo>
                    <a:pt x="1539" y="1480"/>
                  </a:lnTo>
                  <a:lnTo>
                    <a:pt x="1539" y="1480"/>
                  </a:lnTo>
                  <a:lnTo>
                    <a:pt x="1538" y="1480"/>
                  </a:lnTo>
                  <a:lnTo>
                    <a:pt x="1536" y="1478"/>
                  </a:lnTo>
                  <a:lnTo>
                    <a:pt x="1536" y="1457"/>
                  </a:lnTo>
                  <a:lnTo>
                    <a:pt x="1531" y="1440"/>
                  </a:lnTo>
                  <a:lnTo>
                    <a:pt x="1524" y="1426"/>
                  </a:lnTo>
                  <a:lnTo>
                    <a:pt x="1513" y="1413"/>
                  </a:lnTo>
                  <a:lnTo>
                    <a:pt x="1505" y="1399"/>
                  </a:lnTo>
                  <a:lnTo>
                    <a:pt x="1494" y="1382"/>
                  </a:lnTo>
                  <a:lnTo>
                    <a:pt x="1491" y="1385"/>
                  </a:lnTo>
                  <a:lnTo>
                    <a:pt x="1489" y="1387"/>
                  </a:lnTo>
                  <a:lnTo>
                    <a:pt x="1487" y="1391"/>
                  </a:lnTo>
                  <a:lnTo>
                    <a:pt x="1485" y="1392"/>
                  </a:lnTo>
                  <a:lnTo>
                    <a:pt x="1484" y="1394"/>
                  </a:lnTo>
                  <a:lnTo>
                    <a:pt x="1468" y="1396"/>
                  </a:lnTo>
                  <a:lnTo>
                    <a:pt x="1454" y="1394"/>
                  </a:lnTo>
                  <a:lnTo>
                    <a:pt x="1440" y="1394"/>
                  </a:lnTo>
                  <a:lnTo>
                    <a:pt x="1436" y="1408"/>
                  </a:lnTo>
                  <a:lnTo>
                    <a:pt x="1431" y="1415"/>
                  </a:lnTo>
                  <a:lnTo>
                    <a:pt x="1428" y="1417"/>
                  </a:lnTo>
                  <a:lnTo>
                    <a:pt x="1421" y="1417"/>
                  </a:lnTo>
                  <a:lnTo>
                    <a:pt x="1414" y="1419"/>
                  </a:lnTo>
                  <a:lnTo>
                    <a:pt x="1407" y="1424"/>
                  </a:lnTo>
                  <a:lnTo>
                    <a:pt x="1395" y="1455"/>
                  </a:lnTo>
                  <a:lnTo>
                    <a:pt x="1379" y="1455"/>
                  </a:lnTo>
                  <a:lnTo>
                    <a:pt x="1370" y="1462"/>
                  </a:lnTo>
                  <a:lnTo>
                    <a:pt x="1361" y="1471"/>
                  </a:lnTo>
                  <a:lnTo>
                    <a:pt x="1349" y="1478"/>
                  </a:lnTo>
                  <a:lnTo>
                    <a:pt x="1346" y="1513"/>
                  </a:lnTo>
                  <a:lnTo>
                    <a:pt x="1337" y="1543"/>
                  </a:lnTo>
                  <a:lnTo>
                    <a:pt x="1325" y="1567"/>
                  </a:lnTo>
                  <a:lnTo>
                    <a:pt x="1306" y="1590"/>
                  </a:lnTo>
                  <a:lnTo>
                    <a:pt x="1304" y="1590"/>
                  </a:lnTo>
                  <a:lnTo>
                    <a:pt x="1302" y="1588"/>
                  </a:lnTo>
                  <a:lnTo>
                    <a:pt x="1300" y="1588"/>
                  </a:lnTo>
                  <a:lnTo>
                    <a:pt x="1300" y="1588"/>
                  </a:lnTo>
                  <a:lnTo>
                    <a:pt x="1299" y="1586"/>
                  </a:lnTo>
                  <a:lnTo>
                    <a:pt x="1288" y="1574"/>
                  </a:lnTo>
                  <a:lnTo>
                    <a:pt x="1278" y="1555"/>
                  </a:lnTo>
                  <a:lnTo>
                    <a:pt x="1272" y="1539"/>
                  </a:lnTo>
                  <a:lnTo>
                    <a:pt x="1271" y="1536"/>
                  </a:lnTo>
                  <a:lnTo>
                    <a:pt x="1272" y="1532"/>
                  </a:lnTo>
                  <a:lnTo>
                    <a:pt x="1274" y="1529"/>
                  </a:lnTo>
                  <a:lnTo>
                    <a:pt x="1276" y="1527"/>
                  </a:lnTo>
                  <a:lnTo>
                    <a:pt x="1276" y="1525"/>
                  </a:lnTo>
                  <a:lnTo>
                    <a:pt x="1258" y="1499"/>
                  </a:lnTo>
                  <a:lnTo>
                    <a:pt x="1246" y="1471"/>
                  </a:lnTo>
                  <a:lnTo>
                    <a:pt x="1238" y="1441"/>
                  </a:lnTo>
                  <a:lnTo>
                    <a:pt x="1234" y="1405"/>
                  </a:lnTo>
                  <a:lnTo>
                    <a:pt x="1222" y="1406"/>
                  </a:lnTo>
                  <a:lnTo>
                    <a:pt x="1213" y="1406"/>
                  </a:lnTo>
                  <a:lnTo>
                    <a:pt x="1203" y="1405"/>
                  </a:lnTo>
                  <a:lnTo>
                    <a:pt x="1199" y="1401"/>
                  </a:lnTo>
                  <a:lnTo>
                    <a:pt x="1194" y="1398"/>
                  </a:lnTo>
                  <a:lnTo>
                    <a:pt x="1190" y="1394"/>
                  </a:lnTo>
                  <a:lnTo>
                    <a:pt x="1187" y="1391"/>
                  </a:lnTo>
                  <a:lnTo>
                    <a:pt x="1190" y="1378"/>
                  </a:lnTo>
                  <a:lnTo>
                    <a:pt x="1183" y="1368"/>
                  </a:lnTo>
                  <a:lnTo>
                    <a:pt x="1171" y="1359"/>
                  </a:lnTo>
                  <a:lnTo>
                    <a:pt x="1159" y="1351"/>
                  </a:lnTo>
                  <a:lnTo>
                    <a:pt x="1148" y="1340"/>
                  </a:lnTo>
                  <a:lnTo>
                    <a:pt x="1119" y="1344"/>
                  </a:lnTo>
                  <a:lnTo>
                    <a:pt x="1089" y="1344"/>
                  </a:lnTo>
                  <a:lnTo>
                    <a:pt x="1059" y="1342"/>
                  </a:lnTo>
                  <a:lnTo>
                    <a:pt x="1030" y="1340"/>
                  </a:lnTo>
                  <a:lnTo>
                    <a:pt x="1025" y="1330"/>
                  </a:lnTo>
                  <a:lnTo>
                    <a:pt x="1018" y="1317"/>
                  </a:lnTo>
                  <a:lnTo>
                    <a:pt x="1007" y="1321"/>
                  </a:lnTo>
                  <a:lnTo>
                    <a:pt x="1000" y="1323"/>
                  </a:lnTo>
                  <a:lnTo>
                    <a:pt x="991" y="1324"/>
                  </a:lnTo>
                  <a:lnTo>
                    <a:pt x="979" y="1324"/>
                  </a:lnTo>
                  <a:lnTo>
                    <a:pt x="969" y="1317"/>
                  </a:lnTo>
                  <a:lnTo>
                    <a:pt x="958" y="1312"/>
                  </a:lnTo>
                  <a:lnTo>
                    <a:pt x="946" y="1305"/>
                  </a:lnTo>
                  <a:lnTo>
                    <a:pt x="937" y="1298"/>
                  </a:lnTo>
                  <a:lnTo>
                    <a:pt x="934" y="1288"/>
                  </a:lnTo>
                  <a:lnTo>
                    <a:pt x="929" y="1279"/>
                  </a:lnTo>
                  <a:lnTo>
                    <a:pt x="918" y="1270"/>
                  </a:lnTo>
                  <a:lnTo>
                    <a:pt x="916" y="1270"/>
                  </a:lnTo>
                  <a:lnTo>
                    <a:pt x="915" y="1270"/>
                  </a:lnTo>
                  <a:lnTo>
                    <a:pt x="913" y="1270"/>
                  </a:lnTo>
                  <a:lnTo>
                    <a:pt x="909" y="1270"/>
                  </a:lnTo>
                  <a:lnTo>
                    <a:pt x="902" y="1270"/>
                  </a:lnTo>
                  <a:lnTo>
                    <a:pt x="906" y="1284"/>
                  </a:lnTo>
                  <a:lnTo>
                    <a:pt x="911" y="1300"/>
                  </a:lnTo>
                  <a:lnTo>
                    <a:pt x="920" y="1316"/>
                  </a:lnTo>
                  <a:lnTo>
                    <a:pt x="927" y="1330"/>
                  </a:lnTo>
                  <a:lnTo>
                    <a:pt x="934" y="1340"/>
                  </a:lnTo>
                  <a:lnTo>
                    <a:pt x="936" y="1335"/>
                  </a:lnTo>
                  <a:lnTo>
                    <a:pt x="937" y="1333"/>
                  </a:lnTo>
                  <a:lnTo>
                    <a:pt x="937" y="1331"/>
                  </a:lnTo>
                  <a:lnTo>
                    <a:pt x="939" y="1331"/>
                  </a:lnTo>
                  <a:lnTo>
                    <a:pt x="941" y="1331"/>
                  </a:lnTo>
                  <a:lnTo>
                    <a:pt x="946" y="1333"/>
                  </a:lnTo>
                  <a:lnTo>
                    <a:pt x="948" y="1338"/>
                  </a:lnTo>
                  <a:lnTo>
                    <a:pt x="950" y="1344"/>
                  </a:lnTo>
                  <a:lnTo>
                    <a:pt x="950" y="1349"/>
                  </a:lnTo>
                  <a:lnTo>
                    <a:pt x="951" y="1354"/>
                  </a:lnTo>
                  <a:lnTo>
                    <a:pt x="953" y="1359"/>
                  </a:lnTo>
                  <a:lnTo>
                    <a:pt x="960" y="1358"/>
                  </a:lnTo>
                  <a:lnTo>
                    <a:pt x="969" y="1356"/>
                  </a:lnTo>
                  <a:lnTo>
                    <a:pt x="979" y="1356"/>
                  </a:lnTo>
                  <a:lnTo>
                    <a:pt x="995" y="1338"/>
                  </a:lnTo>
                  <a:lnTo>
                    <a:pt x="1014" y="1324"/>
                  </a:lnTo>
                  <a:lnTo>
                    <a:pt x="1016" y="1342"/>
                  </a:lnTo>
                  <a:lnTo>
                    <a:pt x="1018" y="1356"/>
                  </a:lnTo>
                  <a:lnTo>
                    <a:pt x="1044" y="1370"/>
                  </a:lnTo>
                  <a:lnTo>
                    <a:pt x="1065" y="1387"/>
                  </a:lnTo>
                  <a:lnTo>
                    <a:pt x="1058" y="1396"/>
                  </a:lnTo>
                  <a:lnTo>
                    <a:pt x="1052" y="1405"/>
                  </a:lnTo>
                  <a:lnTo>
                    <a:pt x="1046" y="1412"/>
                  </a:lnTo>
                  <a:lnTo>
                    <a:pt x="1033" y="1417"/>
                  </a:lnTo>
                  <a:lnTo>
                    <a:pt x="1033" y="1436"/>
                  </a:lnTo>
                  <a:lnTo>
                    <a:pt x="1016" y="1447"/>
                  </a:lnTo>
                  <a:lnTo>
                    <a:pt x="998" y="1459"/>
                  </a:lnTo>
                  <a:lnTo>
                    <a:pt x="998" y="1467"/>
                  </a:lnTo>
                  <a:lnTo>
                    <a:pt x="976" y="1467"/>
                  </a:lnTo>
                  <a:lnTo>
                    <a:pt x="963" y="1474"/>
                  </a:lnTo>
                  <a:lnTo>
                    <a:pt x="953" y="1485"/>
                  </a:lnTo>
                  <a:lnTo>
                    <a:pt x="941" y="1494"/>
                  </a:lnTo>
                  <a:lnTo>
                    <a:pt x="925" y="1501"/>
                  </a:lnTo>
                  <a:lnTo>
                    <a:pt x="909" y="1504"/>
                  </a:lnTo>
                  <a:lnTo>
                    <a:pt x="892" y="1509"/>
                  </a:lnTo>
                  <a:lnTo>
                    <a:pt x="878" y="1515"/>
                  </a:lnTo>
                  <a:lnTo>
                    <a:pt x="866" y="1522"/>
                  </a:lnTo>
                  <a:lnTo>
                    <a:pt x="854" y="1525"/>
                  </a:lnTo>
                  <a:lnTo>
                    <a:pt x="845" y="1525"/>
                  </a:lnTo>
                  <a:lnTo>
                    <a:pt x="841" y="1523"/>
                  </a:lnTo>
                  <a:lnTo>
                    <a:pt x="840" y="1523"/>
                  </a:lnTo>
                  <a:lnTo>
                    <a:pt x="838" y="1522"/>
                  </a:lnTo>
                  <a:lnTo>
                    <a:pt x="838" y="1522"/>
                  </a:lnTo>
                  <a:lnTo>
                    <a:pt x="836" y="1520"/>
                  </a:lnTo>
                  <a:lnTo>
                    <a:pt x="834" y="1516"/>
                  </a:lnTo>
                  <a:lnTo>
                    <a:pt x="829" y="1506"/>
                  </a:lnTo>
                  <a:lnTo>
                    <a:pt x="827" y="1495"/>
                  </a:lnTo>
                  <a:lnTo>
                    <a:pt x="827" y="1485"/>
                  </a:lnTo>
                  <a:lnTo>
                    <a:pt x="826" y="1474"/>
                  </a:lnTo>
                  <a:lnTo>
                    <a:pt x="817" y="1457"/>
                  </a:lnTo>
                  <a:lnTo>
                    <a:pt x="805" y="1441"/>
                  </a:lnTo>
                  <a:lnTo>
                    <a:pt x="792" y="1427"/>
                  </a:lnTo>
                  <a:lnTo>
                    <a:pt x="780" y="1413"/>
                  </a:lnTo>
                  <a:lnTo>
                    <a:pt x="777" y="1403"/>
                  </a:lnTo>
                  <a:lnTo>
                    <a:pt x="775" y="1391"/>
                  </a:lnTo>
                  <a:lnTo>
                    <a:pt x="773" y="1378"/>
                  </a:lnTo>
                  <a:lnTo>
                    <a:pt x="768" y="1368"/>
                  </a:lnTo>
                  <a:lnTo>
                    <a:pt x="749" y="1356"/>
                  </a:lnTo>
                  <a:lnTo>
                    <a:pt x="744" y="1344"/>
                  </a:lnTo>
                  <a:lnTo>
                    <a:pt x="738" y="1331"/>
                  </a:lnTo>
                  <a:lnTo>
                    <a:pt x="733" y="1319"/>
                  </a:lnTo>
                  <a:lnTo>
                    <a:pt x="726" y="1309"/>
                  </a:lnTo>
                  <a:lnTo>
                    <a:pt x="716" y="1302"/>
                  </a:lnTo>
                  <a:lnTo>
                    <a:pt x="710" y="1300"/>
                  </a:lnTo>
                  <a:lnTo>
                    <a:pt x="709" y="1296"/>
                  </a:lnTo>
                  <a:lnTo>
                    <a:pt x="705" y="1295"/>
                  </a:lnTo>
                  <a:lnTo>
                    <a:pt x="702" y="1293"/>
                  </a:lnTo>
                  <a:lnTo>
                    <a:pt x="698" y="1291"/>
                  </a:lnTo>
                  <a:lnTo>
                    <a:pt x="695" y="1288"/>
                  </a:lnTo>
                  <a:lnTo>
                    <a:pt x="691" y="1282"/>
                  </a:lnTo>
                  <a:lnTo>
                    <a:pt x="688" y="1275"/>
                  </a:lnTo>
                  <a:lnTo>
                    <a:pt x="684" y="1275"/>
                  </a:lnTo>
                  <a:lnTo>
                    <a:pt x="684" y="1282"/>
                  </a:lnTo>
                  <a:lnTo>
                    <a:pt x="696" y="1298"/>
                  </a:lnTo>
                  <a:lnTo>
                    <a:pt x="707" y="1316"/>
                  </a:lnTo>
                  <a:lnTo>
                    <a:pt x="714" y="1337"/>
                  </a:lnTo>
                  <a:lnTo>
                    <a:pt x="721" y="1356"/>
                  </a:lnTo>
                  <a:lnTo>
                    <a:pt x="730" y="1375"/>
                  </a:lnTo>
                  <a:lnTo>
                    <a:pt x="733" y="1378"/>
                  </a:lnTo>
                  <a:lnTo>
                    <a:pt x="738" y="1382"/>
                  </a:lnTo>
                  <a:lnTo>
                    <a:pt x="742" y="1385"/>
                  </a:lnTo>
                  <a:lnTo>
                    <a:pt x="747" y="1389"/>
                  </a:lnTo>
                  <a:lnTo>
                    <a:pt x="749" y="1394"/>
                  </a:lnTo>
                  <a:lnTo>
                    <a:pt x="749" y="1429"/>
                  </a:lnTo>
                  <a:lnTo>
                    <a:pt x="752" y="1433"/>
                  </a:lnTo>
                  <a:lnTo>
                    <a:pt x="756" y="1438"/>
                  </a:lnTo>
                  <a:lnTo>
                    <a:pt x="761" y="1441"/>
                  </a:lnTo>
                  <a:lnTo>
                    <a:pt x="766" y="1445"/>
                  </a:lnTo>
                  <a:lnTo>
                    <a:pt x="768" y="1448"/>
                  </a:lnTo>
                  <a:lnTo>
                    <a:pt x="771" y="1459"/>
                  </a:lnTo>
                  <a:lnTo>
                    <a:pt x="773" y="1467"/>
                  </a:lnTo>
                  <a:lnTo>
                    <a:pt x="777" y="1478"/>
                  </a:lnTo>
                  <a:lnTo>
                    <a:pt x="787" y="1490"/>
                  </a:lnTo>
                  <a:lnTo>
                    <a:pt x="803" y="1501"/>
                  </a:lnTo>
                  <a:lnTo>
                    <a:pt x="820" y="1511"/>
                  </a:lnTo>
                  <a:lnTo>
                    <a:pt x="834" y="1522"/>
                  </a:lnTo>
                  <a:lnTo>
                    <a:pt x="838" y="1527"/>
                  </a:lnTo>
                  <a:lnTo>
                    <a:pt x="838" y="1534"/>
                  </a:lnTo>
                  <a:lnTo>
                    <a:pt x="838" y="1539"/>
                  </a:lnTo>
                  <a:lnTo>
                    <a:pt x="840" y="1544"/>
                  </a:lnTo>
                  <a:lnTo>
                    <a:pt x="845" y="1550"/>
                  </a:lnTo>
                  <a:lnTo>
                    <a:pt x="860" y="1551"/>
                  </a:lnTo>
                  <a:lnTo>
                    <a:pt x="878" y="1543"/>
                  </a:lnTo>
                  <a:lnTo>
                    <a:pt x="902" y="1537"/>
                  </a:lnTo>
                  <a:lnTo>
                    <a:pt x="925" y="1532"/>
                  </a:lnTo>
                  <a:lnTo>
                    <a:pt x="946" y="1529"/>
                  </a:lnTo>
                  <a:lnTo>
                    <a:pt x="946" y="1532"/>
                  </a:lnTo>
                  <a:lnTo>
                    <a:pt x="941" y="1541"/>
                  </a:lnTo>
                  <a:lnTo>
                    <a:pt x="941" y="1551"/>
                  </a:lnTo>
                  <a:lnTo>
                    <a:pt x="937" y="1563"/>
                  </a:lnTo>
                  <a:lnTo>
                    <a:pt x="930" y="1581"/>
                  </a:lnTo>
                  <a:lnTo>
                    <a:pt x="920" y="1602"/>
                  </a:lnTo>
                  <a:lnTo>
                    <a:pt x="908" y="1623"/>
                  </a:lnTo>
                  <a:lnTo>
                    <a:pt x="895" y="1640"/>
                  </a:lnTo>
                  <a:lnTo>
                    <a:pt x="876" y="1659"/>
                  </a:lnTo>
                  <a:lnTo>
                    <a:pt x="855" y="1677"/>
                  </a:lnTo>
                  <a:lnTo>
                    <a:pt x="833" y="1694"/>
                  </a:lnTo>
                  <a:lnTo>
                    <a:pt x="812" y="1714"/>
                  </a:lnTo>
                  <a:lnTo>
                    <a:pt x="794" y="1735"/>
                  </a:lnTo>
                  <a:lnTo>
                    <a:pt x="780" y="1759"/>
                  </a:lnTo>
                  <a:lnTo>
                    <a:pt x="775" y="1782"/>
                  </a:lnTo>
                  <a:lnTo>
                    <a:pt x="778" y="1803"/>
                  </a:lnTo>
                  <a:lnTo>
                    <a:pt x="785" y="1824"/>
                  </a:lnTo>
                  <a:lnTo>
                    <a:pt x="792" y="1843"/>
                  </a:lnTo>
                  <a:lnTo>
                    <a:pt x="799" y="1864"/>
                  </a:lnTo>
                  <a:lnTo>
                    <a:pt x="805" y="1885"/>
                  </a:lnTo>
                  <a:lnTo>
                    <a:pt x="803" y="1906"/>
                  </a:lnTo>
                  <a:lnTo>
                    <a:pt x="792" y="1928"/>
                  </a:lnTo>
                  <a:lnTo>
                    <a:pt x="777" y="1939"/>
                  </a:lnTo>
                  <a:lnTo>
                    <a:pt x="759" y="1947"/>
                  </a:lnTo>
                  <a:lnTo>
                    <a:pt x="742" y="1956"/>
                  </a:lnTo>
                  <a:lnTo>
                    <a:pt x="728" y="1968"/>
                  </a:lnTo>
                  <a:lnTo>
                    <a:pt x="719" y="1986"/>
                  </a:lnTo>
                  <a:lnTo>
                    <a:pt x="728" y="1996"/>
                  </a:lnTo>
                  <a:lnTo>
                    <a:pt x="735" y="2012"/>
                  </a:lnTo>
                  <a:lnTo>
                    <a:pt x="738" y="2031"/>
                  </a:lnTo>
                  <a:lnTo>
                    <a:pt x="733" y="2035"/>
                  </a:lnTo>
                  <a:lnTo>
                    <a:pt x="730" y="2038"/>
                  </a:lnTo>
                  <a:lnTo>
                    <a:pt x="728" y="2040"/>
                  </a:lnTo>
                  <a:lnTo>
                    <a:pt x="724" y="2043"/>
                  </a:lnTo>
                  <a:lnTo>
                    <a:pt x="723" y="2047"/>
                  </a:lnTo>
                  <a:lnTo>
                    <a:pt x="719" y="2050"/>
                  </a:lnTo>
                  <a:lnTo>
                    <a:pt x="700" y="2054"/>
                  </a:lnTo>
                  <a:lnTo>
                    <a:pt x="695" y="2066"/>
                  </a:lnTo>
                  <a:lnTo>
                    <a:pt x="693" y="2080"/>
                  </a:lnTo>
                  <a:lnTo>
                    <a:pt x="691" y="2094"/>
                  </a:lnTo>
                  <a:lnTo>
                    <a:pt x="688" y="2108"/>
                  </a:lnTo>
                  <a:lnTo>
                    <a:pt x="665" y="2127"/>
                  </a:lnTo>
                  <a:lnTo>
                    <a:pt x="658" y="2143"/>
                  </a:lnTo>
                  <a:lnTo>
                    <a:pt x="649" y="2159"/>
                  </a:lnTo>
                  <a:lnTo>
                    <a:pt x="632" y="2174"/>
                  </a:lnTo>
                  <a:lnTo>
                    <a:pt x="611" y="2187"/>
                  </a:lnTo>
                  <a:lnTo>
                    <a:pt x="585" y="2194"/>
                  </a:lnTo>
                  <a:lnTo>
                    <a:pt x="559" y="2201"/>
                  </a:lnTo>
                  <a:lnTo>
                    <a:pt x="532" y="2206"/>
                  </a:lnTo>
                  <a:lnTo>
                    <a:pt x="508" y="2211"/>
                  </a:lnTo>
                  <a:lnTo>
                    <a:pt x="503" y="2208"/>
                  </a:lnTo>
                  <a:lnTo>
                    <a:pt x="499" y="2204"/>
                  </a:lnTo>
                  <a:lnTo>
                    <a:pt x="496" y="2202"/>
                  </a:lnTo>
                  <a:lnTo>
                    <a:pt x="492" y="2197"/>
                  </a:lnTo>
                  <a:lnTo>
                    <a:pt x="489" y="2194"/>
                  </a:lnTo>
                  <a:lnTo>
                    <a:pt x="487" y="2185"/>
                  </a:lnTo>
                  <a:lnTo>
                    <a:pt x="487" y="2174"/>
                  </a:lnTo>
                  <a:lnTo>
                    <a:pt x="487" y="2162"/>
                  </a:lnTo>
                  <a:lnTo>
                    <a:pt x="485" y="2150"/>
                  </a:lnTo>
                  <a:lnTo>
                    <a:pt x="475" y="2133"/>
                  </a:lnTo>
                  <a:lnTo>
                    <a:pt x="461" y="2117"/>
                  </a:lnTo>
                  <a:lnTo>
                    <a:pt x="447" y="2099"/>
                  </a:lnTo>
                  <a:lnTo>
                    <a:pt x="438" y="2082"/>
                  </a:lnTo>
                  <a:lnTo>
                    <a:pt x="442" y="2070"/>
                  </a:lnTo>
                  <a:lnTo>
                    <a:pt x="442" y="2068"/>
                  </a:lnTo>
                  <a:lnTo>
                    <a:pt x="438" y="2064"/>
                  </a:lnTo>
                  <a:lnTo>
                    <a:pt x="435" y="2063"/>
                  </a:lnTo>
                  <a:lnTo>
                    <a:pt x="433" y="2059"/>
                  </a:lnTo>
                  <a:lnTo>
                    <a:pt x="431" y="2059"/>
                  </a:lnTo>
                  <a:lnTo>
                    <a:pt x="429" y="2054"/>
                  </a:lnTo>
                  <a:lnTo>
                    <a:pt x="431" y="2049"/>
                  </a:lnTo>
                  <a:lnTo>
                    <a:pt x="431" y="2045"/>
                  </a:lnTo>
                  <a:lnTo>
                    <a:pt x="433" y="2042"/>
                  </a:lnTo>
                  <a:lnTo>
                    <a:pt x="435" y="2038"/>
                  </a:lnTo>
                  <a:lnTo>
                    <a:pt x="428" y="2035"/>
                  </a:lnTo>
                  <a:lnTo>
                    <a:pt x="428" y="2031"/>
                  </a:lnTo>
                  <a:lnTo>
                    <a:pt x="428" y="2028"/>
                  </a:lnTo>
                  <a:lnTo>
                    <a:pt x="429" y="2023"/>
                  </a:lnTo>
                  <a:lnTo>
                    <a:pt x="431" y="2019"/>
                  </a:lnTo>
                  <a:lnTo>
                    <a:pt x="431" y="2014"/>
                  </a:lnTo>
                  <a:lnTo>
                    <a:pt x="431" y="2009"/>
                  </a:lnTo>
                  <a:lnTo>
                    <a:pt x="424" y="1995"/>
                  </a:lnTo>
                  <a:lnTo>
                    <a:pt x="414" y="1979"/>
                  </a:lnTo>
                  <a:lnTo>
                    <a:pt x="403" y="1965"/>
                  </a:lnTo>
                  <a:lnTo>
                    <a:pt x="396" y="1951"/>
                  </a:lnTo>
                  <a:lnTo>
                    <a:pt x="394" y="1934"/>
                  </a:lnTo>
                  <a:lnTo>
                    <a:pt x="398" y="1914"/>
                  </a:lnTo>
                  <a:lnTo>
                    <a:pt x="405" y="1897"/>
                  </a:lnTo>
                  <a:lnTo>
                    <a:pt x="415" y="1878"/>
                  </a:lnTo>
                  <a:lnTo>
                    <a:pt x="422" y="1862"/>
                  </a:lnTo>
                  <a:lnTo>
                    <a:pt x="428" y="1848"/>
                  </a:lnTo>
                  <a:lnTo>
                    <a:pt x="421" y="1834"/>
                  </a:lnTo>
                  <a:lnTo>
                    <a:pt x="419" y="1822"/>
                  </a:lnTo>
                  <a:lnTo>
                    <a:pt x="419" y="1810"/>
                  </a:lnTo>
                  <a:lnTo>
                    <a:pt x="415" y="1794"/>
                  </a:lnTo>
                  <a:lnTo>
                    <a:pt x="405" y="1773"/>
                  </a:lnTo>
                  <a:lnTo>
                    <a:pt x="389" y="1752"/>
                  </a:lnTo>
                  <a:lnTo>
                    <a:pt x="374" y="1733"/>
                  </a:lnTo>
                  <a:lnTo>
                    <a:pt x="358" y="1717"/>
                  </a:lnTo>
                  <a:lnTo>
                    <a:pt x="363" y="1696"/>
                  </a:lnTo>
                  <a:lnTo>
                    <a:pt x="368" y="1677"/>
                  </a:lnTo>
                  <a:lnTo>
                    <a:pt x="374" y="1656"/>
                  </a:lnTo>
                  <a:lnTo>
                    <a:pt x="368" y="1653"/>
                  </a:lnTo>
                  <a:lnTo>
                    <a:pt x="365" y="1651"/>
                  </a:lnTo>
                  <a:lnTo>
                    <a:pt x="361" y="1647"/>
                  </a:lnTo>
                  <a:lnTo>
                    <a:pt x="358" y="1646"/>
                  </a:lnTo>
                  <a:lnTo>
                    <a:pt x="353" y="1646"/>
                  </a:lnTo>
                  <a:lnTo>
                    <a:pt x="346" y="1644"/>
                  </a:lnTo>
                  <a:lnTo>
                    <a:pt x="342" y="1647"/>
                  </a:lnTo>
                  <a:lnTo>
                    <a:pt x="340" y="1649"/>
                  </a:lnTo>
                  <a:lnTo>
                    <a:pt x="335" y="1651"/>
                  </a:lnTo>
                  <a:lnTo>
                    <a:pt x="330" y="1651"/>
                  </a:lnTo>
                  <a:lnTo>
                    <a:pt x="323" y="1651"/>
                  </a:lnTo>
                  <a:lnTo>
                    <a:pt x="304" y="1621"/>
                  </a:lnTo>
                  <a:lnTo>
                    <a:pt x="291" y="1619"/>
                  </a:lnTo>
                  <a:lnTo>
                    <a:pt x="279" y="1618"/>
                  </a:lnTo>
                  <a:lnTo>
                    <a:pt x="265" y="1616"/>
                  </a:lnTo>
                  <a:lnTo>
                    <a:pt x="248" y="1623"/>
                  </a:lnTo>
                  <a:lnTo>
                    <a:pt x="230" y="1630"/>
                  </a:lnTo>
                  <a:lnTo>
                    <a:pt x="216" y="1635"/>
                  </a:lnTo>
                  <a:lnTo>
                    <a:pt x="182" y="1628"/>
                  </a:lnTo>
                  <a:lnTo>
                    <a:pt x="178" y="1640"/>
                  </a:lnTo>
                  <a:lnTo>
                    <a:pt x="166" y="1640"/>
                  </a:lnTo>
                  <a:lnTo>
                    <a:pt x="155" y="1637"/>
                  </a:lnTo>
                  <a:lnTo>
                    <a:pt x="147" y="1635"/>
                  </a:lnTo>
                  <a:lnTo>
                    <a:pt x="143" y="1637"/>
                  </a:lnTo>
                  <a:lnTo>
                    <a:pt x="140" y="1640"/>
                  </a:lnTo>
                  <a:lnTo>
                    <a:pt x="134" y="1642"/>
                  </a:lnTo>
                  <a:lnTo>
                    <a:pt x="127" y="1644"/>
                  </a:lnTo>
                  <a:lnTo>
                    <a:pt x="117" y="1632"/>
                  </a:lnTo>
                  <a:lnTo>
                    <a:pt x="103" y="1625"/>
                  </a:lnTo>
                  <a:lnTo>
                    <a:pt x="89" y="1618"/>
                  </a:lnTo>
                  <a:lnTo>
                    <a:pt x="75" y="1611"/>
                  </a:lnTo>
                  <a:lnTo>
                    <a:pt x="63" y="1602"/>
                  </a:lnTo>
                  <a:lnTo>
                    <a:pt x="54" y="1579"/>
                  </a:lnTo>
                  <a:lnTo>
                    <a:pt x="44" y="1567"/>
                  </a:lnTo>
                  <a:lnTo>
                    <a:pt x="28" y="1555"/>
                  </a:lnTo>
                  <a:lnTo>
                    <a:pt x="14" y="1543"/>
                  </a:lnTo>
                  <a:lnTo>
                    <a:pt x="5" y="1532"/>
                  </a:lnTo>
                  <a:lnTo>
                    <a:pt x="5" y="1509"/>
                  </a:lnTo>
                  <a:lnTo>
                    <a:pt x="2" y="1499"/>
                  </a:lnTo>
                  <a:lnTo>
                    <a:pt x="3" y="1483"/>
                  </a:lnTo>
                  <a:lnTo>
                    <a:pt x="7" y="1469"/>
                  </a:lnTo>
                  <a:lnTo>
                    <a:pt x="10" y="1457"/>
                  </a:lnTo>
                  <a:lnTo>
                    <a:pt x="12" y="1448"/>
                  </a:lnTo>
                  <a:lnTo>
                    <a:pt x="12" y="1434"/>
                  </a:lnTo>
                  <a:lnTo>
                    <a:pt x="9" y="1426"/>
                  </a:lnTo>
                  <a:lnTo>
                    <a:pt x="3" y="1417"/>
                  </a:lnTo>
                  <a:lnTo>
                    <a:pt x="0" y="1410"/>
                  </a:lnTo>
                  <a:lnTo>
                    <a:pt x="0" y="1399"/>
                  </a:lnTo>
                  <a:lnTo>
                    <a:pt x="3" y="1385"/>
                  </a:lnTo>
                  <a:lnTo>
                    <a:pt x="10" y="1370"/>
                  </a:lnTo>
                  <a:lnTo>
                    <a:pt x="17" y="1352"/>
                  </a:lnTo>
                  <a:lnTo>
                    <a:pt x="24" y="1337"/>
                  </a:lnTo>
                  <a:lnTo>
                    <a:pt x="31" y="1324"/>
                  </a:lnTo>
                  <a:lnTo>
                    <a:pt x="35" y="1317"/>
                  </a:lnTo>
                  <a:lnTo>
                    <a:pt x="47" y="1307"/>
                  </a:lnTo>
                  <a:lnTo>
                    <a:pt x="61" y="1298"/>
                  </a:lnTo>
                  <a:lnTo>
                    <a:pt x="75" y="1291"/>
                  </a:lnTo>
                  <a:lnTo>
                    <a:pt x="89" y="1282"/>
                  </a:lnTo>
                  <a:lnTo>
                    <a:pt x="92" y="1274"/>
                  </a:lnTo>
                  <a:lnTo>
                    <a:pt x="92" y="1263"/>
                  </a:lnTo>
                  <a:lnTo>
                    <a:pt x="91" y="1251"/>
                  </a:lnTo>
                  <a:lnTo>
                    <a:pt x="92" y="1241"/>
                  </a:lnTo>
                  <a:lnTo>
                    <a:pt x="101" y="1227"/>
                  </a:lnTo>
                  <a:lnTo>
                    <a:pt x="113" y="1216"/>
                  </a:lnTo>
                  <a:lnTo>
                    <a:pt x="126" y="1206"/>
                  </a:lnTo>
                  <a:lnTo>
                    <a:pt x="138" y="1195"/>
                  </a:lnTo>
                  <a:lnTo>
                    <a:pt x="148" y="1183"/>
                  </a:lnTo>
                  <a:lnTo>
                    <a:pt x="154" y="1167"/>
                  </a:lnTo>
                  <a:lnTo>
                    <a:pt x="154" y="1166"/>
                  </a:lnTo>
                  <a:lnTo>
                    <a:pt x="152" y="1166"/>
                  </a:lnTo>
                  <a:lnTo>
                    <a:pt x="152" y="1164"/>
                  </a:lnTo>
                  <a:lnTo>
                    <a:pt x="152" y="1162"/>
                  </a:lnTo>
                  <a:lnTo>
                    <a:pt x="150" y="1160"/>
                  </a:lnTo>
                  <a:lnTo>
                    <a:pt x="147" y="1159"/>
                  </a:lnTo>
                  <a:lnTo>
                    <a:pt x="143" y="1157"/>
                  </a:lnTo>
                  <a:lnTo>
                    <a:pt x="140" y="1157"/>
                  </a:lnTo>
                  <a:lnTo>
                    <a:pt x="134" y="1155"/>
                  </a:lnTo>
                  <a:lnTo>
                    <a:pt x="131" y="1159"/>
                  </a:lnTo>
                  <a:lnTo>
                    <a:pt x="127" y="1159"/>
                  </a:lnTo>
                  <a:lnTo>
                    <a:pt x="122" y="1160"/>
                  </a:lnTo>
                  <a:lnTo>
                    <a:pt x="115" y="1160"/>
                  </a:lnTo>
                  <a:lnTo>
                    <a:pt x="115" y="1155"/>
                  </a:lnTo>
                  <a:lnTo>
                    <a:pt x="112" y="1155"/>
                  </a:lnTo>
                  <a:lnTo>
                    <a:pt x="112" y="1141"/>
                  </a:lnTo>
                  <a:lnTo>
                    <a:pt x="110" y="1122"/>
                  </a:lnTo>
                  <a:lnTo>
                    <a:pt x="108" y="1099"/>
                  </a:lnTo>
                  <a:lnTo>
                    <a:pt x="108" y="1077"/>
                  </a:lnTo>
                  <a:lnTo>
                    <a:pt x="108" y="1057"/>
                  </a:lnTo>
                  <a:lnTo>
                    <a:pt x="112" y="1045"/>
                  </a:lnTo>
                  <a:lnTo>
                    <a:pt x="113" y="1040"/>
                  </a:lnTo>
                  <a:lnTo>
                    <a:pt x="115" y="1036"/>
                  </a:lnTo>
                  <a:lnTo>
                    <a:pt x="117" y="1035"/>
                  </a:lnTo>
                  <a:lnTo>
                    <a:pt x="119" y="1035"/>
                  </a:lnTo>
                  <a:lnTo>
                    <a:pt x="122" y="1035"/>
                  </a:lnTo>
                  <a:lnTo>
                    <a:pt x="126" y="1033"/>
                  </a:lnTo>
                  <a:lnTo>
                    <a:pt x="131" y="1033"/>
                  </a:lnTo>
                  <a:lnTo>
                    <a:pt x="145" y="1038"/>
                  </a:lnTo>
                  <a:lnTo>
                    <a:pt x="161" y="1042"/>
                  </a:lnTo>
                  <a:lnTo>
                    <a:pt x="178" y="1042"/>
                  </a:lnTo>
                  <a:lnTo>
                    <a:pt x="195" y="1038"/>
                  </a:lnTo>
                  <a:lnTo>
                    <a:pt x="208" y="1033"/>
                  </a:lnTo>
                  <a:lnTo>
                    <a:pt x="209" y="1031"/>
                  </a:lnTo>
                  <a:lnTo>
                    <a:pt x="209" y="1029"/>
                  </a:lnTo>
                  <a:lnTo>
                    <a:pt x="211" y="1029"/>
                  </a:lnTo>
                  <a:lnTo>
                    <a:pt x="211" y="1028"/>
                  </a:lnTo>
                  <a:lnTo>
                    <a:pt x="211" y="1026"/>
                  </a:lnTo>
                  <a:lnTo>
                    <a:pt x="215" y="1012"/>
                  </a:lnTo>
                  <a:lnTo>
                    <a:pt x="215" y="996"/>
                  </a:lnTo>
                  <a:lnTo>
                    <a:pt x="213" y="981"/>
                  </a:lnTo>
                  <a:lnTo>
                    <a:pt x="211" y="963"/>
                  </a:lnTo>
                  <a:lnTo>
                    <a:pt x="199" y="960"/>
                  </a:lnTo>
                  <a:lnTo>
                    <a:pt x="187" y="956"/>
                  </a:lnTo>
                  <a:lnTo>
                    <a:pt x="175" y="949"/>
                  </a:lnTo>
                  <a:lnTo>
                    <a:pt x="166" y="940"/>
                  </a:lnTo>
                  <a:lnTo>
                    <a:pt x="169" y="939"/>
                  </a:lnTo>
                  <a:lnTo>
                    <a:pt x="173" y="937"/>
                  </a:lnTo>
                  <a:lnTo>
                    <a:pt x="175" y="935"/>
                  </a:lnTo>
                  <a:lnTo>
                    <a:pt x="178" y="935"/>
                  </a:lnTo>
                  <a:lnTo>
                    <a:pt x="182" y="933"/>
                  </a:lnTo>
                  <a:lnTo>
                    <a:pt x="188" y="933"/>
                  </a:lnTo>
                  <a:lnTo>
                    <a:pt x="192" y="932"/>
                  </a:lnTo>
                  <a:lnTo>
                    <a:pt x="197" y="930"/>
                  </a:lnTo>
                  <a:lnTo>
                    <a:pt x="202" y="930"/>
                  </a:lnTo>
                  <a:lnTo>
                    <a:pt x="208" y="930"/>
                  </a:lnTo>
                  <a:lnTo>
                    <a:pt x="208" y="911"/>
                  </a:lnTo>
                  <a:lnTo>
                    <a:pt x="213" y="911"/>
                  </a:lnTo>
                  <a:lnTo>
                    <a:pt x="218" y="912"/>
                  </a:lnTo>
                  <a:lnTo>
                    <a:pt x="220" y="914"/>
                  </a:lnTo>
                  <a:lnTo>
                    <a:pt x="223" y="914"/>
                  </a:lnTo>
                  <a:lnTo>
                    <a:pt x="227" y="916"/>
                  </a:lnTo>
                  <a:lnTo>
                    <a:pt x="230" y="918"/>
                  </a:lnTo>
                  <a:lnTo>
                    <a:pt x="234" y="914"/>
                  </a:lnTo>
                  <a:lnTo>
                    <a:pt x="239" y="912"/>
                  </a:lnTo>
                  <a:lnTo>
                    <a:pt x="243" y="911"/>
                  </a:lnTo>
                  <a:lnTo>
                    <a:pt x="248" y="909"/>
                  </a:lnTo>
                  <a:lnTo>
                    <a:pt x="250" y="907"/>
                  </a:lnTo>
                  <a:lnTo>
                    <a:pt x="251" y="904"/>
                  </a:lnTo>
                  <a:lnTo>
                    <a:pt x="251" y="900"/>
                  </a:lnTo>
                  <a:lnTo>
                    <a:pt x="251" y="897"/>
                  </a:lnTo>
                  <a:lnTo>
                    <a:pt x="251" y="893"/>
                  </a:lnTo>
                  <a:lnTo>
                    <a:pt x="253" y="890"/>
                  </a:lnTo>
                  <a:lnTo>
                    <a:pt x="255" y="886"/>
                  </a:lnTo>
                  <a:lnTo>
                    <a:pt x="288" y="876"/>
                  </a:lnTo>
                  <a:lnTo>
                    <a:pt x="295" y="865"/>
                  </a:lnTo>
                  <a:lnTo>
                    <a:pt x="297" y="855"/>
                  </a:lnTo>
                  <a:lnTo>
                    <a:pt x="302" y="844"/>
                  </a:lnTo>
                  <a:lnTo>
                    <a:pt x="312" y="837"/>
                  </a:lnTo>
                  <a:lnTo>
                    <a:pt x="325" y="832"/>
                  </a:lnTo>
                  <a:lnTo>
                    <a:pt x="340" y="827"/>
                  </a:lnTo>
                  <a:lnTo>
                    <a:pt x="354" y="822"/>
                  </a:lnTo>
                  <a:lnTo>
                    <a:pt x="356" y="820"/>
                  </a:lnTo>
                  <a:lnTo>
                    <a:pt x="356" y="820"/>
                  </a:lnTo>
                  <a:lnTo>
                    <a:pt x="356" y="818"/>
                  </a:lnTo>
                  <a:lnTo>
                    <a:pt x="356" y="816"/>
                  </a:lnTo>
                  <a:lnTo>
                    <a:pt x="358" y="815"/>
                  </a:lnTo>
                  <a:lnTo>
                    <a:pt x="351" y="797"/>
                  </a:lnTo>
                  <a:lnTo>
                    <a:pt x="347" y="776"/>
                  </a:lnTo>
                  <a:lnTo>
                    <a:pt x="347" y="757"/>
                  </a:lnTo>
                  <a:lnTo>
                    <a:pt x="346" y="741"/>
                  </a:lnTo>
                  <a:lnTo>
                    <a:pt x="361" y="740"/>
                  </a:lnTo>
                  <a:lnTo>
                    <a:pt x="372" y="736"/>
                  </a:lnTo>
                  <a:lnTo>
                    <a:pt x="384" y="733"/>
                  </a:lnTo>
                  <a:lnTo>
                    <a:pt x="384" y="741"/>
                  </a:lnTo>
                  <a:lnTo>
                    <a:pt x="382" y="748"/>
                  </a:lnTo>
                  <a:lnTo>
                    <a:pt x="380" y="761"/>
                  </a:lnTo>
                  <a:lnTo>
                    <a:pt x="379" y="778"/>
                  </a:lnTo>
                  <a:lnTo>
                    <a:pt x="377" y="794"/>
                  </a:lnTo>
                  <a:lnTo>
                    <a:pt x="377" y="806"/>
                  </a:lnTo>
                  <a:lnTo>
                    <a:pt x="382" y="809"/>
                  </a:lnTo>
                  <a:lnTo>
                    <a:pt x="386" y="811"/>
                  </a:lnTo>
                  <a:lnTo>
                    <a:pt x="387" y="813"/>
                  </a:lnTo>
                  <a:lnTo>
                    <a:pt x="391" y="815"/>
                  </a:lnTo>
                  <a:lnTo>
                    <a:pt x="396" y="818"/>
                  </a:lnTo>
                  <a:lnTo>
                    <a:pt x="407" y="813"/>
                  </a:lnTo>
                  <a:lnTo>
                    <a:pt x="414" y="813"/>
                  </a:lnTo>
                  <a:lnTo>
                    <a:pt x="419" y="816"/>
                  </a:lnTo>
                  <a:lnTo>
                    <a:pt x="426" y="822"/>
                  </a:lnTo>
                  <a:lnTo>
                    <a:pt x="435" y="822"/>
                  </a:lnTo>
                  <a:lnTo>
                    <a:pt x="445" y="818"/>
                  </a:lnTo>
                  <a:lnTo>
                    <a:pt x="454" y="813"/>
                  </a:lnTo>
                  <a:lnTo>
                    <a:pt x="459" y="808"/>
                  </a:lnTo>
                  <a:lnTo>
                    <a:pt x="466" y="804"/>
                  </a:lnTo>
                  <a:lnTo>
                    <a:pt x="475" y="801"/>
                  </a:lnTo>
                  <a:lnTo>
                    <a:pt x="489" y="802"/>
                  </a:lnTo>
                  <a:lnTo>
                    <a:pt x="508" y="806"/>
                  </a:lnTo>
                  <a:lnTo>
                    <a:pt x="510" y="801"/>
                  </a:lnTo>
                  <a:lnTo>
                    <a:pt x="511" y="799"/>
                  </a:lnTo>
                  <a:lnTo>
                    <a:pt x="515" y="795"/>
                  </a:lnTo>
                  <a:lnTo>
                    <a:pt x="518" y="794"/>
                  </a:lnTo>
                  <a:lnTo>
                    <a:pt x="522" y="794"/>
                  </a:lnTo>
                  <a:lnTo>
                    <a:pt x="527" y="792"/>
                  </a:lnTo>
                  <a:lnTo>
                    <a:pt x="527" y="762"/>
                  </a:lnTo>
                  <a:lnTo>
                    <a:pt x="531" y="738"/>
                  </a:lnTo>
                  <a:lnTo>
                    <a:pt x="534" y="734"/>
                  </a:lnTo>
                  <a:lnTo>
                    <a:pt x="538" y="733"/>
                  </a:lnTo>
                  <a:lnTo>
                    <a:pt x="541" y="729"/>
                  </a:lnTo>
                  <a:lnTo>
                    <a:pt x="545" y="727"/>
                  </a:lnTo>
                  <a:lnTo>
                    <a:pt x="550" y="726"/>
                  </a:lnTo>
                  <a:lnTo>
                    <a:pt x="550" y="729"/>
                  </a:lnTo>
                  <a:lnTo>
                    <a:pt x="553" y="733"/>
                  </a:lnTo>
                  <a:lnTo>
                    <a:pt x="555" y="736"/>
                  </a:lnTo>
                  <a:lnTo>
                    <a:pt x="557" y="740"/>
                  </a:lnTo>
                  <a:lnTo>
                    <a:pt x="559" y="741"/>
                  </a:lnTo>
                  <a:lnTo>
                    <a:pt x="564" y="743"/>
                  </a:lnTo>
                  <a:lnTo>
                    <a:pt x="569" y="745"/>
                  </a:lnTo>
                  <a:lnTo>
                    <a:pt x="567" y="729"/>
                  </a:lnTo>
                  <a:lnTo>
                    <a:pt x="566" y="719"/>
                  </a:lnTo>
                  <a:lnTo>
                    <a:pt x="562" y="712"/>
                  </a:lnTo>
                  <a:lnTo>
                    <a:pt x="560" y="703"/>
                  </a:lnTo>
                  <a:lnTo>
                    <a:pt x="557" y="687"/>
                  </a:lnTo>
                  <a:lnTo>
                    <a:pt x="566" y="686"/>
                  </a:lnTo>
                  <a:lnTo>
                    <a:pt x="572" y="682"/>
                  </a:lnTo>
                  <a:lnTo>
                    <a:pt x="578" y="679"/>
                  </a:lnTo>
                  <a:lnTo>
                    <a:pt x="585" y="675"/>
                  </a:lnTo>
                  <a:lnTo>
                    <a:pt x="597" y="675"/>
                  </a:lnTo>
                  <a:lnTo>
                    <a:pt x="609" y="677"/>
                  </a:lnTo>
                  <a:lnTo>
                    <a:pt x="618" y="679"/>
                  </a:lnTo>
                  <a:lnTo>
                    <a:pt x="627" y="675"/>
                  </a:lnTo>
                  <a:lnTo>
                    <a:pt x="634" y="665"/>
                  </a:lnTo>
                  <a:lnTo>
                    <a:pt x="628" y="663"/>
                  </a:lnTo>
                  <a:lnTo>
                    <a:pt x="623" y="661"/>
                  </a:lnTo>
                  <a:lnTo>
                    <a:pt x="620" y="659"/>
                  </a:lnTo>
                  <a:lnTo>
                    <a:pt x="614" y="658"/>
                  </a:lnTo>
                  <a:lnTo>
                    <a:pt x="607" y="658"/>
                  </a:lnTo>
                  <a:lnTo>
                    <a:pt x="590" y="666"/>
                  </a:lnTo>
                  <a:lnTo>
                    <a:pt x="571" y="672"/>
                  </a:lnTo>
                  <a:lnTo>
                    <a:pt x="550" y="675"/>
                  </a:lnTo>
                  <a:lnTo>
                    <a:pt x="546" y="666"/>
                  </a:lnTo>
                  <a:lnTo>
                    <a:pt x="541" y="659"/>
                  </a:lnTo>
                  <a:lnTo>
                    <a:pt x="536" y="652"/>
                  </a:lnTo>
                  <a:lnTo>
                    <a:pt x="532" y="644"/>
                  </a:lnTo>
                  <a:lnTo>
                    <a:pt x="531" y="630"/>
                  </a:lnTo>
                  <a:lnTo>
                    <a:pt x="532" y="619"/>
                  </a:lnTo>
                  <a:lnTo>
                    <a:pt x="531" y="607"/>
                  </a:lnTo>
                  <a:lnTo>
                    <a:pt x="529" y="593"/>
                  </a:lnTo>
                  <a:lnTo>
                    <a:pt x="531" y="581"/>
                  </a:lnTo>
                  <a:lnTo>
                    <a:pt x="539" y="563"/>
                  </a:lnTo>
                  <a:lnTo>
                    <a:pt x="553" y="551"/>
                  </a:lnTo>
                  <a:lnTo>
                    <a:pt x="567" y="537"/>
                  </a:lnTo>
                  <a:lnTo>
                    <a:pt x="579" y="523"/>
                  </a:lnTo>
                  <a:lnTo>
                    <a:pt x="588" y="507"/>
                  </a:lnTo>
                  <a:lnTo>
                    <a:pt x="583" y="502"/>
                  </a:lnTo>
                  <a:lnTo>
                    <a:pt x="578" y="497"/>
                  </a:lnTo>
                  <a:lnTo>
                    <a:pt x="572" y="492"/>
                  </a:lnTo>
                  <a:lnTo>
                    <a:pt x="559" y="494"/>
                  </a:lnTo>
                  <a:lnTo>
                    <a:pt x="543" y="495"/>
                  </a:lnTo>
                  <a:lnTo>
                    <a:pt x="538" y="520"/>
                  </a:lnTo>
                  <a:lnTo>
                    <a:pt x="529" y="539"/>
                  </a:lnTo>
                  <a:lnTo>
                    <a:pt x="517" y="555"/>
                  </a:lnTo>
                  <a:lnTo>
                    <a:pt x="503" y="570"/>
                  </a:lnTo>
                  <a:lnTo>
                    <a:pt x="490" y="588"/>
                  </a:lnTo>
                  <a:lnTo>
                    <a:pt x="482" y="609"/>
                  </a:lnTo>
                  <a:lnTo>
                    <a:pt x="476" y="633"/>
                  </a:lnTo>
                  <a:lnTo>
                    <a:pt x="487" y="642"/>
                  </a:lnTo>
                  <a:lnTo>
                    <a:pt x="497" y="652"/>
                  </a:lnTo>
                  <a:lnTo>
                    <a:pt x="504" y="665"/>
                  </a:lnTo>
                  <a:lnTo>
                    <a:pt x="508" y="680"/>
                  </a:lnTo>
                  <a:lnTo>
                    <a:pt x="503" y="682"/>
                  </a:lnTo>
                  <a:lnTo>
                    <a:pt x="501" y="684"/>
                  </a:lnTo>
                  <a:lnTo>
                    <a:pt x="499" y="686"/>
                  </a:lnTo>
                  <a:lnTo>
                    <a:pt x="499" y="686"/>
                  </a:lnTo>
                  <a:lnTo>
                    <a:pt x="499" y="687"/>
                  </a:lnTo>
                  <a:lnTo>
                    <a:pt x="497" y="689"/>
                  </a:lnTo>
                  <a:lnTo>
                    <a:pt x="497" y="693"/>
                  </a:lnTo>
                  <a:lnTo>
                    <a:pt x="496" y="694"/>
                  </a:lnTo>
                  <a:lnTo>
                    <a:pt x="473" y="703"/>
                  </a:lnTo>
                  <a:lnTo>
                    <a:pt x="470" y="724"/>
                  </a:lnTo>
                  <a:lnTo>
                    <a:pt x="463" y="740"/>
                  </a:lnTo>
                  <a:lnTo>
                    <a:pt x="456" y="752"/>
                  </a:lnTo>
                  <a:lnTo>
                    <a:pt x="445" y="762"/>
                  </a:lnTo>
                  <a:lnTo>
                    <a:pt x="436" y="773"/>
                  </a:lnTo>
                  <a:lnTo>
                    <a:pt x="428" y="787"/>
                  </a:lnTo>
                  <a:lnTo>
                    <a:pt x="422" y="787"/>
                  </a:lnTo>
                  <a:lnTo>
                    <a:pt x="422" y="783"/>
                  </a:lnTo>
                  <a:lnTo>
                    <a:pt x="408" y="764"/>
                  </a:lnTo>
                  <a:lnTo>
                    <a:pt x="400" y="743"/>
                  </a:lnTo>
                  <a:lnTo>
                    <a:pt x="394" y="720"/>
                  </a:lnTo>
                  <a:lnTo>
                    <a:pt x="384" y="694"/>
                  </a:lnTo>
                  <a:lnTo>
                    <a:pt x="370" y="701"/>
                  </a:lnTo>
                  <a:lnTo>
                    <a:pt x="361" y="710"/>
                  </a:lnTo>
                  <a:lnTo>
                    <a:pt x="351" y="717"/>
                  </a:lnTo>
                  <a:lnTo>
                    <a:pt x="340" y="722"/>
                  </a:lnTo>
                  <a:lnTo>
                    <a:pt x="323" y="726"/>
                  </a:lnTo>
                  <a:lnTo>
                    <a:pt x="321" y="724"/>
                  </a:lnTo>
                  <a:lnTo>
                    <a:pt x="319" y="724"/>
                  </a:lnTo>
                  <a:lnTo>
                    <a:pt x="318" y="724"/>
                  </a:lnTo>
                  <a:lnTo>
                    <a:pt x="316" y="722"/>
                  </a:lnTo>
                  <a:lnTo>
                    <a:pt x="312" y="722"/>
                  </a:lnTo>
                  <a:lnTo>
                    <a:pt x="311" y="701"/>
                  </a:lnTo>
                  <a:lnTo>
                    <a:pt x="309" y="684"/>
                  </a:lnTo>
                  <a:lnTo>
                    <a:pt x="305" y="670"/>
                  </a:lnTo>
                  <a:lnTo>
                    <a:pt x="302" y="654"/>
                  </a:lnTo>
                  <a:lnTo>
                    <a:pt x="300" y="633"/>
                  </a:lnTo>
                  <a:lnTo>
                    <a:pt x="309" y="624"/>
                  </a:lnTo>
                  <a:lnTo>
                    <a:pt x="312" y="616"/>
                  </a:lnTo>
                  <a:lnTo>
                    <a:pt x="314" y="605"/>
                  </a:lnTo>
                  <a:lnTo>
                    <a:pt x="319" y="591"/>
                  </a:lnTo>
                  <a:lnTo>
                    <a:pt x="323" y="588"/>
                  </a:lnTo>
                  <a:lnTo>
                    <a:pt x="328" y="583"/>
                  </a:lnTo>
                  <a:lnTo>
                    <a:pt x="333" y="577"/>
                  </a:lnTo>
                  <a:lnTo>
                    <a:pt x="339" y="572"/>
                  </a:lnTo>
                  <a:lnTo>
                    <a:pt x="342" y="574"/>
                  </a:lnTo>
                  <a:lnTo>
                    <a:pt x="344" y="576"/>
                  </a:lnTo>
                  <a:lnTo>
                    <a:pt x="346" y="577"/>
                  </a:lnTo>
                  <a:lnTo>
                    <a:pt x="347" y="579"/>
                  </a:lnTo>
                  <a:lnTo>
                    <a:pt x="347" y="579"/>
                  </a:lnTo>
                  <a:lnTo>
                    <a:pt x="351" y="576"/>
                  </a:lnTo>
                  <a:lnTo>
                    <a:pt x="353" y="572"/>
                  </a:lnTo>
                  <a:lnTo>
                    <a:pt x="354" y="569"/>
                  </a:lnTo>
                  <a:lnTo>
                    <a:pt x="356" y="563"/>
                  </a:lnTo>
                  <a:lnTo>
                    <a:pt x="358" y="560"/>
                  </a:lnTo>
                  <a:lnTo>
                    <a:pt x="370" y="553"/>
                  </a:lnTo>
                  <a:lnTo>
                    <a:pt x="380" y="549"/>
                  </a:lnTo>
                  <a:lnTo>
                    <a:pt x="389" y="541"/>
                  </a:lnTo>
                  <a:lnTo>
                    <a:pt x="386" y="539"/>
                  </a:lnTo>
                  <a:lnTo>
                    <a:pt x="384" y="539"/>
                  </a:lnTo>
                  <a:lnTo>
                    <a:pt x="382" y="539"/>
                  </a:lnTo>
                  <a:lnTo>
                    <a:pt x="382" y="537"/>
                  </a:lnTo>
                  <a:lnTo>
                    <a:pt x="382" y="537"/>
                  </a:lnTo>
                  <a:lnTo>
                    <a:pt x="382" y="534"/>
                  </a:lnTo>
                  <a:lnTo>
                    <a:pt x="380" y="530"/>
                  </a:lnTo>
                  <a:lnTo>
                    <a:pt x="393" y="514"/>
                  </a:lnTo>
                  <a:lnTo>
                    <a:pt x="405" y="495"/>
                  </a:lnTo>
                  <a:lnTo>
                    <a:pt x="415" y="473"/>
                  </a:lnTo>
                  <a:lnTo>
                    <a:pt x="426" y="450"/>
                  </a:lnTo>
                  <a:lnTo>
                    <a:pt x="436" y="427"/>
                  </a:lnTo>
                  <a:lnTo>
                    <a:pt x="449" y="406"/>
                  </a:lnTo>
                  <a:lnTo>
                    <a:pt x="461" y="392"/>
                  </a:lnTo>
                  <a:lnTo>
                    <a:pt x="476" y="384"/>
                  </a:lnTo>
                  <a:lnTo>
                    <a:pt x="476" y="370"/>
                  </a:lnTo>
                  <a:lnTo>
                    <a:pt x="492" y="370"/>
                  </a:lnTo>
                  <a:lnTo>
                    <a:pt x="501" y="354"/>
                  </a:lnTo>
                  <a:lnTo>
                    <a:pt x="515" y="343"/>
                  </a:lnTo>
                  <a:lnTo>
                    <a:pt x="534" y="338"/>
                  </a:lnTo>
                  <a:lnTo>
                    <a:pt x="536" y="340"/>
                  </a:lnTo>
                  <a:lnTo>
                    <a:pt x="538" y="340"/>
                  </a:lnTo>
                  <a:lnTo>
                    <a:pt x="538" y="340"/>
                  </a:lnTo>
                  <a:lnTo>
                    <a:pt x="539" y="340"/>
                  </a:lnTo>
                  <a:lnTo>
                    <a:pt x="543" y="342"/>
                  </a:lnTo>
                  <a:lnTo>
                    <a:pt x="543" y="329"/>
                  </a:lnTo>
                  <a:lnTo>
                    <a:pt x="548" y="329"/>
                  </a:lnTo>
                  <a:lnTo>
                    <a:pt x="552" y="329"/>
                  </a:lnTo>
                  <a:lnTo>
                    <a:pt x="555" y="329"/>
                  </a:lnTo>
                  <a:lnTo>
                    <a:pt x="557" y="329"/>
                  </a:lnTo>
                  <a:lnTo>
                    <a:pt x="559" y="331"/>
                  </a:lnTo>
                  <a:lnTo>
                    <a:pt x="560" y="331"/>
                  </a:lnTo>
                  <a:lnTo>
                    <a:pt x="566" y="335"/>
                  </a:lnTo>
                  <a:lnTo>
                    <a:pt x="572" y="321"/>
                  </a:lnTo>
                  <a:lnTo>
                    <a:pt x="583" y="312"/>
                  </a:lnTo>
                  <a:lnTo>
                    <a:pt x="595" y="309"/>
                  </a:lnTo>
                  <a:lnTo>
                    <a:pt x="611" y="305"/>
                  </a:lnTo>
                  <a:lnTo>
                    <a:pt x="627" y="303"/>
                  </a:lnTo>
                  <a:lnTo>
                    <a:pt x="634" y="310"/>
                  </a:lnTo>
                  <a:lnTo>
                    <a:pt x="642" y="314"/>
                  </a:lnTo>
                  <a:lnTo>
                    <a:pt x="649" y="315"/>
                  </a:lnTo>
                  <a:lnTo>
                    <a:pt x="656" y="317"/>
                  </a:lnTo>
                  <a:lnTo>
                    <a:pt x="662" y="324"/>
                  </a:lnTo>
                  <a:lnTo>
                    <a:pt x="665" y="338"/>
                  </a:lnTo>
                  <a:lnTo>
                    <a:pt x="663" y="340"/>
                  </a:lnTo>
                  <a:lnTo>
                    <a:pt x="662" y="342"/>
                  </a:lnTo>
                  <a:lnTo>
                    <a:pt x="660" y="342"/>
                  </a:lnTo>
                  <a:lnTo>
                    <a:pt x="660" y="343"/>
                  </a:lnTo>
                  <a:lnTo>
                    <a:pt x="658" y="345"/>
                  </a:lnTo>
                  <a:lnTo>
                    <a:pt x="658" y="349"/>
                  </a:lnTo>
                  <a:lnTo>
                    <a:pt x="660" y="352"/>
                  </a:lnTo>
                  <a:lnTo>
                    <a:pt x="662" y="352"/>
                  </a:lnTo>
                  <a:lnTo>
                    <a:pt x="663" y="354"/>
                  </a:lnTo>
                  <a:lnTo>
                    <a:pt x="665" y="357"/>
                  </a:lnTo>
                  <a:lnTo>
                    <a:pt x="677" y="352"/>
                  </a:lnTo>
                  <a:lnTo>
                    <a:pt x="684" y="350"/>
                  </a:lnTo>
                  <a:lnTo>
                    <a:pt x="689" y="350"/>
                  </a:lnTo>
                  <a:lnTo>
                    <a:pt x="691" y="354"/>
                  </a:lnTo>
                  <a:lnTo>
                    <a:pt x="693" y="359"/>
                  </a:lnTo>
                  <a:lnTo>
                    <a:pt x="698" y="364"/>
                  </a:lnTo>
                  <a:lnTo>
                    <a:pt x="703" y="370"/>
                  </a:lnTo>
                  <a:lnTo>
                    <a:pt x="735" y="373"/>
                  </a:lnTo>
                  <a:lnTo>
                    <a:pt x="747" y="380"/>
                  </a:lnTo>
                  <a:lnTo>
                    <a:pt x="761" y="391"/>
                  </a:lnTo>
                  <a:lnTo>
                    <a:pt x="775" y="405"/>
                  </a:lnTo>
                  <a:lnTo>
                    <a:pt x="787" y="420"/>
                  </a:lnTo>
                  <a:lnTo>
                    <a:pt x="798" y="436"/>
                  </a:lnTo>
                  <a:lnTo>
                    <a:pt x="801" y="452"/>
                  </a:lnTo>
                  <a:lnTo>
                    <a:pt x="799" y="467"/>
                  </a:lnTo>
                  <a:lnTo>
                    <a:pt x="787" y="480"/>
                  </a:lnTo>
                  <a:lnTo>
                    <a:pt x="771" y="488"/>
                  </a:lnTo>
                  <a:lnTo>
                    <a:pt x="754" y="488"/>
                  </a:lnTo>
                  <a:lnTo>
                    <a:pt x="738" y="481"/>
                  </a:lnTo>
                  <a:lnTo>
                    <a:pt x="724" y="474"/>
                  </a:lnTo>
                  <a:lnTo>
                    <a:pt x="710" y="469"/>
                  </a:lnTo>
                  <a:lnTo>
                    <a:pt x="712" y="481"/>
                  </a:lnTo>
                  <a:lnTo>
                    <a:pt x="714" y="497"/>
                  </a:lnTo>
                  <a:lnTo>
                    <a:pt x="716" y="514"/>
                  </a:lnTo>
                  <a:lnTo>
                    <a:pt x="719" y="528"/>
                  </a:lnTo>
                  <a:lnTo>
                    <a:pt x="723" y="537"/>
                  </a:lnTo>
                  <a:lnTo>
                    <a:pt x="726" y="542"/>
                  </a:lnTo>
                  <a:lnTo>
                    <a:pt x="731" y="544"/>
                  </a:lnTo>
                  <a:lnTo>
                    <a:pt x="735" y="548"/>
                  </a:lnTo>
                  <a:lnTo>
                    <a:pt x="742" y="549"/>
                  </a:lnTo>
                  <a:lnTo>
                    <a:pt x="740" y="537"/>
                  </a:lnTo>
                  <a:lnTo>
                    <a:pt x="738" y="528"/>
                  </a:lnTo>
                  <a:lnTo>
                    <a:pt x="738" y="518"/>
                  </a:lnTo>
                  <a:lnTo>
                    <a:pt x="742" y="518"/>
                  </a:lnTo>
                  <a:lnTo>
                    <a:pt x="742" y="514"/>
                  </a:lnTo>
                  <a:lnTo>
                    <a:pt x="754" y="521"/>
                  </a:lnTo>
                  <a:lnTo>
                    <a:pt x="766" y="528"/>
                  </a:lnTo>
                  <a:lnTo>
                    <a:pt x="780" y="534"/>
                  </a:lnTo>
                  <a:lnTo>
                    <a:pt x="782" y="530"/>
                  </a:lnTo>
                  <a:lnTo>
                    <a:pt x="784" y="527"/>
                  </a:lnTo>
                  <a:lnTo>
                    <a:pt x="785" y="525"/>
                  </a:lnTo>
                  <a:lnTo>
                    <a:pt x="787" y="520"/>
                  </a:lnTo>
                  <a:lnTo>
                    <a:pt x="787" y="514"/>
                  </a:lnTo>
                  <a:lnTo>
                    <a:pt x="785" y="513"/>
                  </a:lnTo>
                  <a:lnTo>
                    <a:pt x="784" y="511"/>
                  </a:lnTo>
                  <a:lnTo>
                    <a:pt x="782" y="509"/>
                  </a:lnTo>
                  <a:lnTo>
                    <a:pt x="782" y="507"/>
                  </a:lnTo>
                  <a:lnTo>
                    <a:pt x="782" y="504"/>
                  </a:lnTo>
                  <a:lnTo>
                    <a:pt x="780" y="499"/>
                  </a:lnTo>
                  <a:lnTo>
                    <a:pt x="796" y="492"/>
                  </a:lnTo>
                  <a:lnTo>
                    <a:pt x="806" y="481"/>
                  </a:lnTo>
                  <a:lnTo>
                    <a:pt x="815" y="469"/>
                  </a:lnTo>
                  <a:lnTo>
                    <a:pt x="820" y="471"/>
                  </a:lnTo>
                  <a:lnTo>
                    <a:pt x="827" y="473"/>
                  </a:lnTo>
                  <a:lnTo>
                    <a:pt x="834" y="474"/>
                  </a:lnTo>
                  <a:lnTo>
                    <a:pt x="841" y="476"/>
                  </a:lnTo>
                  <a:lnTo>
                    <a:pt x="838" y="438"/>
                  </a:lnTo>
                  <a:lnTo>
                    <a:pt x="831" y="396"/>
                  </a:lnTo>
                  <a:lnTo>
                    <a:pt x="860" y="396"/>
                  </a:lnTo>
                  <a:lnTo>
                    <a:pt x="867" y="403"/>
                  </a:lnTo>
                  <a:lnTo>
                    <a:pt x="874" y="413"/>
                  </a:lnTo>
                  <a:lnTo>
                    <a:pt x="880" y="422"/>
                  </a:lnTo>
                  <a:lnTo>
                    <a:pt x="880" y="431"/>
                  </a:lnTo>
                  <a:lnTo>
                    <a:pt x="876" y="432"/>
                  </a:lnTo>
                  <a:lnTo>
                    <a:pt x="874" y="432"/>
                  </a:lnTo>
                  <a:lnTo>
                    <a:pt x="871" y="434"/>
                  </a:lnTo>
                  <a:lnTo>
                    <a:pt x="864" y="434"/>
                  </a:lnTo>
                  <a:lnTo>
                    <a:pt x="864" y="453"/>
                  </a:lnTo>
                  <a:lnTo>
                    <a:pt x="869" y="455"/>
                  </a:lnTo>
                  <a:lnTo>
                    <a:pt x="871" y="457"/>
                  </a:lnTo>
                  <a:lnTo>
                    <a:pt x="874" y="459"/>
                  </a:lnTo>
                  <a:lnTo>
                    <a:pt x="878" y="460"/>
                  </a:lnTo>
                  <a:lnTo>
                    <a:pt x="883" y="460"/>
                  </a:lnTo>
                  <a:lnTo>
                    <a:pt x="885" y="460"/>
                  </a:lnTo>
                  <a:lnTo>
                    <a:pt x="887" y="459"/>
                  </a:lnTo>
                  <a:lnTo>
                    <a:pt x="887" y="459"/>
                  </a:lnTo>
                  <a:lnTo>
                    <a:pt x="888" y="459"/>
                  </a:lnTo>
                  <a:lnTo>
                    <a:pt x="892" y="457"/>
                  </a:lnTo>
                  <a:lnTo>
                    <a:pt x="894" y="452"/>
                  </a:lnTo>
                  <a:lnTo>
                    <a:pt x="894" y="448"/>
                  </a:lnTo>
                  <a:lnTo>
                    <a:pt x="894" y="443"/>
                  </a:lnTo>
                  <a:lnTo>
                    <a:pt x="894" y="439"/>
                  </a:lnTo>
                  <a:lnTo>
                    <a:pt x="892" y="434"/>
                  </a:lnTo>
                  <a:lnTo>
                    <a:pt x="904" y="418"/>
                  </a:lnTo>
                  <a:lnTo>
                    <a:pt x="918" y="405"/>
                  </a:lnTo>
                  <a:lnTo>
                    <a:pt x="930" y="389"/>
                  </a:lnTo>
                  <a:lnTo>
                    <a:pt x="936" y="387"/>
                  </a:lnTo>
                  <a:lnTo>
                    <a:pt x="941" y="387"/>
                  </a:lnTo>
                  <a:lnTo>
                    <a:pt x="943" y="385"/>
                  </a:lnTo>
                  <a:lnTo>
                    <a:pt x="946" y="387"/>
                  </a:lnTo>
                  <a:lnTo>
                    <a:pt x="950" y="389"/>
                  </a:lnTo>
                  <a:lnTo>
                    <a:pt x="951" y="392"/>
                  </a:lnTo>
                  <a:lnTo>
                    <a:pt x="953" y="396"/>
                  </a:lnTo>
                  <a:lnTo>
                    <a:pt x="955" y="398"/>
                  </a:lnTo>
                  <a:lnTo>
                    <a:pt x="956" y="401"/>
                  </a:lnTo>
                  <a:lnTo>
                    <a:pt x="960" y="403"/>
                  </a:lnTo>
                  <a:lnTo>
                    <a:pt x="960" y="399"/>
                  </a:lnTo>
                  <a:lnTo>
                    <a:pt x="963" y="396"/>
                  </a:lnTo>
                  <a:lnTo>
                    <a:pt x="965" y="392"/>
                  </a:lnTo>
                  <a:lnTo>
                    <a:pt x="967" y="389"/>
                  </a:lnTo>
                  <a:lnTo>
                    <a:pt x="967" y="384"/>
                  </a:lnTo>
                  <a:lnTo>
                    <a:pt x="969" y="377"/>
                  </a:lnTo>
                  <a:lnTo>
                    <a:pt x="984" y="377"/>
                  </a:lnTo>
                  <a:lnTo>
                    <a:pt x="998" y="380"/>
                  </a:lnTo>
                  <a:lnTo>
                    <a:pt x="1011" y="384"/>
                  </a:lnTo>
                  <a:lnTo>
                    <a:pt x="1002" y="391"/>
                  </a:lnTo>
                  <a:lnTo>
                    <a:pt x="993" y="396"/>
                  </a:lnTo>
                  <a:lnTo>
                    <a:pt x="986" y="401"/>
                  </a:lnTo>
                  <a:lnTo>
                    <a:pt x="979" y="411"/>
                  </a:lnTo>
                  <a:lnTo>
                    <a:pt x="988" y="411"/>
                  </a:lnTo>
                  <a:lnTo>
                    <a:pt x="993" y="406"/>
                  </a:lnTo>
                  <a:lnTo>
                    <a:pt x="1005" y="401"/>
                  </a:lnTo>
                  <a:lnTo>
                    <a:pt x="1018" y="396"/>
                  </a:lnTo>
                  <a:lnTo>
                    <a:pt x="1028" y="392"/>
                  </a:lnTo>
                  <a:lnTo>
                    <a:pt x="1039" y="389"/>
                  </a:lnTo>
                  <a:lnTo>
                    <a:pt x="1042" y="389"/>
                  </a:lnTo>
                  <a:lnTo>
                    <a:pt x="1044" y="391"/>
                  </a:lnTo>
                  <a:lnTo>
                    <a:pt x="1047" y="394"/>
                  </a:lnTo>
                  <a:lnTo>
                    <a:pt x="1049" y="396"/>
                  </a:lnTo>
                  <a:lnTo>
                    <a:pt x="1051" y="398"/>
                  </a:lnTo>
                  <a:lnTo>
                    <a:pt x="1054" y="398"/>
                  </a:lnTo>
                  <a:lnTo>
                    <a:pt x="1061" y="399"/>
                  </a:lnTo>
                  <a:lnTo>
                    <a:pt x="1063" y="396"/>
                  </a:lnTo>
                  <a:lnTo>
                    <a:pt x="1065" y="392"/>
                  </a:lnTo>
                  <a:lnTo>
                    <a:pt x="1066" y="391"/>
                  </a:lnTo>
                  <a:lnTo>
                    <a:pt x="1066" y="387"/>
                  </a:lnTo>
                  <a:lnTo>
                    <a:pt x="1068" y="382"/>
                  </a:lnTo>
                  <a:lnTo>
                    <a:pt x="1068" y="377"/>
                  </a:lnTo>
                  <a:lnTo>
                    <a:pt x="1065" y="373"/>
                  </a:lnTo>
                  <a:lnTo>
                    <a:pt x="1063" y="370"/>
                  </a:lnTo>
                  <a:lnTo>
                    <a:pt x="1061" y="366"/>
                  </a:lnTo>
                  <a:lnTo>
                    <a:pt x="1061" y="361"/>
                  </a:lnTo>
                  <a:lnTo>
                    <a:pt x="1061" y="354"/>
                  </a:lnTo>
                  <a:lnTo>
                    <a:pt x="1066" y="350"/>
                  </a:lnTo>
                  <a:lnTo>
                    <a:pt x="1070" y="347"/>
                  </a:lnTo>
                  <a:lnTo>
                    <a:pt x="1073" y="345"/>
                  </a:lnTo>
                  <a:lnTo>
                    <a:pt x="1080" y="342"/>
                  </a:lnTo>
                  <a:lnTo>
                    <a:pt x="1084" y="343"/>
                  </a:lnTo>
                  <a:lnTo>
                    <a:pt x="1089" y="345"/>
                  </a:lnTo>
                  <a:lnTo>
                    <a:pt x="1096" y="345"/>
                  </a:lnTo>
                  <a:lnTo>
                    <a:pt x="1103" y="345"/>
                  </a:lnTo>
                  <a:lnTo>
                    <a:pt x="1112" y="356"/>
                  </a:lnTo>
                  <a:lnTo>
                    <a:pt x="1124" y="368"/>
                  </a:lnTo>
                  <a:lnTo>
                    <a:pt x="1142" y="380"/>
                  </a:lnTo>
                  <a:lnTo>
                    <a:pt x="1157" y="392"/>
                  </a:lnTo>
                  <a:lnTo>
                    <a:pt x="1171" y="399"/>
                  </a:lnTo>
                  <a:lnTo>
                    <a:pt x="1180" y="403"/>
                  </a:lnTo>
                  <a:lnTo>
                    <a:pt x="1182" y="401"/>
                  </a:lnTo>
                  <a:lnTo>
                    <a:pt x="1182" y="401"/>
                  </a:lnTo>
                  <a:lnTo>
                    <a:pt x="1182" y="399"/>
                  </a:lnTo>
                  <a:lnTo>
                    <a:pt x="1182" y="399"/>
                  </a:lnTo>
                  <a:lnTo>
                    <a:pt x="1183" y="396"/>
                  </a:lnTo>
                  <a:lnTo>
                    <a:pt x="1178" y="391"/>
                  </a:lnTo>
                  <a:lnTo>
                    <a:pt x="1175" y="387"/>
                  </a:lnTo>
                  <a:lnTo>
                    <a:pt x="1173" y="382"/>
                  </a:lnTo>
                  <a:lnTo>
                    <a:pt x="1169" y="377"/>
                  </a:lnTo>
                  <a:lnTo>
                    <a:pt x="1168" y="370"/>
                  </a:lnTo>
                  <a:lnTo>
                    <a:pt x="1152" y="370"/>
                  </a:lnTo>
                  <a:lnTo>
                    <a:pt x="1154" y="349"/>
                  </a:lnTo>
                  <a:lnTo>
                    <a:pt x="1150" y="333"/>
                  </a:lnTo>
                  <a:lnTo>
                    <a:pt x="1148" y="319"/>
                  </a:lnTo>
                  <a:lnTo>
                    <a:pt x="1145" y="300"/>
                  </a:lnTo>
                  <a:lnTo>
                    <a:pt x="1155" y="293"/>
                  </a:lnTo>
                  <a:lnTo>
                    <a:pt x="1162" y="284"/>
                  </a:lnTo>
                  <a:lnTo>
                    <a:pt x="1166" y="274"/>
                  </a:lnTo>
                  <a:lnTo>
                    <a:pt x="1169" y="261"/>
                  </a:lnTo>
                  <a:lnTo>
                    <a:pt x="1173" y="251"/>
                  </a:lnTo>
                  <a:lnTo>
                    <a:pt x="1178" y="240"/>
                  </a:lnTo>
                  <a:lnTo>
                    <a:pt x="1185" y="232"/>
                  </a:lnTo>
                  <a:lnTo>
                    <a:pt x="1194" y="226"/>
                  </a:lnTo>
                  <a:lnTo>
                    <a:pt x="1210" y="225"/>
                  </a:lnTo>
                  <a:lnTo>
                    <a:pt x="1229" y="226"/>
                  </a:lnTo>
                  <a:lnTo>
                    <a:pt x="1234" y="235"/>
                  </a:lnTo>
                  <a:lnTo>
                    <a:pt x="1241" y="242"/>
                  </a:lnTo>
                  <a:lnTo>
                    <a:pt x="1239" y="256"/>
                  </a:lnTo>
                  <a:lnTo>
                    <a:pt x="1236" y="270"/>
                  </a:lnTo>
                  <a:lnTo>
                    <a:pt x="1232" y="282"/>
                  </a:lnTo>
                  <a:lnTo>
                    <a:pt x="1231" y="293"/>
                  </a:lnTo>
                  <a:lnTo>
                    <a:pt x="1229" y="300"/>
                  </a:lnTo>
                  <a:lnTo>
                    <a:pt x="1232" y="309"/>
                  </a:lnTo>
                  <a:lnTo>
                    <a:pt x="1238" y="321"/>
                  </a:lnTo>
                  <a:lnTo>
                    <a:pt x="1241" y="335"/>
                  </a:lnTo>
                  <a:lnTo>
                    <a:pt x="1244" y="345"/>
                  </a:lnTo>
                  <a:lnTo>
                    <a:pt x="1244" y="357"/>
                  </a:lnTo>
                  <a:lnTo>
                    <a:pt x="1241" y="368"/>
                  </a:lnTo>
                  <a:lnTo>
                    <a:pt x="1238" y="377"/>
                  </a:lnTo>
                  <a:lnTo>
                    <a:pt x="1238" y="384"/>
                  </a:lnTo>
                  <a:lnTo>
                    <a:pt x="1239" y="389"/>
                  </a:lnTo>
                  <a:lnTo>
                    <a:pt x="1241" y="392"/>
                  </a:lnTo>
                  <a:lnTo>
                    <a:pt x="1244" y="396"/>
                  </a:lnTo>
                  <a:lnTo>
                    <a:pt x="1248" y="399"/>
                  </a:lnTo>
                  <a:lnTo>
                    <a:pt x="1250" y="405"/>
                  </a:lnTo>
                  <a:lnTo>
                    <a:pt x="1253" y="411"/>
                  </a:lnTo>
                  <a:lnTo>
                    <a:pt x="1248" y="422"/>
                  </a:lnTo>
                  <a:lnTo>
                    <a:pt x="1244" y="434"/>
                  </a:lnTo>
                  <a:lnTo>
                    <a:pt x="1244" y="450"/>
                  </a:lnTo>
                  <a:lnTo>
                    <a:pt x="1239" y="453"/>
                  </a:lnTo>
                  <a:lnTo>
                    <a:pt x="1236" y="457"/>
                  </a:lnTo>
                  <a:lnTo>
                    <a:pt x="1231" y="459"/>
                  </a:lnTo>
                  <a:lnTo>
                    <a:pt x="1225" y="462"/>
                  </a:lnTo>
                  <a:lnTo>
                    <a:pt x="1218" y="464"/>
                  </a:lnTo>
                  <a:lnTo>
                    <a:pt x="1218" y="469"/>
                  </a:lnTo>
                  <a:lnTo>
                    <a:pt x="1238" y="469"/>
                  </a:lnTo>
                  <a:lnTo>
                    <a:pt x="1239" y="467"/>
                  </a:lnTo>
                  <a:lnTo>
                    <a:pt x="1239" y="467"/>
                  </a:lnTo>
                  <a:lnTo>
                    <a:pt x="1241" y="466"/>
                  </a:lnTo>
                  <a:lnTo>
                    <a:pt x="1241" y="466"/>
                  </a:lnTo>
                  <a:lnTo>
                    <a:pt x="1244" y="464"/>
                  </a:lnTo>
                  <a:lnTo>
                    <a:pt x="1251" y="452"/>
                  </a:lnTo>
                  <a:lnTo>
                    <a:pt x="1258" y="438"/>
                  </a:lnTo>
                  <a:lnTo>
                    <a:pt x="1264" y="427"/>
                  </a:lnTo>
                  <a:lnTo>
                    <a:pt x="1267" y="410"/>
                  </a:lnTo>
                  <a:lnTo>
                    <a:pt x="1264" y="394"/>
                  </a:lnTo>
                  <a:lnTo>
                    <a:pt x="1262" y="378"/>
                  </a:lnTo>
                  <a:lnTo>
                    <a:pt x="1260" y="364"/>
                  </a:lnTo>
                  <a:lnTo>
                    <a:pt x="1279" y="364"/>
                  </a:lnTo>
                  <a:lnTo>
                    <a:pt x="1297" y="364"/>
                  </a:lnTo>
                  <a:lnTo>
                    <a:pt x="1314" y="370"/>
                  </a:lnTo>
                  <a:lnTo>
                    <a:pt x="1314" y="364"/>
                  </a:lnTo>
                  <a:lnTo>
                    <a:pt x="1297" y="357"/>
                  </a:lnTo>
                  <a:lnTo>
                    <a:pt x="1276" y="349"/>
                  </a:lnTo>
                  <a:lnTo>
                    <a:pt x="1257" y="342"/>
                  </a:lnTo>
                  <a:lnTo>
                    <a:pt x="1253" y="324"/>
                  </a:lnTo>
                  <a:lnTo>
                    <a:pt x="1248" y="312"/>
                  </a:lnTo>
                  <a:lnTo>
                    <a:pt x="1243" y="302"/>
                  </a:lnTo>
                  <a:lnTo>
                    <a:pt x="1238" y="288"/>
                  </a:lnTo>
                  <a:lnTo>
                    <a:pt x="1260" y="268"/>
                  </a:lnTo>
                  <a:lnTo>
                    <a:pt x="1260" y="235"/>
                  </a:lnTo>
                  <a:lnTo>
                    <a:pt x="1264" y="235"/>
                  </a:lnTo>
                  <a:lnTo>
                    <a:pt x="1267" y="235"/>
                  </a:lnTo>
                  <a:lnTo>
                    <a:pt x="1269" y="235"/>
                  </a:lnTo>
                  <a:lnTo>
                    <a:pt x="1269" y="237"/>
                  </a:lnTo>
                  <a:lnTo>
                    <a:pt x="1272" y="239"/>
                  </a:lnTo>
                  <a:lnTo>
                    <a:pt x="1276" y="249"/>
                  </a:lnTo>
                  <a:lnTo>
                    <a:pt x="1279" y="260"/>
                  </a:lnTo>
                  <a:lnTo>
                    <a:pt x="1286" y="268"/>
                  </a:lnTo>
                  <a:lnTo>
                    <a:pt x="1299" y="261"/>
                  </a:lnTo>
                  <a:lnTo>
                    <a:pt x="1314" y="258"/>
                  </a:lnTo>
                  <a:lnTo>
                    <a:pt x="1334" y="258"/>
                  </a:lnTo>
                  <a:lnTo>
                    <a:pt x="1344" y="272"/>
                  </a:lnTo>
                  <a:lnTo>
                    <a:pt x="1360" y="286"/>
                  </a:lnTo>
                  <a:lnTo>
                    <a:pt x="1375" y="296"/>
                  </a:lnTo>
                  <a:lnTo>
                    <a:pt x="1375" y="288"/>
                  </a:lnTo>
                  <a:lnTo>
                    <a:pt x="1363" y="275"/>
                  </a:lnTo>
                  <a:lnTo>
                    <a:pt x="1354" y="260"/>
                  </a:lnTo>
                  <a:lnTo>
                    <a:pt x="1349" y="240"/>
                  </a:lnTo>
                  <a:lnTo>
                    <a:pt x="1344" y="221"/>
                  </a:lnTo>
                  <a:lnTo>
                    <a:pt x="1340" y="200"/>
                  </a:lnTo>
                  <a:lnTo>
                    <a:pt x="1363" y="193"/>
                  </a:lnTo>
                  <a:lnTo>
                    <a:pt x="1388" y="188"/>
                  </a:lnTo>
                  <a:lnTo>
                    <a:pt x="1395" y="204"/>
                  </a:lnTo>
                  <a:lnTo>
                    <a:pt x="1398" y="204"/>
                  </a:lnTo>
                  <a:lnTo>
                    <a:pt x="1402" y="188"/>
                  </a:lnTo>
                  <a:lnTo>
                    <a:pt x="1405" y="171"/>
                  </a:lnTo>
                  <a:lnTo>
                    <a:pt x="1410" y="153"/>
                  </a:lnTo>
                  <a:lnTo>
                    <a:pt x="1426" y="144"/>
                  </a:lnTo>
                  <a:lnTo>
                    <a:pt x="1438" y="134"/>
                  </a:lnTo>
                  <a:lnTo>
                    <a:pt x="1452" y="123"/>
                  </a:lnTo>
                  <a:lnTo>
                    <a:pt x="1466" y="117"/>
                  </a:lnTo>
                  <a:lnTo>
                    <a:pt x="1482" y="111"/>
                  </a:lnTo>
                  <a:lnTo>
                    <a:pt x="1503" y="111"/>
                  </a:lnTo>
                  <a:lnTo>
                    <a:pt x="1505" y="104"/>
                  </a:lnTo>
                  <a:lnTo>
                    <a:pt x="1508" y="99"/>
                  </a:lnTo>
                  <a:lnTo>
                    <a:pt x="1510" y="94"/>
                  </a:lnTo>
                  <a:lnTo>
                    <a:pt x="1513" y="89"/>
                  </a:lnTo>
                  <a:lnTo>
                    <a:pt x="1524" y="89"/>
                  </a:lnTo>
                  <a:lnTo>
                    <a:pt x="1538" y="89"/>
                  </a:lnTo>
                  <a:lnTo>
                    <a:pt x="1552" y="89"/>
                  </a:lnTo>
                  <a:lnTo>
                    <a:pt x="1562" y="89"/>
                  </a:lnTo>
                  <a:lnTo>
                    <a:pt x="1567" y="89"/>
                  </a:lnTo>
                  <a:lnTo>
                    <a:pt x="1574" y="83"/>
                  </a:lnTo>
                  <a:lnTo>
                    <a:pt x="1581" y="78"/>
                  </a:lnTo>
                  <a:lnTo>
                    <a:pt x="1588" y="71"/>
                  </a:lnTo>
                  <a:lnTo>
                    <a:pt x="1594" y="66"/>
                  </a:lnTo>
                  <a:lnTo>
                    <a:pt x="1599" y="68"/>
                  </a:lnTo>
                  <a:lnTo>
                    <a:pt x="1602" y="68"/>
                  </a:lnTo>
                  <a:lnTo>
                    <a:pt x="1608" y="69"/>
                  </a:lnTo>
                  <a:lnTo>
                    <a:pt x="1613" y="69"/>
                  </a:lnTo>
                  <a:lnTo>
                    <a:pt x="1613" y="50"/>
                  </a:lnTo>
                  <a:lnTo>
                    <a:pt x="1628" y="43"/>
                  </a:lnTo>
                  <a:lnTo>
                    <a:pt x="1641" y="36"/>
                  </a:lnTo>
                  <a:lnTo>
                    <a:pt x="1653" y="27"/>
                  </a:lnTo>
                  <a:lnTo>
                    <a:pt x="1663" y="17"/>
                  </a:lnTo>
                  <a:lnTo>
                    <a:pt x="1667" y="0"/>
                  </a:lnTo>
                  <a:close/>
                </a:path>
              </a:pathLst>
            </a:custGeom>
            <a:solidFill>
              <a:schemeClr val="accent1"/>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7" name="Google Shape;467;p23"/>
            <p:cNvSpPr/>
            <p:nvPr/>
          </p:nvSpPr>
          <p:spPr>
            <a:xfrm>
              <a:off x="4574381" y="1143000"/>
              <a:ext cx="2078038" cy="517525"/>
            </a:xfrm>
            <a:custGeom>
              <a:avLst/>
              <a:gdLst/>
              <a:ahLst/>
              <a:cxnLst/>
              <a:rect l="l" t="t" r="r" b="b"/>
              <a:pathLst>
                <a:path w="1309" h="326" extrusionOk="0">
                  <a:moveTo>
                    <a:pt x="157" y="202"/>
                  </a:moveTo>
                  <a:lnTo>
                    <a:pt x="169" y="202"/>
                  </a:lnTo>
                  <a:lnTo>
                    <a:pt x="173" y="216"/>
                  </a:lnTo>
                  <a:lnTo>
                    <a:pt x="176" y="225"/>
                  </a:lnTo>
                  <a:lnTo>
                    <a:pt x="183" y="229"/>
                  </a:lnTo>
                  <a:lnTo>
                    <a:pt x="195" y="234"/>
                  </a:lnTo>
                  <a:lnTo>
                    <a:pt x="190" y="255"/>
                  </a:lnTo>
                  <a:lnTo>
                    <a:pt x="183" y="276"/>
                  </a:lnTo>
                  <a:lnTo>
                    <a:pt x="173" y="291"/>
                  </a:lnTo>
                  <a:lnTo>
                    <a:pt x="173" y="272"/>
                  </a:lnTo>
                  <a:lnTo>
                    <a:pt x="150" y="272"/>
                  </a:lnTo>
                  <a:lnTo>
                    <a:pt x="152" y="250"/>
                  </a:lnTo>
                  <a:lnTo>
                    <a:pt x="154" y="229"/>
                  </a:lnTo>
                  <a:lnTo>
                    <a:pt x="157" y="202"/>
                  </a:lnTo>
                  <a:close/>
                  <a:moveTo>
                    <a:pt x="1260" y="157"/>
                  </a:moveTo>
                  <a:lnTo>
                    <a:pt x="1264" y="157"/>
                  </a:lnTo>
                  <a:lnTo>
                    <a:pt x="1264" y="161"/>
                  </a:lnTo>
                  <a:lnTo>
                    <a:pt x="1265" y="166"/>
                  </a:lnTo>
                  <a:lnTo>
                    <a:pt x="1267" y="168"/>
                  </a:lnTo>
                  <a:lnTo>
                    <a:pt x="1269" y="171"/>
                  </a:lnTo>
                  <a:lnTo>
                    <a:pt x="1271" y="173"/>
                  </a:lnTo>
                  <a:lnTo>
                    <a:pt x="1274" y="176"/>
                  </a:lnTo>
                  <a:lnTo>
                    <a:pt x="1278" y="173"/>
                  </a:lnTo>
                  <a:lnTo>
                    <a:pt x="1279" y="169"/>
                  </a:lnTo>
                  <a:lnTo>
                    <a:pt x="1281" y="168"/>
                  </a:lnTo>
                  <a:lnTo>
                    <a:pt x="1285" y="168"/>
                  </a:lnTo>
                  <a:lnTo>
                    <a:pt x="1290" y="166"/>
                  </a:lnTo>
                  <a:lnTo>
                    <a:pt x="1293" y="176"/>
                  </a:lnTo>
                  <a:lnTo>
                    <a:pt x="1299" y="183"/>
                  </a:lnTo>
                  <a:lnTo>
                    <a:pt x="1304" y="190"/>
                  </a:lnTo>
                  <a:lnTo>
                    <a:pt x="1307" y="199"/>
                  </a:lnTo>
                  <a:lnTo>
                    <a:pt x="1309" y="211"/>
                  </a:lnTo>
                  <a:lnTo>
                    <a:pt x="1309" y="213"/>
                  </a:lnTo>
                  <a:lnTo>
                    <a:pt x="1307" y="215"/>
                  </a:lnTo>
                  <a:lnTo>
                    <a:pt x="1307" y="216"/>
                  </a:lnTo>
                  <a:lnTo>
                    <a:pt x="1307" y="218"/>
                  </a:lnTo>
                  <a:lnTo>
                    <a:pt x="1307" y="220"/>
                  </a:lnTo>
                  <a:lnTo>
                    <a:pt x="1306" y="223"/>
                  </a:lnTo>
                  <a:lnTo>
                    <a:pt x="1295" y="230"/>
                  </a:lnTo>
                  <a:lnTo>
                    <a:pt x="1279" y="237"/>
                  </a:lnTo>
                  <a:lnTo>
                    <a:pt x="1260" y="241"/>
                  </a:lnTo>
                  <a:lnTo>
                    <a:pt x="1241" y="244"/>
                  </a:lnTo>
                  <a:lnTo>
                    <a:pt x="1225" y="246"/>
                  </a:lnTo>
                  <a:lnTo>
                    <a:pt x="1227" y="237"/>
                  </a:lnTo>
                  <a:lnTo>
                    <a:pt x="1229" y="234"/>
                  </a:lnTo>
                  <a:lnTo>
                    <a:pt x="1231" y="230"/>
                  </a:lnTo>
                  <a:lnTo>
                    <a:pt x="1232" y="229"/>
                  </a:lnTo>
                  <a:lnTo>
                    <a:pt x="1234" y="229"/>
                  </a:lnTo>
                  <a:lnTo>
                    <a:pt x="1238" y="227"/>
                  </a:lnTo>
                  <a:lnTo>
                    <a:pt x="1239" y="227"/>
                  </a:lnTo>
                  <a:lnTo>
                    <a:pt x="1241" y="225"/>
                  </a:lnTo>
                  <a:lnTo>
                    <a:pt x="1245" y="223"/>
                  </a:lnTo>
                  <a:lnTo>
                    <a:pt x="1250" y="209"/>
                  </a:lnTo>
                  <a:lnTo>
                    <a:pt x="1250" y="195"/>
                  </a:lnTo>
                  <a:lnTo>
                    <a:pt x="1248" y="182"/>
                  </a:lnTo>
                  <a:lnTo>
                    <a:pt x="1251" y="171"/>
                  </a:lnTo>
                  <a:lnTo>
                    <a:pt x="1260" y="161"/>
                  </a:lnTo>
                  <a:lnTo>
                    <a:pt x="1260" y="157"/>
                  </a:lnTo>
                  <a:close/>
                  <a:moveTo>
                    <a:pt x="99" y="108"/>
                  </a:moveTo>
                  <a:lnTo>
                    <a:pt x="105" y="117"/>
                  </a:lnTo>
                  <a:lnTo>
                    <a:pt x="110" y="134"/>
                  </a:lnTo>
                  <a:lnTo>
                    <a:pt x="117" y="150"/>
                  </a:lnTo>
                  <a:lnTo>
                    <a:pt x="126" y="166"/>
                  </a:lnTo>
                  <a:lnTo>
                    <a:pt x="131" y="173"/>
                  </a:lnTo>
                  <a:lnTo>
                    <a:pt x="134" y="169"/>
                  </a:lnTo>
                  <a:lnTo>
                    <a:pt x="136" y="168"/>
                  </a:lnTo>
                  <a:lnTo>
                    <a:pt x="140" y="168"/>
                  </a:lnTo>
                  <a:lnTo>
                    <a:pt x="143" y="166"/>
                  </a:lnTo>
                  <a:lnTo>
                    <a:pt x="150" y="166"/>
                  </a:lnTo>
                  <a:lnTo>
                    <a:pt x="150" y="169"/>
                  </a:lnTo>
                  <a:lnTo>
                    <a:pt x="154" y="169"/>
                  </a:lnTo>
                  <a:lnTo>
                    <a:pt x="154" y="180"/>
                  </a:lnTo>
                  <a:lnTo>
                    <a:pt x="127" y="183"/>
                  </a:lnTo>
                  <a:lnTo>
                    <a:pt x="124" y="211"/>
                  </a:lnTo>
                  <a:lnTo>
                    <a:pt x="115" y="234"/>
                  </a:lnTo>
                  <a:lnTo>
                    <a:pt x="108" y="257"/>
                  </a:lnTo>
                  <a:lnTo>
                    <a:pt x="105" y="276"/>
                  </a:lnTo>
                  <a:lnTo>
                    <a:pt x="103" y="295"/>
                  </a:lnTo>
                  <a:lnTo>
                    <a:pt x="103" y="311"/>
                  </a:lnTo>
                  <a:lnTo>
                    <a:pt x="99" y="326"/>
                  </a:lnTo>
                  <a:lnTo>
                    <a:pt x="96" y="326"/>
                  </a:lnTo>
                  <a:lnTo>
                    <a:pt x="96" y="323"/>
                  </a:lnTo>
                  <a:lnTo>
                    <a:pt x="91" y="316"/>
                  </a:lnTo>
                  <a:lnTo>
                    <a:pt x="82" y="307"/>
                  </a:lnTo>
                  <a:lnTo>
                    <a:pt x="72" y="295"/>
                  </a:lnTo>
                  <a:lnTo>
                    <a:pt x="63" y="283"/>
                  </a:lnTo>
                  <a:lnTo>
                    <a:pt x="56" y="271"/>
                  </a:lnTo>
                  <a:lnTo>
                    <a:pt x="52" y="260"/>
                  </a:lnTo>
                  <a:lnTo>
                    <a:pt x="54" y="253"/>
                  </a:lnTo>
                  <a:lnTo>
                    <a:pt x="58" y="251"/>
                  </a:lnTo>
                  <a:lnTo>
                    <a:pt x="61" y="251"/>
                  </a:lnTo>
                  <a:lnTo>
                    <a:pt x="63" y="251"/>
                  </a:lnTo>
                  <a:lnTo>
                    <a:pt x="65" y="251"/>
                  </a:lnTo>
                  <a:lnTo>
                    <a:pt x="66" y="251"/>
                  </a:lnTo>
                  <a:lnTo>
                    <a:pt x="68" y="251"/>
                  </a:lnTo>
                  <a:lnTo>
                    <a:pt x="70" y="250"/>
                  </a:lnTo>
                  <a:lnTo>
                    <a:pt x="73" y="246"/>
                  </a:lnTo>
                  <a:lnTo>
                    <a:pt x="70" y="246"/>
                  </a:lnTo>
                  <a:lnTo>
                    <a:pt x="70" y="243"/>
                  </a:lnTo>
                  <a:lnTo>
                    <a:pt x="54" y="241"/>
                  </a:lnTo>
                  <a:lnTo>
                    <a:pt x="45" y="236"/>
                  </a:lnTo>
                  <a:lnTo>
                    <a:pt x="38" y="227"/>
                  </a:lnTo>
                  <a:lnTo>
                    <a:pt x="45" y="225"/>
                  </a:lnTo>
                  <a:lnTo>
                    <a:pt x="51" y="223"/>
                  </a:lnTo>
                  <a:lnTo>
                    <a:pt x="54" y="222"/>
                  </a:lnTo>
                  <a:lnTo>
                    <a:pt x="58" y="220"/>
                  </a:lnTo>
                  <a:lnTo>
                    <a:pt x="61" y="218"/>
                  </a:lnTo>
                  <a:lnTo>
                    <a:pt x="65" y="215"/>
                  </a:lnTo>
                  <a:lnTo>
                    <a:pt x="65" y="211"/>
                  </a:lnTo>
                  <a:lnTo>
                    <a:pt x="51" y="211"/>
                  </a:lnTo>
                  <a:lnTo>
                    <a:pt x="47" y="213"/>
                  </a:lnTo>
                  <a:lnTo>
                    <a:pt x="44" y="213"/>
                  </a:lnTo>
                  <a:lnTo>
                    <a:pt x="40" y="215"/>
                  </a:lnTo>
                  <a:lnTo>
                    <a:pt x="35" y="215"/>
                  </a:lnTo>
                  <a:lnTo>
                    <a:pt x="26" y="199"/>
                  </a:lnTo>
                  <a:lnTo>
                    <a:pt x="16" y="183"/>
                  </a:lnTo>
                  <a:lnTo>
                    <a:pt x="17" y="178"/>
                  </a:lnTo>
                  <a:lnTo>
                    <a:pt x="17" y="175"/>
                  </a:lnTo>
                  <a:lnTo>
                    <a:pt x="19" y="173"/>
                  </a:lnTo>
                  <a:lnTo>
                    <a:pt x="21" y="169"/>
                  </a:lnTo>
                  <a:lnTo>
                    <a:pt x="21" y="166"/>
                  </a:lnTo>
                  <a:lnTo>
                    <a:pt x="23" y="161"/>
                  </a:lnTo>
                  <a:lnTo>
                    <a:pt x="19" y="161"/>
                  </a:lnTo>
                  <a:lnTo>
                    <a:pt x="19" y="157"/>
                  </a:lnTo>
                  <a:lnTo>
                    <a:pt x="16" y="159"/>
                  </a:lnTo>
                  <a:lnTo>
                    <a:pt x="14" y="159"/>
                  </a:lnTo>
                  <a:lnTo>
                    <a:pt x="12" y="159"/>
                  </a:lnTo>
                  <a:lnTo>
                    <a:pt x="12" y="159"/>
                  </a:lnTo>
                  <a:lnTo>
                    <a:pt x="10" y="159"/>
                  </a:lnTo>
                  <a:lnTo>
                    <a:pt x="10" y="157"/>
                  </a:lnTo>
                  <a:lnTo>
                    <a:pt x="7" y="154"/>
                  </a:lnTo>
                  <a:lnTo>
                    <a:pt x="5" y="150"/>
                  </a:lnTo>
                  <a:lnTo>
                    <a:pt x="3" y="147"/>
                  </a:lnTo>
                  <a:lnTo>
                    <a:pt x="2" y="145"/>
                  </a:lnTo>
                  <a:lnTo>
                    <a:pt x="2" y="140"/>
                  </a:lnTo>
                  <a:lnTo>
                    <a:pt x="0" y="134"/>
                  </a:lnTo>
                  <a:lnTo>
                    <a:pt x="19" y="122"/>
                  </a:lnTo>
                  <a:lnTo>
                    <a:pt x="38" y="112"/>
                  </a:lnTo>
                  <a:lnTo>
                    <a:pt x="40" y="117"/>
                  </a:lnTo>
                  <a:lnTo>
                    <a:pt x="42" y="122"/>
                  </a:lnTo>
                  <a:lnTo>
                    <a:pt x="44" y="124"/>
                  </a:lnTo>
                  <a:lnTo>
                    <a:pt x="47" y="126"/>
                  </a:lnTo>
                  <a:lnTo>
                    <a:pt x="49" y="126"/>
                  </a:lnTo>
                  <a:lnTo>
                    <a:pt x="51" y="127"/>
                  </a:lnTo>
                  <a:lnTo>
                    <a:pt x="54" y="129"/>
                  </a:lnTo>
                  <a:lnTo>
                    <a:pt x="58" y="131"/>
                  </a:lnTo>
                  <a:lnTo>
                    <a:pt x="61" y="141"/>
                  </a:lnTo>
                  <a:lnTo>
                    <a:pt x="63" y="154"/>
                  </a:lnTo>
                  <a:lnTo>
                    <a:pt x="65" y="166"/>
                  </a:lnTo>
                  <a:lnTo>
                    <a:pt x="73" y="166"/>
                  </a:lnTo>
                  <a:lnTo>
                    <a:pt x="73" y="157"/>
                  </a:lnTo>
                  <a:lnTo>
                    <a:pt x="70" y="147"/>
                  </a:lnTo>
                  <a:lnTo>
                    <a:pt x="70" y="134"/>
                  </a:lnTo>
                  <a:lnTo>
                    <a:pt x="73" y="122"/>
                  </a:lnTo>
                  <a:lnTo>
                    <a:pt x="77" y="112"/>
                  </a:lnTo>
                  <a:lnTo>
                    <a:pt x="99" y="108"/>
                  </a:lnTo>
                  <a:close/>
                  <a:moveTo>
                    <a:pt x="1082" y="99"/>
                  </a:moveTo>
                  <a:lnTo>
                    <a:pt x="1087" y="103"/>
                  </a:lnTo>
                  <a:lnTo>
                    <a:pt x="1091" y="106"/>
                  </a:lnTo>
                  <a:lnTo>
                    <a:pt x="1096" y="106"/>
                  </a:lnTo>
                  <a:lnTo>
                    <a:pt x="1101" y="106"/>
                  </a:lnTo>
                  <a:lnTo>
                    <a:pt x="1110" y="108"/>
                  </a:lnTo>
                  <a:lnTo>
                    <a:pt x="1108" y="112"/>
                  </a:lnTo>
                  <a:lnTo>
                    <a:pt x="1108" y="113"/>
                  </a:lnTo>
                  <a:lnTo>
                    <a:pt x="1108" y="115"/>
                  </a:lnTo>
                  <a:lnTo>
                    <a:pt x="1107" y="117"/>
                  </a:lnTo>
                  <a:lnTo>
                    <a:pt x="1107" y="119"/>
                  </a:lnTo>
                  <a:lnTo>
                    <a:pt x="1094" y="126"/>
                  </a:lnTo>
                  <a:lnTo>
                    <a:pt x="1077" y="129"/>
                  </a:lnTo>
                  <a:lnTo>
                    <a:pt x="1059" y="131"/>
                  </a:lnTo>
                  <a:lnTo>
                    <a:pt x="1058" y="127"/>
                  </a:lnTo>
                  <a:lnTo>
                    <a:pt x="1058" y="124"/>
                  </a:lnTo>
                  <a:lnTo>
                    <a:pt x="1056" y="120"/>
                  </a:lnTo>
                  <a:lnTo>
                    <a:pt x="1056" y="115"/>
                  </a:lnTo>
                  <a:lnTo>
                    <a:pt x="1061" y="112"/>
                  </a:lnTo>
                  <a:lnTo>
                    <a:pt x="1065" y="108"/>
                  </a:lnTo>
                  <a:lnTo>
                    <a:pt x="1068" y="106"/>
                  </a:lnTo>
                  <a:lnTo>
                    <a:pt x="1072" y="103"/>
                  </a:lnTo>
                  <a:lnTo>
                    <a:pt x="1075" y="101"/>
                  </a:lnTo>
                  <a:lnTo>
                    <a:pt x="1082" y="99"/>
                  </a:lnTo>
                  <a:close/>
                  <a:moveTo>
                    <a:pt x="545" y="99"/>
                  </a:moveTo>
                  <a:lnTo>
                    <a:pt x="559" y="101"/>
                  </a:lnTo>
                  <a:lnTo>
                    <a:pt x="569" y="106"/>
                  </a:lnTo>
                  <a:lnTo>
                    <a:pt x="579" y="112"/>
                  </a:lnTo>
                  <a:lnTo>
                    <a:pt x="576" y="115"/>
                  </a:lnTo>
                  <a:lnTo>
                    <a:pt x="574" y="120"/>
                  </a:lnTo>
                  <a:lnTo>
                    <a:pt x="571" y="122"/>
                  </a:lnTo>
                  <a:lnTo>
                    <a:pt x="566" y="124"/>
                  </a:lnTo>
                  <a:lnTo>
                    <a:pt x="560" y="126"/>
                  </a:lnTo>
                  <a:lnTo>
                    <a:pt x="553" y="126"/>
                  </a:lnTo>
                  <a:lnTo>
                    <a:pt x="548" y="129"/>
                  </a:lnTo>
                  <a:lnTo>
                    <a:pt x="543" y="129"/>
                  </a:lnTo>
                  <a:lnTo>
                    <a:pt x="538" y="131"/>
                  </a:lnTo>
                  <a:lnTo>
                    <a:pt x="531" y="131"/>
                  </a:lnTo>
                  <a:lnTo>
                    <a:pt x="531" y="120"/>
                  </a:lnTo>
                  <a:lnTo>
                    <a:pt x="532" y="113"/>
                  </a:lnTo>
                  <a:lnTo>
                    <a:pt x="539" y="108"/>
                  </a:lnTo>
                  <a:lnTo>
                    <a:pt x="545" y="99"/>
                  </a:lnTo>
                  <a:close/>
                  <a:moveTo>
                    <a:pt x="1175" y="77"/>
                  </a:moveTo>
                  <a:lnTo>
                    <a:pt x="1178" y="77"/>
                  </a:lnTo>
                  <a:lnTo>
                    <a:pt x="1182" y="79"/>
                  </a:lnTo>
                  <a:lnTo>
                    <a:pt x="1183" y="79"/>
                  </a:lnTo>
                  <a:lnTo>
                    <a:pt x="1185" y="79"/>
                  </a:lnTo>
                  <a:lnTo>
                    <a:pt x="1187" y="80"/>
                  </a:lnTo>
                  <a:lnTo>
                    <a:pt x="1183" y="84"/>
                  </a:lnTo>
                  <a:lnTo>
                    <a:pt x="1180" y="87"/>
                  </a:lnTo>
                  <a:lnTo>
                    <a:pt x="1178" y="92"/>
                  </a:lnTo>
                  <a:lnTo>
                    <a:pt x="1176" y="96"/>
                  </a:lnTo>
                  <a:lnTo>
                    <a:pt x="1175" y="103"/>
                  </a:lnTo>
                  <a:lnTo>
                    <a:pt x="1178" y="103"/>
                  </a:lnTo>
                  <a:lnTo>
                    <a:pt x="1182" y="98"/>
                  </a:lnTo>
                  <a:lnTo>
                    <a:pt x="1185" y="94"/>
                  </a:lnTo>
                  <a:lnTo>
                    <a:pt x="1189" y="91"/>
                  </a:lnTo>
                  <a:lnTo>
                    <a:pt x="1194" y="89"/>
                  </a:lnTo>
                  <a:lnTo>
                    <a:pt x="1204" y="99"/>
                  </a:lnTo>
                  <a:lnTo>
                    <a:pt x="1217" y="108"/>
                  </a:lnTo>
                  <a:lnTo>
                    <a:pt x="1225" y="115"/>
                  </a:lnTo>
                  <a:lnTo>
                    <a:pt x="1225" y="138"/>
                  </a:lnTo>
                  <a:lnTo>
                    <a:pt x="1231" y="143"/>
                  </a:lnTo>
                  <a:lnTo>
                    <a:pt x="1236" y="147"/>
                  </a:lnTo>
                  <a:lnTo>
                    <a:pt x="1241" y="148"/>
                  </a:lnTo>
                  <a:lnTo>
                    <a:pt x="1245" y="155"/>
                  </a:lnTo>
                  <a:lnTo>
                    <a:pt x="1248" y="169"/>
                  </a:lnTo>
                  <a:lnTo>
                    <a:pt x="1241" y="178"/>
                  </a:lnTo>
                  <a:lnTo>
                    <a:pt x="1238" y="187"/>
                  </a:lnTo>
                  <a:lnTo>
                    <a:pt x="1231" y="192"/>
                  </a:lnTo>
                  <a:lnTo>
                    <a:pt x="1222" y="194"/>
                  </a:lnTo>
                  <a:lnTo>
                    <a:pt x="1206" y="195"/>
                  </a:lnTo>
                  <a:lnTo>
                    <a:pt x="1194" y="185"/>
                  </a:lnTo>
                  <a:lnTo>
                    <a:pt x="1176" y="176"/>
                  </a:lnTo>
                  <a:lnTo>
                    <a:pt x="1157" y="171"/>
                  </a:lnTo>
                  <a:lnTo>
                    <a:pt x="1138" y="164"/>
                  </a:lnTo>
                  <a:lnTo>
                    <a:pt x="1121" y="157"/>
                  </a:lnTo>
                  <a:lnTo>
                    <a:pt x="1110" y="147"/>
                  </a:lnTo>
                  <a:lnTo>
                    <a:pt x="1117" y="143"/>
                  </a:lnTo>
                  <a:lnTo>
                    <a:pt x="1122" y="140"/>
                  </a:lnTo>
                  <a:lnTo>
                    <a:pt x="1126" y="136"/>
                  </a:lnTo>
                  <a:lnTo>
                    <a:pt x="1128" y="131"/>
                  </a:lnTo>
                  <a:lnTo>
                    <a:pt x="1129" y="122"/>
                  </a:lnTo>
                  <a:lnTo>
                    <a:pt x="1128" y="119"/>
                  </a:lnTo>
                  <a:lnTo>
                    <a:pt x="1126" y="113"/>
                  </a:lnTo>
                  <a:lnTo>
                    <a:pt x="1126" y="106"/>
                  </a:lnTo>
                  <a:lnTo>
                    <a:pt x="1126" y="99"/>
                  </a:lnTo>
                  <a:lnTo>
                    <a:pt x="1126" y="98"/>
                  </a:lnTo>
                  <a:lnTo>
                    <a:pt x="1128" y="98"/>
                  </a:lnTo>
                  <a:lnTo>
                    <a:pt x="1128" y="98"/>
                  </a:lnTo>
                  <a:lnTo>
                    <a:pt x="1128" y="98"/>
                  </a:lnTo>
                  <a:lnTo>
                    <a:pt x="1128" y="98"/>
                  </a:lnTo>
                  <a:lnTo>
                    <a:pt x="1129" y="96"/>
                  </a:lnTo>
                  <a:lnTo>
                    <a:pt x="1145" y="92"/>
                  </a:lnTo>
                  <a:lnTo>
                    <a:pt x="1162" y="84"/>
                  </a:lnTo>
                  <a:lnTo>
                    <a:pt x="1175" y="77"/>
                  </a:lnTo>
                  <a:close/>
                  <a:moveTo>
                    <a:pt x="953" y="73"/>
                  </a:moveTo>
                  <a:lnTo>
                    <a:pt x="963" y="73"/>
                  </a:lnTo>
                  <a:lnTo>
                    <a:pt x="977" y="87"/>
                  </a:lnTo>
                  <a:lnTo>
                    <a:pt x="995" y="99"/>
                  </a:lnTo>
                  <a:lnTo>
                    <a:pt x="995" y="103"/>
                  </a:lnTo>
                  <a:lnTo>
                    <a:pt x="991" y="103"/>
                  </a:lnTo>
                  <a:lnTo>
                    <a:pt x="991" y="108"/>
                  </a:lnTo>
                  <a:lnTo>
                    <a:pt x="974" y="99"/>
                  </a:lnTo>
                  <a:lnTo>
                    <a:pt x="962" y="87"/>
                  </a:lnTo>
                  <a:lnTo>
                    <a:pt x="953" y="73"/>
                  </a:lnTo>
                  <a:close/>
                  <a:moveTo>
                    <a:pt x="602" y="68"/>
                  </a:moveTo>
                  <a:lnTo>
                    <a:pt x="616" y="72"/>
                  </a:lnTo>
                  <a:lnTo>
                    <a:pt x="627" y="75"/>
                  </a:lnTo>
                  <a:lnTo>
                    <a:pt x="637" y="80"/>
                  </a:lnTo>
                  <a:lnTo>
                    <a:pt x="637" y="89"/>
                  </a:lnTo>
                  <a:lnTo>
                    <a:pt x="628" y="91"/>
                  </a:lnTo>
                  <a:lnTo>
                    <a:pt x="620" y="94"/>
                  </a:lnTo>
                  <a:lnTo>
                    <a:pt x="607" y="96"/>
                  </a:lnTo>
                  <a:lnTo>
                    <a:pt x="602" y="98"/>
                  </a:lnTo>
                  <a:lnTo>
                    <a:pt x="599" y="99"/>
                  </a:lnTo>
                  <a:lnTo>
                    <a:pt x="593" y="99"/>
                  </a:lnTo>
                  <a:lnTo>
                    <a:pt x="588" y="99"/>
                  </a:lnTo>
                  <a:lnTo>
                    <a:pt x="588" y="89"/>
                  </a:lnTo>
                  <a:lnTo>
                    <a:pt x="592" y="84"/>
                  </a:lnTo>
                  <a:lnTo>
                    <a:pt x="597" y="77"/>
                  </a:lnTo>
                  <a:lnTo>
                    <a:pt x="602" y="68"/>
                  </a:lnTo>
                  <a:close/>
                  <a:moveTo>
                    <a:pt x="176" y="58"/>
                  </a:moveTo>
                  <a:lnTo>
                    <a:pt x="176" y="77"/>
                  </a:lnTo>
                  <a:lnTo>
                    <a:pt x="183" y="77"/>
                  </a:lnTo>
                  <a:lnTo>
                    <a:pt x="187" y="75"/>
                  </a:lnTo>
                  <a:lnTo>
                    <a:pt x="190" y="75"/>
                  </a:lnTo>
                  <a:lnTo>
                    <a:pt x="194" y="75"/>
                  </a:lnTo>
                  <a:lnTo>
                    <a:pt x="195" y="75"/>
                  </a:lnTo>
                  <a:lnTo>
                    <a:pt x="199" y="77"/>
                  </a:lnTo>
                  <a:lnTo>
                    <a:pt x="204" y="80"/>
                  </a:lnTo>
                  <a:lnTo>
                    <a:pt x="204" y="89"/>
                  </a:lnTo>
                  <a:lnTo>
                    <a:pt x="208" y="91"/>
                  </a:lnTo>
                  <a:lnTo>
                    <a:pt x="213" y="91"/>
                  </a:lnTo>
                  <a:lnTo>
                    <a:pt x="216" y="89"/>
                  </a:lnTo>
                  <a:lnTo>
                    <a:pt x="222" y="89"/>
                  </a:lnTo>
                  <a:lnTo>
                    <a:pt x="223" y="87"/>
                  </a:lnTo>
                  <a:lnTo>
                    <a:pt x="227" y="89"/>
                  </a:lnTo>
                  <a:lnTo>
                    <a:pt x="230" y="92"/>
                  </a:lnTo>
                  <a:lnTo>
                    <a:pt x="234" y="98"/>
                  </a:lnTo>
                  <a:lnTo>
                    <a:pt x="237" y="103"/>
                  </a:lnTo>
                  <a:lnTo>
                    <a:pt x="232" y="115"/>
                  </a:lnTo>
                  <a:lnTo>
                    <a:pt x="227" y="127"/>
                  </a:lnTo>
                  <a:lnTo>
                    <a:pt x="223" y="141"/>
                  </a:lnTo>
                  <a:lnTo>
                    <a:pt x="211" y="141"/>
                  </a:lnTo>
                  <a:lnTo>
                    <a:pt x="202" y="145"/>
                  </a:lnTo>
                  <a:lnTo>
                    <a:pt x="194" y="150"/>
                  </a:lnTo>
                  <a:lnTo>
                    <a:pt x="180" y="154"/>
                  </a:lnTo>
                  <a:lnTo>
                    <a:pt x="171" y="147"/>
                  </a:lnTo>
                  <a:lnTo>
                    <a:pt x="159" y="143"/>
                  </a:lnTo>
                  <a:lnTo>
                    <a:pt x="147" y="138"/>
                  </a:lnTo>
                  <a:lnTo>
                    <a:pt x="145" y="134"/>
                  </a:lnTo>
                  <a:lnTo>
                    <a:pt x="145" y="131"/>
                  </a:lnTo>
                  <a:lnTo>
                    <a:pt x="143" y="127"/>
                  </a:lnTo>
                  <a:lnTo>
                    <a:pt x="141" y="122"/>
                  </a:lnTo>
                  <a:lnTo>
                    <a:pt x="136" y="117"/>
                  </a:lnTo>
                  <a:lnTo>
                    <a:pt x="131" y="112"/>
                  </a:lnTo>
                  <a:lnTo>
                    <a:pt x="127" y="108"/>
                  </a:lnTo>
                  <a:lnTo>
                    <a:pt x="124" y="101"/>
                  </a:lnTo>
                  <a:lnTo>
                    <a:pt x="122" y="89"/>
                  </a:lnTo>
                  <a:lnTo>
                    <a:pt x="129" y="80"/>
                  </a:lnTo>
                  <a:lnTo>
                    <a:pt x="134" y="73"/>
                  </a:lnTo>
                  <a:lnTo>
                    <a:pt x="141" y="73"/>
                  </a:lnTo>
                  <a:lnTo>
                    <a:pt x="147" y="75"/>
                  </a:lnTo>
                  <a:lnTo>
                    <a:pt x="154" y="77"/>
                  </a:lnTo>
                  <a:lnTo>
                    <a:pt x="161" y="77"/>
                  </a:lnTo>
                  <a:lnTo>
                    <a:pt x="161" y="65"/>
                  </a:lnTo>
                  <a:lnTo>
                    <a:pt x="164" y="63"/>
                  </a:lnTo>
                  <a:lnTo>
                    <a:pt x="168" y="61"/>
                  </a:lnTo>
                  <a:lnTo>
                    <a:pt x="169" y="61"/>
                  </a:lnTo>
                  <a:lnTo>
                    <a:pt x="173" y="59"/>
                  </a:lnTo>
                  <a:lnTo>
                    <a:pt x="176" y="58"/>
                  </a:lnTo>
                  <a:close/>
                  <a:moveTo>
                    <a:pt x="627" y="45"/>
                  </a:moveTo>
                  <a:lnTo>
                    <a:pt x="641" y="45"/>
                  </a:lnTo>
                  <a:lnTo>
                    <a:pt x="649" y="54"/>
                  </a:lnTo>
                  <a:lnTo>
                    <a:pt x="658" y="59"/>
                  </a:lnTo>
                  <a:lnTo>
                    <a:pt x="665" y="66"/>
                  </a:lnTo>
                  <a:lnTo>
                    <a:pt x="672" y="77"/>
                  </a:lnTo>
                  <a:lnTo>
                    <a:pt x="656" y="77"/>
                  </a:lnTo>
                  <a:lnTo>
                    <a:pt x="646" y="66"/>
                  </a:lnTo>
                  <a:lnTo>
                    <a:pt x="635" y="58"/>
                  </a:lnTo>
                  <a:lnTo>
                    <a:pt x="627" y="45"/>
                  </a:lnTo>
                  <a:close/>
                  <a:moveTo>
                    <a:pt x="545" y="42"/>
                  </a:moveTo>
                  <a:lnTo>
                    <a:pt x="552" y="44"/>
                  </a:lnTo>
                  <a:lnTo>
                    <a:pt x="559" y="47"/>
                  </a:lnTo>
                  <a:lnTo>
                    <a:pt x="562" y="51"/>
                  </a:lnTo>
                  <a:lnTo>
                    <a:pt x="567" y="54"/>
                  </a:lnTo>
                  <a:lnTo>
                    <a:pt x="573" y="58"/>
                  </a:lnTo>
                  <a:lnTo>
                    <a:pt x="569" y="68"/>
                  </a:lnTo>
                  <a:lnTo>
                    <a:pt x="548" y="80"/>
                  </a:lnTo>
                  <a:lnTo>
                    <a:pt x="532" y="94"/>
                  </a:lnTo>
                  <a:lnTo>
                    <a:pt x="518" y="112"/>
                  </a:lnTo>
                  <a:lnTo>
                    <a:pt x="515" y="112"/>
                  </a:lnTo>
                  <a:lnTo>
                    <a:pt x="515" y="108"/>
                  </a:lnTo>
                  <a:lnTo>
                    <a:pt x="510" y="105"/>
                  </a:lnTo>
                  <a:lnTo>
                    <a:pt x="506" y="101"/>
                  </a:lnTo>
                  <a:lnTo>
                    <a:pt x="504" y="98"/>
                  </a:lnTo>
                  <a:lnTo>
                    <a:pt x="501" y="94"/>
                  </a:lnTo>
                  <a:lnTo>
                    <a:pt x="499" y="89"/>
                  </a:lnTo>
                  <a:lnTo>
                    <a:pt x="503" y="82"/>
                  </a:lnTo>
                  <a:lnTo>
                    <a:pt x="504" y="77"/>
                  </a:lnTo>
                  <a:lnTo>
                    <a:pt x="506" y="68"/>
                  </a:lnTo>
                  <a:lnTo>
                    <a:pt x="480" y="68"/>
                  </a:lnTo>
                  <a:lnTo>
                    <a:pt x="480" y="61"/>
                  </a:lnTo>
                  <a:lnTo>
                    <a:pt x="494" y="56"/>
                  </a:lnTo>
                  <a:lnTo>
                    <a:pt x="508" y="52"/>
                  </a:lnTo>
                  <a:lnTo>
                    <a:pt x="525" y="49"/>
                  </a:lnTo>
                  <a:lnTo>
                    <a:pt x="527" y="54"/>
                  </a:lnTo>
                  <a:lnTo>
                    <a:pt x="529" y="56"/>
                  </a:lnTo>
                  <a:lnTo>
                    <a:pt x="529" y="58"/>
                  </a:lnTo>
                  <a:lnTo>
                    <a:pt x="531" y="58"/>
                  </a:lnTo>
                  <a:lnTo>
                    <a:pt x="531" y="59"/>
                  </a:lnTo>
                  <a:lnTo>
                    <a:pt x="534" y="61"/>
                  </a:lnTo>
                  <a:lnTo>
                    <a:pt x="536" y="56"/>
                  </a:lnTo>
                  <a:lnTo>
                    <a:pt x="538" y="52"/>
                  </a:lnTo>
                  <a:lnTo>
                    <a:pt x="539" y="49"/>
                  </a:lnTo>
                  <a:lnTo>
                    <a:pt x="543" y="45"/>
                  </a:lnTo>
                  <a:lnTo>
                    <a:pt x="545" y="42"/>
                  </a:lnTo>
                  <a:close/>
                  <a:moveTo>
                    <a:pt x="588" y="23"/>
                  </a:moveTo>
                  <a:lnTo>
                    <a:pt x="592" y="24"/>
                  </a:lnTo>
                  <a:lnTo>
                    <a:pt x="593" y="24"/>
                  </a:lnTo>
                  <a:lnTo>
                    <a:pt x="595" y="26"/>
                  </a:lnTo>
                  <a:lnTo>
                    <a:pt x="595" y="26"/>
                  </a:lnTo>
                  <a:lnTo>
                    <a:pt x="597" y="28"/>
                  </a:lnTo>
                  <a:lnTo>
                    <a:pt x="599" y="31"/>
                  </a:lnTo>
                  <a:lnTo>
                    <a:pt x="602" y="37"/>
                  </a:lnTo>
                  <a:lnTo>
                    <a:pt x="606" y="42"/>
                  </a:lnTo>
                  <a:lnTo>
                    <a:pt x="607" y="49"/>
                  </a:lnTo>
                  <a:lnTo>
                    <a:pt x="599" y="49"/>
                  </a:lnTo>
                  <a:lnTo>
                    <a:pt x="599" y="45"/>
                  </a:lnTo>
                  <a:lnTo>
                    <a:pt x="595" y="42"/>
                  </a:lnTo>
                  <a:lnTo>
                    <a:pt x="592" y="38"/>
                  </a:lnTo>
                  <a:lnTo>
                    <a:pt x="590" y="35"/>
                  </a:lnTo>
                  <a:lnTo>
                    <a:pt x="588" y="30"/>
                  </a:lnTo>
                  <a:lnTo>
                    <a:pt x="588" y="23"/>
                  </a:lnTo>
                  <a:close/>
                  <a:moveTo>
                    <a:pt x="646" y="16"/>
                  </a:moveTo>
                  <a:lnTo>
                    <a:pt x="656" y="19"/>
                  </a:lnTo>
                  <a:lnTo>
                    <a:pt x="656" y="26"/>
                  </a:lnTo>
                  <a:lnTo>
                    <a:pt x="641" y="26"/>
                  </a:lnTo>
                  <a:lnTo>
                    <a:pt x="646" y="16"/>
                  </a:lnTo>
                  <a:close/>
                  <a:moveTo>
                    <a:pt x="1117" y="0"/>
                  </a:moveTo>
                  <a:lnTo>
                    <a:pt x="1122" y="3"/>
                  </a:lnTo>
                  <a:lnTo>
                    <a:pt x="1126" y="7"/>
                  </a:lnTo>
                  <a:lnTo>
                    <a:pt x="1128" y="10"/>
                  </a:lnTo>
                  <a:lnTo>
                    <a:pt x="1129" y="16"/>
                  </a:lnTo>
                  <a:lnTo>
                    <a:pt x="1131" y="19"/>
                  </a:lnTo>
                  <a:lnTo>
                    <a:pt x="1133" y="24"/>
                  </a:lnTo>
                  <a:lnTo>
                    <a:pt x="1136" y="26"/>
                  </a:lnTo>
                  <a:lnTo>
                    <a:pt x="1147" y="31"/>
                  </a:lnTo>
                  <a:lnTo>
                    <a:pt x="1157" y="33"/>
                  </a:lnTo>
                  <a:lnTo>
                    <a:pt x="1164" y="33"/>
                  </a:lnTo>
                  <a:lnTo>
                    <a:pt x="1169" y="37"/>
                  </a:lnTo>
                  <a:lnTo>
                    <a:pt x="1173" y="44"/>
                  </a:lnTo>
                  <a:lnTo>
                    <a:pt x="1175" y="58"/>
                  </a:lnTo>
                  <a:lnTo>
                    <a:pt x="1173" y="59"/>
                  </a:lnTo>
                  <a:lnTo>
                    <a:pt x="1173" y="59"/>
                  </a:lnTo>
                  <a:lnTo>
                    <a:pt x="1173" y="61"/>
                  </a:lnTo>
                  <a:lnTo>
                    <a:pt x="1173" y="63"/>
                  </a:lnTo>
                  <a:lnTo>
                    <a:pt x="1171" y="65"/>
                  </a:lnTo>
                  <a:lnTo>
                    <a:pt x="1149" y="65"/>
                  </a:lnTo>
                  <a:lnTo>
                    <a:pt x="1126" y="65"/>
                  </a:lnTo>
                  <a:lnTo>
                    <a:pt x="1107" y="73"/>
                  </a:lnTo>
                  <a:lnTo>
                    <a:pt x="1103" y="75"/>
                  </a:lnTo>
                  <a:lnTo>
                    <a:pt x="1101" y="79"/>
                  </a:lnTo>
                  <a:lnTo>
                    <a:pt x="1100" y="80"/>
                  </a:lnTo>
                  <a:lnTo>
                    <a:pt x="1098" y="82"/>
                  </a:lnTo>
                  <a:lnTo>
                    <a:pt x="1096" y="84"/>
                  </a:lnTo>
                  <a:lnTo>
                    <a:pt x="1093" y="86"/>
                  </a:lnTo>
                  <a:lnTo>
                    <a:pt x="1087" y="89"/>
                  </a:lnTo>
                  <a:lnTo>
                    <a:pt x="1084" y="84"/>
                  </a:lnTo>
                  <a:lnTo>
                    <a:pt x="1082" y="80"/>
                  </a:lnTo>
                  <a:lnTo>
                    <a:pt x="1079" y="77"/>
                  </a:lnTo>
                  <a:lnTo>
                    <a:pt x="1091" y="47"/>
                  </a:lnTo>
                  <a:lnTo>
                    <a:pt x="1103" y="23"/>
                  </a:lnTo>
                  <a:lnTo>
                    <a:pt x="1117" y="0"/>
                  </a:lnTo>
                  <a:close/>
                  <a:moveTo>
                    <a:pt x="995" y="0"/>
                  </a:moveTo>
                  <a:lnTo>
                    <a:pt x="1004" y="9"/>
                  </a:lnTo>
                  <a:lnTo>
                    <a:pt x="1009" y="19"/>
                  </a:lnTo>
                  <a:lnTo>
                    <a:pt x="1014" y="31"/>
                  </a:lnTo>
                  <a:lnTo>
                    <a:pt x="1005" y="31"/>
                  </a:lnTo>
                  <a:lnTo>
                    <a:pt x="1005" y="26"/>
                  </a:lnTo>
                  <a:lnTo>
                    <a:pt x="1002" y="23"/>
                  </a:lnTo>
                  <a:lnTo>
                    <a:pt x="998" y="19"/>
                  </a:lnTo>
                  <a:lnTo>
                    <a:pt x="997" y="14"/>
                  </a:lnTo>
                  <a:lnTo>
                    <a:pt x="995" y="9"/>
                  </a:lnTo>
                  <a:lnTo>
                    <a:pt x="995"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8" name="Google Shape;468;p23"/>
            <p:cNvSpPr/>
            <p:nvPr/>
          </p:nvSpPr>
          <p:spPr>
            <a:xfrm>
              <a:off x="6823869" y="4470400"/>
              <a:ext cx="1468438" cy="933450"/>
            </a:xfrm>
            <a:custGeom>
              <a:avLst/>
              <a:gdLst/>
              <a:ahLst/>
              <a:cxnLst/>
              <a:rect l="l" t="t" r="r" b="b"/>
              <a:pathLst>
                <a:path w="925" h="588" extrusionOk="0">
                  <a:moveTo>
                    <a:pt x="503" y="461"/>
                  </a:moveTo>
                  <a:lnTo>
                    <a:pt x="508" y="475"/>
                  </a:lnTo>
                  <a:lnTo>
                    <a:pt x="510" y="491"/>
                  </a:lnTo>
                  <a:lnTo>
                    <a:pt x="506" y="506"/>
                  </a:lnTo>
                  <a:lnTo>
                    <a:pt x="498" y="515"/>
                  </a:lnTo>
                  <a:lnTo>
                    <a:pt x="489" y="520"/>
                  </a:lnTo>
                  <a:lnTo>
                    <a:pt x="477" y="526"/>
                  </a:lnTo>
                  <a:lnTo>
                    <a:pt x="472" y="505"/>
                  </a:lnTo>
                  <a:lnTo>
                    <a:pt x="465" y="484"/>
                  </a:lnTo>
                  <a:lnTo>
                    <a:pt x="458" y="465"/>
                  </a:lnTo>
                  <a:lnTo>
                    <a:pt x="472" y="465"/>
                  </a:lnTo>
                  <a:lnTo>
                    <a:pt x="484" y="472"/>
                  </a:lnTo>
                  <a:lnTo>
                    <a:pt x="494" y="470"/>
                  </a:lnTo>
                  <a:lnTo>
                    <a:pt x="503" y="461"/>
                  </a:lnTo>
                  <a:close/>
                  <a:moveTo>
                    <a:pt x="791" y="458"/>
                  </a:moveTo>
                  <a:lnTo>
                    <a:pt x="794" y="459"/>
                  </a:lnTo>
                  <a:lnTo>
                    <a:pt x="798" y="461"/>
                  </a:lnTo>
                  <a:lnTo>
                    <a:pt x="800" y="463"/>
                  </a:lnTo>
                  <a:lnTo>
                    <a:pt x="801" y="465"/>
                  </a:lnTo>
                  <a:lnTo>
                    <a:pt x="803" y="466"/>
                  </a:lnTo>
                  <a:lnTo>
                    <a:pt x="807" y="470"/>
                  </a:lnTo>
                  <a:lnTo>
                    <a:pt x="807" y="468"/>
                  </a:lnTo>
                  <a:lnTo>
                    <a:pt x="808" y="466"/>
                  </a:lnTo>
                  <a:lnTo>
                    <a:pt x="810" y="463"/>
                  </a:lnTo>
                  <a:lnTo>
                    <a:pt x="810" y="461"/>
                  </a:lnTo>
                  <a:lnTo>
                    <a:pt x="812" y="461"/>
                  </a:lnTo>
                  <a:lnTo>
                    <a:pt x="814" y="461"/>
                  </a:lnTo>
                  <a:lnTo>
                    <a:pt x="814" y="465"/>
                  </a:lnTo>
                  <a:lnTo>
                    <a:pt x="815" y="468"/>
                  </a:lnTo>
                  <a:lnTo>
                    <a:pt x="817" y="473"/>
                  </a:lnTo>
                  <a:lnTo>
                    <a:pt x="817" y="479"/>
                  </a:lnTo>
                  <a:lnTo>
                    <a:pt x="817" y="484"/>
                  </a:lnTo>
                  <a:lnTo>
                    <a:pt x="805" y="498"/>
                  </a:lnTo>
                  <a:lnTo>
                    <a:pt x="794" y="515"/>
                  </a:lnTo>
                  <a:lnTo>
                    <a:pt x="798" y="526"/>
                  </a:lnTo>
                  <a:lnTo>
                    <a:pt x="796" y="529"/>
                  </a:lnTo>
                  <a:lnTo>
                    <a:pt x="791" y="533"/>
                  </a:lnTo>
                  <a:lnTo>
                    <a:pt x="786" y="534"/>
                  </a:lnTo>
                  <a:lnTo>
                    <a:pt x="781" y="536"/>
                  </a:lnTo>
                  <a:lnTo>
                    <a:pt x="775" y="540"/>
                  </a:lnTo>
                  <a:lnTo>
                    <a:pt x="772" y="541"/>
                  </a:lnTo>
                  <a:lnTo>
                    <a:pt x="768" y="547"/>
                  </a:lnTo>
                  <a:lnTo>
                    <a:pt x="768" y="552"/>
                  </a:lnTo>
                  <a:lnTo>
                    <a:pt x="767" y="557"/>
                  </a:lnTo>
                  <a:lnTo>
                    <a:pt x="767" y="562"/>
                  </a:lnTo>
                  <a:lnTo>
                    <a:pt x="765" y="569"/>
                  </a:lnTo>
                  <a:lnTo>
                    <a:pt x="761" y="573"/>
                  </a:lnTo>
                  <a:lnTo>
                    <a:pt x="756" y="576"/>
                  </a:lnTo>
                  <a:lnTo>
                    <a:pt x="751" y="580"/>
                  </a:lnTo>
                  <a:lnTo>
                    <a:pt x="746" y="583"/>
                  </a:lnTo>
                  <a:lnTo>
                    <a:pt x="740" y="588"/>
                  </a:lnTo>
                  <a:lnTo>
                    <a:pt x="733" y="588"/>
                  </a:lnTo>
                  <a:lnTo>
                    <a:pt x="725" y="582"/>
                  </a:lnTo>
                  <a:lnTo>
                    <a:pt x="716" y="576"/>
                  </a:lnTo>
                  <a:lnTo>
                    <a:pt x="709" y="571"/>
                  </a:lnTo>
                  <a:lnTo>
                    <a:pt x="702" y="561"/>
                  </a:lnTo>
                  <a:lnTo>
                    <a:pt x="707" y="557"/>
                  </a:lnTo>
                  <a:lnTo>
                    <a:pt x="709" y="552"/>
                  </a:lnTo>
                  <a:lnTo>
                    <a:pt x="711" y="548"/>
                  </a:lnTo>
                  <a:lnTo>
                    <a:pt x="712" y="543"/>
                  </a:lnTo>
                  <a:lnTo>
                    <a:pt x="714" y="538"/>
                  </a:lnTo>
                  <a:lnTo>
                    <a:pt x="718" y="534"/>
                  </a:lnTo>
                  <a:lnTo>
                    <a:pt x="728" y="531"/>
                  </a:lnTo>
                  <a:lnTo>
                    <a:pt x="739" y="529"/>
                  </a:lnTo>
                  <a:lnTo>
                    <a:pt x="749" y="526"/>
                  </a:lnTo>
                  <a:lnTo>
                    <a:pt x="754" y="520"/>
                  </a:lnTo>
                  <a:lnTo>
                    <a:pt x="763" y="508"/>
                  </a:lnTo>
                  <a:lnTo>
                    <a:pt x="770" y="494"/>
                  </a:lnTo>
                  <a:lnTo>
                    <a:pt x="779" y="480"/>
                  </a:lnTo>
                  <a:lnTo>
                    <a:pt x="786" y="466"/>
                  </a:lnTo>
                  <a:lnTo>
                    <a:pt x="791" y="458"/>
                  </a:lnTo>
                  <a:close/>
                  <a:moveTo>
                    <a:pt x="784" y="330"/>
                  </a:moveTo>
                  <a:lnTo>
                    <a:pt x="791" y="330"/>
                  </a:lnTo>
                  <a:lnTo>
                    <a:pt x="807" y="346"/>
                  </a:lnTo>
                  <a:lnTo>
                    <a:pt x="821" y="360"/>
                  </a:lnTo>
                  <a:lnTo>
                    <a:pt x="835" y="376"/>
                  </a:lnTo>
                  <a:lnTo>
                    <a:pt x="845" y="396"/>
                  </a:lnTo>
                  <a:lnTo>
                    <a:pt x="850" y="396"/>
                  </a:lnTo>
                  <a:lnTo>
                    <a:pt x="856" y="396"/>
                  </a:lnTo>
                  <a:lnTo>
                    <a:pt x="859" y="396"/>
                  </a:lnTo>
                  <a:lnTo>
                    <a:pt x="861" y="396"/>
                  </a:lnTo>
                  <a:lnTo>
                    <a:pt x="864" y="396"/>
                  </a:lnTo>
                  <a:lnTo>
                    <a:pt x="868" y="393"/>
                  </a:lnTo>
                  <a:lnTo>
                    <a:pt x="870" y="390"/>
                  </a:lnTo>
                  <a:lnTo>
                    <a:pt x="871" y="384"/>
                  </a:lnTo>
                  <a:lnTo>
                    <a:pt x="875" y="384"/>
                  </a:lnTo>
                  <a:lnTo>
                    <a:pt x="875" y="407"/>
                  </a:lnTo>
                  <a:lnTo>
                    <a:pt x="873" y="412"/>
                  </a:lnTo>
                  <a:lnTo>
                    <a:pt x="871" y="417"/>
                  </a:lnTo>
                  <a:lnTo>
                    <a:pt x="870" y="423"/>
                  </a:lnTo>
                  <a:lnTo>
                    <a:pt x="868" y="426"/>
                  </a:lnTo>
                  <a:lnTo>
                    <a:pt x="856" y="426"/>
                  </a:lnTo>
                  <a:lnTo>
                    <a:pt x="856" y="438"/>
                  </a:lnTo>
                  <a:lnTo>
                    <a:pt x="845" y="449"/>
                  </a:lnTo>
                  <a:lnTo>
                    <a:pt x="836" y="459"/>
                  </a:lnTo>
                  <a:lnTo>
                    <a:pt x="826" y="470"/>
                  </a:lnTo>
                  <a:lnTo>
                    <a:pt x="826" y="465"/>
                  </a:lnTo>
                  <a:lnTo>
                    <a:pt x="824" y="461"/>
                  </a:lnTo>
                  <a:lnTo>
                    <a:pt x="824" y="458"/>
                  </a:lnTo>
                  <a:lnTo>
                    <a:pt x="824" y="452"/>
                  </a:lnTo>
                  <a:lnTo>
                    <a:pt x="826" y="449"/>
                  </a:lnTo>
                  <a:lnTo>
                    <a:pt x="826" y="445"/>
                  </a:lnTo>
                  <a:lnTo>
                    <a:pt x="826" y="442"/>
                  </a:lnTo>
                  <a:lnTo>
                    <a:pt x="824" y="440"/>
                  </a:lnTo>
                  <a:lnTo>
                    <a:pt x="821" y="438"/>
                  </a:lnTo>
                  <a:lnTo>
                    <a:pt x="817" y="437"/>
                  </a:lnTo>
                  <a:lnTo>
                    <a:pt x="814" y="435"/>
                  </a:lnTo>
                  <a:lnTo>
                    <a:pt x="810" y="433"/>
                  </a:lnTo>
                  <a:lnTo>
                    <a:pt x="807" y="431"/>
                  </a:lnTo>
                  <a:lnTo>
                    <a:pt x="805" y="430"/>
                  </a:lnTo>
                  <a:lnTo>
                    <a:pt x="805" y="428"/>
                  </a:lnTo>
                  <a:lnTo>
                    <a:pt x="807" y="426"/>
                  </a:lnTo>
                  <a:lnTo>
                    <a:pt x="810" y="421"/>
                  </a:lnTo>
                  <a:lnTo>
                    <a:pt x="815" y="417"/>
                  </a:lnTo>
                  <a:lnTo>
                    <a:pt x="821" y="412"/>
                  </a:lnTo>
                  <a:lnTo>
                    <a:pt x="826" y="407"/>
                  </a:lnTo>
                  <a:lnTo>
                    <a:pt x="819" y="400"/>
                  </a:lnTo>
                  <a:lnTo>
                    <a:pt x="812" y="388"/>
                  </a:lnTo>
                  <a:lnTo>
                    <a:pt x="801" y="370"/>
                  </a:lnTo>
                  <a:lnTo>
                    <a:pt x="793" y="355"/>
                  </a:lnTo>
                  <a:lnTo>
                    <a:pt x="788" y="341"/>
                  </a:lnTo>
                  <a:lnTo>
                    <a:pt x="784" y="330"/>
                  </a:lnTo>
                  <a:close/>
                  <a:moveTo>
                    <a:pt x="721" y="147"/>
                  </a:moveTo>
                  <a:lnTo>
                    <a:pt x="730" y="147"/>
                  </a:lnTo>
                  <a:lnTo>
                    <a:pt x="746" y="159"/>
                  </a:lnTo>
                  <a:lnTo>
                    <a:pt x="765" y="170"/>
                  </a:lnTo>
                  <a:lnTo>
                    <a:pt x="765" y="180"/>
                  </a:lnTo>
                  <a:lnTo>
                    <a:pt x="753" y="180"/>
                  </a:lnTo>
                  <a:lnTo>
                    <a:pt x="744" y="173"/>
                  </a:lnTo>
                  <a:lnTo>
                    <a:pt x="735" y="166"/>
                  </a:lnTo>
                  <a:lnTo>
                    <a:pt x="728" y="157"/>
                  </a:lnTo>
                  <a:lnTo>
                    <a:pt x="721" y="147"/>
                  </a:lnTo>
                  <a:close/>
                  <a:moveTo>
                    <a:pt x="906" y="86"/>
                  </a:moveTo>
                  <a:lnTo>
                    <a:pt x="910" y="86"/>
                  </a:lnTo>
                  <a:lnTo>
                    <a:pt x="913" y="88"/>
                  </a:lnTo>
                  <a:lnTo>
                    <a:pt x="913" y="88"/>
                  </a:lnTo>
                  <a:lnTo>
                    <a:pt x="915" y="89"/>
                  </a:lnTo>
                  <a:lnTo>
                    <a:pt x="915" y="91"/>
                  </a:lnTo>
                  <a:lnTo>
                    <a:pt x="917" y="93"/>
                  </a:lnTo>
                  <a:lnTo>
                    <a:pt x="918" y="96"/>
                  </a:lnTo>
                  <a:lnTo>
                    <a:pt x="922" y="102"/>
                  </a:lnTo>
                  <a:lnTo>
                    <a:pt x="924" y="108"/>
                  </a:lnTo>
                  <a:lnTo>
                    <a:pt x="925" y="115"/>
                  </a:lnTo>
                  <a:lnTo>
                    <a:pt x="918" y="115"/>
                  </a:lnTo>
                  <a:lnTo>
                    <a:pt x="918" y="108"/>
                  </a:lnTo>
                  <a:lnTo>
                    <a:pt x="913" y="105"/>
                  </a:lnTo>
                  <a:lnTo>
                    <a:pt x="911" y="100"/>
                  </a:lnTo>
                  <a:lnTo>
                    <a:pt x="910" y="96"/>
                  </a:lnTo>
                  <a:lnTo>
                    <a:pt x="908" y="91"/>
                  </a:lnTo>
                  <a:lnTo>
                    <a:pt x="906" y="86"/>
                  </a:lnTo>
                  <a:close/>
                  <a:moveTo>
                    <a:pt x="746" y="65"/>
                  </a:moveTo>
                  <a:lnTo>
                    <a:pt x="749" y="65"/>
                  </a:lnTo>
                  <a:lnTo>
                    <a:pt x="751" y="67"/>
                  </a:lnTo>
                  <a:lnTo>
                    <a:pt x="751" y="68"/>
                  </a:lnTo>
                  <a:lnTo>
                    <a:pt x="753" y="68"/>
                  </a:lnTo>
                  <a:lnTo>
                    <a:pt x="754" y="68"/>
                  </a:lnTo>
                  <a:lnTo>
                    <a:pt x="756" y="70"/>
                  </a:lnTo>
                  <a:lnTo>
                    <a:pt x="758" y="75"/>
                  </a:lnTo>
                  <a:lnTo>
                    <a:pt x="758" y="81"/>
                  </a:lnTo>
                  <a:lnTo>
                    <a:pt x="760" y="84"/>
                  </a:lnTo>
                  <a:lnTo>
                    <a:pt x="761" y="88"/>
                  </a:lnTo>
                  <a:lnTo>
                    <a:pt x="763" y="91"/>
                  </a:lnTo>
                  <a:lnTo>
                    <a:pt x="765" y="96"/>
                  </a:lnTo>
                  <a:lnTo>
                    <a:pt x="753" y="96"/>
                  </a:lnTo>
                  <a:lnTo>
                    <a:pt x="751" y="88"/>
                  </a:lnTo>
                  <a:lnTo>
                    <a:pt x="747" y="82"/>
                  </a:lnTo>
                  <a:lnTo>
                    <a:pt x="746" y="75"/>
                  </a:lnTo>
                  <a:lnTo>
                    <a:pt x="746" y="65"/>
                  </a:lnTo>
                  <a:close/>
                  <a:moveTo>
                    <a:pt x="419" y="0"/>
                  </a:moveTo>
                  <a:lnTo>
                    <a:pt x="423" y="0"/>
                  </a:lnTo>
                  <a:lnTo>
                    <a:pt x="424" y="9"/>
                  </a:lnTo>
                  <a:lnTo>
                    <a:pt x="426" y="21"/>
                  </a:lnTo>
                  <a:lnTo>
                    <a:pt x="431" y="35"/>
                  </a:lnTo>
                  <a:lnTo>
                    <a:pt x="435" y="47"/>
                  </a:lnTo>
                  <a:lnTo>
                    <a:pt x="438" y="54"/>
                  </a:lnTo>
                  <a:lnTo>
                    <a:pt x="440" y="56"/>
                  </a:lnTo>
                  <a:lnTo>
                    <a:pt x="445" y="58"/>
                  </a:lnTo>
                  <a:lnTo>
                    <a:pt x="449" y="58"/>
                  </a:lnTo>
                  <a:lnTo>
                    <a:pt x="454" y="60"/>
                  </a:lnTo>
                  <a:lnTo>
                    <a:pt x="458" y="60"/>
                  </a:lnTo>
                  <a:lnTo>
                    <a:pt x="461" y="61"/>
                  </a:lnTo>
                  <a:lnTo>
                    <a:pt x="461" y="67"/>
                  </a:lnTo>
                  <a:lnTo>
                    <a:pt x="465" y="79"/>
                  </a:lnTo>
                  <a:lnTo>
                    <a:pt x="468" y="93"/>
                  </a:lnTo>
                  <a:lnTo>
                    <a:pt x="473" y="110"/>
                  </a:lnTo>
                  <a:lnTo>
                    <a:pt x="477" y="122"/>
                  </a:lnTo>
                  <a:lnTo>
                    <a:pt x="480" y="131"/>
                  </a:lnTo>
                  <a:lnTo>
                    <a:pt x="489" y="131"/>
                  </a:lnTo>
                  <a:lnTo>
                    <a:pt x="494" y="133"/>
                  </a:lnTo>
                  <a:lnTo>
                    <a:pt x="500" y="135"/>
                  </a:lnTo>
                  <a:lnTo>
                    <a:pt x="503" y="138"/>
                  </a:lnTo>
                  <a:lnTo>
                    <a:pt x="506" y="143"/>
                  </a:lnTo>
                  <a:lnTo>
                    <a:pt x="515" y="156"/>
                  </a:lnTo>
                  <a:lnTo>
                    <a:pt x="519" y="173"/>
                  </a:lnTo>
                  <a:lnTo>
                    <a:pt x="538" y="173"/>
                  </a:lnTo>
                  <a:lnTo>
                    <a:pt x="545" y="191"/>
                  </a:lnTo>
                  <a:lnTo>
                    <a:pt x="555" y="203"/>
                  </a:lnTo>
                  <a:lnTo>
                    <a:pt x="564" y="215"/>
                  </a:lnTo>
                  <a:lnTo>
                    <a:pt x="573" y="231"/>
                  </a:lnTo>
                  <a:lnTo>
                    <a:pt x="576" y="257"/>
                  </a:lnTo>
                  <a:lnTo>
                    <a:pt x="575" y="278"/>
                  </a:lnTo>
                  <a:lnTo>
                    <a:pt x="569" y="299"/>
                  </a:lnTo>
                  <a:lnTo>
                    <a:pt x="561" y="318"/>
                  </a:lnTo>
                  <a:lnTo>
                    <a:pt x="552" y="339"/>
                  </a:lnTo>
                  <a:lnTo>
                    <a:pt x="541" y="362"/>
                  </a:lnTo>
                  <a:lnTo>
                    <a:pt x="538" y="376"/>
                  </a:lnTo>
                  <a:lnTo>
                    <a:pt x="533" y="390"/>
                  </a:lnTo>
                  <a:lnTo>
                    <a:pt x="529" y="405"/>
                  </a:lnTo>
                  <a:lnTo>
                    <a:pt x="524" y="417"/>
                  </a:lnTo>
                  <a:lnTo>
                    <a:pt x="515" y="426"/>
                  </a:lnTo>
                  <a:lnTo>
                    <a:pt x="505" y="431"/>
                  </a:lnTo>
                  <a:lnTo>
                    <a:pt x="493" y="437"/>
                  </a:lnTo>
                  <a:lnTo>
                    <a:pt x="480" y="442"/>
                  </a:lnTo>
                  <a:lnTo>
                    <a:pt x="472" y="445"/>
                  </a:lnTo>
                  <a:lnTo>
                    <a:pt x="461" y="437"/>
                  </a:lnTo>
                  <a:lnTo>
                    <a:pt x="449" y="426"/>
                  </a:lnTo>
                  <a:lnTo>
                    <a:pt x="440" y="433"/>
                  </a:lnTo>
                  <a:lnTo>
                    <a:pt x="430" y="437"/>
                  </a:lnTo>
                  <a:lnTo>
                    <a:pt x="417" y="435"/>
                  </a:lnTo>
                  <a:lnTo>
                    <a:pt x="404" y="433"/>
                  </a:lnTo>
                  <a:lnTo>
                    <a:pt x="388" y="431"/>
                  </a:lnTo>
                  <a:lnTo>
                    <a:pt x="381" y="396"/>
                  </a:lnTo>
                  <a:lnTo>
                    <a:pt x="376" y="395"/>
                  </a:lnTo>
                  <a:lnTo>
                    <a:pt x="370" y="393"/>
                  </a:lnTo>
                  <a:lnTo>
                    <a:pt x="365" y="391"/>
                  </a:lnTo>
                  <a:lnTo>
                    <a:pt x="362" y="388"/>
                  </a:lnTo>
                  <a:lnTo>
                    <a:pt x="358" y="386"/>
                  </a:lnTo>
                  <a:lnTo>
                    <a:pt x="356" y="384"/>
                  </a:lnTo>
                  <a:lnTo>
                    <a:pt x="356" y="383"/>
                  </a:lnTo>
                  <a:lnTo>
                    <a:pt x="358" y="381"/>
                  </a:lnTo>
                  <a:lnTo>
                    <a:pt x="358" y="379"/>
                  </a:lnTo>
                  <a:lnTo>
                    <a:pt x="358" y="377"/>
                  </a:lnTo>
                  <a:lnTo>
                    <a:pt x="356" y="376"/>
                  </a:lnTo>
                  <a:lnTo>
                    <a:pt x="355" y="374"/>
                  </a:lnTo>
                  <a:lnTo>
                    <a:pt x="349" y="372"/>
                  </a:lnTo>
                  <a:lnTo>
                    <a:pt x="348" y="374"/>
                  </a:lnTo>
                  <a:lnTo>
                    <a:pt x="348" y="376"/>
                  </a:lnTo>
                  <a:lnTo>
                    <a:pt x="348" y="376"/>
                  </a:lnTo>
                  <a:lnTo>
                    <a:pt x="346" y="377"/>
                  </a:lnTo>
                  <a:lnTo>
                    <a:pt x="344" y="377"/>
                  </a:lnTo>
                  <a:lnTo>
                    <a:pt x="342" y="377"/>
                  </a:lnTo>
                  <a:lnTo>
                    <a:pt x="342" y="372"/>
                  </a:lnTo>
                  <a:lnTo>
                    <a:pt x="337" y="372"/>
                  </a:lnTo>
                  <a:lnTo>
                    <a:pt x="337" y="369"/>
                  </a:lnTo>
                  <a:lnTo>
                    <a:pt x="344" y="365"/>
                  </a:lnTo>
                  <a:lnTo>
                    <a:pt x="349" y="360"/>
                  </a:lnTo>
                  <a:lnTo>
                    <a:pt x="353" y="355"/>
                  </a:lnTo>
                  <a:lnTo>
                    <a:pt x="349" y="355"/>
                  </a:lnTo>
                  <a:lnTo>
                    <a:pt x="349" y="349"/>
                  </a:lnTo>
                  <a:lnTo>
                    <a:pt x="341" y="358"/>
                  </a:lnTo>
                  <a:lnTo>
                    <a:pt x="332" y="363"/>
                  </a:lnTo>
                  <a:lnTo>
                    <a:pt x="318" y="369"/>
                  </a:lnTo>
                  <a:lnTo>
                    <a:pt x="313" y="358"/>
                  </a:lnTo>
                  <a:lnTo>
                    <a:pt x="306" y="348"/>
                  </a:lnTo>
                  <a:lnTo>
                    <a:pt x="297" y="339"/>
                  </a:lnTo>
                  <a:lnTo>
                    <a:pt x="285" y="332"/>
                  </a:lnTo>
                  <a:lnTo>
                    <a:pt x="269" y="330"/>
                  </a:lnTo>
                  <a:lnTo>
                    <a:pt x="259" y="327"/>
                  </a:lnTo>
                  <a:lnTo>
                    <a:pt x="245" y="325"/>
                  </a:lnTo>
                  <a:lnTo>
                    <a:pt x="225" y="327"/>
                  </a:lnTo>
                  <a:lnTo>
                    <a:pt x="206" y="328"/>
                  </a:lnTo>
                  <a:lnTo>
                    <a:pt x="187" y="332"/>
                  </a:lnTo>
                  <a:lnTo>
                    <a:pt x="170" y="335"/>
                  </a:lnTo>
                  <a:lnTo>
                    <a:pt x="157" y="339"/>
                  </a:lnTo>
                  <a:lnTo>
                    <a:pt x="150" y="362"/>
                  </a:lnTo>
                  <a:lnTo>
                    <a:pt x="133" y="362"/>
                  </a:lnTo>
                  <a:lnTo>
                    <a:pt x="117" y="360"/>
                  </a:lnTo>
                  <a:lnTo>
                    <a:pt x="100" y="362"/>
                  </a:lnTo>
                  <a:lnTo>
                    <a:pt x="88" y="365"/>
                  </a:lnTo>
                  <a:lnTo>
                    <a:pt x="75" y="370"/>
                  </a:lnTo>
                  <a:lnTo>
                    <a:pt x="65" y="376"/>
                  </a:lnTo>
                  <a:lnTo>
                    <a:pt x="53" y="377"/>
                  </a:lnTo>
                  <a:lnTo>
                    <a:pt x="39" y="377"/>
                  </a:lnTo>
                  <a:lnTo>
                    <a:pt x="35" y="370"/>
                  </a:lnTo>
                  <a:lnTo>
                    <a:pt x="32" y="365"/>
                  </a:lnTo>
                  <a:lnTo>
                    <a:pt x="26" y="360"/>
                  </a:lnTo>
                  <a:lnTo>
                    <a:pt x="23" y="355"/>
                  </a:lnTo>
                  <a:lnTo>
                    <a:pt x="32" y="342"/>
                  </a:lnTo>
                  <a:lnTo>
                    <a:pt x="33" y="327"/>
                  </a:lnTo>
                  <a:lnTo>
                    <a:pt x="32" y="309"/>
                  </a:lnTo>
                  <a:lnTo>
                    <a:pt x="25" y="292"/>
                  </a:lnTo>
                  <a:lnTo>
                    <a:pt x="18" y="273"/>
                  </a:lnTo>
                  <a:lnTo>
                    <a:pt x="9" y="255"/>
                  </a:lnTo>
                  <a:lnTo>
                    <a:pt x="4" y="239"/>
                  </a:lnTo>
                  <a:lnTo>
                    <a:pt x="0" y="227"/>
                  </a:lnTo>
                  <a:lnTo>
                    <a:pt x="4" y="227"/>
                  </a:lnTo>
                  <a:lnTo>
                    <a:pt x="7" y="229"/>
                  </a:lnTo>
                  <a:lnTo>
                    <a:pt x="9" y="229"/>
                  </a:lnTo>
                  <a:lnTo>
                    <a:pt x="11" y="231"/>
                  </a:lnTo>
                  <a:lnTo>
                    <a:pt x="11" y="231"/>
                  </a:lnTo>
                  <a:lnTo>
                    <a:pt x="13" y="229"/>
                  </a:lnTo>
                  <a:lnTo>
                    <a:pt x="14" y="227"/>
                  </a:lnTo>
                  <a:lnTo>
                    <a:pt x="16" y="224"/>
                  </a:lnTo>
                  <a:lnTo>
                    <a:pt x="7" y="215"/>
                  </a:lnTo>
                  <a:lnTo>
                    <a:pt x="4" y="204"/>
                  </a:lnTo>
                  <a:lnTo>
                    <a:pt x="0" y="192"/>
                  </a:lnTo>
                  <a:lnTo>
                    <a:pt x="9" y="182"/>
                  </a:lnTo>
                  <a:lnTo>
                    <a:pt x="16" y="171"/>
                  </a:lnTo>
                  <a:lnTo>
                    <a:pt x="23" y="161"/>
                  </a:lnTo>
                  <a:lnTo>
                    <a:pt x="33" y="152"/>
                  </a:lnTo>
                  <a:lnTo>
                    <a:pt x="46" y="147"/>
                  </a:lnTo>
                  <a:lnTo>
                    <a:pt x="54" y="147"/>
                  </a:lnTo>
                  <a:lnTo>
                    <a:pt x="68" y="145"/>
                  </a:lnTo>
                  <a:lnTo>
                    <a:pt x="86" y="142"/>
                  </a:lnTo>
                  <a:lnTo>
                    <a:pt x="102" y="138"/>
                  </a:lnTo>
                  <a:lnTo>
                    <a:pt x="116" y="135"/>
                  </a:lnTo>
                  <a:lnTo>
                    <a:pt x="121" y="122"/>
                  </a:lnTo>
                  <a:lnTo>
                    <a:pt x="129" y="108"/>
                  </a:lnTo>
                  <a:lnTo>
                    <a:pt x="140" y="98"/>
                  </a:lnTo>
                  <a:lnTo>
                    <a:pt x="154" y="93"/>
                  </a:lnTo>
                  <a:lnTo>
                    <a:pt x="154" y="81"/>
                  </a:lnTo>
                  <a:lnTo>
                    <a:pt x="161" y="77"/>
                  </a:lnTo>
                  <a:lnTo>
                    <a:pt x="170" y="68"/>
                  </a:lnTo>
                  <a:lnTo>
                    <a:pt x="180" y="60"/>
                  </a:lnTo>
                  <a:lnTo>
                    <a:pt x="191" y="53"/>
                  </a:lnTo>
                  <a:lnTo>
                    <a:pt x="201" y="47"/>
                  </a:lnTo>
                  <a:lnTo>
                    <a:pt x="208" y="51"/>
                  </a:lnTo>
                  <a:lnTo>
                    <a:pt x="210" y="53"/>
                  </a:lnTo>
                  <a:lnTo>
                    <a:pt x="210" y="56"/>
                  </a:lnTo>
                  <a:lnTo>
                    <a:pt x="210" y="60"/>
                  </a:lnTo>
                  <a:lnTo>
                    <a:pt x="212" y="65"/>
                  </a:lnTo>
                  <a:lnTo>
                    <a:pt x="217" y="67"/>
                  </a:lnTo>
                  <a:lnTo>
                    <a:pt x="222" y="67"/>
                  </a:lnTo>
                  <a:lnTo>
                    <a:pt x="225" y="68"/>
                  </a:lnTo>
                  <a:lnTo>
                    <a:pt x="231" y="70"/>
                  </a:lnTo>
                  <a:lnTo>
                    <a:pt x="234" y="54"/>
                  </a:lnTo>
                  <a:lnTo>
                    <a:pt x="239" y="46"/>
                  </a:lnTo>
                  <a:lnTo>
                    <a:pt x="246" y="40"/>
                  </a:lnTo>
                  <a:lnTo>
                    <a:pt x="255" y="35"/>
                  </a:lnTo>
                  <a:lnTo>
                    <a:pt x="264" y="32"/>
                  </a:lnTo>
                  <a:lnTo>
                    <a:pt x="273" y="23"/>
                  </a:lnTo>
                  <a:lnTo>
                    <a:pt x="269" y="21"/>
                  </a:lnTo>
                  <a:lnTo>
                    <a:pt x="269" y="19"/>
                  </a:lnTo>
                  <a:lnTo>
                    <a:pt x="267" y="18"/>
                  </a:lnTo>
                  <a:lnTo>
                    <a:pt x="266" y="16"/>
                  </a:lnTo>
                  <a:lnTo>
                    <a:pt x="280" y="16"/>
                  </a:lnTo>
                  <a:lnTo>
                    <a:pt x="294" y="23"/>
                  </a:lnTo>
                  <a:lnTo>
                    <a:pt x="309" y="25"/>
                  </a:lnTo>
                  <a:lnTo>
                    <a:pt x="325" y="25"/>
                  </a:lnTo>
                  <a:lnTo>
                    <a:pt x="342" y="23"/>
                  </a:lnTo>
                  <a:lnTo>
                    <a:pt x="342" y="32"/>
                  </a:lnTo>
                  <a:lnTo>
                    <a:pt x="330" y="47"/>
                  </a:lnTo>
                  <a:lnTo>
                    <a:pt x="323" y="70"/>
                  </a:lnTo>
                  <a:lnTo>
                    <a:pt x="335" y="77"/>
                  </a:lnTo>
                  <a:lnTo>
                    <a:pt x="351" y="86"/>
                  </a:lnTo>
                  <a:lnTo>
                    <a:pt x="367" y="95"/>
                  </a:lnTo>
                  <a:lnTo>
                    <a:pt x="383" y="100"/>
                  </a:lnTo>
                  <a:lnTo>
                    <a:pt x="395" y="100"/>
                  </a:lnTo>
                  <a:lnTo>
                    <a:pt x="404" y="86"/>
                  </a:lnTo>
                  <a:lnTo>
                    <a:pt x="409" y="63"/>
                  </a:lnTo>
                  <a:lnTo>
                    <a:pt x="410" y="40"/>
                  </a:lnTo>
                  <a:lnTo>
                    <a:pt x="414" y="18"/>
                  </a:lnTo>
                  <a:lnTo>
                    <a:pt x="419" y="0"/>
                  </a:lnTo>
                  <a:close/>
                </a:path>
              </a:pathLst>
            </a:custGeom>
            <a:solidFill>
              <a:srgbClr val="64CED8"/>
            </a:solidFill>
            <a:ln w="9525" cap="rnd"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69" name="Google Shape;469;p23"/>
          <p:cNvSpPr/>
          <p:nvPr/>
        </p:nvSpPr>
        <p:spPr>
          <a:xfrm>
            <a:off x="1076364" y="2397138"/>
            <a:ext cx="399901" cy="700253"/>
          </a:xfrm>
          <a:custGeom>
            <a:avLst/>
            <a:gdLst/>
            <a:ahLst/>
            <a:cxnLst/>
            <a:rect l="l" t="t" r="r" b="b"/>
            <a:pathLst>
              <a:path w="325123" h="569311" extrusionOk="0">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rgbClr val="1858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0" name="Google Shape;470;p23"/>
          <p:cNvSpPr txBox="1">
            <a:spLocks noGrp="1"/>
          </p:cNvSpPr>
          <p:nvPr>
            <p:ph type="body" idx="1"/>
          </p:nvPr>
        </p:nvSpPr>
        <p:spPr>
          <a:xfrm>
            <a:off x="323528" y="232659"/>
            <a:ext cx="11573197" cy="72424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None/>
            </a:pPr>
            <a:r>
              <a:rPr lang="en-US" dirty="0">
                <a:latin typeface="Century Gothic"/>
                <a:ea typeface="Century Gothic"/>
                <a:cs typeface="Century Gothic"/>
                <a:sym typeface="Century Gothic"/>
              </a:rPr>
              <a:t>Possible Expansions</a:t>
            </a:r>
            <a:endParaRPr dirty="0"/>
          </a:p>
        </p:txBody>
      </p:sp>
      <p:sp>
        <p:nvSpPr>
          <p:cNvPr id="471" name="Google Shape;471;p23"/>
          <p:cNvSpPr/>
          <p:nvPr/>
        </p:nvSpPr>
        <p:spPr>
          <a:xfrm>
            <a:off x="407964" y="3196530"/>
            <a:ext cx="1736700" cy="789900"/>
          </a:xfrm>
          <a:prstGeom prst="wedgeRectCallout">
            <a:avLst>
              <a:gd name="adj1" fmla="val 133548"/>
              <a:gd name="adj2" fmla="val 52060"/>
            </a:avLst>
          </a:prstGeom>
          <a:solidFill>
            <a:srgbClr val="19585F"/>
          </a:solidFill>
          <a:ln w="12700" cap="flat" cmpd="sng">
            <a:solidFill>
              <a:srgbClr val="4896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800" b="1" i="0" u="none" strike="noStrike" cap="none">
                <a:solidFill>
                  <a:schemeClr val="lt1"/>
                </a:solidFill>
                <a:latin typeface="Century Gothic"/>
                <a:ea typeface="Century Gothic"/>
                <a:cs typeface="Century Gothic"/>
                <a:sym typeface="Century Gothic"/>
              </a:rPr>
              <a:t>California</a:t>
            </a:r>
            <a:r>
              <a:rPr lang="en-US" sz="1800" b="0" i="0" u="none" strike="noStrike" cap="none">
                <a:solidFill>
                  <a:schemeClr val="lt1"/>
                </a:solidFill>
                <a:latin typeface="Century Gothic"/>
                <a:ea typeface="Century Gothic"/>
                <a:cs typeface="Century Gothic"/>
                <a:sym typeface="Century Gothic"/>
              </a:rPr>
              <a:t>, United States</a:t>
            </a:r>
            <a:endParaRPr sz="1800" b="0" i="0" u="none" strike="noStrike" cap="none">
              <a:solidFill>
                <a:schemeClr val="lt1"/>
              </a:solidFill>
              <a:latin typeface="Century Gothic"/>
              <a:ea typeface="Century Gothic"/>
              <a:cs typeface="Century Gothic"/>
              <a:sym typeface="Century Gothic"/>
            </a:endParaRPr>
          </a:p>
        </p:txBody>
      </p:sp>
      <p:sp>
        <p:nvSpPr>
          <p:cNvPr id="472" name="Google Shape;472;p23"/>
          <p:cNvSpPr/>
          <p:nvPr/>
        </p:nvSpPr>
        <p:spPr>
          <a:xfrm>
            <a:off x="10328564" y="2329913"/>
            <a:ext cx="399901" cy="700253"/>
          </a:xfrm>
          <a:custGeom>
            <a:avLst/>
            <a:gdLst/>
            <a:ahLst/>
            <a:cxnLst/>
            <a:rect l="l" t="t" r="r" b="b"/>
            <a:pathLst>
              <a:path w="325123" h="569311" extrusionOk="0">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rgbClr val="1858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3" name="Google Shape;473;p23"/>
          <p:cNvSpPr/>
          <p:nvPr/>
        </p:nvSpPr>
        <p:spPr>
          <a:xfrm>
            <a:off x="9660164" y="3114555"/>
            <a:ext cx="1736700" cy="789900"/>
          </a:xfrm>
          <a:prstGeom prst="wedgeRectCallout">
            <a:avLst>
              <a:gd name="adj1" fmla="val -248036"/>
              <a:gd name="adj2" fmla="val 15761"/>
            </a:avLst>
          </a:prstGeom>
          <a:solidFill>
            <a:srgbClr val="19585F"/>
          </a:solidFill>
          <a:ln w="12700" cap="flat" cmpd="sng">
            <a:solidFill>
              <a:srgbClr val="4896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800" b="1" i="0" u="none" strike="noStrike" cap="none">
                <a:solidFill>
                  <a:schemeClr val="lt1"/>
                </a:solidFill>
                <a:latin typeface="Century Gothic"/>
                <a:ea typeface="Century Gothic"/>
                <a:cs typeface="Century Gothic"/>
                <a:sym typeface="Century Gothic"/>
              </a:rPr>
              <a:t>Germany</a:t>
            </a:r>
            <a:endParaRPr sz="1800" b="0" i="0" u="none" strike="noStrike" cap="none">
              <a:solidFill>
                <a:schemeClr val="lt1"/>
              </a:solidFill>
              <a:latin typeface="Century Gothic"/>
              <a:ea typeface="Century Gothic"/>
              <a:cs typeface="Century Gothic"/>
              <a:sym typeface="Century Gothic"/>
            </a:endParaRPr>
          </a:p>
        </p:txBody>
      </p:sp>
      <p:pic>
        <p:nvPicPr>
          <p:cNvPr id="474" name="Google Shape;474;p23"/>
          <p:cNvPicPr preferRelativeResize="0"/>
          <p:nvPr/>
        </p:nvPicPr>
        <p:blipFill rotWithShape="1">
          <a:blip r:embed="rId3">
            <a:alphaModFix/>
          </a:blip>
          <a:srcRect/>
          <a:stretch/>
        </p:blipFill>
        <p:spPr>
          <a:xfrm>
            <a:off x="407975" y="4162573"/>
            <a:ext cx="2654226" cy="1493000"/>
          </a:xfrm>
          <a:prstGeom prst="rect">
            <a:avLst/>
          </a:prstGeom>
          <a:noFill/>
          <a:ln>
            <a:noFill/>
          </a:ln>
        </p:spPr>
      </p:pic>
      <p:pic>
        <p:nvPicPr>
          <p:cNvPr id="475" name="Google Shape;475;p23"/>
          <p:cNvPicPr preferRelativeResize="0"/>
          <p:nvPr/>
        </p:nvPicPr>
        <p:blipFill rotWithShape="1">
          <a:blip r:embed="rId4">
            <a:alphaModFix/>
          </a:blip>
          <a:srcRect/>
          <a:stretch/>
        </p:blipFill>
        <p:spPr>
          <a:xfrm>
            <a:off x="9300075" y="4077425"/>
            <a:ext cx="2367875" cy="1579399"/>
          </a:xfrm>
          <a:prstGeom prst="rect">
            <a:avLst/>
          </a:prstGeom>
          <a:noFill/>
          <a:ln>
            <a:noFill/>
          </a:ln>
        </p:spPr>
      </p:pic>
      <p:sp>
        <p:nvSpPr>
          <p:cNvPr id="2" name="Slide Number Placeholder 2">
            <a:extLst>
              <a:ext uri="{FF2B5EF4-FFF2-40B4-BE49-F238E27FC236}">
                <a16:creationId xmlns:a16="http://schemas.microsoft.com/office/drawing/2014/main" id="{1E420D92-DF87-6468-E5A5-D80610936C6C}"/>
              </a:ext>
            </a:extLst>
          </p:cNvPr>
          <p:cNvSpPr txBox="1">
            <a:spLocks/>
          </p:cNvSpPr>
          <p:nvPr/>
        </p:nvSpPr>
        <p:spPr>
          <a:xfrm>
            <a:off x="11683383" y="95477"/>
            <a:ext cx="579200" cy="499200"/>
          </a:xfrm>
          <a:prstGeom prst="rect">
            <a:avLst/>
          </a:prstGeo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0000000-1234-1234-1234-123412341234}" type="slidenum">
              <a:rPr lang="pt-BR" smtClean="0"/>
              <a:pPr/>
              <a:t>36</a:t>
            </a:fld>
            <a:endParaRPr lang="pt-B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63E8F-6784-CE98-94BA-C0A06889CB1A}"/>
              </a:ext>
            </a:extLst>
          </p:cNvPr>
          <p:cNvSpPr>
            <a:spLocks noGrp="1"/>
          </p:cNvSpPr>
          <p:nvPr>
            <p:ph type="body" sz="quarter" idx="10"/>
          </p:nvPr>
        </p:nvSpPr>
        <p:spPr>
          <a:xfrm>
            <a:off x="309401" y="2894837"/>
            <a:ext cx="11573197" cy="724247"/>
          </a:xfrm>
        </p:spPr>
        <p:txBody>
          <a:bodyPr/>
          <a:lstStyle/>
          <a:p>
            <a:r>
              <a:rPr lang="en-US" sz="9600" dirty="0"/>
              <a:t>SHAHAR</a:t>
            </a:r>
          </a:p>
        </p:txBody>
      </p:sp>
      <p:sp>
        <p:nvSpPr>
          <p:cNvPr id="3" name="Slide Number Placeholder 2">
            <a:extLst>
              <a:ext uri="{FF2B5EF4-FFF2-40B4-BE49-F238E27FC236}">
                <a16:creationId xmlns:a16="http://schemas.microsoft.com/office/drawing/2014/main" id="{12B534F6-B111-FE63-71D6-0A91A5D70E68}"/>
              </a:ext>
            </a:extLst>
          </p:cNvPr>
          <p:cNvSpPr>
            <a:spLocks noGrp="1"/>
          </p:cNvSpPr>
          <p:nvPr>
            <p:ph type="sldNum" sz="quarter" idx="11"/>
          </p:nvPr>
        </p:nvSpPr>
        <p:spPr/>
        <p:txBody>
          <a:bodyPr/>
          <a:lstStyle/>
          <a:p>
            <a:fld id="{39DF4D34-B824-49AF-B006-0009B9F840AA}" type="slidenum">
              <a:rPr lang="he-IL" smtClean="0"/>
              <a:pPr/>
              <a:t>37</a:t>
            </a:fld>
            <a:endParaRPr lang="he-IL" dirty="0"/>
          </a:p>
        </p:txBody>
      </p:sp>
    </p:spTree>
    <p:extLst>
      <p:ext uri="{BB962C8B-B14F-4D97-AF65-F5344CB8AC3E}">
        <p14:creationId xmlns:p14="http://schemas.microsoft.com/office/powerpoint/2010/main" val="3687417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50328" y="380653"/>
            <a:ext cx="2891343" cy="724247"/>
          </a:xfrm>
        </p:spPr>
        <p:txBody>
          <a:bodyPr/>
          <a:lstStyle/>
          <a:p>
            <a:pPr algn="l"/>
            <a:r>
              <a:rPr lang="en-US" dirty="0">
                <a:solidFill>
                  <a:srgbClr val="32B0BE"/>
                </a:solidFill>
                <a:latin typeface="Century Gothic" panose="020B0502020202020204" pitchFamily="34" charset="0"/>
              </a:rPr>
              <a:t>Finance</a:t>
            </a:r>
          </a:p>
        </p:txBody>
      </p:sp>
      <p:sp>
        <p:nvSpPr>
          <p:cNvPr id="5" name="TextBox 4">
            <a:extLst>
              <a:ext uri="{FF2B5EF4-FFF2-40B4-BE49-F238E27FC236}">
                <a16:creationId xmlns:a16="http://schemas.microsoft.com/office/drawing/2014/main" id="{965F72EA-623B-4612-AF17-6D264F9A5285}"/>
              </a:ext>
            </a:extLst>
          </p:cNvPr>
          <p:cNvSpPr txBox="1"/>
          <p:nvPr/>
        </p:nvSpPr>
        <p:spPr>
          <a:xfrm>
            <a:off x="356138" y="2640006"/>
            <a:ext cx="11327245" cy="2246769"/>
          </a:xfrm>
          <a:prstGeom prst="rect">
            <a:avLst/>
          </a:prstGeom>
          <a:noFill/>
        </p:spPr>
        <p:txBody>
          <a:bodyPr wrap="square" rtlCol="0">
            <a:spAutoFit/>
          </a:bodyPr>
          <a:lstStyle/>
          <a:p>
            <a:r>
              <a:rPr lang="en-US" sz="2800" dirty="0">
                <a:solidFill>
                  <a:srgbClr val="32B0BE"/>
                </a:solidFill>
                <a:latin typeface="Century Gothic" panose="020B0502020202020204" pitchFamily="34" charset="0"/>
              </a:rPr>
              <a:t>Pricing:      Early birds – 2500$</a:t>
            </a:r>
            <a:br>
              <a:rPr lang="en-US" sz="2800" dirty="0">
                <a:solidFill>
                  <a:srgbClr val="32B0BE"/>
                </a:solidFill>
                <a:latin typeface="Century Gothic" panose="020B0502020202020204" pitchFamily="34" charset="0"/>
              </a:rPr>
            </a:br>
            <a:r>
              <a:rPr lang="en-US" sz="2800" dirty="0">
                <a:solidFill>
                  <a:srgbClr val="32B0BE"/>
                </a:solidFill>
                <a:latin typeface="Century Gothic" panose="020B0502020202020204" pitchFamily="34" charset="0"/>
              </a:rPr>
              <a:t>		</a:t>
            </a:r>
            <a:br>
              <a:rPr lang="en-US" sz="2800" dirty="0">
                <a:solidFill>
                  <a:srgbClr val="32B0BE"/>
                </a:solidFill>
                <a:latin typeface="Century Gothic" panose="020B0502020202020204" pitchFamily="34" charset="0"/>
              </a:rPr>
            </a:br>
            <a:r>
              <a:rPr lang="en-US" sz="2800" dirty="0">
                <a:solidFill>
                  <a:srgbClr val="32B0BE"/>
                </a:solidFill>
                <a:latin typeface="Century Gothic" panose="020B0502020202020204" pitchFamily="34" charset="0"/>
              </a:rPr>
              <a:t>		Retail price – 3000$</a:t>
            </a:r>
            <a:br>
              <a:rPr lang="en-US" sz="2800" dirty="0">
                <a:solidFill>
                  <a:srgbClr val="32B0BE"/>
                </a:solidFill>
                <a:latin typeface="Century Gothic" panose="020B0502020202020204" pitchFamily="34" charset="0"/>
              </a:rPr>
            </a:br>
            <a:br>
              <a:rPr lang="en-US" sz="2800" dirty="0">
                <a:solidFill>
                  <a:srgbClr val="32B0BE"/>
                </a:solidFill>
                <a:latin typeface="Century Gothic" panose="020B0502020202020204" pitchFamily="34" charset="0"/>
              </a:rPr>
            </a:br>
            <a:r>
              <a:rPr lang="en-US" sz="2800" dirty="0">
                <a:solidFill>
                  <a:srgbClr val="32B0BE"/>
                </a:solidFill>
                <a:latin typeface="Century Gothic" panose="020B0502020202020204" pitchFamily="34" charset="0"/>
              </a:rPr>
              <a:t>		Customer Expansion – 2500$ </a:t>
            </a:r>
            <a:endParaRPr lang="en-US" sz="2800"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9311363E-082F-4CCD-A8F4-644BF7C0BD64}"/>
              </a:ext>
            </a:extLst>
          </p:cNvPr>
          <p:cNvSpPr>
            <a:spLocks noGrp="1"/>
          </p:cNvSpPr>
          <p:nvPr>
            <p:ph type="sldNum" sz="quarter" idx="11"/>
          </p:nvPr>
        </p:nvSpPr>
        <p:spPr/>
        <p:txBody>
          <a:bodyPr/>
          <a:lstStyle/>
          <a:p>
            <a:fld id="{39DF4D34-B824-49AF-B006-0009B9F840AA}" type="slidenum">
              <a:rPr lang="he-IL" smtClean="0"/>
              <a:pPr/>
              <a:t>38</a:t>
            </a:fld>
            <a:endParaRPr lang="he-IL" dirty="0"/>
          </a:p>
        </p:txBody>
      </p:sp>
    </p:spTree>
    <p:extLst>
      <p:ext uri="{BB962C8B-B14F-4D97-AF65-F5344CB8AC3E}">
        <p14:creationId xmlns:p14="http://schemas.microsoft.com/office/powerpoint/2010/main" val="28854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13825" y="514003"/>
            <a:ext cx="2891343" cy="724247"/>
          </a:xfrm>
        </p:spPr>
        <p:txBody>
          <a:bodyPr/>
          <a:lstStyle/>
          <a:p>
            <a:pPr algn="l"/>
            <a:r>
              <a:rPr lang="en-US" dirty="0">
                <a:solidFill>
                  <a:srgbClr val="32B0BE"/>
                </a:solidFill>
                <a:latin typeface="Century Gothic" panose="020B0502020202020204" pitchFamily="34" charset="0"/>
              </a:rPr>
              <a:t>Finance</a:t>
            </a:r>
          </a:p>
        </p:txBody>
      </p:sp>
      <p:sp>
        <p:nvSpPr>
          <p:cNvPr id="5" name="TextBox 4">
            <a:extLst>
              <a:ext uri="{FF2B5EF4-FFF2-40B4-BE49-F238E27FC236}">
                <a16:creationId xmlns:a16="http://schemas.microsoft.com/office/drawing/2014/main" id="{965F72EA-623B-4612-AF17-6D264F9A5285}"/>
              </a:ext>
            </a:extLst>
          </p:cNvPr>
          <p:cNvSpPr txBox="1"/>
          <p:nvPr/>
        </p:nvSpPr>
        <p:spPr>
          <a:xfrm>
            <a:off x="456904" y="1621643"/>
            <a:ext cx="9045911" cy="1384995"/>
          </a:xfrm>
          <a:prstGeom prst="rect">
            <a:avLst/>
          </a:prstGeom>
          <a:noFill/>
        </p:spPr>
        <p:txBody>
          <a:bodyPr wrap="square" rtlCol="0">
            <a:spAutoFit/>
          </a:bodyPr>
          <a:lstStyle/>
          <a:p>
            <a:r>
              <a:rPr lang="en-US" sz="2800" dirty="0">
                <a:solidFill>
                  <a:srgbClr val="32B0BE"/>
                </a:solidFill>
                <a:latin typeface="Century Gothic" panose="020B0502020202020204" pitchFamily="34" charset="0"/>
              </a:rPr>
              <a:t>NPV: 10Y – 100,334,707$ </a:t>
            </a:r>
          </a:p>
          <a:p>
            <a:r>
              <a:rPr lang="en-US" sz="2800" dirty="0">
                <a:solidFill>
                  <a:srgbClr val="32B0BE"/>
                </a:solidFill>
                <a:latin typeface="Century Gothic" panose="020B0502020202020204" pitchFamily="34" charset="0"/>
              </a:rPr>
              <a:t>IRR: 5Y – 19% , 10Y - 49%</a:t>
            </a:r>
          </a:p>
          <a:p>
            <a:r>
              <a:rPr lang="en-US" sz="2800" dirty="0">
                <a:latin typeface="Century Gothic" panose="020B0502020202020204" pitchFamily="34" charset="0"/>
              </a:rPr>
              <a:t>	</a:t>
            </a:r>
            <a:endParaRPr lang="en-IL" sz="2800"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76E82358-2BAE-4563-BBE3-97E776F6A66D}"/>
              </a:ext>
            </a:extLst>
          </p:cNvPr>
          <p:cNvSpPr>
            <a:spLocks noGrp="1"/>
          </p:cNvSpPr>
          <p:nvPr>
            <p:ph type="sldNum" sz="quarter" idx="11"/>
          </p:nvPr>
        </p:nvSpPr>
        <p:spPr/>
        <p:txBody>
          <a:bodyPr/>
          <a:lstStyle/>
          <a:p>
            <a:fld id="{39DF4D34-B824-49AF-B006-0009B9F840AA}" type="slidenum">
              <a:rPr lang="he-IL" smtClean="0"/>
              <a:pPr/>
              <a:t>39</a:t>
            </a:fld>
            <a:endParaRPr lang="he-IL" dirty="0"/>
          </a:p>
        </p:txBody>
      </p:sp>
      <p:pic>
        <p:nvPicPr>
          <p:cNvPr id="6" name="Picture 5">
            <a:extLst>
              <a:ext uri="{FF2B5EF4-FFF2-40B4-BE49-F238E27FC236}">
                <a16:creationId xmlns:a16="http://schemas.microsoft.com/office/drawing/2014/main" id="{6F8302C6-000E-57A8-1B3D-2AFEFC251AB4}"/>
              </a:ext>
            </a:extLst>
          </p:cNvPr>
          <p:cNvPicPr>
            <a:picLocks noChangeAspect="1"/>
          </p:cNvPicPr>
          <p:nvPr/>
        </p:nvPicPr>
        <p:blipFill>
          <a:blip r:embed="rId2"/>
          <a:stretch>
            <a:fillRect/>
          </a:stretch>
        </p:blipFill>
        <p:spPr>
          <a:xfrm>
            <a:off x="5234831" y="1358156"/>
            <a:ext cx="6062060" cy="4181230"/>
          </a:xfrm>
          <a:prstGeom prst="rect">
            <a:avLst/>
          </a:prstGeom>
        </p:spPr>
      </p:pic>
      <p:pic>
        <p:nvPicPr>
          <p:cNvPr id="7" name="Graphic 6">
            <a:extLst>
              <a:ext uri="{FF2B5EF4-FFF2-40B4-BE49-F238E27FC236}">
                <a16:creationId xmlns:a16="http://schemas.microsoft.com/office/drawing/2014/main" id="{BBEB1EF3-ABAD-7924-312D-5F77780AA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985" y="3219859"/>
            <a:ext cx="4736933" cy="2932012"/>
          </a:xfrm>
          <a:prstGeom prst="rect">
            <a:avLst/>
          </a:prstGeom>
        </p:spPr>
      </p:pic>
    </p:spTree>
    <p:extLst>
      <p:ext uri="{BB962C8B-B14F-4D97-AF65-F5344CB8AC3E}">
        <p14:creationId xmlns:p14="http://schemas.microsoft.com/office/powerpoint/2010/main" val="151226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a:extLst>
              <a:ext uri="{FF2B5EF4-FFF2-40B4-BE49-F238E27FC236}">
                <a16:creationId xmlns:a16="http://schemas.microsoft.com/office/drawing/2014/main" id="{90137F5B-9F1C-462B-A267-0CD46152E2E6}"/>
              </a:ext>
            </a:extLst>
          </p:cNvPr>
          <p:cNvGraphicFramePr>
            <a:graphicFrameLocks noGrp="1"/>
          </p:cNvGraphicFramePr>
          <p:nvPr>
            <p:extLst>
              <p:ext uri="{D42A27DB-BD31-4B8C-83A1-F6EECF244321}">
                <p14:modId xmlns:p14="http://schemas.microsoft.com/office/powerpoint/2010/main" val="602630115"/>
              </p:ext>
            </p:extLst>
          </p:nvPr>
        </p:nvGraphicFramePr>
        <p:xfrm>
          <a:off x="1449860" y="1467639"/>
          <a:ext cx="3073248" cy="6240065"/>
        </p:xfrm>
        <a:graphic>
          <a:graphicData uri="http://schemas.openxmlformats.org/drawingml/2006/table">
            <a:tbl>
              <a:tblPr firstRow="1" bandRow="1">
                <a:tableStyleId>{5940675A-B579-460E-94D1-54222C63F5DA}</a:tableStyleId>
              </a:tblPr>
              <a:tblGrid>
                <a:gridCol w="455339">
                  <a:extLst>
                    <a:ext uri="{9D8B030D-6E8A-4147-A177-3AD203B41FA5}">
                      <a16:colId xmlns:a16="http://schemas.microsoft.com/office/drawing/2014/main" val="20000"/>
                    </a:ext>
                  </a:extLst>
                </a:gridCol>
                <a:gridCol w="2357086">
                  <a:extLst>
                    <a:ext uri="{9D8B030D-6E8A-4147-A177-3AD203B41FA5}">
                      <a16:colId xmlns:a16="http://schemas.microsoft.com/office/drawing/2014/main" val="20001"/>
                    </a:ext>
                  </a:extLst>
                </a:gridCol>
                <a:gridCol w="260823">
                  <a:extLst>
                    <a:ext uri="{9D8B030D-6E8A-4147-A177-3AD203B41FA5}">
                      <a16:colId xmlns:a16="http://schemas.microsoft.com/office/drawing/2014/main" val="20002"/>
                    </a:ext>
                  </a:extLst>
                </a:gridCol>
              </a:tblGrid>
              <a:tr h="772265">
                <a:tc>
                  <a:txBody>
                    <a:bodyPr/>
                    <a:lstStyle/>
                    <a:p>
                      <a:pPr algn="ctr" latinLnBrk="1"/>
                      <a:endParaRPr lang="ko-KR" altLang="en-US" sz="800" dirty="0">
                        <a:solidFill>
                          <a:schemeClr val="bg1"/>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8633">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800" b="1"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763">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High initial investment</a:t>
                      </a:r>
                      <a:br>
                        <a:rPr lang="en-US" altLang="ko-KR" sz="2800" b="1" dirty="0">
                          <a:solidFill>
                            <a:schemeClr val="accent1"/>
                          </a:solidFill>
                          <a:latin typeface="Century Gothic" panose="020B0502020202020204" pitchFamily="34" charset="0"/>
                          <a:cs typeface="Arial" pitchFamily="34" charset="0"/>
                        </a:rPr>
                      </a:br>
                      <a:br>
                        <a:rPr lang="en-US" altLang="ko-KR" sz="2800" b="1" dirty="0">
                          <a:solidFill>
                            <a:schemeClr val="accent1"/>
                          </a:solidFill>
                          <a:latin typeface="Century Gothic" panose="020B0502020202020204" pitchFamily="34" charset="0"/>
                          <a:cs typeface="Arial" pitchFamily="34" charset="0"/>
                        </a:rPr>
                      </a:br>
                      <a:r>
                        <a:rPr lang="en-US" altLang="ko-KR" sz="2800" b="1" dirty="0">
                          <a:solidFill>
                            <a:schemeClr val="accent1"/>
                          </a:solidFill>
                          <a:latin typeface="Century Gothic" panose="020B0502020202020204" pitchFamily="34" charset="0"/>
                          <a:cs typeface="Arial" pitchFamily="34" charset="0"/>
                        </a:rPr>
                        <a:t>Long ROI period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rgbClr val="FD2906"/>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67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en-US" sz="1600" b="0" i="0" kern="1200" dirty="0">
                        <a:solidFill>
                          <a:schemeClr val="tx1"/>
                        </a:solidFill>
                        <a:effectLst/>
                        <a:latin typeface="Century Gothic" panose="020B0502020202020204" pitchFamily="34" charset="0"/>
                        <a:ea typeface="+mn-ea"/>
                        <a:cs typeface="+mn-cs"/>
                      </a:endParaRPr>
                    </a:p>
                    <a:p>
                      <a:pPr algn="ctr" latinLnBrk="1"/>
                      <a:endParaRPr lang="en-US" sz="1600" b="0" i="0" kern="1200" dirty="0">
                        <a:solidFill>
                          <a:schemeClr val="tx1"/>
                        </a:solidFill>
                        <a:effectLst/>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6871">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1182">
                <a:tc>
                  <a:txBody>
                    <a:bodyPr/>
                    <a:lstStyle/>
                    <a:p>
                      <a:pPr algn="ctr" latinLnBrk="1"/>
                      <a:endParaRPr lang="ko-KR" altLang="en-US" sz="800" b="1"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6871">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 name="Text Placeholder 1"/>
          <p:cNvSpPr>
            <a:spLocks noGrp="1"/>
          </p:cNvSpPr>
          <p:nvPr>
            <p:ph type="body" sz="quarter" idx="10"/>
          </p:nvPr>
        </p:nvSpPr>
        <p:spPr>
          <a:xfrm>
            <a:off x="3626637" y="390886"/>
            <a:ext cx="4570368" cy="724247"/>
          </a:xfrm>
        </p:spPr>
        <p:txBody>
          <a:bodyPr/>
          <a:lstStyle/>
          <a:p>
            <a:pPr algn="l"/>
            <a:r>
              <a:rPr lang="en-US" dirty="0">
                <a:solidFill>
                  <a:srgbClr val="32B0BE"/>
                </a:solidFill>
                <a:latin typeface="Century Gothic" panose="020B0502020202020204" pitchFamily="34" charset="0"/>
              </a:rPr>
              <a:t>The Problems</a:t>
            </a:r>
          </a:p>
        </p:txBody>
      </p:sp>
      <p:graphicFrame>
        <p:nvGraphicFramePr>
          <p:cNvPr id="7" name="Table 6">
            <a:extLst>
              <a:ext uri="{FF2B5EF4-FFF2-40B4-BE49-F238E27FC236}">
                <a16:creationId xmlns:a16="http://schemas.microsoft.com/office/drawing/2014/main" id="{2509204C-5CAF-43B0-AD12-8F2EE53CB044}"/>
              </a:ext>
            </a:extLst>
          </p:cNvPr>
          <p:cNvGraphicFramePr>
            <a:graphicFrameLocks noGrp="1"/>
          </p:cNvGraphicFramePr>
          <p:nvPr>
            <p:extLst>
              <p:ext uri="{D42A27DB-BD31-4B8C-83A1-F6EECF244321}">
                <p14:modId xmlns:p14="http://schemas.microsoft.com/office/powerpoint/2010/main" val="1794621178"/>
              </p:ext>
            </p:extLst>
          </p:nvPr>
        </p:nvGraphicFramePr>
        <p:xfrm>
          <a:off x="7609984" y="1466471"/>
          <a:ext cx="3101916" cy="6626091"/>
        </p:xfrm>
        <a:graphic>
          <a:graphicData uri="http://schemas.openxmlformats.org/drawingml/2006/table">
            <a:tbl>
              <a:tblPr firstRow="1" bandRow="1">
                <a:tableStyleId>{5940675A-B579-460E-94D1-54222C63F5DA}</a:tableStyleId>
              </a:tblPr>
              <a:tblGrid>
                <a:gridCol w="395646">
                  <a:extLst>
                    <a:ext uri="{9D8B030D-6E8A-4147-A177-3AD203B41FA5}">
                      <a16:colId xmlns:a16="http://schemas.microsoft.com/office/drawing/2014/main" val="20000"/>
                    </a:ext>
                  </a:extLst>
                </a:gridCol>
                <a:gridCol w="2363668">
                  <a:extLst>
                    <a:ext uri="{9D8B030D-6E8A-4147-A177-3AD203B41FA5}">
                      <a16:colId xmlns:a16="http://schemas.microsoft.com/office/drawing/2014/main" val="20001"/>
                    </a:ext>
                  </a:extLst>
                </a:gridCol>
                <a:gridCol w="342602">
                  <a:extLst>
                    <a:ext uri="{9D8B030D-6E8A-4147-A177-3AD203B41FA5}">
                      <a16:colId xmlns:a16="http://schemas.microsoft.com/office/drawing/2014/main" val="20002"/>
                    </a:ext>
                  </a:extLst>
                </a:gridCol>
              </a:tblGrid>
              <a:tr h="864648">
                <a:tc>
                  <a:txBody>
                    <a:bodyPr/>
                    <a:lstStyle/>
                    <a:p>
                      <a:pPr algn="ctr" latinLnBrk="1"/>
                      <a:endParaRPr lang="ko-KR" altLang="en-US" sz="800" dirty="0">
                        <a:solidFill>
                          <a:schemeClr val="bg1"/>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en-US" altLang="ko-KR" sz="1200" dirty="0">
                        <a:solidFill>
                          <a:schemeClr val="bg1"/>
                        </a:solidFill>
                        <a:latin typeface="+mn-lt"/>
                        <a:cs typeface="Arial" pitchFamily="34" charset="0"/>
                      </a:endParaRPr>
                    </a:p>
                    <a:p>
                      <a:pPr algn="ctr" latinLnBrk="1"/>
                      <a:endParaRPr lang="en-US" altLang="ko-KR" sz="1200" dirty="0">
                        <a:solidFill>
                          <a:schemeClr val="bg1"/>
                        </a:solidFill>
                        <a:latin typeface="+mn-lt"/>
                        <a:cs typeface="Arial" pitchFamily="34" charset="0"/>
                      </a:endParaRPr>
                    </a:p>
                    <a:p>
                      <a:pPr algn="ctr" latinLnBrk="1"/>
                      <a:endParaRPr lang="en-US" altLang="ko-KR" sz="1200" dirty="0">
                        <a:solidFill>
                          <a:schemeClr val="bg1"/>
                        </a:solidFill>
                        <a:latin typeface="+mn-lt"/>
                        <a:cs typeface="Arial" pitchFamily="34" charset="0"/>
                      </a:endParaRPr>
                    </a:p>
                    <a:p>
                      <a:pPr algn="ctr" latinLnBrk="1"/>
                      <a:endParaRPr lang="ko-KR" altLang="en-US" sz="1200" dirty="0">
                        <a:solidFill>
                          <a:schemeClr val="bg1"/>
                        </a:solidFill>
                        <a:latin typeface="+mn-lt"/>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6312">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800" b="1"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4893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No international coverage</a:t>
                      </a:r>
                    </a:p>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2800" b="1" dirty="0">
                        <a:solidFill>
                          <a:schemeClr val="accent1"/>
                        </a:solidFill>
                        <a:latin typeface="Century Gothic" panose="020B0502020202020204" pitchFamily="34" charset="0"/>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Limited Warranty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rgbClr val="FD2906"/>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62827">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en-US" altLang="ko-KR" sz="1600" dirty="0">
                        <a:solidFill>
                          <a:schemeClr val="tx1">
                            <a:lumMod val="75000"/>
                            <a:lumOff val="25000"/>
                          </a:schemeClr>
                        </a:solidFill>
                        <a:latin typeface="Century Gothic" panose="020B0502020202020204" pitchFamily="34" charset="0"/>
                        <a:cs typeface="Arial" pitchFamily="34" charset="0"/>
                      </a:endParaRPr>
                    </a:p>
                    <a:p>
                      <a:pPr algn="ctr" latinLnBrk="1"/>
                      <a:endParaRPr lang="en-US" altLang="ko-KR" sz="1600"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21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2264">
                <a:tc>
                  <a:txBody>
                    <a:bodyPr/>
                    <a:lstStyle/>
                    <a:p>
                      <a:pPr algn="ctr" latinLnBrk="1"/>
                      <a:endParaRPr lang="ko-KR" altLang="en-US" sz="800" b="1"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21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4" name="TextBox 13">
            <a:extLst>
              <a:ext uri="{FF2B5EF4-FFF2-40B4-BE49-F238E27FC236}">
                <a16:creationId xmlns:a16="http://schemas.microsoft.com/office/drawing/2014/main" id="{B61BE246-B7AD-4084-A32A-82F56F98E9FF}"/>
              </a:ext>
            </a:extLst>
          </p:cNvPr>
          <p:cNvSpPr txBox="1"/>
          <p:nvPr/>
        </p:nvSpPr>
        <p:spPr>
          <a:xfrm>
            <a:off x="4365192" y="5077178"/>
            <a:ext cx="1026875" cy="276999"/>
          </a:xfrm>
          <a:prstGeom prst="rect">
            <a:avLst/>
          </a:prstGeom>
          <a:noFill/>
        </p:spPr>
        <p:txBody>
          <a:bodyPr wrap="square" rtlCol="0">
            <a:spAutoFit/>
          </a:bodyPr>
          <a:lstStyle/>
          <a:p>
            <a:pPr algn="ctr"/>
            <a:r>
              <a:rPr lang="en-US" altLang="ko-KR" sz="1200" b="1" dirty="0">
                <a:solidFill>
                  <a:schemeClr val="bg1"/>
                </a:solidFill>
                <a:latin typeface="Century Gothic" panose="020B0502020202020204" pitchFamily="34" charset="0"/>
                <a:cs typeface="Arial" pitchFamily="34" charset="0"/>
              </a:rPr>
              <a:t>Txt  Here</a:t>
            </a:r>
            <a:endParaRPr lang="ko-KR" altLang="en-US" sz="1200" b="1" dirty="0">
              <a:solidFill>
                <a:schemeClr val="bg1"/>
              </a:solidFill>
              <a:latin typeface="Century Gothic" panose="020B0502020202020204" pitchFamily="34" charset="0"/>
              <a:cs typeface="Arial" pitchFamily="34" charset="0"/>
            </a:endParaRPr>
          </a:p>
        </p:txBody>
      </p:sp>
      <p:graphicFrame>
        <p:nvGraphicFramePr>
          <p:cNvPr id="27" name="Table 26">
            <a:extLst>
              <a:ext uri="{FF2B5EF4-FFF2-40B4-BE49-F238E27FC236}">
                <a16:creationId xmlns:a16="http://schemas.microsoft.com/office/drawing/2014/main" id="{6837825B-7C71-436B-8EF2-E0B7FF2E9F6A}"/>
              </a:ext>
            </a:extLst>
          </p:cNvPr>
          <p:cNvGraphicFramePr>
            <a:graphicFrameLocks noGrp="1"/>
          </p:cNvGraphicFramePr>
          <p:nvPr>
            <p:extLst>
              <p:ext uri="{D42A27DB-BD31-4B8C-83A1-F6EECF244321}">
                <p14:modId xmlns:p14="http://schemas.microsoft.com/office/powerpoint/2010/main" val="1406924357"/>
              </p:ext>
            </p:extLst>
          </p:nvPr>
        </p:nvGraphicFramePr>
        <p:xfrm>
          <a:off x="4531156" y="1467639"/>
          <a:ext cx="3073248" cy="5929246"/>
        </p:xfrm>
        <a:graphic>
          <a:graphicData uri="http://schemas.openxmlformats.org/drawingml/2006/table">
            <a:tbl>
              <a:tblPr firstRow="1" bandRow="1">
                <a:tableStyleId>{5940675A-B579-460E-94D1-54222C63F5DA}</a:tableStyleId>
              </a:tblPr>
              <a:tblGrid>
                <a:gridCol w="308354">
                  <a:extLst>
                    <a:ext uri="{9D8B030D-6E8A-4147-A177-3AD203B41FA5}">
                      <a16:colId xmlns:a16="http://schemas.microsoft.com/office/drawing/2014/main" val="20000"/>
                    </a:ext>
                  </a:extLst>
                </a:gridCol>
                <a:gridCol w="2414869">
                  <a:extLst>
                    <a:ext uri="{9D8B030D-6E8A-4147-A177-3AD203B41FA5}">
                      <a16:colId xmlns:a16="http://schemas.microsoft.com/office/drawing/2014/main" val="20001"/>
                    </a:ext>
                  </a:extLst>
                </a:gridCol>
                <a:gridCol w="350025">
                  <a:extLst>
                    <a:ext uri="{9D8B030D-6E8A-4147-A177-3AD203B41FA5}">
                      <a16:colId xmlns:a16="http://schemas.microsoft.com/office/drawing/2014/main" val="20002"/>
                    </a:ext>
                  </a:extLst>
                </a:gridCol>
              </a:tblGrid>
              <a:tr h="904062">
                <a:tc>
                  <a:txBody>
                    <a:bodyPr/>
                    <a:lstStyle/>
                    <a:p>
                      <a:pPr algn="ctr" latinLnBrk="1"/>
                      <a:endParaRPr lang="ko-KR" altLang="en-US" sz="800" dirty="0">
                        <a:solidFill>
                          <a:schemeClr val="bg1"/>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33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400" b="1"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91173">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Required installation</a:t>
                      </a:r>
                    </a:p>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2800" b="1" dirty="0">
                        <a:solidFill>
                          <a:schemeClr val="accent1"/>
                        </a:solidFill>
                        <a:latin typeface="Century Gothic" panose="020B0502020202020204" pitchFamily="34" charset="0"/>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Scheduling</a:t>
                      </a:r>
                      <a:endParaRPr lang="ko-KR" altLang="en-US" sz="2800" b="1" dirty="0">
                        <a:solidFill>
                          <a:schemeClr val="accent1"/>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rgbClr val="FD2906"/>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690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87964">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4074">
                <a:tc>
                  <a:txBody>
                    <a:bodyPr/>
                    <a:lstStyle/>
                    <a:p>
                      <a:pPr algn="ctr" latinLnBrk="1"/>
                      <a:endParaRPr lang="ko-KR" altLang="en-US" sz="800" b="1"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9584">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1" name="TextBox 30">
            <a:extLst>
              <a:ext uri="{FF2B5EF4-FFF2-40B4-BE49-F238E27FC236}">
                <a16:creationId xmlns:a16="http://schemas.microsoft.com/office/drawing/2014/main" id="{85136AC4-CA6B-4C7B-9BD4-81E1D2D10AFE}"/>
              </a:ext>
            </a:extLst>
          </p:cNvPr>
          <p:cNvSpPr txBox="1"/>
          <p:nvPr/>
        </p:nvSpPr>
        <p:spPr>
          <a:xfrm>
            <a:off x="10018096" y="5183414"/>
            <a:ext cx="1026875"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Text  Here</a:t>
            </a:r>
            <a:endParaRPr lang="ko-KR" altLang="en-US" sz="1200" b="1" dirty="0">
              <a:solidFill>
                <a:schemeClr val="bg1"/>
              </a:solidFill>
              <a:cs typeface="Arial" pitchFamily="34" charset="0"/>
            </a:endParaRPr>
          </a:p>
        </p:txBody>
      </p:sp>
      <p:sp>
        <p:nvSpPr>
          <p:cNvPr id="35" name="Teardrop 1">
            <a:extLst>
              <a:ext uri="{FF2B5EF4-FFF2-40B4-BE49-F238E27FC236}">
                <a16:creationId xmlns:a16="http://schemas.microsoft.com/office/drawing/2014/main" id="{ECB94098-E06E-4682-BA2F-5B9F737E43BA}"/>
              </a:ext>
            </a:extLst>
          </p:cNvPr>
          <p:cNvSpPr/>
          <p:nvPr/>
        </p:nvSpPr>
        <p:spPr>
          <a:xfrm rot="18805991">
            <a:off x="5790624" y="1608464"/>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39" name="Block Arc 14">
            <a:extLst>
              <a:ext uri="{FF2B5EF4-FFF2-40B4-BE49-F238E27FC236}">
                <a16:creationId xmlns:a16="http://schemas.microsoft.com/office/drawing/2014/main" id="{D3F568F2-A252-49F2-885A-DE23BC4C112B}"/>
              </a:ext>
            </a:extLst>
          </p:cNvPr>
          <p:cNvSpPr/>
          <p:nvPr/>
        </p:nvSpPr>
        <p:spPr>
          <a:xfrm rot="16200000">
            <a:off x="8877242" y="1620895"/>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3" name="Slide Number Placeholder 2">
            <a:extLst>
              <a:ext uri="{FF2B5EF4-FFF2-40B4-BE49-F238E27FC236}">
                <a16:creationId xmlns:a16="http://schemas.microsoft.com/office/drawing/2014/main" id="{E4ED816C-84CC-4FAF-B7D4-F4E2997F30CE}"/>
              </a:ext>
            </a:extLst>
          </p:cNvPr>
          <p:cNvSpPr>
            <a:spLocks noGrp="1"/>
          </p:cNvSpPr>
          <p:nvPr>
            <p:ph type="sldNum" sz="quarter" idx="11"/>
          </p:nvPr>
        </p:nvSpPr>
        <p:spPr/>
        <p:txBody>
          <a:bodyPr/>
          <a:lstStyle/>
          <a:p>
            <a:fld id="{39DF4D34-B824-49AF-B006-0009B9F840AA}" type="slidenum">
              <a:rPr lang="he-IL" smtClean="0"/>
              <a:pPr/>
              <a:t>4</a:t>
            </a:fld>
            <a:endParaRPr lang="he-IL" dirty="0"/>
          </a:p>
        </p:txBody>
      </p:sp>
      <p:sp>
        <p:nvSpPr>
          <p:cNvPr id="4" name="Block Arc 11">
            <a:extLst>
              <a:ext uri="{FF2B5EF4-FFF2-40B4-BE49-F238E27FC236}">
                <a16:creationId xmlns:a16="http://schemas.microsoft.com/office/drawing/2014/main" id="{227FF14E-EEDD-245F-AC3A-6062EB626561}"/>
              </a:ext>
            </a:extLst>
          </p:cNvPr>
          <p:cNvSpPr/>
          <p:nvPr/>
        </p:nvSpPr>
        <p:spPr>
          <a:xfrm rot="10800000">
            <a:off x="2667613" y="162108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231992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32B0BE"/>
                </a:solidFill>
                <a:latin typeface="Century Gothic" panose="020B0502020202020204" pitchFamily="34" charset="0"/>
              </a:rPr>
              <a:t>Company Goals and Timeline</a:t>
            </a:r>
          </a:p>
        </p:txBody>
      </p:sp>
      <p:cxnSp>
        <p:nvCxnSpPr>
          <p:cNvPr id="3" name="Straight Connector 3">
            <a:extLst>
              <a:ext uri="{FF2B5EF4-FFF2-40B4-BE49-F238E27FC236}">
                <a16:creationId xmlns:a16="http://schemas.microsoft.com/office/drawing/2014/main" id="{2447AA57-2424-40CB-A319-B32365496074}"/>
              </a:ext>
            </a:extLst>
          </p:cNvPr>
          <p:cNvCxnSpPr>
            <a:cxnSpLocks/>
            <a:endCxn id="23" idx="2"/>
          </p:cNvCxnSpPr>
          <p:nvPr/>
        </p:nvCxnSpPr>
        <p:spPr>
          <a:xfrm flipV="1">
            <a:off x="914400" y="5001388"/>
            <a:ext cx="7883041" cy="14318"/>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 name="Group 30">
            <a:extLst>
              <a:ext uri="{FF2B5EF4-FFF2-40B4-BE49-F238E27FC236}">
                <a16:creationId xmlns:a16="http://schemas.microsoft.com/office/drawing/2014/main" id="{7F4A25E9-198B-422F-9DB0-22F7D8F38520}"/>
              </a:ext>
            </a:extLst>
          </p:cNvPr>
          <p:cNvGrpSpPr/>
          <p:nvPr/>
        </p:nvGrpSpPr>
        <p:grpSpPr>
          <a:xfrm>
            <a:off x="979465" y="4785364"/>
            <a:ext cx="1096955" cy="952416"/>
            <a:chOff x="430681" y="4698935"/>
            <a:chExt cx="1096955" cy="952416"/>
          </a:xfrm>
        </p:grpSpPr>
        <p:sp>
          <p:nvSpPr>
            <p:cNvPr id="5" name="Teardrop 6">
              <a:extLst>
                <a:ext uri="{FF2B5EF4-FFF2-40B4-BE49-F238E27FC236}">
                  <a16:creationId xmlns:a16="http://schemas.microsoft.com/office/drawing/2014/main" id="{BC31BB29-37C3-4358-B003-9B8ABD73DEF0}"/>
                </a:ext>
              </a:extLst>
            </p:cNvPr>
            <p:cNvSpPr/>
            <p:nvPr/>
          </p:nvSpPr>
          <p:spPr>
            <a:xfrm rot="18900000">
              <a:off x="763134" y="4698935"/>
              <a:ext cx="432048" cy="432048"/>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5DDBE5CF-A36E-4733-BB7A-615507E8559B}"/>
                </a:ext>
              </a:extLst>
            </p:cNvPr>
            <p:cNvSpPr txBox="1"/>
            <p:nvPr/>
          </p:nvSpPr>
          <p:spPr>
            <a:xfrm>
              <a:off x="430681" y="5220464"/>
              <a:ext cx="1096955" cy="430887"/>
            </a:xfrm>
            <a:prstGeom prst="rect">
              <a:avLst/>
            </a:prstGeom>
            <a:noFill/>
          </p:spPr>
          <p:txBody>
            <a:bodyPr wrap="square" lIns="0" tIns="0" rIns="0" bIns="0" rtlCol="0">
              <a:spAutoFit/>
            </a:bodyPr>
            <a:lstStyle/>
            <a:p>
              <a:pPr algn="ctr"/>
              <a:r>
                <a:rPr lang="en-US" altLang="ko-KR" sz="2800" dirty="0">
                  <a:solidFill>
                    <a:schemeClr val="tx1">
                      <a:lumMod val="75000"/>
                      <a:lumOff val="25000"/>
                    </a:schemeClr>
                  </a:solidFill>
                  <a:cs typeface="Arial" pitchFamily="34" charset="0"/>
                </a:rPr>
                <a:t>2023</a:t>
              </a:r>
              <a:endParaRPr lang="ko-KR" altLang="en-US" sz="2400" dirty="0">
                <a:solidFill>
                  <a:schemeClr val="tx1">
                    <a:lumMod val="75000"/>
                    <a:lumOff val="25000"/>
                  </a:schemeClr>
                </a:solidFill>
                <a:cs typeface="Arial" pitchFamily="34" charset="0"/>
              </a:endParaRPr>
            </a:p>
          </p:txBody>
        </p:sp>
        <p:sp>
          <p:nvSpPr>
            <p:cNvPr id="7" name="Oval 29">
              <a:extLst>
                <a:ext uri="{FF2B5EF4-FFF2-40B4-BE49-F238E27FC236}">
                  <a16:creationId xmlns:a16="http://schemas.microsoft.com/office/drawing/2014/main" id="{53E85B8E-3535-4675-8560-2FAF542E3646}"/>
                </a:ext>
              </a:extLst>
            </p:cNvPr>
            <p:cNvSpPr/>
            <p:nvPr/>
          </p:nvSpPr>
          <p:spPr>
            <a:xfrm>
              <a:off x="876633" y="4814351"/>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grpSp>
      <p:grpSp>
        <p:nvGrpSpPr>
          <p:cNvPr id="8" name="Group 31">
            <a:extLst>
              <a:ext uri="{FF2B5EF4-FFF2-40B4-BE49-F238E27FC236}">
                <a16:creationId xmlns:a16="http://schemas.microsoft.com/office/drawing/2014/main" id="{16BDF1CE-0BF1-48D4-993D-7BE06C3A48C1}"/>
              </a:ext>
            </a:extLst>
          </p:cNvPr>
          <p:cNvGrpSpPr/>
          <p:nvPr/>
        </p:nvGrpSpPr>
        <p:grpSpPr>
          <a:xfrm>
            <a:off x="2803540" y="4785364"/>
            <a:ext cx="1096955" cy="952416"/>
            <a:chOff x="430681" y="4698935"/>
            <a:chExt cx="1096955" cy="952416"/>
          </a:xfrm>
        </p:grpSpPr>
        <p:sp>
          <p:nvSpPr>
            <p:cNvPr id="9" name="Teardrop 32">
              <a:extLst>
                <a:ext uri="{FF2B5EF4-FFF2-40B4-BE49-F238E27FC236}">
                  <a16:creationId xmlns:a16="http://schemas.microsoft.com/office/drawing/2014/main" id="{472CF6A6-7715-4B8E-9317-9408ED85E8E1}"/>
                </a:ext>
              </a:extLst>
            </p:cNvPr>
            <p:cNvSpPr/>
            <p:nvPr/>
          </p:nvSpPr>
          <p:spPr>
            <a:xfrm rot="18900000">
              <a:off x="763134" y="4698935"/>
              <a:ext cx="432048" cy="432048"/>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sp>
          <p:nvSpPr>
            <p:cNvPr id="10" name="TextBox 9">
              <a:extLst>
                <a:ext uri="{FF2B5EF4-FFF2-40B4-BE49-F238E27FC236}">
                  <a16:creationId xmlns:a16="http://schemas.microsoft.com/office/drawing/2014/main" id="{763EA087-E998-42BA-8D2F-249D5D3085FA}"/>
                </a:ext>
              </a:extLst>
            </p:cNvPr>
            <p:cNvSpPr txBox="1"/>
            <p:nvPr/>
          </p:nvSpPr>
          <p:spPr>
            <a:xfrm>
              <a:off x="430681" y="5220464"/>
              <a:ext cx="1096955" cy="430887"/>
            </a:xfrm>
            <a:prstGeom prst="rect">
              <a:avLst/>
            </a:prstGeom>
            <a:noFill/>
          </p:spPr>
          <p:txBody>
            <a:bodyPr wrap="square" lIns="0" tIns="0" rIns="0" bIns="0" rtlCol="0">
              <a:spAutoFit/>
            </a:bodyPr>
            <a:lstStyle/>
            <a:p>
              <a:pPr algn="ctr"/>
              <a:r>
                <a:rPr lang="en-US" altLang="ko-KR" sz="2800" dirty="0">
                  <a:solidFill>
                    <a:schemeClr val="tx1">
                      <a:lumMod val="75000"/>
                      <a:lumOff val="25000"/>
                    </a:schemeClr>
                  </a:solidFill>
                  <a:cs typeface="Arial" pitchFamily="34" charset="0"/>
                </a:rPr>
                <a:t>2025</a:t>
              </a:r>
              <a:endParaRPr lang="ko-KR" altLang="en-US" sz="2400" dirty="0">
                <a:solidFill>
                  <a:schemeClr val="tx1">
                    <a:lumMod val="75000"/>
                    <a:lumOff val="25000"/>
                  </a:schemeClr>
                </a:solidFill>
                <a:cs typeface="Arial" pitchFamily="34" charset="0"/>
              </a:endParaRPr>
            </a:p>
          </p:txBody>
        </p:sp>
        <p:sp>
          <p:nvSpPr>
            <p:cNvPr id="11" name="Oval 34">
              <a:extLst>
                <a:ext uri="{FF2B5EF4-FFF2-40B4-BE49-F238E27FC236}">
                  <a16:creationId xmlns:a16="http://schemas.microsoft.com/office/drawing/2014/main" id="{7946C3B8-B43C-4D72-82BE-F3E5FDDE6C22}"/>
                </a:ext>
              </a:extLst>
            </p:cNvPr>
            <p:cNvSpPr/>
            <p:nvPr/>
          </p:nvSpPr>
          <p:spPr>
            <a:xfrm>
              <a:off x="876633" y="4814351"/>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grpSp>
      <p:grpSp>
        <p:nvGrpSpPr>
          <p:cNvPr id="12" name="Group 35">
            <a:extLst>
              <a:ext uri="{FF2B5EF4-FFF2-40B4-BE49-F238E27FC236}">
                <a16:creationId xmlns:a16="http://schemas.microsoft.com/office/drawing/2014/main" id="{8B3A6BEB-40C5-49A0-971F-121E80535529}"/>
              </a:ext>
            </a:extLst>
          </p:cNvPr>
          <p:cNvGrpSpPr/>
          <p:nvPr/>
        </p:nvGrpSpPr>
        <p:grpSpPr>
          <a:xfrm>
            <a:off x="4662564" y="4785364"/>
            <a:ext cx="1096955" cy="952416"/>
            <a:chOff x="430681" y="4698935"/>
            <a:chExt cx="1096955" cy="952416"/>
          </a:xfrm>
        </p:grpSpPr>
        <p:sp>
          <p:nvSpPr>
            <p:cNvPr id="13" name="Teardrop 36">
              <a:extLst>
                <a:ext uri="{FF2B5EF4-FFF2-40B4-BE49-F238E27FC236}">
                  <a16:creationId xmlns:a16="http://schemas.microsoft.com/office/drawing/2014/main" id="{6748CCDE-5EAB-41BA-A6CD-5F49332DE2BB}"/>
                </a:ext>
              </a:extLst>
            </p:cNvPr>
            <p:cNvSpPr/>
            <p:nvPr/>
          </p:nvSpPr>
          <p:spPr>
            <a:xfrm rot="18900000">
              <a:off x="763134" y="4698935"/>
              <a:ext cx="432048" cy="432048"/>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5BB3CE9F-9970-4622-82E7-42A77768608A}"/>
                </a:ext>
              </a:extLst>
            </p:cNvPr>
            <p:cNvSpPr txBox="1"/>
            <p:nvPr/>
          </p:nvSpPr>
          <p:spPr>
            <a:xfrm>
              <a:off x="430681" y="5220464"/>
              <a:ext cx="1096955" cy="430887"/>
            </a:xfrm>
            <a:prstGeom prst="rect">
              <a:avLst/>
            </a:prstGeom>
            <a:noFill/>
          </p:spPr>
          <p:txBody>
            <a:bodyPr wrap="square" lIns="0" tIns="0" rIns="0" bIns="0" rtlCol="0">
              <a:spAutoFit/>
            </a:bodyPr>
            <a:lstStyle/>
            <a:p>
              <a:pPr algn="ctr"/>
              <a:r>
                <a:rPr lang="en-US" altLang="ko-KR" sz="2800" dirty="0">
                  <a:solidFill>
                    <a:schemeClr val="tx1">
                      <a:lumMod val="75000"/>
                      <a:lumOff val="25000"/>
                    </a:schemeClr>
                  </a:solidFill>
                  <a:cs typeface="Arial" pitchFamily="34" charset="0"/>
                </a:rPr>
                <a:t>2028</a:t>
              </a:r>
              <a:endParaRPr lang="ko-KR" altLang="en-US" sz="2400" dirty="0">
                <a:solidFill>
                  <a:schemeClr val="tx1">
                    <a:lumMod val="75000"/>
                    <a:lumOff val="25000"/>
                  </a:schemeClr>
                </a:solidFill>
                <a:cs typeface="Arial" pitchFamily="34" charset="0"/>
              </a:endParaRPr>
            </a:p>
          </p:txBody>
        </p:sp>
        <p:sp>
          <p:nvSpPr>
            <p:cNvPr id="15" name="Oval 38">
              <a:extLst>
                <a:ext uri="{FF2B5EF4-FFF2-40B4-BE49-F238E27FC236}">
                  <a16:creationId xmlns:a16="http://schemas.microsoft.com/office/drawing/2014/main" id="{FDA79953-0C34-433A-AD02-78EC45DB6BF1}"/>
                </a:ext>
              </a:extLst>
            </p:cNvPr>
            <p:cNvSpPr/>
            <p:nvPr/>
          </p:nvSpPr>
          <p:spPr>
            <a:xfrm>
              <a:off x="876633" y="4814351"/>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grpSp>
      <p:grpSp>
        <p:nvGrpSpPr>
          <p:cNvPr id="16" name="Group 39">
            <a:extLst>
              <a:ext uri="{FF2B5EF4-FFF2-40B4-BE49-F238E27FC236}">
                <a16:creationId xmlns:a16="http://schemas.microsoft.com/office/drawing/2014/main" id="{FF90E5C4-D397-4AEB-812F-9AA01C4BE056}"/>
              </a:ext>
            </a:extLst>
          </p:cNvPr>
          <p:cNvGrpSpPr/>
          <p:nvPr/>
        </p:nvGrpSpPr>
        <p:grpSpPr>
          <a:xfrm>
            <a:off x="6492466" y="4785364"/>
            <a:ext cx="1096955" cy="952416"/>
            <a:chOff x="430681" y="4698935"/>
            <a:chExt cx="1096955" cy="952416"/>
          </a:xfrm>
        </p:grpSpPr>
        <p:sp>
          <p:nvSpPr>
            <p:cNvPr id="17" name="Teardrop 40">
              <a:extLst>
                <a:ext uri="{FF2B5EF4-FFF2-40B4-BE49-F238E27FC236}">
                  <a16:creationId xmlns:a16="http://schemas.microsoft.com/office/drawing/2014/main" id="{29A7A2E0-1A20-46BA-81DA-265D17322A2F}"/>
                </a:ext>
              </a:extLst>
            </p:cNvPr>
            <p:cNvSpPr/>
            <p:nvPr/>
          </p:nvSpPr>
          <p:spPr>
            <a:xfrm rot="18900000">
              <a:off x="763134" y="4698935"/>
              <a:ext cx="432048" cy="432048"/>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52AB2220-1602-406B-AC98-A7B62BE8DDBF}"/>
                </a:ext>
              </a:extLst>
            </p:cNvPr>
            <p:cNvSpPr txBox="1"/>
            <p:nvPr/>
          </p:nvSpPr>
          <p:spPr>
            <a:xfrm>
              <a:off x="430681" y="5220464"/>
              <a:ext cx="1096955" cy="430887"/>
            </a:xfrm>
            <a:prstGeom prst="rect">
              <a:avLst/>
            </a:prstGeom>
            <a:noFill/>
          </p:spPr>
          <p:txBody>
            <a:bodyPr wrap="square" lIns="0" tIns="0" rIns="0" bIns="0" rtlCol="0">
              <a:spAutoFit/>
            </a:bodyPr>
            <a:lstStyle/>
            <a:p>
              <a:pPr algn="ctr"/>
              <a:r>
                <a:rPr lang="en-US" altLang="ko-KR" sz="2800" dirty="0">
                  <a:solidFill>
                    <a:schemeClr val="tx1">
                      <a:lumMod val="75000"/>
                      <a:lumOff val="25000"/>
                    </a:schemeClr>
                  </a:solidFill>
                  <a:cs typeface="Arial" pitchFamily="34" charset="0"/>
                </a:rPr>
                <a:t>2030</a:t>
              </a:r>
              <a:endParaRPr lang="ko-KR" altLang="en-US" sz="2400" dirty="0">
                <a:solidFill>
                  <a:schemeClr val="tx1">
                    <a:lumMod val="75000"/>
                    <a:lumOff val="25000"/>
                  </a:schemeClr>
                </a:solidFill>
                <a:cs typeface="Arial" pitchFamily="34" charset="0"/>
              </a:endParaRPr>
            </a:p>
          </p:txBody>
        </p:sp>
        <p:sp>
          <p:nvSpPr>
            <p:cNvPr id="19" name="Oval 42">
              <a:extLst>
                <a:ext uri="{FF2B5EF4-FFF2-40B4-BE49-F238E27FC236}">
                  <a16:creationId xmlns:a16="http://schemas.microsoft.com/office/drawing/2014/main" id="{4C8CC4EC-5211-486F-B2C7-8DA013533B2D}"/>
                </a:ext>
              </a:extLst>
            </p:cNvPr>
            <p:cNvSpPr/>
            <p:nvPr/>
          </p:nvSpPr>
          <p:spPr>
            <a:xfrm>
              <a:off x="876633" y="4814351"/>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grpSp>
      <p:grpSp>
        <p:nvGrpSpPr>
          <p:cNvPr id="20" name="Group 43">
            <a:extLst>
              <a:ext uri="{FF2B5EF4-FFF2-40B4-BE49-F238E27FC236}">
                <a16:creationId xmlns:a16="http://schemas.microsoft.com/office/drawing/2014/main" id="{A0AF6638-5337-403E-85EC-CEDE259FA9DA}"/>
              </a:ext>
            </a:extLst>
          </p:cNvPr>
          <p:cNvGrpSpPr/>
          <p:nvPr/>
        </p:nvGrpSpPr>
        <p:grpSpPr>
          <a:xfrm>
            <a:off x="8351489" y="4785364"/>
            <a:ext cx="1096955" cy="952416"/>
            <a:chOff x="430681" y="4698935"/>
            <a:chExt cx="1096955" cy="952416"/>
          </a:xfrm>
        </p:grpSpPr>
        <p:sp>
          <p:nvSpPr>
            <p:cNvPr id="21" name="Teardrop 44">
              <a:extLst>
                <a:ext uri="{FF2B5EF4-FFF2-40B4-BE49-F238E27FC236}">
                  <a16:creationId xmlns:a16="http://schemas.microsoft.com/office/drawing/2014/main" id="{2E649A4D-B168-42FE-B29D-70C032C8A3F9}"/>
                </a:ext>
              </a:extLst>
            </p:cNvPr>
            <p:cNvSpPr/>
            <p:nvPr/>
          </p:nvSpPr>
          <p:spPr>
            <a:xfrm rot="18900000">
              <a:off x="763134" y="4698935"/>
              <a:ext cx="432048" cy="432048"/>
            </a:xfrm>
            <a:prstGeom prst="teardrop">
              <a:avLst>
                <a:gd name="adj" fmla="val 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id="{EE9654FD-2682-4CC1-A849-AEDC7870837E}"/>
                </a:ext>
              </a:extLst>
            </p:cNvPr>
            <p:cNvSpPr txBox="1"/>
            <p:nvPr/>
          </p:nvSpPr>
          <p:spPr>
            <a:xfrm>
              <a:off x="430681" y="5220464"/>
              <a:ext cx="1096955" cy="430887"/>
            </a:xfrm>
            <a:prstGeom prst="rect">
              <a:avLst/>
            </a:prstGeom>
            <a:noFill/>
          </p:spPr>
          <p:txBody>
            <a:bodyPr wrap="square" lIns="0" tIns="0" rIns="0" bIns="0" rtlCol="0">
              <a:spAutoFit/>
            </a:bodyPr>
            <a:lstStyle/>
            <a:p>
              <a:pPr algn="ctr"/>
              <a:r>
                <a:rPr lang="en-US" altLang="ko-KR" sz="2800" dirty="0">
                  <a:solidFill>
                    <a:schemeClr val="tx1">
                      <a:lumMod val="75000"/>
                      <a:lumOff val="25000"/>
                    </a:schemeClr>
                  </a:solidFill>
                  <a:cs typeface="Arial" pitchFamily="34" charset="0"/>
                </a:rPr>
                <a:t>2035</a:t>
              </a:r>
              <a:endParaRPr lang="ko-KR" altLang="en-US" sz="2400" dirty="0">
                <a:solidFill>
                  <a:schemeClr val="tx1">
                    <a:lumMod val="75000"/>
                    <a:lumOff val="25000"/>
                  </a:schemeClr>
                </a:solidFill>
                <a:cs typeface="Arial" pitchFamily="34" charset="0"/>
              </a:endParaRPr>
            </a:p>
          </p:txBody>
        </p:sp>
        <p:sp>
          <p:nvSpPr>
            <p:cNvPr id="23" name="Oval 46">
              <a:extLst>
                <a:ext uri="{FF2B5EF4-FFF2-40B4-BE49-F238E27FC236}">
                  <a16:creationId xmlns:a16="http://schemas.microsoft.com/office/drawing/2014/main" id="{CB7C66DB-1122-4AE5-A95F-1A7C8F4EA1CB}"/>
                </a:ext>
              </a:extLst>
            </p:cNvPr>
            <p:cNvSpPr/>
            <p:nvPr/>
          </p:nvSpPr>
          <p:spPr>
            <a:xfrm>
              <a:off x="876633" y="4814351"/>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grpSp>
      <p:sp>
        <p:nvSpPr>
          <p:cNvPr id="28" name="Rounded Rectangle 51">
            <a:extLst>
              <a:ext uri="{FF2B5EF4-FFF2-40B4-BE49-F238E27FC236}">
                <a16:creationId xmlns:a16="http://schemas.microsoft.com/office/drawing/2014/main" id="{28C2305A-4391-4643-B737-71A629B0F70A}"/>
              </a:ext>
            </a:extLst>
          </p:cNvPr>
          <p:cNvSpPr/>
          <p:nvPr/>
        </p:nvSpPr>
        <p:spPr>
          <a:xfrm>
            <a:off x="1498207" y="4128064"/>
            <a:ext cx="2160000" cy="1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9" name="Rounded Rectangle 52">
            <a:extLst>
              <a:ext uri="{FF2B5EF4-FFF2-40B4-BE49-F238E27FC236}">
                <a16:creationId xmlns:a16="http://schemas.microsoft.com/office/drawing/2014/main" id="{D89BE007-8B6D-4B95-935E-995D16542324}"/>
              </a:ext>
            </a:extLst>
          </p:cNvPr>
          <p:cNvSpPr/>
          <p:nvPr/>
        </p:nvSpPr>
        <p:spPr>
          <a:xfrm>
            <a:off x="3339923" y="3930042"/>
            <a:ext cx="2160000" cy="108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0" name="Rounded Rectangle 53">
            <a:extLst>
              <a:ext uri="{FF2B5EF4-FFF2-40B4-BE49-F238E27FC236}">
                <a16:creationId xmlns:a16="http://schemas.microsoft.com/office/drawing/2014/main" id="{878C6DDA-CF4E-4F38-9FF3-38C0F6E7C12C}"/>
              </a:ext>
            </a:extLst>
          </p:cNvPr>
          <p:cNvSpPr/>
          <p:nvPr/>
        </p:nvSpPr>
        <p:spPr>
          <a:xfrm>
            <a:off x="5181639" y="3732020"/>
            <a:ext cx="2160000" cy="108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1" name="Rounded Rectangle 54">
            <a:extLst>
              <a:ext uri="{FF2B5EF4-FFF2-40B4-BE49-F238E27FC236}">
                <a16:creationId xmlns:a16="http://schemas.microsoft.com/office/drawing/2014/main" id="{E86116D2-6C8A-4BFD-9450-C9E016E7E6E3}"/>
              </a:ext>
            </a:extLst>
          </p:cNvPr>
          <p:cNvSpPr/>
          <p:nvPr/>
        </p:nvSpPr>
        <p:spPr>
          <a:xfrm>
            <a:off x="7023355" y="3508660"/>
            <a:ext cx="2160000" cy="108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4" name="TextBox 33">
            <a:extLst>
              <a:ext uri="{FF2B5EF4-FFF2-40B4-BE49-F238E27FC236}">
                <a16:creationId xmlns:a16="http://schemas.microsoft.com/office/drawing/2014/main" id="{07977C11-B94F-4C11-814A-03A97245A6C1}"/>
              </a:ext>
            </a:extLst>
          </p:cNvPr>
          <p:cNvSpPr txBox="1"/>
          <p:nvPr/>
        </p:nvSpPr>
        <p:spPr>
          <a:xfrm>
            <a:off x="1561812" y="2581532"/>
            <a:ext cx="1670034" cy="923330"/>
          </a:xfrm>
          <a:prstGeom prst="rect">
            <a:avLst/>
          </a:prstGeom>
          <a:noFill/>
        </p:spPr>
        <p:txBody>
          <a:bodyPr wrap="square" rtlCol="0">
            <a:spAutoFit/>
          </a:bodyPr>
          <a:lstStyle/>
          <a:p>
            <a:r>
              <a:rPr lang="en-US" altLang="ko-KR" sz="1400" b="1" dirty="0">
                <a:solidFill>
                  <a:schemeClr val="tx1">
                    <a:lumMod val="75000"/>
                    <a:lumOff val="25000"/>
                  </a:schemeClr>
                </a:solidFill>
                <a:latin typeface="Century Gothic" panose="020B0502020202020204" pitchFamily="34" charset="0"/>
                <a:cs typeface="Arial" pitchFamily="34" charset="0"/>
              </a:rPr>
              <a:t>Construction</a:t>
            </a:r>
            <a:br>
              <a:rPr lang="en-US" altLang="ko-KR" sz="1400" b="1" dirty="0">
                <a:solidFill>
                  <a:schemeClr val="tx1">
                    <a:lumMod val="75000"/>
                    <a:lumOff val="25000"/>
                  </a:schemeClr>
                </a:solidFill>
                <a:latin typeface="Century Gothic" panose="020B0502020202020204" pitchFamily="34" charset="0"/>
                <a:cs typeface="Arial" pitchFamily="34" charset="0"/>
              </a:rPr>
            </a:br>
            <a:br>
              <a:rPr lang="en-US" altLang="ko-KR" sz="1400" b="1" dirty="0">
                <a:solidFill>
                  <a:schemeClr val="tx1">
                    <a:lumMod val="75000"/>
                    <a:lumOff val="25000"/>
                  </a:schemeClr>
                </a:solidFill>
                <a:latin typeface="Century Gothic" panose="020B0502020202020204" pitchFamily="34" charset="0"/>
                <a:cs typeface="Arial" pitchFamily="34" charset="0"/>
              </a:rPr>
            </a:br>
            <a:r>
              <a:rPr lang="en-US" altLang="ko-KR" sz="1400" b="1" dirty="0">
                <a:solidFill>
                  <a:schemeClr val="tx1">
                    <a:lumMod val="75000"/>
                    <a:lumOff val="25000"/>
                  </a:schemeClr>
                </a:solidFill>
                <a:latin typeface="Century Gothic" panose="020B0502020202020204" pitchFamily="34" charset="0"/>
                <a:cs typeface="Arial" pitchFamily="34" charset="0"/>
              </a:rPr>
              <a:t>Legislation</a:t>
            </a:r>
            <a:br>
              <a:rPr lang="en-US" altLang="ko-KR" sz="1200" dirty="0">
                <a:solidFill>
                  <a:schemeClr val="tx1">
                    <a:lumMod val="75000"/>
                    <a:lumOff val="25000"/>
                  </a:schemeClr>
                </a:solidFill>
                <a:latin typeface="Century Gothic" panose="020B0502020202020204" pitchFamily="34" charset="0"/>
                <a:cs typeface="Arial" pitchFamily="34" charset="0"/>
              </a:rPr>
            </a:br>
            <a:endParaRPr lang="en-US" altLang="ko-KR" sz="1200" dirty="0">
              <a:solidFill>
                <a:schemeClr val="tx1">
                  <a:lumMod val="75000"/>
                  <a:lumOff val="25000"/>
                </a:schemeClr>
              </a:solidFill>
              <a:latin typeface="Century Gothic" panose="020B0502020202020204" pitchFamily="34" charset="0"/>
              <a:cs typeface="Arial" pitchFamily="34" charset="0"/>
            </a:endParaRPr>
          </a:p>
        </p:txBody>
      </p:sp>
      <p:cxnSp>
        <p:nvCxnSpPr>
          <p:cNvPr id="36" name="Straight Connector 60">
            <a:extLst>
              <a:ext uri="{FF2B5EF4-FFF2-40B4-BE49-F238E27FC236}">
                <a16:creationId xmlns:a16="http://schemas.microsoft.com/office/drawing/2014/main" id="{EDAEC66A-6E14-48E2-B47A-B3E89B8F17F3}"/>
              </a:ext>
            </a:extLst>
          </p:cNvPr>
          <p:cNvCxnSpPr/>
          <p:nvPr/>
        </p:nvCxnSpPr>
        <p:spPr>
          <a:xfrm>
            <a:off x="1498207" y="2403028"/>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9AD4983-B4D2-4809-9D29-EE40972A6DE7}"/>
              </a:ext>
            </a:extLst>
          </p:cNvPr>
          <p:cNvSpPr txBox="1"/>
          <p:nvPr/>
        </p:nvSpPr>
        <p:spPr>
          <a:xfrm>
            <a:off x="3458007" y="2390912"/>
            <a:ext cx="1733643" cy="738664"/>
          </a:xfrm>
          <a:prstGeom prst="rect">
            <a:avLst/>
          </a:prstGeom>
          <a:noFill/>
        </p:spPr>
        <p:txBody>
          <a:bodyPr wrap="square" rtlCol="0">
            <a:spAutoFit/>
          </a:bodyPr>
          <a:lstStyle/>
          <a:p>
            <a:r>
              <a:rPr lang="en-US" altLang="ko-KR" sz="1400" b="1" dirty="0">
                <a:solidFill>
                  <a:schemeClr val="tx1">
                    <a:lumMod val="75000"/>
                    <a:lumOff val="25000"/>
                  </a:schemeClr>
                </a:solidFill>
                <a:latin typeface="Century Gothic" panose="020B0502020202020204" pitchFamily="34" charset="0"/>
                <a:cs typeface="Arial" pitchFamily="34" charset="0"/>
              </a:rPr>
              <a:t>Enter to market</a:t>
            </a:r>
            <a:br>
              <a:rPr lang="en-US" altLang="ko-KR" sz="1400" b="1" dirty="0">
                <a:solidFill>
                  <a:schemeClr val="tx1">
                    <a:lumMod val="75000"/>
                    <a:lumOff val="25000"/>
                  </a:schemeClr>
                </a:solidFill>
                <a:latin typeface="Century Gothic" panose="020B0502020202020204" pitchFamily="34" charset="0"/>
                <a:cs typeface="Arial" pitchFamily="34" charset="0"/>
              </a:rPr>
            </a:br>
            <a:br>
              <a:rPr lang="en-US" altLang="ko-KR" sz="1400" b="1" dirty="0">
                <a:solidFill>
                  <a:schemeClr val="tx1">
                    <a:lumMod val="75000"/>
                    <a:lumOff val="25000"/>
                  </a:schemeClr>
                </a:solidFill>
                <a:latin typeface="Century Gothic" panose="020B0502020202020204" pitchFamily="34" charset="0"/>
                <a:cs typeface="Arial" pitchFamily="34" charset="0"/>
              </a:rPr>
            </a:br>
            <a:r>
              <a:rPr lang="en-US" altLang="ko-KR" sz="1400" b="1" dirty="0">
                <a:solidFill>
                  <a:schemeClr val="tx1">
                    <a:lumMod val="75000"/>
                    <a:lumOff val="25000"/>
                  </a:schemeClr>
                </a:solidFill>
                <a:latin typeface="Century Gothic" panose="020B0502020202020204" pitchFamily="34" charset="0"/>
                <a:cs typeface="Arial" pitchFamily="34" charset="0"/>
              </a:rPr>
              <a:t>Brand recognition</a:t>
            </a:r>
          </a:p>
        </p:txBody>
      </p:sp>
      <p:cxnSp>
        <p:nvCxnSpPr>
          <p:cNvPr id="40" name="Straight Connector 86">
            <a:extLst>
              <a:ext uri="{FF2B5EF4-FFF2-40B4-BE49-F238E27FC236}">
                <a16:creationId xmlns:a16="http://schemas.microsoft.com/office/drawing/2014/main" id="{72E68650-F178-49F2-9EBD-78CBFA711201}"/>
              </a:ext>
            </a:extLst>
          </p:cNvPr>
          <p:cNvCxnSpPr/>
          <p:nvPr/>
        </p:nvCxnSpPr>
        <p:spPr>
          <a:xfrm>
            <a:off x="3339923" y="2206259"/>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91">
            <a:extLst>
              <a:ext uri="{FF2B5EF4-FFF2-40B4-BE49-F238E27FC236}">
                <a16:creationId xmlns:a16="http://schemas.microsoft.com/office/drawing/2014/main" id="{BC8DF6D8-5E01-491F-AF79-A44EE6F696B8}"/>
              </a:ext>
            </a:extLst>
          </p:cNvPr>
          <p:cNvCxnSpPr/>
          <p:nvPr/>
        </p:nvCxnSpPr>
        <p:spPr>
          <a:xfrm>
            <a:off x="5181639" y="2009488"/>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96">
            <a:extLst>
              <a:ext uri="{FF2B5EF4-FFF2-40B4-BE49-F238E27FC236}">
                <a16:creationId xmlns:a16="http://schemas.microsoft.com/office/drawing/2014/main" id="{0CE7F96A-2AD5-457D-900A-2F07FD3CC5EE}"/>
              </a:ext>
            </a:extLst>
          </p:cNvPr>
          <p:cNvCxnSpPr/>
          <p:nvPr/>
        </p:nvCxnSpPr>
        <p:spPr>
          <a:xfrm>
            <a:off x="7023355" y="1812717"/>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4" name="Slide Number Placeholder 23">
            <a:extLst>
              <a:ext uri="{FF2B5EF4-FFF2-40B4-BE49-F238E27FC236}">
                <a16:creationId xmlns:a16="http://schemas.microsoft.com/office/drawing/2014/main" id="{E98A75FB-62D4-42FD-A95B-E89B41CE7620}"/>
              </a:ext>
            </a:extLst>
          </p:cNvPr>
          <p:cNvSpPr>
            <a:spLocks noGrp="1"/>
          </p:cNvSpPr>
          <p:nvPr>
            <p:ph type="sldNum" sz="quarter" idx="11"/>
          </p:nvPr>
        </p:nvSpPr>
        <p:spPr/>
        <p:txBody>
          <a:bodyPr/>
          <a:lstStyle/>
          <a:p>
            <a:fld id="{39DF4D34-B824-49AF-B006-0009B9F840AA}" type="slidenum">
              <a:rPr lang="he-IL" smtClean="0"/>
              <a:pPr/>
              <a:t>40</a:t>
            </a:fld>
            <a:endParaRPr lang="he-IL" dirty="0"/>
          </a:p>
        </p:txBody>
      </p:sp>
      <p:sp>
        <p:nvSpPr>
          <p:cNvPr id="25" name="TextBox 24">
            <a:extLst>
              <a:ext uri="{FF2B5EF4-FFF2-40B4-BE49-F238E27FC236}">
                <a16:creationId xmlns:a16="http://schemas.microsoft.com/office/drawing/2014/main" id="{97038A24-5BB4-B8E0-7E55-58ECA3843A4E}"/>
              </a:ext>
            </a:extLst>
          </p:cNvPr>
          <p:cNvSpPr txBox="1"/>
          <p:nvPr/>
        </p:nvSpPr>
        <p:spPr>
          <a:xfrm>
            <a:off x="5266709" y="2071024"/>
            <a:ext cx="1733643" cy="954107"/>
          </a:xfrm>
          <a:prstGeom prst="rect">
            <a:avLst/>
          </a:prstGeom>
          <a:noFill/>
        </p:spPr>
        <p:txBody>
          <a:bodyPr wrap="square" rtlCol="0">
            <a:spAutoFit/>
          </a:bodyPr>
          <a:lstStyle/>
          <a:p>
            <a:r>
              <a:rPr lang="en-US" altLang="ko-KR" sz="1400" b="1" dirty="0">
                <a:solidFill>
                  <a:schemeClr val="tx1">
                    <a:lumMod val="75000"/>
                    <a:lumOff val="25000"/>
                  </a:schemeClr>
                </a:solidFill>
                <a:latin typeface="Century Gothic" panose="020B0502020202020204" pitchFamily="34" charset="0"/>
                <a:cs typeface="Arial" pitchFamily="34" charset="0"/>
              </a:rPr>
              <a:t>Exports</a:t>
            </a:r>
            <a:br>
              <a:rPr lang="en-US" altLang="ko-KR" sz="1400" b="1" dirty="0">
                <a:solidFill>
                  <a:schemeClr val="tx1">
                    <a:lumMod val="75000"/>
                    <a:lumOff val="25000"/>
                  </a:schemeClr>
                </a:solidFill>
                <a:latin typeface="Century Gothic" panose="020B0502020202020204" pitchFamily="34" charset="0"/>
                <a:cs typeface="Arial" pitchFamily="34" charset="0"/>
              </a:rPr>
            </a:br>
            <a:br>
              <a:rPr lang="en-US" altLang="ko-KR" sz="1400" b="1" dirty="0">
                <a:solidFill>
                  <a:schemeClr val="tx1">
                    <a:lumMod val="75000"/>
                    <a:lumOff val="25000"/>
                  </a:schemeClr>
                </a:solidFill>
                <a:latin typeface="Century Gothic" panose="020B0502020202020204" pitchFamily="34" charset="0"/>
                <a:cs typeface="Arial" pitchFamily="34" charset="0"/>
              </a:rPr>
            </a:br>
            <a:r>
              <a:rPr lang="en-US" altLang="ko-KR" sz="1400" b="1" dirty="0">
                <a:solidFill>
                  <a:schemeClr val="tx1">
                    <a:lumMod val="75000"/>
                    <a:lumOff val="25000"/>
                  </a:schemeClr>
                </a:solidFill>
                <a:latin typeface="Century Gothic" panose="020B0502020202020204" pitchFamily="34" charset="0"/>
                <a:cs typeface="Arial" pitchFamily="34" charset="0"/>
              </a:rPr>
              <a:t>country wide support</a:t>
            </a:r>
          </a:p>
        </p:txBody>
      </p:sp>
      <p:sp>
        <p:nvSpPr>
          <p:cNvPr id="26" name="TextBox 25">
            <a:extLst>
              <a:ext uri="{FF2B5EF4-FFF2-40B4-BE49-F238E27FC236}">
                <a16:creationId xmlns:a16="http://schemas.microsoft.com/office/drawing/2014/main" id="{EA7F04B9-FA24-A0C6-DAAF-B546A54FA8EB}"/>
              </a:ext>
            </a:extLst>
          </p:cNvPr>
          <p:cNvSpPr txBox="1"/>
          <p:nvPr/>
        </p:nvSpPr>
        <p:spPr>
          <a:xfrm>
            <a:off x="7131428" y="1933722"/>
            <a:ext cx="1733643" cy="307777"/>
          </a:xfrm>
          <a:prstGeom prst="rect">
            <a:avLst/>
          </a:prstGeom>
          <a:noFill/>
        </p:spPr>
        <p:txBody>
          <a:bodyPr wrap="square" rtlCol="0">
            <a:spAutoFit/>
          </a:bodyPr>
          <a:lstStyle/>
          <a:p>
            <a:r>
              <a:rPr lang="en-US" altLang="ko-KR" sz="1400" b="1" dirty="0">
                <a:solidFill>
                  <a:schemeClr val="tx1">
                    <a:lumMod val="75000"/>
                    <a:lumOff val="25000"/>
                  </a:schemeClr>
                </a:solidFill>
                <a:latin typeface="Century Gothic" panose="020B0502020202020204" pitchFamily="34" charset="0"/>
                <a:cs typeface="Arial" pitchFamily="34" charset="0"/>
              </a:rPr>
              <a:t>Collaborations </a:t>
            </a:r>
          </a:p>
        </p:txBody>
      </p:sp>
    </p:spTree>
    <p:extLst>
      <p:ext uri="{BB962C8B-B14F-4D97-AF65-F5344CB8AC3E}">
        <p14:creationId xmlns:p14="http://schemas.microsoft.com/office/powerpoint/2010/main" val="9728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a:extLst>
              <a:ext uri="{FF2B5EF4-FFF2-40B4-BE49-F238E27FC236}">
                <a16:creationId xmlns:a16="http://schemas.microsoft.com/office/drawing/2014/main" id="{90137F5B-9F1C-462B-A267-0CD46152E2E6}"/>
              </a:ext>
            </a:extLst>
          </p:cNvPr>
          <p:cNvGraphicFramePr>
            <a:graphicFrameLocks noGrp="1"/>
          </p:cNvGraphicFramePr>
          <p:nvPr/>
        </p:nvGraphicFramePr>
        <p:xfrm>
          <a:off x="1449860" y="1467639"/>
          <a:ext cx="3073248" cy="6240065"/>
        </p:xfrm>
        <a:graphic>
          <a:graphicData uri="http://schemas.openxmlformats.org/drawingml/2006/table">
            <a:tbl>
              <a:tblPr firstRow="1" bandRow="1">
                <a:tableStyleId>{5940675A-B579-460E-94D1-54222C63F5DA}</a:tableStyleId>
              </a:tblPr>
              <a:tblGrid>
                <a:gridCol w="455339">
                  <a:extLst>
                    <a:ext uri="{9D8B030D-6E8A-4147-A177-3AD203B41FA5}">
                      <a16:colId xmlns:a16="http://schemas.microsoft.com/office/drawing/2014/main" val="20000"/>
                    </a:ext>
                  </a:extLst>
                </a:gridCol>
                <a:gridCol w="2357086">
                  <a:extLst>
                    <a:ext uri="{9D8B030D-6E8A-4147-A177-3AD203B41FA5}">
                      <a16:colId xmlns:a16="http://schemas.microsoft.com/office/drawing/2014/main" val="20001"/>
                    </a:ext>
                  </a:extLst>
                </a:gridCol>
                <a:gridCol w="260823">
                  <a:extLst>
                    <a:ext uri="{9D8B030D-6E8A-4147-A177-3AD203B41FA5}">
                      <a16:colId xmlns:a16="http://schemas.microsoft.com/office/drawing/2014/main" val="20002"/>
                    </a:ext>
                  </a:extLst>
                </a:gridCol>
              </a:tblGrid>
              <a:tr h="772265">
                <a:tc>
                  <a:txBody>
                    <a:bodyPr/>
                    <a:lstStyle/>
                    <a:p>
                      <a:pPr algn="ctr" latinLnBrk="1"/>
                      <a:endParaRPr lang="ko-KR" altLang="en-US" sz="800" dirty="0">
                        <a:solidFill>
                          <a:schemeClr val="bg1"/>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8633">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800" b="1"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763">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High initial investment</a:t>
                      </a:r>
                      <a:br>
                        <a:rPr lang="en-US" altLang="ko-KR" sz="2800" b="1" dirty="0">
                          <a:solidFill>
                            <a:schemeClr val="accent1"/>
                          </a:solidFill>
                          <a:latin typeface="Century Gothic" panose="020B0502020202020204" pitchFamily="34" charset="0"/>
                          <a:cs typeface="Arial" pitchFamily="34" charset="0"/>
                        </a:rPr>
                      </a:br>
                      <a:br>
                        <a:rPr lang="en-US" altLang="ko-KR" sz="2800" b="1" dirty="0">
                          <a:solidFill>
                            <a:schemeClr val="accent1"/>
                          </a:solidFill>
                          <a:latin typeface="Century Gothic" panose="020B0502020202020204" pitchFamily="34" charset="0"/>
                          <a:cs typeface="Arial" pitchFamily="34" charset="0"/>
                        </a:rPr>
                      </a:br>
                      <a:r>
                        <a:rPr lang="en-US" altLang="ko-KR" sz="2800" b="1" dirty="0">
                          <a:solidFill>
                            <a:schemeClr val="accent1"/>
                          </a:solidFill>
                          <a:latin typeface="Century Gothic" panose="020B0502020202020204" pitchFamily="34" charset="0"/>
                          <a:cs typeface="Arial" pitchFamily="34" charset="0"/>
                        </a:rPr>
                        <a:t>Long ROI period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rgbClr val="FD2906"/>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67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en-US" sz="1600" b="0" i="0" kern="1200" dirty="0">
                        <a:solidFill>
                          <a:schemeClr val="tx1"/>
                        </a:solidFill>
                        <a:effectLst/>
                        <a:latin typeface="Century Gothic" panose="020B0502020202020204" pitchFamily="34" charset="0"/>
                        <a:ea typeface="+mn-ea"/>
                        <a:cs typeface="+mn-cs"/>
                      </a:endParaRPr>
                    </a:p>
                    <a:p>
                      <a:pPr algn="ctr" latinLnBrk="1"/>
                      <a:endParaRPr lang="en-US" sz="1600" b="0" i="0" kern="1200" dirty="0">
                        <a:solidFill>
                          <a:schemeClr val="tx1"/>
                        </a:solidFill>
                        <a:effectLst/>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6871">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1182">
                <a:tc>
                  <a:txBody>
                    <a:bodyPr/>
                    <a:lstStyle/>
                    <a:p>
                      <a:pPr algn="ctr" latinLnBrk="1"/>
                      <a:endParaRPr lang="ko-KR" altLang="en-US" sz="800" b="1"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6871">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 name="Text Placeholder 1"/>
          <p:cNvSpPr>
            <a:spLocks noGrp="1"/>
          </p:cNvSpPr>
          <p:nvPr>
            <p:ph type="body" sz="quarter" idx="10"/>
          </p:nvPr>
        </p:nvSpPr>
        <p:spPr>
          <a:xfrm>
            <a:off x="3626637" y="390886"/>
            <a:ext cx="4570368" cy="724247"/>
          </a:xfrm>
        </p:spPr>
        <p:txBody>
          <a:bodyPr/>
          <a:lstStyle/>
          <a:p>
            <a:pPr algn="l"/>
            <a:r>
              <a:rPr lang="en-US" dirty="0">
                <a:solidFill>
                  <a:srgbClr val="32B0BE"/>
                </a:solidFill>
                <a:latin typeface="Century Gothic" panose="020B0502020202020204" pitchFamily="34" charset="0"/>
              </a:rPr>
              <a:t>The Problems</a:t>
            </a:r>
          </a:p>
        </p:txBody>
      </p:sp>
      <p:graphicFrame>
        <p:nvGraphicFramePr>
          <p:cNvPr id="7" name="Table 6">
            <a:extLst>
              <a:ext uri="{FF2B5EF4-FFF2-40B4-BE49-F238E27FC236}">
                <a16:creationId xmlns:a16="http://schemas.microsoft.com/office/drawing/2014/main" id="{2509204C-5CAF-43B0-AD12-8F2EE53CB044}"/>
              </a:ext>
            </a:extLst>
          </p:cNvPr>
          <p:cNvGraphicFramePr>
            <a:graphicFrameLocks noGrp="1"/>
          </p:cNvGraphicFramePr>
          <p:nvPr/>
        </p:nvGraphicFramePr>
        <p:xfrm>
          <a:off x="7609984" y="1466471"/>
          <a:ext cx="3101916" cy="6626091"/>
        </p:xfrm>
        <a:graphic>
          <a:graphicData uri="http://schemas.openxmlformats.org/drawingml/2006/table">
            <a:tbl>
              <a:tblPr firstRow="1" bandRow="1">
                <a:tableStyleId>{5940675A-B579-460E-94D1-54222C63F5DA}</a:tableStyleId>
              </a:tblPr>
              <a:tblGrid>
                <a:gridCol w="395646">
                  <a:extLst>
                    <a:ext uri="{9D8B030D-6E8A-4147-A177-3AD203B41FA5}">
                      <a16:colId xmlns:a16="http://schemas.microsoft.com/office/drawing/2014/main" val="20000"/>
                    </a:ext>
                  </a:extLst>
                </a:gridCol>
                <a:gridCol w="2363668">
                  <a:extLst>
                    <a:ext uri="{9D8B030D-6E8A-4147-A177-3AD203B41FA5}">
                      <a16:colId xmlns:a16="http://schemas.microsoft.com/office/drawing/2014/main" val="20001"/>
                    </a:ext>
                  </a:extLst>
                </a:gridCol>
                <a:gridCol w="342602">
                  <a:extLst>
                    <a:ext uri="{9D8B030D-6E8A-4147-A177-3AD203B41FA5}">
                      <a16:colId xmlns:a16="http://schemas.microsoft.com/office/drawing/2014/main" val="20002"/>
                    </a:ext>
                  </a:extLst>
                </a:gridCol>
              </a:tblGrid>
              <a:tr h="864648">
                <a:tc>
                  <a:txBody>
                    <a:bodyPr/>
                    <a:lstStyle/>
                    <a:p>
                      <a:pPr algn="ctr" latinLnBrk="1"/>
                      <a:endParaRPr lang="ko-KR" altLang="en-US" sz="800" dirty="0">
                        <a:solidFill>
                          <a:schemeClr val="bg1"/>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en-US" altLang="ko-KR" sz="1200" dirty="0">
                        <a:solidFill>
                          <a:schemeClr val="bg1"/>
                        </a:solidFill>
                        <a:latin typeface="+mn-lt"/>
                        <a:cs typeface="Arial" pitchFamily="34" charset="0"/>
                      </a:endParaRPr>
                    </a:p>
                    <a:p>
                      <a:pPr algn="ctr" latinLnBrk="1"/>
                      <a:endParaRPr lang="en-US" altLang="ko-KR" sz="1200" dirty="0">
                        <a:solidFill>
                          <a:schemeClr val="bg1"/>
                        </a:solidFill>
                        <a:latin typeface="+mn-lt"/>
                        <a:cs typeface="Arial" pitchFamily="34" charset="0"/>
                      </a:endParaRPr>
                    </a:p>
                    <a:p>
                      <a:pPr algn="ctr" latinLnBrk="1"/>
                      <a:endParaRPr lang="en-US" altLang="ko-KR" sz="1200" dirty="0">
                        <a:solidFill>
                          <a:schemeClr val="bg1"/>
                        </a:solidFill>
                        <a:latin typeface="+mn-lt"/>
                        <a:cs typeface="Arial" pitchFamily="34" charset="0"/>
                      </a:endParaRPr>
                    </a:p>
                    <a:p>
                      <a:pPr algn="ctr" latinLnBrk="1"/>
                      <a:endParaRPr lang="ko-KR" altLang="en-US" sz="1200" dirty="0">
                        <a:solidFill>
                          <a:schemeClr val="bg1"/>
                        </a:solidFill>
                        <a:latin typeface="+mn-lt"/>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6312">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800" b="1"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4893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No international coverage</a:t>
                      </a:r>
                    </a:p>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2800" b="1" dirty="0">
                        <a:solidFill>
                          <a:schemeClr val="accent1"/>
                        </a:solidFill>
                        <a:latin typeface="Century Gothic" panose="020B0502020202020204" pitchFamily="34" charset="0"/>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Limited Warranty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rgbClr val="FD2906"/>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62827">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en-US" altLang="ko-KR" sz="1600" dirty="0">
                        <a:solidFill>
                          <a:schemeClr val="tx1">
                            <a:lumMod val="75000"/>
                            <a:lumOff val="25000"/>
                          </a:schemeClr>
                        </a:solidFill>
                        <a:latin typeface="Century Gothic" panose="020B0502020202020204" pitchFamily="34" charset="0"/>
                        <a:cs typeface="Arial" pitchFamily="34" charset="0"/>
                      </a:endParaRPr>
                    </a:p>
                    <a:p>
                      <a:pPr algn="ctr" latinLnBrk="1"/>
                      <a:endParaRPr lang="en-US" altLang="ko-KR" sz="1600"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21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2264">
                <a:tc>
                  <a:txBody>
                    <a:bodyPr/>
                    <a:lstStyle/>
                    <a:p>
                      <a:pPr algn="ctr" latinLnBrk="1"/>
                      <a:endParaRPr lang="ko-KR" altLang="en-US" sz="800" b="1"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21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4" name="TextBox 13">
            <a:extLst>
              <a:ext uri="{FF2B5EF4-FFF2-40B4-BE49-F238E27FC236}">
                <a16:creationId xmlns:a16="http://schemas.microsoft.com/office/drawing/2014/main" id="{B61BE246-B7AD-4084-A32A-82F56F98E9FF}"/>
              </a:ext>
            </a:extLst>
          </p:cNvPr>
          <p:cNvSpPr txBox="1"/>
          <p:nvPr/>
        </p:nvSpPr>
        <p:spPr>
          <a:xfrm>
            <a:off x="4365192" y="5077178"/>
            <a:ext cx="1026875" cy="276999"/>
          </a:xfrm>
          <a:prstGeom prst="rect">
            <a:avLst/>
          </a:prstGeom>
          <a:noFill/>
        </p:spPr>
        <p:txBody>
          <a:bodyPr wrap="square" rtlCol="0">
            <a:spAutoFit/>
          </a:bodyPr>
          <a:lstStyle/>
          <a:p>
            <a:pPr algn="ctr"/>
            <a:r>
              <a:rPr lang="en-US" altLang="ko-KR" sz="1200" b="1" dirty="0">
                <a:solidFill>
                  <a:schemeClr val="bg1"/>
                </a:solidFill>
                <a:latin typeface="Century Gothic" panose="020B0502020202020204" pitchFamily="34" charset="0"/>
                <a:cs typeface="Arial" pitchFamily="34" charset="0"/>
              </a:rPr>
              <a:t>Txt  Here</a:t>
            </a:r>
            <a:endParaRPr lang="ko-KR" altLang="en-US" sz="1200" b="1" dirty="0">
              <a:solidFill>
                <a:schemeClr val="bg1"/>
              </a:solidFill>
              <a:latin typeface="Century Gothic" panose="020B0502020202020204" pitchFamily="34" charset="0"/>
              <a:cs typeface="Arial" pitchFamily="34" charset="0"/>
            </a:endParaRPr>
          </a:p>
        </p:txBody>
      </p:sp>
      <p:graphicFrame>
        <p:nvGraphicFramePr>
          <p:cNvPr id="27" name="Table 26">
            <a:extLst>
              <a:ext uri="{FF2B5EF4-FFF2-40B4-BE49-F238E27FC236}">
                <a16:creationId xmlns:a16="http://schemas.microsoft.com/office/drawing/2014/main" id="{6837825B-7C71-436B-8EF2-E0B7FF2E9F6A}"/>
              </a:ext>
            </a:extLst>
          </p:cNvPr>
          <p:cNvGraphicFramePr>
            <a:graphicFrameLocks noGrp="1"/>
          </p:cNvGraphicFramePr>
          <p:nvPr/>
        </p:nvGraphicFramePr>
        <p:xfrm>
          <a:off x="4531156" y="1467639"/>
          <a:ext cx="3073248" cy="5929246"/>
        </p:xfrm>
        <a:graphic>
          <a:graphicData uri="http://schemas.openxmlformats.org/drawingml/2006/table">
            <a:tbl>
              <a:tblPr firstRow="1" bandRow="1">
                <a:tableStyleId>{5940675A-B579-460E-94D1-54222C63F5DA}</a:tableStyleId>
              </a:tblPr>
              <a:tblGrid>
                <a:gridCol w="308354">
                  <a:extLst>
                    <a:ext uri="{9D8B030D-6E8A-4147-A177-3AD203B41FA5}">
                      <a16:colId xmlns:a16="http://schemas.microsoft.com/office/drawing/2014/main" val="20000"/>
                    </a:ext>
                  </a:extLst>
                </a:gridCol>
                <a:gridCol w="2414869">
                  <a:extLst>
                    <a:ext uri="{9D8B030D-6E8A-4147-A177-3AD203B41FA5}">
                      <a16:colId xmlns:a16="http://schemas.microsoft.com/office/drawing/2014/main" val="20001"/>
                    </a:ext>
                  </a:extLst>
                </a:gridCol>
                <a:gridCol w="350025">
                  <a:extLst>
                    <a:ext uri="{9D8B030D-6E8A-4147-A177-3AD203B41FA5}">
                      <a16:colId xmlns:a16="http://schemas.microsoft.com/office/drawing/2014/main" val="20002"/>
                    </a:ext>
                  </a:extLst>
                </a:gridCol>
              </a:tblGrid>
              <a:tr h="904062">
                <a:tc>
                  <a:txBody>
                    <a:bodyPr/>
                    <a:lstStyle/>
                    <a:p>
                      <a:pPr algn="ctr" latinLnBrk="1"/>
                      <a:endParaRPr lang="ko-KR" altLang="en-US" sz="800" dirty="0">
                        <a:solidFill>
                          <a:schemeClr val="bg1"/>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bg1"/>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33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400" b="1"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91173">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Required installation</a:t>
                      </a:r>
                    </a:p>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2800" b="1" dirty="0">
                        <a:solidFill>
                          <a:schemeClr val="accent1"/>
                        </a:solidFill>
                        <a:latin typeface="Century Gothic" panose="020B0502020202020204" pitchFamily="34" charset="0"/>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Century Gothic" panose="020B0502020202020204" pitchFamily="34" charset="0"/>
                          <a:cs typeface="Arial" pitchFamily="34" charset="0"/>
                        </a:rPr>
                        <a:t>Scheduling</a:t>
                      </a:r>
                      <a:endParaRPr lang="ko-KR" altLang="en-US" sz="2800" b="1" dirty="0">
                        <a:solidFill>
                          <a:schemeClr val="accent1"/>
                        </a:solidFill>
                        <a:latin typeface="Century Gothic" panose="020B0502020202020204"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rgbClr val="FD2906"/>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6906">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87964">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dirty="0">
                        <a:solidFill>
                          <a:schemeClr val="tx1">
                            <a:lumMod val="75000"/>
                            <a:lumOff val="25000"/>
                          </a:schemeClr>
                        </a:solidFill>
                        <a:latin typeface="Century Gothic" panose="020B0502020202020204" pitchFamily="34" charset="0"/>
                        <a:cs typeface="Arial" pitchFamily="34"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4074">
                <a:tc>
                  <a:txBody>
                    <a:bodyPr/>
                    <a:lstStyle/>
                    <a:p>
                      <a:pPr algn="ctr" latinLnBrk="1"/>
                      <a:endParaRPr lang="ko-KR" altLang="en-US" sz="800" b="1"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600" b="1" dirty="0">
                        <a:solidFill>
                          <a:schemeClr val="tx1">
                            <a:lumMod val="75000"/>
                            <a:lumOff val="25000"/>
                          </a:schemeClr>
                        </a:solidFill>
                        <a:latin typeface="+mn-lt"/>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9584">
                <a:tc>
                  <a:txBody>
                    <a:bodyPr/>
                    <a:lstStyle/>
                    <a:p>
                      <a:pPr algn="ctr" latinLnBrk="1"/>
                      <a:endParaRPr lang="ko-KR" altLang="en-US" sz="800" dirty="0">
                        <a:solidFill>
                          <a:schemeClr val="tx1">
                            <a:lumMod val="75000"/>
                            <a:lumOff val="25000"/>
                          </a:schemeClr>
                        </a:solidFill>
                        <a:latin typeface="+mn-lt"/>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200" dirty="0">
                        <a:solidFill>
                          <a:schemeClr val="tx1">
                            <a:lumMod val="75000"/>
                            <a:lumOff val="25000"/>
                          </a:schemeClr>
                        </a:solidFill>
                        <a:latin typeface="+mn-lt"/>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1" name="TextBox 30">
            <a:extLst>
              <a:ext uri="{FF2B5EF4-FFF2-40B4-BE49-F238E27FC236}">
                <a16:creationId xmlns:a16="http://schemas.microsoft.com/office/drawing/2014/main" id="{85136AC4-CA6B-4C7B-9BD4-81E1D2D10AFE}"/>
              </a:ext>
            </a:extLst>
          </p:cNvPr>
          <p:cNvSpPr txBox="1"/>
          <p:nvPr/>
        </p:nvSpPr>
        <p:spPr>
          <a:xfrm>
            <a:off x="10018096" y="5183414"/>
            <a:ext cx="1026875"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Text  Here</a:t>
            </a:r>
            <a:endParaRPr lang="ko-KR" altLang="en-US" sz="1200" b="1" dirty="0">
              <a:solidFill>
                <a:schemeClr val="bg1"/>
              </a:solidFill>
              <a:cs typeface="Arial" pitchFamily="34" charset="0"/>
            </a:endParaRPr>
          </a:p>
        </p:txBody>
      </p:sp>
      <p:sp>
        <p:nvSpPr>
          <p:cNvPr id="35" name="Teardrop 1">
            <a:extLst>
              <a:ext uri="{FF2B5EF4-FFF2-40B4-BE49-F238E27FC236}">
                <a16:creationId xmlns:a16="http://schemas.microsoft.com/office/drawing/2014/main" id="{ECB94098-E06E-4682-BA2F-5B9F737E43BA}"/>
              </a:ext>
            </a:extLst>
          </p:cNvPr>
          <p:cNvSpPr/>
          <p:nvPr/>
        </p:nvSpPr>
        <p:spPr>
          <a:xfrm rot="18805991">
            <a:off x="5790624" y="1608464"/>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39" name="Block Arc 14">
            <a:extLst>
              <a:ext uri="{FF2B5EF4-FFF2-40B4-BE49-F238E27FC236}">
                <a16:creationId xmlns:a16="http://schemas.microsoft.com/office/drawing/2014/main" id="{D3F568F2-A252-49F2-885A-DE23BC4C112B}"/>
              </a:ext>
            </a:extLst>
          </p:cNvPr>
          <p:cNvSpPr/>
          <p:nvPr/>
        </p:nvSpPr>
        <p:spPr>
          <a:xfrm rot="16200000">
            <a:off x="8877242" y="1620895"/>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3" name="Slide Number Placeholder 2">
            <a:extLst>
              <a:ext uri="{FF2B5EF4-FFF2-40B4-BE49-F238E27FC236}">
                <a16:creationId xmlns:a16="http://schemas.microsoft.com/office/drawing/2014/main" id="{E4ED816C-84CC-4FAF-B7D4-F4E2997F30CE}"/>
              </a:ext>
            </a:extLst>
          </p:cNvPr>
          <p:cNvSpPr>
            <a:spLocks noGrp="1"/>
          </p:cNvSpPr>
          <p:nvPr>
            <p:ph type="sldNum" sz="quarter" idx="11"/>
          </p:nvPr>
        </p:nvSpPr>
        <p:spPr/>
        <p:txBody>
          <a:bodyPr/>
          <a:lstStyle/>
          <a:p>
            <a:fld id="{39DF4D34-B824-49AF-B006-0009B9F840AA}" type="slidenum">
              <a:rPr lang="he-IL" smtClean="0"/>
              <a:pPr/>
              <a:t>41</a:t>
            </a:fld>
            <a:endParaRPr lang="he-IL" dirty="0"/>
          </a:p>
        </p:txBody>
      </p:sp>
      <p:sp>
        <p:nvSpPr>
          <p:cNvPr id="4" name="Block Arc 11">
            <a:extLst>
              <a:ext uri="{FF2B5EF4-FFF2-40B4-BE49-F238E27FC236}">
                <a16:creationId xmlns:a16="http://schemas.microsoft.com/office/drawing/2014/main" id="{227FF14E-EEDD-245F-AC3A-6062EB626561}"/>
              </a:ext>
            </a:extLst>
          </p:cNvPr>
          <p:cNvSpPr/>
          <p:nvPr/>
        </p:nvSpPr>
        <p:spPr>
          <a:xfrm rot="10800000">
            <a:off x="2667613" y="162108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Multiplication Sign 4">
            <a:extLst>
              <a:ext uri="{FF2B5EF4-FFF2-40B4-BE49-F238E27FC236}">
                <a16:creationId xmlns:a16="http://schemas.microsoft.com/office/drawing/2014/main" id="{5E952487-D8EA-130E-D731-CB1D26F55411}"/>
              </a:ext>
            </a:extLst>
          </p:cNvPr>
          <p:cNvSpPr/>
          <p:nvPr/>
        </p:nvSpPr>
        <p:spPr>
          <a:xfrm>
            <a:off x="614338" y="-621375"/>
            <a:ext cx="4777729" cy="9282285"/>
          </a:xfrm>
          <a:prstGeom prst="mathMultiply">
            <a:avLst>
              <a:gd name="adj1" fmla="val 4075"/>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Multiplication Sign 5">
            <a:extLst>
              <a:ext uri="{FF2B5EF4-FFF2-40B4-BE49-F238E27FC236}">
                <a16:creationId xmlns:a16="http://schemas.microsoft.com/office/drawing/2014/main" id="{DB838B29-12E2-B706-F23C-8F52D5F71C4B}"/>
              </a:ext>
            </a:extLst>
          </p:cNvPr>
          <p:cNvSpPr/>
          <p:nvPr/>
        </p:nvSpPr>
        <p:spPr>
          <a:xfrm>
            <a:off x="3707135" y="-621376"/>
            <a:ext cx="4777729" cy="9282285"/>
          </a:xfrm>
          <a:prstGeom prst="mathMultiply">
            <a:avLst>
              <a:gd name="adj1" fmla="val 4075"/>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Multiplication Sign 7">
            <a:extLst>
              <a:ext uri="{FF2B5EF4-FFF2-40B4-BE49-F238E27FC236}">
                <a16:creationId xmlns:a16="http://schemas.microsoft.com/office/drawing/2014/main" id="{228C94D9-8B49-17D1-5265-962A1392B48F}"/>
              </a:ext>
            </a:extLst>
          </p:cNvPr>
          <p:cNvSpPr/>
          <p:nvPr/>
        </p:nvSpPr>
        <p:spPr>
          <a:xfrm>
            <a:off x="6772077" y="-621377"/>
            <a:ext cx="4777729" cy="9282285"/>
          </a:xfrm>
          <a:prstGeom prst="mathMultiply">
            <a:avLst>
              <a:gd name="adj1" fmla="val 4075"/>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18051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P spid="5" grpId="0" animBg="1"/>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93781" y="4436769"/>
            <a:ext cx="3604437" cy="576063"/>
          </a:xfrm>
        </p:spPr>
        <p:txBody>
          <a:bodyPr/>
          <a:lstStyle/>
          <a:p>
            <a:r>
              <a:rPr lang="en-US" dirty="0">
                <a:latin typeface="Century Gothic" panose="020B0502020202020204" pitchFamily="34" charset="0"/>
              </a:rPr>
              <a:t>Thank you</a:t>
            </a:r>
          </a:p>
        </p:txBody>
      </p:sp>
      <p:sp>
        <p:nvSpPr>
          <p:cNvPr id="3" name="Text Placeholder 2"/>
          <p:cNvSpPr>
            <a:spLocks noGrp="1"/>
          </p:cNvSpPr>
          <p:nvPr>
            <p:ph type="body" sz="quarter" idx="11"/>
          </p:nvPr>
        </p:nvSpPr>
        <p:spPr>
          <a:xfrm>
            <a:off x="4739424" y="5281304"/>
            <a:ext cx="2713149" cy="399136"/>
          </a:xfrm>
        </p:spPr>
        <p:txBody>
          <a:bodyPr/>
          <a:lstStyle/>
          <a:p>
            <a:r>
              <a:rPr lang="en-US" altLang="ko-KR" sz="2800" dirty="0">
                <a:latin typeface="Century Gothic" panose="020B0502020202020204" pitchFamily="34" charset="0"/>
              </a:rPr>
              <a:t>Any Questions?</a:t>
            </a:r>
          </a:p>
        </p:txBody>
      </p:sp>
      <p:pic>
        <p:nvPicPr>
          <p:cNvPr id="4" name="Google Shape;442;p21">
            <a:extLst>
              <a:ext uri="{FF2B5EF4-FFF2-40B4-BE49-F238E27FC236}">
                <a16:creationId xmlns:a16="http://schemas.microsoft.com/office/drawing/2014/main" id="{68F1C0EC-7B8F-4C85-1DEA-B8CDD0C83D68}"/>
              </a:ext>
            </a:extLst>
          </p:cNvPr>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5" name="Text Placeholder 1">
            <a:extLst>
              <a:ext uri="{FF2B5EF4-FFF2-40B4-BE49-F238E27FC236}">
                <a16:creationId xmlns:a16="http://schemas.microsoft.com/office/drawing/2014/main" id="{2849E2D7-5022-878A-1848-63F20772A4B1}"/>
              </a:ext>
            </a:extLst>
          </p:cNvPr>
          <p:cNvSpPr txBox="1">
            <a:spLocks/>
          </p:cNvSpPr>
          <p:nvPr/>
        </p:nvSpPr>
        <p:spPr>
          <a:xfrm>
            <a:off x="4293781" y="263565"/>
            <a:ext cx="4570368"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bg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a:latin typeface="Century Gothic" panose="020B0502020202020204" pitchFamily="34" charset="0"/>
              </a:rPr>
              <a:t>Thank you!</a:t>
            </a:r>
          </a:p>
        </p:txBody>
      </p:sp>
      <p:sp>
        <p:nvSpPr>
          <p:cNvPr id="6" name="Text Placeholder 1">
            <a:extLst>
              <a:ext uri="{FF2B5EF4-FFF2-40B4-BE49-F238E27FC236}">
                <a16:creationId xmlns:a16="http://schemas.microsoft.com/office/drawing/2014/main" id="{09A9B0E5-98FA-52BE-2365-A83023778D2B}"/>
              </a:ext>
            </a:extLst>
          </p:cNvPr>
          <p:cNvSpPr txBox="1">
            <a:spLocks/>
          </p:cNvSpPr>
          <p:nvPr/>
        </p:nvSpPr>
        <p:spPr>
          <a:xfrm>
            <a:off x="3725805" y="5848862"/>
            <a:ext cx="5706319"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bg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a:latin typeface="Century Gothic" panose="020B0502020202020204" pitchFamily="34" charset="0"/>
              </a:rPr>
              <a:t>Any questions?</a:t>
            </a:r>
          </a:p>
        </p:txBody>
      </p:sp>
    </p:spTree>
    <p:extLst>
      <p:ext uri="{BB962C8B-B14F-4D97-AF65-F5344CB8AC3E}">
        <p14:creationId xmlns:p14="http://schemas.microsoft.com/office/powerpoint/2010/main" val="258222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525FD2-CC57-4822-A736-588F44C19DDA}"/>
              </a:ext>
            </a:extLst>
          </p:cNvPr>
          <p:cNvSpPr>
            <a:spLocks noGrp="1"/>
          </p:cNvSpPr>
          <p:nvPr>
            <p:ph type="body" sz="quarter" idx="10"/>
          </p:nvPr>
        </p:nvSpPr>
        <p:spPr/>
        <p:txBody>
          <a:bodyPr/>
          <a:lstStyle/>
          <a:p>
            <a:r>
              <a:rPr lang="en-US" dirty="0">
                <a:solidFill>
                  <a:srgbClr val="32B0BE"/>
                </a:solidFill>
                <a:latin typeface="Century Gothic" panose="020B0502020202020204" pitchFamily="34" charset="0"/>
              </a:rPr>
              <a:t>Appendix </a:t>
            </a:r>
            <a:endParaRPr lang="en-IL" dirty="0">
              <a:solidFill>
                <a:srgbClr val="32B0BE"/>
              </a:solidFill>
              <a:latin typeface="Century Gothic" panose="020B0502020202020204" pitchFamily="34" charset="0"/>
            </a:endParaRPr>
          </a:p>
        </p:txBody>
      </p:sp>
      <p:sp>
        <p:nvSpPr>
          <p:cNvPr id="3" name="TextBox 2">
            <a:extLst>
              <a:ext uri="{FF2B5EF4-FFF2-40B4-BE49-F238E27FC236}">
                <a16:creationId xmlns:a16="http://schemas.microsoft.com/office/drawing/2014/main" id="{A8E9B2F5-B518-47E7-ADF1-02B7329F63DC}"/>
              </a:ext>
            </a:extLst>
          </p:cNvPr>
          <p:cNvSpPr txBox="1"/>
          <p:nvPr/>
        </p:nvSpPr>
        <p:spPr>
          <a:xfrm>
            <a:off x="734999" y="1502987"/>
            <a:ext cx="8236041" cy="2677656"/>
          </a:xfrm>
          <a:prstGeom prst="rect">
            <a:avLst/>
          </a:prstGeom>
          <a:noFill/>
        </p:spPr>
        <p:txBody>
          <a:bodyPr wrap="square" rtlCol="0">
            <a:spAutoFit/>
          </a:bodyPr>
          <a:lstStyle/>
          <a:p>
            <a:r>
              <a:rPr lang="en-US" sz="2400" dirty="0">
                <a:solidFill>
                  <a:srgbClr val="26848E"/>
                </a:solidFill>
                <a:latin typeface="Century Gothic" panose="020B0502020202020204" pitchFamily="34" charset="0"/>
              </a:rPr>
              <a:t>Appendix 1: Yearly costs</a:t>
            </a:r>
          </a:p>
          <a:p>
            <a:r>
              <a:rPr lang="en-US" sz="2400" dirty="0">
                <a:solidFill>
                  <a:srgbClr val="26848E"/>
                </a:solidFill>
                <a:latin typeface="Century Gothic" panose="020B0502020202020204" pitchFamily="34" charset="0"/>
              </a:rPr>
              <a:t>Appendix 2: NPC IRR </a:t>
            </a:r>
          </a:p>
          <a:p>
            <a:r>
              <a:rPr lang="en-US" sz="2400" dirty="0">
                <a:solidFill>
                  <a:srgbClr val="26848E"/>
                </a:solidFill>
                <a:latin typeface="Century Gothic" panose="020B0502020202020204" pitchFamily="34" charset="0"/>
              </a:rPr>
              <a:t>Appendix 3: </a:t>
            </a:r>
          </a:p>
          <a:p>
            <a:r>
              <a:rPr lang="en-US" sz="2400" dirty="0">
                <a:solidFill>
                  <a:srgbClr val="26848E"/>
                </a:solidFill>
                <a:latin typeface="Century Gothic" panose="020B0502020202020204" pitchFamily="34" charset="0"/>
              </a:rPr>
              <a:t>Appendix 4: </a:t>
            </a:r>
          </a:p>
          <a:p>
            <a:r>
              <a:rPr lang="en-US" sz="2400" dirty="0">
                <a:solidFill>
                  <a:srgbClr val="26848E"/>
                </a:solidFill>
                <a:latin typeface="Century Gothic" panose="020B0502020202020204" pitchFamily="34" charset="0"/>
              </a:rPr>
              <a:t>Appendix 5: </a:t>
            </a:r>
          </a:p>
          <a:p>
            <a:r>
              <a:rPr lang="en-US" sz="2400" dirty="0">
                <a:solidFill>
                  <a:srgbClr val="26848E"/>
                </a:solidFill>
                <a:latin typeface="Century Gothic" panose="020B0502020202020204" pitchFamily="34" charset="0"/>
              </a:rPr>
              <a:t>Appendix 6:</a:t>
            </a:r>
            <a:endParaRPr lang="en-IL" sz="2400" dirty="0">
              <a:solidFill>
                <a:srgbClr val="26848E"/>
              </a:solidFill>
              <a:latin typeface="Century Gothic" panose="020B0502020202020204" pitchFamily="34" charset="0"/>
            </a:endParaRPr>
          </a:p>
          <a:p>
            <a:endParaRPr lang="en-IL" sz="2400" dirty="0">
              <a:solidFill>
                <a:srgbClr val="26848E"/>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15B8F313-8314-4EA6-B277-3F420DCC15FA}"/>
              </a:ext>
            </a:extLst>
          </p:cNvPr>
          <p:cNvSpPr>
            <a:spLocks noGrp="1"/>
          </p:cNvSpPr>
          <p:nvPr>
            <p:ph type="sldNum" sz="quarter" idx="11"/>
          </p:nvPr>
        </p:nvSpPr>
        <p:spPr/>
        <p:txBody>
          <a:bodyPr/>
          <a:lstStyle/>
          <a:p>
            <a:fld id="{39DF4D34-B824-49AF-B006-0009B9F840AA}" type="slidenum">
              <a:rPr lang="he-IL" smtClean="0"/>
              <a:pPr/>
              <a:t>43</a:t>
            </a:fld>
            <a:endParaRPr lang="he-IL" dirty="0"/>
          </a:p>
        </p:txBody>
      </p:sp>
    </p:spTree>
    <p:extLst>
      <p:ext uri="{BB962C8B-B14F-4D97-AF65-F5344CB8AC3E}">
        <p14:creationId xmlns:p14="http://schemas.microsoft.com/office/powerpoint/2010/main" val="5842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574C6-5B42-4196-AA8D-154A39132188}"/>
              </a:ext>
            </a:extLst>
          </p:cNvPr>
          <p:cNvSpPr>
            <a:spLocks noGrp="1"/>
          </p:cNvSpPr>
          <p:nvPr>
            <p:ph type="body" sz="quarter" idx="10"/>
          </p:nvPr>
        </p:nvSpPr>
        <p:spPr/>
        <p:txBody>
          <a:bodyPr/>
          <a:lstStyle/>
          <a:p>
            <a:r>
              <a:rPr lang="en-US" dirty="0">
                <a:solidFill>
                  <a:srgbClr val="32B0BE"/>
                </a:solidFill>
                <a:latin typeface="Century Gothic" panose="020B0502020202020204" pitchFamily="34" charset="0"/>
              </a:rPr>
              <a:t>Appendix 1</a:t>
            </a:r>
            <a:endParaRPr lang="he-IL" dirty="0">
              <a:solidFill>
                <a:srgbClr val="32B0BE"/>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3AFE48B8-9E8C-4E47-96BF-E5AA5F3119FF}"/>
              </a:ext>
            </a:extLst>
          </p:cNvPr>
          <p:cNvSpPr>
            <a:spLocks noGrp="1"/>
          </p:cNvSpPr>
          <p:nvPr>
            <p:ph type="sldNum" sz="quarter" idx="11"/>
          </p:nvPr>
        </p:nvSpPr>
        <p:spPr/>
        <p:txBody>
          <a:bodyPr/>
          <a:lstStyle/>
          <a:p>
            <a:fld id="{39DF4D34-B824-49AF-B006-0009B9F840AA}" type="slidenum">
              <a:rPr lang="he-IL" smtClean="0"/>
              <a:pPr/>
              <a:t>44</a:t>
            </a:fld>
            <a:endParaRPr lang="he-IL" dirty="0"/>
          </a:p>
        </p:txBody>
      </p:sp>
      <p:pic>
        <p:nvPicPr>
          <p:cNvPr id="5" name="Picture 4">
            <a:extLst>
              <a:ext uri="{FF2B5EF4-FFF2-40B4-BE49-F238E27FC236}">
                <a16:creationId xmlns:a16="http://schemas.microsoft.com/office/drawing/2014/main" id="{DCFB33DA-B4A2-EFD1-4903-247566C6755D}"/>
              </a:ext>
            </a:extLst>
          </p:cNvPr>
          <p:cNvPicPr>
            <a:picLocks noChangeAspect="1"/>
          </p:cNvPicPr>
          <p:nvPr/>
        </p:nvPicPr>
        <p:blipFill>
          <a:blip r:embed="rId2"/>
          <a:stretch>
            <a:fillRect/>
          </a:stretch>
        </p:blipFill>
        <p:spPr>
          <a:xfrm>
            <a:off x="1538890" y="1094088"/>
            <a:ext cx="8905875" cy="4991100"/>
          </a:xfrm>
          <a:prstGeom prst="rect">
            <a:avLst/>
          </a:prstGeom>
        </p:spPr>
      </p:pic>
    </p:spTree>
    <p:extLst>
      <p:ext uri="{BB962C8B-B14F-4D97-AF65-F5344CB8AC3E}">
        <p14:creationId xmlns:p14="http://schemas.microsoft.com/office/powerpoint/2010/main" val="348437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574C6-5B42-4196-AA8D-154A39132188}"/>
              </a:ext>
            </a:extLst>
          </p:cNvPr>
          <p:cNvSpPr>
            <a:spLocks noGrp="1"/>
          </p:cNvSpPr>
          <p:nvPr>
            <p:ph type="body" sz="quarter" idx="10"/>
          </p:nvPr>
        </p:nvSpPr>
        <p:spPr/>
        <p:txBody>
          <a:bodyPr/>
          <a:lstStyle/>
          <a:p>
            <a:r>
              <a:rPr lang="en-US" dirty="0">
                <a:solidFill>
                  <a:srgbClr val="32B0BE"/>
                </a:solidFill>
                <a:latin typeface="Century Gothic" panose="020B0502020202020204" pitchFamily="34" charset="0"/>
              </a:rPr>
              <a:t>Appendix 2</a:t>
            </a:r>
            <a:endParaRPr lang="he-IL" dirty="0">
              <a:solidFill>
                <a:srgbClr val="32B0BE"/>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3AFE48B8-9E8C-4E47-96BF-E5AA5F3119FF}"/>
              </a:ext>
            </a:extLst>
          </p:cNvPr>
          <p:cNvSpPr>
            <a:spLocks noGrp="1"/>
          </p:cNvSpPr>
          <p:nvPr>
            <p:ph type="sldNum" sz="quarter" idx="11"/>
          </p:nvPr>
        </p:nvSpPr>
        <p:spPr/>
        <p:txBody>
          <a:bodyPr/>
          <a:lstStyle/>
          <a:p>
            <a:fld id="{39DF4D34-B824-49AF-B006-0009B9F840AA}" type="slidenum">
              <a:rPr lang="he-IL" smtClean="0"/>
              <a:pPr/>
              <a:t>45</a:t>
            </a:fld>
            <a:endParaRPr lang="he-IL" dirty="0"/>
          </a:p>
        </p:txBody>
      </p:sp>
      <p:pic>
        <p:nvPicPr>
          <p:cNvPr id="5" name="Picture 4">
            <a:extLst>
              <a:ext uri="{FF2B5EF4-FFF2-40B4-BE49-F238E27FC236}">
                <a16:creationId xmlns:a16="http://schemas.microsoft.com/office/drawing/2014/main" id="{0E0E8E16-FA3E-72A3-4119-A16D29E1F011}"/>
              </a:ext>
            </a:extLst>
          </p:cNvPr>
          <p:cNvPicPr>
            <a:picLocks noChangeAspect="1"/>
          </p:cNvPicPr>
          <p:nvPr/>
        </p:nvPicPr>
        <p:blipFill>
          <a:blip r:embed="rId2"/>
          <a:stretch>
            <a:fillRect/>
          </a:stretch>
        </p:blipFill>
        <p:spPr>
          <a:xfrm>
            <a:off x="714394" y="1094088"/>
            <a:ext cx="10791463" cy="5190641"/>
          </a:xfrm>
          <a:prstGeom prst="rect">
            <a:avLst/>
          </a:prstGeom>
        </p:spPr>
      </p:pic>
    </p:spTree>
    <p:extLst>
      <p:ext uri="{BB962C8B-B14F-4D97-AF65-F5344CB8AC3E}">
        <p14:creationId xmlns:p14="http://schemas.microsoft.com/office/powerpoint/2010/main" val="104435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574C6-5B42-4196-AA8D-154A39132188}"/>
              </a:ext>
            </a:extLst>
          </p:cNvPr>
          <p:cNvSpPr>
            <a:spLocks noGrp="1"/>
          </p:cNvSpPr>
          <p:nvPr>
            <p:ph type="body" sz="quarter" idx="10"/>
          </p:nvPr>
        </p:nvSpPr>
        <p:spPr/>
        <p:txBody>
          <a:bodyPr/>
          <a:lstStyle/>
          <a:p>
            <a:r>
              <a:rPr lang="en-US" dirty="0">
                <a:solidFill>
                  <a:srgbClr val="32B0BE"/>
                </a:solidFill>
                <a:latin typeface="Century Gothic" panose="020B0502020202020204" pitchFamily="34" charset="0"/>
              </a:rPr>
              <a:t>Appendix</a:t>
            </a:r>
            <a:endParaRPr lang="he-IL" dirty="0">
              <a:solidFill>
                <a:srgbClr val="32B0BE"/>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3AFE48B8-9E8C-4E47-96BF-E5AA5F3119FF}"/>
              </a:ext>
            </a:extLst>
          </p:cNvPr>
          <p:cNvSpPr>
            <a:spLocks noGrp="1"/>
          </p:cNvSpPr>
          <p:nvPr>
            <p:ph type="sldNum" sz="quarter" idx="11"/>
          </p:nvPr>
        </p:nvSpPr>
        <p:spPr/>
        <p:txBody>
          <a:bodyPr/>
          <a:lstStyle/>
          <a:p>
            <a:fld id="{39DF4D34-B824-49AF-B006-0009B9F840AA}" type="slidenum">
              <a:rPr lang="he-IL" smtClean="0"/>
              <a:pPr/>
              <a:t>46</a:t>
            </a:fld>
            <a:endParaRPr lang="he-IL" dirty="0"/>
          </a:p>
        </p:txBody>
      </p:sp>
    </p:spTree>
    <p:extLst>
      <p:ext uri="{BB962C8B-B14F-4D97-AF65-F5344CB8AC3E}">
        <p14:creationId xmlns:p14="http://schemas.microsoft.com/office/powerpoint/2010/main" val="45504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pic>
        <p:nvPicPr>
          <p:cNvPr id="4" name="Picture 21">
            <a:extLst>
              <a:ext uri="{FF2B5EF4-FFF2-40B4-BE49-F238E27FC236}">
                <a16:creationId xmlns:a16="http://schemas.microsoft.com/office/drawing/2014/main" id="{B51856CB-0A80-46C5-8020-E3B25218B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496" y="2360596"/>
            <a:ext cx="2467632" cy="2467632"/>
          </a:xfrm>
          <a:prstGeom prst="rect">
            <a:avLst/>
          </a:prstGeom>
        </p:spPr>
      </p:pic>
      <p:sp>
        <p:nvSpPr>
          <p:cNvPr id="7" name="Freeform 11">
            <a:extLst>
              <a:ext uri="{FF2B5EF4-FFF2-40B4-BE49-F238E27FC236}">
                <a16:creationId xmlns:a16="http://schemas.microsoft.com/office/drawing/2014/main" id="{EEC8F9B9-F993-4790-969B-0100EE4F8474}"/>
              </a:ext>
            </a:extLst>
          </p:cNvPr>
          <p:cNvSpPr>
            <a:spLocks/>
          </p:cNvSpPr>
          <p:nvPr/>
        </p:nvSpPr>
        <p:spPr bwMode="auto">
          <a:xfrm>
            <a:off x="4870179" y="1806250"/>
            <a:ext cx="3733938" cy="3593742"/>
          </a:xfrm>
          <a:custGeom>
            <a:avLst/>
            <a:gdLst>
              <a:gd name="connsiteX0" fmla="*/ 3175848 w 6187971"/>
              <a:gd name="connsiteY0" fmla="*/ 5544922 h 5955635"/>
              <a:gd name="connsiteX1" fmla="*/ 3184857 w 6187971"/>
              <a:gd name="connsiteY1" fmla="*/ 5542997 h 5955635"/>
              <a:gd name="connsiteX2" fmla="*/ 3185794 w 6187971"/>
              <a:gd name="connsiteY2" fmla="*/ 5544792 h 5955635"/>
              <a:gd name="connsiteX3" fmla="*/ 3509992 w 6187971"/>
              <a:gd name="connsiteY3" fmla="*/ 5452506 h 5955635"/>
              <a:gd name="connsiteX4" fmla="*/ 3560810 w 6187971"/>
              <a:gd name="connsiteY4" fmla="*/ 5445094 h 5955635"/>
              <a:gd name="connsiteX5" fmla="*/ 3523318 w 6187971"/>
              <a:gd name="connsiteY5" fmla="*/ 5451849 h 5955635"/>
              <a:gd name="connsiteX6" fmla="*/ 3518813 w 6187971"/>
              <a:gd name="connsiteY6" fmla="*/ 5452811 h 5955635"/>
              <a:gd name="connsiteX7" fmla="*/ 3472811 w 6187971"/>
              <a:gd name="connsiteY7" fmla="*/ 5457929 h 5955635"/>
              <a:gd name="connsiteX8" fmla="*/ 3477314 w 6187971"/>
              <a:gd name="connsiteY8" fmla="*/ 5456967 h 5955635"/>
              <a:gd name="connsiteX9" fmla="*/ 3481818 w 6187971"/>
              <a:gd name="connsiteY9" fmla="*/ 5456005 h 5955635"/>
              <a:gd name="connsiteX10" fmla="*/ 3499835 w 6187971"/>
              <a:gd name="connsiteY10" fmla="*/ 5452156 h 5955635"/>
              <a:gd name="connsiteX11" fmla="*/ 3509992 w 6187971"/>
              <a:gd name="connsiteY11" fmla="*/ 5452506 h 5955635"/>
              <a:gd name="connsiteX12" fmla="*/ 4648965 w 6187971"/>
              <a:gd name="connsiteY12" fmla="*/ 5205864 h 5955635"/>
              <a:gd name="connsiteX13" fmla="*/ 4648375 w 6187971"/>
              <a:gd name="connsiteY13" fmla="*/ 5206776 h 5955635"/>
              <a:gd name="connsiteX14" fmla="*/ 4643871 w 6187971"/>
              <a:gd name="connsiteY14" fmla="*/ 5207738 h 5955635"/>
              <a:gd name="connsiteX15" fmla="*/ 3439358 w 6187971"/>
              <a:gd name="connsiteY15" fmla="*/ 5455658 h 5955635"/>
              <a:gd name="connsiteX16" fmla="*/ 3443861 w 6187971"/>
              <a:gd name="connsiteY16" fmla="*/ 5454695 h 5955635"/>
              <a:gd name="connsiteX17" fmla="*/ 3462839 w 6187971"/>
              <a:gd name="connsiteY17" fmla="*/ 5455350 h 5955635"/>
              <a:gd name="connsiteX18" fmla="*/ 3463802 w 6187971"/>
              <a:gd name="connsiteY18" fmla="*/ 5459854 h 5955635"/>
              <a:gd name="connsiteX19" fmla="*/ 3464764 w 6187971"/>
              <a:gd name="connsiteY19" fmla="*/ 5464358 h 5955635"/>
              <a:gd name="connsiteX20" fmla="*/ 3386270 w 6187971"/>
              <a:gd name="connsiteY20" fmla="*/ 5471708 h 5955635"/>
              <a:gd name="connsiteX21" fmla="*/ 3439358 w 6187971"/>
              <a:gd name="connsiteY21" fmla="*/ 5455658 h 5955635"/>
              <a:gd name="connsiteX22" fmla="*/ 4926827 w 6187971"/>
              <a:gd name="connsiteY22" fmla="*/ 4878836 h 5955635"/>
              <a:gd name="connsiteX23" fmla="*/ 4931331 w 6187971"/>
              <a:gd name="connsiteY23" fmla="*/ 4877874 h 5955635"/>
              <a:gd name="connsiteX24" fmla="*/ 4927253 w 6187971"/>
              <a:gd name="connsiteY24" fmla="*/ 4880833 h 5955635"/>
              <a:gd name="connsiteX25" fmla="*/ 1616921 w 6187971"/>
              <a:gd name="connsiteY25" fmla="*/ 5147987 h 5955635"/>
              <a:gd name="connsiteX26" fmla="*/ 1621158 w 6187971"/>
              <a:gd name="connsiteY26" fmla="*/ 5151791 h 5955635"/>
              <a:gd name="connsiteX27" fmla="*/ 1617883 w 6187971"/>
              <a:gd name="connsiteY27" fmla="*/ 5152491 h 5955635"/>
              <a:gd name="connsiteX28" fmla="*/ 1616921 w 6187971"/>
              <a:gd name="connsiteY28" fmla="*/ 5147987 h 5955635"/>
              <a:gd name="connsiteX29" fmla="*/ 6029280 w 6187971"/>
              <a:gd name="connsiteY29" fmla="*/ 4202957 h 5955635"/>
              <a:gd name="connsiteX30" fmla="*/ 6033742 w 6187971"/>
              <a:gd name="connsiteY30" fmla="*/ 4205846 h 5955635"/>
              <a:gd name="connsiteX31" fmla="*/ 6030850 w 6187971"/>
              <a:gd name="connsiteY31" fmla="*/ 4210306 h 5955635"/>
              <a:gd name="connsiteX32" fmla="*/ 6030065 w 6187971"/>
              <a:gd name="connsiteY32" fmla="*/ 4206631 h 5955635"/>
              <a:gd name="connsiteX33" fmla="*/ 6029280 w 6187971"/>
              <a:gd name="connsiteY33" fmla="*/ 4202957 h 5955635"/>
              <a:gd name="connsiteX34" fmla="*/ 5195431 w 6187971"/>
              <a:gd name="connsiteY34" fmla="*/ 4350487 h 5955635"/>
              <a:gd name="connsiteX35" fmla="*/ 5195619 w 6187971"/>
              <a:gd name="connsiteY35" fmla="*/ 4350447 h 5955635"/>
              <a:gd name="connsiteX36" fmla="*/ 5191889 w 6187971"/>
              <a:gd name="connsiteY36" fmla="*/ 4355954 h 5955635"/>
              <a:gd name="connsiteX37" fmla="*/ 5195431 w 6187971"/>
              <a:gd name="connsiteY37" fmla="*/ 4350487 h 5955635"/>
              <a:gd name="connsiteX38" fmla="*/ 5135887 w 6187971"/>
              <a:gd name="connsiteY38" fmla="*/ 4358358 h 5955635"/>
              <a:gd name="connsiteX39" fmla="*/ 5135916 w 6187971"/>
              <a:gd name="connsiteY39" fmla="*/ 4358493 h 5955635"/>
              <a:gd name="connsiteX40" fmla="*/ 5132374 w 6187971"/>
              <a:gd name="connsiteY40" fmla="*/ 4363959 h 5955635"/>
              <a:gd name="connsiteX41" fmla="*/ 1535232 w 6187971"/>
              <a:gd name="connsiteY41" fmla="*/ 5118342 h 5955635"/>
              <a:gd name="connsiteX42" fmla="*/ 1540699 w 6187971"/>
              <a:gd name="connsiteY42" fmla="*/ 5121884 h 5955635"/>
              <a:gd name="connsiteX43" fmla="*/ 1546166 w 6187971"/>
              <a:gd name="connsiteY43" fmla="*/ 5125426 h 5955635"/>
              <a:gd name="connsiteX44" fmla="*/ 1541661 w 6187971"/>
              <a:gd name="connsiteY44" fmla="*/ 5126389 h 5955635"/>
              <a:gd name="connsiteX45" fmla="*/ 1535232 w 6187971"/>
              <a:gd name="connsiteY45" fmla="*/ 5118342 h 5955635"/>
              <a:gd name="connsiteX46" fmla="*/ 1296561 w 6187971"/>
              <a:gd name="connsiteY46" fmla="*/ 4951097 h 5955635"/>
              <a:gd name="connsiteX47" fmla="*/ 1298982 w 6187971"/>
              <a:gd name="connsiteY47" fmla="*/ 4952173 h 5955635"/>
              <a:gd name="connsiteX48" fmla="*/ 1302760 w 6187971"/>
              <a:gd name="connsiteY48" fmla="*/ 4956076 h 5955635"/>
              <a:gd name="connsiteX49" fmla="*/ 1297293 w 6187971"/>
              <a:gd name="connsiteY49" fmla="*/ 4952534 h 5955635"/>
              <a:gd name="connsiteX50" fmla="*/ 1299553 w 6187971"/>
              <a:gd name="connsiteY50" fmla="*/ 4938864 h 5955635"/>
              <a:gd name="connsiteX51" fmla="*/ 1305339 w 6187971"/>
              <a:gd name="connsiteY51" fmla="*/ 4946105 h 5955635"/>
              <a:gd name="connsiteX52" fmla="*/ 1299715 w 6187971"/>
              <a:gd name="connsiteY52" fmla="*/ 4939066 h 5955635"/>
              <a:gd name="connsiteX53" fmla="*/ 6187039 w 6187971"/>
              <a:gd name="connsiteY53" fmla="*/ 3627519 h 5955635"/>
              <a:gd name="connsiteX54" fmla="*/ 6185137 w 6187971"/>
              <a:gd name="connsiteY54" fmla="*/ 3708609 h 5955635"/>
              <a:gd name="connsiteX55" fmla="*/ 6163816 w 6187971"/>
              <a:gd name="connsiteY55" fmla="*/ 3770795 h 5955635"/>
              <a:gd name="connsiteX56" fmla="*/ 6168279 w 6187971"/>
              <a:gd name="connsiteY56" fmla="*/ 3773684 h 5955635"/>
              <a:gd name="connsiteX57" fmla="*/ 6163279 w 6187971"/>
              <a:gd name="connsiteY57" fmla="*/ 3786278 h 5955635"/>
              <a:gd name="connsiteX58" fmla="*/ 6160387 w 6187971"/>
              <a:gd name="connsiteY58" fmla="*/ 3790738 h 5955635"/>
              <a:gd name="connsiteX59" fmla="*/ 6164064 w 6187971"/>
              <a:gd name="connsiteY59" fmla="*/ 3789953 h 5955635"/>
              <a:gd name="connsiteX60" fmla="*/ 6153775 w 6187971"/>
              <a:gd name="connsiteY60" fmla="*/ 3849782 h 5955635"/>
              <a:gd name="connsiteX61" fmla="*/ 6154561 w 6187971"/>
              <a:gd name="connsiteY61" fmla="*/ 3853456 h 5955635"/>
              <a:gd name="connsiteX62" fmla="*/ 6155346 w 6187971"/>
              <a:gd name="connsiteY62" fmla="*/ 3857131 h 5955635"/>
              <a:gd name="connsiteX63" fmla="*/ 6156131 w 6187971"/>
              <a:gd name="connsiteY63" fmla="*/ 3860805 h 5955635"/>
              <a:gd name="connsiteX64" fmla="*/ 6152454 w 6187971"/>
              <a:gd name="connsiteY64" fmla="*/ 3861591 h 5955635"/>
              <a:gd name="connsiteX65" fmla="*/ 6156916 w 6187971"/>
              <a:gd name="connsiteY65" fmla="*/ 3864480 h 5955635"/>
              <a:gd name="connsiteX66" fmla="*/ 6155841 w 6187971"/>
              <a:gd name="connsiteY66" fmla="*/ 3895446 h 5955635"/>
              <a:gd name="connsiteX67" fmla="*/ 6171873 w 6187971"/>
              <a:gd name="connsiteY67" fmla="*/ 3880495 h 5955635"/>
              <a:gd name="connsiteX68" fmla="*/ 6171604 w 6187971"/>
              <a:gd name="connsiteY68" fmla="*/ 3888236 h 5955635"/>
              <a:gd name="connsiteX69" fmla="*/ 6171470 w 6187971"/>
              <a:gd name="connsiteY69" fmla="*/ 3892106 h 5955635"/>
              <a:gd name="connsiteX70" fmla="*/ 6170551 w 6187971"/>
              <a:gd name="connsiteY70" fmla="*/ 3892303 h 5955635"/>
              <a:gd name="connsiteX71" fmla="*/ 6171336 w 6187971"/>
              <a:gd name="connsiteY71" fmla="*/ 3895977 h 5955635"/>
              <a:gd name="connsiteX72" fmla="*/ 6171470 w 6187971"/>
              <a:gd name="connsiteY72" fmla="*/ 3892106 h 5955635"/>
              <a:gd name="connsiteX73" fmla="*/ 6174228 w 6187971"/>
              <a:gd name="connsiteY73" fmla="*/ 3891517 h 5955635"/>
              <a:gd name="connsiteX74" fmla="*/ 6175013 w 6187971"/>
              <a:gd name="connsiteY74" fmla="*/ 3895192 h 5955635"/>
              <a:gd name="connsiteX75" fmla="*/ 6175798 w 6187971"/>
              <a:gd name="connsiteY75" fmla="*/ 3898866 h 5955635"/>
              <a:gd name="connsiteX76" fmla="*/ 6168691 w 6187971"/>
              <a:gd name="connsiteY76" fmla="*/ 3919595 h 5955635"/>
              <a:gd name="connsiteX77" fmla="*/ 6165799 w 6187971"/>
              <a:gd name="connsiteY77" fmla="*/ 3924055 h 5955635"/>
              <a:gd name="connsiteX78" fmla="*/ 6163691 w 6187971"/>
              <a:gd name="connsiteY78" fmla="*/ 3932189 h 5955635"/>
              <a:gd name="connsiteX79" fmla="*/ 6160799 w 6187971"/>
              <a:gd name="connsiteY79" fmla="*/ 3936650 h 5955635"/>
              <a:gd name="connsiteX80" fmla="*/ 6162906 w 6187971"/>
              <a:gd name="connsiteY80" fmla="*/ 3928515 h 5955635"/>
              <a:gd name="connsiteX81" fmla="*/ 6165014 w 6187971"/>
              <a:gd name="connsiteY81" fmla="*/ 3920380 h 5955635"/>
              <a:gd name="connsiteX82" fmla="*/ 6150552 w 6187971"/>
              <a:gd name="connsiteY82" fmla="*/ 3942681 h 5955635"/>
              <a:gd name="connsiteX83" fmla="*/ 6137165 w 6187971"/>
              <a:gd name="connsiteY83" fmla="*/ 3934015 h 5955635"/>
              <a:gd name="connsiteX84" fmla="*/ 6088449 w 6187971"/>
              <a:gd name="connsiteY84" fmla="*/ 4101948 h 5955635"/>
              <a:gd name="connsiteX85" fmla="*/ 6086341 w 6187971"/>
              <a:gd name="connsiteY85" fmla="*/ 4110083 h 5955635"/>
              <a:gd name="connsiteX86" fmla="*/ 6083449 w 6187971"/>
              <a:gd name="connsiteY86" fmla="*/ 4114542 h 5955635"/>
              <a:gd name="connsiteX87" fmla="*/ 6059236 w 6187971"/>
              <a:gd name="connsiteY87" fmla="*/ 4181188 h 5955635"/>
              <a:gd name="connsiteX88" fmla="*/ 6030808 w 6187971"/>
              <a:gd name="connsiteY88" fmla="*/ 4264104 h 5955635"/>
              <a:gd name="connsiteX89" fmla="*/ 5990563 w 6187971"/>
              <a:gd name="connsiteY89" fmla="*/ 4345702 h 5955635"/>
              <a:gd name="connsiteX90" fmla="*/ 5931641 w 6187971"/>
              <a:gd name="connsiteY90" fmla="*/ 4465868 h 5955635"/>
              <a:gd name="connsiteX91" fmla="*/ 5868547 w 6187971"/>
              <a:gd name="connsiteY91" fmla="*/ 4548506 h 5955635"/>
              <a:gd name="connsiteX92" fmla="*/ 5877224 w 6187971"/>
              <a:gd name="connsiteY92" fmla="*/ 4535125 h 5955635"/>
              <a:gd name="connsiteX93" fmla="*/ 5870655 w 6187971"/>
              <a:gd name="connsiteY93" fmla="*/ 4540371 h 5955635"/>
              <a:gd name="connsiteX94" fmla="*/ 5867762 w 6187971"/>
              <a:gd name="connsiteY94" fmla="*/ 4544831 h 5955635"/>
              <a:gd name="connsiteX95" fmla="*/ 5869870 w 6187971"/>
              <a:gd name="connsiteY95" fmla="*/ 4536697 h 5955635"/>
              <a:gd name="connsiteX96" fmla="*/ 5869085 w 6187971"/>
              <a:gd name="connsiteY96" fmla="*/ 4533022 h 5955635"/>
              <a:gd name="connsiteX97" fmla="*/ 5809916 w 6187971"/>
              <a:gd name="connsiteY97" fmla="*/ 4634032 h 5955635"/>
              <a:gd name="connsiteX98" fmla="*/ 5732112 w 6187971"/>
              <a:gd name="connsiteY98" fmla="*/ 4719811 h 5955635"/>
              <a:gd name="connsiteX99" fmla="*/ 5839913 w 6187971"/>
              <a:gd name="connsiteY99" fmla="*/ 4558465 h 5955635"/>
              <a:gd name="connsiteX100" fmla="*/ 5846236 w 6187971"/>
              <a:gd name="connsiteY100" fmla="*/ 4534062 h 5955635"/>
              <a:gd name="connsiteX101" fmla="*/ 5879621 w 6187971"/>
              <a:gd name="connsiteY101" fmla="*/ 4492350 h 5955635"/>
              <a:gd name="connsiteX102" fmla="*/ 5893835 w 6187971"/>
              <a:gd name="connsiteY102" fmla="*/ 4450893 h 5955635"/>
              <a:gd name="connsiteX103" fmla="*/ 5930898 w 6187971"/>
              <a:gd name="connsiteY103" fmla="*/ 4408396 h 5955635"/>
              <a:gd name="connsiteX104" fmla="*/ 5939823 w 6187971"/>
              <a:gd name="connsiteY104" fmla="*/ 4414173 h 5955635"/>
              <a:gd name="connsiteX105" fmla="*/ 5959284 w 6187971"/>
              <a:gd name="connsiteY105" fmla="*/ 4379279 h 5955635"/>
              <a:gd name="connsiteX106" fmla="*/ 5955607 w 6187971"/>
              <a:gd name="connsiteY106" fmla="*/ 4380064 h 5955635"/>
              <a:gd name="connsiteX107" fmla="*/ 5952715 w 6187971"/>
              <a:gd name="connsiteY107" fmla="*/ 4384525 h 5955635"/>
              <a:gd name="connsiteX108" fmla="*/ 5951930 w 6187971"/>
              <a:gd name="connsiteY108" fmla="*/ 4380850 h 5955635"/>
              <a:gd name="connsiteX109" fmla="*/ 5941683 w 6187971"/>
              <a:gd name="connsiteY109" fmla="*/ 4386882 h 5955635"/>
              <a:gd name="connsiteX110" fmla="*/ 5955359 w 6187971"/>
              <a:gd name="connsiteY110" fmla="*/ 4360907 h 5955635"/>
              <a:gd name="connsiteX111" fmla="*/ 5954574 w 6187971"/>
              <a:gd name="connsiteY111" fmla="*/ 4357232 h 5955635"/>
              <a:gd name="connsiteX112" fmla="*/ 5958251 w 6187971"/>
              <a:gd name="connsiteY112" fmla="*/ 4356446 h 5955635"/>
              <a:gd name="connsiteX113" fmla="*/ 5960359 w 6187971"/>
              <a:gd name="connsiteY113" fmla="*/ 4348312 h 5955635"/>
              <a:gd name="connsiteX114" fmla="*/ 5964036 w 6187971"/>
              <a:gd name="connsiteY114" fmla="*/ 4347527 h 5955635"/>
              <a:gd name="connsiteX115" fmla="*/ 5980357 w 6187971"/>
              <a:gd name="connsiteY115" fmla="*/ 4297935 h 5955635"/>
              <a:gd name="connsiteX116" fmla="*/ 6007959 w 6187971"/>
              <a:gd name="connsiteY116" fmla="*/ 4265143 h 5955635"/>
              <a:gd name="connsiteX117" fmla="*/ 6010851 w 6187971"/>
              <a:gd name="connsiteY117" fmla="*/ 4260683 h 5955635"/>
              <a:gd name="connsiteX118" fmla="*/ 6016636 w 6187971"/>
              <a:gd name="connsiteY118" fmla="*/ 4251763 h 5955635"/>
              <a:gd name="connsiteX119" fmla="*/ 6017421 w 6187971"/>
              <a:gd name="connsiteY119" fmla="*/ 4255437 h 5955635"/>
              <a:gd name="connsiteX120" fmla="*/ 6014528 w 6187971"/>
              <a:gd name="connsiteY120" fmla="*/ 4259898 h 5955635"/>
              <a:gd name="connsiteX121" fmla="*/ 6015313 w 6187971"/>
              <a:gd name="connsiteY121" fmla="*/ 4263572 h 5955635"/>
              <a:gd name="connsiteX122" fmla="*/ 6024528 w 6187971"/>
              <a:gd name="connsiteY122" fmla="*/ 4234709 h 5955635"/>
              <a:gd name="connsiteX123" fmla="*/ 6021635 w 6187971"/>
              <a:gd name="connsiteY123" fmla="*/ 4239169 h 5955635"/>
              <a:gd name="connsiteX124" fmla="*/ 6020850 w 6187971"/>
              <a:gd name="connsiteY124" fmla="*/ 4235494 h 5955635"/>
              <a:gd name="connsiteX125" fmla="*/ 6020065 w 6187971"/>
              <a:gd name="connsiteY125" fmla="*/ 4231820 h 5955635"/>
              <a:gd name="connsiteX126" fmla="*/ 6013496 w 6187971"/>
              <a:gd name="connsiteY126" fmla="*/ 4237066 h 5955635"/>
              <a:gd name="connsiteX127" fmla="*/ 6027957 w 6187971"/>
              <a:gd name="connsiteY127" fmla="*/ 4214766 h 5955635"/>
              <a:gd name="connsiteX128" fmla="*/ 6030850 w 6187971"/>
              <a:gd name="connsiteY128" fmla="*/ 4210306 h 5955635"/>
              <a:gd name="connsiteX129" fmla="*/ 6078987 w 6187971"/>
              <a:gd name="connsiteY129" fmla="*/ 4111654 h 5955635"/>
              <a:gd name="connsiteX130" fmla="*/ 6081879 w 6187971"/>
              <a:gd name="connsiteY130" fmla="*/ 4107194 h 5955635"/>
              <a:gd name="connsiteX131" fmla="*/ 6083986 w 6187971"/>
              <a:gd name="connsiteY131" fmla="*/ 4099059 h 5955635"/>
              <a:gd name="connsiteX132" fmla="*/ 6084771 w 6187971"/>
              <a:gd name="connsiteY132" fmla="*/ 4102733 h 5955635"/>
              <a:gd name="connsiteX133" fmla="*/ 6087953 w 6187971"/>
              <a:gd name="connsiteY133" fmla="*/ 4063633 h 5955635"/>
              <a:gd name="connsiteX134" fmla="*/ 6085846 w 6187971"/>
              <a:gd name="connsiteY134" fmla="*/ 4071767 h 5955635"/>
              <a:gd name="connsiteX135" fmla="*/ 6082169 w 6187971"/>
              <a:gd name="connsiteY135" fmla="*/ 4072553 h 5955635"/>
              <a:gd name="connsiteX136" fmla="*/ 6084276 w 6187971"/>
              <a:gd name="connsiteY136" fmla="*/ 4064419 h 5955635"/>
              <a:gd name="connsiteX137" fmla="*/ 6083990 w 6187971"/>
              <a:gd name="connsiteY137" fmla="*/ 4063082 h 5955635"/>
              <a:gd name="connsiteX138" fmla="*/ 6084968 w 6187971"/>
              <a:gd name="connsiteY138" fmla="*/ 4060909 h 5955635"/>
              <a:gd name="connsiteX139" fmla="*/ 6086383 w 6187971"/>
              <a:gd name="connsiteY139" fmla="*/ 4056284 h 5955635"/>
              <a:gd name="connsiteX140" fmla="*/ 6083491 w 6187971"/>
              <a:gd name="connsiteY140" fmla="*/ 4060744 h 5955635"/>
              <a:gd name="connsiteX141" fmla="*/ 6083990 w 6187971"/>
              <a:gd name="connsiteY141" fmla="*/ 4063082 h 5955635"/>
              <a:gd name="connsiteX142" fmla="*/ 6081384 w 6187971"/>
              <a:gd name="connsiteY142" fmla="*/ 4068878 h 5955635"/>
              <a:gd name="connsiteX143" fmla="*/ 6123530 w 6187971"/>
              <a:gd name="connsiteY143" fmla="*/ 3906191 h 5955635"/>
              <a:gd name="connsiteX144" fmla="*/ 6134315 w 6187971"/>
              <a:gd name="connsiteY144" fmla="*/ 3884676 h 5955635"/>
              <a:gd name="connsiteX145" fmla="*/ 6129067 w 6187971"/>
              <a:gd name="connsiteY145" fmla="*/ 3878113 h 5955635"/>
              <a:gd name="connsiteX146" fmla="*/ 6131959 w 6187971"/>
              <a:gd name="connsiteY146" fmla="*/ 3873653 h 5955635"/>
              <a:gd name="connsiteX147" fmla="*/ 6134066 w 6187971"/>
              <a:gd name="connsiteY147" fmla="*/ 3865519 h 5955635"/>
              <a:gd name="connsiteX148" fmla="*/ 6157494 w 6187971"/>
              <a:gd name="connsiteY148" fmla="*/ 3795198 h 5955635"/>
              <a:gd name="connsiteX149" fmla="*/ 6154602 w 6187971"/>
              <a:gd name="connsiteY149" fmla="*/ 3799658 h 5955635"/>
              <a:gd name="connsiteX150" fmla="*/ 6150140 w 6187971"/>
              <a:gd name="connsiteY150" fmla="*/ 3796769 h 5955635"/>
              <a:gd name="connsiteX151" fmla="*/ 6153032 w 6187971"/>
              <a:gd name="connsiteY151" fmla="*/ 3792310 h 5955635"/>
              <a:gd name="connsiteX152" fmla="*/ 6152247 w 6187971"/>
              <a:gd name="connsiteY152" fmla="*/ 3788635 h 5955635"/>
              <a:gd name="connsiteX153" fmla="*/ 6172783 w 6187971"/>
              <a:gd name="connsiteY153" fmla="*/ 3722774 h 5955635"/>
              <a:gd name="connsiteX154" fmla="*/ 6187039 w 6187971"/>
              <a:gd name="connsiteY154" fmla="*/ 3627519 h 5955635"/>
              <a:gd name="connsiteX155" fmla="*/ 5453639 w 6187971"/>
              <a:gd name="connsiteY155" fmla="*/ 3702176 h 5955635"/>
              <a:gd name="connsiteX156" fmla="*/ 5453774 w 6187971"/>
              <a:gd name="connsiteY156" fmla="*/ 3702469 h 5955635"/>
              <a:gd name="connsiteX157" fmla="*/ 5449948 w 6187971"/>
              <a:gd name="connsiteY157" fmla="*/ 3712116 h 5955635"/>
              <a:gd name="connsiteX158" fmla="*/ 5548423 w 6187971"/>
              <a:gd name="connsiteY158" fmla="*/ 3643981 h 5955635"/>
              <a:gd name="connsiteX159" fmla="*/ 5544882 w 6187971"/>
              <a:gd name="connsiteY159" fmla="*/ 3649448 h 5955635"/>
              <a:gd name="connsiteX160" fmla="*/ 5548423 w 6187971"/>
              <a:gd name="connsiteY160" fmla="*/ 3643981 h 5955635"/>
              <a:gd name="connsiteX161" fmla="*/ 5501782 w 6187971"/>
              <a:gd name="connsiteY161" fmla="*/ 3594005 h 5955635"/>
              <a:gd name="connsiteX162" fmla="*/ 5500844 w 6187971"/>
              <a:gd name="connsiteY162" fmla="*/ 3597631 h 5955635"/>
              <a:gd name="connsiteX163" fmla="*/ 5501806 w 6187971"/>
              <a:gd name="connsiteY163" fmla="*/ 3602135 h 5955635"/>
              <a:gd name="connsiteX164" fmla="*/ 5498264 w 6187971"/>
              <a:gd name="connsiteY164" fmla="*/ 3607601 h 5955635"/>
              <a:gd name="connsiteX165" fmla="*/ 5496339 w 6187971"/>
              <a:gd name="connsiteY165" fmla="*/ 3598593 h 5955635"/>
              <a:gd name="connsiteX166" fmla="*/ 5505531 w 6187971"/>
              <a:gd name="connsiteY166" fmla="*/ 3584407 h 5955635"/>
              <a:gd name="connsiteX167" fmla="*/ 5502887 w 6187971"/>
              <a:gd name="connsiteY167" fmla="*/ 3593074 h 5955635"/>
              <a:gd name="connsiteX168" fmla="*/ 5501782 w 6187971"/>
              <a:gd name="connsiteY168" fmla="*/ 3594005 h 5955635"/>
              <a:gd name="connsiteX169" fmla="*/ 5503423 w 6187971"/>
              <a:gd name="connsiteY169" fmla="*/ 3587661 h 5955635"/>
              <a:gd name="connsiteX170" fmla="*/ 5509363 w 6187971"/>
              <a:gd name="connsiteY170" fmla="*/ 3567553 h 5955635"/>
              <a:gd name="connsiteX171" fmla="*/ 5513086 w 6187971"/>
              <a:gd name="connsiteY171" fmla="*/ 3566758 h 5955635"/>
              <a:gd name="connsiteX172" fmla="*/ 5506965 w 6187971"/>
              <a:gd name="connsiteY172" fmla="*/ 3582195 h 5955635"/>
              <a:gd name="connsiteX173" fmla="*/ 5505531 w 6187971"/>
              <a:gd name="connsiteY173" fmla="*/ 3584407 h 5955635"/>
              <a:gd name="connsiteX174" fmla="*/ 5507691 w 6187971"/>
              <a:gd name="connsiteY174" fmla="*/ 3577329 h 5955635"/>
              <a:gd name="connsiteX175" fmla="*/ 5510688 w 6187971"/>
              <a:gd name="connsiteY175" fmla="*/ 3559800 h 5955635"/>
              <a:gd name="connsiteX176" fmla="*/ 5509363 w 6187971"/>
              <a:gd name="connsiteY176" fmla="*/ 3567553 h 5955635"/>
              <a:gd name="connsiteX177" fmla="*/ 5508582 w 6187971"/>
              <a:gd name="connsiteY177" fmla="*/ 3567720 h 5955635"/>
              <a:gd name="connsiteX178" fmla="*/ 5161932 w 6187971"/>
              <a:gd name="connsiteY178" fmla="*/ 3575847 h 5955635"/>
              <a:gd name="connsiteX179" fmla="*/ 5160517 w 6187971"/>
              <a:gd name="connsiteY179" fmla="*/ 3580472 h 5955635"/>
              <a:gd name="connsiteX180" fmla="*/ 5159539 w 6187971"/>
              <a:gd name="connsiteY180" fmla="*/ 3582645 h 5955635"/>
              <a:gd name="connsiteX181" fmla="*/ 5159040 w 6187971"/>
              <a:gd name="connsiteY181" fmla="*/ 3580307 h 5955635"/>
              <a:gd name="connsiteX182" fmla="*/ 5161932 w 6187971"/>
              <a:gd name="connsiteY182" fmla="*/ 3575847 h 5955635"/>
              <a:gd name="connsiteX183" fmla="*/ 1120688 w 6187971"/>
              <a:gd name="connsiteY183" fmla="*/ 4434529 h 5955635"/>
              <a:gd name="connsiteX184" fmla="*/ 1126155 w 6187971"/>
              <a:gd name="connsiteY184" fmla="*/ 4438070 h 5955635"/>
              <a:gd name="connsiteX185" fmla="*/ 1121651 w 6187971"/>
              <a:gd name="connsiteY185" fmla="*/ 4439032 h 5955635"/>
              <a:gd name="connsiteX186" fmla="*/ 5592057 w 6187971"/>
              <a:gd name="connsiteY186" fmla="*/ 3360201 h 5955635"/>
              <a:gd name="connsiteX187" fmla="*/ 5593625 w 6187971"/>
              <a:gd name="connsiteY187" fmla="*/ 3370584 h 5955635"/>
              <a:gd name="connsiteX188" fmla="*/ 5592663 w 6187971"/>
              <a:gd name="connsiteY188" fmla="*/ 3366081 h 5955635"/>
              <a:gd name="connsiteX189" fmla="*/ 5591701 w 6187971"/>
              <a:gd name="connsiteY189" fmla="*/ 3361577 h 5955635"/>
              <a:gd name="connsiteX190" fmla="*/ 818034 w 6187971"/>
              <a:gd name="connsiteY190" fmla="*/ 4362609 h 5955635"/>
              <a:gd name="connsiteX191" fmla="*/ 820283 w 6187971"/>
              <a:gd name="connsiteY191" fmla="*/ 4366839 h 5955635"/>
              <a:gd name="connsiteX192" fmla="*/ 818996 w 6187971"/>
              <a:gd name="connsiteY192" fmla="*/ 4367114 h 5955635"/>
              <a:gd name="connsiteX193" fmla="*/ 818034 w 6187971"/>
              <a:gd name="connsiteY193" fmla="*/ 4362609 h 5955635"/>
              <a:gd name="connsiteX194" fmla="*/ 5246100 w 6187971"/>
              <a:gd name="connsiteY194" fmla="*/ 3411866 h 5955635"/>
              <a:gd name="connsiteX195" fmla="*/ 5247019 w 6187971"/>
              <a:gd name="connsiteY195" fmla="*/ 3411670 h 5955635"/>
              <a:gd name="connsiteX196" fmla="*/ 5246885 w 6187971"/>
              <a:gd name="connsiteY196" fmla="*/ 3415540 h 5955635"/>
              <a:gd name="connsiteX197" fmla="*/ 5246100 w 6187971"/>
              <a:gd name="connsiteY197" fmla="*/ 3411866 h 5955635"/>
              <a:gd name="connsiteX198" fmla="*/ 5262588 w 6187971"/>
              <a:gd name="connsiteY198" fmla="*/ 3147082 h 5955635"/>
              <a:gd name="connsiteX199" fmla="*/ 5248332 w 6187971"/>
              <a:gd name="connsiteY199" fmla="*/ 3242337 h 5955635"/>
              <a:gd name="connsiteX200" fmla="*/ 5227796 w 6187971"/>
              <a:gd name="connsiteY200" fmla="*/ 3308198 h 5955635"/>
              <a:gd name="connsiteX201" fmla="*/ 5228581 w 6187971"/>
              <a:gd name="connsiteY201" fmla="*/ 3311872 h 5955635"/>
              <a:gd name="connsiteX202" fmla="*/ 5225689 w 6187971"/>
              <a:gd name="connsiteY202" fmla="*/ 3316332 h 5955635"/>
              <a:gd name="connsiteX203" fmla="*/ 5230152 w 6187971"/>
              <a:gd name="connsiteY203" fmla="*/ 3319222 h 5955635"/>
              <a:gd name="connsiteX204" fmla="*/ 5233044 w 6187971"/>
              <a:gd name="connsiteY204" fmla="*/ 3314761 h 5955635"/>
              <a:gd name="connsiteX205" fmla="*/ 5209615 w 6187971"/>
              <a:gd name="connsiteY205" fmla="*/ 3385082 h 5955635"/>
              <a:gd name="connsiteX206" fmla="*/ 5207509 w 6187971"/>
              <a:gd name="connsiteY206" fmla="*/ 3393216 h 5955635"/>
              <a:gd name="connsiteX207" fmla="*/ 5204616 w 6187971"/>
              <a:gd name="connsiteY207" fmla="*/ 3397676 h 5955635"/>
              <a:gd name="connsiteX208" fmla="*/ 5209864 w 6187971"/>
              <a:gd name="connsiteY208" fmla="*/ 3404240 h 5955635"/>
              <a:gd name="connsiteX209" fmla="*/ 5199079 w 6187971"/>
              <a:gd name="connsiteY209" fmla="*/ 3425754 h 5955635"/>
              <a:gd name="connsiteX210" fmla="*/ 5156933 w 6187971"/>
              <a:gd name="connsiteY210" fmla="*/ 3588442 h 5955635"/>
              <a:gd name="connsiteX211" fmla="*/ 5159539 w 6187971"/>
              <a:gd name="connsiteY211" fmla="*/ 3582645 h 5955635"/>
              <a:gd name="connsiteX212" fmla="*/ 5159825 w 6187971"/>
              <a:gd name="connsiteY212" fmla="*/ 3583982 h 5955635"/>
              <a:gd name="connsiteX213" fmla="*/ 5157718 w 6187971"/>
              <a:gd name="connsiteY213" fmla="*/ 3592116 h 5955635"/>
              <a:gd name="connsiteX214" fmla="*/ 5161395 w 6187971"/>
              <a:gd name="connsiteY214" fmla="*/ 3591330 h 5955635"/>
              <a:gd name="connsiteX215" fmla="*/ 5163502 w 6187971"/>
              <a:gd name="connsiteY215" fmla="*/ 3583196 h 5955635"/>
              <a:gd name="connsiteX216" fmla="*/ 5160320 w 6187971"/>
              <a:gd name="connsiteY216" fmla="*/ 3622296 h 5955635"/>
              <a:gd name="connsiteX217" fmla="*/ 5159535 w 6187971"/>
              <a:gd name="connsiteY217" fmla="*/ 3618622 h 5955635"/>
              <a:gd name="connsiteX218" fmla="*/ 5157428 w 6187971"/>
              <a:gd name="connsiteY218" fmla="*/ 3626757 h 5955635"/>
              <a:gd name="connsiteX219" fmla="*/ 5154536 w 6187971"/>
              <a:gd name="connsiteY219" fmla="*/ 3631216 h 5955635"/>
              <a:gd name="connsiteX220" fmla="*/ 5106399 w 6187971"/>
              <a:gd name="connsiteY220" fmla="*/ 3729869 h 5955635"/>
              <a:gd name="connsiteX221" fmla="*/ 5109291 w 6187971"/>
              <a:gd name="connsiteY221" fmla="*/ 3725408 h 5955635"/>
              <a:gd name="connsiteX222" fmla="*/ 5104829 w 6187971"/>
              <a:gd name="connsiteY222" fmla="*/ 3722520 h 5955635"/>
              <a:gd name="connsiteX223" fmla="*/ 5105614 w 6187971"/>
              <a:gd name="connsiteY223" fmla="*/ 3726194 h 5955635"/>
              <a:gd name="connsiteX224" fmla="*/ 5106399 w 6187971"/>
              <a:gd name="connsiteY224" fmla="*/ 3729869 h 5955635"/>
              <a:gd name="connsiteX225" fmla="*/ 5103506 w 6187971"/>
              <a:gd name="connsiteY225" fmla="*/ 3734329 h 5955635"/>
              <a:gd name="connsiteX226" fmla="*/ 5089045 w 6187971"/>
              <a:gd name="connsiteY226" fmla="*/ 3756628 h 5955635"/>
              <a:gd name="connsiteX227" fmla="*/ 5095614 w 6187971"/>
              <a:gd name="connsiteY227" fmla="*/ 3751383 h 5955635"/>
              <a:gd name="connsiteX228" fmla="*/ 5096399 w 6187971"/>
              <a:gd name="connsiteY228" fmla="*/ 3755057 h 5955635"/>
              <a:gd name="connsiteX229" fmla="*/ 5097184 w 6187971"/>
              <a:gd name="connsiteY229" fmla="*/ 3758732 h 5955635"/>
              <a:gd name="connsiteX230" fmla="*/ 5100077 w 6187971"/>
              <a:gd name="connsiteY230" fmla="*/ 3754271 h 5955635"/>
              <a:gd name="connsiteX231" fmla="*/ 5090862 w 6187971"/>
              <a:gd name="connsiteY231" fmla="*/ 3783135 h 5955635"/>
              <a:gd name="connsiteX232" fmla="*/ 5090077 w 6187971"/>
              <a:gd name="connsiteY232" fmla="*/ 3779461 h 5955635"/>
              <a:gd name="connsiteX233" fmla="*/ 5092970 w 6187971"/>
              <a:gd name="connsiteY233" fmla="*/ 3775001 h 5955635"/>
              <a:gd name="connsiteX234" fmla="*/ 5092185 w 6187971"/>
              <a:gd name="connsiteY234" fmla="*/ 3771327 h 5955635"/>
              <a:gd name="connsiteX235" fmla="*/ 5086400 w 6187971"/>
              <a:gd name="connsiteY235" fmla="*/ 3780246 h 5955635"/>
              <a:gd name="connsiteX236" fmla="*/ 5083508 w 6187971"/>
              <a:gd name="connsiteY236" fmla="*/ 3784706 h 5955635"/>
              <a:gd name="connsiteX237" fmla="*/ 5055907 w 6187971"/>
              <a:gd name="connsiteY237" fmla="*/ 3817497 h 5955635"/>
              <a:gd name="connsiteX238" fmla="*/ 5039585 w 6187971"/>
              <a:gd name="connsiteY238" fmla="*/ 3867090 h 5955635"/>
              <a:gd name="connsiteX239" fmla="*/ 5035908 w 6187971"/>
              <a:gd name="connsiteY239" fmla="*/ 3867875 h 5955635"/>
              <a:gd name="connsiteX240" fmla="*/ 5033801 w 6187971"/>
              <a:gd name="connsiteY240" fmla="*/ 3876009 h 5955635"/>
              <a:gd name="connsiteX241" fmla="*/ 5030123 w 6187971"/>
              <a:gd name="connsiteY241" fmla="*/ 3876795 h 5955635"/>
              <a:gd name="connsiteX242" fmla="*/ 5030908 w 6187971"/>
              <a:gd name="connsiteY242" fmla="*/ 3880470 h 5955635"/>
              <a:gd name="connsiteX243" fmla="*/ 5017232 w 6187971"/>
              <a:gd name="connsiteY243" fmla="*/ 3906445 h 5955635"/>
              <a:gd name="connsiteX244" fmla="*/ 5027479 w 6187971"/>
              <a:gd name="connsiteY244" fmla="*/ 3900413 h 5955635"/>
              <a:gd name="connsiteX245" fmla="*/ 5028264 w 6187971"/>
              <a:gd name="connsiteY245" fmla="*/ 3904088 h 5955635"/>
              <a:gd name="connsiteX246" fmla="*/ 5031156 w 6187971"/>
              <a:gd name="connsiteY246" fmla="*/ 3899627 h 5955635"/>
              <a:gd name="connsiteX247" fmla="*/ 5034833 w 6187971"/>
              <a:gd name="connsiteY247" fmla="*/ 3898841 h 5955635"/>
              <a:gd name="connsiteX248" fmla="*/ 5015372 w 6187971"/>
              <a:gd name="connsiteY248" fmla="*/ 3933736 h 5955635"/>
              <a:gd name="connsiteX249" fmla="*/ 5006447 w 6187971"/>
              <a:gd name="connsiteY249" fmla="*/ 3927959 h 5955635"/>
              <a:gd name="connsiteX250" fmla="*/ 4969384 w 6187971"/>
              <a:gd name="connsiteY250" fmla="*/ 3970456 h 5955635"/>
              <a:gd name="connsiteX251" fmla="*/ 4955170 w 6187971"/>
              <a:gd name="connsiteY251" fmla="*/ 4011913 h 5955635"/>
              <a:gd name="connsiteX252" fmla="*/ 4921785 w 6187971"/>
              <a:gd name="connsiteY252" fmla="*/ 4053624 h 5955635"/>
              <a:gd name="connsiteX253" fmla="*/ 4915463 w 6187971"/>
              <a:gd name="connsiteY253" fmla="*/ 4078028 h 5955635"/>
              <a:gd name="connsiteX254" fmla="*/ 4807661 w 6187971"/>
              <a:gd name="connsiteY254" fmla="*/ 4239374 h 5955635"/>
              <a:gd name="connsiteX255" fmla="*/ 4885465 w 6187971"/>
              <a:gd name="connsiteY255" fmla="*/ 4153594 h 5955635"/>
              <a:gd name="connsiteX256" fmla="*/ 4944634 w 6187971"/>
              <a:gd name="connsiteY256" fmla="*/ 4052585 h 5955635"/>
              <a:gd name="connsiteX257" fmla="*/ 4945419 w 6187971"/>
              <a:gd name="connsiteY257" fmla="*/ 4056260 h 5955635"/>
              <a:gd name="connsiteX258" fmla="*/ 4943311 w 6187971"/>
              <a:gd name="connsiteY258" fmla="*/ 4064394 h 5955635"/>
              <a:gd name="connsiteX259" fmla="*/ 4946204 w 6187971"/>
              <a:gd name="connsiteY259" fmla="*/ 4059934 h 5955635"/>
              <a:gd name="connsiteX260" fmla="*/ 4952773 w 6187971"/>
              <a:gd name="connsiteY260" fmla="*/ 4054689 h 5955635"/>
              <a:gd name="connsiteX261" fmla="*/ 4944096 w 6187971"/>
              <a:gd name="connsiteY261" fmla="*/ 4068069 h 5955635"/>
              <a:gd name="connsiteX262" fmla="*/ 5007190 w 6187971"/>
              <a:gd name="connsiteY262" fmla="*/ 3985431 h 5955635"/>
              <a:gd name="connsiteX263" fmla="*/ 5066112 w 6187971"/>
              <a:gd name="connsiteY263" fmla="*/ 3865264 h 5955635"/>
              <a:gd name="connsiteX264" fmla="*/ 5106357 w 6187971"/>
              <a:gd name="connsiteY264" fmla="*/ 3783667 h 5955635"/>
              <a:gd name="connsiteX265" fmla="*/ 5134785 w 6187971"/>
              <a:gd name="connsiteY265" fmla="*/ 3700752 h 5955635"/>
              <a:gd name="connsiteX266" fmla="*/ 5158998 w 6187971"/>
              <a:gd name="connsiteY266" fmla="*/ 3634105 h 5955635"/>
              <a:gd name="connsiteX267" fmla="*/ 5161890 w 6187971"/>
              <a:gd name="connsiteY267" fmla="*/ 3629645 h 5955635"/>
              <a:gd name="connsiteX268" fmla="*/ 5163998 w 6187971"/>
              <a:gd name="connsiteY268" fmla="*/ 3621510 h 5955635"/>
              <a:gd name="connsiteX269" fmla="*/ 5212714 w 6187971"/>
              <a:gd name="connsiteY269" fmla="*/ 3453577 h 5955635"/>
              <a:gd name="connsiteX270" fmla="*/ 5226101 w 6187971"/>
              <a:gd name="connsiteY270" fmla="*/ 3462243 h 5955635"/>
              <a:gd name="connsiteX271" fmla="*/ 5240563 w 6187971"/>
              <a:gd name="connsiteY271" fmla="*/ 3439944 h 5955635"/>
              <a:gd name="connsiteX272" fmla="*/ 5238456 w 6187971"/>
              <a:gd name="connsiteY272" fmla="*/ 3448077 h 5955635"/>
              <a:gd name="connsiteX273" fmla="*/ 5236348 w 6187971"/>
              <a:gd name="connsiteY273" fmla="*/ 3456212 h 5955635"/>
              <a:gd name="connsiteX274" fmla="*/ 5239241 w 6187971"/>
              <a:gd name="connsiteY274" fmla="*/ 3451752 h 5955635"/>
              <a:gd name="connsiteX275" fmla="*/ 5241348 w 6187971"/>
              <a:gd name="connsiteY275" fmla="*/ 3443618 h 5955635"/>
              <a:gd name="connsiteX276" fmla="*/ 5244240 w 6187971"/>
              <a:gd name="connsiteY276" fmla="*/ 3439158 h 5955635"/>
              <a:gd name="connsiteX277" fmla="*/ 5251347 w 6187971"/>
              <a:gd name="connsiteY277" fmla="*/ 3418429 h 5955635"/>
              <a:gd name="connsiteX278" fmla="*/ 5250562 w 6187971"/>
              <a:gd name="connsiteY278" fmla="*/ 3414755 h 5955635"/>
              <a:gd name="connsiteX279" fmla="*/ 5249777 w 6187971"/>
              <a:gd name="connsiteY279" fmla="*/ 3411081 h 5955635"/>
              <a:gd name="connsiteX280" fmla="*/ 5247019 w 6187971"/>
              <a:gd name="connsiteY280" fmla="*/ 3411670 h 5955635"/>
              <a:gd name="connsiteX281" fmla="*/ 5247153 w 6187971"/>
              <a:gd name="connsiteY281" fmla="*/ 3407799 h 5955635"/>
              <a:gd name="connsiteX282" fmla="*/ 5247422 w 6187971"/>
              <a:gd name="connsiteY282" fmla="*/ 3400057 h 5955635"/>
              <a:gd name="connsiteX283" fmla="*/ 5231391 w 6187971"/>
              <a:gd name="connsiteY283" fmla="*/ 3415009 h 5955635"/>
              <a:gd name="connsiteX284" fmla="*/ 5232465 w 6187971"/>
              <a:gd name="connsiteY284" fmla="*/ 3384043 h 5955635"/>
              <a:gd name="connsiteX285" fmla="*/ 5228003 w 6187971"/>
              <a:gd name="connsiteY285" fmla="*/ 3381153 h 5955635"/>
              <a:gd name="connsiteX286" fmla="*/ 5231680 w 6187971"/>
              <a:gd name="connsiteY286" fmla="*/ 3380368 h 5955635"/>
              <a:gd name="connsiteX287" fmla="*/ 5230895 w 6187971"/>
              <a:gd name="connsiteY287" fmla="*/ 3376694 h 5955635"/>
              <a:gd name="connsiteX288" fmla="*/ 5230110 w 6187971"/>
              <a:gd name="connsiteY288" fmla="*/ 3373020 h 5955635"/>
              <a:gd name="connsiteX289" fmla="*/ 5229324 w 6187971"/>
              <a:gd name="connsiteY289" fmla="*/ 3369345 h 5955635"/>
              <a:gd name="connsiteX290" fmla="*/ 5239613 w 6187971"/>
              <a:gd name="connsiteY290" fmla="*/ 3309515 h 5955635"/>
              <a:gd name="connsiteX291" fmla="*/ 5235936 w 6187971"/>
              <a:gd name="connsiteY291" fmla="*/ 3310301 h 5955635"/>
              <a:gd name="connsiteX292" fmla="*/ 5238828 w 6187971"/>
              <a:gd name="connsiteY292" fmla="*/ 3305841 h 5955635"/>
              <a:gd name="connsiteX293" fmla="*/ 5243828 w 6187971"/>
              <a:gd name="connsiteY293" fmla="*/ 3293247 h 5955635"/>
              <a:gd name="connsiteX294" fmla="*/ 5239366 w 6187971"/>
              <a:gd name="connsiteY294" fmla="*/ 3290358 h 5955635"/>
              <a:gd name="connsiteX295" fmla="*/ 5260687 w 6187971"/>
              <a:gd name="connsiteY295" fmla="*/ 3228171 h 5955635"/>
              <a:gd name="connsiteX296" fmla="*/ 5262588 w 6187971"/>
              <a:gd name="connsiteY296" fmla="*/ 3147082 h 5955635"/>
              <a:gd name="connsiteX297" fmla="*/ 869439 w 6187971"/>
              <a:gd name="connsiteY297" fmla="*/ 3941889 h 5955635"/>
              <a:gd name="connsiteX298" fmla="*/ 870401 w 6187971"/>
              <a:gd name="connsiteY298" fmla="*/ 3946393 h 5955635"/>
              <a:gd name="connsiteX299" fmla="*/ 869247 w 6187971"/>
              <a:gd name="connsiteY299" fmla="*/ 3944432 h 5955635"/>
              <a:gd name="connsiteX300" fmla="*/ 5600071 w 6187971"/>
              <a:gd name="connsiteY300" fmla="*/ 2827600 h 5955635"/>
              <a:gd name="connsiteX301" fmla="*/ 5601033 w 6187971"/>
              <a:gd name="connsiteY301" fmla="*/ 2832105 h 5955635"/>
              <a:gd name="connsiteX302" fmla="*/ 5600701 w 6187971"/>
              <a:gd name="connsiteY302" fmla="*/ 2831889 h 5955635"/>
              <a:gd name="connsiteX303" fmla="*/ 5594604 w 6187971"/>
              <a:gd name="connsiteY303" fmla="*/ 2824058 h 5955635"/>
              <a:gd name="connsiteX304" fmla="*/ 5594817 w 6187971"/>
              <a:gd name="connsiteY304" fmla="*/ 2824013 h 5955635"/>
              <a:gd name="connsiteX305" fmla="*/ 5595567 w 6187971"/>
              <a:gd name="connsiteY305" fmla="*/ 2828563 h 5955635"/>
              <a:gd name="connsiteX306" fmla="*/ 5594604 w 6187971"/>
              <a:gd name="connsiteY306" fmla="*/ 2824058 h 5955635"/>
              <a:gd name="connsiteX307" fmla="*/ 756958 w 6187971"/>
              <a:gd name="connsiteY307" fmla="*/ 3768116 h 5955635"/>
              <a:gd name="connsiteX308" fmla="*/ 764349 w 6187971"/>
              <a:gd name="connsiteY308" fmla="*/ 3780665 h 5955635"/>
              <a:gd name="connsiteX309" fmla="*/ 759845 w 6187971"/>
              <a:gd name="connsiteY309" fmla="*/ 3781628 h 5955635"/>
              <a:gd name="connsiteX310" fmla="*/ 5540370 w 6187971"/>
              <a:gd name="connsiteY310" fmla="*/ 2614293 h 5955635"/>
              <a:gd name="connsiteX311" fmla="*/ 5545837 w 6187971"/>
              <a:gd name="connsiteY311" fmla="*/ 2617834 h 5955635"/>
              <a:gd name="connsiteX312" fmla="*/ 5541332 w 6187971"/>
              <a:gd name="connsiteY312" fmla="*/ 2618797 h 5955635"/>
              <a:gd name="connsiteX313" fmla="*/ 5540370 w 6187971"/>
              <a:gd name="connsiteY313" fmla="*/ 2614293 h 5955635"/>
              <a:gd name="connsiteX314" fmla="*/ 5744362 w 6187971"/>
              <a:gd name="connsiteY314" fmla="*/ 2533034 h 5955635"/>
              <a:gd name="connsiteX315" fmla="*/ 5751754 w 6187971"/>
              <a:gd name="connsiteY315" fmla="*/ 2545583 h 5955635"/>
              <a:gd name="connsiteX316" fmla="*/ 5770344 w 6187971"/>
              <a:gd name="connsiteY316" fmla="*/ 2654643 h 5955635"/>
              <a:gd name="connsiteX317" fmla="*/ 5792210 w 6187971"/>
              <a:gd name="connsiteY317" fmla="*/ 2668810 h 5955635"/>
              <a:gd name="connsiteX318" fmla="*/ 5800215 w 6187971"/>
              <a:gd name="connsiteY318" fmla="*/ 2728325 h 5955635"/>
              <a:gd name="connsiteX319" fmla="*/ 5803450 w 6187971"/>
              <a:gd name="connsiteY319" fmla="*/ 2699375 h 5955635"/>
              <a:gd name="connsiteX320" fmla="*/ 5811149 w 6187971"/>
              <a:gd name="connsiteY320" fmla="*/ 2735408 h 5955635"/>
              <a:gd name="connsiteX321" fmla="*/ 5820811 w 6187971"/>
              <a:gd name="connsiteY321" fmla="*/ 2714505 h 5955635"/>
              <a:gd name="connsiteX322" fmla="*/ 5838358 w 6187971"/>
              <a:gd name="connsiteY322" fmla="*/ 2950947 h 5955635"/>
              <a:gd name="connsiteX323" fmla="*/ 5838665 w 6187971"/>
              <a:gd name="connsiteY323" fmla="*/ 2974430 h 5955635"/>
              <a:gd name="connsiteX324" fmla="*/ 4638016 w 6187971"/>
              <a:gd name="connsiteY324" fmla="*/ 5312600 h 5955635"/>
              <a:gd name="connsiteX325" fmla="*/ 4633512 w 6187971"/>
              <a:gd name="connsiteY325" fmla="*/ 5313563 h 5955635"/>
              <a:gd name="connsiteX326" fmla="*/ 4629008 w 6187971"/>
              <a:gd name="connsiteY326" fmla="*/ 5314525 h 5955635"/>
              <a:gd name="connsiteX327" fmla="*/ 4623541 w 6187971"/>
              <a:gd name="connsiteY327" fmla="*/ 5310984 h 5955635"/>
              <a:gd name="connsiteX328" fmla="*/ 4631588 w 6187971"/>
              <a:gd name="connsiteY328" fmla="*/ 5304555 h 5955635"/>
              <a:gd name="connsiteX329" fmla="*/ 4629663 w 6187971"/>
              <a:gd name="connsiteY329" fmla="*/ 5295546 h 5955635"/>
              <a:gd name="connsiteX330" fmla="*/ 4621617 w 6187971"/>
              <a:gd name="connsiteY330" fmla="*/ 5301975 h 5955635"/>
              <a:gd name="connsiteX331" fmla="*/ 4618076 w 6187971"/>
              <a:gd name="connsiteY331" fmla="*/ 5307442 h 5955635"/>
              <a:gd name="connsiteX332" fmla="*/ 4613571 w 6187971"/>
              <a:gd name="connsiteY332" fmla="*/ 5308404 h 5955635"/>
              <a:gd name="connsiteX333" fmla="*/ 4599097 w 6187971"/>
              <a:gd name="connsiteY333" fmla="*/ 5306787 h 5955635"/>
              <a:gd name="connsiteX334" fmla="*/ 4597479 w 6187971"/>
              <a:gd name="connsiteY334" fmla="*/ 5321261 h 5955635"/>
              <a:gd name="connsiteX335" fmla="*/ 4605526 w 6187971"/>
              <a:gd name="connsiteY335" fmla="*/ 5314833 h 5955635"/>
              <a:gd name="connsiteX336" fmla="*/ 4602946 w 6187971"/>
              <a:gd name="connsiteY336" fmla="*/ 5324803 h 5955635"/>
              <a:gd name="connsiteX337" fmla="*/ 4615496 w 6187971"/>
              <a:gd name="connsiteY337" fmla="*/ 5317412 h 5955635"/>
              <a:gd name="connsiteX338" fmla="*/ 4619038 w 6187971"/>
              <a:gd name="connsiteY338" fmla="*/ 5311946 h 5955635"/>
              <a:gd name="connsiteX339" fmla="*/ 4616458 w 6187971"/>
              <a:gd name="connsiteY339" fmla="*/ 5321916 h 5955635"/>
              <a:gd name="connsiteX340" fmla="*/ 4611954 w 6187971"/>
              <a:gd name="connsiteY340" fmla="*/ 5322878 h 5955635"/>
              <a:gd name="connsiteX341" fmla="*/ 4608413 w 6187971"/>
              <a:gd name="connsiteY341" fmla="*/ 5328345 h 5955635"/>
              <a:gd name="connsiteX342" fmla="*/ 4609375 w 6187971"/>
              <a:gd name="connsiteY342" fmla="*/ 5332848 h 5955635"/>
              <a:gd name="connsiteX343" fmla="*/ 4413078 w 6187971"/>
              <a:gd name="connsiteY343" fmla="*/ 5450140 h 5955635"/>
              <a:gd name="connsiteX344" fmla="*/ 4398604 w 6187971"/>
              <a:gd name="connsiteY344" fmla="*/ 5448524 h 5955635"/>
              <a:gd name="connsiteX345" fmla="*/ 4399566 w 6187971"/>
              <a:gd name="connsiteY345" fmla="*/ 5453027 h 5955635"/>
              <a:gd name="connsiteX346" fmla="*/ 3692038 w 6187971"/>
              <a:gd name="connsiteY346" fmla="*/ 5712509 h 5955635"/>
              <a:gd name="connsiteX347" fmla="*/ 1989514 w 6187971"/>
              <a:gd name="connsiteY347" fmla="*/ 5525218 h 5955635"/>
              <a:gd name="connsiteX348" fmla="*/ 2003026 w 6187971"/>
              <a:gd name="connsiteY348" fmla="*/ 5522331 h 5955635"/>
              <a:gd name="connsiteX349" fmla="*/ 1925842 w 6187971"/>
              <a:gd name="connsiteY349" fmla="*/ 5491725 h 5955635"/>
              <a:gd name="connsiteX350" fmla="*/ 1926804 w 6187971"/>
              <a:gd name="connsiteY350" fmla="*/ 5496229 h 5955635"/>
              <a:gd name="connsiteX351" fmla="*/ 1836763 w 6187971"/>
              <a:gd name="connsiteY351" fmla="*/ 5449531 h 5955635"/>
              <a:gd name="connsiteX352" fmla="*/ 1783061 w 6187971"/>
              <a:gd name="connsiteY352" fmla="*/ 5418617 h 5955635"/>
              <a:gd name="connsiteX353" fmla="*/ 1777595 w 6187971"/>
              <a:gd name="connsiteY353" fmla="*/ 5415075 h 5955635"/>
              <a:gd name="connsiteX354" fmla="*/ 1773091 w 6187971"/>
              <a:gd name="connsiteY354" fmla="*/ 5416038 h 5955635"/>
              <a:gd name="connsiteX355" fmla="*/ 1766662 w 6187971"/>
              <a:gd name="connsiteY355" fmla="*/ 5407992 h 5955635"/>
              <a:gd name="connsiteX356" fmla="*/ 1740293 w 6187971"/>
              <a:gd name="connsiteY356" fmla="*/ 5394787 h 5955635"/>
              <a:gd name="connsiteX357" fmla="*/ 1664727 w 6187971"/>
              <a:gd name="connsiteY357" fmla="*/ 5349706 h 5955635"/>
              <a:gd name="connsiteX358" fmla="*/ 1631929 w 6187971"/>
              <a:gd name="connsiteY358" fmla="*/ 5328456 h 5955635"/>
              <a:gd name="connsiteX359" fmla="*/ 1565371 w 6187971"/>
              <a:gd name="connsiteY359" fmla="*/ 5281450 h 5955635"/>
              <a:gd name="connsiteX360" fmla="*/ 1569874 w 6187971"/>
              <a:gd name="connsiteY360" fmla="*/ 5280488 h 5955635"/>
              <a:gd name="connsiteX361" fmla="*/ 1554437 w 6187971"/>
              <a:gd name="connsiteY361" fmla="*/ 5274367 h 5955635"/>
              <a:gd name="connsiteX362" fmla="*/ 1044223 w 6187971"/>
              <a:gd name="connsiteY362" fmla="*/ 4804087 h 5955635"/>
              <a:gd name="connsiteX363" fmla="*/ 631951 w 6187971"/>
              <a:gd name="connsiteY363" fmla="*/ 4086820 h 5955635"/>
              <a:gd name="connsiteX364" fmla="*/ 635493 w 6187971"/>
              <a:gd name="connsiteY364" fmla="*/ 4081353 h 5955635"/>
              <a:gd name="connsiteX365" fmla="*/ 700742 w 6187971"/>
              <a:gd name="connsiteY365" fmla="*/ 4166316 h 5955635"/>
              <a:gd name="connsiteX366" fmla="*/ 711982 w 6187971"/>
              <a:gd name="connsiteY366" fmla="*/ 4196882 h 5955635"/>
              <a:gd name="connsiteX367" fmla="*/ 706515 w 6187971"/>
              <a:gd name="connsiteY367" fmla="*/ 4193340 h 5955635"/>
              <a:gd name="connsiteX368" fmla="*/ 702011 w 6187971"/>
              <a:gd name="connsiteY368" fmla="*/ 4194302 h 5955635"/>
              <a:gd name="connsiteX369" fmla="*/ 707478 w 6187971"/>
              <a:gd name="connsiteY369" fmla="*/ 4197844 h 5955635"/>
              <a:gd name="connsiteX370" fmla="*/ 708440 w 6187971"/>
              <a:gd name="connsiteY370" fmla="*/ 4202348 h 5955635"/>
              <a:gd name="connsiteX371" fmla="*/ 713906 w 6187971"/>
              <a:gd name="connsiteY371" fmla="*/ 4205890 h 5955635"/>
              <a:gd name="connsiteX372" fmla="*/ 732229 w 6187971"/>
              <a:gd name="connsiteY372" fmla="*/ 4225523 h 5955635"/>
              <a:gd name="connsiteX373" fmla="*/ 750861 w 6187971"/>
              <a:gd name="connsiteY373" fmla="*/ 4268639 h 5955635"/>
              <a:gd name="connsiteX374" fmla="*/ 759869 w 6187971"/>
              <a:gd name="connsiteY374" fmla="*/ 4266714 h 5955635"/>
              <a:gd name="connsiteX375" fmla="*/ 761138 w 6187971"/>
              <a:gd name="connsiteY375" fmla="*/ 4294702 h 5955635"/>
              <a:gd name="connsiteX376" fmla="*/ 770454 w 6187971"/>
              <a:gd name="connsiteY376" fmla="*/ 4316259 h 5955635"/>
              <a:gd name="connsiteX377" fmla="*/ 788122 w 6187971"/>
              <a:gd name="connsiteY377" fmla="*/ 4354871 h 5955635"/>
              <a:gd name="connsiteX378" fmla="*/ 816723 w 6187971"/>
              <a:gd name="connsiteY378" fmla="*/ 4400567 h 5955635"/>
              <a:gd name="connsiteX379" fmla="*/ 845324 w 6187971"/>
              <a:gd name="connsiteY379" fmla="*/ 4446262 h 5955635"/>
              <a:gd name="connsiteX380" fmla="*/ 848211 w 6187971"/>
              <a:gd name="connsiteY380" fmla="*/ 4459775 h 5955635"/>
              <a:gd name="connsiteX381" fmla="*/ 865572 w 6187971"/>
              <a:gd name="connsiteY381" fmla="*/ 4474903 h 5955635"/>
              <a:gd name="connsiteX382" fmla="*/ 883599 w 6187971"/>
              <a:gd name="connsiteY382" fmla="*/ 4512777 h 5955635"/>
              <a:gd name="connsiteX383" fmla="*/ 885976 w 6187971"/>
              <a:gd name="connsiteY383" fmla="*/ 4526170 h 5955635"/>
              <a:gd name="connsiteX384" fmla="*/ 885567 w 6187971"/>
              <a:gd name="connsiteY384" fmla="*/ 4525764 h 5955635"/>
              <a:gd name="connsiteX385" fmla="*/ 881591 w 6187971"/>
              <a:gd name="connsiteY385" fmla="*/ 4516811 h 5955635"/>
              <a:gd name="connsiteX386" fmla="*/ 877775 w 6187971"/>
              <a:gd name="connsiteY386" fmla="*/ 4509974 h 5955635"/>
              <a:gd name="connsiteX387" fmla="*/ 877625 w 6187971"/>
              <a:gd name="connsiteY387" fmla="*/ 4517880 h 5955635"/>
              <a:gd name="connsiteX388" fmla="*/ 885567 w 6187971"/>
              <a:gd name="connsiteY388" fmla="*/ 4525764 h 5955635"/>
              <a:gd name="connsiteX389" fmla="*/ 886128 w 6187971"/>
              <a:gd name="connsiteY389" fmla="*/ 4527028 h 5955635"/>
              <a:gd name="connsiteX390" fmla="*/ 885976 w 6187971"/>
              <a:gd name="connsiteY390" fmla="*/ 4526170 h 5955635"/>
              <a:gd name="connsiteX391" fmla="*/ 888178 w 6187971"/>
              <a:gd name="connsiteY391" fmla="*/ 4528356 h 5955635"/>
              <a:gd name="connsiteX392" fmla="*/ 894482 w 6187971"/>
              <a:gd name="connsiteY392" fmla="*/ 4544081 h 5955635"/>
              <a:gd name="connsiteX393" fmla="*/ 933053 w 6187971"/>
              <a:gd name="connsiteY393" fmla="*/ 4592357 h 5955635"/>
              <a:gd name="connsiteX394" fmla="*/ 934015 w 6187971"/>
              <a:gd name="connsiteY394" fmla="*/ 4596860 h 5955635"/>
              <a:gd name="connsiteX395" fmla="*/ 934978 w 6187971"/>
              <a:gd name="connsiteY395" fmla="*/ 4601364 h 5955635"/>
              <a:gd name="connsiteX396" fmla="*/ 939482 w 6187971"/>
              <a:gd name="connsiteY396" fmla="*/ 4600402 h 5955635"/>
              <a:gd name="connsiteX397" fmla="*/ 946872 w 6187971"/>
              <a:gd name="connsiteY397" fmla="*/ 4612952 h 5955635"/>
              <a:gd name="connsiteX398" fmla="*/ 955226 w 6187971"/>
              <a:gd name="connsiteY398" fmla="*/ 4630006 h 5955635"/>
              <a:gd name="connsiteX399" fmla="*/ 998301 w 6187971"/>
              <a:gd name="connsiteY399" fmla="*/ 4677318 h 5955635"/>
              <a:gd name="connsiteX400" fmla="*/ 1008272 w 6187971"/>
              <a:gd name="connsiteY400" fmla="*/ 4679898 h 5955635"/>
              <a:gd name="connsiteX401" fmla="*/ 1003768 w 6187971"/>
              <a:gd name="connsiteY401" fmla="*/ 4680860 h 5955635"/>
              <a:gd name="connsiteX402" fmla="*/ 999264 w 6187971"/>
              <a:gd name="connsiteY402" fmla="*/ 4681823 h 5955635"/>
              <a:gd name="connsiteX403" fmla="*/ 1005693 w 6187971"/>
              <a:gd name="connsiteY403" fmla="*/ 4689868 h 5955635"/>
              <a:gd name="connsiteX404" fmla="*/ 1010197 w 6187971"/>
              <a:gd name="connsiteY404" fmla="*/ 4688906 h 5955635"/>
              <a:gd name="connsiteX405" fmla="*/ 1011159 w 6187971"/>
              <a:gd name="connsiteY405" fmla="*/ 4693410 h 5955635"/>
              <a:gd name="connsiteX406" fmla="*/ 1068054 w 6187971"/>
              <a:gd name="connsiteY406" fmla="*/ 4761319 h 5955635"/>
              <a:gd name="connsiteX407" fmla="*/ 1070941 w 6187971"/>
              <a:gd name="connsiteY407" fmla="*/ 4774831 h 5955635"/>
              <a:gd name="connsiteX408" fmla="*/ 1088302 w 6187971"/>
              <a:gd name="connsiteY408" fmla="*/ 4789960 h 5955635"/>
              <a:gd name="connsiteX409" fmla="*/ 1082836 w 6187971"/>
              <a:gd name="connsiteY409" fmla="*/ 4786418 h 5955635"/>
              <a:gd name="connsiteX410" fmla="*/ 1084761 w 6187971"/>
              <a:gd name="connsiteY410" fmla="*/ 4795426 h 5955635"/>
              <a:gd name="connsiteX411" fmla="*/ 1089264 w 6187971"/>
              <a:gd name="connsiteY411" fmla="*/ 4794464 h 5955635"/>
              <a:gd name="connsiteX412" fmla="*/ 1090227 w 6187971"/>
              <a:gd name="connsiteY412" fmla="*/ 4798968 h 5955635"/>
              <a:gd name="connsiteX413" fmla="*/ 1121407 w 6187971"/>
              <a:gd name="connsiteY413" fmla="*/ 4834693 h 5955635"/>
              <a:gd name="connsiteX414" fmla="*/ 1169950 w 6187971"/>
              <a:gd name="connsiteY414" fmla="*/ 4885547 h 5955635"/>
              <a:gd name="connsiteX415" fmla="*/ 1230080 w 6187971"/>
              <a:gd name="connsiteY415" fmla="*/ 4924507 h 5955635"/>
              <a:gd name="connsiteX416" fmla="*/ 1183462 w 6187971"/>
              <a:gd name="connsiteY416" fmla="*/ 4882661 h 5955635"/>
              <a:gd name="connsiteX417" fmla="*/ 1187004 w 6187971"/>
              <a:gd name="connsiteY417" fmla="*/ 4877195 h 5955635"/>
              <a:gd name="connsiteX418" fmla="*/ 1176071 w 6187971"/>
              <a:gd name="connsiteY418" fmla="*/ 4870111 h 5955635"/>
              <a:gd name="connsiteX419" fmla="*/ 1103738 w 6187971"/>
              <a:gd name="connsiteY419" fmla="*/ 4796081 h 5955635"/>
              <a:gd name="connsiteX420" fmla="*/ 1102776 w 6187971"/>
              <a:gd name="connsiteY420" fmla="*/ 4791577 h 5955635"/>
              <a:gd name="connsiteX421" fmla="*/ 1101814 w 6187971"/>
              <a:gd name="connsiteY421" fmla="*/ 4787074 h 5955635"/>
              <a:gd name="connsiteX422" fmla="*/ 1097311 w 6187971"/>
              <a:gd name="connsiteY422" fmla="*/ 4788036 h 5955635"/>
              <a:gd name="connsiteX423" fmla="*/ 1052310 w 6187971"/>
              <a:gd name="connsiteY423" fmla="*/ 4731715 h 5955635"/>
              <a:gd name="connsiteX424" fmla="*/ 1062280 w 6187971"/>
              <a:gd name="connsiteY424" fmla="*/ 4734295 h 5955635"/>
              <a:gd name="connsiteX425" fmla="*/ 1044919 w 6187971"/>
              <a:gd name="connsiteY425" fmla="*/ 4719165 h 5955635"/>
              <a:gd name="connsiteX426" fmla="*/ 1049423 w 6187971"/>
              <a:gd name="connsiteY426" fmla="*/ 4718203 h 5955635"/>
              <a:gd name="connsiteX427" fmla="*/ 1048461 w 6187971"/>
              <a:gd name="connsiteY427" fmla="*/ 4713698 h 5955635"/>
              <a:gd name="connsiteX428" fmla="*/ 1042995 w 6187971"/>
              <a:gd name="connsiteY428" fmla="*/ 4710157 h 5955635"/>
              <a:gd name="connsiteX429" fmla="*/ 1038491 w 6187971"/>
              <a:gd name="connsiteY429" fmla="*/ 4711120 h 5955635"/>
              <a:gd name="connsiteX430" fmla="*/ 952032 w 6187971"/>
              <a:gd name="connsiteY430" fmla="*/ 4593011 h 5955635"/>
              <a:gd name="connsiteX431" fmla="*/ 951070 w 6187971"/>
              <a:gd name="connsiteY431" fmla="*/ 4588508 h 5955635"/>
              <a:gd name="connsiteX432" fmla="*/ 945603 w 6187971"/>
              <a:gd name="connsiteY432" fmla="*/ 4584966 h 5955635"/>
              <a:gd name="connsiteX433" fmla="*/ 923430 w 6187971"/>
              <a:gd name="connsiteY433" fmla="*/ 4547316 h 5955635"/>
              <a:gd name="connsiteX434" fmla="*/ 922468 w 6187971"/>
              <a:gd name="connsiteY434" fmla="*/ 4542812 h 5955635"/>
              <a:gd name="connsiteX435" fmla="*/ 921506 w 6187971"/>
              <a:gd name="connsiteY435" fmla="*/ 4538307 h 5955635"/>
              <a:gd name="connsiteX436" fmla="*/ 917002 w 6187971"/>
              <a:gd name="connsiteY436" fmla="*/ 4539270 h 5955635"/>
              <a:gd name="connsiteX437" fmla="*/ 903182 w 6187971"/>
              <a:gd name="connsiteY437" fmla="*/ 4518674 h 5955635"/>
              <a:gd name="connsiteX438" fmla="*/ 906724 w 6187971"/>
              <a:gd name="connsiteY438" fmla="*/ 4513208 h 5955635"/>
              <a:gd name="connsiteX439" fmla="*/ 835702 w 6187971"/>
              <a:gd name="connsiteY439" fmla="*/ 4401222 h 5955635"/>
              <a:gd name="connsiteX440" fmla="*/ 840206 w 6187971"/>
              <a:gd name="connsiteY440" fmla="*/ 4400260 h 5955635"/>
              <a:gd name="connsiteX441" fmla="*/ 839244 w 6187971"/>
              <a:gd name="connsiteY441" fmla="*/ 4395755 h 5955635"/>
              <a:gd name="connsiteX442" fmla="*/ 833777 w 6187971"/>
              <a:gd name="connsiteY442" fmla="*/ 4392213 h 5955635"/>
              <a:gd name="connsiteX443" fmla="*/ 822708 w 6187971"/>
              <a:gd name="connsiteY443" fmla="*/ 4371399 h 5955635"/>
              <a:gd name="connsiteX444" fmla="*/ 820283 w 6187971"/>
              <a:gd name="connsiteY444" fmla="*/ 4366839 h 5955635"/>
              <a:gd name="connsiteX445" fmla="*/ 823500 w 6187971"/>
              <a:gd name="connsiteY445" fmla="*/ 4366151 h 5955635"/>
              <a:gd name="connsiteX446" fmla="*/ 822538 w 6187971"/>
              <a:gd name="connsiteY446" fmla="*/ 4361647 h 5955635"/>
              <a:gd name="connsiteX447" fmla="*/ 817071 w 6187971"/>
              <a:gd name="connsiteY447" fmla="*/ 4358106 h 5955635"/>
              <a:gd name="connsiteX448" fmla="*/ 811605 w 6187971"/>
              <a:gd name="connsiteY448" fmla="*/ 4354564 h 5955635"/>
              <a:gd name="connsiteX449" fmla="*/ 801327 w 6187971"/>
              <a:gd name="connsiteY449" fmla="*/ 4328502 h 5955635"/>
              <a:gd name="connsiteX450" fmla="*/ 756982 w 6187971"/>
              <a:gd name="connsiteY450" fmla="*/ 4253202 h 5955635"/>
              <a:gd name="connsiteX451" fmla="*/ 761486 w 6187971"/>
              <a:gd name="connsiteY451" fmla="*/ 4252240 h 5955635"/>
              <a:gd name="connsiteX452" fmla="*/ 762448 w 6187971"/>
              <a:gd name="connsiteY452" fmla="*/ 4256744 h 5955635"/>
              <a:gd name="connsiteX453" fmla="*/ 767914 w 6187971"/>
              <a:gd name="connsiteY453" fmla="*/ 4260286 h 5955635"/>
              <a:gd name="connsiteX454" fmla="*/ 765989 w 6187971"/>
              <a:gd name="connsiteY454" fmla="*/ 4251278 h 5955635"/>
              <a:gd name="connsiteX455" fmla="*/ 759562 w 6187971"/>
              <a:gd name="connsiteY455" fmla="*/ 4243232 h 5955635"/>
              <a:gd name="connsiteX456" fmla="*/ 751208 w 6187971"/>
              <a:gd name="connsiteY456" fmla="*/ 4226178 h 5955635"/>
              <a:gd name="connsiteX457" fmla="*/ 745742 w 6187971"/>
              <a:gd name="connsiteY457" fmla="*/ 4222636 h 5955635"/>
              <a:gd name="connsiteX458" fmla="*/ 747666 w 6187971"/>
              <a:gd name="connsiteY458" fmla="*/ 4231645 h 5955635"/>
              <a:gd name="connsiteX459" fmla="*/ 734810 w 6187971"/>
              <a:gd name="connsiteY459" fmla="*/ 4215553 h 5955635"/>
              <a:gd name="connsiteX460" fmla="*/ 730960 w 6187971"/>
              <a:gd name="connsiteY460" fmla="*/ 4197536 h 5955635"/>
              <a:gd name="connsiteX461" fmla="*/ 724531 w 6187971"/>
              <a:gd name="connsiteY461" fmla="*/ 4189491 h 5955635"/>
              <a:gd name="connsiteX462" fmla="*/ 729998 w 6187971"/>
              <a:gd name="connsiteY462" fmla="*/ 4193033 h 5955635"/>
              <a:gd name="connsiteX463" fmla="*/ 729691 w 6187971"/>
              <a:gd name="connsiteY463" fmla="*/ 4169550 h 5955635"/>
              <a:gd name="connsiteX464" fmla="*/ 769532 w 6187971"/>
              <a:gd name="connsiteY464" fmla="*/ 4245812 h 5955635"/>
              <a:gd name="connsiteX465" fmla="*/ 808104 w 6187971"/>
              <a:gd name="connsiteY465" fmla="*/ 4294087 h 5955635"/>
              <a:gd name="connsiteX466" fmla="*/ 804909 w 6187971"/>
              <a:gd name="connsiteY466" fmla="*/ 4257092 h 5955635"/>
              <a:gd name="connsiteX467" fmla="*/ 954652 w 6187971"/>
              <a:gd name="connsiteY467" fmla="*/ 4517097 h 5955635"/>
              <a:gd name="connsiteX468" fmla="*/ 951110 w 6187971"/>
              <a:gd name="connsiteY468" fmla="*/ 4522564 h 5955635"/>
              <a:gd name="connsiteX469" fmla="*/ 950148 w 6187971"/>
              <a:gd name="connsiteY469" fmla="*/ 4518059 h 5955635"/>
              <a:gd name="connsiteX470" fmla="*/ 945643 w 6187971"/>
              <a:gd name="connsiteY470" fmla="*/ 4519022 h 5955635"/>
              <a:gd name="connsiteX471" fmla="*/ 947568 w 6187971"/>
              <a:gd name="connsiteY471" fmla="*/ 4528030 h 5955635"/>
              <a:gd name="connsiteX472" fmla="*/ 950455 w 6187971"/>
              <a:gd name="connsiteY472" fmla="*/ 4541543 h 5955635"/>
              <a:gd name="connsiteX473" fmla="*/ 971358 w 6187971"/>
              <a:gd name="connsiteY473" fmla="*/ 4551205 h 5955635"/>
              <a:gd name="connsiteX474" fmla="*/ 972320 w 6187971"/>
              <a:gd name="connsiteY474" fmla="*/ 4555710 h 5955635"/>
              <a:gd name="connsiteX475" fmla="*/ 973282 w 6187971"/>
              <a:gd name="connsiteY475" fmla="*/ 4560213 h 5955635"/>
              <a:gd name="connsiteX476" fmla="*/ 979711 w 6187971"/>
              <a:gd name="connsiteY476" fmla="*/ 4568259 h 5955635"/>
              <a:gd name="connsiteX477" fmla="*/ 986140 w 6187971"/>
              <a:gd name="connsiteY477" fmla="*/ 4576305 h 5955635"/>
              <a:gd name="connsiteX478" fmla="*/ 996417 w 6187971"/>
              <a:gd name="connsiteY478" fmla="*/ 4602367 h 5955635"/>
              <a:gd name="connsiteX479" fmla="*/ 990952 w 6187971"/>
              <a:gd name="connsiteY479" fmla="*/ 4598826 h 5955635"/>
              <a:gd name="connsiteX480" fmla="*/ 991914 w 6187971"/>
              <a:gd name="connsiteY480" fmla="*/ 4603329 h 5955635"/>
              <a:gd name="connsiteX481" fmla="*/ 997379 w 6187971"/>
              <a:gd name="connsiteY481" fmla="*/ 4606871 h 5955635"/>
              <a:gd name="connsiteX482" fmla="*/ 1010237 w 6187971"/>
              <a:gd name="connsiteY482" fmla="*/ 4622963 h 5955635"/>
              <a:gd name="connsiteX483" fmla="*/ 1011200 w 6187971"/>
              <a:gd name="connsiteY483" fmla="*/ 4627466 h 5955635"/>
              <a:gd name="connsiteX484" fmla="*/ 1017628 w 6187971"/>
              <a:gd name="connsiteY484" fmla="*/ 4635513 h 5955635"/>
              <a:gd name="connsiteX485" fmla="*/ 1023094 w 6187971"/>
              <a:gd name="connsiteY485" fmla="*/ 4639054 h 5955635"/>
              <a:gd name="connsiteX486" fmla="*/ 1022132 w 6187971"/>
              <a:gd name="connsiteY486" fmla="*/ 4634551 h 5955635"/>
              <a:gd name="connsiteX487" fmla="*/ 1029523 w 6187971"/>
              <a:gd name="connsiteY487" fmla="*/ 4647100 h 5955635"/>
              <a:gd name="connsiteX488" fmla="*/ 1034027 w 6187971"/>
              <a:gd name="connsiteY488" fmla="*/ 4646138 h 5955635"/>
              <a:gd name="connsiteX489" fmla="*/ 1040455 w 6187971"/>
              <a:gd name="connsiteY489" fmla="*/ 4654184 h 5955635"/>
              <a:gd name="connsiteX490" fmla="*/ 1041417 w 6187971"/>
              <a:gd name="connsiteY490" fmla="*/ 4658688 h 5955635"/>
              <a:gd name="connsiteX491" fmla="*/ 1042380 w 6187971"/>
              <a:gd name="connsiteY491" fmla="*/ 4663192 h 5955635"/>
              <a:gd name="connsiteX492" fmla="*/ 1047846 w 6187971"/>
              <a:gd name="connsiteY492" fmla="*/ 4666733 h 5955635"/>
              <a:gd name="connsiteX493" fmla="*/ 1046884 w 6187971"/>
              <a:gd name="connsiteY493" fmla="*/ 4662230 h 5955635"/>
              <a:gd name="connsiteX494" fmla="*/ 1089960 w 6187971"/>
              <a:gd name="connsiteY494" fmla="*/ 4709542 h 5955635"/>
              <a:gd name="connsiteX495" fmla="*/ 1096388 w 6187971"/>
              <a:gd name="connsiteY495" fmla="*/ 4717588 h 5955635"/>
              <a:gd name="connsiteX496" fmla="*/ 1101855 w 6187971"/>
              <a:gd name="connsiteY496" fmla="*/ 4721130 h 5955635"/>
              <a:gd name="connsiteX497" fmla="*/ 1100893 w 6187971"/>
              <a:gd name="connsiteY497" fmla="*/ 4716625 h 5955635"/>
              <a:gd name="connsiteX498" fmla="*/ 1099931 w 6187971"/>
              <a:gd name="connsiteY498" fmla="*/ 4712122 h 5955635"/>
              <a:gd name="connsiteX499" fmla="*/ 1157788 w 6187971"/>
              <a:gd name="connsiteY499" fmla="*/ 4784534 h 5955635"/>
              <a:gd name="connsiteX500" fmla="*/ 1178691 w 6187971"/>
              <a:gd name="connsiteY500" fmla="*/ 4794197 h 5955635"/>
              <a:gd name="connsiteX501" fmla="*/ 1186082 w 6187971"/>
              <a:gd name="connsiteY501" fmla="*/ 4806747 h 5955635"/>
              <a:gd name="connsiteX502" fmla="*/ 1205368 w 6187971"/>
              <a:gd name="connsiteY502" fmla="*/ 4830884 h 5955635"/>
              <a:gd name="connsiteX503" fmla="*/ 1226271 w 6187971"/>
              <a:gd name="connsiteY503" fmla="*/ 4840547 h 5955635"/>
              <a:gd name="connsiteX504" fmla="*/ 1241052 w 6187971"/>
              <a:gd name="connsiteY504" fmla="*/ 4865648 h 5955635"/>
              <a:gd name="connsiteX505" fmla="*/ 1235587 w 6187971"/>
              <a:gd name="connsiteY505" fmla="*/ 4862105 h 5955635"/>
              <a:gd name="connsiteX506" fmla="*/ 1230120 w 6187971"/>
              <a:gd name="connsiteY506" fmla="*/ 4858563 h 5955635"/>
              <a:gd name="connsiteX507" fmla="*/ 1232045 w 6187971"/>
              <a:gd name="connsiteY507" fmla="*/ 4867572 h 5955635"/>
              <a:gd name="connsiteX508" fmla="*/ 1238474 w 6187971"/>
              <a:gd name="connsiteY508" fmla="*/ 4875617 h 5955635"/>
              <a:gd name="connsiteX509" fmla="*/ 1222074 w 6187971"/>
              <a:gd name="connsiteY509" fmla="*/ 4864992 h 5955635"/>
              <a:gd name="connsiteX510" fmla="*/ 1243939 w 6187971"/>
              <a:gd name="connsiteY510" fmla="*/ 4879160 h 5955635"/>
              <a:gd name="connsiteX511" fmla="*/ 1249406 w 6187971"/>
              <a:gd name="connsiteY511" fmla="*/ 4882701 h 5955635"/>
              <a:gd name="connsiteX512" fmla="*/ 1260338 w 6187971"/>
              <a:gd name="connsiteY512" fmla="*/ 4889785 h 5955635"/>
              <a:gd name="connsiteX513" fmla="*/ 1259376 w 6187971"/>
              <a:gd name="connsiteY513" fmla="*/ 4885281 h 5955635"/>
              <a:gd name="connsiteX514" fmla="*/ 1253910 w 6187971"/>
              <a:gd name="connsiteY514" fmla="*/ 4881738 h 5955635"/>
              <a:gd name="connsiteX515" fmla="*/ 1252948 w 6187971"/>
              <a:gd name="connsiteY515" fmla="*/ 4877235 h 5955635"/>
              <a:gd name="connsiteX516" fmla="*/ 1270309 w 6187971"/>
              <a:gd name="connsiteY516" fmla="*/ 4892364 h 5955635"/>
              <a:gd name="connsiteX517" fmla="*/ 1266460 w 6187971"/>
              <a:gd name="connsiteY517" fmla="*/ 4874348 h 5955635"/>
              <a:gd name="connsiteX518" fmla="*/ 1286708 w 6187971"/>
              <a:gd name="connsiteY518" fmla="*/ 4902990 h 5955635"/>
              <a:gd name="connsiteX519" fmla="*/ 1282203 w 6187971"/>
              <a:gd name="connsiteY519" fmla="*/ 4903952 h 5955635"/>
              <a:gd name="connsiteX520" fmla="*/ 1272233 w 6187971"/>
              <a:gd name="connsiteY520" fmla="*/ 4901372 h 5955635"/>
              <a:gd name="connsiteX521" fmla="*/ 1278662 w 6187971"/>
              <a:gd name="connsiteY521" fmla="*/ 4909418 h 5955635"/>
              <a:gd name="connsiteX522" fmla="*/ 1285090 w 6187971"/>
              <a:gd name="connsiteY522" fmla="*/ 4917464 h 5955635"/>
              <a:gd name="connsiteX523" fmla="*/ 1280587 w 6187971"/>
              <a:gd name="connsiteY523" fmla="*/ 4918427 h 5955635"/>
              <a:gd name="connsiteX524" fmla="*/ 1287015 w 6187971"/>
              <a:gd name="connsiteY524" fmla="*/ 4926472 h 5955635"/>
              <a:gd name="connsiteX525" fmla="*/ 1291519 w 6187971"/>
              <a:gd name="connsiteY525" fmla="*/ 4925510 h 5955635"/>
              <a:gd name="connsiteX526" fmla="*/ 1292481 w 6187971"/>
              <a:gd name="connsiteY526" fmla="*/ 4930014 h 5955635"/>
              <a:gd name="connsiteX527" fmla="*/ 1298910 w 6187971"/>
              <a:gd name="connsiteY527" fmla="*/ 4938059 h 5955635"/>
              <a:gd name="connsiteX528" fmla="*/ 1292356 w 6187971"/>
              <a:gd name="connsiteY528" fmla="*/ 4937694 h 5955635"/>
              <a:gd name="connsiteX529" fmla="*/ 1289901 w 6187971"/>
              <a:gd name="connsiteY529" fmla="*/ 4939984 h 5955635"/>
              <a:gd name="connsiteX530" fmla="*/ 1293236 w 6187971"/>
              <a:gd name="connsiteY530" fmla="*/ 4944571 h 5955635"/>
              <a:gd name="connsiteX531" fmla="*/ 1296561 w 6187971"/>
              <a:gd name="connsiteY531" fmla="*/ 4951097 h 5955635"/>
              <a:gd name="connsiteX532" fmla="*/ 1291826 w 6187971"/>
              <a:gd name="connsiteY532" fmla="*/ 4948992 h 5955635"/>
              <a:gd name="connsiteX533" fmla="*/ 1310150 w 6187971"/>
              <a:gd name="connsiteY533" fmla="*/ 4968626 h 5955635"/>
              <a:gd name="connsiteX534" fmla="*/ 1315616 w 6187971"/>
              <a:gd name="connsiteY534" fmla="*/ 4972168 h 5955635"/>
              <a:gd name="connsiteX535" fmla="*/ 1316579 w 6187971"/>
              <a:gd name="connsiteY535" fmla="*/ 4976671 h 5955635"/>
              <a:gd name="connsiteX536" fmla="*/ 1321083 w 6187971"/>
              <a:gd name="connsiteY536" fmla="*/ 4975709 h 5955635"/>
              <a:gd name="connsiteX537" fmla="*/ 1315616 w 6187971"/>
              <a:gd name="connsiteY537" fmla="*/ 4972168 h 5955635"/>
              <a:gd name="connsiteX538" fmla="*/ 1302760 w 6187971"/>
              <a:gd name="connsiteY538" fmla="*/ 4956076 h 5955635"/>
              <a:gd name="connsiteX539" fmla="*/ 1308226 w 6187971"/>
              <a:gd name="connsiteY539" fmla="*/ 4959618 h 5955635"/>
              <a:gd name="connsiteX540" fmla="*/ 1317234 w 6187971"/>
              <a:gd name="connsiteY540" fmla="*/ 4957694 h 5955635"/>
              <a:gd name="connsiteX541" fmla="*/ 1310805 w 6187971"/>
              <a:gd name="connsiteY541" fmla="*/ 4949647 h 5955635"/>
              <a:gd name="connsiteX542" fmla="*/ 1305339 w 6187971"/>
              <a:gd name="connsiteY542" fmla="*/ 4946105 h 5955635"/>
              <a:gd name="connsiteX543" fmla="*/ 1296986 w 6187971"/>
              <a:gd name="connsiteY543" fmla="*/ 4929052 h 5955635"/>
              <a:gd name="connsiteX544" fmla="*/ 1302452 w 6187971"/>
              <a:gd name="connsiteY544" fmla="*/ 4932593 h 5955635"/>
              <a:gd name="connsiteX545" fmla="*/ 1301490 w 6187971"/>
              <a:gd name="connsiteY545" fmla="*/ 4928089 h 5955635"/>
              <a:gd name="connsiteX546" fmla="*/ 1300528 w 6187971"/>
              <a:gd name="connsiteY546" fmla="*/ 4923585 h 5955635"/>
              <a:gd name="connsiteX547" fmla="*/ 1295061 w 6187971"/>
              <a:gd name="connsiteY547" fmla="*/ 4920043 h 5955635"/>
              <a:gd name="connsiteX548" fmla="*/ 1293137 w 6187971"/>
              <a:gd name="connsiteY548" fmla="*/ 4911035 h 5955635"/>
              <a:gd name="connsiteX549" fmla="*/ 1322392 w 6187971"/>
              <a:gd name="connsiteY549" fmla="*/ 4937753 h 5955635"/>
              <a:gd name="connsiteX550" fmla="*/ 1317889 w 6187971"/>
              <a:gd name="connsiteY550" fmla="*/ 4938715 h 5955635"/>
              <a:gd name="connsiteX551" fmla="*/ 1318851 w 6187971"/>
              <a:gd name="connsiteY551" fmla="*/ 4943218 h 5955635"/>
              <a:gd name="connsiteX552" fmla="*/ 1323354 w 6187971"/>
              <a:gd name="connsiteY552" fmla="*/ 4942256 h 5955635"/>
              <a:gd name="connsiteX553" fmla="*/ 1324317 w 6187971"/>
              <a:gd name="connsiteY553" fmla="*/ 4946760 h 5955635"/>
              <a:gd name="connsiteX554" fmla="*/ 1328821 w 6187971"/>
              <a:gd name="connsiteY554" fmla="*/ 4945798 h 5955635"/>
              <a:gd name="connsiteX555" fmla="*/ 1342641 w 6187971"/>
              <a:gd name="connsiteY555" fmla="*/ 4966394 h 5955635"/>
              <a:gd name="connsiteX556" fmla="*/ 1343603 w 6187971"/>
              <a:gd name="connsiteY556" fmla="*/ 4970897 h 5955635"/>
              <a:gd name="connsiteX557" fmla="*/ 1349069 w 6187971"/>
              <a:gd name="connsiteY557" fmla="*/ 4974440 h 5955635"/>
              <a:gd name="connsiteX558" fmla="*/ 1348107 w 6187971"/>
              <a:gd name="connsiteY558" fmla="*/ 4969935 h 5955635"/>
              <a:gd name="connsiteX559" fmla="*/ 1370935 w 6187971"/>
              <a:gd name="connsiteY559" fmla="*/ 4988607 h 5955635"/>
              <a:gd name="connsiteX560" fmla="*/ 1377363 w 6187971"/>
              <a:gd name="connsiteY560" fmla="*/ 4996652 h 5955635"/>
              <a:gd name="connsiteX561" fmla="*/ 1376401 w 6187971"/>
              <a:gd name="connsiteY561" fmla="*/ 4992149 h 5955635"/>
              <a:gd name="connsiteX562" fmla="*/ 1397304 w 6187971"/>
              <a:gd name="connsiteY562" fmla="*/ 5001812 h 5955635"/>
              <a:gd name="connsiteX563" fmla="*/ 1457741 w 6187971"/>
              <a:gd name="connsiteY563" fmla="*/ 5064254 h 5955635"/>
              <a:gd name="connsiteX564" fmla="*/ 1462246 w 6187971"/>
              <a:gd name="connsiteY564" fmla="*/ 5063292 h 5955635"/>
              <a:gd name="connsiteX565" fmla="*/ 1467712 w 6187971"/>
              <a:gd name="connsiteY565" fmla="*/ 5066833 h 5955635"/>
              <a:gd name="connsiteX566" fmla="*/ 1498892 w 6187971"/>
              <a:gd name="connsiteY566" fmla="*/ 5102559 h 5955635"/>
              <a:gd name="connsiteX567" fmla="*/ 1507901 w 6187971"/>
              <a:gd name="connsiteY567" fmla="*/ 5100634 h 5955635"/>
              <a:gd name="connsiteX568" fmla="*/ 1509826 w 6187971"/>
              <a:gd name="connsiteY568" fmla="*/ 5109642 h 5955635"/>
              <a:gd name="connsiteX569" fmla="*/ 1525262 w 6187971"/>
              <a:gd name="connsiteY569" fmla="*/ 5115763 h 5955635"/>
              <a:gd name="connsiteX570" fmla="*/ 1520758 w 6187971"/>
              <a:gd name="connsiteY570" fmla="*/ 5116725 h 5955635"/>
              <a:gd name="connsiteX571" fmla="*/ 1527187 w 6187971"/>
              <a:gd name="connsiteY571" fmla="*/ 5124771 h 5955635"/>
              <a:gd name="connsiteX572" fmla="*/ 1531691 w 6187971"/>
              <a:gd name="connsiteY572" fmla="*/ 5123809 h 5955635"/>
              <a:gd name="connsiteX573" fmla="*/ 1565451 w 6187971"/>
              <a:gd name="connsiteY573" fmla="*/ 5149564 h 5955635"/>
              <a:gd name="connsiteX574" fmla="*/ 1558060 w 6187971"/>
              <a:gd name="connsiteY574" fmla="*/ 5137014 h 5955635"/>
              <a:gd name="connsiteX575" fmla="*/ 1537157 w 6187971"/>
              <a:gd name="connsiteY575" fmla="*/ 5127351 h 5955635"/>
              <a:gd name="connsiteX576" fmla="*/ 1542623 w 6187971"/>
              <a:gd name="connsiteY576" fmla="*/ 5130892 h 5955635"/>
              <a:gd name="connsiteX577" fmla="*/ 1548090 w 6187971"/>
              <a:gd name="connsiteY577" fmla="*/ 5134434 h 5955635"/>
              <a:gd name="connsiteX578" fmla="*/ 1546166 w 6187971"/>
              <a:gd name="connsiteY578" fmla="*/ 5125426 h 5955635"/>
              <a:gd name="connsiteX579" fmla="*/ 1551631 w 6187971"/>
              <a:gd name="connsiteY579" fmla="*/ 5128968 h 5955635"/>
              <a:gd name="connsiteX580" fmla="*/ 1550669 w 6187971"/>
              <a:gd name="connsiteY580" fmla="*/ 5124464 h 5955635"/>
              <a:gd name="connsiteX581" fmla="*/ 1545203 w 6187971"/>
              <a:gd name="connsiteY581" fmla="*/ 5120922 h 5955635"/>
              <a:gd name="connsiteX582" fmla="*/ 1539737 w 6187971"/>
              <a:gd name="connsiteY582" fmla="*/ 5117380 h 5955635"/>
              <a:gd name="connsiteX583" fmla="*/ 1554211 w 6187971"/>
              <a:gd name="connsiteY583" fmla="*/ 5118998 h 5955635"/>
              <a:gd name="connsiteX584" fmla="*/ 1555173 w 6187971"/>
              <a:gd name="connsiteY584" fmla="*/ 5123502 h 5955635"/>
              <a:gd name="connsiteX585" fmla="*/ 1556135 w 6187971"/>
              <a:gd name="connsiteY585" fmla="*/ 5128005 h 5955635"/>
              <a:gd name="connsiteX586" fmla="*/ 1571572 w 6187971"/>
              <a:gd name="connsiteY586" fmla="*/ 5134127 h 5955635"/>
              <a:gd name="connsiteX587" fmla="*/ 1570610 w 6187971"/>
              <a:gd name="connsiteY587" fmla="*/ 5129623 h 5955635"/>
              <a:gd name="connsiteX588" fmla="*/ 1569648 w 6187971"/>
              <a:gd name="connsiteY588" fmla="*/ 5125119 h 5955635"/>
              <a:gd name="connsiteX589" fmla="*/ 1587010 w 6187971"/>
              <a:gd name="connsiteY589" fmla="*/ 5140248 h 5955635"/>
              <a:gd name="connsiteX590" fmla="*/ 1587972 w 6187971"/>
              <a:gd name="connsiteY590" fmla="*/ 5144752 h 5955635"/>
              <a:gd name="connsiteX591" fmla="*/ 1593438 w 6187971"/>
              <a:gd name="connsiteY591" fmla="*/ 5148294 h 5955635"/>
              <a:gd name="connsiteX592" fmla="*/ 1598904 w 6187971"/>
              <a:gd name="connsiteY592" fmla="*/ 5151836 h 5955635"/>
              <a:gd name="connsiteX593" fmla="*/ 1610799 w 6187971"/>
              <a:gd name="connsiteY593" fmla="*/ 5163423 h 5955635"/>
              <a:gd name="connsiteX594" fmla="*/ 1638786 w 6187971"/>
              <a:gd name="connsiteY594" fmla="*/ 5162154 h 5955635"/>
              <a:gd name="connsiteX595" fmla="*/ 1628575 w 6187971"/>
              <a:gd name="connsiteY595" fmla="*/ 5158449 h 5955635"/>
              <a:gd name="connsiteX596" fmla="*/ 1621158 w 6187971"/>
              <a:gd name="connsiteY596" fmla="*/ 5151791 h 5955635"/>
              <a:gd name="connsiteX597" fmla="*/ 1626891 w 6187971"/>
              <a:gd name="connsiteY597" fmla="*/ 5150566 h 5955635"/>
              <a:gd name="connsiteX598" fmla="*/ 1698916 w 6187971"/>
              <a:gd name="connsiteY598" fmla="*/ 5201113 h 5955635"/>
              <a:gd name="connsiteX599" fmla="*/ 1704383 w 6187971"/>
              <a:gd name="connsiteY599" fmla="*/ 5204655 h 5955635"/>
              <a:gd name="connsiteX600" fmla="*/ 1695374 w 6187971"/>
              <a:gd name="connsiteY600" fmla="*/ 5206579 h 5955635"/>
              <a:gd name="connsiteX601" fmla="*/ 1713697 w 6187971"/>
              <a:gd name="connsiteY601" fmla="*/ 5226213 h 5955635"/>
              <a:gd name="connsiteX602" fmla="*/ 1734601 w 6187971"/>
              <a:gd name="connsiteY602" fmla="*/ 5235876 h 5955635"/>
              <a:gd name="connsiteX603" fmla="*/ 1739105 w 6187971"/>
              <a:gd name="connsiteY603" fmla="*/ 5234914 h 5955635"/>
              <a:gd name="connsiteX604" fmla="*/ 1743608 w 6187971"/>
              <a:gd name="connsiteY604" fmla="*/ 5233952 h 5955635"/>
              <a:gd name="connsiteX605" fmla="*/ 1765474 w 6187971"/>
              <a:gd name="connsiteY605" fmla="*/ 5248118 h 5955635"/>
              <a:gd name="connsiteX606" fmla="*/ 1774483 w 6187971"/>
              <a:gd name="connsiteY606" fmla="*/ 5246193 h 5955635"/>
              <a:gd name="connsiteX607" fmla="*/ 1840078 w 6187971"/>
              <a:gd name="connsiteY607" fmla="*/ 5288696 h 5955635"/>
              <a:gd name="connsiteX608" fmla="*/ 1860019 w 6187971"/>
              <a:gd name="connsiteY608" fmla="*/ 5293854 h 5955635"/>
              <a:gd name="connsiteX609" fmla="*/ 1872877 w 6187971"/>
              <a:gd name="connsiteY609" fmla="*/ 5309946 h 5955635"/>
              <a:gd name="connsiteX610" fmla="*/ 2056500 w 6187971"/>
              <a:gd name="connsiteY610" fmla="*/ 5397876 h 5955635"/>
              <a:gd name="connsiteX611" fmla="*/ 2135609 w 6187971"/>
              <a:gd name="connsiteY611" fmla="*/ 5437490 h 5955635"/>
              <a:gd name="connsiteX612" fmla="*/ 2180957 w 6187971"/>
              <a:gd name="connsiteY612" fmla="*/ 5451349 h 5955635"/>
              <a:gd name="connsiteX613" fmla="*/ 2187385 w 6187971"/>
              <a:gd name="connsiteY613" fmla="*/ 5459396 h 5955635"/>
              <a:gd name="connsiteX614" fmla="*/ 2228229 w 6187971"/>
              <a:gd name="connsiteY614" fmla="*/ 5474217 h 5955635"/>
              <a:gd name="connsiteX615" fmla="*/ 2305413 w 6187971"/>
              <a:gd name="connsiteY615" fmla="*/ 5504824 h 5955635"/>
              <a:gd name="connsiteX616" fmla="*/ 2473293 w 6187971"/>
              <a:gd name="connsiteY616" fmla="*/ 5563150 h 5955635"/>
              <a:gd name="connsiteX617" fmla="*/ 2572035 w 6187971"/>
              <a:gd name="connsiteY617" fmla="*/ 5584441 h 5955635"/>
              <a:gd name="connsiteX618" fmla="*/ 2679785 w 6187971"/>
              <a:gd name="connsiteY618" fmla="*/ 5603808 h 5955635"/>
              <a:gd name="connsiteX619" fmla="*/ 2856366 w 6187971"/>
              <a:gd name="connsiteY619" fmla="*/ 5636726 h 5955635"/>
              <a:gd name="connsiteX620" fmla="*/ 2989216 w 6187971"/>
              <a:gd name="connsiteY620" fmla="*/ 5641311 h 5955635"/>
              <a:gd name="connsiteX621" fmla="*/ 3079605 w 6187971"/>
              <a:gd name="connsiteY621" fmla="*/ 5645548 h 5955635"/>
              <a:gd name="connsiteX622" fmla="*/ 3189935 w 6187971"/>
              <a:gd name="connsiteY622" fmla="*/ 5654944 h 5955635"/>
              <a:gd name="connsiteX623" fmla="*/ 3300264 w 6187971"/>
              <a:gd name="connsiteY623" fmla="*/ 5664340 h 5955635"/>
              <a:gd name="connsiteX624" fmla="*/ 3342726 w 6187971"/>
              <a:gd name="connsiteY624" fmla="*/ 5664687 h 5955635"/>
              <a:gd name="connsiteX625" fmla="*/ 3412212 w 6187971"/>
              <a:gd name="connsiteY625" fmla="*/ 5659262 h 5955635"/>
              <a:gd name="connsiteX626" fmla="*/ 3430228 w 6187971"/>
              <a:gd name="connsiteY626" fmla="*/ 5655412 h 5955635"/>
              <a:gd name="connsiteX627" fmla="*/ 3505179 w 6187971"/>
              <a:gd name="connsiteY627" fmla="*/ 5653528 h 5955635"/>
              <a:gd name="connsiteX628" fmla="*/ 3509684 w 6187971"/>
              <a:gd name="connsiteY628" fmla="*/ 5652566 h 5955635"/>
              <a:gd name="connsiteX629" fmla="*/ 3510646 w 6187971"/>
              <a:gd name="connsiteY629" fmla="*/ 5657069 h 5955635"/>
              <a:gd name="connsiteX630" fmla="*/ 3519654 w 6187971"/>
              <a:gd name="connsiteY630" fmla="*/ 5655145 h 5955635"/>
              <a:gd name="connsiteX631" fmla="*/ 3518691 w 6187971"/>
              <a:gd name="connsiteY631" fmla="*/ 5650641 h 5955635"/>
              <a:gd name="connsiteX632" fmla="*/ 3514188 w 6187971"/>
              <a:gd name="connsiteY632" fmla="*/ 5651604 h 5955635"/>
              <a:gd name="connsiteX633" fmla="*/ 3535746 w 6187971"/>
              <a:gd name="connsiteY633" fmla="*/ 5642288 h 5955635"/>
              <a:gd name="connsiteX634" fmla="*/ 3771882 w 6187971"/>
              <a:gd name="connsiteY634" fmla="*/ 5601257 h 5955635"/>
              <a:gd name="connsiteX635" fmla="*/ 3861001 w 6187971"/>
              <a:gd name="connsiteY635" fmla="*/ 5577509 h 5955635"/>
              <a:gd name="connsiteX636" fmla="*/ 4010291 w 6187971"/>
              <a:gd name="connsiteY636" fmla="*/ 5526775 h 5955635"/>
              <a:gd name="connsiteX637" fmla="*/ 4162160 w 6187971"/>
              <a:gd name="connsiteY637" fmla="*/ 5466071 h 5955635"/>
              <a:gd name="connsiteX638" fmla="*/ 4252897 w 6187971"/>
              <a:gd name="connsiteY638" fmla="*/ 5427847 h 5955635"/>
              <a:gd name="connsiteX639" fmla="*/ 4283464 w 6187971"/>
              <a:gd name="connsiteY639" fmla="*/ 5416606 h 5955635"/>
              <a:gd name="connsiteX640" fmla="*/ 4342672 w 6187971"/>
              <a:gd name="connsiteY640" fmla="*/ 5385119 h 5955635"/>
              <a:gd name="connsiteX641" fmla="*/ 4343634 w 6187971"/>
              <a:gd name="connsiteY641" fmla="*/ 5389623 h 5955635"/>
              <a:gd name="connsiteX642" fmla="*/ 4348138 w 6187971"/>
              <a:gd name="connsiteY642" fmla="*/ 5388660 h 5955635"/>
              <a:gd name="connsiteX643" fmla="*/ 4357146 w 6187971"/>
              <a:gd name="connsiteY643" fmla="*/ 5386736 h 5955635"/>
              <a:gd name="connsiteX644" fmla="*/ 4360688 w 6187971"/>
              <a:gd name="connsiteY644" fmla="*/ 5381270 h 5955635"/>
              <a:gd name="connsiteX645" fmla="*/ 4370658 w 6187971"/>
              <a:gd name="connsiteY645" fmla="*/ 5383849 h 5955635"/>
              <a:gd name="connsiteX646" fmla="*/ 4368733 w 6187971"/>
              <a:gd name="connsiteY646" fmla="*/ 5374841 h 5955635"/>
              <a:gd name="connsiteX647" fmla="*/ 4373238 w 6187971"/>
              <a:gd name="connsiteY647" fmla="*/ 5373879 h 5955635"/>
              <a:gd name="connsiteX648" fmla="*/ 4381283 w 6187971"/>
              <a:gd name="connsiteY648" fmla="*/ 5367450 h 5955635"/>
              <a:gd name="connsiteX649" fmla="*/ 4371313 w 6187971"/>
              <a:gd name="connsiteY649" fmla="*/ 5364871 h 5955635"/>
              <a:gd name="connsiteX650" fmla="*/ 4372275 w 6187971"/>
              <a:gd name="connsiteY650" fmla="*/ 5369375 h 5955635"/>
              <a:gd name="connsiteX651" fmla="*/ 4366809 w 6187971"/>
              <a:gd name="connsiteY651" fmla="*/ 5365834 h 5955635"/>
              <a:gd name="connsiteX652" fmla="*/ 4471713 w 6187971"/>
              <a:gd name="connsiteY652" fmla="*/ 5305744 h 5955635"/>
              <a:gd name="connsiteX653" fmla="*/ 4629396 w 6187971"/>
              <a:gd name="connsiteY653" fmla="*/ 5206120 h 5955635"/>
              <a:gd name="connsiteX654" fmla="*/ 4630359 w 6187971"/>
              <a:gd name="connsiteY654" fmla="*/ 5210625 h 5955635"/>
              <a:gd name="connsiteX655" fmla="*/ 4625854 w 6187971"/>
              <a:gd name="connsiteY655" fmla="*/ 5211587 h 5955635"/>
              <a:gd name="connsiteX656" fmla="*/ 4623274 w 6187971"/>
              <a:gd name="connsiteY656" fmla="*/ 5221557 h 5955635"/>
              <a:gd name="connsiteX657" fmla="*/ 4631321 w 6187971"/>
              <a:gd name="connsiteY657" fmla="*/ 5215129 h 5955635"/>
              <a:gd name="connsiteX658" fmla="*/ 4639366 w 6187971"/>
              <a:gd name="connsiteY658" fmla="*/ 5208700 h 5955635"/>
              <a:gd name="connsiteX659" fmla="*/ 4653841 w 6187971"/>
              <a:gd name="connsiteY659" fmla="*/ 5210318 h 5955635"/>
              <a:gd name="connsiteX660" fmla="*/ 4651512 w 6187971"/>
              <a:gd name="connsiteY660" fmla="*/ 5204927 h 5955635"/>
              <a:gd name="connsiteX661" fmla="*/ 4648965 w 6187971"/>
              <a:gd name="connsiteY661" fmla="*/ 5205864 h 5955635"/>
              <a:gd name="connsiteX662" fmla="*/ 4655458 w 6187971"/>
              <a:gd name="connsiteY662" fmla="*/ 5195843 h 5955635"/>
              <a:gd name="connsiteX663" fmla="*/ 4641946 w 6187971"/>
              <a:gd name="connsiteY663" fmla="*/ 5198730 h 5955635"/>
              <a:gd name="connsiteX664" fmla="*/ 4680251 w 6187971"/>
              <a:gd name="connsiteY664" fmla="*/ 5157579 h 5955635"/>
              <a:gd name="connsiteX665" fmla="*/ 4685717 w 6187971"/>
              <a:gd name="connsiteY665" fmla="*/ 5161120 h 5955635"/>
              <a:gd name="connsiteX666" fmla="*/ 4736572 w 6187971"/>
              <a:gd name="connsiteY666" fmla="*/ 5112579 h 5955635"/>
              <a:gd name="connsiteX667" fmla="*/ 4733031 w 6187971"/>
              <a:gd name="connsiteY667" fmla="*/ 5118045 h 5955635"/>
              <a:gd name="connsiteX668" fmla="*/ 4793855 w 6187971"/>
              <a:gd name="connsiteY668" fmla="*/ 5072083 h 5955635"/>
              <a:gd name="connsiteX669" fmla="*/ 4797397 w 6187971"/>
              <a:gd name="connsiteY669" fmla="*/ 5066616 h 5955635"/>
              <a:gd name="connsiteX670" fmla="*/ 4779381 w 6187971"/>
              <a:gd name="connsiteY670" fmla="*/ 5070465 h 5955635"/>
              <a:gd name="connsiteX671" fmla="*/ 4818648 w 6187971"/>
              <a:gd name="connsiteY671" fmla="*/ 5033818 h 5955635"/>
              <a:gd name="connsiteX672" fmla="*/ 4828619 w 6187971"/>
              <a:gd name="connsiteY672" fmla="*/ 5036398 h 5955635"/>
              <a:gd name="connsiteX673" fmla="*/ 4834740 w 6187971"/>
              <a:gd name="connsiteY673" fmla="*/ 5020962 h 5955635"/>
              <a:gd name="connsiteX674" fmla="*/ 4838282 w 6187971"/>
              <a:gd name="connsiteY674" fmla="*/ 5015495 h 5955635"/>
              <a:gd name="connsiteX675" fmla="*/ 4845366 w 6187971"/>
              <a:gd name="connsiteY675" fmla="*/ 5004562 h 5955635"/>
              <a:gd name="connsiteX676" fmla="*/ 4836357 w 6187971"/>
              <a:gd name="connsiteY676" fmla="*/ 5006486 h 5955635"/>
              <a:gd name="connsiteX677" fmla="*/ 4831853 w 6187971"/>
              <a:gd name="connsiteY677" fmla="*/ 5007449 h 5955635"/>
              <a:gd name="connsiteX678" fmla="*/ 4916509 w 6187971"/>
              <a:gd name="connsiteY678" fmla="*/ 4918718 h 5955635"/>
              <a:gd name="connsiteX679" fmla="*/ 4950617 w 6187971"/>
              <a:gd name="connsiteY679" fmla="*/ 4902012 h 5955635"/>
              <a:gd name="connsiteX680" fmla="*/ 4951579 w 6187971"/>
              <a:gd name="connsiteY680" fmla="*/ 4906516 h 5955635"/>
              <a:gd name="connsiteX681" fmla="*/ 4956084 w 6187971"/>
              <a:gd name="connsiteY681" fmla="*/ 4905553 h 5955635"/>
              <a:gd name="connsiteX682" fmla="*/ 4963167 w 6187971"/>
              <a:gd name="connsiteY682" fmla="*/ 4894621 h 5955635"/>
              <a:gd name="connsiteX683" fmla="*/ 4966709 w 6187971"/>
              <a:gd name="connsiteY683" fmla="*/ 4889154 h 5955635"/>
              <a:gd name="connsiteX684" fmla="*/ 4968326 w 6187971"/>
              <a:gd name="connsiteY684" fmla="*/ 4874680 h 5955635"/>
              <a:gd name="connsiteX685" fmla="*/ 4983456 w 6187971"/>
              <a:gd name="connsiteY685" fmla="*/ 4857319 h 5955635"/>
              <a:gd name="connsiteX686" fmla="*/ 4959318 w 6187971"/>
              <a:gd name="connsiteY686" fmla="*/ 4876605 h 5955635"/>
              <a:gd name="connsiteX687" fmla="*/ 4961242 w 6187971"/>
              <a:gd name="connsiteY687" fmla="*/ 4885613 h 5955635"/>
              <a:gd name="connsiteX688" fmla="*/ 4957701 w 6187971"/>
              <a:gd name="connsiteY688" fmla="*/ 4891079 h 5955635"/>
              <a:gd name="connsiteX689" fmla="*/ 4953197 w 6187971"/>
              <a:gd name="connsiteY689" fmla="*/ 4892041 h 5955635"/>
              <a:gd name="connsiteX690" fmla="*/ 4950617 w 6187971"/>
              <a:gd name="connsiteY690" fmla="*/ 4902012 h 5955635"/>
              <a:gd name="connsiteX691" fmla="*/ 4875317 w 6187971"/>
              <a:gd name="connsiteY691" fmla="*/ 4946357 h 5955635"/>
              <a:gd name="connsiteX692" fmla="*/ 4866310 w 6187971"/>
              <a:gd name="connsiteY692" fmla="*/ 4948282 h 5955635"/>
              <a:gd name="connsiteX693" fmla="*/ 4865347 w 6187971"/>
              <a:gd name="connsiteY693" fmla="*/ 4943777 h 5955635"/>
              <a:gd name="connsiteX694" fmla="*/ 4861805 w 6187971"/>
              <a:gd name="connsiteY694" fmla="*/ 4949244 h 5955635"/>
              <a:gd name="connsiteX695" fmla="*/ 4857301 w 6187971"/>
              <a:gd name="connsiteY695" fmla="*/ 4950206 h 5955635"/>
              <a:gd name="connsiteX696" fmla="*/ 4886477 w 6187971"/>
              <a:gd name="connsiteY696" fmla="*/ 4910416 h 5955635"/>
              <a:gd name="connsiteX697" fmla="*/ 4927253 w 6187971"/>
              <a:gd name="connsiteY697" fmla="*/ 4880833 h 5955635"/>
              <a:gd name="connsiteX698" fmla="*/ 4927789 w 6187971"/>
              <a:gd name="connsiteY698" fmla="*/ 4883341 h 5955635"/>
              <a:gd name="connsiteX699" fmla="*/ 4931331 w 6187971"/>
              <a:gd name="connsiteY699" fmla="*/ 4877874 h 5955635"/>
              <a:gd name="connsiteX700" fmla="*/ 4947423 w 6187971"/>
              <a:gd name="connsiteY700" fmla="*/ 4865017 h 5955635"/>
              <a:gd name="connsiteX701" fmla="*/ 4943881 w 6187971"/>
              <a:gd name="connsiteY701" fmla="*/ 4870484 h 5955635"/>
              <a:gd name="connsiteX702" fmla="*/ 4948386 w 6187971"/>
              <a:gd name="connsiteY702" fmla="*/ 4869521 h 5955635"/>
              <a:gd name="connsiteX703" fmla="*/ 4951928 w 6187971"/>
              <a:gd name="connsiteY703" fmla="*/ 4864055 h 5955635"/>
              <a:gd name="connsiteX704" fmla="*/ 5016294 w 6187971"/>
              <a:gd name="connsiteY704" fmla="*/ 4812627 h 5955635"/>
              <a:gd name="connsiteX705" fmla="*/ 5026265 w 6187971"/>
              <a:gd name="connsiteY705" fmla="*/ 4815205 h 5955635"/>
              <a:gd name="connsiteX706" fmla="*/ 5008556 w 6187971"/>
              <a:gd name="connsiteY706" fmla="*/ 4842537 h 5955635"/>
              <a:gd name="connsiteX707" fmla="*/ 5081624 w 6187971"/>
              <a:gd name="connsiteY707" fmla="*/ 4765702 h 5955635"/>
              <a:gd name="connsiteX708" fmla="*/ 5090632 w 6187971"/>
              <a:gd name="connsiteY708" fmla="*/ 4763777 h 5955635"/>
              <a:gd name="connsiteX709" fmla="*/ 5093211 w 6187971"/>
              <a:gd name="connsiteY709" fmla="*/ 4753806 h 5955635"/>
              <a:gd name="connsiteX710" fmla="*/ 5109959 w 6187971"/>
              <a:gd name="connsiteY710" fmla="*/ 4721971 h 5955635"/>
              <a:gd name="connsiteX711" fmla="*/ 5116387 w 6187971"/>
              <a:gd name="connsiteY711" fmla="*/ 4730017 h 5955635"/>
              <a:gd name="connsiteX712" fmla="*/ 5122508 w 6187971"/>
              <a:gd name="connsiteY712" fmla="*/ 4714579 h 5955635"/>
              <a:gd name="connsiteX713" fmla="*/ 5126050 w 6187971"/>
              <a:gd name="connsiteY713" fmla="*/ 4709114 h 5955635"/>
              <a:gd name="connsiteX714" fmla="*/ 5130554 w 6187971"/>
              <a:gd name="connsiteY714" fmla="*/ 4708152 h 5955635"/>
              <a:gd name="connsiteX715" fmla="*/ 5129592 w 6187971"/>
              <a:gd name="connsiteY715" fmla="*/ 4703647 h 5955635"/>
              <a:gd name="connsiteX716" fmla="*/ 5126050 w 6187971"/>
              <a:gd name="connsiteY716" fmla="*/ 4709114 h 5955635"/>
              <a:gd name="connsiteX717" fmla="*/ 5121546 w 6187971"/>
              <a:gd name="connsiteY717" fmla="*/ 4710076 h 5955635"/>
              <a:gd name="connsiteX718" fmla="*/ 5136676 w 6187971"/>
              <a:gd name="connsiteY718" fmla="*/ 4692715 h 5955635"/>
              <a:gd name="connsiteX719" fmla="*/ 5137638 w 6187971"/>
              <a:gd name="connsiteY719" fmla="*/ 4697218 h 5955635"/>
              <a:gd name="connsiteX720" fmla="*/ 5217830 w 6187971"/>
              <a:gd name="connsiteY720" fmla="*/ 4543506 h 5955635"/>
              <a:gd name="connsiteX721" fmla="*/ 5282585 w 6187971"/>
              <a:gd name="connsiteY721" fmla="*/ 4383674 h 5955635"/>
              <a:gd name="connsiteX722" fmla="*/ 5294480 w 6187971"/>
              <a:gd name="connsiteY722" fmla="*/ 4395261 h 5955635"/>
              <a:gd name="connsiteX723" fmla="*/ 5327359 w 6187971"/>
              <a:gd name="connsiteY723" fmla="*/ 4284625 h 5955635"/>
              <a:gd name="connsiteX724" fmla="*/ 5363780 w 6187971"/>
              <a:gd name="connsiteY724" fmla="*/ 4168522 h 5955635"/>
              <a:gd name="connsiteX725" fmla="*/ 5364742 w 6187971"/>
              <a:gd name="connsiteY725" fmla="*/ 4173025 h 5955635"/>
              <a:gd name="connsiteX726" fmla="*/ 5372788 w 6187971"/>
              <a:gd name="connsiteY726" fmla="*/ 4166598 h 5955635"/>
              <a:gd name="connsiteX727" fmla="*/ 5377292 w 6187971"/>
              <a:gd name="connsiteY727" fmla="*/ 4165635 h 5955635"/>
              <a:gd name="connsiteX728" fmla="*/ 5381488 w 6187971"/>
              <a:gd name="connsiteY728" fmla="*/ 4141190 h 5955635"/>
              <a:gd name="connsiteX729" fmla="*/ 5388573 w 6187971"/>
              <a:gd name="connsiteY729" fmla="*/ 4130258 h 5955635"/>
              <a:gd name="connsiteX730" fmla="*/ 5387610 w 6187971"/>
              <a:gd name="connsiteY730" fmla="*/ 4125753 h 5955635"/>
              <a:gd name="connsiteX731" fmla="*/ 5383106 w 6187971"/>
              <a:gd name="connsiteY731" fmla="*/ 4126716 h 5955635"/>
              <a:gd name="connsiteX732" fmla="*/ 5406629 w 6187971"/>
              <a:gd name="connsiteY732" fmla="*/ 4060465 h 5955635"/>
              <a:gd name="connsiteX733" fmla="*/ 5403743 w 6187971"/>
              <a:gd name="connsiteY733" fmla="*/ 4046953 h 5955635"/>
              <a:gd name="connsiteX734" fmla="*/ 5388613 w 6187971"/>
              <a:gd name="connsiteY734" fmla="*/ 4064314 h 5955635"/>
              <a:gd name="connsiteX735" fmla="*/ 5395042 w 6187971"/>
              <a:gd name="connsiteY735" fmla="*/ 4072359 h 5955635"/>
              <a:gd name="connsiteX736" fmla="*/ 5373790 w 6187971"/>
              <a:gd name="connsiteY736" fmla="*/ 4105158 h 5955635"/>
              <a:gd name="connsiteX737" fmla="*/ 5379912 w 6187971"/>
              <a:gd name="connsiteY737" fmla="*/ 4089721 h 5955635"/>
              <a:gd name="connsiteX738" fmla="*/ 5334176 w 6187971"/>
              <a:gd name="connsiteY738" fmla="*/ 4184266 h 5955635"/>
              <a:gd name="connsiteX739" fmla="*/ 5290365 w 6187971"/>
              <a:gd name="connsiteY739" fmla="*/ 4287819 h 5955635"/>
              <a:gd name="connsiteX740" fmla="*/ 5281356 w 6187971"/>
              <a:gd name="connsiteY740" fmla="*/ 4289743 h 5955635"/>
              <a:gd name="connsiteX741" fmla="*/ 5229191 w 6187971"/>
              <a:gd name="connsiteY741" fmla="*/ 4376242 h 5955635"/>
              <a:gd name="connsiteX742" fmla="*/ 5207940 w 6187971"/>
              <a:gd name="connsiteY742" fmla="*/ 4409040 h 5955635"/>
              <a:gd name="connsiteX743" fmla="*/ 5201818 w 6187971"/>
              <a:gd name="connsiteY743" fmla="*/ 4424477 h 5955635"/>
              <a:gd name="connsiteX744" fmla="*/ 5183148 w 6187971"/>
              <a:gd name="connsiteY744" fmla="*/ 4447304 h 5955635"/>
              <a:gd name="connsiteX745" fmla="*/ 5152233 w 6187971"/>
              <a:gd name="connsiteY745" fmla="*/ 4501005 h 5955635"/>
              <a:gd name="connsiteX746" fmla="*/ 5120357 w 6187971"/>
              <a:gd name="connsiteY746" fmla="*/ 4550202 h 5955635"/>
              <a:gd name="connsiteX747" fmla="*/ 5021841 w 6187971"/>
              <a:gd name="connsiteY747" fmla="*/ 4684281 h 5955635"/>
              <a:gd name="connsiteX748" fmla="*/ 4992545 w 6187971"/>
              <a:gd name="connsiteY748" fmla="*/ 4723508 h 5955635"/>
              <a:gd name="connsiteX749" fmla="*/ 4987079 w 6187971"/>
              <a:gd name="connsiteY749" fmla="*/ 4719966 h 5955635"/>
              <a:gd name="connsiteX750" fmla="*/ 4875706 w 6187971"/>
              <a:gd name="connsiteY750" fmla="*/ 4837953 h 5955635"/>
              <a:gd name="connsiteX751" fmla="*/ 4848989 w 6187971"/>
              <a:gd name="connsiteY751" fmla="*/ 4867208 h 5955635"/>
              <a:gd name="connsiteX752" fmla="*/ 4806180 w 6187971"/>
              <a:gd name="connsiteY752" fmla="*/ 4909322 h 5955635"/>
              <a:gd name="connsiteX753" fmla="*/ 4646224 w 6187971"/>
              <a:gd name="connsiteY753" fmla="*/ 5042398 h 5955635"/>
              <a:gd name="connsiteX754" fmla="*/ 4598911 w 6187971"/>
              <a:gd name="connsiteY754" fmla="*/ 5085474 h 5955635"/>
              <a:gd name="connsiteX755" fmla="*/ 4589903 w 6187971"/>
              <a:gd name="connsiteY755" fmla="*/ 5087399 h 5955635"/>
              <a:gd name="connsiteX756" fmla="*/ 4552253 w 6187971"/>
              <a:gd name="connsiteY756" fmla="*/ 5109571 h 5955635"/>
              <a:gd name="connsiteX757" fmla="*/ 4524573 w 6187971"/>
              <a:gd name="connsiteY757" fmla="*/ 5134323 h 5955635"/>
              <a:gd name="connsiteX758" fmla="*/ 4429640 w 6187971"/>
              <a:gd name="connsiteY758" fmla="*/ 5196992 h 5955635"/>
              <a:gd name="connsiteX759" fmla="*/ 4375898 w 6187971"/>
              <a:gd name="connsiteY759" fmla="*/ 5232021 h 5955635"/>
              <a:gd name="connsiteX760" fmla="*/ 4295132 w 6187971"/>
              <a:gd name="connsiteY760" fmla="*/ 5272825 h 5955635"/>
              <a:gd name="connsiteX761" fmla="*/ 4283544 w 6187971"/>
              <a:gd name="connsiteY761" fmla="*/ 5284720 h 5955635"/>
              <a:gd name="connsiteX762" fmla="*/ 4249436 w 6187971"/>
              <a:gd name="connsiteY762" fmla="*/ 5301426 h 5955635"/>
              <a:gd name="connsiteX763" fmla="*/ 4200853 w 6187971"/>
              <a:gd name="connsiteY763" fmla="*/ 5316515 h 5955635"/>
              <a:gd name="connsiteX764" fmla="*/ 4195695 w 6187971"/>
              <a:gd name="connsiteY764" fmla="*/ 5336456 h 5955635"/>
              <a:gd name="connsiteX765" fmla="*/ 4175098 w 6187971"/>
              <a:gd name="connsiteY765" fmla="*/ 5350275 h 5955635"/>
              <a:gd name="connsiteX766" fmla="*/ 4070850 w 6187971"/>
              <a:gd name="connsiteY766" fmla="*/ 5391386 h 5955635"/>
              <a:gd name="connsiteX767" fmla="*/ 4051871 w 6187971"/>
              <a:gd name="connsiteY767" fmla="*/ 5390731 h 5955635"/>
              <a:gd name="connsiteX768" fmla="*/ 4040284 w 6187971"/>
              <a:gd name="connsiteY768" fmla="*/ 5402627 h 5955635"/>
              <a:gd name="connsiteX769" fmla="*/ 4035780 w 6187971"/>
              <a:gd name="connsiteY769" fmla="*/ 5403589 h 5955635"/>
              <a:gd name="connsiteX770" fmla="*/ 3926065 w 6187971"/>
              <a:gd name="connsiteY770" fmla="*/ 5441158 h 5955635"/>
              <a:gd name="connsiteX771" fmla="*/ 3925102 w 6187971"/>
              <a:gd name="connsiteY771" fmla="*/ 5436653 h 5955635"/>
              <a:gd name="connsiteX772" fmla="*/ 3902581 w 6187971"/>
              <a:gd name="connsiteY772" fmla="*/ 5441465 h 5955635"/>
              <a:gd name="connsiteX773" fmla="*/ 3877482 w 6187971"/>
              <a:gd name="connsiteY773" fmla="*/ 5456246 h 5955635"/>
              <a:gd name="connsiteX774" fmla="*/ 3862045 w 6187971"/>
              <a:gd name="connsiteY774" fmla="*/ 5450125 h 5955635"/>
              <a:gd name="connsiteX775" fmla="*/ 3804454 w 6187971"/>
              <a:gd name="connsiteY775" fmla="*/ 5467139 h 5955635"/>
              <a:gd name="connsiteX776" fmla="*/ 3761338 w 6187971"/>
              <a:gd name="connsiteY776" fmla="*/ 5485770 h 5955635"/>
              <a:gd name="connsiteX777" fmla="*/ 3755871 w 6187971"/>
              <a:gd name="connsiteY777" fmla="*/ 5482228 h 5955635"/>
              <a:gd name="connsiteX778" fmla="*/ 3684769 w 6187971"/>
              <a:gd name="connsiteY778" fmla="*/ 5502128 h 5955635"/>
              <a:gd name="connsiteX779" fmla="*/ 3675760 w 6187971"/>
              <a:gd name="connsiteY779" fmla="*/ 5504053 h 5955635"/>
              <a:gd name="connsiteX780" fmla="*/ 3674798 w 6187971"/>
              <a:gd name="connsiteY780" fmla="*/ 5499549 h 5955635"/>
              <a:gd name="connsiteX781" fmla="*/ 3669332 w 6187971"/>
              <a:gd name="connsiteY781" fmla="*/ 5496007 h 5955635"/>
              <a:gd name="connsiteX782" fmla="*/ 3665790 w 6187971"/>
              <a:gd name="connsiteY782" fmla="*/ 5501473 h 5955635"/>
              <a:gd name="connsiteX783" fmla="*/ 3618170 w 6187971"/>
              <a:gd name="connsiteY783" fmla="*/ 5521067 h 5955635"/>
              <a:gd name="connsiteX784" fmla="*/ 3602733 w 6187971"/>
              <a:gd name="connsiteY784" fmla="*/ 5514945 h 5955635"/>
              <a:gd name="connsiteX785" fmla="*/ 3603695 w 6187971"/>
              <a:gd name="connsiteY785" fmla="*/ 5519449 h 5955635"/>
              <a:gd name="connsiteX786" fmla="*/ 3584717 w 6187971"/>
              <a:gd name="connsiteY786" fmla="*/ 5518794 h 5955635"/>
              <a:gd name="connsiteX787" fmla="*/ 3558655 w 6187971"/>
              <a:gd name="connsiteY787" fmla="*/ 5529072 h 5955635"/>
              <a:gd name="connsiteX788" fmla="*/ 3531630 w 6187971"/>
              <a:gd name="connsiteY788" fmla="*/ 5534846 h 5955635"/>
              <a:gd name="connsiteX789" fmla="*/ 3521660 w 6187971"/>
              <a:gd name="connsiteY789" fmla="*/ 5532266 h 5955635"/>
              <a:gd name="connsiteX790" fmla="*/ 3507186 w 6187971"/>
              <a:gd name="connsiteY790" fmla="*/ 5530649 h 5955635"/>
              <a:gd name="connsiteX791" fmla="*/ 3502681 w 6187971"/>
              <a:gd name="connsiteY791" fmla="*/ 5531612 h 5955635"/>
              <a:gd name="connsiteX792" fmla="*/ 3424187 w 6187971"/>
              <a:gd name="connsiteY792" fmla="*/ 5538962 h 5955635"/>
              <a:gd name="connsiteX793" fmla="*/ 3328639 w 6187971"/>
              <a:gd name="connsiteY793" fmla="*/ 5554666 h 5955635"/>
              <a:gd name="connsiteX794" fmla="*/ 3319631 w 6187971"/>
              <a:gd name="connsiteY794" fmla="*/ 5556591 h 5955635"/>
              <a:gd name="connsiteX795" fmla="*/ 3314165 w 6187971"/>
              <a:gd name="connsiteY795" fmla="*/ 5553049 h 5955635"/>
              <a:gd name="connsiteX796" fmla="*/ 3309661 w 6187971"/>
              <a:gd name="connsiteY796" fmla="*/ 5554011 h 5955635"/>
              <a:gd name="connsiteX797" fmla="*/ 3282636 w 6187971"/>
              <a:gd name="connsiteY797" fmla="*/ 5559784 h 5955635"/>
              <a:gd name="connsiteX798" fmla="*/ 3278132 w 6187971"/>
              <a:gd name="connsiteY798" fmla="*/ 5560747 h 5955635"/>
              <a:gd name="connsiteX799" fmla="*/ 3272666 w 6187971"/>
              <a:gd name="connsiteY799" fmla="*/ 5557205 h 5955635"/>
              <a:gd name="connsiteX800" fmla="*/ 3268162 w 6187971"/>
              <a:gd name="connsiteY800" fmla="*/ 5558167 h 5955635"/>
              <a:gd name="connsiteX801" fmla="*/ 3231167 w 6187971"/>
              <a:gd name="connsiteY801" fmla="*/ 5561362 h 5955635"/>
              <a:gd name="connsiteX802" fmla="*/ 3221197 w 6187971"/>
              <a:gd name="connsiteY802" fmla="*/ 5558782 h 5955635"/>
              <a:gd name="connsiteX803" fmla="*/ 3192247 w 6187971"/>
              <a:gd name="connsiteY803" fmla="*/ 5555548 h 5955635"/>
              <a:gd name="connsiteX804" fmla="*/ 3193209 w 6187971"/>
              <a:gd name="connsiteY804" fmla="*/ 5560051 h 5955635"/>
              <a:gd name="connsiteX805" fmla="*/ 3183239 w 6187971"/>
              <a:gd name="connsiteY805" fmla="*/ 5557472 h 5955635"/>
              <a:gd name="connsiteX806" fmla="*/ 3189836 w 6187971"/>
              <a:gd name="connsiteY806" fmla="*/ 5552530 h 5955635"/>
              <a:gd name="connsiteX807" fmla="*/ 3185794 w 6187971"/>
              <a:gd name="connsiteY807" fmla="*/ 5544792 h 5955635"/>
              <a:gd name="connsiteX808" fmla="*/ 3199331 w 6187971"/>
              <a:gd name="connsiteY808" fmla="*/ 5544615 h 5955635"/>
              <a:gd name="connsiteX809" fmla="*/ 3342806 w 6187971"/>
              <a:gd name="connsiteY809" fmla="*/ 5532801 h 5955635"/>
              <a:gd name="connsiteX810" fmla="*/ 3695394 w 6187971"/>
              <a:gd name="connsiteY810" fmla="*/ 5485729 h 5955635"/>
              <a:gd name="connsiteX811" fmla="*/ 3771963 w 6187971"/>
              <a:gd name="connsiteY811" fmla="*/ 5469371 h 5955635"/>
              <a:gd name="connsiteX812" fmla="*/ 3784514 w 6187971"/>
              <a:gd name="connsiteY812" fmla="*/ 5461979 h 5955635"/>
              <a:gd name="connsiteX813" fmla="*/ 3789017 w 6187971"/>
              <a:gd name="connsiteY813" fmla="*/ 5461017 h 5955635"/>
              <a:gd name="connsiteX814" fmla="*/ 3798026 w 6187971"/>
              <a:gd name="connsiteY814" fmla="*/ 5459093 h 5955635"/>
              <a:gd name="connsiteX815" fmla="*/ 3891649 w 6187971"/>
              <a:gd name="connsiteY815" fmla="*/ 5434382 h 5955635"/>
              <a:gd name="connsiteX816" fmla="*/ 4026464 w 6187971"/>
              <a:gd name="connsiteY816" fmla="*/ 5382030 h 5955635"/>
              <a:gd name="connsiteX817" fmla="*/ 4129751 w 6187971"/>
              <a:gd name="connsiteY817" fmla="*/ 5336416 h 5955635"/>
              <a:gd name="connsiteX818" fmla="*/ 4167400 w 6187971"/>
              <a:gd name="connsiteY818" fmla="*/ 5314243 h 5955635"/>
              <a:gd name="connsiteX819" fmla="*/ 4181875 w 6187971"/>
              <a:gd name="connsiteY819" fmla="*/ 5315860 h 5955635"/>
              <a:gd name="connsiteX820" fmla="*/ 4197004 w 6187971"/>
              <a:gd name="connsiteY820" fmla="*/ 5298499 h 5955635"/>
              <a:gd name="connsiteX821" fmla="*/ 4232075 w 6187971"/>
              <a:gd name="connsiteY821" fmla="*/ 5286297 h 5955635"/>
              <a:gd name="connsiteX822" fmla="*/ 4350491 w 6187971"/>
              <a:gd name="connsiteY822" fmla="*/ 5223321 h 5955635"/>
              <a:gd name="connsiteX823" fmla="*/ 4370125 w 6187971"/>
              <a:gd name="connsiteY823" fmla="*/ 5204997 h 5955635"/>
              <a:gd name="connsiteX824" fmla="*/ 4490158 w 6187971"/>
              <a:gd name="connsiteY824" fmla="*/ 5127546 h 5955635"/>
              <a:gd name="connsiteX825" fmla="*/ 4596679 w 6187971"/>
              <a:gd name="connsiteY825" fmla="*/ 5052983 h 5955635"/>
              <a:gd name="connsiteX826" fmla="*/ 4603762 w 6187971"/>
              <a:gd name="connsiteY826" fmla="*/ 5042050 h 5955635"/>
              <a:gd name="connsiteX827" fmla="*/ 4604725 w 6187971"/>
              <a:gd name="connsiteY827" fmla="*/ 5046554 h 5955635"/>
              <a:gd name="connsiteX828" fmla="*/ 4652038 w 6187971"/>
              <a:gd name="connsiteY828" fmla="*/ 5003479 h 5955635"/>
              <a:gd name="connsiteX829" fmla="*/ 4681642 w 6187971"/>
              <a:gd name="connsiteY829" fmla="*/ 4987735 h 5955635"/>
              <a:gd name="connsiteX830" fmla="*/ 4675213 w 6187971"/>
              <a:gd name="connsiteY830" fmla="*/ 4979689 h 5955635"/>
              <a:gd name="connsiteX831" fmla="*/ 4694847 w 6187971"/>
              <a:gd name="connsiteY831" fmla="*/ 4961365 h 5955635"/>
              <a:gd name="connsiteX832" fmla="*/ 4709321 w 6187971"/>
              <a:gd name="connsiteY832" fmla="*/ 4962983 h 5955635"/>
              <a:gd name="connsiteX833" fmla="*/ 4798482 w 6187971"/>
              <a:gd name="connsiteY833" fmla="*/ 4873290 h 5955635"/>
              <a:gd name="connsiteX834" fmla="*/ 4806527 w 6187971"/>
              <a:gd name="connsiteY834" fmla="*/ 4866861 h 5955635"/>
              <a:gd name="connsiteX835" fmla="*/ 4810069 w 6187971"/>
              <a:gd name="connsiteY835" fmla="*/ 4861394 h 5955635"/>
              <a:gd name="connsiteX836" fmla="*/ 4805565 w 6187971"/>
              <a:gd name="connsiteY836" fmla="*/ 4862357 h 5955635"/>
              <a:gd name="connsiteX837" fmla="*/ 4801060 w 6187971"/>
              <a:gd name="connsiteY837" fmla="*/ 4863319 h 5955635"/>
              <a:gd name="connsiteX838" fmla="*/ 4898266 w 6187971"/>
              <a:gd name="connsiteY838" fmla="*/ 4767198 h 5955635"/>
              <a:gd name="connsiteX839" fmla="*/ 4912741 w 6187971"/>
              <a:gd name="connsiteY839" fmla="*/ 4768815 h 5955635"/>
              <a:gd name="connsiteX840" fmla="*/ 5052449 w 6187971"/>
              <a:gd name="connsiteY840" fmla="*/ 4607097 h 5955635"/>
              <a:gd name="connsiteX841" fmla="*/ 5184765 w 6187971"/>
              <a:gd name="connsiteY841" fmla="*/ 4432830 h 5955635"/>
              <a:gd name="connsiteX842" fmla="*/ 5143881 w 6187971"/>
              <a:gd name="connsiteY842" fmla="*/ 4483951 h 5955635"/>
              <a:gd name="connsiteX843" fmla="*/ 5131330 w 6187971"/>
              <a:gd name="connsiteY843" fmla="*/ 4491343 h 5955635"/>
              <a:gd name="connsiteX844" fmla="*/ 5037974 w 6187971"/>
              <a:gd name="connsiteY844" fmla="*/ 4605480 h 5955635"/>
              <a:gd name="connsiteX845" fmla="*/ 4920480 w 6187971"/>
              <a:gd name="connsiteY845" fmla="*/ 4738904 h 5955635"/>
              <a:gd name="connsiteX846" fmla="*/ 4903425 w 6187971"/>
              <a:gd name="connsiteY846" fmla="*/ 4747257 h 5955635"/>
              <a:gd name="connsiteX847" fmla="*/ 4838404 w 6187971"/>
              <a:gd name="connsiteY847" fmla="*/ 4817664 h 5955635"/>
              <a:gd name="connsiteX848" fmla="*/ 4829395 w 6187971"/>
              <a:gd name="connsiteY848" fmla="*/ 4819589 h 5955635"/>
              <a:gd name="connsiteX849" fmla="*/ 4831320 w 6187971"/>
              <a:gd name="connsiteY849" fmla="*/ 4828597 h 5955635"/>
              <a:gd name="connsiteX850" fmla="*/ 4739274 w 6187971"/>
              <a:gd name="connsiteY850" fmla="*/ 4904777 h 5955635"/>
              <a:gd name="connsiteX851" fmla="*/ 4750861 w 6187971"/>
              <a:gd name="connsiteY851" fmla="*/ 4892883 h 5955635"/>
              <a:gd name="connsiteX852" fmla="*/ 4781119 w 6187971"/>
              <a:gd name="connsiteY852" fmla="*/ 4858161 h 5955635"/>
              <a:gd name="connsiteX853" fmla="*/ 4838096 w 6187971"/>
              <a:gd name="connsiteY853" fmla="*/ 4794182 h 5955635"/>
              <a:gd name="connsiteX854" fmla="*/ 4846142 w 6187971"/>
              <a:gd name="connsiteY854" fmla="*/ 4787753 h 5955635"/>
              <a:gd name="connsiteX855" fmla="*/ 4855150 w 6187971"/>
              <a:gd name="connsiteY855" fmla="*/ 4785829 h 5955635"/>
              <a:gd name="connsiteX856" fmla="*/ 4872859 w 6187971"/>
              <a:gd name="connsiteY856" fmla="*/ 4758497 h 5955635"/>
              <a:gd name="connsiteX857" fmla="*/ 4899577 w 6187971"/>
              <a:gd name="connsiteY857" fmla="*/ 4729241 h 5955635"/>
              <a:gd name="connsiteX858" fmla="*/ 4951393 w 6187971"/>
              <a:gd name="connsiteY858" fmla="*/ 4685203 h 5955635"/>
              <a:gd name="connsiteX859" fmla="*/ 4950431 w 6187971"/>
              <a:gd name="connsiteY859" fmla="*/ 4680699 h 5955635"/>
              <a:gd name="connsiteX860" fmla="*/ 4965561 w 6187971"/>
              <a:gd name="connsiteY860" fmla="*/ 4663338 h 5955635"/>
              <a:gd name="connsiteX861" fmla="*/ 4969103 w 6187971"/>
              <a:gd name="connsiteY861" fmla="*/ 4657871 h 5955635"/>
              <a:gd name="connsiteX862" fmla="*/ 4999362 w 6187971"/>
              <a:gd name="connsiteY862" fmla="*/ 4623149 h 5955635"/>
              <a:gd name="connsiteX863" fmla="*/ 5014491 w 6187971"/>
              <a:gd name="connsiteY863" fmla="*/ 4605787 h 5955635"/>
              <a:gd name="connsiteX864" fmla="*/ 5059879 w 6187971"/>
              <a:gd name="connsiteY864" fmla="*/ 4553704 h 5955635"/>
              <a:gd name="connsiteX865" fmla="*/ 5078551 w 6187971"/>
              <a:gd name="connsiteY865" fmla="*/ 4530876 h 5955635"/>
              <a:gd name="connsiteX866" fmla="*/ 5083055 w 6187971"/>
              <a:gd name="connsiteY866" fmla="*/ 4529914 h 5955635"/>
              <a:gd name="connsiteX867" fmla="*/ 5086597 w 6187971"/>
              <a:gd name="connsiteY867" fmla="*/ 4524447 h 5955635"/>
              <a:gd name="connsiteX868" fmla="*/ 5085635 w 6187971"/>
              <a:gd name="connsiteY868" fmla="*/ 4519944 h 5955635"/>
              <a:gd name="connsiteX869" fmla="*/ 5090139 w 6187971"/>
              <a:gd name="connsiteY869" fmla="*/ 4518982 h 5955635"/>
              <a:gd name="connsiteX870" fmla="*/ 5159358 w 6187971"/>
              <a:gd name="connsiteY870" fmla="*/ 4424129 h 5955635"/>
              <a:gd name="connsiteX871" fmla="*/ 5167403 w 6187971"/>
              <a:gd name="connsiteY871" fmla="*/ 4417701 h 5955635"/>
              <a:gd name="connsiteX872" fmla="*/ 5171907 w 6187971"/>
              <a:gd name="connsiteY872" fmla="*/ 4416738 h 5955635"/>
              <a:gd name="connsiteX873" fmla="*/ 5175450 w 6187971"/>
              <a:gd name="connsiteY873" fmla="*/ 4411272 h 5955635"/>
              <a:gd name="connsiteX874" fmla="*/ 5174487 w 6187971"/>
              <a:gd name="connsiteY874" fmla="*/ 4406768 h 5955635"/>
              <a:gd name="connsiteX875" fmla="*/ 5198318 w 6187971"/>
              <a:gd name="connsiteY875" fmla="*/ 4363999 h 5955635"/>
              <a:gd name="connsiteX876" fmla="*/ 5201860 w 6187971"/>
              <a:gd name="connsiteY876" fmla="*/ 4358534 h 5955635"/>
              <a:gd name="connsiteX877" fmla="*/ 5204439 w 6187971"/>
              <a:gd name="connsiteY877" fmla="*/ 4348563 h 5955635"/>
              <a:gd name="connsiteX878" fmla="*/ 5195619 w 6187971"/>
              <a:gd name="connsiteY878" fmla="*/ 4350447 h 5955635"/>
              <a:gd name="connsiteX879" fmla="*/ 5203077 w 6187971"/>
              <a:gd name="connsiteY879" fmla="*/ 4339435 h 5955635"/>
              <a:gd name="connsiteX880" fmla="*/ 5204128 w 6187971"/>
              <a:gd name="connsiteY880" fmla="*/ 4325131 h 5955635"/>
              <a:gd name="connsiteX881" fmla="*/ 5204204 w 6187971"/>
              <a:gd name="connsiteY881" fmla="*/ 4325020 h 5955635"/>
              <a:gd name="connsiteX882" fmla="*/ 5218092 w 6187971"/>
              <a:gd name="connsiteY882" fmla="*/ 4313267 h 5955635"/>
              <a:gd name="connsiteX883" fmla="*/ 5229887 w 6187971"/>
              <a:gd name="connsiteY883" fmla="*/ 4291321 h 5955635"/>
              <a:gd name="connsiteX884" fmla="*/ 5234391 w 6187971"/>
              <a:gd name="connsiteY884" fmla="*/ 4290358 h 5955635"/>
              <a:gd name="connsiteX885" fmla="*/ 5233429 w 6187971"/>
              <a:gd name="connsiteY885" fmla="*/ 4285854 h 5955635"/>
              <a:gd name="connsiteX886" fmla="*/ 5232466 w 6187971"/>
              <a:gd name="connsiteY886" fmla="*/ 4281350 h 5955635"/>
              <a:gd name="connsiteX887" fmla="*/ 5245016 w 6187971"/>
              <a:gd name="connsiteY887" fmla="*/ 4273959 h 5955635"/>
              <a:gd name="connsiteX888" fmla="*/ 5241474 w 6187971"/>
              <a:gd name="connsiteY888" fmla="*/ 4279425 h 5955635"/>
              <a:gd name="connsiteX889" fmla="*/ 5238895 w 6187971"/>
              <a:gd name="connsiteY889" fmla="*/ 4289396 h 5955635"/>
              <a:gd name="connsiteX890" fmla="*/ 5246941 w 6187971"/>
              <a:gd name="connsiteY890" fmla="*/ 4282967 h 5955635"/>
              <a:gd name="connsiteX891" fmla="*/ 5251445 w 6187971"/>
              <a:gd name="connsiteY891" fmla="*/ 4282005 h 5955635"/>
              <a:gd name="connsiteX892" fmla="*/ 5238240 w 6187971"/>
              <a:gd name="connsiteY892" fmla="*/ 4308374 h 5955635"/>
              <a:gd name="connsiteX893" fmla="*/ 5347073 w 6187971"/>
              <a:gd name="connsiteY893" fmla="*/ 4134414 h 5955635"/>
              <a:gd name="connsiteX894" fmla="*/ 5356737 w 6187971"/>
              <a:gd name="connsiteY894" fmla="*/ 4113510 h 5955635"/>
              <a:gd name="connsiteX895" fmla="*/ 5360278 w 6187971"/>
              <a:gd name="connsiteY895" fmla="*/ 4108045 h 5955635"/>
              <a:gd name="connsiteX896" fmla="*/ 5440163 w 6187971"/>
              <a:gd name="connsiteY896" fmla="*/ 3930850 h 5955635"/>
              <a:gd name="connsiteX897" fmla="*/ 5447247 w 6187971"/>
              <a:gd name="connsiteY897" fmla="*/ 3919918 h 5955635"/>
              <a:gd name="connsiteX898" fmla="*/ 5441125 w 6187971"/>
              <a:gd name="connsiteY898" fmla="*/ 3935354 h 5955635"/>
              <a:gd name="connsiteX899" fmla="*/ 5443050 w 6187971"/>
              <a:gd name="connsiteY899" fmla="*/ 3944362 h 5955635"/>
              <a:gd name="connsiteX900" fmla="*/ 5437891 w 6187971"/>
              <a:gd name="connsiteY900" fmla="*/ 3964303 h 5955635"/>
              <a:gd name="connsiteX901" fmla="*/ 5434349 w 6187971"/>
              <a:gd name="connsiteY901" fmla="*/ 3969770 h 5955635"/>
              <a:gd name="connsiteX902" fmla="*/ 5435311 w 6187971"/>
              <a:gd name="connsiteY902" fmla="*/ 3974273 h 5955635"/>
              <a:gd name="connsiteX903" fmla="*/ 5425955 w 6187971"/>
              <a:gd name="connsiteY903" fmla="*/ 4018659 h 5955635"/>
              <a:gd name="connsiteX904" fmla="*/ 5428535 w 6187971"/>
              <a:gd name="connsiteY904" fmla="*/ 4008688 h 5955635"/>
              <a:gd name="connsiteX905" fmla="*/ 5430460 w 6187971"/>
              <a:gd name="connsiteY905" fmla="*/ 4017697 h 5955635"/>
              <a:gd name="connsiteX906" fmla="*/ 5438505 w 6187971"/>
              <a:gd name="connsiteY906" fmla="*/ 4011268 h 5955635"/>
              <a:gd name="connsiteX907" fmla="*/ 5439468 w 6187971"/>
              <a:gd name="connsiteY907" fmla="*/ 4015773 h 5955635"/>
              <a:gd name="connsiteX908" fmla="*/ 5435926 w 6187971"/>
              <a:gd name="connsiteY908" fmla="*/ 4021238 h 5955635"/>
              <a:gd name="connsiteX909" fmla="*/ 5436889 w 6187971"/>
              <a:gd name="connsiteY909" fmla="*/ 4025742 h 5955635"/>
              <a:gd name="connsiteX910" fmla="*/ 5429150 w 6187971"/>
              <a:gd name="connsiteY910" fmla="*/ 4055653 h 5955635"/>
              <a:gd name="connsiteX911" fmla="*/ 5430112 w 6187971"/>
              <a:gd name="connsiteY911" fmla="*/ 4060158 h 5955635"/>
              <a:gd name="connsiteX912" fmla="*/ 5433654 w 6187971"/>
              <a:gd name="connsiteY912" fmla="*/ 4054691 h 5955635"/>
              <a:gd name="connsiteX913" fmla="*/ 5438158 w 6187971"/>
              <a:gd name="connsiteY913" fmla="*/ 4053729 h 5955635"/>
              <a:gd name="connsiteX914" fmla="*/ 5410438 w 6187971"/>
              <a:gd name="connsiteY914" fmla="*/ 4144425 h 5955635"/>
              <a:gd name="connsiteX915" fmla="*/ 5377252 w 6187971"/>
              <a:gd name="connsiteY915" fmla="*/ 4231578 h 5955635"/>
              <a:gd name="connsiteX916" fmla="*/ 5378214 w 6187971"/>
              <a:gd name="connsiteY916" fmla="*/ 4236082 h 5955635"/>
              <a:gd name="connsiteX917" fmla="*/ 5373710 w 6187971"/>
              <a:gd name="connsiteY917" fmla="*/ 4237045 h 5955635"/>
              <a:gd name="connsiteX918" fmla="*/ 5374672 w 6187971"/>
              <a:gd name="connsiteY918" fmla="*/ 4241549 h 5955635"/>
              <a:gd name="connsiteX919" fmla="*/ 5371130 w 6187971"/>
              <a:gd name="connsiteY919" fmla="*/ 4247016 h 5955635"/>
              <a:gd name="connsiteX920" fmla="*/ 5365009 w 6187971"/>
              <a:gd name="connsiteY920" fmla="*/ 4262452 h 5955635"/>
              <a:gd name="connsiteX921" fmla="*/ 5366934 w 6187971"/>
              <a:gd name="connsiteY921" fmla="*/ 4271460 h 5955635"/>
              <a:gd name="connsiteX922" fmla="*/ 5372092 w 6187971"/>
              <a:gd name="connsiteY922" fmla="*/ 4251519 h 5955635"/>
              <a:gd name="connsiteX923" fmla="*/ 5376597 w 6187971"/>
              <a:gd name="connsiteY923" fmla="*/ 4250557 h 5955635"/>
              <a:gd name="connsiteX924" fmla="*/ 5377559 w 6187971"/>
              <a:gd name="connsiteY924" fmla="*/ 4255061 h 5955635"/>
              <a:gd name="connsiteX925" fmla="*/ 5381101 w 6187971"/>
              <a:gd name="connsiteY925" fmla="*/ 4249594 h 5955635"/>
              <a:gd name="connsiteX926" fmla="*/ 5380139 w 6187971"/>
              <a:gd name="connsiteY926" fmla="*/ 4245091 h 5955635"/>
              <a:gd name="connsiteX927" fmla="*/ 5383681 w 6187971"/>
              <a:gd name="connsiteY927" fmla="*/ 4239624 h 5955635"/>
              <a:gd name="connsiteX928" fmla="*/ 5389802 w 6187971"/>
              <a:gd name="connsiteY928" fmla="*/ 4224188 h 5955635"/>
              <a:gd name="connsiteX929" fmla="*/ 5387877 w 6187971"/>
              <a:gd name="connsiteY929" fmla="*/ 4215179 h 5955635"/>
              <a:gd name="connsiteX930" fmla="*/ 5396885 w 6187971"/>
              <a:gd name="connsiteY930" fmla="*/ 4213255 h 5955635"/>
              <a:gd name="connsiteX931" fmla="*/ 5403662 w 6187971"/>
              <a:gd name="connsiteY931" fmla="*/ 4178840 h 5955635"/>
              <a:gd name="connsiteX932" fmla="*/ 5428147 w 6187971"/>
              <a:gd name="connsiteY932" fmla="*/ 4117093 h 5955635"/>
              <a:gd name="connsiteX933" fmla="*/ 5423643 w 6187971"/>
              <a:gd name="connsiteY933" fmla="*/ 4118055 h 5955635"/>
              <a:gd name="connsiteX934" fmla="*/ 5430726 w 6187971"/>
              <a:gd name="connsiteY934" fmla="*/ 4107123 h 5955635"/>
              <a:gd name="connsiteX935" fmla="*/ 5428802 w 6187971"/>
              <a:gd name="connsiteY935" fmla="*/ 4098114 h 5955635"/>
              <a:gd name="connsiteX936" fmla="*/ 5433306 w 6187971"/>
              <a:gd name="connsiteY936" fmla="*/ 4097152 h 5955635"/>
              <a:gd name="connsiteX937" fmla="*/ 5440389 w 6187971"/>
              <a:gd name="connsiteY937" fmla="*/ 4086220 h 5955635"/>
              <a:gd name="connsiteX938" fmla="*/ 5458446 w 6187971"/>
              <a:gd name="connsiteY938" fmla="*/ 4016427 h 5955635"/>
              <a:gd name="connsiteX939" fmla="*/ 5449438 w 6187971"/>
              <a:gd name="connsiteY939" fmla="*/ 4018351 h 5955635"/>
              <a:gd name="connsiteX940" fmla="*/ 5482318 w 6187971"/>
              <a:gd name="connsiteY940" fmla="*/ 3907715 h 5955635"/>
              <a:gd name="connsiteX941" fmla="*/ 5505533 w 6187971"/>
              <a:gd name="connsiteY941" fmla="*/ 3817982 h 5955635"/>
              <a:gd name="connsiteX942" fmla="*/ 5510038 w 6187971"/>
              <a:gd name="connsiteY942" fmla="*/ 3817020 h 5955635"/>
              <a:gd name="connsiteX943" fmla="*/ 5525514 w 6187971"/>
              <a:gd name="connsiteY943" fmla="*/ 3757197 h 5955635"/>
              <a:gd name="connsiteX944" fmla="*/ 5528401 w 6187971"/>
              <a:gd name="connsiteY944" fmla="*/ 3770709 h 5955635"/>
              <a:gd name="connsiteX945" fmla="*/ 5520048 w 6187971"/>
              <a:gd name="connsiteY945" fmla="*/ 3753656 h 5955635"/>
              <a:gd name="connsiteX946" fmla="*/ 5543571 w 6187971"/>
              <a:gd name="connsiteY946" fmla="*/ 3687405 h 5955635"/>
              <a:gd name="connsiteX947" fmla="*/ 5547113 w 6187971"/>
              <a:gd name="connsiteY947" fmla="*/ 3681939 h 5955635"/>
              <a:gd name="connsiteX948" fmla="*/ 5546151 w 6187971"/>
              <a:gd name="connsiteY948" fmla="*/ 3677434 h 5955635"/>
              <a:gd name="connsiteX949" fmla="*/ 5541647 w 6187971"/>
              <a:gd name="connsiteY949" fmla="*/ 3678397 h 5955635"/>
              <a:gd name="connsiteX950" fmla="*/ 5544226 w 6187971"/>
              <a:gd name="connsiteY950" fmla="*/ 3668427 h 5955635"/>
              <a:gd name="connsiteX951" fmla="*/ 5545189 w 6187971"/>
              <a:gd name="connsiteY951" fmla="*/ 3672930 h 5955635"/>
              <a:gd name="connsiteX952" fmla="*/ 5549693 w 6187971"/>
              <a:gd name="connsiteY952" fmla="*/ 3671968 h 5955635"/>
              <a:gd name="connsiteX953" fmla="*/ 5547768 w 6187971"/>
              <a:gd name="connsiteY953" fmla="*/ 3662960 h 5955635"/>
              <a:gd name="connsiteX954" fmla="*/ 5551310 w 6187971"/>
              <a:gd name="connsiteY954" fmla="*/ 3657493 h 5955635"/>
              <a:gd name="connsiteX955" fmla="*/ 5548423 w 6187971"/>
              <a:gd name="connsiteY955" fmla="*/ 3643981 h 5955635"/>
              <a:gd name="connsiteX956" fmla="*/ 5551003 w 6187971"/>
              <a:gd name="connsiteY956" fmla="*/ 3634011 h 5955635"/>
              <a:gd name="connsiteX957" fmla="*/ 5547461 w 6187971"/>
              <a:gd name="connsiteY957" fmla="*/ 3639478 h 5955635"/>
              <a:gd name="connsiteX958" fmla="*/ 5543919 w 6187971"/>
              <a:gd name="connsiteY958" fmla="*/ 3644943 h 5955635"/>
              <a:gd name="connsiteX959" fmla="*/ 5541995 w 6187971"/>
              <a:gd name="connsiteY959" fmla="*/ 3635936 h 5955635"/>
              <a:gd name="connsiteX960" fmla="*/ 5549733 w 6187971"/>
              <a:gd name="connsiteY960" fmla="*/ 3606025 h 5955635"/>
              <a:gd name="connsiteX961" fmla="*/ 5561668 w 6187971"/>
              <a:gd name="connsiteY961" fmla="*/ 3551669 h 5955635"/>
              <a:gd name="connsiteX962" fmla="*/ 5565210 w 6187971"/>
              <a:gd name="connsiteY962" fmla="*/ 3546202 h 5955635"/>
              <a:gd name="connsiteX963" fmla="*/ 5564248 w 6187971"/>
              <a:gd name="connsiteY963" fmla="*/ 3541699 h 5955635"/>
              <a:gd name="connsiteX964" fmla="*/ 5568445 w 6187971"/>
              <a:gd name="connsiteY964" fmla="*/ 3517253 h 5955635"/>
              <a:gd name="connsiteX965" fmla="*/ 5569100 w 6187971"/>
              <a:gd name="connsiteY965" fmla="*/ 3498276 h 5955635"/>
              <a:gd name="connsiteX966" fmla="*/ 5580380 w 6187971"/>
              <a:gd name="connsiteY966" fmla="*/ 3462898 h 5955635"/>
              <a:gd name="connsiteX967" fmla="*/ 5584885 w 6187971"/>
              <a:gd name="connsiteY967" fmla="*/ 3461936 h 5955635"/>
              <a:gd name="connsiteX968" fmla="*/ 5582960 w 6187971"/>
              <a:gd name="connsiteY968" fmla="*/ 3452927 h 5955635"/>
              <a:gd name="connsiteX969" fmla="*/ 5581998 w 6187971"/>
              <a:gd name="connsiteY969" fmla="*/ 3448424 h 5955635"/>
              <a:gd name="connsiteX970" fmla="*/ 5578456 w 6187971"/>
              <a:gd name="connsiteY970" fmla="*/ 3453889 h 5955635"/>
              <a:gd name="connsiteX971" fmla="*/ 5585232 w 6187971"/>
              <a:gd name="connsiteY971" fmla="*/ 3419474 h 5955635"/>
              <a:gd name="connsiteX972" fmla="*/ 5588774 w 6187971"/>
              <a:gd name="connsiteY972" fmla="*/ 3414008 h 5955635"/>
              <a:gd name="connsiteX973" fmla="*/ 5587812 w 6187971"/>
              <a:gd name="connsiteY973" fmla="*/ 3409504 h 5955635"/>
              <a:gd name="connsiteX974" fmla="*/ 5590084 w 6187971"/>
              <a:gd name="connsiteY974" fmla="*/ 3376051 h 5955635"/>
              <a:gd name="connsiteX975" fmla="*/ 5591047 w 6187971"/>
              <a:gd name="connsiteY975" fmla="*/ 3380555 h 5955635"/>
              <a:gd name="connsiteX976" fmla="*/ 5593934 w 6187971"/>
              <a:gd name="connsiteY976" fmla="*/ 3394067 h 5955635"/>
              <a:gd name="connsiteX977" fmla="*/ 5596512 w 6187971"/>
              <a:gd name="connsiteY977" fmla="*/ 3384097 h 5955635"/>
              <a:gd name="connsiteX978" fmla="*/ 5600054 w 6187971"/>
              <a:gd name="connsiteY978" fmla="*/ 3378631 h 5955635"/>
              <a:gd name="connsiteX979" fmla="*/ 5599399 w 6187971"/>
              <a:gd name="connsiteY979" fmla="*/ 3397610 h 5955635"/>
              <a:gd name="connsiteX980" fmla="*/ 5609370 w 6187971"/>
              <a:gd name="connsiteY980" fmla="*/ 3400188 h 5955635"/>
              <a:gd name="connsiteX981" fmla="*/ 5616146 w 6187971"/>
              <a:gd name="connsiteY981" fmla="*/ 3365773 h 5955635"/>
              <a:gd name="connsiteX982" fmla="*/ 5619688 w 6187971"/>
              <a:gd name="connsiteY982" fmla="*/ 3360307 h 5955635"/>
              <a:gd name="connsiteX983" fmla="*/ 5618726 w 6187971"/>
              <a:gd name="connsiteY983" fmla="*/ 3355803 h 5955635"/>
              <a:gd name="connsiteX984" fmla="*/ 5617764 w 6187971"/>
              <a:gd name="connsiteY984" fmla="*/ 3351299 h 5955635"/>
              <a:gd name="connsiteX985" fmla="*/ 5614222 w 6187971"/>
              <a:gd name="connsiteY985" fmla="*/ 3356765 h 5955635"/>
              <a:gd name="connsiteX986" fmla="*/ 5611335 w 6187971"/>
              <a:gd name="connsiteY986" fmla="*/ 3343253 h 5955635"/>
              <a:gd name="connsiteX987" fmla="*/ 5605868 w 6187971"/>
              <a:gd name="connsiteY987" fmla="*/ 3339711 h 5955635"/>
              <a:gd name="connsiteX988" fmla="*/ 5601672 w 6187971"/>
              <a:gd name="connsiteY988" fmla="*/ 3364156 h 5955635"/>
              <a:gd name="connsiteX989" fmla="*/ 5600710 w 6187971"/>
              <a:gd name="connsiteY989" fmla="*/ 3359652 h 5955635"/>
              <a:gd name="connsiteX990" fmla="*/ 5594281 w 6187971"/>
              <a:gd name="connsiteY990" fmla="*/ 3351607 h 5955635"/>
              <a:gd name="connsiteX991" fmla="*/ 5592057 w 6187971"/>
              <a:gd name="connsiteY991" fmla="*/ 3360201 h 5955635"/>
              <a:gd name="connsiteX992" fmla="*/ 5590783 w 6187971"/>
              <a:gd name="connsiteY992" fmla="*/ 3351765 h 5955635"/>
              <a:gd name="connsiteX993" fmla="*/ 5593974 w 6187971"/>
              <a:gd name="connsiteY993" fmla="*/ 3328124 h 5955635"/>
              <a:gd name="connsiteX994" fmla="*/ 5577575 w 6187971"/>
              <a:gd name="connsiteY994" fmla="*/ 3317498 h 5955635"/>
              <a:gd name="connsiteX995" fmla="*/ 5583041 w 6187971"/>
              <a:gd name="connsiteY995" fmla="*/ 3321040 h 5955635"/>
              <a:gd name="connsiteX996" fmla="*/ 5587545 w 6187971"/>
              <a:gd name="connsiteY996" fmla="*/ 3320078 h 5955635"/>
              <a:gd name="connsiteX997" fmla="*/ 5592049 w 6187971"/>
              <a:gd name="connsiteY997" fmla="*/ 3319116 h 5955635"/>
              <a:gd name="connsiteX998" fmla="*/ 5590125 w 6187971"/>
              <a:gd name="connsiteY998" fmla="*/ 3310107 h 5955635"/>
              <a:gd name="connsiteX999" fmla="*/ 5589163 w 6187971"/>
              <a:gd name="connsiteY999" fmla="*/ 3305604 h 5955635"/>
              <a:gd name="connsiteX1000" fmla="*/ 5596246 w 6187971"/>
              <a:gd name="connsiteY1000" fmla="*/ 3294671 h 5955635"/>
              <a:gd name="connsiteX1001" fmla="*/ 5598170 w 6187971"/>
              <a:gd name="connsiteY1001" fmla="*/ 3303679 h 5955635"/>
              <a:gd name="connsiteX1002" fmla="*/ 5602675 w 6187971"/>
              <a:gd name="connsiteY1002" fmla="*/ 3302717 h 5955635"/>
              <a:gd name="connsiteX1003" fmla="*/ 5605254 w 6187971"/>
              <a:gd name="connsiteY1003" fmla="*/ 3292746 h 5955635"/>
              <a:gd name="connsiteX1004" fmla="*/ 5603330 w 6187971"/>
              <a:gd name="connsiteY1004" fmla="*/ 3283738 h 5955635"/>
              <a:gd name="connsiteX1005" fmla="*/ 5592397 w 6187971"/>
              <a:gd name="connsiteY1005" fmla="*/ 3276655 h 5955635"/>
              <a:gd name="connsiteX1006" fmla="*/ 5586930 w 6187971"/>
              <a:gd name="connsiteY1006" fmla="*/ 3273113 h 5955635"/>
              <a:gd name="connsiteX1007" fmla="*/ 5583389 w 6187971"/>
              <a:gd name="connsiteY1007" fmla="*/ 3278580 h 5955635"/>
              <a:gd name="connsiteX1008" fmla="*/ 5583081 w 6187971"/>
              <a:gd name="connsiteY1008" fmla="*/ 3255097 h 5955635"/>
              <a:gd name="connsiteX1009" fmla="*/ 5585968 w 6187971"/>
              <a:gd name="connsiteY1009" fmla="*/ 3268609 h 5955635"/>
              <a:gd name="connsiteX1010" fmla="*/ 5591127 w 6187971"/>
              <a:gd name="connsiteY1010" fmla="*/ 3248668 h 5955635"/>
              <a:gd name="connsiteX1011" fmla="*/ 5595632 w 6187971"/>
              <a:gd name="connsiteY1011" fmla="*/ 3247705 h 5955635"/>
              <a:gd name="connsiteX1012" fmla="*/ 5594669 w 6187971"/>
              <a:gd name="connsiteY1012" fmla="*/ 3243202 h 5955635"/>
              <a:gd name="connsiteX1013" fmla="*/ 5593707 w 6187971"/>
              <a:gd name="connsiteY1013" fmla="*/ 3238698 h 5955635"/>
              <a:gd name="connsiteX1014" fmla="*/ 5589203 w 6187971"/>
              <a:gd name="connsiteY1014" fmla="*/ 3239660 h 5955635"/>
              <a:gd name="connsiteX1015" fmla="*/ 5596286 w 6187971"/>
              <a:gd name="connsiteY1015" fmla="*/ 3228728 h 5955635"/>
              <a:gd name="connsiteX1016" fmla="*/ 5590512 w 6187971"/>
              <a:gd name="connsiteY1016" fmla="*/ 3201704 h 5955635"/>
              <a:gd name="connsiteX1017" fmla="*/ 5592437 w 6187971"/>
              <a:gd name="connsiteY1017" fmla="*/ 3210711 h 5955635"/>
              <a:gd name="connsiteX1018" fmla="*/ 5595672 w 6187971"/>
              <a:gd name="connsiteY1018" fmla="*/ 3181763 h 5955635"/>
              <a:gd name="connsiteX1019" fmla="*/ 5601139 w 6187971"/>
              <a:gd name="connsiteY1019" fmla="*/ 3185304 h 5955635"/>
              <a:gd name="connsiteX1020" fmla="*/ 5600176 w 6187971"/>
              <a:gd name="connsiteY1020" fmla="*/ 3180800 h 5955635"/>
              <a:gd name="connsiteX1021" fmla="*/ 5604680 w 6187971"/>
              <a:gd name="connsiteY1021" fmla="*/ 3179838 h 5955635"/>
              <a:gd name="connsiteX1022" fmla="*/ 5610146 w 6187971"/>
              <a:gd name="connsiteY1022" fmla="*/ 3183379 h 5955635"/>
              <a:gd name="connsiteX1023" fmla="*/ 5609799 w 6187971"/>
              <a:gd name="connsiteY1023" fmla="*/ 3225841 h 5955635"/>
              <a:gd name="connsiteX1024" fmla="*/ 5605295 w 6187971"/>
              <a:gd name="connsiteY1024" fmla="*/ 3226803 h 5955635"/>
              <a:gd name="connsiteX1025" fmla="*/ 5604639 w 6187971"/>
              <a:gd name="connsiteY1025" fmla="*/ 3245781 h 5955635"/>
              <a:gd name="connsiteX1026" fmla="*/ 5610761 w 6187971"/>
              <a:gd name="connsiteY1026" fmla="*/ 3230344 h 5955635"/>
              <a:gd name="connsiteX1027" fmla="*/ 5611068 w 6187971"/>
              <a:gd name="connsiteY1027" fmla="*/ 3253827 h 5955635"/>
              <a:gd name="connsiteX1028" fmla="*/ 5607526 w 6187971"/>
              <a:gd name="connsiteY1028" fmla="*/ 3259294 h 5955635"/>
              <a:gd name="connsiteX1029" fmla="*/ 5608488 w 6187971"/>
              <a:gd name="connsiteY1029" fmla="*/ 3263797 h 5955635"/>
              <a:gd name="connsiteX1030" fmla="*/ 5613955 w 6187971"/>
              <a:gd name="connsiteY1030" fmla="*/ 3267339 h 5955635"/>
              <a:gd name="connsiteX1031" fmla="*/ 5617497 w 6187971"/>
              <a:gd name="connsiteY1031" fmla="*/ 3261873 h 5955635"/>
              <a:gd name="connsiteX1032" fmla="*/ 5620076 w 6187971"/>
              <a:gd name="connsiteY1032" fmla="*/ 3251903 h 5955635"/>
              <a:gd name="connsiteX1033" fmla="*/ 5619114 w 6187971"/>
              <a:gd name="connsiteY1033" fmla="*/ 3247399 h 5955635"/>
              <a:gd name="connsiteX1034" fmla="*/ 5614610 w 6187971"/>
              <a:gd name="connsiteY1034" fmla="*/ 3248361 h 5955635"/>
              <a:gd name="connsiteX1035" fmla="*/ 5614651 w 6187971"/>
              <a:gd name="connsiteY1035" fmla="*/ 3182417 h 5955635"/>
              <a:gd name="connsiteX1036" fmla="*/ 5618192 w 6187971"/>
              <a:gd name="connsiteY1036" fmla="*/ 3176951 h 5955635"/>
              <a:gd name="connsiteX1037" fmla="*/ 5617229 w 6187971"/>
              <a:gd name="connsiteY1037" fmla="*/ 3172447 h 5955635"/>
              <a:gd name="connsiteX1038" fmla="*/ 5616267 w 6187971"/>
              <a:gd name="connsiteY1038" fmla="*/ 3167943 h 5955635"/>
              <a:gd name="connsiteX1039" fmla="*/ 5619502 w 6187971"/>
              <a:gd name="connsiteY1039" fmla="*/ 3138994 h 5955635"/>
              <a:gd name="connsiteX1040" fmla="*/ 5614998 w 6187971"/>
              <a:gd name="connsiteY1040" fmla="*/ 3139956 h 5955635"/>
              <a:gd name="connsiteX1041" fmla="*/ 5618540 w 6187971"/>
              <a:gd name="connsiteY1041" fmla="*/ 3134491 h 5955635"/>
              <a:gd name="connsiteX1042" fmla="*/ 5621120 w 6187971"/>
              <a:gd name="connsiteY1042" fmla="*/ 3124519 h 5955635"/>
              <a:gd name="connsiteX1043" fmla="*/ 5615653 w 6187971"/>
              <a:gd name="connsiteY1043" fmla="*/ 3120977 h 5955635"/>
              <a:gd name="connsiteX1044" fmla="*/ 5607995 w 6187971"/>
              <a:gd name="connsiteY1044" fmla="*/ 3019002 h 5955635"/>
              <a:gd name="connsiteX1045" fmla="*/ 5610575 w 6187971"/>
              <a:gd name="connsiteY1045" fmla="*/ 3009032 h 5955635"/>
              <a:gd name="connsiteX1046" fmla="*/ 5609613 w 6187971"/>
              <a:gd name="connsiteY1046" fmla="*/ 3004527 h 5955635"/>
              <a:gd name="connsiteX1047" fmla="*/ 5605109 w 6187971"/>
              <a:gd name="connsiteY1047" fmla="*/ 3005490 h 5955635"/>
              <a:gd name="connsiteX1048" fmla="*/ 5608343 w 6187971"/>
              <a:gd name="connsiteY1048" fmla="*/ 2976541 h 5955635"/>
              <a:gd name="connsiteX1049" fmla="*/ 5607380 w 6187971"/>
              <a:gd name="connsiteY1049" fmla="*/ 2972037 h 5955635"/>
              <a:gd name="connsiteX1050" fmla="*/ 5605456 w 6187971"/>
              <a:gd name="connsiteY1050" fmla="*/ 2963029 h 5955635"/>
              <a:gd name="connsiteX1051" fmla="*/ 5604494 w 6187971"/>
              <a:gd name="connsiteY1051" fmla="*/ 2958525 h 5955635"/>
              <a:gd name="connsiteX1052" fmla="*/ 5608036 w 6187971"/>
              <a:gd name="connsiteY1052" fmla="*/ 2953059 h 5955635"/>
              <a:gd name="connsiteX1053" fmla="*/ 5607073 w 6187971"/>
              <a:gd name="connsiteY1053" fmla="*/ 2948555 h 5955635"/>
              <a:gd name="connsiteX1054" fmla="*/ 5601300 w 6187971"/>
              <a:gd name="connsiteY1054" fmla="*/ 2921531 h 5955635"/>
              <a:gd name="connsiteX1055" fmla="*/ 5600338 w 6187971"/>
              <a:gd name="connsiteY1055" fmla="*/ 2917026 h 5955635"/>
              <a:gd name="connsiteX1056" fmla="*/ 5598413 w 6187971"/>
              <a:gd name="connsiteY1056" fmla="*/ 2908019 h 5955635"/>
              <a:gd name="connsiteX1057" fmla="*/ 5597451 w 6187971"/>
              <a:gd name="connsiteY1057" fmla="*/ 2903514 h 5955635"/>
              <a:gd name="connsiteX1058" fmla="*/ 5590715 w 6187971"/>
              <a:gd name="connsiteY1058" fmla="*/ 2871986 h 5955635"/>
              <a:gd name="connsiteX1059" fmla="*/ 5595874 w 6187971"/>
              <a:gd name="connsiteY1059" fmla="*/ 2852045 h 5955635"/>
              <a:gd name="connsiteX1060" fmla="*/ 5599416 w 6187971"/>
              <a:gd name="connsiteY1060" fmla="*/ 2846579 h 5955635"/>
              <a:gd name="connsiteX1061" fmla="*/ 5598453 w 6187971"/>
              <a:gd name="connsiteY1061" fmla="*/ 2842075 h 5955635"/>
              <a:gd name="connsiteX1062" fmla="*/ 5593950 w 6187971"/>
              <a:gd name="connsiteY1062" fmla="*/ 2843037 h 5955635"/>
              <a:gd name="connsiteX1063" fmla="*/ 5594912 w 6187971"/>
              <a:gd name="connsiteY1063" fmla="*/ 2847541 h 5955635"/>
              <a:gd name="connsiteX1064" fmla="*/ 5586559 w 6187971"/>
              <a:gd name="connsiteY1064" fmla="*/ 2830487 h 5955635"/>
              <a:gd name="connsiteX1065" fmla="*/ 5595567 w 6187971"/>
              <a:gd name="connsiteY1065" fmla="*/ 2828563 h 5955635"/>
              <a:gd name="connsiteX1066" fmla="*/ 5600701 w 6187971"/>
              <a:gd name="connsiteY1066" fmla="*/ 2831889 h 5955635"/>
              <a:gd name="connsiteX1067" fmla="*/ 5604441 w 6187971"/>
              <a:gd name="connsiteY1067" fmla="*/ 2857353 h 5955635"/>
              <a:gd name="connsiteX1068" fmla="*/ 5620278 w 6187971"/>
              <a:gd name="connsiteY1068" fmla="*/ 2922185 h 5955635"/>
              <a:gd name="connsiteX1069" fmla="*/ 5616736 w 6187971"/>
              <a:gd name="connsiteY1069" fmla="*/ 2927652 h 5955635"/>
              <a:gd name="connsiteX1070" fmla="*/ 5617699 w 6187971"/>
              <a:gd name="connsiteY1070" fmla="*/ 2932156 h 5955635"/>
              <a:gd name="connsiteX1071" fmla="*/ 5627014 w 6187971"/>
              <a:gd name="connsiteY1071" fmla="*/ 2953713 h 5955635"/>
              <a:gd name="connsiteX1072" fmla="*/ 5623165 w 6187971"/>
              <a:gd name="connsiteY1072" fmla="*/ 2935697 h 5955635"/>
              <a:gd name="connsiteX1073" fmla="*/ 5628632 w 6187971"/>
              <a:gd name="connsiteY1073" fmla="*/ 2939239 h 5955635"/>
              <a:gd name="connsiteX1074" fmla="*/ 5627670 w 6187971"/>
              <a:gd name="connsiteY1074" fmla="*/ 2934735 h 5955635"/>
              <a:gd name="connsiteX1075" fmla="*/ 5626707 w 6187971"/>
              <a:gd name="connsiteY1075" fmla="*/ 2930231 h 5955635"/>
              <a:gd name="connsiteX1076" fmla="*/ 5625745 w 6187971"/>
              <a:gd name="connsiteY1076" fmla="*/ 2925727 h 5955635"/>
              <a:gd name="connsiteX1077" fmla="*/ 5638642 w 6187971"/>
              <a:gd name="connsiteY1077" fmla="*/ 2875875 h 5955635"/>
              <a:gd name="connsiteX1078" fmla="*/ 5658009 w 6187971"/>
              <a:gd name="connsiteY1078" fmla="*/ 2768126 h 5955635"/>
              <a:gd name="connsiteX1079" fmla="*/ 5661551 w 6187971"/>
              <a:gd name="connsiteY1079" fmla="*/ 2762659 h 5955635"/>
              <a:gd name="connsiteX1080" fmla="*/ 5665093 w 6187971"/>
              <a:gd name="connsiteY1080" fmla="*/ 2757194 h 5955635"/>
              <a:gd name="connsiteX1081" fmla="*/ 5670559 w 6187971"/>
              <a:gd name="connsiteY1081" fmla="*/ 2760735 h 5955635"/>
              <a:gd name="connsiteX1082" fmla="*/ 5667672 w 6187971"/>
              <a:gd name="connsiteY1082" fmla="*/ 2747222 h 5955635"/>
              <a:gd name="connsiteX1083" fmla="*/ 5667406 w 6187971"/>
              <a:gd name="connsiteY1083" fmla="*/ 2657797 h 5955635"/>
              <a:gd name="connsiteX1084" fmla="*/ 5673834 w 6187971"/>
              <a:gd name="connsiteY1084" fmla="*/ 2665842 h 5955635"/>
              <a:gd name="connsiteX1085" fmla="*/ 5689312 w 6187971"/>
              <a:gd name="connsiteY1085" fmla="*/ 2606020 h 5955635"/>
              <a:gd name="connsiteX1086" fmla="*/ 5691236 w 6187971"/>
              <a:gd name="connsiteY1086" fmla="*/ 2615028 h 5955635"/>
              <a:gd name="connsiteX1087" fmla="*/ 5692198 w 6187971"/>
              <a:gd name="connsiteY1087" fmla="*/ 2619532 h 5955635"/>
              <a:gd name="connsiteX1088" fmla="*/ 5695739 w 6187971"/>
              <a:gd name="connsiteY1088" fmla="*/ 2614066 h 5955635"/>
              <a:gd name="connsiteX1089" fmla="*/ 5693815 w 6187971"/>
              <a:gd name="connsiteY1089" fmla="*/ 2605058 h 5955635"/>
              <a:gd name="connsiteX1090" fmla="*/ 5709211 w 6187971"/>
              <a:gd name="connsiteY1090" fmla="*/ 2677123 h 5955635"/>
              <a:gd name="connsiteX1091" fmla="*/ 5729234 w 6187971"/>
              <a:gd name="connsiteY1091" fmla="*/ 2550395 h 5955635"/>
              <a:gd name="connsiteX1092" fmla="*/ 5744362 w 6187971"/>
              <a:gd name="connsiteY1092" fmla="*/ 2533034 h 5955635"/>
              <a:gd name="connsiteX1093" fmla="*/ 5538793 w 6187971"/>
              <a:gd name="connsiteY1093" fmla="*/ 2562824 h 5955635"/>
              <a:gd name="connsiteX1094" fmla="*/ 5560618 w 6187971"/>
              <a:gd name="connsiteY1094" fmla="*/ 2642934 h 5955635"/>
              <a:gd name="connsiteX1095" fmla="*/ 5581828 w 6187971"/>
              <a:gd name="connsiteY1095" fmla="*/ 2676080 h 5955635"/>
              <a:gd name="connsiteX1096" fmla="*/ 5595955 w 6187971"/>
              <a:gd name="connsiteY1096" fmla="*/ 2720158 h 5955635"/>
              <a:gd name="connsiteX1097" fmla="*/ 5603306 w 6187971"/>
              <a:gd name="connsiteY1097" fmla="*/ 2798652 h 5955635"/>
              <a:gd name="connsiteX1098" fmla="*/ 5597839 w 6187971"/>
              <a:gd name="connsiteY1098" fmla="*/ 2795110 h 5955635"/>
              <a:gd name="connsiteX1099" fmla="*/ 5598802 w 6187971"/>
              <a:gd name="connsiteY1099" fmla="*/ 2799614 h 5955635"/>
              <a:gd name="connsiteX1100" fmla="*/ 5598146 w 6187971"/>
              <a:gd name="connsiteY1100" fmla="*/ 2818592 h 5955635"/>
              <a:gd name="connsiteX1101" fmla="*/ 5599109 w 6187971"/>
              <a:gd name="connsiteY1101" fmla="*/ 2823096 h 5955635"/>
              <a:gd name="connsiteX1102" fmla="*/ 5594817 w 6187971"/>
              <a:gd name="connsiteY1102" fmla="*/ 2824013 h 5955635"/>
              <a:gd name="connsiteX1103" fmla="*/ 5593589 w 6187971"/>
              <a:gd name="connsiteY1103" fmla="*/ 2816549 h 5955635"/>
              <a:gd name="connsiteX1104" fmla="*/ 5584327 w 6187971"/>
              <a:gd name="connsiteY1104" fmla="*/ 2797996 h 5955635"/>
              <a:gd name="connsiteX1105" fmla="*/ 5587868 w 6187971"/>
              <a:gd name="connsiteY1105" fmla="*/ 2792530 h 5955635"/>
              <a:gd name="connsiteX1106" fmla="*/ 5586906 w 6187971"/>
              <a:gd name="connsiteY1106" fmla="*/ 2788027 h 5955635"/>
              <a:gd name="connsiteX1107" fmla="*/ 5590448 w 6187971"/>
              <a:gd name="connsiteY1107" fmla="*/ 2782560 h 5955635"/>
              <a:gd name="connsiteX1108" fmla="*/ 5589486 w 6187971"/>
              <a:gd name="connsiteY1108" fmla="*/ 2778056 h 5955635"/>
              <a:gd name="connsiteX1109" fmla="*/ 5584982 w 6187971"/>
              <a:gd name="connsiteY1109" fmla="*/ 2779018 h 5955635"/>
              <a:gd name="connsiteX1110" fmla="*/ 5572780 w 6187971"/>
              <a:gd name="connsiteY1110" fmla="*/ 2743948 h 5955635"/>
              <a:gd name="connsiteX1111" fmla="*/ 5577284 w 6187971"/>
              <a:gd name="connsiteY1111" fmla="*/ 2742986 h 5955635"/>
              <a:gd name="connsiteX1112" fmla="*/ 5575359 w 6187971"/>
              <a:gd name="connsiteY1112" fmla="*/ 2733977 h 5955635"/>
              <a:gd name="connsiteX1113" fmla="*/ 5574397 w 6187971"/>
              <a:gd name="connsiteY1113" fmla="*/ 2729474 h 5955635"/>
              <a:gd name="connsiteX1114" fmla="*/ 5569278 w 6187971"/>
              <a:gd name="connsiteY1114" fmla="*/ 2683471 h 5955635"/>
              <a:gd name="connsiteX1115" fmla="*/ 5564774 w 6187971"/>
              <a:gd name="connsiteY1115" fmla="*/ 2684433 h 5955635"/>
              <a:gd name="connsiteX1116" fmla="*/ 5568316 w 6187971"/>
              <a:gd name="connsiteY1116" fmla="*/ 2678967 h 5955635"/>
              <a:gd name="connsiteX1117" fmla="*/ 5562849 w 6187971"/>
              <a:gd name="connsiteY1117" fmla="*/ 2675425 h 5955635"/>
              <a:gd name="connsiteX1118" fmla="*/ 5557076 w 6187971"/>
              <a:gd name="connsiteY1118" fmla="*/ 2648401 h 5955635"/>
              <a:gd name="connsiteX1119" fmla="*/ 5549686 w 6187971"/>
              <a:gd name="connsiteY1119" fmla="*/ 2635851 h 5955635"/>
              <a:gd name="connsiteX1120" fmla="*/ 5553227 w 6187971"/>
              <a:gd name="connsiteY1120" fmla="*/ 2630384 h 5955635"/>
              <a:gd name="connsiteX1121" fmla="*/ 5543257 w 6187971"/>
              <a:gd name="connsiteY1121" fmla="*/ 2627805 h 5955635"/>
              <a:gd name="connsiteX1122" fmla="*/ 5547761 w 6187971"/>
              <a:gd name="connsiteY1122" fmla="*/ 2626843 h 5955635"/>
              <a:gd name="connsiteX1123" fmla="*/ 5546799 w 6187971"/>
              <a:gd name="connsiteY1123" fmla="*/ 2622339 h 5955635"/>
              <a:gd name="connsiteX1124" fmla="*/ 5545837 w 6187971"/>
              <a:gd name="connsiteY1124" fmla="*/ 2617834 h 5955635"/>
              <a:gd name="connsiteX1125" fmla="*/ 5544874 w 6187971"/>
              <a:gd name="connsiteY1125" fmla="*/ 2613331 h 5955635"/>
              <a:gd name="connsiteX1126" fmla="*/ 5543912 w 6187971"/>
              <a:gd name="connsiteY1126" fmla="*/ 2608826 h 5955635"/>
              <a:gd name="connsiteX1127" fmla="*/ 5546491 w 6187971"/>
              <a:gd name="connsiteY1127" fmla="*/ 2598857 h 5955635"/>
              <a:gd name="connsiteX1128" fmla="*/ 5540063 w 6187971"/>
              <a:gd name="connsiteY1128" fmla="*/ 2590810 h 5955635"/>
              <a:gd name="connsiteX1129" fmla="*/ 5538793 w 6187971"/>
              <a:gd name="connsiteY1129" fmla="*/ 2562824 h 5955635"/>
              <a:gd name="connsiteX1130" fmla="*/ 665421 w 6187971"/>
              <a:gd name="connsiteY1130" fmla="*/ 3538061 h 5955635"/>
              <a:gd name="connsiteX1131" fmla="*/ 668307 w 6187971"/>
              <a:gd name="connsiteY1131" fmla="*/ 3551573 h 5955635"/>
              <a:gd name="connsiteX1132" fmla="*/ 661880 w 6187971"/>
              <a:gd name="connsiteY1132" fmla="*/ 3543528 h 5955635"/>
              <a:gd name="connsiteX1133" fmla="*/ 665421 w 6187971"/>
              <a:gd name="connsiteY1133" fmla="*/ 3538061 h 5955635"/>
              <a:gd name="connsiteX1134" fmla="*/ 727864 w 6187971"/>
              <a:gd name="connsiteY1134" fmla="*/ 3477624 h 5955635"/>
              <a:gd name="connsiteX1135" fmla="*/ 733330 w 6187971"/>
              <a:gd name="connsiteY1135" fmla="*/ 3481166 h 5955635"/>
              <a:gd name="connsiteX1136" fmla="*/ 729788 w 6187971"/>
              <a:gd name="connsiteY1136" fmla="*/ 3486633 h 5955635"/>
              <a:gd name="connsiteX1137" fmla="*/ 727864 w 6187971"/>
              <a:gd name="connsiteY1137" fmla="*/ 3477624 h 5955635"/>
              <a:gd name="connsiteX1138" fmla="*/ 5425431 w 6187971"/>
              <a:gd name="connsiteY1138" fmla="*/ 2252659 h 5955635"/>
              <a:gd name="connsiteX1139" fmla="*/ 5432822 w 6187971"/>
              <a:gd name="connsiteY1139" fmla="*/ 2265209 h 5955635"/>
              <a:gd name="connsiteX1140" fmla="*/ 5433785 w 6187971"/>
              <a:gd name="connsiteY1140" fmla="*/ 2269713 h 5955635"/>
              <a:gd name="connsiteX1141" fmla="*/ 5434747 w 6187971"/>
              <a:gd name="connsiteY1141" fmla="*/ 2274217 h 5955635"/>
              <a:gd name="connsiteX1142" fmla="*/ 5435709 w 6187971"/>
              <a:gd name="connsiteY1142" fmla="*/ 2278721 h 5955635"/>
              <a:gd name="connsiteX1143" fmla="*/ 5429280 w 6187971"/>
              <a:gd name="connsiteY1143" fmla="*/ 2270676 h 5955635"/>
              <a:gd name="connsiteX1144" fmla="*/ 5425431 w 6187971"/>
              <a:gd name="connsiteY1144" fmla="*/ 2252659 h 5955635"/>
              <a:gd name="connsiteX1145" fmla="*/ 697152 w 6187971"/>
              <a:gd name="connsiteY1145" fmla="*/ 3201608 h 5955635"/>
              <a:gd name="connsiteX1146" fmla="*/ 701656 w 6187971"/>
              <a:gd name="connsiteY1146" fmla="*/ 3200646 h 5955635"/>
              <a:gd name="connsiteX1147" fmla="*/ 702618 w 6187971"/>
              <a:gd name="connsiteY1147" fmla="*/ 3205149 h 5955635"/>
              <a:gd name="connsiteX1148" fmla="*/ 697152 w 6187971"/>
              <a:gd name="connsiteY1148" fmla="*/ 3201608 h 5955635"/>
              <a:gd name="connsiteX1149" fmla="*/ 23704 w 6187971"/>
              <a:gd name="connsiteY1149" fmla="*/ 3000785 h 5955635"/>
              <a:gd name="connsiteX1150" fmla="*/ 25950 w 6187971"/>
              <a:gd name="connsiteY1150" fmla="*/ 3003797 h 5955635"/>
              <a:gd name="connsiteX1151" fmla="*/ 28196 w 6187971"/>
              <a:gd name="connsiteY1151" fmla="*/ 3006809 h 5955635"/>
              <a:gd name="connsiteX1152" fmla="*/ 22935 w 6187971"/>
              <a:gd name="connsiteY1152" fmla="*/ 3006044 h 5955635"/>
              <a:gd name="connsiteX1153" fmla="*/ 23704 w 6187971"/>
              <a:gd name="connsiteY1153" fmla="*/ 3000785 h 5955635"/>
              <a:gd name="connsiteX1154" fmla="*/ 5144618 w 6187971"/>
              <a:gd name="connsiteY1154" fmla="*/ 1709820 h 5955635"/>
              <a:gd name="connsiteX1155" fmla="*/ 5178685 w 6187971"/>
              <a:gd name="connsiteY1155" fmla="*/ 1759057 h 5955635"/>
              <a:gd name="connsiteX1156" fmla="*/ 5174182 w 6187971"/>
              <a:gd name="connsiteY1156" fmla="*/ 1760019 h 5955635"/>
              <a:gd name="connsiteX1157" fmla="*/ 5165829 w 6187971"/>
              <a:gd name="connsiteY1157" fmla="*/ 1742966 h 5955635"/>
              <a:gd name="connsiteX1158" fmla="*/ 5152972 w 6187971"/>
              <a:gd name="connsiteY1158" fmla="*/ 1726875 h 5955635"/>
              <a:gd name="connsiteX1159" fmla="*/ 5147505 w 6187971"/>
              <a:gd name="connsiteY1159" fmla="*/ 1723332 h 5955635"/>
              <a:gd name="connsiteX1160" fmla="*/ 5141076 w 6187971"/>
              <a:gd name="connsiteY1160" fmla="*/ 1715287 h 5955635"/>
              <a:gd name="connsiteX1161" fmla="*/ 5144618 w 6187971"/>
              <a:gd name="connsiteY1161" fmla="*/ 1709820 h 5955635"/>
              <a:gd name="connsiteX1162" fmla="*/ 726773 w 6187971"/>
              <a:gd name="connsiteY1162" fmla="*/ 2634833 h 5955635"/>
              <a:gd name="connsiteX1163" fmla="*/ 727736 w 6187971"/>
              <a:gd name="connsiteY1163" fmla="*/ 2639338 h 5955635"/>
              <a:gd name="connsiteX1164" fmla="*/ 723231 w 6187971"/>
              <a:gd name="connsiteY1164" fmla="*/ 2640300 h 5955635"/>
              <a:gd name="connsiteX1165" fmla="*/ 726773 w 6187971"/>
              <a:gd name="connsiteY1165" fmla="*/ 2634833 h 5955635"/>
              <a:gd name="connsiteX1166" fmla="*/ 760478 w 6187971"/>
              <a:gd name="connsiteY1166" fmla="*/ 2435480 h 5955635"/>
              <a:gd name="connsiteX1167" fmla="*/ 760347 w 6187971"/>
              <a:gd name="connsiteY1167" fmla="*/ 2439276 h 5955635"/>
              <a:gd name="connsiteX1168" fmla="*/ 756805 w 6187971"/>
              <a:gd name="connsiteY1168" fmla="*/ 2444741 h 5955635"/>
              <a:gd name="connsiteX1169" fmla="*/ 779150 w 6187971"/>
              <a:gd name="connsiteY1169" fmla="*/ 2373847 h 5955635"/>
              <a:gd name="connsiteX1170" fmla="*/ 779366 w 6187971"/>
              <a:gd name="connsiteY1170" fmla="*/ 2373987 h 5955635"/>
              <a:gd name="connsiteX1171" fmla="*/ 778898 w 6187971"/>
              <a:gd name="connsiteY1171" fmla="*/ 2374800 h 5955635"/>
              <a:gd name="connsiteX1172" fmla="*/ 82769 w 6187971"/>
              <a:gd name="connsiteY1172" fmla="*/ 2413119 h 5955635"/>
              <a:gd name="connsiteX1173" fmla="*/ 52067 w 6187971"/>
              <a:gd name="connsiteY1173" fmla="*/ 2604720 h 5955635"/>
              <a:gd name="connsiteX1174" fmla="*/ 56497 w 6187971"/>
              <a:gd name="connsiteY1174" fmla="*/ 2629537 h 5955635"/>
              <a:gd name="connsiteX1175" fmla="*/ 43546 w 6187971"/>
              <a:gd name="connsiteY1175" fmla="*/ 2681370 h 5955635"/>
              <a:gd name="connsiteX1176" fmla="*/ 47915 w 6187971"/>
              <a:gd name="connsiteY1176" fmla="*/ 2724979 h 5955635"/>
              <a:gd name="connsiteX1177" fmla="*/ 31949 w 6187971"/>
              <a:gd name="connsiteY1177" fmla="*/ 2779060 h 5955635"/>
              <a:gd name="connsiteX1178" fmla="*/ 21428 w 6187971"/>
              <a:gd name="connsiteY1178" fmla="*/ 2777530 h 5955635"/>
              <a:gd name="connsiteX1179" fmla="*/ 18290 w 6187971"/>
              <a:gd name="connsiteY1179" fmla="*/ 2817361 h 5955635"/>
              <a:gd name="connsiteX1180" fmla="*/ 21305 w 6187971"/>
              <a:gd name="connsiteY1180" fmla="*/ 2815114 h 5955635"/>
              <a:gd name="connsiteX1181" fmla="*/ 22074 w 6187971"/>
              <a:gd name="connsiteY1181" fmla="*/ 2809854 h 5955635"/>
              <a:gd name="connsiteX1182" fmla="*/ 24320 w 6187971"/>
              <a:gd name="connsiteY1182" fmla="*/ 2812866 h 5955635"/>
              <a:gd name="connsiteX1183" fmla="*/ 31118 w 6187971"/>
              <a:gd name="connsiteY1183" fmla="*/ 2803112 h 5955635"/>
              <a:gd name="connsiteX1184" fmla="*/ 29518 w 6187971"/>
              <a:gd name="connsiteY1184" fmla="*/ 2832423 h 5955635"/>
              <a:gd name="connsiteX1185" fmla="*/ 31764 w 6187971"/>
              <a:gd name="connsiteY1185" fmla="*/ 2835435 h 5955635"/>
              <a:gd name="connsiteX1186" fmla="*/ 28750 w 6187971"/>
              <a:gd name="connsiteY1186" fmla="*/ 2837683 h 5955635"/>
              <a:gd name="connsiteX1187" fmla="*/ 30226 w 6187971"/>
              <a:gd name="connsiteY1187" fmla="*/ 2845955 h 5955635"/>
              <a:gd name="connsiteX1188" fmla="*/ 27211 w 6187971"/>
              <a:gd name="connsiteY1188" fmla="*/ 2848202 h 5955635"/>
              <a:gd name="connsiteX1189" fmla="*/ 33057 w 6187971"/>
              <a:gd name="connsiteY1189" fmla="*/ 2900083 h 5955635"/>
              <a:gd name="connsiteX1190" fmla="*/ 21643 w 6187971"/>
              <a:gd name="connsiteY1190" fmla="*/ 2941397 h 5955635"/>
              <a:gd name="connsiteX1191" fmla="*/ 20874 w 6187971"/>
              <a:gd name="connsiteY1191" fmla="*/ 2946657 h 5955635"/>
              <a:gd name="connsiteX1192" fmla="*/ 19336 w 6187971"/>
              <a:gd name="connsiteY1192" fmla="*/ 2957176 h 5955635"/>
              <a:gd name="connsiteX1193" fmla="*/ 17091 w 6187971"/>
              <a:gd name="connsiteY1193" fmla="*/ 2954164 h 5955635"/>
              <a:gd name="connsiteX1194" fmla="*/ 17860 w 6187971"/>
              <a:gd name="connsiteY1194" fmla="*/ 2948904 h 5955635"/>
              <a:gd name="connsiteX1195" fmla="*/ 15614 w 6187971"/>
              <a:gd name="connsiteY1195" fmla="*/ 2945892 h 5955635"/>
              <a:gd name="connsiteX1196" fmla="*/ 19275 w 6187971"/>
              <a:gd name="connsiteY1196" fmla="*/ 2975968 h 5955635"/>
              <a:gd name="connsiteX1197" fmla="*/ 20044 w 6187971"/>
              <a:gd name="connsiteY1197" fmla="*/ 2970708 h 5955635"/>
              <a:gd name="connsiteX1198" fmla="*/ 22290 w 6187971"/>
              <a:gd name="connsiteY1198" fmla="*/ 2973720 h 5955635"/>
              <a:gd name="connsiteX1199" fmla="*/ 24535 w 6187971"/>
              <a:gd name="connsiteY1199" fmla="*/ 2976733 h 5955635"/>
              <a:gd name="connsiteX1200" fmla="*/ 28319 w 6187971"/>
              <a:gd name="connsiteY1200" fmla="*/ 2969225 h 5955635"/>
              <a:gd name="connsiteX1201" fmla="*/ 24474 w 6187971"/>
              <a:gd name="connsiteY1201" fmla="*/ 2995525 h 5955635"/>
              <a:gd name="connsiteX1202" fmla="*/ 23704 w 6187971"/>
              <a:gd name="connsiteY1202" fmla="*/ 3000785 h 5955635"/>
              <a:gd name="connsiteX1203" fmla="*/ 21090 w 6187971"/>
              <a:gd name="connsiteY1203" fmla="*/ 3110523 h 5955635"/>
              <a:gd name="connsiteX1204" fmla="*/ 20321 w 6187971"/>
              <a:gd name="connsiteY1204" fmla="*/ 3115783 h 5955635"/>
              <a:gd name="connsiteX1205" fmla="*/ 21797 w 6187971"/>
              <a:gd name="connsiteY1205" fmla="*/ 3124055 h 5955635"/>
              <a:gd name="connsiteX1206" fmla="*/ 19552 w 6187971"/>
              <a:gd name="connsiteY1206" fmla="*/ 3121043 h 5955635"/>
              <a:gd name="connsiteX1207" fmla="*/ 32964 w 6187971"/>
              <a:gd name="connsiteY1207" fmla="*/ 3157909 h 5955635"/>
              <a:gd name="connsiteX1208" fmla="*/ 31488 w 6187971"/>
              <a:gd name="connsiteY1208" fmla="*/ 3149636 h 5955635"/>
              <a:gd name="connsiteX1209" fmla="*/ 34503 w 6187971"/>
              <a:gd name="connsiteY1209" fmla="*/ 3147389 h 5955635"/>
              <a:gd name="connsiteX1210" fmla="*/ 35979 w 6187971"/>
              <a:gd name="connsiteY1210" fmla="*/ 3155661 h 5955635"/>
              <a:gd name="connsiteX1211" fmla="*/ 36796 w 6187971"/>
              <a:gd name="connsiteY1211" fmla="*/ 3156756 h 5955635"/>
              <a:gd name="connsiteX1212" fmla="*/ 36814 w 6187971"/>
              <a:gd name="connsiteY1212" fmla="*/ 3159140 h 5955635"/>
              <a:gd name="connsiteX1213" fmla="*/ 37456 w 6187971"/>
              <a:gd name="connsiteY1213" fmla="*/ 3163933 h 5955635"/>
              <a:gd name="connsiteX1214" fmla="*/ 38225 w 6187971"/>
              <a:gd name="connsiteY1214" fmla="*/ 3158673 h 5955635"/>
              <a:gd name="connsiteX1215" fmla="*/ 36796 w 6187971"/>
              <a:gd name="connsiteY1215" fmla="*/ 3156756 h 5955635"/>
              <a:gd name="connsiteX1216" fmla="*/ 36748 w 6187971"/>
              <a:gd name="connsiteY1216" fmla="*/ 3150401 h 5955635"/>
              <a:gd name="connsiteX1217" fmla="*/ 66281 w 6187971"/>
              <a:gd name="connsiteY1217" fmla="*/ 3315844 h 5955635"/>
              <a:gd name="connsiteX1218" fmla="*/ 65450 w 6187971"/>
              <a:gd name="connsiteY1218" fmla="*/ 3339896 h 5955635"/>
              <a:gd name="connsiteX1219" fmla="*/ 72956 w 6187971"/>
              <a:gd name="connsiteY1219" fmla="*/ 3343673 h 5955635"/>
              <a:gd name="connsiteX1220" fmla="*/ 72187 w 6187971"/>
              <a:gd name="connsiteY1220" fmla="*/ 3348933 h 5955635"/>
              <a:gd name="connsiteX1221" fmla="*/ 73664 w 6187971"/>
              <a:gd name="connsiteY1221" fmla="*/ 3357205 h 5955635"/>
              <a:gd name="connsiteX1222" fmla="*/ 81694 w 6187971"/>
              <a:gd name="connsiteY1222" fmla="*/ 3430890 h 5955635"/>
              <a:gd name="connsiteX1223" fmla="*/ 82462 w 6187971"/>
              <a:gd name="connsiteY1223" fmla="*/ 3425630 h 5955635"/>
              <a:gd name="connsiteX1224" fmla="*/ 87723 w 6187971"/>
              <a:gd name="connsiteY1224" fmla="*/ 3426395 h 5955635"/>
              <a:gd name="connsiteX1225" fmla="*/ 86954 w 6187971"/>
              <a:gd name="connsiteY1225" fmla="*/ 3431654 h 5955635"/>
              <a:gd name="connsiteX1226" fmla="*/ 89199 w 6187971"/>
              <a:gd name="connsiteY1226" fmla="*/ 3434667 h 5955635"/>
              <a:gd name="connsiteX1227" fmla="*/ 97998 w 6187971"/>
              <a:gd name="connsiteY1227" fmla="*/ 3503092 h 5955635"/>
              <a:gd name="connsiteX1228" fmla="*/ 124762 w 6187971"/>
              <a:gd name="connsiteY1228" fmla="*/ 3595615 h 5955635"/>
              <a:gd name="connsiteX1229" fmla="*/ 92676 w 6187971"/>
              <a:gd name="connsiteY1229" fmla="*/ 3521119 h 5955635"/>
              <a:gd name="connsiteX1230" fmla="*/ 86123 w 6187971"/>
              <a:gd name="connsiteY1230" fmla="*/ 3455706 h 5955635"/>
              <a:gd name="connsiteX1231" fmla="*/ 80863 w 6187971"/>
              <a:gd name="connsiteY1231" fmla="*/ 3454941 h 5955635"/>
              <a:gd name="connsiteX1232" fmla="*/ 80155 w 6187971"/>
              <a:gd name="connsiteY1232" fmla="*/ 3441409 h 5955635"/>
              <a:gd name="connsiteX1233" fmla="*/ 80924 w 6187971"/>
              <a:gd name="connsiteY1233" fmla="*/ 3436150 h 5955635"/>
              <a:gd name="connsiteX1234" fmla="*/ 77909 w 6187971"/>
              <a:gd name="connsiteY1234" fmla="*/ 3438397 h 5955635"/>
              <a:gd name="connsiteX1235" fmla="*/ 62313 w 6187971"/>
              <a:gd name="connsiteY1235" fmla="*/ 3379727 h 5955635"/>
              <a:gd name="connsiteX1236" fmla="*/ 60067 w 6187971"/>
              <a:gd name="connsiteY1236" fmla="*/ 3376715 h 5955635"/>
              <a:gd name="connsiteX1237" fmla="*/ 57821 w 6187971"/>
              <a:gd name="connsiteY1237" fmla="*/ 3373703 h 5955635"/>
              <a:gd name="connsiteX1238" fmla="*/ 55576 w 6187971"/>
              <a:gd name="connsiteY1238" fmla="*/ 3370690 h 5955635"/>
              <a:gd name="connsiteX1239" fmla="*/ 58590 w 6187971"/>
              <a:gd name="connsiteY1239" fmla="*/ 3368443 h 5955635"/>
              <a:gd name="connsiteX1240" fmla="*/ 53330 w 6187971"/>
              <a:gd name="connsiteY1240" fmla="*/ 3367678 h 5955635"/>
              <a:gd name="connsiteX1241" fmla="*/ 41394 w 6187971"/>
              <a:gd name="connsiteY1241" fmla="*/ 3339084 h 5955635"/>
              <a:gd name="connsiteX1242" fmla="*/ 33057 w 6187971"/>
              <a:gd name="connsiteY1242" fmla="*/ 3359359 h 5955635"/>
              <a:gd name="connsiteX1243" fmla="*/ 30073 w 6187971"/>
              <a:gd name="connsiteY1243" fmla="*/ 3352210 h 5955635"/>
              <a:gd name="connsiteX1244" fmla="*/ 28581 w 6187971"/>
              <a:gd name="connsiteY1244" fmla="*/ 3348636 h 5955635"/>
              <a:gd name="connsiteX1245" fmla="*/ 29335 w 6187971"/>
              <a:gd name="connsiteY1245" fmla="*/ 3348074 h 5955635"/>
              <a:gd name="connsiteX1246" fmla="*/ 27089 w 6187971"/>
              <a:gd name="connsiteY1246" fmla="*/ 3345062 h 5955635"/>
              <a:gd name="connsiteX1247" fmla="*/ 28581 w 6187971"/>
              <a:gd name="connsiteY1247" fmla="*/ 3348636 h 5955635"/>
              <a:gd name="connsiteX1248" fmla="*/ 26320 w 6187971"/>
              <a:gd name="connsiteY1248" fmla="*/ 3350322 h 5955635"/>
              <a:gd name="connsiteX1249" fmla="*/ 24074 w 6187971"/>
              <a:gd name="connsiteY1249" fmla="*/ 3347310 h 5955635"/>
              <a:gd name="connsiteX1250" fmla="*/ 21828 w 6187971"/>
              <a:gd name="connsiteY1250" fmla="*/ 3344297 h 5955635"/>
              <a:gd name="connsiteX1251" fmla="*/ 19644 w 6187971"/>
              <a:gd name="connsiteY1251" fmla="*/ 3322493 h 5955635"/>
              <a:gd name="connsiteX1252" fmla="*/ 20413 w 6187971"/>
              <a:gd name="connsiteY1252" fmla="*/ 3317233 h 5955635"/>
              <a:gd name="connsiteX1253" fmla="*/ 18937 w 6187971"/>
              <a:gd name="connsiteY1253" fmla="*/ 3308961 h 5955635"/>
              <a:gd name="connsiteX1254" fmla="*/ 19706 w 6187971"/>
              <a:gd name="connsiteY1254" fmla="*/ 3303701 h 5955635"/>
              <a:gd name="connsiteX1255" fmla="*/ 21182 w 6187971"/>
              <a:gd name="connsiteY1255" fmla="*/ 3311973 h 5955635"/>
              <a:gd name="connsiteX1256" fmla="*/ 22659 w 6187971"/>
              <a:gd name="connsiteY1256" fmla="*/ 3320245 h 5955635"/>
              <a:gd name="connsiteX1257" fmla="*/ 26504 w 6187971"/>
              <a:gd name="connsiteY1257" fmla="*/ 3293946 h 5955635"/>
              <a:gd name="connsiteX1258" fmla="*/ 42286 w 6187971"/>
              <a:gd name="connsiteY1258" fmla="*/ 3296241 h 5955635"/>
              <a:gd name="connsiteX1259" fmla="*/ 16537 w 6187971"/>
              <a:gd name="connsiteY1259" fmla="*/ 3123291 h 5955635"/>
              <a:gd name="connsiteX1260" fmla="*/ 15060 w 6187971"/>
              <a:gd name="connsiteY1260" fmla="*/ 3115018 h 5955635"/>
              <a:gd name="connsiteX1261" fmla="*/ 15829 w 6187971"/>
              <a:gd name="connsiteY1261" fmla="*/ 3109758 h 5955635"/>
              <a:gd name="connsiteX1262" fmla="*/ 10046 w 6187971"/>
              <a:gd name="connsiteY1262" fmla="*/ 3039086 h 5955635"/>
              <a:gd name="connsiteX1263" fmla="*/ 1309 w 6187971"/>
              <a:gd name="connsiteY1263" fmla="*/ 2951870 h 5955635"/>
              <a:gd name="connsiteX1264" fmla="*/ 3862 w 6187971"/>
              <a:gd name="connsiteY1264" fmla="*/ 2860923 h 5955635"/>
              <a:gd name="connsiteX1265" fmla="*/ 7308 w 6187971"/>
              <a:gd name="connsiteY1265" fmla="*/ 2727132 h 5955635"/>
              <a:gd name="connsiteX1266" fmla="*/ 30195 w 6187971"/>
              <a:gd name="connsiteY1266" fmla="*/ 2625713 h 5955635"/>
              <a:gd name="connsiteX1267" fmla="*/ 27888 w 6187971"/>
              <a:gd name="connsiteY1267" fmla="*/ 2641492 h 5955635"/>
              <a:gd name="connsiteX1268" fmla="*/ 31672 w 6187971"/>
              <a:gd name="connsiteY1268" fmla="*/ 2633985 h 5955635"/>
              <a:gd name="connsiteX1269" fmla="*/ 32441 w 6187971"/>
              <a:gd name="connsiteY1269" fmla="*/ 2628725 h 5955635"/>
              <a:gd name="connsiteX1270" fmla="*/ 33917 w 6187971"/>
              <a:gd name="connsiteY1270" fmla="*/ 2636997 h 5955635"/>
              <a:gd name="connsiteX1271" fmla="*/ 36163 w 6187971"/>
              <a:gd name="connsiteY1271" fmla="*/ 2640009 h 5955635"/>
              <a:gd name="connsiteX1272" fmla="*/ 47822 w 6187971"/>
              <a:gd name="connsiteY1272" fmla="*/ 2523528 h 5955635"/>
              <a:gd name="connsiteX1273" fmla="*/ 82769 w 6187971"/>
              <a:gd name="connsiteY1273" fmla="*/ 2413119 h 5955635"/>
              <a:gd name="connsiteX1274" fmla="*/ 842852 w 6187971"/>
              <a:gd name="connsiteY1274" fmla="*/ 2186167 h 5955635"/>
              <a:gd name="connsiteX1275" fmla="*/ 844776 w 6187971"/>
              <a:gd name="connsiteY1275" fmla="*/ 2195175 h 5955635"/>
              <a:gd name="connsiteX1276" fmla="*/ 807086 w 6187971"/>
              <a:gd name="connsiteY1276" fmla="*/ 2283291 h 5955635"/>
              <a:gd name="connsiteX1277" fmla="*/ 802365 w 6187971"/>
              <a:gd name="connsiteY1277" fmla="*/ 2310792 h 5955635"/>
              <a:gd name="connsiteX1278" fmla="*/ 785915 w 6187971"/>
              <a:gd name="connsiteY1278" fmla="*/ 2348273 h 5955635"/>
              <a:gd name="connsiteX1279" fmla="*/ 807499 w 6187971"/>
              <a:gd name="connsiteY1279" fmla="*/ 2266692 h 5955635"/>
              <a:gd name="connsiteX1280" fmla="*/ 823460 w 6187971"/>
              <a:gd name="connsiteY1280" fmla="*/ 2218568 h 5955635"/>
              <a:gd name="connsiteX1281" fmla="*/ 830609 w 6187971"/>
              <a:gd name="connsiteY1281" fmla="*/ 2217040 h 5955635"/>
              <a:gd name="connsiteX1282" fmla="*/ 839310 w 6187971"/>
              <a:gd name="connsiteY1282" fmla="*/ 2191634 h 5955635"/>
              <a:gd name="connsiteX1283" fmla="*/ 842852 w 6187971"/>
              <a:gd name="connsiteY1283" fmla="*/ 2186167 h 5955635"/>
              <a:gd name="connsiteX1284" fmla="*/ 840927 w 6187971"/>
              <a:gd name="connsiteY1284" fmla="*/ 2177159 h 5955635"/>
              <a:gd name="connsiteX1285" fmla="*/ 838347 w 6187971"/>
              <a:gd name="connsiteY1285" fmla="*/ 2187130 h 5955635"/>
              <a:gd name="connsiteX1286" fmla="*/ 834806 w 6187971"/>
              <a:gd name="connsiteY1286" fmla="*/ 2192596 h 5955635"/>
              <a:gd name="connsiteX1287" fmla="*/ 827275 w 6187971"/>
              <a:gd name="connsiteY1287" fmla="*/ 2207064 h 5955635"/>
              <a:gd name="connsiteX1288" fmla="*/ 834303 w 6187971"/>
              <a:gd name="connsiteY1288" fmla="*/ 2185873 h 5955635"/>
              <a:gd name="connsiteX1289" fmla="*/ 837385 w 6187971"/>
              <a:gd name="connsiteY1289" fmla="*/ 2182625 h 5955635"/>
              <a:gd name="connsiteX1290" fmla="*/ 836151 w 6187971"/>
              <a:gd name="connsiteY1290" fmla="*/ 2180302 h 5955635"/>
              <a:gd name="connsiteX1291" fmla="*/ 836748 w 6187971"/>
              <a:gd name="connsiteY1291" fmla="*/ 2178498 h 5955635"/>
              <a:gd name="connsiteX1292" fmla="*/ 839464 w 6187971"/>
              <a:gd name="connsiteY1292" fmla="*/ 2170309 h 5955635"/>
              <a:gd name="connsiteX1293" fmla="*/ 839965 w 6187971"/>
              <a:gd name="connsiteY1293" fmla="*/ 2172655 h 5955635"/>
              <a:gd name="connsiteX1294" fmla="*/ 838208 w 6187971"/>
              <a:gd name="connsiteY1294" fmla="*/ 2174097 h 5955635"/>
              <a:gd name="connsiteX1295" fmla="*/ 845313 w 6187971"/>
              <a:gd name="connsiteY1295" fmla="*/ 2152674 h 5955635"/>
              <a:gd name="connsiteX1296" fmla="*/ 849628 w 6187971"/>
              <a:gd name="connsiteY1296" fmla="*/ 2151752 h 5955635"/>
              <a:gd name="connsiteX1297" fmla="*/ 847050 w 6187971"/>
              <a:gd name="connsiteY1297" fmla="*/ 2161723 h 5955635"/>
              <a:gd name="connsiteX1298" fmla="*/ 846087 w 6187971"/>
              <a:gd name="connsiteY1298" fmla="*/ 2157218 h 5955635"/>
              <a:gd name="connsiteX1299" fmla="*/ 843632 w 6187971"/>
              <a:gd name="connsiteY1299" fmla="*/ 2157743 h 5955635"/>
              <a:gd name="connsiteX1300" fmla="*/ 875203 w 6187971"/>
              <a:gd name="connsiteY1300" fmla="*/ 2077877 h 5955635"/>
              <a:gd name="connsiteX1301" fmla="*/ 874366 w 6187971"/>
              <a:gd name="connsiteY1301" fmla="*/ 2081194 h 5955635"/>
              <a:gd name="connsiteX1302" fmla="*/ 881198 w 6187971"/>
              <a:gd name="connsiteY1302" fmla="*/ 2079073 h 5955635"/>
              <a:gd name="connsiteX1303" fmla="*/ 852208 w 6187971"/>
              <a:gd name="connsiteY1303" fmla="*/ 2141782 h 5955635"/>
              <a:gd name="connsiteX1304" fmla="*/ 848676 w 6187971"/>
              <a:gd name="connsiteY1304" fmla="*/ 2142537 h 5955635"/>
              <a:gd name="connsiteX1305" fmla="*/ 849759 w 6187971"/>
              <a:gd name="connsiteY1305" fmla="*/ 2139271 h 5955635"/>
              <a:gd name="connsiteX1306" fmla="*/ 4931467 w 6187971"/>
              <a:gd name="connsiteY1306" fmla="*/ 1175063 h 5955635"/>
              <a:gd name="connsiteX1307" fmla="*/ 4937140 w 6187971"/>
              <a:gd name="connsiteY1307" fmla="*/ 1179573 h 5955635"/>
              <a:gd name="connsiteX1308" fmla="*/ 4931674 w 6187971"/>
              <a:gd name="connsiteY1308" fmla="*/ 1176031 h 5955635"/>
              <a:gd name="connsiteX1309" fmla="*/ 561352 w 6187971"/>
              <a:gd name="connsiteY1309" fmla="*/ 2088239 h 5955635"/>
              <a:gd name="connsiteX1310" fmla="*/ 573826 w 6187971"/>
              <a:gd name="connsiteY1310" fmla="*/ 2087987 h 5955635"/>
              <a:gd name="connsiteX1311" fmla="*/ 582872 w 6187971"/>
              <a:gd name="connsiteY1311" fmla="*/ 2092891 h 5955635"/>
              <a:gd name="connsiteX1312" fmla="*/ 578185 w 6187971"/>
              <a:gd name="connsiteY1312" fmla="*/ 2103852 h 5955635"/>
              <a:gd name="connsiteX1313" fmla="*/ 404548 w 6187971"/>
              <a:gd name="connsiteY1313" fmla="*/ 3073332 h 5955635"/>
              <a:gd name="connsiteX1314" fmla="*/ 414356 w 6187971"/>
              <a:gd name="connsiteY1314" fmla="*/ 3260413 h 5955635"/>
              <a:gd name="connsiteX1315" fmla="*/ 410289 w 6187971"/>
              <a:gd name="connsiteY1315" fmla="*/ 3235547 h 5955635"/>
              <a:gd name="connsiteX1316" fmla="*/ 403101 w 6187971"/>
              <a:gd name="connsiteY1316" fmla="*/ 2771698 h 5955635"/>
              <a:gd name="connsiteX1317" fmla="*/ 408415 w 6187971"/>
              <a:gd name="connsiteY1317" fmla="*/ 2604354 h 5955635"/>
              <a:gd name="connsiteX1318" fmla="*/ 435141 w 6187971"/>
              <a:gd name="connsiteY1318" fmla="*/ 2583001 h 5955635"/>
              <a:gd name="connsiteX1319" fmla="*/ 449176 w 6187971"/>
              <a:gd name="connsiteY1319" fmla="*/ 2566314 h 5955635"/>
              <a:gd name="connsiteX1320" fmla="*/ 552039 w 6187971"/>
              <a:gd name="connsiteY1320" fmla="*/ 2114152 h 5955635"/>
              <a:gd name="connsiteX1321" fmla="*/ 561352 w 6187971"/>
              <a:gd name="connsiteY1321" fmla="*/ 2088239 h 5955635"/>
              <a:gd name="connsiteX1322" fmla="*/ 5705773 w 6187971"/>
              <a:gd name="connsiteY1322" fmla="*/ 955466 h 5955635"/>
              <a:gd name="connsiteX1323" fmla="*/ 5709740 w 6187971"/>
              <a:gd name="connsiteY1323" fmla="*/ 967367 h 5955635"/>
              <a:gd name="connsiteX1324" fmla="*/ 5705773 w 6187971"/>
              <a:gd name="connsiteY1324" fmla="*/ 955466 h 5955635"/>
              <a:gd name="connsiteX1325" fmla="*/ 968004 w 6187971"/>
              <a:gd name="connsiteY1325" fmla="*/ 1863229 h 5955635"/>
              <a:gd name="connsiteX1326" fmla="*/ 968776 w 6187971"/>
              <a:gd name="connsiteY1326" fmla="*/ 1863422 h 5955635"/>
              <a:gd name="connsiteX1327" fmla="*/ 957715 w 6187971"/>
              <a:gd name="connsiteY1327" fmla="*/ 1886114 h 5955635"/>
              <a:gd name="connsiteX1328" fmla="*/ 938869 w 6187971"/>
              <a:gd name="connsiteY1328" fmla="*/ 1930172 h 5955635"/>
              <a:gd name="connsiteX1329" fmla="*/ 906645 w 6187971"/>
              <a:gd name="connsiteY1329" fmla="*/ 2021830 h 5955635"/>
              <a:gd name="connsiteX1330" fmla="*/ 901179 w 6187971"/>
              <a:gd name="connsiteY1330" fmla="*/ 2018288 h 5955635"/>
              <a:gd name="connsiteX1331" fmla="*/ 890505 w 6187971"/>
              <a:gd name="connsiteY1331" fmla="*/ 2048238 h 5955635"/>
              <a:gd name="connsiteX1332" fmla="*/ 877626 w 6187971"/>
              <a:gd name="connsiteY1332" fmla="*/ 2072031 h 5955635"/>
              <a:gd name="connsiteX1333" fmla="*/ 952342 w 6187971"/>
              <a:gd name="connsiteY1333" fmla="*/ 1891751 h 5955635"/>
              <a:gd name="connsiteX1334" fmla="*/ 959967 w 6187971"/>
              <a:gd name="connsiteY1334" fmla="*/ 1872523 h 5955635"/>
              <a:gd name="connsiteX1335" fmla="*/ 968004 w 6187971"/>
              <a:gd name="connsiteY1335" fmla="*/ 1863229 h 5955635"/>
              <a:gd name="connsiteX1336" fmla="*/ 4343712 w 6187971"/>
              <a:gd name="connsiteY1336" fmla="*/ 1135297 h 5955635"/>
              <a:gd name="connsiteX1337" fmla="*/ 4388447 w 6187971"/>
              <a:gd name="connsiteY1337" fmla="*/ 1168954 h 5955635"/>
              <a:gd name="connsiteX1338" fmla="*/ 4474271 w 6187971"/>
              <a:gd name="connsiteY1338" fmla="*/ 1238784 h 5955635"/>
              <a:gd name="connsiteX1339" fmla="*/ 4471193 w 6187971"/>
              <a:gd name="connsiteY1339" fmla="*/ 1238219 h 5955635"/>
              <a:gd name="connsiteX1340" fmla="*/ 4461959 w 6187971"/>
              <a:gd name="connsiteY1340" fmla="*/ 1236526 h 5955635"/>
              <a:gd name="connsiteX1341" fmla="*/ 4467551 w 6187971"/>
              <a:gd name="connsiteY1341" fmla="*/ 1240734 h 5955635"/>
              <a:gd name="connsiteX1342" fmla="*/ 4368285 w 6187971"/>
              <a:gd name="connsiteY1342" fmla="*/ 1174804 h 5955635"/>
              <a:gd name="connsiteX1343" fmla="*/ 4302825 w 6187971"/>
              <a:gd name="connsiteY1343" fmla="*/ 1150076 h 5955635"/>
              <a:gd name="connsiteX1344" fmla="*/ 4474219 w 6187971"/>
              <a:gd name="connsiteY1344" fmla="*/ 1273777 h 5955635"/>
              <a:gd name="connsiteX1345" fmla="*/ 4527622 w 6187971"/>
              <a:gd name="connsiteY1345" fmla="*/ 1312207 h 5955635"/>
              <a:gd name="connsiteX1346" fmla="*/ 4519208 w 6187971"/>
              <a:gd name="connsiteY1346" fmla="*/ 1323392 h 5955635"/>
              <a:gd name="connsiteX1347" fmla="*/ 4535984 w 6187971"/>
              <a:gd name="connsiteY1347" fmla="*/ 1336014 h 5955635"/>
              <a:gd name="connsiteX1348" fmla="*/ 4543833 w 6187971"/>
              <a:gd name="connsiteY1348" fmla="*/ 1327907 h 5955635"/>
              <a:gd name="connsiteX1349" fmla="*/ 4631607 w 6187971"/>
              <a:gd name="connsiteY1349" fmla="*/ 1404458 h 5955635"/>
              <a:gd name="connsiteX1350" fmla="*/ 4674083 w 6187971"/>
              <a:gd name="connsiteY1350" fmla="*/ 1450430 h 5955635"/>
              <a:gd name="connsiteX1351" fmla="*/ 4719073 w 6187971"/>
              <a:gd name="connsiteY1351" fmla="*/ 1500045 h 5955635"/>
              <a:gd name="connsiteX1352" fmla="*/ 4701734 w 6187971"/>
              <a:gd name="connsiteY1352" fmla="*/ 1490503 h 5955635"/>
              <a:gd name="connsiteX1353" fmla="*/ 4700605 w 6187971"/>
              <a:gd name="connsiteY1353" fmla="*/ 1496660 h 5955635"/>
              <a:gd name="connsiteX1354" fmla="*/ 4734976 w 6187971"/>
              <a:gd name="connsiteY1354" fmla="*/ 1534781 h 5955635"/>
              <a:gd name="connsiteX1355" fmla="*/ 4743645 w 6187971"/>
              <a:gd name="connsiteY1355" fmla="*/ 1539553 h 5955635"/>
              <a:gd name="connsiteX1356" fmla="*/ 4748981 w 6187971"/>
              <a:gd name="connsiteY1356" fmla="*/ 1527803 h 5955635"/>
              <a:gd name="connsiteX1357" fmla="*/ 4787814 w 6187971"/>
              <a:gd name="connsiteY1357" fmla="*/ 1576290 h 5955635"/>
              <a:gd name="connsiteX1358" fmla="*/ 4835318 w 6187971"/>
              <a:gd name="connsiteY1358" fmla="*/ 1629548 h 5955635"/>
              <a:gd name="connsiteX1359" fmla="*/ 4841474 w 6187971"/>
              <a:gd name="connsiteY1359" fmla="*/ 1630676 h 5955635"/>
              <a:gd name="connsiteX1360" fmla="*/ 4867175 w 6187971"/>
              <a:gd name="connsiteY1360" fmla="*/ 1664027 h 5955635"/>
              <a:gd name="connsiteX1361" fmla="*/ 4885335 w 6187971"/>
              <a:gd name="connsiteY1361" fmla="*/ 1686449 h 5955635"/>
              <a:gd name="connsiteX1362" fmla="*/ 4983932 w 6187971"/>
              <a:gd name="connsiteY1362" fmla="*/ 1825444 h 5955635"/>
              <a:gd name="connsiteX1363" fmla="*/ 4997064 w 6187971"/>
              <a:gd name="connsiteY1363" fmla="*/ 1840580 h 5955635"/>
              <a:gd name="connsiteX1364" fmla="*/ 5000399 w 6187971"/>
              <a:gd name="connsiteY1364" fmla="*/ 1857102 h 5955635"/>
              <a:gd name="connsiteX1365" fmla="*/ 4978032 w 6187971"/>
              <a:gd name="connsiteY1365" fmla="*/ 1840273 h 5955635"/>
              <a:gd name="connsiteX1366" fmla="*/ 4997577 w 6187971"/>
              <a:gd name="connsiteY1366" fmla="*/ 1872495 h 5955635"/>
              <a:gd name="connsiteX1367" fmla="*/ 4998962 w 6187971"/>
              <a:gd name="connsiteY1367" fmla="*/ 1882295 h 5955635"/>
              <a:gd name="connsiteX1368" fmla="*/ 4997577 w 6187971"/>
              <a:gd name="connsiteY1368" fmla="*/ 1872495 h 5955635"/>
              <a:gd name="connsiteX1369" fmla="*/ 5021329 w 6187971"/>
              <a:gd name="connsiteY1369" fmla="*/ 1899124 h 5955635"/>
              <a:gd name="connsiteX1370" fmla="*/ 5021072 w 6187971"/>
              <a:gd name="connsiteY1370" fmla="*/ 1883167 h 5955635"/>
              <a:gd name="connsiteX1371" fmla="*/ 5029742 w 6187971"/>
              <a:gd name="connsiteY1371" fmla="*/ 1887937 h 5955635"/>
              <a:gd name="connsiteX1372" fmla="*/ 5038977 w 6187971"/>
              <a:gd name="connsiteY1372" fmla="*/ 1889630 h 5955635"/>
              <a:gd name="connsiteX1373" fmla="*/ 5036463 w 6187971"/>
              <a:gd name="connsiteY1373" fmla="*/ 1885988 h 5955635"/>
              <a:gd name="connsiteX1374" fmla="*/ 5035898 w 6187971"/>
              <a:gd name="connsiteY1374" fmla="*/ 1889066 h 5955635"/>
              <a:gd name="connsiteX1375" fmla="*/ 5035334 w 6187971"/>
              <a:gd name="connsiteY1375" fmla="*/ 1892145 h 5955635"/>
              <a:gd name="connsiteX1376" fmla="*/ 5040926 w 6187971"/>
              <a:gd name="connsiteY1376" fmla="*/ 1896352 h 5955635"/>
              <a:gd name="connsiteX1377" fmla="*/ 5052930 w 6187971"/>
              <a:gd name="connsiteY1377" fmla="*/ 1917645 h 5955635"/>
              <a:gd name="connsiteX1378" fmla="*/ 5057957 w 6187971"/>
              <a:gd name="connsiteY1378" fmla="*/ 1924931 h 5955635"/>
              <a:gd name="connsiteX1379" fmla="*/ 5056008 w 6187971"/>
              <a:gd name="connsiteY1379" fmla="*/ 1918210 h 5955635"/>
              <a:gd name="connsiteX1380" fmla="*/ 5056572 w 6187971"/>
              <a:gd name="connsiteY1380" fmla="*/ 1915131 h 5955635"/>
              <a:gd name="connsiteX1381" fmla="*/ 5100125 w 6187971"/>
              <a:gd name="connsiteY1381" fmla="*/ 1989940 h 5955635"/>
              <a:gd name="connsiteX1382" fmla="*/ 5074115 w 6187971"/>
              <a:gd name="connsiteY1382" fmla="*/ 1975625 h 5955635"/>
              <a:gd name="connsiteX1383" fmla="*/ 5074372 w 6187971"/>
              <a:gd name="connsiteY1383" fmla="*/ 1991583 h 5955635"/>
              <a:gd name="connsiteX1384" fmla="*/ 5095301 w 6187971"/>
              <a:gd name="connsiteY1384" fmla="*/ 2033605 h 5955635"/>
              <a:gd name="connsiteX1385" fmla="*/ 5098943 w 6187971"/>
              <a:gd name="connsiteY1385" fmla="*/ 2031091 h 5955635"/>
              <a:gd name="connsiteX1386" fmla="*/ 5116231 w 6187971"/>
              <a:gd name="connsiteY1386" fmla="*/ 2075627 h 5955635"/>
              <a:gd name="connsiteX1387" fmla="*/ 5153627 w 6187971"/>
              <a:gd name="connsiteY1387" fmla="*/ 2149306 h 5955635"/>
              <a:gd name="connsiteX1388" fmla="*/ 5149420 w 6187971"/>
              <a:gd name="connsiteY1388" fmla="*/ 2154900 h 5955635"/>
              <a:gd name="connsiteX1389" fmla="*/ 5179788 w 6187971"/>
              <a:gd name="connsiteY1389" fmla="*/ 2249565 h 5955635"/>
              <a:gd name="connsiteX1390" fmla="*/ 5208206 w 6187971"/>
              <a:gd name="connsiteY1390" fmla="*/ 2337510 h 5955635"/>
              <a:gd name="connsiteX1391" fmla="*/ 5214363 w 6187971"/>
              <a:gd name="connsiteY1391" fmla="*/ 2338638 h 5955635"/>
              <a:gd name="connsiteX1392" fmla="*/ 5216568 w 6187971"/>
              <a:gd name="connsiteY1392" fmla="*/ 2361317 h 5955635"/>
              <a:gd name="connsiteX1393" fmla="*/ 5236624 w 6187971"/>
              <a:gd name="connsiteY1393" fmla="*/ 2425454 h 5955635"/>
              <a:gd name="connsiteX1394" fmla="*/ 5235187 w 6187971"/>
              <a:gd name="connsiteY1394" fmla="*/ 2450647 h 5955635"/>
              <a:gd name="connsiteX1395" fmla="*/ 5243805 w 6187971"/>
              <a:gd name="connsiteY1395" fmla="*/ 2490413 h 5955635"/>
              <a:gd name="connsiteX1396" fmla="*/ 5256629 w 6187971"/>
              <a:gd name="connsiteY1396" fmla="*/ 2524584 h 5955635"/>
              <a:gd name="connsiteX1397" fmla="*/ 5251963 w 6187971"/>
              <a:gd name="connsiteY1397" fmla="*/ 2463269 h 5955635"/>
              <a:gd name="connsiteX1398" fmla="*/ 5233034 w 6187971"/>
              <a:gd name="connsiteY1398" fmla="*/ 2392975 h 5955635"/>
              <a:gd name="connsiteX1399" fmla="*/ 5229701 w 6187971"/>
              <a:gd name="connsiteY1399" fmla="*/ 2376453 h 5955635"/>
              <a:gd name="connsiteX1400" fmla="*/ 5206362 w 6187971"/>
              <a:gd name="connsiteY1400" fmla="*/ 2260801 h 5955635"/>
              <a:gd name="connsiteX1401" fmla="*/ 5137469 w 6187971"/>
              <a:gd name="connsiteY1401" fmla="*/ 2098614 h 5955635"/>
              <a:gd name="connsiteX1402" fmla="*/ 5143369 w 6187971"/>
              <a:gd name="connsiteY1402" fmla="*/ 2083784 h 5955635"/>
              <a:gd name="connsiteX1403" fmla="*/ 5128031 w 6187971"/>
              <a:gd name="connsiteY1403" fmla="*/ 2045969 h 5955635"/>
              <a:gd name="connsiteX1404" fmla="*/ 5130544 w 6187971"/>
              <a:gd name="connsiteY1404" fmla="*/ 2049612 h 5955635"/>
              <a:gd name="connsiteX1405" fmla="*/ 5133058 w 6187971"/>
              <a:gd name="connsiteY1405" fmla="*/ 2053255 h 5955635"/>
              <a:gd name="connsiteX1406" fmla="*/ 5131109 w 6187971"/>
              <a:gd name="connsiteY1406" fmla="*/ 2046534 h 5955635"/>
              <a:gd name="connsiteX1407" fmla="*/ 5128595 w 6187971"/>
              <a:gd name="connsiteY1407" fmla="*/ 2042891 h 5955635"/>
              <a:gd name="connsiteX1408" fmla="*/ 5129159 w 6187971"/>
              <a:gd name="connsiteY1408" fmla="*/ 2039812 h 5955635"/>
              <a:gd name="connsiteX1409" fmla="*/ 5099868 w 6187971"/>
              <a:gd name="connsiteY1409" fmla="*/ 1973982 h 5955635"/>
              <a:gd name="connsiteX1410" fmla="*/ 5039284 w 6187971"/>
              <a:gd name="connsiteY1410" fmla="*/ 1870595 h 5955635"/>
              <a:gd name="connsiteX1411" fmla="*/ 5022818 w 6187971"/>
              <a:gd name="connsiteY1411" fmla="*/ 1838937 h 5955635"/>
              <a:gd name="connsiteX1412" fmla="*/ 4949357 w 6187971"/>
              <a:gd name="connsiteY1412" fmla="*/ 1736371 h 5955635"/>
              <a:gd name="connsiteX1413" fmla="*/ 4937353 w 6187971"/>
              <a:gd name="connsiteY1413" fmla="*/ 1715077 h 5955635"/>
              <a:gd name="connsiteX1414" fmla="*/ 4939867 w 6187971"/>
              <a:gd name="connsiteY1414" fmla="*/ 1718720 h 5955635"/>
              <a:gd name="connsiteX1415" fmla="*/ 4942945 w 6187971"/>
              <a:gd name="connsiteY1415" fmla="*/ 1719285 h 5955635"/>
              <a:gd name="connsiteX1416" fmla="*/ 4937918 w 6187971"/>
              <a:gd name="connsiteY1416" fmla="*/ 1711999 h 5955635"/>
              <a:gd name="connsiteX1417" fmla="*/ 4935404 w 6187971"/>
              <a:gd name="connsiteY1417" fmla="*/ 1708356 h 5955635"/>
              <a:gd name="connsiteX1418" fmla="*/ 4962234 w 6187971"/>
              <a:gd name="connsiteY1418" fmla="*/ 1735550 h 5955635"/>
              <a:gd name="connsiteX1419" fmla="*/ 4950794 w 6187971"/>
              <a:gd name="connsiteY1419" fmla="*/ 1711178 h 5955635"/>
              <a:gd name="connsiteX1420" fmla="*/ 4953873 w 6187971"/>
              <a:gd name="connsiteY1420" fmla="*/ 1711742 h 5955635"/>
              <a:gd name="connsiteX1421" fmla="*/ 4956387 w 6187971"/>
              <a:gd name="connsiteY1421" fmla="*/ 1715384 h 5955635"/>
              <a:gd name="connsiteX1422" fmla="*/ 4954437 w 6187971"/>
              <a:gd name="connsiteY1422" fmla="*/ 1708663 h 5955635"/>
              <a:gd name="connsiteX1423" fmla="*/ 4951924 w 6187971"/>
              <a:gd name="connsiteY1423" fmla="*/ 1705020 h 5955635"/>
              <a:gd name="connsiteX1424" fmla="*/ 4963107 w 6187971"/>
              <a:gd name="connsiteY1424" fmla="*/ 1713436 h 5955635"/>
              <a:gd name="connsiteX1425" fmla="*/ 4922888 w 6187971"/>
              <a:gd name="connsiteY1425" fmla="*/ 1655149 h 5955635"/>
              <a:gd name="connsiteX1426" fmla="*/ 4892416 w 6187971"/>
              <a:gd name="connsiteY1426" fmla="*/ 1630469 h 5955635"/>
              <a:gd name="connsiteX1427" fmla="*/ 4889903 w 6187971"/>
              <a:gd name="connsiteY1427" fmla="*/ 1626826 h 5955635"/>
              <a:gd name="connsiteX1428" fmla="*/ 4884876 w 6187971"/>
              <a:gd name="connsiteY1428" fmla="*/ 1619540 h 5955635"/>
              <a:gd name="connsiteX1429" fmla="*/ 4884310 w 6187971"/>
              <a:gd name="connsiteY1429" fmla="*/ 1622619 h 5955635"/>
              <a:gd name="connsiteX1430" fmla="*/ 4886824 w 6187971"/>
              <a:gd name="connsiteY1430" fmla="*/ 1626263 h 5955635"/>
              <a:gd name="connsiteX1431" fmla="*/ 4870050 w 6187971"/>
              <a:gd name="connsiteY1431" fmla="*/ 1613640 h 5955635"/>
              <a:gd name="connsiteX1432" fmla="*/ 4856608 w 6187971"/>
              <a:gd name="connsiteY1432" fmla="*/ 1617541 h 5955635"/>
              <a:gd name="connsiteX1433" fmla="*/ 4794023 w 6187971"/>
              <a:gd name="connsiteY1433" fmla="*/ 1542425 h 5955635"/>
              <a:gd name="connsiteX1434" fmla="*/ 4774734 w 6187971"/>
              <a:gd name="connsiteY1434" fmla="*/ 1526160 h 5955635"/>
              <a:gd name="connsiteX1435" fmla="*/ 4686704 w 6187971"/>
              <a:gd name="connsiteY1435" fmla="*/ 1433652 h 5955635"/>
              <a:gd name="connsiteX1436" fmla="*/ 4598109 w 6187971"/>
              <a:gd name="connsiteY1436" fmla="*/ 1344221 h 5955635"/>
              <a:gd name="connsiteX1437" fmla="*/ 4601187 w 6187971"/>
              <a:gd name="connsiteY1437" fmla="*/ 1344786 h 5955635"/>
              <a:gd name="connsiteX1438" fmla="*/ 4606779 w 6187971"/>
              <a:gd name="connsiteY1438" fmla="*/ 1348993 h 5955635"/>
              <a:gd name="connsiteX1439" fmla="*/ 4601751 w 6187971"/>
              <a:gd name="connsiteY1439" fmla="*/ 1341707 h 5955635"/>
              <a:gd name="connsiteX1440" fmla="*/ 4596160 w 6187971"/>
              <a:gd name="connsiteY1440" fmla="*/ 1337500 h 5955635"/>
              <a:gd name="connsiteX1441" fmla="*/ 4602316 w 6187971"/>
              <a:gd name="connsiteY1441" fmla="*/ 1338629 h 5955635"/>
              <a:gd name="connsiteX1442" fmla="*/ 4687012 w 6187971"/>
              <a:gd name="connsiteY1442" fmla="*/ 1414615 h 5955635"/>
              <a:gd name="connsiteX1443" fmla="*/ 4688706 w 6187971"/>
              <a:gd name="connsiteY1443" fmla="*/ 1405380 h 5955635"/>
              <a:gd name="connsiteX1444" fmla="*/ 4663260 w 6187971"/>
              <a:gd name="connsiteY1444" fmla="*/ 1387986 h 5955635"/>
              <a:gd name="connsiteX1445" fmla="*/ 4628326 w 6187971"/>
              <a:gd name="connsiteY1445" fmla="*/ 1352943 h 5955635"/>
              <a:gd name="connsiteX1446" fmla="*/ 4505052 w 6187971"/>
              <a:gd name="connsiteY1446" fmla="*/ 1244426 h 5955635"/>
              <a:gd name="connsiteX1447" fmla="*/ 4490790 w 6187971"/>
              <a:gd name="connsiteY1447" fmla="*/ 1235448 h 5955635"/>
              <a:gd name="connsiteX1448" fmla="*/ 4434308 w 6187971"/>
              <a:gd name="connsiteY1448" fmla="*/ 1196454 h 5955635"/>
              <a:gd name="connsiteX1449" fmla="*/ 4430410 w 6187971"/>
              <a:gd name="connsiteY1449" fmla="*/ 1183012 h 5955635"/>
              <a:gd name="connsiteX1450" fmla="*/ 4400759 w 6187971"/>
              <a:gd name="connsiteY1450" fmla="*/ 1171212 h 5955635"/>
              <a:gd name="connsiteX1451" fmla="*/ 4407479 w 6187971"/>
              <a:gd name="connsiteY1451" fmla="*/ 1169261 h 5955635"/>
              <a:gd name="connsiteX1452" fmla="*/ 4343712 w 6187971"/>
              <a:gd name="connsiteY1452" fmla="*/ 1135297 h 5955635"/>
              <a:gd name="connsiteX1453" fmla="*/ 1318845 w 6187971"/>
              <a:gd name="connsiteY1453" fmla="*/ 1535771 h 5955635"/>
              <a:gd name="connsiteX1454" fmla="*/ 1298829 w 6187971"/>
              <a:gd name="connsiteY1454" fmla="*/ 1573056 h 5955635"/>
              <a:gd name="connsiteX1455" fmla="*/ 1293203 w 6187971"/>
              <a:gd name="connsiteY1455" fmla="*/ 1595921 h 5955635"/>
              <a:gd name="connsiteX1456" fmla="*/ 1293532 w 6187971"/>
              <a:gd name="connsiteY1456" fmla="*/ 1599724 h 5955635"/>
              <a:gd name="connsiteX1457" fmla="*/ 1289333 w 6187971"/>
              <a:gd name="connsiteY1457" fmla="*/ 1608630 h 5955635"/>
              <a:gd name="connsiteX1458" fmla="*/ 1270060 w 6187971"/>
              <a:gd name="connsiteY1458" fmla="*/ 1628642 h 5955635"/>
              <a:gd name="connsiteX1459" fmla="*/ 1238185 w 6187971"/>
              <a:gd name="connsiteY1459" fmla="*/ 1677840 h 5955635"/>
              <a:gd name="connsiteX1460" fmla="*/ 1233025 w 6187971"/>
              <a:gd name="connsiteY1460" fmla="*/ 1697780 h 5955635"/>
              <a:gd name="connsiteX1461" fmla="*/ 1232063 w 6187971"/>
              <a:gd name="connsiteY1461" fmla="*/ 1693276 h 5955635"/>
              <a:gd name="connsiteX1462" fmla="*/ 1231100 w 6187971"/>
              <a:gd name="connsiteY1462" fmla="*/ 1688772 h 5955635"/>
              <a:gd name="connsiteX1463" fmla="*/ 1226596 w 6187971"/>
              <a:gd name="connsiteY1463" fmla="*/ 1689735 h 5955635"/>
              <a:gd name="connsiteX1464" fmla="*/ 1223055 w 6187971"/>
              <a:gd name="connsiteY1464" fmla="*/ 1695201 h 5955635"/>
              <a:gd name="connsiteX1465" fmla="*/ 1225942 w 6187971"/>
              <a:gd name="connsiteY1465" fmla="*/ 1708713 h 5955635"/>
              <a:gd name="connsiteX1466" fmla="*/ 1219820 w 6187971"/>
              <a:gd name="connsiteY1466" fmla="*/ 1724150 h 5955635"/>
              <a:gd name="connsiteX1467" fmla="*/ 1210812 w 6187971"/>
              <a:gd name="connsiteY1467" fmla="*/ 1726074 h 5955635"/>
              <a:gd name="connsiteX1468" fmla="*/ 1209850 w 6187971"/>
              <a:gd name="connsiteY1468" fmla="*/ 1721570 h 5955635"/>
              <a:gd name="connsiteX1469" fmla="*/ 1205346 w 6187971"/>
              <a:gd name="connsiteY1469" fmla="*/ 1722532 h 5955635"/>
              <a:gd name="connsiteX1470" fmla="*/ 1206308 w 6187971"/>
              <a:gd name="connsiteY1470" fmla="*/ 1727037 h 5955635"/>
              <a:gd name="connsiteX1471" fmla="*/ 1207270 w 6187971"/>
              <a:gd name="connsiteY1471" fmla="*/ 1731541 h 5955635"/>
              <a:gd name="connsiteX1472" fmla="*/ 1204690 w 6187971"/>
              <a:gd name="connsiteY1472" fmla="*/ 1741511 h 5955635"/>
              <a:gd name="connsiteX1473" fmla="*/ 1201149 w 6187971"/>
              <a:gd name="connsiteY1473" fmla="*/ 1746977 h 5955635"/>
              <a:gd name="connsiteX1474" fmla="*/ 1196645 w 6187971"/>
              <a:gd name="connsiteY1474" fmla="*/ 1747940 h 5955635"/>
              <a:gd name="connsiteX1475" fmla="*/ 1193103 w 6187971"/>
              <a:gd name="connsiteY1475" fmla="*/ 1753405 h 5955635"/>
              <a:gd name="connsiteX1476" fmla="*/ 1197607 w 6187971"/>
              <a:gd name="connsiteY1476" fmla="*/ 1752443 h 5955635"/>
              <a:gd name="connsiteX1477" fmla="*/ 1194065 w 6187971"/>
              <a:gd name="connsiteY1477" fmla="*/ 1757910 h 5955635"/>
              <a:gd name="connsiteX1478" fmla="*/ 1155105 w 6187971"/>
              <a:gd name="connsiteY1478" fmla="*/ 1818040 h 5955635"/>
              <a:gd name="connsiteX1479" fmla="*/ 1150601 w 6187971"/>
              <a:gd name="connsiteY1479" fmla="*/ 1819002 h 5955635"/>
              <a:gd name="connsiteX1480" fmla="*/ 1151563 w 6187971"/>
              <a:gd name="connsiteY1480" fmla="*/ 1823506 h 5955635"/>
              <a:gd name="connsiteX1481" fmla="*/ 1148022 w 6187971"/>
              <a:gd name="connsiteY1481" fmla="*/ 1828972 h 5955635"/>
              <a:gd name="connsiteX1482" fmla="*/ 1148984 w 6187971"/>
              <a:gd name="connsiteY1482" fmla="*/ 1833476 h 5955635"/>
              <a:gd name="connsiteX1483" fmla="*/ 1142555 w 6187971"/>
              <a:gd name="connsiteY1483" fmla="*/ 1825430 h 5955635"/>
              <a:gd name="connsiteX1484" fmla="*/ 1128388 w 6187971"/>
              <a:gd name="connsiteY1484" fmla="*/ 1847295 h 5955635"/>
              <a:gd name="connsiteX1485" fmla="*/ 1123884 w 6187971"/>
              <a:gd name="connsiteY1485" fmla="*/ 1848258 h 5955635"/>
              <a:gd name="connsiteX1486" fmla="*/ 1121709 w 6187971"/>
              <a:gd name="connsiteY1486" fmla="*/ 1845626 h 5955635"/>
              <a:gd name="connsiteX1487" fmla="*/ 1123442 w 6187971"/>
              <a:gd name="connsiteY1487" fmla="*/ 1842951 h 5955635"/>
              <a:gd name="connsiteX1488" fmla="*/ 1125256 w 6187971"/>
              <a:gd name="connsiteY1488" fmla="*/ 1840901 h 5955635"/>
              <a:gd name="connsiteX1489" fmla="*/ 1130005 w 6187971"/>
              <a:gd name="connsiteY1489" fmla="*/ 1832821 h 5955635"/>
              <a:gd name="connsiteX1490" fmla="*/ 1123442 w 6187971"/>
              <a:gd name="connsiteY1490" fmla="*/ 1842951 h 5955635"/>
              <a:gd name="connsiteX1491" fmla="*/ 1121403 w 6187971"/>
              <a:gd name="connsiteY1491" fmla="*/ 1845256 h 5955635"/>
              <a:gd name="connsiteX1492" fmla="*/ 1121709 w 6187971"/>
              <a:gd name="connsiteY1492" fmla="*/ 1845626 h 5955635"/>
              <a:gd name="connsiteX1493" fmla="*/ 1105213 w 6187971"/>
              <a:gd name="connsiteY1493" fmla="*/ 1871085 h 5955635"/>
              <a:gd name="connsiteX1494" fmla="*/ 1087503 w 6187971"/>
              <a:gd name="connsiteY1494" fmla="*/ 1898417 h 5955635"/>
              <a:gd name="connsiteX1495" fmla="*/ 1074299 w 6187971"/>
              <a:gd name="connsiteY1495" fmla="*/ 1924786 h 5955635"/>
              <a:gd name="connsiteX1496" fmla="*/ 1042423 w 6187971"/>
              <a:gd name="connsiteY1496" fmla="*/ 1973983 h 5955635"/>
              <a:gd name="connsiteX1497" fmla="*/ 1036301 w 6187971"/>
              <a:gd name="connsiteY1497" fmla="*/ 1989420 h 5955635"/>
              <a:gd name="connsiteX1498" fmla="*/ 1028255 w 6187971"/>
              <a:gd name="connsiteY1498" fmla="*/ 1995849 h 5955635"/>
              <a:gd name="connsiteX1499" fmla="*/ 1024713 w 6187971"/>
              <a:gd name="connsiteY1499" fmla="*/ 2001315 h 5955635"/>
              <a:gd name="connsiteX1500" fmla="*/ 1015050 w 6187971"/>
              <a:gd name="connsiteY1500" fmla="*/ 2022217 h 5955635"/>
              <a:gd name="connsiteX1501" fmla="*/ 1008928 w 6187971"/>
              <a:gd name="connsiteY1501" fmla="*/ 2037654 h 5955635"/>
              <a:gd name="connsiteX1502" fmla="*/ 998303 w 6187971"/>
              <a:gd name="connsiteY1502" fmla="*/ 2054054 h 5955635"/>
              <a:gd name="connsiteX1503" fmla="*/ 910066 w 6187971"/>
              <a:gd name="connsiteY1503" fmla="*/ 2214194 h 5955635"/>
              <a:gd name="connsiteX1504" fmla="*/ 907117 w 6187971"/>
              <a:gd name="connsiteY1504" fmla="*/ 2214824 h 5955635"/>
              <a:gd name="connsiteX1505" fmla="*/ 908116 w 6187971"/>
              <a:gd name="connsiteY1505" fmla="*/ 2211343 h 5955635"/>
              <a:gd name="connsiteX1506" fmla="*/ 972795 w 6187971"/>
              <a:gd name="connsiteY1506" fmla="*/ 2040882 h 5955635"/>
              <a:gd name="connsiteX1507" fmla="*/ 979961 w 6187971"/>
              <a:gd name="connsiteY1507" fmla="*/ 2024343 h 5955635"/>
              <a:gd name="connsiteX1508" fmla="*/ 983522 w 6187971"/>
              <a:gd name="connsiteY1508" fmla="*/ 2028953 h 5955635"/>
              <a:gd name="connsiteX1509" fmla="*/ 986429 w 6187971"/>
              <a:gd name="connsiteY1509" fmla="*/ 2010313 h 5955635"/>
              <a:gd name="connsiteX1510" fmla="*/ 991511 w 6187971"/>
              <a:gd name="connsiteY1510" fmla="*/ 1999574 h 5955635"/>
              <a:gd name="connsiteX1511" fmla="*/ 994802 w 6187971"/>
              <a:gd name="connsiteY1511" fmla="*/ 1993577 h 5955635"/>
              <a:gd name="connsiteX1512" fmla="*/ 999306 w 6187971"/>
              <a:gd name="connsiteY1512" fmla="*/ 1992615 h 5955635"/>
              <a:gd name="connsiteX1513" fmla="*/ 1000115 w 6187971"/>
              <a:gd name="connsiteY1513" fmla="*/ 1985377 h 5955635"/>
              <a:gd name="connsiteX1514" fmla="*/ 1000698 w 6187971"/>
              <a:gd name="connsiteY1514" fmla="*/ 1980161 h 5955635"/>
              <a:gd name="connsiteX1515" fmla="*/ 1001566 w 6187971"/>
              <a:gd name="connsiteY1515" fmla="*/ 1978326 h 5955635"/>
              <a:gd name="connsiteX1516" fmla="*/ 1004140 w 6187971"/>
              <a:gd name="connsiteY1516" fmla="*/ 1979072 h 5955635"/>
              <a:gd name="connsiteX1517" fmla="*/ 1018633 w 6187971"/>
              <a:gd name="connsiteY1517" fmla="*/ 1950808 h 5955635"/>
              <a:gd name="connsiteX1518" fmla="*/ 1038266 w 6187971"/>
              <a:gd name="connsiteY1518" fmla="*/ 1932485 h 5955635"/>
              <a:gd name="connsiteX1519" fmla="*/ 1099132 w 6187971"/>
              <a:gd name="connsiteY1519" fmla="*/ 1820578 h 5955635"/>
              <a:gd name="connsiteX1520" fmla="*/ 1113299 w 6187971"/>
              <a:gd name="connsiteY1520" fmla="*/ 1798714 h 5955635"/>
              <a:gd name="connsiteX1521" fmla="*/ 1204731 w 6187971"/>
              <a:gd name="connsiteY1521" fmla="*/ 1675567 h 5955635"/>
              <a:gd name="connsiteX1522" fmla="*/ 1226944 w 6187971"/>
              <a:gd name="connsiteY1522" fmla="*/ 1647273 h 5955635"/>
              <a:gd name="connsiteX1523" fmla="*/ 1225982 w 6187971"/>
              <a:gd name="connsiteY1523" fmla="*/ 1642769 h 5955635"/>
              <a:gd name="connsiteX1524" fmla="*/ 1231449 w 6187971"/>
              <a:gd name="connsiteY1524" fmla="*/ 1646311 h 5955635"/>
              <a:gd name="connsiteX1525" fmla="*/ 1238532 w 6187971"/>
              <a:gd name="connsiteY1525" fmla="*/ 1635378 h 5955635"/>
              <a:gd name="connsiteX1526" fmla="*/ 1242074 w 6187971"/>
              <a:gd name="connsiteY1526" fmla="*/ 1629913 h 5955635"/>
              <a:gd name="connsiteX1527" fmla="*/ 1237570 w 6187971"/>
              <a:gd name="connsiteY1527" fmla="*/ 1630875 h 5955635"/>
              <a:gd name="connsiteX1528" fmla="*/ 1290042 w 6187971"/>
              <a:gd name="connsiteY1528" fmla="*/ 1567858 h 5955635"/>
              <a:gd name="connsiteX1529" fmla="*/ 1314235 w 6187971"/>
              <a:gd name="connsiteY1529" fmla="*/ 1540908 h 5955635"/>
              <a:gd name="connsiteX1530" fmla="*/ 4439702 w 6187971"/>
              <a:gd name="connsiteY1530" fmla="*/ 857271 h 5955635"/>
              <a:gd name="connsiteX1531" fmla="*/ 4444206 w 6187971"/>
              <a:gd name="connsiteY1531" fmla="*/ 856309 h 5955635"/>
              <a:gd name="connsiteX1532" fmla="*/ 4445168 w 6187971"/>
              <a:gd name="connsiteY1532" fmla="*/ 860813 h 5955635"/>
              <a:gd name="connsiteX1533" fmla="*/ 4439702 w 6187971"/>
              <a:gd name="connsiteY1533" fmla="*/ 857271 h 5955635"/>
              <a:gd name="connsiteX1534" fmla="*/ 4439395 w 6187971"/>
              <a:gd name="connsiteY1534" fmla="*/ 833789 h 5955635"/>
              <a:gd name="connsiteX1535" fmla="*/ 4444862 w 6187971"/>
              <a:gd name="connsiteY1535" fmla="*/ 837331 h 5955635"/>
              <a:gd name="connsiteX1536" fmla="*/ 4440357 w 6187971"/>
              <a:gd name="connsiteY1536" fmla="*/ 838293 h 5955635"/>
              <a:gd name="connsiteX1537" fmla="*/ 4439395 w 6187971"/>
              <a:gd name="connsiteY1537" fmla="*/ 833789 h 5955635"/>
              <a:gd name="connsiteX1538" fmla="*/ 3878041 w 6187971"/>
              <a:gd name="connsiteY1538" fmla="*/ 775787 h 5955635"/>
              <a:gd name="connsiteX1539" fmla="*/ 3885822 w 6187971"/>
              <a:gd name="connsiteY1539" fmla="*/ 777801 h 5955635"/>
              <a:gd name="connsiteX1540" fmla="*/ 3881318 w 6187971"/>
              <a:gd name="connsiteY1540" fmla="*/ 778763 h 5955635"/>
              <a:gd name="connsiteX1541" fmla="*/ 1104676 w 6187971"/>
              <a:gd name="connsiteY1541" fmla="*/ 1330248 h 5955635"/>
              <a:gd name="connsiteX1542" fmla="*/ 1094527 w 6187971"/>
              <a:gd name="connsiteY1542" fmla="*/ 1352482 h 5955635"/>
              <a:gd name="connsiteX1543" fmla="*/ 1064045 w 6187971"/>
              <a:gd name="connsiteY1543" fmla="*/ 1398591 h 5955635"/>
              <a:gd name="connsiteX1544" fmla="*/ 578456 w 6187971"/>
              <a:gd name="connsiteY1544" fmla="*/ 2585624 h 5955635"/>
              <a:gd name="connsiteX1545" fmla="*/ 575225 w 6187971"/>
              <a:gd name="connsiteY1545" fmla="*/ 2625422 h 5955635"/>
              <a:gd name="connsiteX1546" fmla="*/ 589292 w 6187971"/>
              <a:gd name="connsiteY1546" fmla="*/ 2984165 h 5955635"/>
              <a:gd name="connsiteX1547" fmla="*/ 621678 w 6187971"/>
              <a:gd name="connsiteY1547" fmla="*/ 3309663 h 5955635"/>
              <a:gd name="connsiteX1548" fmla="*/ 637489 w 6187971"/>
              <a:gd name="connsiteY1548" fmla="*/ 3228070 h 5955635"/>
              <a:gd name="connsiteX1549" fmla="*/ 616036 w 6187971"/>
              <a:gd name="connsiteY1549" fmla="*/ 2935433 h 5955635"/>
              <a:gd name="connsiteX1550" fmla="*/ 887499 w 6187971"/>
              <a:gd name="connsiteY1550" fmla="*/ 1780458 h 5955635"/>
              <a:gd name="connsiteX1551" fmla="*/ 997109 w 6187971"/>
              <a:gd name="connsiteY1551" fmla="*/ 1643628 h 5955635"/>
              <a:gd name="connsiteX1552" fmla="*/ 1014774 w 6187971"/>
              <a:gd name="connsiteY1552" fmla="*/ 1589014 h 5955635"/>
              <a:gd name="connsiteX1553" fmla="*/ 1051413 w 6187971"/>
              <a:gd name="connsiteY1553" fmla="*/ 1522524 h 5955635"/>
              <a:gd name="connsiteX1554" fmla="*/ 1104050 w 6187971"/>
              <a:gd name="connsiteY1554" fmla="*/ 1503457 h 5955635"/>
              <a:gd name="connsiteX1555" fmla="*/ 1050162 w 6187971"/>
              <a:gd name="connsiteY1555" fmla="*/ 1599052 h 5955635"/>
              <a:gd name="connsiteX1556" fmla="*/ 889954 w 6187971"/>
              <a:gd name="connsiteY1556" fmla="*/ 1910945 h 5955635"/>
              <a:gd name="connsiteX1557" fmla="*/ 871201 w 6187971"/>
              <a:gd name="connsiteY1557" fmla="*/ 1997079 h 5955635"/>
              <a:gd name="connsiteX1558" fmla="*/ 857404 w 6187971"/>
              <a:gd name="connsiteY1558" fmla="*/ 2060644 h 5955635"/>
              <a:gd name="connsiteX1559" fmla="*/ 753411 w 6187971"/>
              <a:gd name="connsiteY1559" fmla="*/ 2397680 h 5955635"/>
              <a:gd name="connsiteX1560" fmla="*/ 756336 w 6187971"/>
              <a:gd name="connsiteY1560" fmla="*/ 2420520 h 5955635"/>
              <a:gd name="connsiteX1561" fmla="*/ 764421 w 6187971"/>
              <a:gd name="connsiteY1561" fmla="*/ 2415547 h 5955635"/>
              <a:gd name="connsiteX1562" fmla="*/ 761396 w 6187971"/>
              <a:gd name="connsiteY1562" fmla="*/ 2433165 h 5955635"/>
              <a:gd name="connsiteX1563" fmla="*/ 760478 w 6187971"/>
              <a:gd name="connsiteY1563" fmla="*/ 2435480 h 5955635"/>
              <a:gd name="connsiteX1564" fmla="*/ 760592 w 6187971"/>
              <a:gd name="connsiteY1564" fmla="*/ 2432158 h 5955635"/>
              <a:gd name="connsiteX1565" fmla="*/ 757460 w 6187971"/>
              <a:gd name="connsiteY1565" fmla="*/ 2425764 h 5955635"/>
              <a:gd name="connsiteX1566" fmla="*/ 750377 w 6187971"/>
              <a:gd name="connsiteY1566" fmla="*/ 2436696 h 5955635"/>
              <a:gd name="connsiteX1567" fmla="*/ 751339 w 6187971"/>
              <a:gd name="connsiteY1567" fmla="*/ 2441200 h 5955635"/>
              <a:gd name="connsiteX1568" fmla="*/ 751994 w 6187971"/>
              <a:gd name="connsiteY1568" fmla="*/ 2422222 h 5955635"/>
              <a:gd name="connsiteX1569" fmla="*/ 742023 w 6187971"/>
              <a:gd name="connsiteY1569" fmla="*/ 2419642 h 5955635"/>
              <a:gd name="connsiteX1570" fmla="*/ 729781 w 6187971"/>
              <a:gd name="connsiteY1570" fmla="*/ 2450515 h 5955635"/>
              <a:gd name="connsiteX1571" fmla="*/ 730743 w 6187971"/>
              <a:gd name="connsiteY1571" fmla="*/ 2455019 h 5955635"/>
              <a:gd name="connsiteX1572" fmla="*/ 726239 w 6187971"/>
              <a:gd name="connsiteY1572" fmla="*/ 2455982 h 5955635"/>
              <a:gd name="connsiteX1573" fmla="*/ 727201 w 6187971"/>
              <a:gd name="connsiteY1573" fmla="*/ 2460486 h 5955635"/>
              <a:gd name="connsiteX1574" fmla="*/ 728163 w 6187971"/>
              <a:gd name="connsiteY1574" fmla="*/ 2464990 h 5955635"/>
              <a:gd name="connsiteX1575" fmla="*/ 731705 w 6187971"/>
              <a:gd name="connsiteY1575" fmla="*/ 2459524 h 5955635"/>
              <a:gd name="connsiteX1576" fmla="*/ 731050 w 6187971"/>
              <a:gd name="connsiteY1576" fmla="*/ 2478502 h 5955635"/>
              <a:gd name="connsiteX1577" fmla="*/ 735554 w 6187971"/>
              <a:gd name="connsiteY1577" fmla="*/ 2477540 h 5955635"/>
              <a:gd name="connsiteX1578" fmla="*/ 745218 w 6187971"/>
              <a:gd name="connsiteY1578" fmla="*/ 2456637 h 5955635"/>
              <a:gd name="connsiteX1579" fmla="*/ 749722 w 6187971"/>
              <a:gd name="connsiteY1579" fmla="*/ 2455675 h 5955635"/>
              <a:gd name="connsiteX1580" fmla="*/ 746180 w 6187971"/>
              <a:gd name="connsiteY1580" fmla="*/ 2461140 h 5955635"/>
              <a:gd name="connsiteX1581" fmla="*/ 752609 w 6187971"/>
              <a:gd name="connsiteY1581" fmla="*/ 2469187 h 5955635"/>
              <a:gd name="connsiteX1582" fmla="*/ 755188 w 6187971"/>
              <a:gd name="connsiteY1582" fmla="*/ 2459216 h 5955635"/>
              <a:gd name="connsiteX1583" fmla="*/ 754226 w 6187971"/>
              <a:gd name="connsiteY1583" fmla="*/ 2454712 h 5955635"/>
              <a:gd name="connsiteX1584" fmla="*/ 757767 w 6187971"/>
              <a:gd name="connsiteY1584" fmla="*/ 2449246 h 5955635"/>
              <a:gd name="connsiteX1585" fmla="*/ 748411 w 6187971"/>
              <a:gd name="connsiteY1585" fmla="*/ 2493631 h 5955635"/>
              <a:gd name="connsiteX1586" fmla="*/ 759344 w 6187971"/>
              <a:gd name="connsiteY1586" fmla="*/ 2500715 h 5955635"/>
              <a:gd name="connsiteX1587" fmla="*/ 760307 w 6187971"/>
              <a:gd name="connsiteY1587" fmla="*/ 2505219 h 5955635"/>
              <a:gd name="connsiteX1588" fmla="*/ 754840 w 6187971"/>
              <a:gd name="connsiteY1588" fmla="*/ 2501678 h 5955635"/>
              <a:gd name="connsiteX1589" fmla="*/ 753878 w 6187971"/>
              <a:gd name="connsiteY1589" fmla="*/ 2497173 h 5955635"/>
              <a:gd name="connsiteX1590" fmla="*/ 749373 w 6187971"/>
              <a:gd name="connsiteY1590" fmla="*/ 2498135 h 5955635"/>
              <a:gd name="connsiteX1591" fmla="*/ 746794 w 6187971"/>
              <a:gd name="connsiteY1591" fmla="*/ 2508105 h 5955635"/>
              <a:gd name="connsiteX1592" fmla="*/ 747757 w 6187971"/>
              <a:gd name="connsiteY1592" fmla="*/ 2512610 h 5955635"/>
              <a:gd name="connsiteX1593" fmla="*/ 740673 w 6187971"/>
              <a:gd name="connsiteY1593" fmla="*/ 2523542 h 5955635"/>
              <a:gd name="connsiteX1594" fmla="*/ 738748 w 6187971"/>
              <a:gd name="connsiteY1594" fmla="*/ 2514534 h 5955635"/>
              <a:gd name="connsiteX1595" fmla="*/ 734245 w 6187971"/>
              <a:gd name="connsiteY1595" fmla="*/ 2515496 h 5955635"/>
              <a:gd name="connsiteX1596" fmla="*/ 731665 w 6187971"/>
              <a:gd name="connsiteY1596" fmla="*/ 2525466 h 5955635"/>
              <a:gd name="connsiteX1597" fmla="*/ 733590 w 6187971"/>
              <a:gd name="connsiteY1597" fmla="*/ 2534475 h 5955635"/>
              <a:gd name="connsiteX1598" fmla="*/ 745484 w 6187971"/>
              <a:gd name="connsiteY1598" fmla="*/ 2546063 h 5955635"/>
              <a:gd name="connsiteX1599" fmla="*/ 743868 w 6187971"/>
              <a:gd name="connsiteY1599" fmla="*/ 2560537 h 5955635"/>
              <a:gd name="connsiteX1600" fmla="*/ 726773 w 6187971"/>
              <a:gd name="connsiteY1600" fmla="*/ 2634833 h 5955635"/>
              <a:gd name="connsiteX1601" fmla="*/ 721306 w 6187971"/>
              <a:gd name="connsiteY1601" fmla="*/ 2631292 h 5955635"/>
              <a:gd name="connsiteX1602" fmla="*/ 722269 w 6187971"/>
              <a:gd name="connsiteY1602" fmla="*/ 2635796 h 5955635"/>
              <a:gd name="connsiteX1603" fmla="*/ 717764 w 6187971"/>
              <a:gd name="connsiteY1603" fmla="*/ 2636758 h 5955635"/>
              <a:gd name="connsiteX1604" fmla="*/ 712298 w 6187971"/>
              <a:gd name="connsiteY1604" fmla="*/ 2633217 h 5955635"/>
              <a:gd name="connsiteX1605" fmla="*/ 717150 w 6187971"/>
              <a:gd name="connsiteY1605" fmla="*/ 2589793 h 5955635"/>
              <a:gd name="connsiteX1606" fmla="*/ 722616 w 6187971"/>
              <a:gd name="connsiteY1606" fmla="*/ 2593335 h 5955635"/>
              <a:gd name="connsiteX1607" fmla="*/ 727775 w 6187971"/>
              <a:gd name="connsiteY1607" fmla="*/ 2573394 h 5955635"/>
              <a:gd name="connsiteX1608" fmla="*/ 720691 w 6187971"/>
              <a:gd name="connsiteY1608" fmla="*/ 2584327 h 5955635"/>
              <a:gd name="connsiteX1609" fmla="*/ 721347 w 6187971"/>
              <a:gd name="connsiteY1609" fmla="*/ 2565348 h 5955635"/>
              <a:gd name="connsiteX1610" fmla="*/ 720385 w 6187971"/>
              <a:gd name="connsiteY1610" fmla="*/ 2560844 h 5955635"/>
              <a:gd name="connsiteX1611" fmla="*/ 723927 w 6187971"/>
              <a:gd name="connsiteY1611" fmla="*/ 2555379 h 5955635"/>
              <a:gd name="connsiteX1612" fmla="*/ 722964 w 6187971"/>
              <a:gd name="connsiteY1612" fmla="*/ 2550874 h 5955635"/>
              <a:gd name="connsiteX1613" fmla="*/ 722002 w 6187971"/>
              <a:gd name="connsiteY1613" fmla="*/ 2546370 h 5955635"/>
              <a:gd name="connsiteX1614" fmla="*/ 713956 w 6187971"/>
              <a:gd name="connsiteY1614" fmla="*/ 2552799 h 5955635"/>
              <a:gd name="connsiteX1615" fmla="*/ 711377 w 6187971"/>
              <a:gd name="connsiteY1615" fmla="*/ 2562769 h 5955635"/>
              <a:gd name="connsiteX1616" fmla="*/ 712339 w 6187971"/>
              <a:gd name="connsiteY1616" fmla="*/ 2567273 h 5955635"/>
              <a:gd name="connsiteX1617" fmla="*/ 716842 w 6187971"/>
              <a:gd name="connsiteY1617" fmla="*/ 2566311 h 5955635"/>
              <a:gd name="connsiteX1618" fmla="*/ 707794 w 6187971"/>
              <a:gd name="connsiteY1618" fmla="*/ 2634179 h 5955635"/>
              <a:gd name="connsiteX1619" fmla="*/ 704252 w 6187971"/>
              <a:gd name="connsiteY1619" fmla="*/ 2639645 h 5955635"/>
              <a:gd name="connsiteX1620" fmla="*/ 701673 w 6187971"/>
              <a:gd name="connsiteY1620" fmla="*/ 2649616 h 5955635"/>
              <a:gd name="connsiteX1621" fmla="*/ 706177 w 6187971"/>
              <a:gd name="connsiteY1621" fmla="*/ 2648653 h 5955635"/>
              <a:gd name="connsiteX1622" fmla="*/ 698438 w 6187971"/>
              <a:gd name="connsiteY1622" fmla="*/ 2678565 h 5955635"/>
              <a:gd name="connsiteX1623" fmla="*/ 695858 w 6187971"/>
              <a:gd name="connsiteY1623" fmla="*/ 2688534 h 5955635"/>
              <a:gd name="connsiteX1624" fmla="*/ 696821 w 6187971"/>
              <a:gd name="connsiteY1624" fmla="*/ 2693039 h 5955635"/>
              <a:gd name="connsiteX1625" fmla="*/ 701325 w 6187971"/>
              <a:gd name="connsiteY1625" fmla="*/ 2692076 h 5955635"/>
              <a:gd name="connsiteX1626" fmla="*/ 690967 w 6187971"/>
              <a:gd name="connsiteY1626" fmla="*/ 2797901 h 5955635"/>
              <a:gd name="connsiteX1627" fmla="*/ 687424 w 6187971"/>
              <a:gd name="connsiteY1627" fmla="*/ 2803368 h 5955635"/>
              <a:gd name="connsiteX1628" fmla="*/ 688387 w 6187971"/>
              <a:gd name="connsiteY1628" fmla="*/ 2807872 h 5955635"/>
              <a:gd name="connsiteX1629" fmla="*/ 689349 w 6187971"/>
              <a:gd name="connsiteY1629" fmla="*/ 2812375 h 5955635"/>
              <a:gd name="connsiteX1630" fmla="*/ 685152 w 6187971"/>
              <a:gd name="connsiteY1630" fmla="*/ 2836821 h 5955635"/>
              <a:gd name="connsiteX1631" fmla="*/ 681611 w 6187971"/>
              <a:gd name="connsiteY1631" fmla="*/ 2842288 h 5955635"/>
              <a:gd name="connsiteX1632" fmla="*/ 683535 w 6187971"/>
              <a:gd name="connsiteY1632" fmla="*/ 2851295 h 5955635"/>
              <a:gd name="connsiteX1633" fmla="*/ 684497 w 6187971"/>
              <a:gd name="connsiteY1633" fmla="*/ 2855799 h 5955635"/>
              <a:gd name="connsiteX1634" fmla="*/ 680955 w 6187971"/>
              <a:gd name="connsiteY1634" fmla="*/ 2861265 h 5955635"/>
              <a:gd name="connsiteX1635" fmla="*/ 681918 w 6187971"/>
              <a:gd name="connsiteY1635" fmla="*/ 2865770 h 5955635"/>
              <a:gd name="connsiteX1636" fmla="*/ 687691 w 6187971"/>
              <a:gd name="connsiteY1636" fmla="*/ 2892794 h 5955635"/>
              <a:gd name="connsiteX1637" fmla="*/ 684149 w 6187971"/>
              <a:gd name="connsiteY1637" fmla="*/ 2898260 h 5955635"/>
              <a:gd name="connsiteX1638" fmla="*/ 685112 w 6187971"/>
              <a:gd name="connsiteY1638" fmla="*/ 2902765 h 5955635"/>
              <a:gd name="connsiteX1639" fmla="*/ 683495 w 6187971"/>
              <a:gd name="connsiteY1639" fmla="*/ 2917239 h 5955635"/>
              <a:gd name="connsiteX1640" fmla="*/ 684457 w 6187971"/>
              <a:gd name="connsiteY1640" fmla="*/ 2921742 h 5955635"/>
              <a:gd name="connsiteX1641" fmla="*/ 678642 w 6187971"/>
              <a:gd name="connsiteY1641" fmla="*/ 2960662 h 5955635"/>
              <a:gd name="connsiteX1642" fmla="*/ 679604 w 6187971"/>
              <a:gd name="connsiteY1642" fmla="*/ 2965165 h 5955635"/>
              <a:gd name="connsiteX1643" fmla="*/ 675101 w 6187971"/>
              <a:gd name="connsiteY1643" fmla="*/ 2966128 h 5955635"/>
              <a:gd name="connsiteX1644" fmla="*/ 676063 w 6187971"/>
              <a:gd name="connsiteY1644" fmla="*/ 2970632 h 5955635"/>
              <a:gd name="connsiteX1645" fmla="*/ 677026 w 6187971"/>
              <a:gd name="connsiteY1645" fmla="*/ 2975136 h 5955635"/>
              <a:gd name="connsiteX1646" fmla="*/ 681529 w 6187971"/>
              <a:gd name="connsiteY1646" fmla="*/ 2974174 h 5955635"/>
              <a:gd name="connsiteX1647" fmla="*/ 679912 w 6187971"/>
              <a:gd name="connsiteY1647" fmla="*/ 2988648 h 5955635"/>
              <a:gd name="connsiteX1648" fmla="*/ 678950 w 6187971"/>
              <a:gd name="connsiteY1648" fmla="*/ 2984144 h 5955635"/>
              <a:gd name="connsiteX1649" fmla="*/ 678295 w 6187971"/>
              <a:gd name="connsiteY1649" fmla="*/ 3003123 h 5955635"/>
              <a:gd name="connsiteX1650" fmla="*/ 681182 w 6187971"/>
              <a:gd name="connsiteY1650" fmla="*/ 3016635 h 5955635"/>
              <a:gd name="connsiteX1651" fmla="*/ 677640 w 6187971"/>
              <a:gd name="connsiteY1651" fmla="*/ 3022102 h 5955635"/>
              <a:gd name="connsiteX1652" fmla="*/ 678602 w 6187971"/>
              <a:gd name="connsiteY1652" fmla="*/ 3026605 h 5955635"/>
              <a:gd name="connsiteX1653" fmla="*/ 675061 w 6187971"/>
              <a:gd name="connsiteY1653" fmla="*/ 3032071 h 5955635"/>
              <a:gd name="connsiteX1654" fmla="*/ 676023 w 6187971"/>
              <a:gd name="connsiteY1654" fmla="*/ 3036576 h 5955635"/>
              <a:gd name="connsiteX1655" fmla="*/ 680527 w 6187971"/>
              <a:gd name="connsiteY1655" fmla="*/ 3035613 h 5955635"/>
              <a:gd name="connsiteX1656" fmla="*/ 689187 w 6187971"/>
              <a:gd name="connsiteY1656" fmla="*/ 3076150 h 5955635"/>
              <a:gd name="connsiteX1657" fmla="*/ 683721 w 6187971"/>
              <a:gd name="connsiteY1657" fmla="*/ 3072608 h 5955635"/>
              <a:gd name="connsiteX1658" fmla="*/ 679217 w 6187971"/>
              <a:gd name="connsiteY1658" fmla="*/ 3073570 h 5955635"/>
              <a:gd name="connsiteX1659" fmla="*/ 681142 w 6187971"/>
              <a:gd name="connsiteY1659" fmla="*/ 3082578 h 5955635"/>
              <a:gd name="connsiteX1660" fmla="*/ 682104 w 6187971"/>
              <a:gd name="connsiteY1660" fmla="*/ 3087082 h 5955635"/>
              <a:gd name="connsiteX1661" fmla="*/ 682718 w 6187971"/>
              <a:gd name="connsiteY1661" fmla="*/ 3134047 h 5955635"/>
              <a:gd name="connsiteX1662" fmla="*/ 687222 w 6187971"/>
              <a:gd name="connsiteY1662" fmla="*/ 3133085 h 5955635"/>
              <a:gd name="connsiteX1663" fmla="*/ 683680 w 6187971"/>
              <a:gd name="connsiteY1663" fmla="*/ 3138551 h 5955635"/>
              <a:gd name="connsiteX1664" fmla="*/ 684642 w 6187971"/>
              <a:gd name="connsiteY1664" fmla="*/ 3143056 h 5955635"/>
              <a:gd name="connsiteX1665" fmla="*/ 690416 w 6187971"/>
              <a:gd name="connsiteY1665" fmla="*/ 3170080 h 5955635"/>
              <a:gd name="connsiteX1666" fmla="*/ 694395 w 6187971"/>
              <a:gd name="connsiteY1666" fmla="*/ 3173203 h 5955635"/>
              <a:gd name="connsiteX1667" fmla="*/ 697712 w 6187971"/>
              <a:gd name="connsiteY1667" fmla="*/ 3182366 h 5955635"/>
              <a:gd name="connsiteX1668" fmla="*/ 697129 w 6187971"/>
              <a:gd name="connsiteY1668" fmla="*/ 3182651 h 5955635"/>
              <a:gd name="connsiteX1669" fmla="*/ 691373 w 6187971"/>
              <a:gd name="connsiteY1669" fmla="*/ 3182827 h 5955635"/>
              <a:gd name="connsiteX1670" fmla="*/ 689762 w 6187971"/>
              <a:gd name="connsiteY1670" fmla="*/ 3189059 h 5955635"/>
              <a:gd name="connsiteX1671" fmla="*/ 696682 w 6187971"/>
              <a:gd name="connsiteY1671" fmla="*/ 3182870 h 5955635"/>
              <a:gd name="connsiteX1672" fmla="*/ 697129 w 6187971"/>
              <a:gd name="connsiteY1672" fmla="*/ 3182651 h 5955635"/>
              <a:gd name="connsiteX1673" fmla="*/ 697807 w 6187971"/>
              <a:gd name="connsiteY1673" fmla="*/ 3182630 h 5955635"/>
              <a:gd name="connsiteX1674" fmla="*/ 697712 w 6187971"/>
              <a:gd name="connsiteY1674" fmla="*/ 3182366 h 5955635"/>
              <a:gd name="connsiteX1675" fmla="*/ 698813 w 6187971"/>
              <a:gd name="connsiteY1675" fmla="*/ 3181826 h 5955635"/>
              <a:gd name="connsiteX1676" fmla="*/ 699731 w 6187971"/>
              <a:gd name="connsiteY1676" fmla="*/ 3191637 h 5955635"/>
              <a:gd name="connsiteX1677" fmla="*/ 696189 w 6187971"/>
              <a:gd name="connsiteY1677" fmla="*/ 3197104 h 5955635"/>
              <a:gd name="connsiteX1678" fmla="*/ 697152 w 6187971"/>
              <a:gd name="connsiteY1678" fmla="*/ 3201608 h 5955635"/>
              <a:gd name="connsiteX1679" fmla="*/ 693610 w 6187971"/>
              <a:gd name="connsiteY1679" fmla="*/ 3207074 h 5955635"/>
              <a:gd name="connsiteX1680" fmla="*/ 694573 w 6187971"/>
              <a:gd name="connsiteY1680" fmla="*/ 3211578 h 5955635"/>
              <a:gd name="connsiteX1681" fmla="*/ 696497 w 6187971"/>
              <a:gd name="connsiteY1681" fmla="*/ 3220587 h 5955635"/>
              <a:gd name="connsiteX1682" fmla="*/ 698422 w 6187971"/>
              <a:gd name="connsiteY1682" fmla="*/ 3229595 h 5955635"/>
              <a:gd name="connsiteX1683" fmla="*/ 695842 w 6187971"/>
              <a:gd name="connsiteY1683" fmla="*/ 3239565 h 5955635"/>
              <a:gd name="connsiteX1684" fmla="*/ 693262 w 6187971"/>
              <a:gd name="connsiteY1684" fmla="*/ 3249536 h 5955635"/>
              <a:gd name="connsiteX1685" fmla="*/ 694224 w 6187971"/>
              <a:gd name="connsiteY1685" fmla="*/ 3254039 h 5955635"/>
              <a:gd name="connsiteX1686" fmla="*/ 695187 w 6187971"/>
              <a:gd name="connsiteY1686" fmla="*/ 3258543 h 5955635"/>
              <a:gd name="connsiteX1687" fmla="*/ 690683 w 6187971"/>
              <a:gd name="connsiteY1687" fmla="*/ 3259506 h 5955635"/>
              <a:gd name="connsiteX1688" fmla="*/ 687141 w 6187971"/>
              <a:gd name="connsiteY1688" fmla="*/ 3264972 h 5955635"/>
              <a:gd name="connsiteX1689" fmla="*/ 688103 w 6187971"/>
              <a:gd name="connsiteY1689" fmla="*/ 3269476 h 5955635"/>
              <a:gd name="connsiteX1690" fmla="*/ 693569 w 6187971"/>
              <a:gd name="connsiteY1690" fmla="*/ 3273018 h 5955635"/>
              <a:gd name="connsiteX1691" fmla="*/ 694532 w 6187971"/>
              <a:gd name="connsiteY1691" fmla="*/ 3277522 h 5955635"/>
              <a:gd name="connsiteX1692" fmla="*/ 695494 w 6187971"/>
              <a:gd name="connsiteY1692" fmla="*/ 3282027 h 5955635"/>
              <a:gd name="connsiteX1693" fmla="*/ 698381 w 6187971"/>
              <a:gd name="connsiteY1693" fmla="*/ 3295539 h 5955635"/>
              <a:gd name="connsiteX1694" fmla="*/ 696764 w 6187971"/>
              <a:gd name="connsiteY1694" fmla="*/ 3310013 h 5955635"/>
              <a:gd name="connsiteX1695" fmla="*/ 697726 w 6187971"/>
              <a:gd name="connsiteY1695" fmla="*/ 3314516 h 5955635"/>
              <a:gd name="connsiteX1696" fmla="*/ 699651 w 6187971"/>
              <a:gd name="connsiteY1696" fmla="*/ 3323525 h 5955635"/>
              <a:gd name="connsiteX1697" fmla="*/ 704154 w 6187971"/>
              <a:gd name="connsiteY1697" fmla="*/ 3322563 h 5955635"/>
              <a:gd name="connsiteX1698" fmla="*/ 700613 w 6187971"/>
              <a:gd name="connsiteY1698" fmla="*/ 3328029 h 5955635"/>
              <a:gd name="connsiteX1699" fmla="*/ 702538 w 6187971"/>
              <a:gd name="connsiteY1699" fmla="*/ 3337037 h 5955635"/>
              <a:gd name="connsiteX1700" fmla="*/ 711198 w 6187971"/>
              <a:gd name="connsiteY1700" fmla="*/ 3377573 h 5955635"/>
              <a:gd name="connsiteX1701" fmla="*/ 707656 w 6187971"/>
              <a:gd name="connsiteY1701" fmla="*/ 3383040 h 5955635"/>
              <a:gd name="connsiteX1702" fmla="*/ 708618 w 6187971"/>
              <a:gd name="connsiteY1702" fmla="*/ 3387543 h 5955635"/>
              <a:gd name="connsiteX1703" fmla="*/ 713122 w 6187971"/>
              <a:gd name="connsiteY1703" fmla="*/ 3386581 h 5955635"/>
              <a:gd name="connsiteX1704" fmla="*/ 713430 w 6187971"/>
              <a:gd name="connsiteY1704" fmla="*/ 3410064 h 5955635"/>
              <a:gd name="connsiteX1705" fmla="*/ 714392 w 6187971"/>
              <a:gd name="connsiteY1705" fmla="*/ 3414569 h 5955635"/>
              <a:gd name="connsiteX1706" fmla="*/ 719858 w 6187971"/>
              <a:gd name="connsiteY1706" fmla="*/ 3418109 h 5955635"/>
              <a:gd name="connsiteX1707" fmla="*/ 722090 w 6187971"/>
              <a:gd name="connsiteY1707" fmla="*/ 3450600 h 5955635"/>
              <a:gd name="connsiteX1708" fmla="*/ 726594 w 6187971"/>
              <a:gd name="connsiteY1708" fmla="*/ 3449638 h 5955635"/>
              <a:gd name="connsiteX1709" fmla="*/ 730443 w 6187971"/>
              <a:gd name="connsiteY1709" fmla="*/ 3467654 h 5955635"/>
              <a:gd name="connsiteX1710" fmla="*/ 726902 w 6187971"/>
              <a:gd name="connsiteY1710" fmla="*/ 3473121 h 5955635"/>
              <a:gd name="connsiteX1711" fmla="*/ 716932 w 6187971"/>
              <a:gd name="connsiteY1711" fmla="*/ 3470541 h 5955635"/>
              <a:gd name="connsiteX1712" fmla="*/ 729788 w 6187971"/>
              <a:gd name="connsiteY1712" fmla="*/ 3486633 h 5955635"/>
              <a:gd name="connsiteX1713" fmla="*/ 749689 w 6187971"/>
              <a:gd name="connsiteY1713" fmla="*/ 3557735 h 5955635"/>
              <a:gd name="connsiteX1714" fmla="*/ 745185 w 6187971"/>
              <a:gd name="connsiteY1714" fmla="*/ 3558698 h 5955635"/>
              <a:gd name="connsiteX1715" fmla="*/ 747109 w 6187971"/>
              <a:gd name="connsiteY1715" fmla="*/ 3567705 h 5955635"/>
              <a:gd name="connsiteX1716" fmla="*/ 758656 w 6187971"/>
              <a:gd name="connsiteY1716" fmla="*/ 3621755 h 5955635"/>
              <a:gd name="connsiteX1717" fmla="*/ 759619 w 6187971"/>
              <a:gd name="connsiteY1717" fmla="*/ 3626258 h 5955635"/>
              <a:gd name="connsiteX1718" fmla="*/ 760581 w 6187971"/>
              <a:gd name="connsiteY1718" fmla="*/ 3630762 h 5955635"/>
              <a:gd name="connsiteX1719" fmla="*/ 773438 w 6187971"/>
              <a:gd name="connsiteY1719" fmla="*/ 3646854 h 5955635"/>
              <a:gd name="connsiteX1720" fmla="*/ 770859 w 6187971"/>
              <a:gd name="connsiteY1720" fmla="*/ 3656824 h 5955635"/>
              <a:gd name="connsiteX1721" fmla="*/ 771821 w 6187971"/>
              <a:gd name="connsiteY1721" fmla="*/ 3661329 h 5955635"/>
              <a:gd name="connsiteX1722" fmla="*/ 772783 w 6187971"/>
              <a:gd name="connsiteY1722" fmla="*/ 3665832 h 5955635"/>
              <a:gd name="connsiteX1723" fmla="*/ 773745 w 6187971"/>
              <a:gd name="connsiteY1723" fmla="*/ 3670336 h 5955635"/>
              <a:gd name="connsiteX1724" fmla="*/ 768586 w 6187971"/>
              <a:gd name="connsiteY1724" fmla="*/ 3690277 h 5955635"/>
              <a:gd name="connsiteX1725" fmla="*/ 779826 w 6187971"/>
              <a:gd name="connsiteY1725" fmla="*/ 3720843 h 5955635"/>
              <a:gd name="connsiteX1726" fmla="*/ 798149 w 6187971"/>
              <a:gd name="connsiteY1726" fmla="*/ 3740476 h 5955635"/>
              <a:gd name="connsiteX1727" fmla="*/ 793953 w 6187971"/>
              <a:gd name="connsiteY1727" fmla="*/ 3764922 h 5955635"/>
              <a:gd name="connsiteX1728" fmla="*/ 803268 w 6187971"/>
              <a:gd name="connsiteY1728" fmla="*/ 3786479 h 5955635"/>
              <a:gd name="connsiteX1729" fmla="*/ 815163 w 6187971"/>
              <a:gd name="connsiteY1729" fmla="*/ 3798067 h 5955635"/>
              <a:gd name="connsiteX1730" fmla="*/ 832177 w 6187971"/>
              <a:gd name="connsiteY1730" fmla="*/ 3855657 h 5955635"/>
              <a:gd name="connsiteX1731" fmla="*/ 823168 w 6187971"/>
              <a:gd name="connsiteY1731" fmla="*/ 3857582 h 5955635"/>
              <a:gd name="connsiteX1732" fmla="*/ 835064 w 6187971"/>
              <a:gd name="connsiteY1732" fmla="*/ 3869169 h 5955635"/>
              <a:gd name="connsiteX1733" fmla="*/ 834409 w 6187971"/>
              <a:gd name="connsiteY1733" fmla="*/ 3888148 h 5955635"/>
              <a:gd name="connsiteX1734" fmla="*/ 849190 w 6187971"/>
              <a:gd name="connsiteY1734" fmla="*/ 3913248 h 5955635"/>
              <a:gd name="connsiteX1735" fmla="*/ 845537 w 6187971"/>
              <a:gd name="connsiteY1735" fmla="*/ 3910175 h 5955635"/>
              <a:gd name="connsiteX1736" fmla="*/ 841800 w 6187971"/>
              <a:gd name="connsiteY1736" fmla="*/ 3900698 h 5955635"/>
              <a:gd name="connsiteX1737" fmla="*/ 844166 w 6187971"/>
              <a:gd name="connsiteY1737" fmla="*/ 3909023 h 5955635"/>
              <a:gd name="connsiteX1738" fmla="*/ 845537 w 6187971"/>
              <a:gd name="connsiteY1738" fmla="*/ 3910175 h 5955635"/>
              <a:gd name="connsiteX1739" fmla="*/ 852077 w 6187971"/>
              <a:gd name="connsiteY1739" fmla="*/ 3926760 h 5955635"/>
              <a:gd name="connsiteX1740" fmla="*/ 838565 w 6187971"/>
              <a:gd name="connsiteY1740" fmla="*/ 3929646 h 5955635"/>
              <a:gd name="connsiteX1741" fmla="*/ 808694 w 6187971"/>
              <a:gd name="connsiteY1741" fmla="*/ 3855965 h 5955635"/>
              <a:gd name="connsiteX1742" fmla="*/ 782980 w 6187971"/>
              <a:gd name="connsiteY1742" fmla="*/ 3823781 h 5955635"/>
              <a:gd name="connsiteX1743" fmla="*/ 773664 w 6187971"/>
              <a:gd name="connsiteY1743" fmla="*/ 3802224 h 5955635"/>
              <a:gd name="connsiteX1744" fmla="*/ 769815 w 6187971"/>
              <a:gd name="connsiteY1744" fmla="*/ 3784208 h 5955635"/>
              <a:gd name="connsiteX1745" fmla="*/ 756958 w 6187971"/>
              <a:gd name="connsiteY1745" fmla="*/ 3768116 h 5955635"/>
              <a:gd name="connsiteX1746" fmla="*/ 750222 w 6187971"/>
              <a:gd name="connsiteY1746" fmla="*/ 3736587 h 5955635"/>
              <a:gd name="connsiteX1747" fmla="*/ 751840 w 6187971"/>
              <a:gd name="connsiteY1747" fmla="*/ 3722113 h 5955635"/>
              <a:gd name="connsiteX1748" fmla="*/ 748953 w 6187971"/>
              <a:gd name="connsiteY1748" fmla="*/ 3708601 h 5955635"/>
              <a:gd name="connsiteX1749" fmla="*/ 747991 w 6187971"/>
              <a:gd name="connsiteY1749" fmla="*/ 3704096 h 5955635"/>
              <a:gd name="connsiteX1750" fmla="*/ 747028 w 6187971"/>
              <a:gd name="connsiteY1750" fmla="*/ 3699593 h 5955635"/>
              <a:gd name="connsiteX1751" fmla="*/ 752494 w 6187971"/>
              <a:gd name="connsiteY1751" fmla="*/ 3703134 h 5955635"/>
              <a:gd name="connsiteX1752" fmla="*/ 744142 w 6187971"/>
              <a:gd name="connsiteY1752" fmla="*/ 3686081 h 5955635"/>
              <a:gd name="connsiteX1753" fmla="*/ 747683 w 6187971"/>
              <a:gd name="connsiteY1753" fmla="*/ 3680614 h 5955635"/>
              <a:gd name="connsiteX1754" fmla="*/ 746720 w 6187971"/>
              <a:gd name="connsiteY1754" fmla="*/ 3676110 h 5955635"/>
              <a:gd name="connsiteX1755" fmla="*/ 745758 w 6187971"/>
              <a:gd name="connsiteY1755" fmla="*/ 3671606 h 5955635"/>
              <a:gd name="connsiteX1756" fmla="*/ 740292 w 6187971"/>
              <a:gd name="connsiteY1756" fmla="*/ 3668064 h 5955635"/>
              <a:gd name="connsiteX1757" fmla="*/ 734519 w 6187971"/>
              <a:gd name="connsiteY1757" fmla="*/ 3641040 h 5955635"/>
              <a:gd name="connsiteX1758" fmla="*/ 729052 w 6187971"/>
              <a:gd name="connsiteY1758" fmla="*/ 3637498 h 5955635"/>
              <a:gd name="connsiteX1759" fmla="*/ 723279 w 6187971"/>
              <a:gd name="connsiteY1759" fmla="*/ 3610474 h 5955635"/>
              <a:gd name="connsiteX1760" fmla="*/ 722316 w 6187971"/>
              <a:gd name="connsiteY1760" fmla="*/ 3605970 h 5955635"/>
              <a:gd name="connsiteX1761" fmla="*/ 721354 w 6187971"/>
              <a:gd name="connsiteY1761" fmla="*/ 3601465 h 5955635"/>
              <a:gd name="connsiteX1762" fmla="*/ 717812 w 6187971"/>
              <a:gd name="connsiteY1762" fmla="*/ 3606932 h 5955635"/>
              <a:gd name="connsiteX1763" fmla="*/ 707227 w 6187971"/>
              <a:gd name="connsiteY1763" fmla="*/ 3557387 h 5955635"/>
              <a:gd name="connsiteX1764" fmla="*/ 710114 w 6187971"/>
              <a:gd name="connsiteY1764" fmla="*/ 3570900 h 5955635"/>
              <a:gd name="connsiteX1765" fmla="*/ 702723 w 6187971"/>
              <a:gd name="connsiteY1765" fmla="*/ 3558350 h 5955635"/>
              <a:gd name="connsiteX1766" fmla="*/ 705610 w 6187971"/>
              <a:gd name="connsiteY1766" fmla="*/ 3571863 h 5955635"/>
              <a:gd name="connsiteX1767" fmla="*/ 700144 w 6187971"/>
              <a:gd name="connsiteY1767" fmla="*/ 3568320 h 5955635"/>
              <a:gd name="connsiteX1768" fmla="*/ 702068 w 6187971"/>
              <a:gd name="connsiteY1768" fmla="*/ 3577328 h 5955635"/>
              <a:gd name="connsiteX1769" fmla="*/ 703031 w 6187971"/>
              <a:gd name="connsiteY1769" fmla="*/ 3581832 h 5955635"/>
              <a:gd name="connsiteX1770" fmla="*/ 695599 w 6187971"/>
              <a:gd name="connsiteY1770" fmla="*/ 3635226 h 5955635"/>
              <a:gd name="connsiteX1771" fmla="*/ 697524 w 6187971"/>
              <a:gd name="connsiteY1771" fmla="*/ 3644234 h 5955635"/>
              <a:gd name="connsiteX1772" fmla="*/ 687553 w 6187971"/>
              <a:gd name="connsiteY1772" fmla="*/ 3641655 h 5955635"/>
              <a:gd name="connsiteX1773" fmla="*/ 685628 w 6187971"/>
              <a:gd name="connsiteY1773" fmla="*/ 3632647 h 5955635"/>
              <a:gd name="connsiteX1774" fmla="*/ 681125 w 6187971"/>
              <a:gd name="connsiteY1774" fmla="*/ 3633609 h 5955635"/>
              <a:gd name="connsiteX1775" fmla="*/ 682087 w 6187971"/>
              <a:gd name="connsiteY1775" fmla="*/ 3638113 h 5955635"/>
              <a:gd name="connsiteX1776" fmla="*/ 660262 w 6187971"/>
              <a:gd name="connsiteY1776" fmla="*/ 3558002 h 5955635"/>
              <a:gd name="connsiteX1777" fmla="*/ 665729 w 6187971"/>
              <a:gd name="connsiteY1777" fmla="*/ 3561544 h 5955635"/>
              <a:gd name="connsiteX1778" fmla="*/ 669270 w 6187971"/>
              <a:gd name="connsiteY1778" fmla="*/ 3556078 h 5955635"/>
              <a:gd name="connsiteX1779" fmla="*/ 671194 w 6187971"/>
              <a:gd name="connsiteY1779" fmla="*/ 3565085 h 5955635"/>
              <a:gd name="connsiteX1780" fmla="*/ 660609 w 6187971"/>
              <a:gd name="connsiteY1780" fmla="*/ 3515542 h 5955635"/>
              <a:gd name="connsiteX1781" fmla="*/ 665114 w 6187971"/>
              <a:gd name="connsiteY1781" fmla="*/ 3514579 h 5955635"/>
              <a:gd name="connsiteX1782" fmla="*/ 664152 w 6187971"/>
              <a:gd name="connsiteY1782" fmla="*/ 3510075 h 5955635"/>
              <a:gd name="connsiteX1783" fmla="*/ 662227 w 6187971"/>
              <a:gd name="connsiteY1783" fmla="*/ 3501067 h 5955635"/>
              <a:gd name="connsiteX1784" fmla="*/ 655491 w 6187971"/>
              <a:gd name="connsiteY1784" fmla="*/ 3469539 h 5955635"/>
              <a:gd name="connsiteX1785" fmla="*/ 654529 w 6187971"/>
              <a:gd name="connsiteY1785" fmla="*/ 3465034 h 5955635"/>
              <a:gd name="connsiteX1786" fmla="*/ 653567 w 6187971"/>
              <a:gd name="connsiteY1786" fmla="*/ 3460530 h 5955635"/>
              <a:gd name="connsiteX1787" fmla="*/ 639439 w 6187971"/>
              <a:gd name="connsiteY1787" fmla="*/ 3416453 h 5955635"/>
              <a:gd name="connsiteX1788" fmla="*/ 638477 w 6187971"/>
              <a:gd name="connsiteY1788" fmla="*/ 3411948 h 5955635"/>
              <a:gd name="connsiteX1789" fmla="*/ 637515 w 6187971"/>
              <a:gd name="connsiteY1789" fmla="*/ 3407444 h 5955635"/>
              <a:gd name="connsiteX1790" fmla="*/ 635590 w 6187971"/>
              <a:gd name="connsiteY1790" fmla="*/ 3398436 h 5955635"/>
              <a:gd name="connsiteX1791" fmla="*/ 633012 w 6187971"/>
              <a:gd name="connsiteY1791" fmla="*/ 3408406 h 5955635"/>
              <a:gd name="connsiteX1792" fmla="*/ 629469 w 6187971"/>
              <a:gd name="connsiteY1792" fmla="*/ 3413873 h 5955635"/>
              <a:gd name="connsiteX1793" fmla="*/ 625620 w 6187971"/>
              <a:gd name="connsiteY1793" fmla="*/ 3395856 h 5955635"/>
              <a:gd name="connsiteX1794" fmla="*/ 630125 w 6187971"/>
              <a:gd name="connsiteY1794" fmla="*/ 3394894 h 5955635"/>
              <a:gd name="connsiteX1795" fmla="*/ 629163 w 6187971"/>
              <a:gd name="connsiteY1795" fmla="*/ 3390391 h 5955635"/>
              <a:gd name="connsiteX1796" fmla="*/ 628200 w 6187971"/>
              <a:gd name="connsiteY1796" fmla="*/ 3385887 h 5955635"/>
              <a:gd name="connsiteX1797" fmla="*/ 623696 w 6187971"/>
              <a:gd name="connsiteY1797" fmla="*/ 3386849 h 5955635"/>
              <a:gd name="connsiteX1798" fmla="*/ 627892 w 6187971"/>
              <a:gd name="connsiteY1798" fmla="*/ 3362404 h 5955635"/>
              <a:gd name="connsiteX1799" fmla="*/ 615998 w 6187971"/>
              <a:gd name="connsiteY1799" fmla="*/ 3350816 h 5955635"/>
              <a:gd name="connsiteX1800" fmla="*/ 618229 w 6187971"/>
              <a:gd name="connsiteY1800" fmla="*/ 3383307 h 5955635"/>
              <a:gd name="connsiteX1801" fmla="*/ 623696 w 6187971"/>
              <a:gd name="connsiteY1801" fmla="*/ 3386849 h 5955635"/>
              <a:gd name="connsiteX1802" fmla="*/ 619192 w 6187971"/>
              <a:gd name="connsiteY1802" fmla="*/ 3387811 h 5955635"/>
              <a:gd name="connsiteX1803" fmla="*/ 620154 w 6187971"/>
              <a:gd name="connsiteY1803" fmla="*/ 3392315 h 5955635"/>
              <a:gd name="connsiteX1804" fmla="*/ 621116 w 6187971"/>
              <a:gd name="connsiteY1804" fmla="*/ 3396819 h 5955635"/>
              <a:gd name="connsiteX1805" fmla="*/ 625620 w 6187971"/>
              <a:gd name="connsiteY1805" fmla="*/ 3395856 h 5955635"/>
              <a:gd name="connsiteX1806" fmla="*/ 628026 w 6187971"/>
              <a:gd name="connsiteY1806" fmla="*/ 3407116 h 5955635"/>
              <a:gd name="connsiteX1807" fmla="*/ 629469 w 6187971"/>
              <a:gd name="connsiteY1807" fmla="*/ 3413873 h 5955635"/>
              <a:gd name="connsiteX1808" fmla="*/ 630432 w 6187971"/>
              <a:gd name="connsiteY1808" fmla="*/ 3418377 h 5955635"/>
              <a:gd name="connsiteX1809" fmla="*/ 625927 w 6187971"/>
              <a:gd name="connsiteY1809" fmla="*/ 3419340 h 5955635"/>
              <a:gd name="connsiteX1810" fmla="*/ 626889 w 6187971"/>
              <a:gd name="connsiteY1810" fmla="*/ 3423843 h 5955635"/>
              <a:gd name="connsiteX1811" fmla="*/ 627852 w 6187971"/>
              <a:gd name="connsiteY1811" fmla="*/ 3428347 h 5955635"/>
              <a:gd name="connsiteX1812" fmla="*/ 654488 w 6187971"/>
              <a:gd name="connsiteY1812" fmla="*/ 3530978 h 5955635"/>
              <a:gd name="connsiteX1813" fmla="*/ 649984 w 6187971"/>
              <a:gd name="connsiteY1813" fmla="*/ 3531940 h 5955635"/>
              <a:gd name="connsiteX1814" fmla="*/ 651908 w 6187971"/>
              <a:gd name="connsiteY1814" fmla="*/ 3540948 h 5955635"/>
              <a:gd name="connsiteX1815" fmla="*/ 655758 w 6187971"/>
              <a:gd name="connsiteY1815" fmla="*/ 3558965 h 5955635"/>
              <a:gd name="connsiteX1816" fmla="*/ 671154 w 6187971"/>
              <a:gd name="connsiteY1816" fmla="*/ 3631029 h 5955635"/>
              <a:gd name="connsiteX1817" fmla="*/ 691054 w 6187971"/>
              <a:gd name="connsiteY1817" fmla="*/ 3702132 h 5955635"/>
              <a:gd name="connsiteX1818" fmla="*/ 695211 w 6187971"/>
              <a:gd name="connsiteY1818" fmla="*/ 3743630 h 5955635"/>
              <a:gd name="connsiteX1819" fmla="*/ 689090 w 6187971"/>
              <a:gd name="connsiteY1819" fmla="*/ 3759068 h 5955635"/>
              <a:gd name="connsiteX1820" fmla="*/ 700289 w 6187971"/>
              <a:gd name="connsiteY1820" fmla="*/ 3855577 h 5955635"/>
              <a:gd name="connsiteX1821" fmla="*/ 693861 w 6187971"/>
              <a:gd name="connsiteY1821" fmla="*/ 3847531 h 5955635"/>
              <a:gd name="connsiteX1822" fmla="*/ 687392 w 6187971"/>
              <a:gd name="connsiteY1822" fmla="*/ 3905429 h 5955635"/>
              <a:gd name="connsiteX1823" fmla="*/ 680963 w 6187971"/>
              <a:gd name="connsiteY1823" fmla="*/ 3897383 h 5955635"/>
              <a:gd name="connsiteX1824" fmla="*/ 682887 w 6187971"/>
              <a:gd name="connsiteY1824" fmla="*/ 3906391 h 5955635"/>
              <a:gd name="connsiteX1825" fmla="*/ 655904 w 6187971"/>
              <a:gd name="connsiteY1825" fmla="*/ 3846221 h 5955635"/>
              <a:gd name="connsiteX1826" fmla="*/ 647550 w 6187971"/>
              <a:gd name="connsiteY1826" fmla="*/ 3829168 h 5955635"/>
              <a:gd name="connsiteX1827" fmla="*/ 646588 w 6187971"/>
              <a:gd name="connsiteY1827" fmla="*/ 3824663 h 5955635"/>
              <a:gd name="connsiteX1828" fmla="*/ 642083 w 6187971"/>
              <a:gd name="connsiteY1828" fmla="*/ 3825626 h 5955635"/>
              <a:gd name="connsiteX1829" fmla="*/ 637272 w 6187971"/>
              <a:gd name="connsiteY1829" fmla="*/ 3803105 h 5955635"/>
              <a:gd name="connsiteX1830" fmla="*/ 628264 w 6187971"/>
              <a:gd name="connsiteY1830" fmla="*/ 3805029 h 5955635"/>
              <a:gd name="connsiteX1831" fmla="*/ 631151 w 6187971"/>
              <a:gd name="connsiteY1831" fmla="*/ 3818541 h 5955635"/>
              <a:gd name="connsiteX1832" fmla="*/ 641429 w 6187971"/>
              <a:gd name="connsiteY1832" fmla="*/ 3844604 h 5955635"/>
              <a:gd name="connsiteX1833" fmla="*/ 653897 w 6187971"/>
              <a:gd name="connsiteY1833" fmla="*/ 3969100 h 5955635"/>
              <a:gd name="connsiteX1834" fmla="*/ 646814 w 6187971"/>
              <a:gd name="connsiteY1834" fmla="*/ 3980033 h 5955635"/>
              <a:gd name="connsiteX1835" fmla="*/ 639423 w 6187971"/>
              <a:gd name="connsiteY1835" fmla="*/ 3967483 h 5955635"/>
              <a:gd name="connsiteX1836" fmla="*/ 638461 w 6187971"/>
              <a:gd name="connsiteY1836" fmla="*/ 3962979 h 5955635"/>
              <a:gd name="connsiteX1837" fmla="*/ 632995 w 6187971"/>
              <a:gd name="connsiteY1837" fmla="*/ 3959436 h 5955635"/>
              <a:gd name="connsiteX1838" fmla="*/ 633958 w 6187971"/>
              <a:gd name="connsiteY1838" fmla="*/ 3963941 h 5955635"/>
              <a:gd name="connsiteX1839" fmla="*/ 634920 w 6187971"/>
              <a:gd name="connsiteY1839" fmla="*/ 3968445 h 5955635"/>
              <a:gd name="connsiteX1840" fmla="*/ 628491 w 6187971"/>
              <a:gd name="connsiteY1840" fmla="*/ 3960399 h 5955635"/>
              <a:gd name="connsiteX1841" fmla="*/ 623679 w 6187971"/>
              <a:gd name="connsiteY1841" fmla="*/ 3937879 h 5955635"/>
              <a:gd name="connsiteX1842" fmla="*/ 631167 w 6187971"/>
              <a:gd name="connsiteY1842" fmla="*/ 3950879 h 5955635"/>
              <a:gd name="connsiteX1843" fmla="*/ 632033 w 6187971"/>
              <a:gd name="connsiteY1843" fmla="*/ 3954933 h 5955635"/>
              <a:gd name="connsiteX1844" fmla="*/ 633038 w 6187971"/>
              <a:gd name="connsiteY1844" fmla="*/ 3954129 h 5955635"/>
              <a:gd name="connsiteX1845" fmla="*/ 631167 w 6187971"/>
              <a:gd name="connsiteY1845" fmla="*/ 3950879 h 5955635"/>
              <a:gd name="connsiteX1846" fmla="*/ 629507 w 6187971"/>
              <a:gd name="connsiteY1846" fmla="*/ 3943110 h 5955635"/>
              <a:gd name="connsiteX1847" fmla="*/ 629146 w 6187971"/>
              <a:gd name="connsiteY1847" fmla="*/ 3941420 h 5955635"/>
              <a:gd name="connsiteX1848" fmla="*/ 633649 w 6187971"/>
              <a:gd name="connsiteY1848" fmla="*/ 3940458 h 5955635"/>
              <a:gd name="connsiteX1849" fmla="*/ 632687 w 6187971"/>
              <a:gd name="connsiteY1849" fmla="*/ 3935955 h 5955635"/>
              <a:gd name="connsiteX1850" fmla="*/ 631725 w 6187971"/>
              <a:gd name="connsiteY1850" fmla="*/ 3931450 h 5955635"/>
              <a:gd name="connsiteX1851" fmla="*/ 627222 w 6187971"/>
              <a:gd name="connsiteY1851" fmla="*/ 3932412 h 5955635"/>
              <a:gd name="connsiteX1852" fmla="*/ 620793 w 6187971"/>
              <a:gd name="connsiteY1852" fmla="*/ 3924367 h 5955635"/>
              <a:gd name="connsiteX1853" fmla="*/ 619830 w 6187971"/>
              <a:gd name="connsiteY1853" fmla="*/ 3919863 h 5955635"/>
              <a:gd name="connsiteX1854" fmla="*/ 618868 w 6187971"/>
              <a:gd name="connsiteY1854" fmla="*/ 3915358 h 5955635"/>
              <a:gd name="connsiteX1855" fmla="*/ 614177 w 6187971"/>
              <a:gd name="connsiteY1855" fmla="*/ 3893402 h 5955635"/>
              <a:gd name="connsiteX1856" fmla="*/ 613094 w 6187971"/>
              <a:gd name="connsiteY1856" fmla="*/ 3888334 h 5955635"/>
              <a:gd name="connsiteX1857" fmla="*/ 613401 w 6187971"/>
              <a:gd name="connsiteY1857" fmla="*/ 3911817 h 5955635"/>
              <a:gd name="connsiteX1858" fmla="*/ 600237 w 6187971"/>
              <a:gd name="connsiteY1858" fmla="*/ 3872242 h 5955635"/>
              <a:gd name="connsiteX1859" fmla="*/ 579335 w 6187971"/>
              <a:gd name="connsiteY1859" fmla="*/ 3862579 h 5955635"/>
              <a:gd name="connsiteX1860" fmla="*/ 556854 w 6187971"/>
              <a:gd name="connsiteY1860" fmla="*/ 3801448 h 5955635"/>
              <a:gd name="connsiteX1861" fmla="*/ 558123 w 6187971"/>
              <a:gd name="connsiteY1861" fmla="*/ 3829434 h 5955635"/>
              <a:gd name="connsiteX1862" fmla="*/ 546884 w 6187971"/>
              <a:gd name="connsiteY1862" fmla="*/ 3798868 h 5955635"/>
              <a:gd name="connsiteX1863" fmla="*/ 542686 w 6187971"/>
              <a:gd name="connsiteY1863" fmla="*/ 3823313 h 5955635"/>
              <a:gd name="connsiteX1864" fmla="*/ 541724 w 6187971"/>
              <a:gd name="connsiteY1864" fmla="*/ 3818809 h 5955635"/>
              <a:gd name="connsiteX1865" fmla="*/ 488144 w 6187971"/>
              <a:gd name="connsiteY1865" fmla="*/ 3590064 h 5955635"/>
              <a:gd name="connsiteX1866" fmla="*/ 482371 w 6187971"/>
              <a:gd name="connsiteY1866" fmla="*/ 3563040 h 5955635"/>
              <a:gd name="connsiteX1867" fmla="*/ 578133 w 6187971"/>
              <a:gd name="connsiteY1867" fmla="*/ 2267918 h 5955635"/>
              <a:gd name="connsiteX1868" fmla="*/ 592980 w 6187971"/>
              <a:gd name="connsiteY1868" fmla="*/ 2227702 h 5955635"/>
              <a:gd name="connsiteX1869" fmla="*/ 600194 w 6187971"/>
              <a:gd name="connsiteY1869" fmla="*/ 2211410 h 5955635"/>
              <a:gd name="connsiteX1870" fmla="*/ 638131 w 6187971"/>
              <a:gd name="connsiteY1870" fmla="*/ 2105404 h 5955635"/>
              <a:gd name="connsiteX1871" fmla="*/ 652761 w 6187971"/>
              <a:gd name="connsiteY1871" fmla="*/ 2065777 h 5955635"/>
              <a:gd name="connsiteX1872" fmla="*/ 1102577 w 6187971"/>
              <a:gd name="connsiteY1872" fmla="*/ 1332509 h 5955635"/>
              <a:gd name="connsiteX1873" fmla="*/ 1683816 w 6187971"/>
              <a:gd name="connsiteY1873" fmla="*/ 1083716 h 5955635"/>
              <a:gd name="connsiteX1874" fmla="*/ 1679236 w 6187971"/>
              <a:gd name="connsiteY1874" fmla="*/ 1086770 h 5955635"/>
              <a:gd name="connsiteX1875" fmla="*/ 1682424 w 6187971"/>
              <a:gd name="connsiteY1875" fmla="*/ 1084298 h 5955635"/>
              <a:gd name="connsiteX1876" fmla="*/ 3808051 w 6187971"/>
              <a:gd name="connsiteY1876" fmla="*/ 599460 h 5955635"/>
              <a:gd name="connsiteX1877" fmla="*/ 3814670 w 6187971"/>
              <a:gd name="connsiteY1877" fmla="*/ 600728 h 5955635"/>
              <a:gd name="connsiteX1878" fmla="*/ 3819307 w 6187971"/>
              <a:gd name="connsiteY1878" fmla="*/ 603027 h 5955635"/>
              <a:gd name="connsiteX1879" fmla="*/ 1626222 w 6187971"/>
              <a:gd name="connsiteY1879" fmla="*/ 1047191 h 5955635"/>
              <a:gd name="connsiteX1880" fmla="*/ 1626514 w 6187971"/>
              <a:gd name="connsiteY1880" fmla="*/ 1048557 h 5955635"/>
              <a:gd name="connsiteX1881" fmla="*/ 1622009 w 6187971"/>
              <a:gd name="connsiteY1881" fmla="*/ 1049520 h 5955635"/>
              <a:gd name="connsiteX1882" fmla="*/ 3198980 w 6187971"/>
              <a:gd name="connsiteY1882" fmla="*/ 688397 h 5955635"/>
              <a:gd name="connsiteX1883" fmla="*/ 3202634 w 6187971"/>
              <a:gd name="connsiteY1883" fmla="*/ 688279 h 5955635"/>
              <a:gd name="connsiteX1884" fmla="*/ 3199068 w 6187971"/>
              <a:gd name="connsiteY1884" fmla="*/ 688412 h 5955635"/>
              <a:gd name="connsiteX1885" fmla="*/ 1688956 w 6187971"/>
              <a:gd name="connsiteY1885" fmla="*/ 988120 h 5955635"/>
              <a:gd name="connsiteX1886" fmla="*/ 1697964 w 6187971"/>
              <a:gd name="connsiteY1886" fmla="*/ 986196 h 5955635"/>
              <a:gd name="connsiteX1887" fmla="*/ 1694422 w 6187971"/>
              <a:gd name="connsiteY1887" fmla="*/ 991662 h 5955635"/>
              <a:gd name="connsiteX1888" fmla="*/ 1703431 w 6187971"/>
              <a:gd name="connsiteY1888" fmla="*/ 989738 h 5955635"/>
              <a:gd name="connsiteX1889" fmla="*/ 1668870 w 6187971"/>
              <a:gd name="connsiteY1889" fmla="*/ 1023613 h 5955635"/>
              <a:gd name="connsiteX1890" fmla="*/ 1626222 w 6187971"/>
              <a:gd name="connsiteY1890" fmla="*/ 1047191 h 5955635"/>
              <a:gd name="connsiteX1891" fmla="*/ 1625552 w 6187971"/>
              <a:gd name="connsiteY1891" fmla="*/ 1044054 h 5955635"/>
              <a:gd name="connsiteX1892" fmla="*/ 1622009 w 6187971"/>
              <a:gd name="connsiteY1892" fmla="*/ 1049520 h 5955635"/>
              <a:gd name="connsiteX1893" fmla="*/ 1604955 w 6187971"/>
              <a:gd name="connsiteY1893" fmla="*/ 1057873 h 5955635"/>
              <a:gd name="connsiteX1894" fmla="*/ 1600452 w 6187971"/>
              <a:gd name="connsiteY1894" fmla="*/ 1058835 h 5955635"/>
              <a:gd name="connsiteX1895" fmla="*/ 1601414 w 6187971"/>
              <a:gd name="connsiteY1895" fmla="*/ 1063339 h 5955635"/>
              <a:gd name="connsiteX1896" fmla="*/ 1596910 w 6187971"/>
              <a:gd name="connsiteY1896" fmla="*/ 1064302 h 5955635"/>
              <a:gd name="connsiteX1897" fmla="*/ 1568524 w 6187971"/>
              <a:gd name="connsiteY1897" fmla="*/ 1077178 h 5955635"/>
              <a:gd name="connsiteX1898" fmla="*/ 1633720 w 6187971"/>
              <a:gd name="connsiteY1898" fmla="*/ 1022132 h 5955635"/>
              <a:gd name="connsiteX1899" fmla="*/ 1644223 w 6187971"/>
              <a:gd name="connsiteY1899" fmla="*/ 1021226 h 5955635"/>
              <a:gd name="connsiteX1900" fmla="*/ 1688956 w 6187971"/>
              <a:gd name="connsiteY1900" fmla="*/ 988120 h 5955635"/>
              <a:gd name="connsiteX1901" fmla="*/ 1987536 w 6187971"/>
              <a:gd name="connsiteY1901" fmla="*/ 886654 h 5955635"/>
              <a:gd name="connsiteX1902" fmla="*/ 2023568 w 6187971"/>
              <a:gd name="connsiteY1902" fmla="*/ 878956 h 5955635"/>
              <a:gd name="connsiteX1903" fmla="*/ 1940222 w 6187971"/>
              <a:gd name="connsiteY1903" fmla="*/ 929729 h 5955635"/>
              <a:gd name="connsiteX1904" fmla="*/ 1864697 w 6187971"/>
              <a:gd name="connsiteY1904" fmla="*/ 973018 h 5955635"/>
              <a:gd name="connsiteX1905" fmla="*/ 1854248 w 6187971"/>
              <a:gd name="connsiteY1905" fmla="*/ 982182 h 5955635"/>
              <a:gd name="connsiteX1906" fmla="*/ 1798385 w 6187971"/>
              <a:gd name="connsiteY1906" fmla="*/ 1012071 h 5955635"/>
              <a:gd name="connsiteX1907" fmla="*/ 1797668 w 6187971"/>
              <a:gd name="connsiteY1907" fmla="*/ 1011991 h 5955635"/>
              <a:gd name="connsiteX1908" fmla="*/ 1797543 w 6187971"/>
              <a:gd name="connsiteY1908" fmla="*/ 1012522 h 5955635"/>
              <a:gd name="connsiteX1909" fmla="*/ 1762279 w 6187971"/>
              <a:gd name="connsiteY1909" fmla="*/ 1031390 h 5955635"/>
              <a:gd name="connsiteX1910" fmla="*/ 1729692 w 6187971"/>
              <a:gd name="connsiteY1910" fmla="*/ 1053121 h 5955635"/>
              <a:gd name="connsiteX1911" fmla="*/ 1751010 w 6187971"/>
              <a:gd name="connsiteY1911" fmla="*/ 1036088 h 5955635"/>
              <a:gd name="connsiteX1912" fmla="*/ 1930252 w 6187971"/>
              <a:gd name="connsiteY1912" fmla="*/ 927150 h 5955635"/>
              <a:gd name="connsiteX1913" fmla="*/ 1987536 w 6187971"/>
              <a:gd name="connsiteY1913" fmla="*/ 886654 h 5955635"/>
              <a:gd name="connsiteX1914" fmla="*/ 2481059 w 6187971"/>
              <a:gd name="connsiteY1914" fmla="*/ 771795 h 5955635"/>
              <a:gd name="connsiteX1915" fmla="*/ 2477517 w 6187971"/>
              <a:gd name="connsiteY1915" fmla="*/ 777261 h 5955635"/>
              <a:gd name="connsiteX1916" fmla="*/ 2473014 w 6187971"/>
              <a:gd name="connsiteY1916" fmla="*/ 778224 h 5955635"/>
              <a:gd name="connsiteX1917" fmla="*/ 2454997 w 6187971"/>
              <a:gd name="connsiteY1917" fmla="*/ 782073 h 5955635"/>
              <a:gd name="connsiteX1918" fmla="*/ 2432476 w 6187971"/>
              <a:gd name="connsiteY1918" fmla="*/ 786884 h 5955635"/>
              <a:gd name="connsiteX1919" fmla="*/ 2427973 w 6187971"/>
              <a:gd name="connsiteY1919" fmla="*/ 787846 h 5955635"/>
              <a:gd name="connsiteX1920" fmla="*/ 2484601 w 6187971"/>
              <a:gd name="connsiteY1920" fmla="*/ 766329 h 5955635"/>
              <a:gd name="connsiteX1921" fmla="*/ 2489106 w 6187971"/>
              <a:gd name="connsiteY1921" fmla="*/ 765367 h 5955635"/>
              <a:gd name="connsiteX1922" fmla="*/ 2565675 w 6187971"/>
              <a:gd name="connsiteY1922" fmla="*/ 749008 h 5955635"/>
              <a:gd name="connsiteX1923" fmla="*/ 2513550 w 6187971"/>
              <a:gd name="connsiteY1923" fmla="*/ 769563 h 5955635"/>
              <a:gd name="connsiteX1924" fmla="*/ 2509046 w 6187971"/>
              <a:gd name="connsiteY1924" fmla="*/ 770525 h 5955635"/>
              <a:gd name="connsiteX1925" fmla="*/ 2491030 w 6187971"/>
              <a:gd name="connsiteY1925" fmla="*/ 774374 h 5955635"/>
              <a:gd name="connsiteX1926" fmla="*/ 2487488 w 6187971"/>
              <a:gd name="connsiteY1926" fmla="*/ 779841 h 5955635"/>
              <a:gd name="connsiteX1927" fmla="*/ 2492955 w 6187971"/>
              <a:gd name="connsiteY1927" fmla="*/ 783383 h 5955635"/>
              <a:gd name="connsiteX1928" fmla="*/ 2497458 w 6187971"/>
              <a:gd name="connsiteY1928" fmla="*/ 782421 h 5955635"/>
              <a:gd name="connsiteX1929" fmla="*/ 2501000 w 6187971"/>
              <a:gd name="connsiteY1929" fmla="*/ 776954 h 5955635"/>
              <a:gd name="connsiteX1930" fmla="*/ 2505504 w 6187971"/>
              <a:gd name="connsiteY1930" fmla="*/ 775992 h 5955635"/>
              <a:gd name="connsiteX1931" fmla="*/ 2523521 w 6187971"/>
              <a:gd name="connsiteY1931" fmla="*/ 772143 h 5955635"/>
              <a:gd name="connsiteX1932" fmla="*/ 2533491 w 6187971"/>
              <a:gd name="connsiteY1932" fmla="*/ 774723 h 5955635"/>
              <a:gd name="connsiteX1933" fmla="*/ 2565982 w 6187971"/>
              <a:gd name="connsiteY1933" fmla="*/ 772490 h 5955635"/>
              <a:gd name="connsiteX1934" fmla="*/ 2568561 w 6187971"/>
              <a:gd name="connsiteY1934" fmla="*/ 762520 h 5955635"/>
              <a:gd name="connsiteX1935" fmla="*/ 2578532 w 6187971"/>
              <a:gd name="connsiteY1935" fmla="*/ 765100 h 5955635"/>
              <a:gd name="connsiteX1936" fmla="*/ 2600090 w 6187971"/>
              <a:gd name="connsiteY1936" fmla="*/ 755784 h 5955635"/>
              <a:gd name="connsiteX1937" fmla="*/ 2631618 w 6187971"/>
              <a:gd name="connsiteY1937" fmla="*/ 749048 h 5955635"/>
              <a:gd name="connsiteX1938" fmla="*/ 2635160 w 6187971"/>
              <a:gd name="connsiteY1938" fmla="*/ 743582 h 5955635"/>
              <a:gd name="connsiteX1939" fmla="*/ 2650597 w 6187971"/>
              <a:gd name="connsiteY1939" fmla="*/ 749704 h 5955635"/>
              <a:gd name="connsiteX1940" fmla="*/ 2684705 w 6187971"/>
              <a:gd name="connsiteY1940" fmla="*/ 732997 h 5955635"/>
              <a:gd name="connsiteX1941" fmla="*/ 2726204 w 6187971"/>
              <a:gd name="connsiteY1941" fmla="*/ 728841 h 5955635"/>
              <a:gd name="connsiteX1942" fmla="*/ 2739716 w 6187971"/>
              <a:gd name="connsiteY1942" fmla="*/ 725954 h 5955635"/>
              <a:gd name="connsiteX1943" fmla="*/ 2768666 w 6187971"/>
              <a:gd name="connsiteY1943" fmla="*/ 729188 h 5955635"/>
              <a:gd name="connsiteX1944" fmla="*/ 2858747 w 6187971"/>
              <a:gd name="connsiteY1944" fmla="*/ 709942 h 5955635"/>
              <a:gd name="connsiteX1945" fmla="*/ 2860999 w 6187971"/>
              <a:gd name="connsiteY1945" fmla="*/ 709461 h 5955635"/>
              <a:gd name="connsiteX1946" fmla="*/ 2876763 w 6187971"/>
              <a:gd name="connsiteY1946" fmla="*/ 706093 h 5955635"/>
              <a:gd name="connsiteX1947" fmla="*/ 2881267 w 6187971"/>
              <a:gd name="connsiteY1947" fmla="*/ 705131 h 5955635"/>
              <a:gd name="connsiteX1948" fmla="*/ 2890275 w 6187971"/>
              <a:gd name="connsiteY1948" fmla="*/ 703207 h 5955635"/>
              <a:gd name="connsiteX1949" fmla="*/ 3013155 w 6187971"/>
              <a:gd name="connsiteY1949" fmla="*/ 705211 h 5955635"/>
              <a:gd name="connsiteX1950" fmla="*/ 3063662 w 6187971"/>
              <a:gd name="connsiteY1950" fmla="*/ 699131 h 5955635"/>
              <a:gd name="connsiteX1951" fmla="*/ 3095191 w 6187971"/>
              <a:gd name="connsiteY1951" fmla="*/ 692395 h 5955635"/>
              <a:gd name="connsiteX1952" fmla="*/ 3087145 w 6187971"/>
              <a:gd name="connsiteY1952" fmla="*/ 698824 h 5955635"/>
              <a:gd name="connsiteX1953" fmla="*/ 3142478 w 6187971"/>
              <a:gd name="connsiteY1953" fmla="*/ 690534 h 5955635"/>
              <a:gd name="connsiteX1954" fmla="*/ 3199068 w 6187971"/>
              <a:gd name="connsiteY1954" fmla="*/ 688412 h 5955635"/>
              <a:gd name="connsiteX1955" fmla="*/ 3205247 w 6187971"/>
              <a:gd name="connsiteY1955" fmla="*/ 689487 h 5955635"/>
              <a:gd name="connsiteX1956" fmla="*/ 3220650 w 6187971"/>
              <a:gd name="connsiteY1956" fmla="*/ 684430 h 5955635"/>
              <a:gd name="connsiteX1957" fmla="*/ 3249599 w 6187971"/>
              <a:gd name="connsiteY1957" fmla="*/ 687664 h 5955635"/>
              <a:gd name="connsiteX1958" fmla="*/ 3250561 w 6187971"/>
              <a:gd name="connsiteY1958" fmla="*/ 692168 h 5955635"/>
              <a:gd name="connsiteX1959" fmla="*/ 3326476 w 6187971"/>
              <a:gd name="connsiteY1959" fmla="*/ 694788 h 5955635"/>
              <a:gd name="connsiteX1960" fmla="*/ 3358004 w 6187971"/>
              <a:gd name="connsiteY1960" fmla="*/ 688052 h 5955635"/>
              <a:gd name="connsiteX1961" fmla="*/ 3349958 w 6187971"/>
              <a:gd name="connsiteY1961" fmla="*/ 694480 h 5955635"/>
              <a:gd name="connsiteX1962" fmla="*/ 3421368 w 6187971"/>
              <a:gd name="connsiteY1962" fmla="*/ 698063 h 5955635"/>
              <a:gd name="connsiteX1963" fmla="*/ 3507253 w 6187971"/>
              <a:gd name="connsiteY1963" fmla="*/ 703262 h 5955635"/>
              <a:gd name="connsiteX1964" fmla="*/ 3513682 w 6187971"/>
              <a:gd name="connsiteY1964" fmla="*/ 711308 h 5955635"/>
              <a:gd name="connsiteX1965" fmla="*/ 3526232 w 6187971"/>
              <a:gd name="connsiteY1965" fmla="*/ 703917 h 5955635"/>
              <a:gd name="connsiteX1966" fmla="*/ 3569656 w 6187971"/>
              <a:gd name="connsiteY1966" fmla="*/ 708768 h 5955635"/>
              <a:gd name="connsiteX1967" fmla="*/ 3587017 w 6187971"/>
              <a:gd name="connsiteY1967" fmla="*/ 723898 h 5955635"/>
              <a:gd name="connsiteX1968" fmla="*/ 3614041 w 6187971"/>
              <a:gd name="connsiteY1968" fmla="*/ 718124 h 5955635"/>
              <a:gd name="connsiteX1969" fmla="*/ 3610499 w 6187971"/>
              <a:gd name="connsiteY1969" fmla="*/ 723591 h 5955635"/>
              <a:gd name="connsiteX1970" fmla="*/ 3687376 w 6187971"/>
              <a:gd name="connsiteY1970" fmla="*/ 730714 h 5955635"/>
              <a:gd name="connsiteX1971" fmla="*/ 3669360 w 6187971"/>
              <a:gd name="connsiteY1971" fmla="*/ 734563 h 5955635"/>
              <a:gd name="connsiteX1972" fmla="*/ 3729182 w 6187971"/>
              <a:gd name="connsiteY1972" fmla="*/ 750040 h 5955635"/>
              <a:gd name="connsiteX1973" fmla="*/ 3731761 w 6187971"/>
              <a:gd name="connsiteY1973" fmla="*/ 740070 h 5955635"/>
              <a:gd name="connsiteX1974" fmla="*/ 3748161 w 6187971"/>
              <a:gd name="connsiteY1974" fmla="*/ 750695 h 5955635"/>
              <a:gd name="connsiteX1975" fmla="*/ 3786118 w 6187971"/>
              <a:gd name="connsiteY1975" fmla="*/ 752006 h 5955635"/>
              <a:gd name="connsiteX1976" fmla="*/ 3797051 w 6187971"/>
              <a:gd name="connsiteY1976" fmla="*/ 759089 h 5955635"/>
              <a:gd name="connsiteX1977" fmla="*/ 3802517 w 6187971"/>
              <a:gd name="connsiteY1977" fmla="*/ 762631 h 5955635"/>
              <a:gd name="connsiteX1978" fmla="*/ 3801555 w 6187971"/>
              <a:gd name="connsiteY1978" fmla="*/ 758127 h 5955635"/>
              <a:gd name="connsiteX1979" fmla="*/ 3791584 w 6187971"/>
              <a:gd name="connsiteY1979" fmla="*/ 755547 h 5955635"/>
              <a:gd name="connsiteX1980" fmla="*/ 3832428 w 6187971"/>
              <a:gd name="connsiteY1980" fmla="*/ 770370 h 5955635"/>
              <a:gd name="connsiteX1981" fmla="*/ 3852369 w 6187971"/>
              <a:gd name="connsiteY1981" fmla="*/ 775528 h 5955635"/>
              <a:gd name="connsiteX1982" fmla="*/ 3848520 w 6187971"/>
              <a:gd name="connsiteY1982" fmla="*/ 757512 h 5955635"/>
              <a:gd name="connsiteX1983" fmla="*/ 3875019 w 6187971"/>
              <a:gd name="connsiteY1983" fmla="*/ 773044 h 5955635"/>
              <a:gd name="connsiteX1984" fmla="*/ 3878041 w 6187971"/>
              <a:gd name="connsiteY1984" fmla="*/ 775787 h 5955635"/>
              <a:gd name="connsiteX1985" fmla="*/ 3875851 w 6187971"/>
              <a:gd name="connsiteY1985" fmla="*/ 775221 h 5955635"/>
              <a:gd name="connsiteX1986" fmla="*/ 3866844 w 6187971"/>
              <a:gd name="connsiteY1986" fmla="*/ 777146 h 5955635"/>
              <a:gd name="connsiteX1987" fmla="*/ 3872310 w 6187971"/>
              <a:gd name="connsiteY1987" fmla="*/ 780688 h 5955635"/>
              <a:gd name="connsiteX1988" fmla="*/ 3886784 w 6187971"/>
              <a:gd name="connsiteY1988" fmla="*/ 782304 h 5955635"/>
              <a:gd name="connsiteX1989" fmla="*/ 3912191 w 6187971"/>
              <a:gd name="connsiteY1989" fmla="*/ 791005 h 5955635"/>
              <a:gd name="connsiteX1990" fmla="*/ 3991955 w 6187971"/>
              <a:gd name="connsiteY1990" fmla="*/ 811642 h 5955635"/>
              <a:gd name="connsiteX1991" fmla="*/ 3996459 w 6187971"/>
              <a:gd name="connsiteY1991" fmla="*/ 810679 h 5955635"/>
              <a:gd name="connsiteX1992" fmla="*/ 3988413 w 6187971"/>
              <a:gd name="connsiteY1992" fmla="*/ 817108 h 5955635"/>
              <a:gd name="connsiteX1993" fmla="*/ 3993879 w 6187971"/>
              <a:gd name="connsiteY1993" fmla="*/ 820649 h 5955635"/>
              <a:gd name="connsiteX1994" fmla="*/ 3997422 w 6187971"/>
              <a:gd name="connsiteY1994" fmla="*/ 815183 h 5955635"/>
              <a:gd name="connsiteX1995" fmla="*/ 4029257 w 6187971"/>
              <a:gd name="connsiteY1995" fmla="*/ 831930 h 5955635"/>
              <a:gd name="connsiteX1996" fmla="*/ 4075568 w 6187971"/>
              <a:gd name="connsiteY1996" fmla="*/ 850293 h 5955635"/>
              <a:gd name="connsiteX1997" fmla="*/ 4079109 w 6187971"/>
              <a:gd name="connsiteY1997" fmla="*/ 844827 h 5955635"/>
              <a:gd name="connsiteX1998" fmla="*/ 4094547 w 6187971"/>
              <a:gd name="connsiteY1998" fmla="*/ 850949 h 5955635"/>
              <a:gd name="connsiteX1999" fmla="*/ 4102899 w 6187971"/>
              <a:gd name="connsiteY1999" fmla="*/ 868003 h 5955635"/>
              <a:gd name="connsiteX2000" fmla="*/ 4130886 w 6187971"/>
              <a:gd name="connsiteY2000" fmla="*/ 866732 h 5955635"/>
              <a:gd name="connsiteX2001" fmla="*/ 4131849 w 6187971"/>
              <a:gd name="connsiteY2001" fmla="*/ 871237 h 5955635"/>
              <a:gd name="connsiteX2002" fmla="*/ 4143743 w 6187971"/>
              <a:gd name="connsiteY2002" fmla="*/ 882824 h 5955635"/>
              <a:gd name="connsiteX2003" fmla="*/ 4158217 w 6187971"/>
              <a:gd name="connsiteY2003" fmla="*/ 884442 h 5955635"/>
              <a:gd name="connsiteX2004" fmla="*/ 4163684 w 6187971"/>
              <a:gd name="connsiteY2004" fmla="*/ 887983 h 5955635"/>
              <a:gd name="connsiteX2005" fmla="*/ 4164646 w 6187971"/>
              <a:gd name="connsiteY2005" fmla="*/ 892487 h 5955635"/>
              <a:gd name="connsiteX2006" fmla="*/ 4169151 w 6187971"/>
              <a:gd name="connsiteY2006" fmla="*/ 891525 h 5955635"/>
              <a:gd name="connsiteX2007" fmla="*/ 4167226 w 6187971"/>
              <a:gd name="connsiteY2007" fmla="*/ 882517 h 5955635"/>
              <a:gd name="connsiteX2008" fmla="*/ 4188129 w 6187971"/>
              <a:gd name="connsiteY2008" fmla="*/ 892180 h 5955635"/>
              <a:gd name="connsiteX2009" fmla="*/ 4192633 w 6187971"/>
              <a:gd name="connsiteY2009" fmla="*/ 891218 h 5955635"/>
              <a:gd name="connsiteX2010" fmla="*/ 4195520 w 6187971"/>
              <a:gd name="connsiteY2010" fmla="*/ 904730 h 5955635"/>
              <a:gd name="connsiteX2011" fmla="*/ 4236364 w 6187971"/>
              <a:gd name="connsiteY2011" fmla="*/ 919552 h 5955635"/>
              <a:gd name="connsiteX2012" fmla="*/ 4241830 w 6187971"/>
              <a:gd name="connsiteY2012" fmla="*/ 923094 h 5955635"/>
              <a:gd name="connsiteX2013" fmla="*/ 4237326 w 6187971"/>
              <a:gd name="connsiteY2013" fmla="*/ 924056 h 5955635"/>
              <a:gd name="connsiteX2014" fmla="*/ 4227356 w 6187971"/>
              <a:gd name="connsiteY2014" fmla="*/ 921476 h 5955635"/>
              <a:gd name="connsiteX2015" fmla="*/ 4228318 w 6187971"/>
              <a:gd name="connsiteY2015" fmla="*/ 925981 h 5955635"/>
              <a:gd name="connsiteX2016" fmla="*/ 4242793 w 6187971"/>
              <a:gd name="connsiteY2016" fmla="*/ 927598 h 5955635"/>
              <a:gd name="connsiteX2017" fmla="*/ 4284599 w 6187971"/>
              <a:gd name="connsiteY2017" fmla="*/ 946924 h 5955635"/>
              <a:gd name="connsiteX2018" fmla="*/ 4288140 w 6187971"/>
              <a:gd name="connsiteY2018" fmla="*/ 941457 h 5955635"/>
              <a:gd name="connsiteX2019" fmla="*/ 4300036 w 6187971"/>
              <a:gd name="connsiteY2019" fmla="*/ 953045 h 5955635"/>
              <a:gd name="connsiteX2020" fmla="*/ 4310968 w 6187971"/>
              <a:gd name="connsiteY2020" fmla="*/ 960129 h 5955635"/>
              <a:gd name="connsiteX2021" fmla="*/ 4331871 w 6187971"/>
              <a:gd name="connsiteY2021" fmla="*/ 969792 h 5955635"/>
              <a:gd name="connsiteX2022" fmla="*/ 4358241 w 6187971"/>
              <a:gd name="connsiteY2022" fmla="*/ 982997 h 5955635"/>
              <a:gd name="connsiteX2023" fmla="*/ 4360165 w 6187971"/>
              <a:gd name="connsiteY2023" fmla="*/ 992005 h 5955635"/>
              <a:gd name="connsiteX2024" fmla="*/ 4365632 w 6187971"/>
              <a:gd name="connsiteY2024" fmla="*/ 995547 h 5955635"/>
              <a:gd name="connsiteX2025" fmla="*/ 4375602 w 6187971"/>
              <a:gd name="connsiteY2025" fmla="*/ 998126 h 5955635"/>
              <a:gd name="connsiteX2026" fmla="*/ 4380106 w 6187971"/>
              <a:gd name="connsiteY2026" fmla="*/ 997163 h 5955635"/>
              <a:gd name="connsiteX2027" fmla="*/ 4401972 w 6187971"/>
              <a:gd name="connsiteY2027" fmla="*/ 1011331 h 5955635"/>
              <a:gd name="connsiteX2028" fmla="*/ 4406475 w 6187971"/>
              <a:gd name="connsiteY2028" fmla="*/ 1010369 h 5955635"/>
              <a:gd name="connsiteX2029" fmla="*/ 4466605 w 6187971"/>
              <a:gd name="connsiteY2029" fmla="*/ 1049328 h 5955635"/>
              <a:gd name="connsiteX2030" fmla="*/ 4467567 w 6187971"/>
              <a:gd name="connsiteY2030" fmla="*/ 1053832 h 5955635"/>
              <a:gd name="connsiteX2031" fmla="*/ 4472072 w 6187971"/>
              <a:gd name="connsiteY2031" fmla="*/ 1052869 h 5955635"/>
              <a:gd name="connsiteX2032" fmla="*/ 4585248 w 6187971"/>
              <a:gd name="connsiteY2032" fmla="*/ 1141721 h 5955635"/>
              <a:gd name="connsiteX2033" fmla="*/ 4665626 w 6187971"/>
              <a:gd name="connsiteY2033" fmla="*/ 1209323 h 5955635"/>
              <a:gd name="connsiteX2034" fmla="*/ 4690378 w 6187971"/>
              <a:gd name="connsiteY2034" fmla="*/ 1237001 h 5955635"/>
              <a:gd name="connsiteX2035" fmla="*/ 4825726 w 6187971"/>
              <a:gd name="connsiteY2035" fmla="*/ 1363503 h 5955635"/>
              <a:gd name="connsiteX2036" fmla="*/ 4836660 w 6187971"/>
              <a:gd name="connsiteY2036" fmla="*/ 1370586 h 5955635"/>
              <a:gd name="connsiteX2037" fmla="*/ 4837622 w 6187971"/>
              <a:gd name="connsiteY2037" fmla="*/ 1375090 h 5955635"/>
              <a:gd name="connsiteX2038" fmla="*/ 4878773 w 6187971"/>
              <a:gd name="connsiteY2038" fmla="*/ 1413395 h 5955635"/>
              <a:gd name="connsiteX2039" fmla="*/ 4884239 w 6187971"/>
              <a:gd name="connsiteY2039" fmla="*/ 1416937 h 5955635"/>
              <a:gd name="connsiteX2040" fmla="*/ 4889705 w 6187971"/>
              <a:gd name="connsiteY2040" fmla="*/ 1420479 h 5955635"/>
              <a:gd name="connsiteX2041" fmla="*/ 4938248 w 6187971"/>
              <a:gd name="connsiteY2041" fmla="*/ 1471333 h 5955635"/>
              <a:gd name="connsiteX2042" fmla="*/ 4929894 w 6187971"/>
              <a:gd name="connsiteY2042" fmla="*/ 1454279 h 5955635"/>
              <a:gd name="connsiteX2043" fmla="*/ 4935361 w 6187971"/>
              <a:gd name="connsiteY2043" fmla="*/ 1457821 h 5955635"/>
              <a:gd name="connsiteX2044" fmla="*/ 4936323 w 6187971"/>
              <a:gd name="connsiteY2044" fmla="*/ 1462325 h 5955635"/>
              <a:gd name="connsiteX2045" fmla="*/ 4940827 w 6187971"/>
              <a:gd name="connsiteY2045" fmla="*/ 1461362 h 5955635"/>
              <a:gd name="connsiteX2046" fmla="*/ 4945331 w 6187971"/>
              <a:gd name="connsiteY2046" fmla="*/ 1460400 h 5955635"/>
              <a:gd name="connsiteX2047" fmla="*/ 4950797 w 6187971"/>
              <a:gd name="connsiteY2047" fmla="*/ 1463942 h 5955635"/>
              <a:gd name="connsiteX2048" fmla="*/ 4975550 w 6187971"/>
              <a:gd name="connsiteY2048" fmla="*/ 1491621 h 5955635"/>
              <a:gd name="connsiteX2049" fmla="*/ 4974587 w 6187971"/>
              <a:gd name="connsiteY2049" fmla="*/ 1487117 h 5955635"/>
              <a:gd name="connsiteX2050" fmla="*/ 4980054 w 6187971"/>
              <a:gd name="connsiteY2050" fmla="*/ 1490659 h 5955635"/>
              <a:gd name="connsiteX2051" fmla="*/ 4986482 w 6187971"/>
              <a:gd name="connsiteY2051" fmla="*/ 1498705 h 5955635"/>
              <a:gd name="connsiteX2052" fmla="*/ 4971045 w 6187971"/>
              <a:gd name="connsiteY2052" fmla="*/ 1492584 h 5955635"/>
              <a:gd name="connsiteX2053" fmla="*/ 4978437 w 6187971"/>
              <a:gd name="connsiteY2053" fmla="*/ 1505133 h 5955635"/>
              <a:gd name="connsiteX2054" fmla="*/ 4973932 w 6187971"/>
              <a:gd name="connsiteY2054" fmla="*/ 1506096 h 5955635"/>
              <a:gd name="connsiteX2055" fmla="*/ 4974894 w 6187971"/>
              <a:gd name="connsiteY2055" fmla="*/ 1510600 h 5955635"/>
              <a:gd name="connsiteX2056" fmla="*/ 4984865 w 6187971"/>
              <a:gd name="connsiteY2056" fmla="*/ 1513179 h 5955635"/>
              <a:gd name="connsiteX2057" fmla="*/ 4998684 w 6187971"/>
              <a:gd name="connsiteY2057" fmla="*/ 1533775 h 5955635"/>
              <a:gd name="connsiteX2058" fmla="*/ 4995142 w 6187971"/>
              <a:gd name="connsiteY2058" fmla="*/ 1539241 h 5955635"/>
              <a:gd name="connsiteX2059" fmla="*/ 5015391 w 6187971"/>
              <a:gd name="connsiteY2059" fmla="*/ 1567882 h 5955635"/>
              <a:gd name="connsiteX2060" fmla="*/ 5020857 w 6187971"/>
              <a:gd name="connsiteY2060" fmla="*/ 1571425 h 5955635"/>
              <a:gd name="connsiteX2061" fmla="*/ 5027286 w 6187971"/>
              <a:gd name="connsiteY2061" fmla="*/ 1579470 h 5955635"/>
              <a:gd name="connsiteX2062" fmla="*/ 5037257 w 6187971"/>
              <a:gd name="connsiteY2062" fmla="*/ 1582050 h 5955635"/>
              <a:gd name="connsiteX2063" fmla="*/ 5038219 w 6187971"/>
              <a:gd name="connsiteY2063" fmla="*/ 1586554 h 5955635"/>
              <a:gd name="connsiteX2064" fmla="*/ 5034677 w 6187971"/>
              <a:gd name="connsiteY2064" fmla="*/ 1592020 h 5955635"/>
              <a:gd name="connsiteX2065" fmla="*/ 5035639 w 6187971"/>
              <a:gd name="connsiteY2065" fmla="*/ 1596524 h 5955635"/>
              <a:gd name="connsiteX2066" fmla="*/ 5041106 w 6187971"/>
              <a:gd name="connsiteY2066" fmla="*/ 1600066 h 5955635"/>
              <a:gd name="connsiteX2067" fmla="*/ 5044647 w 6187971"/>
              <a:gd name="connsiteY2067" fmla="*/ 1594600 h 5955635"/>
              <a:gd name="connsiteX2068" fmla="*/ 5043685 w 6187971"/>
              <a:gd name="connsiteY2068" fmla="*/ 1590095 h 5955635"/>
              <a:gd name="connsiteX2069" fmla="*/ 5042723 w 6187971"/>
              <a:gd name="connsiteY2069" fmla="*/ 1585592 h 5955635"/>
              <a:gd name="connsiteX2070" fmla="*/ 5046264 w 6187971"/>
              <a:gd name="connsiteY2070" fmla="*/ 1580125 h 5955635"/>
              <a:gd name="connsiteX2071" fmla="*/ 5050769 w 6187971"/>
              <a:gd name="connsiteY2071" fmla="*/ 1579163 h 5955635"/>
              <a:gd name="connsiteX2072" fmla="*/ 5057197 w 6187971"/>
              <a:gd name="connsiteY2072" fmla="*/ 1587208 h 5955635"/>
              <a:gd name="connsiteX2073" fmla="*/ 5058159 w 6187971"/>
              <a:gd name="connsiteY2073" fmla="*/ 1591713 h 5955635"/>
              <a:gd name="connsiteX2074" fmla="*/ 5054618 w 6187971"/>
              <a:gd name="connsiteY2074" fmla="*/ 1597179 h 5955635"/>
              <a:gd name="connsiteX2075" fmla="*/ 5062008 w 6187971"/>
              <a:gd name="connsiteY2075" fmla="*/ 1609729 h 5955635"/>
              <a:gd name="connsiteX2076" fmla="*/ 5067475 w 6187971"/>
              <a:gd name="connsiteY2076" fmla="*/ 1613271 h 5955635"/>
              <a:gd name="connsiteX2077" fmla="*/ 5066513 w 6187971"/>
              <a:gd name="connsiteY2077" fmla="*/ 1608767 h 5955635"/>
              <a:gd name="connsiteX2078" fmla="*/ 5060083 w 6187971"/>
              <a:gd name="connsiteY2078" fmla="*/ 1600720 h 5955635"/>
              <a:gd name="connsiteX2079" fmla="*/ 5063626 w 6187971"/>
              <a:gd name="connsiteY2079" fmla="*/ 1595255 h 5955635"/>
              <a:gd name="connsiteX2080" fmla="*/ 5070054 w 6187971"/>
              <a:gd name="connsiteY2080" fmla="*/ 1603300 h 5955635"/>
              <a:gd name="connsiteX2081" fmla="*/ 5086760 w 6187971"/>
              <a:gd name="connsiteY2081" fmla="*/ 1637409 h 5955635"/>
              <a:gd name="connsiteX2082" fmla="*/ 5083219 w 6187971"/>
              <a:gd name="connsiteY2082" fmla="*/ 1642874 h 5955635"/>
              <a:gd name="connsiteX2083" fmla="*/ 5072286 w 6187971"/>
              <a:gd name="connsiteY2083" fmla="*/ 1635791 h 5955635"/>
              <a:gd name="connsiteX2084" fmla="*/ 5108279 w 6187971"/>
              <a:gd name="connsiteY2084" fmla="*/ 1694036 h 5955635"/>
              <a:gd name="connsiteX2085" fmla="*/ 5132069 w 6187971"/>
              <a:gd name="connsiteY2085" fmla="*/ 1717212 h 5955635"/>
              <a:gd name="connsiteX2086" fmla="*/ 5136572 w 6187971"/>
              <a:gd name="connsiteY2086" fmla="*/ 1716250 h 5955635"/>
              <a:gd name="connsiteX2087" fmla="*/ 5143963 w 6187971"/>
              <a:gd name="connsiteY2087" fmla="*/ 1728799 h 5955635"/>
              <a:gd name="connsiteX2088" fmla="*/ 5147505 w 6187971"/>
              <a:gd name="connsiteY2088" fmla="*/ 1723332 h 5955635"/>
              <a:gd name="connsiteX2089" fmla="*/ 5148468 w 6187971"/>
              <a:gd name="connsiteY2089" fmla="*/ 1727837 h 5955635"/>
              <a:gd name="connsiteX2090" fmla="*/ 5162286 w 6187971"/>
              <a:gd name="connsiteY2090" fmla="*/ 1748432 h 5955635"/>
              <a:gd name="connsiteX2091" fmla="*/ 5175144 w 6187971"/>
              <a:gd name="connsiteY2091" fmla="*/ 1764524 h 5955635"/>
              <a:gd name="connsiteX2092" fmla="*/ 5184459 w 6187971"/>
              <a:gd name="connsiteY2092" fmla="*/ 1786082 h 5955635"/>
              <a:gd name="connsiteX2093" fmla="*/ 5198934 w 6187971"/>
              <a:gd name="connsiteY2093" fmla="*/ 1787699 h 5955635"/>
              <a:gd name="connsiteX2094" fmla="*/ 5200859 w 6187971"/>
              <a:gd name="connsiteY2094" fmla="*/ 1796708 h 5955635"/>
              <a:gd name="connsiteX2095" fmla="*/ 5196355 w 6187971"/>
              <a:gd name="connsiteY2095" fmla="*/ 1797670 h 5955635"/>
              <a:gd name="connsiteX2096" fmla="*/ 5197317 w 6187971"/>
              <a:gd name="connsiteY2096" fmla="*/ 1802173 h 5955635"/>
              <a:gd name="connsiteX2097" fmla="*/ 5198279 w 6187971"/>
              <a:gd name="connsiteY2097" fmla="*/ 1806678 h 5955635"/>
              <a:gd name="connsiteX2098" fmla="*/ 5190233 w 6187971"/>
              <a:gd name="connsiteY2098" fmla="*/ 1813107 h 5955635"/>
              <a:gd name="connsiteX2099" fmla="*/ 5281503 w 6187971"/>
              <a:gd name="connsiteY2099" fmla="*/ 1953734 h 5955635"/>
              <a:gd name="connsiteX2100" fmla="*/ 5295322 w 6187971"/>
              <a:gd name="connsiteY2100" fmla="*/ 1974330 h 5955635"/>
              <a:gd name="connsiteX2101" fmla="*/ 5305600 w 6187971"/>
              <a:gd name="connsiteY2101" fmla="*/ 2000392 h 5955635"/>
              <a:gd name="connsiteX2102" fmla="*/ 5321344 w 6187971"/>
              <a:gd name="connsiteY2102" fmla="*/ 2029996 h 5955635"/>
              <a:gd name="connsiteX2103" fmla="*/ 5339975 w 6187971"/>
              <a:gd name="connsiteY2103" fmla="*/ 2073112 h 5955635"/>
              <a:gd name="connsiteX2104" fmla="*/ 5354757 w 6187971"/>
              <a:gd name="connsiteY2104" fmla="*/ 2098212 h 5955635"/>
              <a:gd name="connsiteX2105" fmla="*/ 5355719 w 6187971"/>
              <a:gd name="connsiteY2105" fmla="*/ 2102716 h 5955635"/>
              <a:gd name="connsiteX2106" fmla="*/ 5372426 w 6187971"/>
              <a:gd name="connsiteY2106" fmla="*/ 2136823 h 5955635"/>
              <a:gd name="connsiteX2107" fmla="*/ 5388169 w 6187971"/>
              <a:gd name="connsiteY2107" fmla="*/ 2166427 h 5955635"/>
              <a:gd name="connsiteX2108" fmla="*/ 5395560 w 6187971"/>
              <a:gd name="connsiteY2108" fmla="*/ 2178977 h 5955635"/>
              <a:gd name="connsiteX2109" fmla="*/ 5396523 w 6187971"/>
              <a:gd name="connsiteY2109" fmla="*/ 2183482 h 5955635"/>
              <a:gd name="connsiteX2110" fmla="*/ 5394905 w 6187971"/>
              <a:gd name="connsiteY2110" fmla="*/ 2197956 h 5955635"/>
              <a:gd name="connsiteX2111" fmla="*/ 5395867 w 6187971"/>
              <a:gd name="connsiteY2111" fmla="*/ 2202459 h 5955635"/>
              <a:gd name="connsiteX2112" fmla="*/ 5402296 w 6187971"/>
              <a:gd name="connsiteY2112" fmla="*/ 2210505 h 5955635"/>
              <a:gd name="connsiteX2113" fmla="*/ 5406801 w 6187971"/>
              <a:gd name="connsiteY2113" fmla="*/ 2209543 h 5955635"/>
              <a:gd name="connsiteX2114" fmla="*/ 5411612 w 6187971"/>
              <a:gd name="connsiteY2114" fmla="*/ 2232063 h 5955635"/>
              <a:gd name="connsiteX2115" fmla="*/ 5417078 w 6187971"/>
              <a:gd name="connsiteY2115" fmla="*/ 2235605 h 5955635"/>
              <a:gd name="connsiteX2116" fmla="*/ 5416115 w 6187971"/>
              <a:gd name="connsiteY2116" fmla="*/ 2231101 h 5955635"/>
              <a:gd name="connsiteX2117" fmla="*/ 5406801 w 6187971"/>
              <a:gd name="connsiteY2117" fmla="*/ 2209543 h 5955635"/>
              <a:gd name="connsiteX2118" fmla="*/ 5411304 w 6187971"/>
              <a:gd name="connsiteY2118" fmla="*/ 2208581 h 5955635"/>
              <a:gd name="connsiteX2119" fmla="*/ 5413229 w 6187971"/>
              <a:gd name="connsiteY2119" fmla="*/ 2217589 h 5955635"/>
              <a:gd name="connsiteX2120" fmla="*/ 5414191 w 6187971"/>
              <a:gd name="connsiteY2120" fmla="*/ 2222093 h 5955635"/>
              <a:gd name="connsiteX2121" fmla="*/ 5421582 w 6187971"/>
              <a:gd name="connsiteY2121" fmla="*/ 2234643 h 5955635"/>
              <a:gd name="connsiteX2122" fmla="*/ 5425431 w 6187971"/>
              <a:gd name="connsiteY2122" fmla="*/ 2252659 h 5955635"/>
              <a:gd name="connsiteX2123" fmla="*/ 5419964 w 6187971"/>
              <a:gd name="connsiteY2123" fmla="*/ 2249117 h 5955635"/>
              <a:gd name="connsiteX2124" fmla="*/ 5421889 w 6187971"/>
              <a:gd name="connsiteY2124" fmla="*/ 2258125 h 5955635"/>
              <a:gd name="connsiteX2125" fmla="*/ 5423814 w 6187971"/>
              <a:gd name="connsiteY2125" fmla="*/ 2267134 h 5955635"/>
              <a:gd name="connsiteX2126" fmla="*/ 5431205 w 6187971"/>
              <a:gd name="connsiteY2126" fmla="*/ 2279684 h 5955635"/>
              <a:gd name="connsiteX2127" fmla="*/ 5433129 w 6187971"/>
              <a:gd name="connsiteY2127" fmla="*/ 2288691 h 5955635"/>
              <a:gd name="connsiteX2128" fmla="*/ 5438596 w 6187971"/>
              <a:gd name="connsiteY2128" fmla="*/ 2292233 h 5955635"/>
              <a:gd name="connsiteX2129" fmla="*/ 5445987 w 6187971"/>
              <a:gd name="connsiteY2129" fmla="*/ 2304783 h 5955635"/>
              <a:gd name="connsiteX2130" fmla="*/ 5447912 w 6187971"/>
              <a:gd name="connsiteY2130" fmla="*/ 2313792 h 5955635"/>
              <a:gd name="connsiteX2131" fmla="*/ 5444369 w 6187971"/>
              <a:gd name="connsiteY2131" fmla="*/ 2319257 h 5955635"/>
              <a:gd name="connsiteX2132" fmla="*/ 5449836 w 6187971"/>
              <a:gd name="connsiteY2132" fmla="*/ 2322799 h 5955635"/>
              <a:gd name="connsiteX2133" fmla="*/ 5447256 w 6187971"/>
              <a:gd name="connsiteY2133" fmla="*/ 2332770 h 5955635"/>
              <a:gd name="connsiteX2134" fmla="*/ 5453685 w 6187971"/>
              <a:gd name="connsiteY2134" fmla="*/ 2340816 h 5955635"/>
              <a:gd name="connsiteX2135" fmla="*/ 5457226 w 6187971"/>
              <a:gd name="connsiteY2135" fmla="*/ 2335349 h 5955635"/>
              <a:gd name="connsiteX2136" fmla="*/ 5460113 w 6187971"/>
              <a:gd name="connsiteY2136" fmla="*/ 2348861 h 5955635"/>
              <a:gd name="connsiteX2137" fmla="*/ 5461075 w 6187971"/>
              <a:gd name="connsiteY2137" fmla="*/ 2353366 h 5955635"/>
              <a:gd name="connsiteX2138" fmla="*/ 5469429 w 6187971"/>
              <a:gd name="connsiteY2138" fmla="*/ 2370419 h 5955635"/>
              <a:gd name="connsiteX2139" fmla="*/ 5473278 w 6187971"/>
              <a:gd name="connsiteY2139" fmla="*/ 2388435 h 5955635"/>
              <a:gd name="connsiteX2140" fmla="*/ 5476165 w 6187971"/>
              <a:gd name="connsiteY2140" fmla="*/ 2401947 h 5955635"/>
              <a:gd name="connsiteX2141" fmla="*/ 5481938 w 6187971"/>
              <a:gd name="connsiteY2141" fmla="*/ 2428972 h 5955635"/>
              <a:gd name="connsiteX2142" fmla="*/ 5480321 w 6187971"/>
              <a:gd name="connsiteY2142" fmla="*/ 2443447 h 5955635"/>
              <a:gd name="connsiteX2143" fmla="*/ 5474855 w 6187971"/>
              <a:gd name="connsiteY2143" fmla="*/ 2439905 h 5955635"/>
              <a:gd name="connsiteX2144" fmla="*/ 5469388 w 6187971"/>
              <a:gd name="connsiteY2144" fmla="*/ 2436363 h 5955635"/>
              <a:gd name="connsiteX2145" fmla="*/ 5470351 w 6187971"/>
              <a:gd name="connsiteY2145" fmla="*/ 2440867 h 5955635"/>
              <a:gd name="connsiteX2146" fmla="*/ 5471313 w 6187971"/>
              <a:gd name="connsiteY2146" fmla="*/ 2445371 h 5955635"/>
              <a:gd name="connsiteX2147" fmla="*/ 5476780 w 6187971"/>
              <a:gd name="connsiteY2147" fmla="*/ 2448912 h 5955635"/>
              <a:gd name="connsiteX2148" fmla="*/ 5482245 w 6187971"/>
              <a:gd name="connsiteY2148" fmla="*/ 2452454 h 5955635"/>
              <a:gd name="connsiteX2149" fmla="*/ 5486750 w 6187971"/>
              <a:gd name="connsiteY2149" fmla="*/ 2451492 h 5955635"/>
              <a:gd name="connsiteX2150" fmla="*/ 5486443 w 6187971"/>
              <a:gd name="connsiteY2150" fmla="*/ 2428009 h 5955635"/>
              <a:gd name="connsiteX2151" fmla="*/ 5485480 w 6187971"/>
              <a:gd name="connsiteY2151" fmla="*/ 2423506 h 5955635"/>
              <a:gd name="connsiteX2152" fmla="*/ 5481631 w 6187971"/>
              <a:gd name="connsiteY2152" fmla="*/ 2405489 h 5955635"/>
              <a:gd name="connsiteX2153" fmla="*/ 5479707 w 6187971"/>
              <a:gd name="connsiteY2153" fmla="*/ 2396482 h 5955635"/>
              <a:gd name="connsiteX2154" fmla="*/ 5489021 w 6187971"/>
              <a:gd name="connsiteY2154" fmla="*/ 2418039 h 5955635"/>
              <a:gd name="connsiteX2155" fmla="*/ 5499299 w 6187971"/>
              <a:gd name="connsiteY2155" fmla="*/ 2444101 h 5955635"/>
              <a:gd name="connsiteX2156" fmla="*/ 5496720 w 6187971"/>
              <a:gd name="connsiteY2156" fmla="*/ 2454072 h 5955635"/>
              <a:gd name="connsiteX2157" fmla="*/ 5498644 w 6187971"/>
              <a:gd name="connsiteY2157" fmla="*/ 2463080 h 5955635"/>
              <a:gd name="connsiteX2158" fmla="*/ 5503455 w 6187971"/>
              <a:gd name="connsiteY2158" fmla="*/ 2485600 h 5955635"/>
              <a:gd name="connsiteX2159" fmla="*/ 5497990 w 6187971"/>
              <a:gd name="connsiteY2159" fmla="*/ 2482058 h 5955635"/>
              <a:gd name="connsiteX2160" fmla="*/ 5493486 w 6187971"/>
              <a:gd name="connsiteY2160" fmla="*/ 2483021 h 5955635"/>
              <a:gd name="connsiteX2161" fmla="*/ 5494448 w 6187971"/>
              <a:gd name="connsiteY2161" fmla="*/ 2487524 h 5955635"/>
              <a:gd name="connsiteX2162" fmla="*/ 5495410 w 6187971"/>
              <a:gd name="connsiteY2162" fmla="*/ 2492028 h 5955635"/>
              <a:gd name="connsiteX2163" fmla="*/ 5500877 w 6187971"/>
              <a:gd name="connsiteY2163" fmla="*/ 2495570 h 5955635"/>
              <a:gd name="connsiteX2164" fmla="*/ 5501839 w 6187971"/>
              <a:gd name="connsiteY2164" fmla="*/ 2500075 h 5955635"/>
              <a:gd name="connsiteX2165" fmla="*/ 5502801 w 6187971"/>
              <a:gd name="connsiteY2165" fmla="*/ 2504578 h 5955635"/>
              <a:gd name="connsiteX2166" fmla="*/ 5511154 w 6187971"/>
              <a:gd name="connsiteY2166" fmla="*/ 2521632 h 5955635"/>
              <a:gd name="connsiteX2167" fmla="*/ 5515965 w 6187971"/>
              <a:gd name="connsiteY2167" fmla="*/ 2544153 h 5955635"/>
              <a:gd name="connsiteX2168" fmla="*/ 5512424 w 6187971"/>
              <a:gd name="connsiteY2168" fmla="*/ 2549619 h 5955635"/>
              <a:gd name="connsiteX2169" fmla="*/ 5506957 w 6187971"/>
              <a:gd name="connsiteY2169" fmla="*/ 2546078 h 5955635"/>
              <a:gd name="connsiteX2170" fmla="*/ 5490906 w 6187971"/>
              <a:gd name="connsiteY2170" fmla="*/ 2492991 h 5955635"/>
              <a:gd name="connsiteX2171" fmla="*/ 5489943 w 6187971"/>
              <a:gd name="connsiteY2171" fmla="*/ 2488486 h 5955635"/>
              <a:gd name="connsiteX2172" fmla="*/ 5486402 w 6187971"/>
              <a:gd name="connsiteY2172" fmla="*/ 2493953 h 5955635"/>
              <a:gd name="connsiteX2173" fmla="*/ 5502453 w 6187971"/>
              <a:gd name="connsiteY2173" fmla="*/ 2547040 h 5955635"/>
              <a:gd name="connsiteX2174" fmla="*/ 5490865 w 6187971"/>
              <a:gd name="connsiteY2174" fmla="*/ 2558934 h 5955635"/>
              <a:gd name="connsiteX2175" fmla="*/ 5492443 w 6187971"/>
              <a:gd name="connsiteY2175" fmla="*/ 2610404 h 5955635"/>
              <a:gd name="connsiteX2176" fmla="*/ 5494900 w 6187971"/>
              <a:gd name="connsiteY2176" fmla="*/ 2798263 h 5955635"/>
              <a:gd name="connsiteX2177" fmla="*/ 5495863 w 6187971"/>
              <a:gd name="connsiteY2177" fmla="*/ 2802768 h 5955635"/>
              <a:gd name="connsiteX2178" fmla="*/ 5496825 w 6187971"/>
              <a:gd name="connsiteY2178" fmla="*/ 2807272 h 5955635"/>
              <a:gd name="connsiteX2179" fmla="*/ 5500367 w 6187971"/>
              <a:gd name="connsiteY2179" fmla="*/ 2801805 h 5955635"/>
              <a:gd name="connsiteX2180" fmla="*/ 5498871 w 6187971"/>
              <a:gd name="connsiteY2180" fmla="*/ 2618449 h 5955635"/>
              <a:gd name="connsiteX2181" fmla="*/ 5499833 w 6187971"/>
              <a:gd name="connsiteY2181" fmla="*/ 2622954 h 5955635"/>
              <a:gd name="connsiteX2182" fmla="*/ 5506917 w 6187971"/>
              <a:gd name="connsiteY2182" fmla="*/ 2612020 h 5955635"/>
              <a:gd name="connsiteX2183" fmla="*/ 5509804 w 6187971"/>
              <a:gd name="connsiteY2183" fmla="*/ 2625532 h 5955635"/>
              <a:gd name="connsiteX2184" fmla="*/ 5505299 w 6187971"/>
              <a:gd name="connsiteY2184" fmla="*/ 2626495 h 5955635"/>
              <a:gd name="connsiteX2185" fmla="*/ 5506262 w 6187971"/>
              <a:gd name="connsiteY2185" fmla="*/ 2630999 h 5955635"/>
              <a:gd name="connsiteX2186" fmla="*/ 5507224 w 6187971"/>
              <a:gd name="connsiteY2186" fmla="*/ 2635503 h 5955635"/>
              <a:gd name="connsiteX2187" fmla="*/ 5511728 w 6187971"/>
              <a:gd name="connsiteY2187" fmla="*/ 2634541 h 5955635"/>
              <a:gd name="connsiteX2188" fmla="*/ 5512035 w 6187971"/>
              <a:gd name="connsiteY2188" fmla="*/ 2658023 h 5955635"/>
              <a:gd name="connsiteX2189" fmla="*/ 5513960 w 6187971"/>
              <a:gd name="connsiteY2189" fmla="*/ 2667032 h 5955635"/>
              <a:gd name="connsiteX2190" fmla="*/ 5516847 w 6187971"/>
              <a:gd name="connsiteY2190" fmla="*/ 2680544 h 5955635"/>
              <a:gd name="connsiteX2191" fmla="*/ 5517809 w 6187971"/>
              <a:gd name="connsiteY2191" fmla="*/ 2685047 h 5955635"/>
              <a:gd name="connsiteX2192" fmla="*/ 5514267 w 6187971"/>
              <a:gd name="connsiteY2192" fmla="*/ 2690514 h 5955635"/>
              <a:gd name="connsiteX2193" fmla="*/ 5516191 w 6187971"/>
              <a:gd name="connsiteY2193" fmla="*/ 2699522 h 5955635"/>
              <a:gd name="connsiteX2194" fmla="*/ 5521658 w 6187971"/>
              <a:gd name="connsiteY2194" fmla="*/ 2703064 h 5955635"/>
              <a:gd name="connsiteX2195" fmla="*/ 5544752 w 6187971"/>
              <a:gd name="connsiteY2195" fmla="*/ 2811161 h 5955635"/>
              <a:gd name="connsiteX2196" fmla="*/ 5546330 w 6187971"/>
              <a:gd name="connsiteY2196" fmla="*/ 2862630 h 5955635"/>
              <a:gd name="connsiteX2197" fmla="*/ 5549871 w 6187971"/>
              <a:gd name="connsiteY2197" fmla="*/ 2857164 h 5955635"/>
              <a:gd name="connsiteX2198" fmla="*/ 5560108 w 6187971"/>
              <a:gd name="connsiteY2198" fmla="*/ 2949169 h 5955635"/>
              <a:gd name="connsiteX2199" fmla="*/ 5565575 w 6187971"/>
              <a:gd name="connsiteY2199" fmla="*/ 2952711 h 5955635"/>
              <a:gd name="connsiteX2200" fmla="*/ 5565882 w 6187971"/>
              <a:gd name="connsiteY2200" fmla="*/ 2976194 h 5955635"/>
              <a:gd name="connsiteX2201" fmla="*/ 5562340 w 6187971"/>
              <a:gd name="connsiteY2201" fmla="*/ 2981660 h 5955635"/>
              <a:gd name="connsiteX2202" fmla="*/ 5568769 w 6187971"/>
              <a:gd name="connsiteY2202" fmla="*/ 2989706 h 5955635"/>
              <a:gd name="connsiteX2203" fmla="*/ 5570038 w 6187971"/>
              <a:gd name="connsiteY2203" fmla="*/ 3017692 h 5955635"/>
              <a:gd name="connsiteX2204" fmla="*/ 5571000 w 6187971"/>
              <a:gd name="connsiteY2204" fmla="*/ 3022197 h 5955635"/>
              <a:gd name="connsiteX2205" fmla="*/ 5569384 w 6187971"/>
              <a:gd name="connsiteY2205" fmla="*/ 3036671 h 5955635"/>
              <a:gd name="connsiteX2206" fmla="*/ 5570346 w 6187971"/>
              <a:gd name="connsiteY2206" fmla="*/ 3041174 h 5955635"/>
              <a:gd name="connsiteX2207" fmla="*/ 5571308 w 6187971"/>
              <a:gd name="connsiteY2207" fmla="*/ 3045679 h 5955635"/>
              <a:gd name="connsiteX2208" fmla="*/ 5569650 w 6187971"/>
              <a:gd name="connsiteY2208" fmla="*/ 3126097 h 5955635"/>
              <a:gd name="connsiteX2209" fmla="*/ 5572537 w 6187971"/>
              <a:gd name="connsiteY2209" fmla="*/ 3139609 h 5955635"/>
              <a:gd name="connsiteX2210" fmla="*/ 5573500 w 6187971"/>
              <a:gd name="connsiteY2210" fmla="*/ 3144113 h 5955635"/>
              <a:gd name="connsiteX2211" fmla="*/ 5577349 w 6187971"/>
              <a:gd name="connsiteY2211" fmla="*/ 3162129 h 5955635"/>
              <a:gd name="connsiteX2212" fmla="*/ 5569917 w 6187971"/>
              <a:gd name="connsiteY2212" fmla="*/ 3215523 h 5955635"/>
              <a:gd name="connsiteX2213" fmla="*/ 5551779 w 6187971"/>
              <a:gd name="connsiteY2213" fmla="*/ 3417202 h 5955635"/>
              <a:gd name="connsiteX2214" fmla="*/ 5552741 w 6187971"/>
              <a:gd name="connsiteY2214" fmla="*/ 3421707 h 5955635"/>
              <a:gd name="connsiteX2215" fmla="*/ 5549200 w 6187971"/>
              <a:gd name="connsiteY2215" fmla="*/ 3427172 h 5955635"/>
              <a:gd name="connsiteX2216" fmla="*/ 5528169 w 6187971"/>
              <a:gd name="connsiteY2216" fmla="*/ 3494068 h 5955635"/>
              <a:gd name="connsiteX2217" fmla="*/ 5510688 w 6187971"/>
              <a:gd name="connsiteY2217" fmla="*/ 3559800 h 5955635"/>
              <a:gd name="connsiteX2218" fmla="*/ 5510930 w 6187971"/>
              <a:gd name="connsiteY2218" fmla="*/ 3558388 h 5955635"/>
              <a:gd name="connsiteX2219" fmla="*/ 5512778 w 6187971"/>
              <a:gd name="connsiteY2219" fmla="*/ 3543275 h 5955635"/>
              <a:gd name="connsiteX2220" fmla="*/ 5515358 w 6187971"/>
              <a:gd name="connsiteY2220" fmla="*/ 3533305 h 5955635"/>
              <a:gd name="connsiteX2221" fmla="*/ 5522135 w 6187971"/>
              <a:gd name="connsiteY2221" fmla="*/ 3498890 h 5955635"/>
              <a:gd name="connsiteX2222" fmla="*/ 5533108 w 6187971"/>
              <a:gd name="connsiteY2222" fmla="*/ 3440030 h 5955635"/>
              <a:gd name="connsiteX2223" fmla="*/ 5535687 w 6187971"/>
              <a:gd name="connsiteY2223" fmla="*/ 3430059 h 5955635"/>
              <a:gd name="connsiteX2224" fmla="*/ 5538267 w 6187971"/>
              <a:gd name="connsiteY2224" fmla="*/ 3420089 h 5955635"/>
              <a:gd name="connsiteX2225" fmla="*/ 5532800 w 6187971"/>
              <a:gd name="connsiteY2225" fmla="*/ 3416547 h 5955635"/>
              <a:gd name="connsiteX2226" fmla="*/ 5523137 w 6187971"/>
              <a:gd name="connsiteY2226" fmla="*/ 3437450 h 5955635"/>
              <a:gd name="connsiteX2227" fmla="*/ 5524099 w 6187971"/>
              <a:gd name="connsiteY2227" fmla="*/ 3441955 h 5955635"/>
              <a:gd name="connsiteX2228" fmla="*/ 5505387 w 6187971"/>
              <a:gd name="connsiteY2228" fmla="*/ 3530725 h 5955635"/>
              <a:gd name="connsiteX2229" fmla="*/ 5506350 w 6187971"/>
              <a:gd name="connsiteY2229" fmla="*/ 3535230 h 5955635"/>
              <a:gd name="connsiteX2230" fmla="*/ 5493145 w 6187971"/>
              <a:gd name="connsiteY2230" fmla="*/ 3561598 h 5955635"/>
              <a:gd name="connsiteX2231" fmla="*/ 5485406 w 6187971"/>
              <a:gd name="connsiteY2231" fmla="*/ 3591510 h 5955635"/>
              <a:gd name="connsiteX2232" fmla="*/ 5472745 w 6187971"/>
              <a:gd name="connsiteY2232" fmla="*/ 3650731 h 5955635"/>
              <a:gd name="connsiteX2233" fmla="*/ 5453639 w 6187971"/>
              <a:gd name="connsiteY2233" fmla="*/ 3702176 h 5955635"/>
              <a:gd name="connsiteX2234" fmla="*/ 5451565 w 6187971"/>
              <a:gd name="connsiteY2234" fmla="*/ 3697642 h 5955635"/>
              <a:gd name="connsiteX2235" fmla="*/ 5369715 w 6187971"/>
              <a:gd name="connsiteY2235" fmla="*/ 3931772 h 5955635"/>
              <a:gd name="connsiteX2236" fmla="*/ 5365212 w 6187971"/>
              <a:gd name="connsiteY2236" fmla="*/ 3932734 h 5955635"/>
              <a:gd name="connsiteX2237" fmla="*/ 5366174 w 6187971"/>
              <a:gd name="connsiteY2237" fmla="*/ 3937239 h 5955635"/>
              <a:gd name="connsiteX2238" fmla="*/ 5367136 w 6187971"/>
              <a:gd name="connsiteY2238" fmla="*/ 3941742 h 5955635"/>
              <a:gd name="connsiteX2239" fmla="*/ 5352006 w 6187971"/>
              <a:gd name="connsiteY2239" fmla="*/ 3959103 h 5955635"/>
              <a:gd name="connsiteX2240" fmla="*/ 5329445 w 6187971"/>
              <a:gd name="connsiteY2240" fmla="*/ 4029858 h 5955635"/>
              <a:gd name="connsiteX2241" fmla="*/ 5326559 w 6187971"/>
              <a:gd name="connsiteY2241" fmla="*/ 4016346 h 5955635"/>
              <a:gd name="connsiteX2242" fmla="*/ 5319782 w 6187971"/>
              <a:gd name="connsiteY2242" fmla="*/ 4050762 h 5955635"/>
              <a:gd name="connsiteX2243" fmla="*/ 5314316 w 6187971"/>
              <a:gd name="connsiteY2243" fmla="*/ 4047220 h 5955635"/>
              <a:gd name="connsiteX2244" fmla="*/ 5276625 w 6187971"/>
              <a:gd name="connsiteY2244" fmla="*/ 4135336 h 5955635"/>
              <a:gd name="connsiteX2245" fmla="*/ 5272122 w 6187971"/>
              <a:gd name="connsiteY2245" fmla="*/ 4136298 h 5955635"/>
              <a:gd name="connsiteX2246" fmla="*/ 5234124 w 6187971"/>
              <a:gd name="connsiteY2246" fmla="*/ 4200931 h 5955635"/>
              <a:gd name="connsiteX2247" fmla="*/ 5190005 w 6187971"/>
              <a:gd name="connsiteY2247" fmla="*/ 4281002 h 5955635"/>
              <a:gd name="connsiteX2248" fmla="*/ 5161796 w 6187971"/>
              <a:gd name="connsiteY2248" fmla="*/ 4317053 h 5955635"/>
              <a:gd name="connsiteX2249" fmla="*/ 5135887 w 6187971"/>
              <a:gd name="connsiteY2249" fmla="*/ 4358358 h 5955635"/>
              <a:gd name="connsiteX2250" fmla="*/ 5134954 w 6187971"/>
              <a:gd name="connsiteY2250" fmla="*/ 4353989 h 5955635"/>
              <a:gd name="connsiteX2251" fmla="*/ 5131412 w 6187971"/>
              <a:gd name="connsiteY2251" fmla="*/ 4359456 h 5955635"/>
              <a:gd name="connsiteX2252" fmla="*/ 5128832 w 6187971"/>
              <a:gd name="connsiteY2252" fmla="*/ 4369426 h 5955635"/>
              <a:gd name="connsiteX2253" fmla="*/ 5127869 w 6187971"/>
              <a:gd name="connsiteY2253" fmla="*/ 4364921 h 5955635"/>
              <a:gd name="connsiteX2254" fmla="*/ 5106619 w 6187971"/>
              <a:gd name="connsiteY2254" fmla="*/ 4397719 h 5955635"/>
              <a:gd name="connsiteX2255" fmla="*/ 5107581 w 6187971"/>
              <a:gd name="connsiteY2255" fmla="*/ 4402224 h 5955635"/>
              <a:gd name="connsiteX2256" fmla="*/ 5105001 w 6187971"/>
              <a:gd name="connsiteY2256" fmla="*/ 4412194 h 5955635"/>
              <a:gd name="connsiteX2257" fmla="*/ 5103077 w 6187971"/>
              <a:gd name="connsiteY2257" fmla="*/ 4403186 h 5955635"/>
              <a:gd name="connsiteX2258" fmla="*/ 5092452 w 6187971"/>
              <a:gd name="connsiteY2258" fmla="*/ 4419585 h 5955635"/>
              <a:gd name="connsiteX2259" fmla="*/ 5091489 w 6187971"/>
              <a:gd name="connsiteY2259" fmla="*/ 4415080 h 5955635"/>
              <a:gd name="connsiteX2260" fmla="*/ 5090527 w 6187971"/>
              <a:gd name="connsiteY2260" fmla="*/ 4410577 h 5955635"/>
              <a:gd name="connsiteX2261" fmla="*/ 5086023 w 6187971"/>
              <a:gd name="connsiteY2261" fmla="*/ 4411539 h 5955635"/>
              <a:gd name="connsiteX2262" fmla="*/ 5087947 w 6187971"/>
              <a:gd name="connsiteY2262" fmla="*/ 4420547 h 5955635"/>
              <a:gd name="connsiteX2263" fmla="*/ 5088910 w 6187971"/>
              <a:gd name="connsiteY2263" fmla="*/ 4425051 h 5955635"/>
              <a:gd name="connsiteX2264" fmla="*/ 5085368 w 6187971"/>
              <a:gd name="connsiteY2264" fmla="*/ 4430518 h 5955635"/>
              <a:gd name="connsiteX2265" fmla="*/ 5080864 w 6187971"/>
              <a:gd name="connsiteY2265" fmla="*/ 4431480 h 5955635"/>
              <a:gd name="connsiteX2266" fmla="*/ 5076360 w 6187971"/>
              <a:gd name="connsiteY2266" fmla="*/ 4432443 h 5955635"/>
              <a:gd name="connsiteX2267" fmla="*/ 5077322 w 6187971"/>
              <a:gd name="connsiteY2267" fmla="*/ 4436946 h 5955635"/>
              <a:gd name="connsiteX2268" fmla="*/ 5078284 w 6187971"/>
              <a:gd name="connsiteY2268" fmla="*/ 4441450 h 5955635"/>
              <a:gd name="connsiteX2269" fmla="*/ 5066697 w 6187971"/>
              <a:gd name="connsiteY2269" fmla="*/ 4453345 h 5955635"/>
              <a:gd name="connsiteX2270" fmla="*/ 5065735 w 6187971"/>
              <a:gd name="connsiteY2270" fmla="*/ 4448841 h 5955635"/>
              <a:gd name="connsiteX2271" fmla="*/ 5062192 w 6187971"/>
              <a:gd name="connsiteY2271" fmla="*/ 4454307 h 5955635"/>
              <a:gd name="connsiteX2272" fmla="*/ 5058650 w 6187971"/>
              <a:gd name="connsiteY2272" fmla="*/ 4459774 h 5955635"/>
              <a:gd name="connsiteX2273" fmla="*/ 5056071 w 6187971"/>
              <a:gd name="connsiteY2273" fmla="*/ 4469744 h 5955635"/>
              <a:gd name="connsiteX2274" fmla="*/ 5055109 w 6187971"/>
              <a:gd name="connsiteY2274" fmla="*/ 4465240 h 5955635"/>
              <a:gd name="connsiteX2275" fmla="*/ 5039017 w 6187971"/>
              <a:gd name="connsiteY2275" fmla="*/ 4478097 h 5955635"/>
              <a:gd name="connsiteX2276" fmla="*/ 5037093 w 6187971"/>
              <a:gd name="connsiteY2276" fmla="*/ 4469089 h 5955635"/>
              <a:gd name="connsiteX2277" fmla="*/ 5021963 w 6187971"/>
              <a:gd name="connsiteY2277" fmla="*/ 4486451 h 5955635"/>
              <a:gd name="connsiteX2278" fmla="*/ 5021001 w 6187971"/>
              <a:gd name="connsiteY2278" fmla="*/ 4481946 h 5955635"/>
              <a:gd name="connsiteX2279" fmla="*/ 5024543 w 6187971"/>
              <a:gd name="connsiteY2279" fmla="*/ 4476480 h 5955635"/>
              <a:gd name="connsiteX2280" fmla="*/ 5023581 w 6187971"/>
              <a:gd name="connsiteY2280" fmla="*/ 4471976 h 5955635"/>
              <a:gd name="connsiteX2281" fmla="*/ 5020039 w 6187971"/>
              <a:gd name="connsiteY2281" fmla="*/ 4477442 h 5955635"/>
              <a:gd name="connsiteX2282" fmla="*/ 5016497 w 6187971"/>
              <a:gd name="connsiteY2282" fmla="*/ 4482909 h 5955635"/>
              <a:gd name="connsiteX2283" fmla="*/ 5013917 w 6187971"/>
              <a:gd name="connsiteY2283" fmla="*/ 4492879 h 5955635"/>
              <a:gd name="connsiteX2284" fmla="*/ 5022925 w 6187971"/>
              <a:gd name="connsiteY2284" fmla="*/ 4490954 h 5955635"/>
              <a:gd name="connsiteX2285" fmla="*/ 5019383 w 6187971"/>
              <a:gd name="connsiteY2285" fmla="*/ 4496421 h 5955635"/>
              <a:gd name="connsiteX2286" fmla="*/ 5002636 w 6187971"/>
              <a:gd name="connsiteY2286" fmla="*/ 4528256 h 5955635"/>
              <a:gd name="connsiteX2287" fmla="*/ 5019690 w 6187971"/>
              <a:gd name="connsiteY2287" fmla="*/ 4519904 h 5955635"/>
              <a:gd name="connsiteX2288" fmla="*/ 5004561 w 6187971"/>
              <a:gd name="connsiteY2288" fmla="*/ 4537265 h 5955635"/>
              <a:gd name="connsiteX2289" fmla="*/ 4993936 w 6187971"/>
              <a:gd name="connsiteY2289" fmla="*/ 4553664 h 5955635"/>
              <a:gd name="connsiteX2290" fmla="*/ 4985890 w 6187971"/>
              <a:gd name="connsiteY2290" fmla="*/ 4560092 h 5955635"/>
              <a:gd name="connsiteX2291" fmla="*/ 4983966 w 6187971"/>
              <a:gd name="connsiteY2291" fmla="*/ 4551084 h 5955635"/>
              <a:gd name="connsiteX2292" fmla="*/ 4969798 w 6187971"/>
              <a:gd name="connsiteY2292" fmla="*/ 4572949 h 5955635"/>
              <a:gd name="connsiteX2293" fmla="*/ 4964332 w 6187971"/>
              <a:gd name="connsiteY2293" fmla="*/ 4569407 h 5955635"/>
              <a:gd name="connsiteX2294" fmla="*/ 4967874 w 6187971"/>
              <a:gd name="connsiteY2294" fmla="*/ 4563941 h 5955635"/>
              <a:gd name="connsiteX2295" fmla="*/ 4966911 w 6187971"/>
              <a:gd name="connsiteY2295" fmla="*/ 4559437 h 5955635"/>
              <a:gd name="connsiteX2296" fmla="*/ 4962407 w 6187971"/>
              <a:gd name="connsiteY2296" fmla="*/ 4560400 h 5955635"/>
              <a:gd name="connsiteX2297" fmla="*/ 4958866 w 6187971"/>
              <a:gd name="connsiteY2297" fmla="*/ 4565865 h 5955635"/>
              <a:gd name="connsiteX2298" fmla="*/ 4959828 w 6187971"/>
              <a:gd name="connsiteY2298" fmla="*/ 4570370 h 5955635"/>
              <a:gd name="connsiteX2299" fmla="*/ 4956286 w 6187971"/>
              <a:gd name="connsiteY2299" fmla="*/ 4575836 h 5955635"/>
              <a:gd name="connsiteX2300" fmla="*/ 4952744 w 6187971"/>
              <a:gd name="connsiteY2300" fmla="*/ 4581303 h 5955635"/>
              <a:gd name="connsiteX2301" fmla="*/ 4948240 w 6187971"/>
              <a:gd name="connsiteY2301" fmla="*/ 4582265 h 5955635"/>
              <a:gd name="connsiteX2302" fmla="*/ 4949202 w 6187971"/>
              <a:gd name="connsiteY2302" fmla="*/ 4586769 h 5955635"/>
              <a:gd name="connsiteX2303" fmla="*/ 4944698 w 6187971"/>
              <a:gd name="connsiteY2303" fmla="*/ 4587731 h 5955635"/>
              <a:gd name="connsiteX2304" fmla="*/ 4943735 w 6187971"/>
              <a:gd name="connsiteY2304" fmla="*/ 4583228 h 5955635"/>
              <a:gd name="connsiteX2305" fmla="*/ 4946315 w 6187971"/>
              <a:gd name="connsiteY2305" fmla="*/ 4573257 h 5955635"/>
              <a:gd name="connsiteX2306" fmla="*/ 4953399 w 6187971"/>
              <a:gd name="connsiteY2306" fmla="*/ 4562324 h 5955635"/>
              <a:gd name="connsiteX2307" fmla="*/ 4948895 w 6187971"/>
              <a:gd name="connsiteY2307" fmla="*/ 4563286 h 5955635"/>
              <a:gd name="connsiteX2308" fmla="*/ 4945353 w 6187971"/>
              <a:gd name="connsiteY2308" fmla="*/ 4568752 h 5955635"/>
              <a:gd name="connsiteX2309" fmla="*/ 4934728 w 6187971"/>
              <a:gd name="connsiteY2309" fmla="*/ 4585152 h 5955635"/>
              <a:gd name="connsiteX2310" fmla="*/ 4935690 w 6187971"/>
              <a:gd name="connsiteY2310" fmla="*/ 4589655 h 5955635"/>
              <a:gd name="connsiteX2311" fmla="*/ 4929569 w 6187971"/>
              <a:gd name="connsiteY2311" fmla="*/ 4605092 h 5955635"/>
              <a:gd name="connsiteX2312" fmla="*/ 4880638 w 6187971"/>
              <a:gd name="connsiteY2312" fmla="*/ 4662642 h 5955635"/>
              <a:gd name="connsiteX2313" fmla="*/ 4876134 w 6187971"/>
              <a:gd name="connsiteY2313" fmla="*/ 4663604 h 5955635"/>
              <a:gd name="connsiteX2314" fmla="*/ 4872593 w 6187971"/>
              <a:gd name="connsiteY2314" fmla="*/ 4669071 h 5955635"/>
              <a:gd name="connsiteX2315" fmla="*/ 4861005 w 6187971"/>
              <a:gd name="connsiteY2315" fmla="*/ 4680965 h 5955635"/>
              <a:gd name="connsiteX2316" fmla="*/ 4857463 w 6187971"/>
              <a:gd name="connsiteY2316" fmla="*/ 4686432 h 5955635"/>
              <a:gd name="connsiteX2317" fmla="*/ 4845875 w 6187971"/>
              <a:gd name="connsiteY2317" fmla="*/ 4698327 h 5955635"/>
              <a:gd name="connsiteX2318" fmla="*/ 4834288 w 6187971"/>
              <a:gd name="connsiteY2318" fmla="*/ 4710222 h 5955635"/>
              <a:gd name="connsiteX2319" fmla="*/ 4798562 w 6187971"/>
              <a:gd name="connsiteY2319" fmla="*/ 4741402 h 5955635"/>
              <a:gd name="connsiteX2320" fmla="*/ 4762182 w 6187971"/>
              <a:gd name="connsiteY2320" fmla="*/ 4791561 h 5955635"/>
              <a:gd name="connsiteX2321" fmla="*/ 4750594 w 6187971"/>
              <a:gd name="connsiteY2321" fmla="*/ 4803457 h 5955635"/>
              <a:gd name="connsiteX2322" fmla="*/ 4761527 w 6187971"/>
              <a:gd name="connsiteY2322" fmla="*/ 4810540 h 5955635"/>
              <a:gd name="connsiteX2323" fmla="*/ 4792748 w 6187971"/>
              <a:gd name="connsiteY2323" fmla="*/ 4780322 h 5955635"/>
              <a:gd name="connsiteX2324" fmla="*/ 4825586 w 6187971"/>
              <a:gd name="connsiteY2324" fmla="*/ 4735629 h 5955635"/>
              <a:gd name="connsiteX2325" fmla="*/ 4840716 w 6187971"/>
              <a:gd name="connsiteY2325" fmla="*/ 4718268 h 5955635"/>
              <a:gd name="connsiteX2326" fmla="*/ 4841678 w 6187971"/>
              <a:gd name="connsiteY2326" fmla="*/ 4722772 h 5955635"/>
              <a:gd name="connsiteX2327" fmla="*/ 4837175 w 6187971"/>
              <a:gd name="connsiteY2327" fmla="*/ 4723734 h 5955635"/>
              <a:gd name="connsiteX2328" fmla="*/ 4838137 w 6187971"/>
              <a:gd name="connsiteY2328" fmla="*/ 4728239 h 5955635"/>
              <a:gd name="connsiteX2329" fmla="*/ 4842641 w 6187971"/>
              <a:gd name="connsiteY2329" fmla="*/ 4727276 h 5955635"/>
              <a:gd name="connsiteX2330" fmla="*/ 4846183 w 6187971"/>
              <a:gd name="connsiteY2330" fmla="*/ 4721810 h 5955635"/>
              <a:gd name="connsiteX2331" fmla="*/ 4843296 w 6187971"/>
              <a:gd name="connsiteY2331" fmla="*/ 4708298 h 5955635"/>
              <a:gd name="connsiteX2332" fmla="*/ 4854883 w 6187971"/>
              <a:gd name="connsiteY2332" fmla="*/ 4696402 h 5955635"/>
              <a:gd name="connsiteX2333" fmla="*/ 4863892 w 6187971"/>
              <a:gd name="connsiteY2333" fmla="*/ 4694478 h 5955635"/>
              <a:gd name="connsiteX2334" fmla="*/ 4864854 w 6187971"/>
              <a:gd name="connsiteY2334" fmla="*/ 4698982 h 5955635"/>
              <a:gd name="connsiteX2335" fmla="*/ 4868395 w 6187971"/>
              <a:gd name="connsiteY2335" fmla="*/ 4693515 h 5955635"/>
              <a:gd name="connsiteX2336" fmla="*/ 4867433 w 6187971"/>
              <a:gd name="connsiteY2336" fmla="*/ 4689012 h 5955635"/>
              <a:gd name="connsiteX2337" fmla="*/ 4870013 w 6187971"/>
              <a:gd name="connsiteY2337" fmla="*/ 4679041 h 5955635"/>
              <a:gd name="connsiteX2338" fmla="*/ 4878058 w 6187971"/>
              <a:gd name="connsiteY2338" fmla="*/ 4672613 h 5955635"/>
              <a:gd name="connsiteX2339" fmla="*/ 4882563 w 6187971"/>
              <a:gd name="connsiteY2339" fmla="*/ 4671651 h 5955635"/>
              <a:gd name="connsiteX2340" fmla="*/ 4881600 w 6187971"/>
              <a:gd name="connsiteY2340" fmla="*/ 4667146 h 5955635"/>
              <a:gd name="connsiteX2341" fmla="*/ 4885142 w 6187971"/>
              <a:gd name="connsiteY2341" fmla="*/ 4661680 h 5955635"/>
              <a:gd name="connsiteX2342" fmla="*/ 4935035 w 6187971"/>
              <a:gd name="connsiteY2342" fmla="*/ 4608634 h 5955635"/>
              <a:gd name="connsiteX2343" fmla="*/ 4938577 w 6187971"/>
              <a:gd name="connsiteY2343" fmla="*/ 4603167 h 5955635"/>
              <a:gd name="connsiteX2344" fmla="*/ 4937615 w 6187971"/>
              <a:gd name="connsiteY2344" fmla="*/ 4598664 h 5955635"/>
              <a:gd name="connsiteX2345" fmla="*/ 4942119 w 6187971"/>
              <a:gd name="connsiteY2345" fmla="*/ 4597702 h 5955635"/>
              <a:gd name="connsiteX2346" fmla="*/ 4943081 w 6187971"/>
              <a:gd name="connsiteY2346" fmla="*/ 4602205 h 5955635"/>
              <a:gd name="connsiteX2347" fmla="*/ 4963677 w 6187971"/>
              <a:gd name="connsiteY2347" fmla="*/ 4588386 h 5955635"/>
              <a:gd name="connsiteX2348" fmla="*/ 4962715 w 6187971"/>
              <a:gd name="connsiteY2348" fmla="*/ 4583882 h 5955635"/>
              <a:gd name="connsiteX2349" fmla="*/ 4961097 w 6187971"/>
              <a:gd name="connsiteY2349" fmla="*/ 4598356 h 5955635"/>
              <a:gd name="connsiteX2350" fmla="*/ 4991357 w 6187971"/>
              <a:gd name="connsiteY2350" fmla="*/ 4563634 h 5955635"/>
              <a:gd name="connsiteX2351" fmla="*/ 5010027 w 6187971"/>
              <a:gd name="connsiteY2351" fmla="*/ 4540806 h 5955635"/>
              <a:gd name="connsiteX2352" fmla="*/ 5028699 w 6187971"/>
              <a:gd name="connsiteY2352" fmla="*/ 4517979 h 5955635"/>
              <a:gd name="connsiteX2353" fmla="*/ 5061537 w 6187971"/>
              <a:gd name="connsiteY2353" fmla="*/ 4473286 h 5955635"/>
              <a:gd name="connsiteX2354" fmla="*/ 5073126 w 6187971"/>
              <a:gd name="connsiteY2354" fmla="*/ 4461391 h 5955635"/>
              <a:gd name="connsiteX2355" fmla="*/ 5080209 w 6187971"/>
              <a:gd name="connsiteY2355" fmla="*/ 4450458 h 5955635"/>
              <a:gd name="connsiteX2356" fmla="*/ 5088254 w 6187971"/>
              <a:gd name="connsiteY2356" fmla="*/ 4444030 h 5955635"/>
              <a:gd name="connsiteX2357" fmla="*/ 5098881 w 6187971"/>
              <a:gd name="connsiteY2357" fmla="*/ 4427631 h 5955635"/>
              <a:gd name="connsiteX2358" fmla="*/ 5110468 w 6187971"/>
              <a:gd name="connsiteY2358" fmla="*/ 4415736 h 5955635"/>
              <a:gd name="connsiteX2359" fmla="*/ 5116589 w 6187971"/>
              <a:gd name="connsiteY2359" fmla="*/ 4400299 h 5955635"/>
              <a:gd name="connsiteX2360" fmla="*/ 5121093 w 6187971"/>
              <a:gd name="connsiteY2360" fmla="*/ 4399337 h 5955635"/>
              <a:gd name="connsiteX2361" fmla="*/ 5231197 w 6187971"/>
              <a:gd name="connsiteY2361" fmla="*/ 4253363 h 5955635"/>
              <a:gd name="connsiteX2362" fmla="*/ 5235700 w 6187971"/>
              <a:gd name="connsiteY2362" fmla="*/ 4252401 h 5955635"/>
              <a:gd name="connsiteX2363" fmla="*/ 5240205 w 6187971"/>
              <a:gd name="connsiteY2363" fmla="*/ 4251439 h 5955635"/>
              <a:gd name="connsiteX2364" fmla="*/ 5233121 w 6187971"/>
              <a:gd name="connsiteY2364" fmla="*/ 4262371 h 5955635"/>
              <a:gd name="connsiteX2365" fmla="*/ 5226037 w 6187971"/>
              <a:gd name="connsiteY2365" fmla="*/ 4273304 h 5955635"/>
              <a:gd name="connsiteX2366" fmla="*/ 5218954 w 6187971"/>
              <a:gd name="connsiteY2366" fmla="*/ 4284236 h 5955635"/>
              <a:gd name="connsiteX2367" fmla="*/ 5219916 w 6187971"/>
              <a:gd name="connsiteY2367" fmla="*/ 4288741 h 5955635"/>
              <a:gd name="connsiteX2368" fmla="*/ 5202207 w 6187971"/>
              <a:gd name="connsiteY2368" fmla="*/ 4316072 h 5955635"/>
              <a:gd name="connsiteX2369" fmla="*/ 5203169 w 6187971"/>
              <a:gd name="connsiteY2369" fmla="*/ 4320576 h 5955635"/>
              <a:gd name="connsiteX2370" fmla="*/ 5207674 w 6187971"/>
              <a:gd name="connsiteY2370" fmla="*/ 4319614 h 5955635"/>
              <a:gd name="connsiteX2371" fmla="*/ 5211216 w 6187971"/>
              <a:gd name="connsiteY2371" fmla="*/ 4314147 h 5955635"/>
              <a:gd name="connsiteX2372" fmla="*/ 5214757 w 6187971"/>
              <a:gd name="connsiteY2372" fmla="*/ 4308682 h 5955635"/>
              <a:gd name="connsiteX2373" fmla="*/ 5218299 w 6187971"/>
              <a:gd name="connsiteY2373" fmla="*/ 4303215 h 5955635"/>
              <a:gd name="connsiteX2374" fmla="*/ 5225382 w 6187971"/>
              <a:gd name="connsiteY2374" fmla="*/ 4292283 h 5955635"/>
              <a:gd name="connsiteX2375" fmla="*/ 5214073 w 6187971"/>
              <a:gd name="connsiteY2375" fmla="*/ 4310299 h 5955635"/>
              <a:gd name="connsiteX2376" fmla="*/ 5204204 w 6187971"/>
              <a:gd name="connsiteY2376" fmla="*/ 4325020 h 5955635"/>
              <a:gd name="connsiteX2377" fmla="*/ 5204132 w 6187971"/>
              <a:gd name="connsiteY2377" fmla="*/ 4325081 h 5955635"/>
              <a:gd name="connsiteX2378" fmla="*/ 5204128 w 6187971"/>
              <a:gd name="connsiteY2378" fmla="*/ 4325131 h 5955635"/>
              <a:gd name="connsiteX2379" fmla="*/ 5203246 w 6187971"/>
              <a:gd name="connsiteY2379" fmla="*/ 4326447 h 5955635"/>
              <a:gd name="connsiteX2380" fmla="*/ 5194162 w 6187971"/>
              <a:gd name="connsiteY2380" fmla="*/ 4322501 h 5955635"/>
              <a:gd name="connsiteX2381" fmla="*/ 5159705 w 6187971"/>
              <a:gd name="connsiteY2381" fmla="*/ 4381669 h 5955635"/>
              <a:gd name="connsiteX2382" fmla="*/ 5164209 w 6187971"/>
              <a:gd name="connsiteY2382" fmla="*/ 4380706 h 5955635"/>
              <a:gd name="connsiteX2383" fmla="*/ 5153584 w 6187971"/>
              <a:gd name="connsiteY2383" fmla="*/ 4397105 h 5955635"/>
              <a:gd name="connsiteX2384" fmla="*/ 5149080 w 6187971"/>
              <a:gd name="connsiteY2384" fmla="*/ 4398068 h 5955635"/>
              <a:gd name="connsiteX2385" fmla="*/ 5150042 w 6187971"/>
              <a:gd name="connsiteY2385" fmla="*/ 4402571 h 5955635"/>
              <a:gd name="connsiteX2386" fmla="*/ 5145539 w 6187971"/>
              <a:gd name="connsiteY2386" fmla="*/ 4403533 h 5955635"/>
              <a:gd name="connsiteX2387" fmla="*/ 5138455 w 6187971"/>
              <a:gd name="connsiteY2387" fmla="*/ 4414466 h 5955635"/>
              <a:gd name="connsiteX2388" fmla="*/ 5135875 w 6187971"/>
              <a:gd name="connsiteY2388" fmla="*/ 4424436 h 5955635"/>
              <a:gd name="connsiteX2389" fmla="*/ 5132334 w 6187971"/>
              <a:gd name="connsiteY2389" fmla="*/ 4429903 h 5955635"/>
              <a:gd name="connsiteX2390" fmla="*/ 5121707 w 6187971"/>
              <a:gd name="connsiteY2390" fmla="*/ 4446302 h 5955635"/>
              <a:gd name="connsiteX2391" fmla="*/ 5122670 w 6187971"/>
              <a:gd name="connsiteY2391" fmla="*/ 4450806 h 5955635"/>
              <a:gd name="connsiteX2392" fmla="*/ 5119128 w 6187971"/>
              <a:gd name="connsiteY2392" fmla="*/ 4456272 h 5955635"/>
              <a:gd name="connsiteX2393" fmla="*/ 5086289 w 6187971"/>
              <a:gd name="connsiteY2393" fmla="*/ 4500965 h 5955635"/>
              <a:gd name="connsiteX2394" fmla="*/ 5080824 w 6187971"/>
              <a:gd name="connsiteY2394" fmla="*/ 4497423 h 5955635"/>
              <a:gd name="connsiteX2395" fmla="*/ 5084365 w 6187971"/>
              <a:gd name="connsiteY2395" fmla="*/ 4491957 h 5955635"/>
              <a:gd name="connsiteX2396" fmla="*/ 5087907 w 6187971"/>
              <a:gd name="connsiteY2396" fmla="*/ 4486491 h 5955635"/>
              <a:gd name="connsiteX2397" fmla="*/ 5083403 w 6187971"/>
              <a:gd name="connsiteY2397" fmla="*/ 4487453 h 5955635"/>
              <a:gd name="connsiteX2398" fmla="*/ 5079862 w 6187971"/>
              <a:gd name="connsiteY2398" fmla="*/ 4492920 h 5955635"/>
              <a:gd name="connsiteX2399" fmla="*/ 5076319 w 6187971"/>
              <a:gd name="connsiteY2399" fmla="*/ 4498385 h 5955635"/>
              <a:gd name="connsiteX2400" fmla="*/ 5077282 w 6187971"/>
              <a:gd name="connsiteY2400" fmla="*/ 4502890 h 5955635"/>
              <a:gd name="connsiteX2401" fmla="*/ 5078244 w 6187971"/>
              <a:gd name="connsiteY2401" fmla="*/ 4507394 h 5955635"/>
              <a:gd name="connsiteX2402" fmla="*/ 5044443 w 6187971"/>
              <a:gd name="connsiteY2402" fmla="*/ 4547582 h 5955635"/>
              <a:gd name="connsiteX2403" fmla="*/ 5045405 w 6187971"/>
              <a:gd name="connsiteY2403" fmla="*/ 4552086 h 5955635"/>
              <a:gd name="connsiteX2404" fmla="*/ 4968796 w 6187971"/>
              <a:gd name="connsiteY2404" fmla="*/ 4634389 h 5955635"/>
              <a:gd name="connsiteX2405" fmla="*/ 4860964 w 6187971"/>
              <a:gd name="connsiteY2405" fmla="*/ 4746909 h 5955635"/>
              <a:gd name="connsiteX2406" fmla="*/ 4837789 w 6187971"/>
              <a:gd name="connsiteY2406" fmla="*/ 4770699 h 5955635"/>
              <a:gd name="connsiteX2407" fmla="*/ 4833284 w 6187971"/>
              <a:gd name="connsiteY2407" fmla="*/ 4771662 h 5955635"/>
              <a:gd name="connsiteX2408" fmla="*/ 4820735 w 6187971"/>
              <a:gd name="connsiteY2408" fmla="*/ 4779052 h 5955635"/>
              <a:gd name="connsiteX2409" fmla="*/ 4817192 w 6187971"/>
              <a:gd name="connsiteY2409" fmla="*/ 4784519 h 5955635"/>
              <a:gd name="connsiteX2410" fmla="*/ 4821697 w 6187971"/>
              <a:gd name="connsiteY2410" fmla="*/ 4783556 h 5955635"/>
              <a:gd name="connsiteX2411" fmla="*/ 4762796 w 6187971"/>
              <a:gd name="connsiteY2411" fmla="*/ 4838527 h 5955635"/>
              <a:gd name="connsiteX2412" fmla="*/ 4715484 w 6187971"/>
              <a:gd name="connsiteY2412" fmla="*/ 4881602 h 5955635"/>
              <a:gd name="connsiteX2413" fmla="*/ 4699392 w 6187971"/>
              <a:gd name="connsiteY2413" fmla="*/ 4894460 h 5955635"/>
              <a:gd name="connsiteX2414" fmla="*/ 4654658 w 6187971"/>
              <a:gd name="connsiteY2414" fmla="*/ 4927565 h 5955635"/>
              <a:gd name="connsiteX2415" fmla="*/ 4623437 w 6187971"/>
              <a:gd name="connsiteY2415" fmla="*/ 4957784 h 5955635"/>
              <a:gd name="connsiteX2416" fmla="*/ 4440960 w 6187971"/>
              <a:gd name="connsiteY2416" fmla="*/ 5095671 h 5955635"/>
              <a:gd name="connsiteX2417" fmla="*/ 4291323 w 6187971"/>
              <a:gd name="connsiteY2417" fmla="*/ 5188865 h 5955635"/>
              <a:gd name="connsiteX2418" fmla="*/ 4134296 w 6187971"/>
              <a:gd name="connsiteY2418" fmla="*/ 5269510 h 5955635"/>
              <a:gd name="connsiteX2419" fmla="*/ 4117242 w 6187971"/>
              <a:gd name="connsiteY2419" fmla="*/ 5277863 h 5955635"/>
              <a:gd name="connsiteX2420" fmla="*/ 3802571 w 6187971"/>
              <a:gd name="connsiteY2420" fmla="*/ 5392188 h 5955635"/>
              <a:gd name="connsiteX2421" fmla="*/ 3637806 w 6187971"/>
              <a:gd name="connsiteY2421" fmla="*/ 5433865 h 5955635"/>
              <a:gd name="connsiteX2422" fmla="*/ 3560810 w 6187971"/>
              <a:gd name="connsiteY2422" fmla="*/ 5445094 h 5955635"/>
              <a:gd name="connsiteX2423" fmla="*/ 3576039 w 6187971"/>
              <a:gd name="connsiteY2423" fmla="*/ 5442351 h 5955635"/>
              <a:gd name="connsiteX2424" fmla="*/ 3617903 w 6187971"/>
              <a:gd name="connsiteY2424" fmla="*/ 5431641 h 5955635"/>
              <a:gd name="connsiteX2425" fmla="*/ 3622408 w 6187971"/>
              <a:gd name="connsiteY2425" fmla="*/ 5430679 h 5955635"/>
              <a:gd name="connsiteX2426" fmla="*/ 3756567 w 6187971"/>
              <a:gd name="connsiteY2426" fmla="*/ 5397306 h 5955635"/>
              <a:gd name="connsiteX2427" fmla="*/ 3761071 w 6187971"/>
              <a:gd name="connsiteY2427" fmla="*/ 5396344 h 5955635"/>
              <a:gd name="connsiteX2428" fmla="*/ 3764613 w 6187971"/>
              <a:gd name="connsiteY2428" fmla="*/ 5390877 h 5955635"/>
              <a:gd name="connsiteX2429" fmla="*/ 3755605 w 6187971"/>
              <a:gd name="connsiteY2429" fmla="*/ 5392802 h 5955635"/>
              <a:gd name="connsiteX2430" fmla="*/ 3756567 w 6187971"/>
              <a:gd name="connsiteY2430" fmla="*/ 5397306 h 5955635"/>
              <a:gd name="connsiteX2431" fmla="*/ 3621445 w 6187971"/>
              <a:gd name="connsiteY2431" fmla="*/ 5426174 h 5955635"/>
              <a:gd name="connsiteX2432" fmla="*/ 3615016 w 6187971"/>
              <a:gd name="connsiteY2432" fmla="*/ 5418129 h 5955635"/>
              <a:gd name="connsiteX2433" fmla="*/ 3610512 w 6187971"/>
              <a:gd name="connsiteY2433" fmla="*/ 5419091 h 5955635"/>
              <a:gd name="connsiteX2434" fmla="*/ 3611474 w 6187971"/>
              <a:gd name="connsiteY2434" fmla="*/ 5423595 h 5955635"/>
              <a:gd name="connsiteX2435" fmla="*/ 3516889 w 6187971"/>
              <a:gd name="connsiteY2435" fmla="*/ 5443802 h 5955635"/>
              <a:gd name="connsiteX2436" fmla="*/ 3517851 w 6187971"/>
              <a:gd name="connsiteY2436" fmla="*/ 5448307 h 5955635"/>
              <a:gd name="connsiteX2437" fmla="*/ 3498872 w 6187971"/>
              <a:gd name="connsiteY2437" fmla="*/ 5447651 h 5955635"/>
              <a:gd name="connsiteX2438" fmla="*/ 3489865 w 6187971"/>
              <a:gd name="connsiteY2438" fmla="*/ 5449576 h 5955635"/>
              <a:gd name="connsiteX2439" fmla="*/ 3490519 w 6187971"/>
              <a:gd name="connsiteY2439" fmla="*/ 5430598 h 5955635"/>
              <a:gd name="connsiteX2440" fmla="*/ 3508535 w 6187971"/>
              <a:gd name="connsiteY2440" fmla="*/ 5426749 h 5955635"/>
              <a:gd name="connsiteX2441" fmla="*/ 3535561 w 6187971"/>
              <a:gd name="connsiteY2441" fmla="*/ 5420975 h 5955635"/>
              <a:gd name="connsiteX2442" fmla="*/ 3540064 w 6187971"/>
              <a:gd name="connsiteY2442" fmla="*/ 5420013 h 5955635"/>
              <a:gd name="connsiteX2443" fmla="*/ 3544568 w 6187971"/>
              <a:gd name="connsiteY2443" fmla="*/ 5419051 h 5955635"/>
              <a:gd name="connsiteX2444" fmla="*/ 3553577 w 6187971"/>
              <a:gd name="connsiteY2444" fmla="*/ 5417126 h 5955635"/>
              <a:gd name="connsiteX2445" fmla="*/ 3558080 w 6187971"/>
              <a:gd name="connsiteY2445" fmla="*/ 5416164 h 5955635"/>
              <a:gd name="connsiteX2446" fmla="*/ 3552615 w 6187971"/>
              <a:gd name="connsiteY2446" fmla="*/ 5412622 h 5955635"/>
              <a:gd name="connsiteX2447" fmla="*/ 3543606 w 6187971"/>
              <a:gd name="connsiteY2447" fmla="*/ 5414547 h 5955635"/>
              <a:gd name="connsiteX2448" fmla="*/ 3539102 w 6187971"/>
              <a:gd name="connsiteY2448" fmla="*/ 5415509 h 5955635"/>
              <a:gd name="connsiteX2449" fmla="*/ 3538139 w 6187971"/>
              <a:gd name="connsiteY2449" fmla="*/ 5411005 h 5955635"/>
              <a:gd name="connsiteX2450" fmla="*/ 3533636 w 6187971"/>
              <a:gd name="connsiteY2450" fmla="*/ 5411967 h 5955635"/>
              <a:gd name="connsiteX2451" fmla="*/ 3529132 w 6187971"/>
              <a:gd name="connsiteY2451" fmla="*/ 5412929 h 5955635"/>
              <a:gd name="connsiteX2452" fmla="*/ 3530094 w 6187971"/>
              <a:gd name="connsiteY2452" fmla="*/ 5417433 h 5955635"/>
              <a:gd name="connsiteX2453" fmla="*/ 3507573 w 6187971"/>
              <a:gd name="connsiteY2453" fmla="*/ 5422245 h 5955635"/>
              <a:gd name="connsiteX2454" fmla="*/ 3489557 w 6187971"/>
              <a:gd name="connsiteY2454" fmla="*/ 5426094 h 5955635"/>
              <a:gd name="connsiteX2455" fmla="*/ 3462533 w 6187971"/>
              <a:gd name="connsiteY2455" fmla="*/ 5431868 h 5955635"/>
              <a:gd name="connsiteX2456" fmla="*/ 3458028 w 6187971"/>
              <a:gd name="connsiteY2456" fmla="*/ 5432830 h 5955635"/>
              <a:gd name="connsiteX2457" fmla="*/ 3463495 w 6187971"/>
              <a:gd name="connsiteY2457" fmla="*/ 5436372 h 5955635"/>
              <a:gd name="connsiteX2458" fmla="*/ 3481511 w 6187971"/>
              <a:gd name="connsiteY2458" fmla="*/ 5432523 h 5955635"/>
              <a:gd name="connsiteX2459" fmla="*/ 3476352 w 6187971"/>
              <a:gd name="connsiteY2459" fmla="*/ 5452463 h 5955635"/>
              <a:gd name="connsiteX2460" fmla="*/ 3467344 w 6187971"/>
              <a:gd name="connsiteY2460" fmla="*/ 5454387 h 5955635"/>
              <a:gd name="connsiteX2461" fmla="*/ 3462839 w 6187971"/>
              <a:gd name="connsiteY2461" fmla="*/ 5455350 h 5955635"/>
              <a:gd name="connsiteX2462" fmla="*/ 3466382 w 6187971"/>
              <a:gd name="connsiteY2462" fmla="*/ 5449884 h 5955635"/>
              <a:gd name="connsiteX2463" fmla="*/ 3460915 w 6187971"/>
              <a:gd name="connsiteY2463" fmla="*/ 5446342 h 5955635"/>
              <a:gd name="connsiteX2464" fmla="*/ 3452870 w 6187971"/>
              <a:gd name="connsiteY2464" fmla="*/ 5452771 h 5955635"/>
              <a:gd name="connsiteX2465" fmla="*/ 3448365 w 6187971"/>
              <a:gd name="connsiteY2465" fmla="*/ 5453733 h 5955635"/>
              <a:gd name="connsiteX2466" fmla="*/ 3429387 w 6187971"/>
              <a:gd name="connsiteY2466" fmla="*/ 5453078 h 5955635"/>
              <a:gd name="connsiteX2467" fmla="*/ 3418454 w 6187971"/>
              <a:gd name="connsiteY2467" fmla="*/ 5445995 h 5955635"/>
              <a:gd name="connsiteX2468" fmla="*/ 3385964 w 6187971"/>
              <a:gd name="connsiteY2468" fmla="*/ 5448226 h 5955635"/>
              <a:gd name="connsiteX2469" fmla="*/ 3383384 w 6187971"/>
              <a:gd name="connsiteY2469" fmla="*/ 5458196 h 5955635"/>
              <a:gd name="connsiteX2470" fmla="*/ 3376955 w 6187971"/>
              <a:gd name="connsiteY2470" fmla="*/ 5450151 h 5955635"/>
              <a:gd name="connsiteX2471" fmla="*/ 3350893 w 6187971"/>
              <a:gd name="connsiteY2471" fmla="*/ 5460429 h 5955635"/>
              <a:gd name="connsiteX2472" fmla="*/ 3318402 w 6187971"/>
              <a:gd name="connsiteY2472" fmla="*/ 5462660 h 5955635"/>
              <a:gd name="connsiteX2473" fmla="*/ 3313898 w 6187971"/>
              <a:gd name="connsiteY2473" fmla="*/ 5463623 h 5955635"/>
              <a:gd name="connsiteX2474" fmla="*/ 3298461 w 6187971"/>
              <a:gd name="connsiteY2474" fmla="*/ 5457501 h 5955635"/>
              <a:gd name="connsiteX2475" fmla="*/ 3263391 w 6187971"/>
              <a:gd name="connsiteY2475" fmla="*/ 5469703 h 5955635"/>
              <a:gd name="connsiteX2476" fmla="*/ 3225433 w 6187971"/>
              <a:gd name="connsiteY2476" fmla="*/ 5468394 h 5955635"/>
              <a:gd name="connsiteX2477" fmla="*/ 3206456 w 6187971"/>
              <a:gd name="connsiteY2477" fmla="*/ 5467738 h 5955635"/>
              <a:gd name="connsiteX2478" fmla="*/ 3181048 w 6187971"/>
              <a:gd name="connsiteY2478" fmla="*/ 5459038 h 5955635"/>
              <a:gd name="connsiteX2479" fmla="*/ 3088079 w 6187971"/>
              <a:gd name="connsiteY2479" fmla="*/ 5464771 h 5955635"/>
              <a:gd name="connsiteX2480" fmla="*/ 3070064 w 6187971"/>
              <a:gd name="connsiteY2480" fmla="*/ 5468620 h 5955635"/>
              <a:gd name="connsiteX2481" fmla="*/ 3056551 w 6187971"/>
              <a:gd name="connsiteY2481" fmla="*/ 5471507 h 5955635"/>
              <a:gd name="connsiteX2482" fmla="*/ 2934326 w 6187971"/>
              <a:gd name="connsiteY2482" fmla="*/ 5450524 h 5955635"/>
              <a:gd name="connsiteX2483" fmla="*/ 2882857 w 6187971"/>
              <a:gd name="connsiteY2483" fmla="*/ 5452101 h 5955635"/>
              <a:gd name="connsiteX2484" fmla="*/ 2853908 w 6187971"/>
              <a:gd name="connsiteY2484" fmla="*/ 5448866 h 5955635"/>
              <a:gd name="connsiteX2485" fmla="*/ 2858412 w 6187971"/>
              <a:gd name="connsiteY2485" fmla="*/ 5447903 h 5955635"/>
              <a:gd name="connsiteX2486" fmla="*/ 2748082 w 6187971"/>
              <a:gd name="connsiteY2486" fmla="*/ 5438507 h 5955635"/>
              <a:gd name="connsiteX2487" fmla="*/ 2730066 w 6187971"/>
              <a:gd name="connsiteY2487" fmla="*/ 5442356 h 5955635"/>
              <a:gd name="connsiteX2488" fmla="*/ 2695651 w 6187971"/>
              <a:gd name="connsiteY2488" fmla="*/ 5435580 h 5955635"/>
              <a:gd name="connsiteX2489" fmla="*/ 2699193 w 6187971"/>
              <a:gd name="connsiteY2489" fmla="*/ 5430115 h 5955635"/>
              <a:gd name="connsiteX2490" fmla="*/ 2625858 w 6187971"/>
              <a:gd name="connsiteY2490" fmla="*/ 5417524 h 5955635"/>
              <a:gd name="connsiteX2491" fmla="*/ 2592405 w 6187971"/>
              <a:gd name="connsiteY2491" fmla="*/ 5415252 h 5955635"/>
              <a:gd name="connsiteX2492" fmla="*/ 2601413 w 6187971"/>
              <a:gd name="connsiteY2492" fmla="*/ 5413327 h 5955635"/>
              <a:gd name="connsiteX2493" fmla="*/ 2528079 w 6187971"/>
              <a:gd name="connsiteY2493" fmla="*/ 5400737 h 5955635"/>
              <a:gd name="connsiteX2494" fmla="*/ 2448315 w 6187971"/>
              <a:gd name="connsiteY2494" fmla="*/ 5380101 h 5955635"/>
              <a:gd name="connsiteX2495" fmla="*/ 2442848 w 6187971"/>
              <a:gd name="connsiteY2495" fmla="*/ 5376560 h 5955635"/>
              <a:gd name="connsiteX2496" fmla="*/ 2429336 w 6187971"/>
              <a:gd name="connsiteY2496" fmla="*/ 5379447 h 5955635"/>
              <a:gd name="connsiteX2497" fmla="*/ 2384951 w 6187971"/>
              <a:gd name="connsiteY2497" fmla="*/ 5370091 h 5955635"/>
              <a:gd name="connsiteX2498" fmla="*/ 2372093 w 6187971"/>
              <a:gd name="connsiteY2498" fmla="*/ 5353999 h 5955635"/>
              <a:gd name="connsiteX2499" fmla="*/ 2344107 w 6187971"/>
              <a:gd name="connsiteY2499" fmla="*/ 5355268 h 5955635"/>
              <a:gd name="connsiteX2500" fmla="*/ 2343144 w 6187971"/>
              <a:gd name="connsiteY2500" fmla="*/ 5350765 h 5955635"/>
              <a:gd name="connsiteX2501" fmla="*/ 2273352 w 6187971"/>
              <a:gd name="connsiteY2501" fmla="*/ 5332708 h 5955635"/>
              <a:gd name="connsiteX2502" fmla="*/ 2292330 w 6187971"/>
              <a:gd name="connsiteY2502" fmla="*/ 5333363 h 5955635"/>
              <a:gd name="connsiteX2503" fmla="*/ 2235087 w 6187971"/>
              <a:gd name="connsiteY2503" fmla="*/ 5307915 h 5955635"/>
              <a:gd name="connsiteX2504" fmla="*/ 2231545 w 6187971"/>
              <a:gd name="connsiteY2504" fmla="*/ 5313382 h 5955635"/>
              <a:gd name="connsiteX2505" fmla="*/ 2215146 w 6187971"/>
              <a:gd name="connsiteY2505" fmla="*/ 5302757 h 5955635"/>
              <a:gd name="connsiteX2506" fmla="*/ 2180731 w 6187971"/>
              <a:gd name="connsiteY2506" fmla="*/ 5295981 h 5955635"/>
              <a:gd name="connsiteX2507" fmla="*/ 2164331 w 6187971"/>
              <a:gd name="connsiteY2507" fmla="*/ 5285355 h 5955635"/>
              <a:gd name="connsiteX2508" fmla="*/ 2159828 w 6187971"/>
              <a:gd name="connsiteY2508" fmla="*/ 5286317 h 5955635"/>
              <a:gd name="connsiteX2509" fmla="*/ 2170760 w 6187971"/>
              <a:gd name="connsiteY2509" fmla="*/ 5293401 h 5955635"/>
              <a:gd name="connsiteX2510" fmla="*/ 2132496 w 6187971"/>
              <a:gd name="connsiteY2510" fmla="*/ 5268608 h 5955635"/>
              <a:gd name="connsiteX2511" fmla="*/ 2117059 w 6187971"/>
              <a:gd name="connsiteY2511" fmla="*/ 5262487 h 5955635"/>
              <a:gd name="connsiteX2512" fmla="*/ 2119946 w 6187971"/>
              <a:gd name="connsiteY2512" fmla="*/ 5276000 h 5955635"/>
              <a:gd name="connsiteX2513" fmla="*/ 2115441 w 6187971"/>
              <a:gd name="connsiteY2513" fmla="*/ 5276962 h 5955635"/>
              <a:gd name="connsiteX2514" fmla="*/ 2083606 w 6187971"/>
              <a:gd name="connsiteY2514" fmla="*/ 5260215 h 5955635"/>
              <a:gd name="connsiteX2515" fmla="*/ 2082644 w 6187971"/>
              <a:gd name="connsiteY2515" fmla="*/ 5255711 h 5955635"/>
              <a:gd name="connsiteX2516" fmla="*/ 2092614 w 6187971"/>
              <a:gd name="connsiteY2516" fmla="*/ 5258290 h 5955635"/>
              <a:gd name="connsiteX2517" fmla="*/ 2098080 w 6187971"/>
              <a:gd name="connsiteY2517" fmla="*/ 5261832 h 5955635"/>
              <a:gd name="connsiteX2518" fmla="*/ 2097118 w 6187971"/>
              <a:gd name="connsiteY2518" fmla="*/ 5257328 h 5955635"/>
              <a:gd name="connsiteX2519" fmla="*/ 2081681 w 6187971"/>
              <a:gd name="connsiteY2519" fmla="*/ 5251207 h 5955635"/>
              <a:gd name="connsiteX2520" fmla="*/ 2059816 w 6187971"/>
              <a:gd name="connsiteY2520" fmla="*/ 5237040 h 5955635"/>
              <a:gd name="connsiteX2521" fmla="*/ 2014467 w 6187971"/>
              <a:gd name="connsiteY2521" fmla="*/ 5223180 h 5955635"/>
              <a:gd name="connsiteX2522" fmla="*/ 1987136 w 6187971"/>
              <a:gd name="connsiteY2522" fmla="*/ 5205471 h 5955635"/>
              <a:gd name="connsiteX2523" fmla="*/ 1981670 w 6187971"/>
              <a:gd name="connsiteY2523" fmla="*/ 5201929 h 5955635"/>
              <a:gd name="connsiteX2524" fmla="*/ 1977165 w 6187971"/>
              <a:gd name="connsiteY2524" fmla="*/ 5202891 h 5955635"/>
              <a:gd name="connsiteX2525" fmla="*/ 1895171 w 6187971"/>
              <a:gd name="connsiteY2525" fmla="*/ 5149765 h 5955635"/>
              <a:gd name="connsiteX2526" fmla="*/ 1865914 w 6187971"/>
              <a:gd name="connsiteY2526" fmla="*/ 5123048 h 5955635"/>
              <a:gd name="connsiteX2527" fmla="*/ 1715436 w 6187971"/>
              <a:gd name="connsiteY2527" fmla="*/ 5013908 h 5955635"/>
              <a:gd name="connsiteX2528" fmla="*/ 1588748 w 6187971"/>
              <a:gd name="connsiteY2528" fmla="*/ 4927943 h 5955635"/>
              <a:gd name="connsiteX2529" fmla="*/ 1598064 w 6187971"/>
              <a:gd name="connsiteY2529" fmla="*/ 4949501 h 5955635"/>
              <a:gd name="connsiteX2530" fmla="*/ 1564303 w 6187971"/>
              <a:gd name="connsiteY2530" fmla="*/ 4923746 h 5955635"/>
              <a:gd name="connsiteX2531" fmla="*/ 1547904 w 6187971"/>
              <a:gd name="connsiteY2531" fmla="*/ 4913121 h 5955635"/>
              <a:gd name="connsiteX2532" fmla="*/ 1545979 w 6187971"/>
              <a:gd name="connsiteY2532" fmla="*/ 4904113 h 5955635"/>
              <a:gd name="connsiteX2533" fmla="*/ 1541475 w 6187971"/>
              <a:gd name="connsiteY2533" fmla="*/ 4905075 h 5955635"/>
              <a:gd name="connsiteX2534" fmla="*/ 1523807 w 6187971"/>
              <a:gd name="connsiteY2534" fmla="*/ 4866464 h 5955635"/>
              <a:gd name="connsiteX2535" fmla="*/ 1517378 w 6187971"/>
              <a:gd name="connsiteY2535" fmla="*/ 4858417 h 5955635"/>
              <a:gd name="connsiteX2536" fmla="*/ 1511912 w 6187971"/>
              <a:gd name="connsiteY2536" fmla="*/ 4854876 h 5955635"/>
              <a:gd name="connsiteX2537" fmla="*/ 1506446 w 6187971"/>
              <a:gd name="connsiteY2537" fmla="*/ 4851334 h 5955635"/>
              <a:gd name="connsiteX2538" fmla="*/ 1483618 w 6187971"/>
              <a:gd name="connsiteY2538" fmla="*/ 4832662 h 5955635"/>
              <a:gd name="connsiteX2539" fmla="*/ 1478151 w 6187971"/>
              <a:gd name="connsiteY2539" fmla="*/ 4829121 h 5955635"/>
              <a:gd name="connsiteX2540" fmla="*/ 1479114 w 6187971"/>
              <a:gd name="connsiteY2540" fmla="*/ 4833625 h 5955635"/>
              <a:gd name="connsiteX2541" fmla="*/ 1485543 w 6187971"/>
              <a:gd name="connsiteY2541" fmla="*/ 4841671 h 5955635"/>
              <a:gd name="connsiteX2542" fmla="*/ 1462060 w 6187971"/>
              <a:gd name="connsiteY2542" fmla="*/ 4841978 h 5955635"/>
              <a:gd name="connsiteX2543" fmla="*/ 1461097 w 6187971"/>
              <a:gd name="connsiteY2543" fmla="*/ 4837474 h 5955635"/>
              <a:gd name="connsiteX2544" fmla="*/ 1435076 w 6187971"/>
              <a:gd name="connsiteY2544" fmla="*/ 4781808 h 5955635"/>
              <a:gd name="connsiteX2545" fmla="*/ 1429609 w 6187971"/>
              <a:gd name="connsiteY2545" fmla="*/ 4778267 h 5955635"/>
              <a:gd name="connsiteX2546" fmla="*/ 1428647 w 6187971"/>
              <a:gd name="connsiteY2546" fmla="*/ 4773763 h 5955635"/>
              <a:gd name="connsiteX2547" fmla="*/ 1391038 w 6187971"/>
              <a:gd name="connsiteY2547" fmla="*/ 4729991 h 5955635"/>
              <a:gd name="connsiteX2548" fmla="*/ 1363706 w 6187971"/>
              <a:gd name="connsiteY2548" fmla="*/ 4712283 h 5955635"/>
              <a:gd name="connsiteX2549" fmla="*/ 1362744 w 6187971"/>
              <a:gd name="connsiteY2549" fmla="*/ 4707779 h 5955635"/>
              <a:gd name="connsiteX2550" fmla="*/ 1358239 w 6187971"/>
              <a:gd name="connsiteY2550" fmla="*/ 4708741 h 5955635"/>
              <a:gd name="connsiteX2551" fmla="*/ 1347307 w 6187971"/>
              <a:gd name="connsiteY2551" fmla="*/ 4701658 h 5955635"/>
              <a:gd name="connsiteX2552" fmla="*/ 1348269 w 6187971"/>
              <a:gd name="connsiteY2552" fmla="*/ 4706162 h 5955635"/>
              <a:gd name="connsiteX2553" fmla="*/ 1354698 w 6187971"/>
              <a:gd name="connsiteY2553" fmla="*/ 4714207 h 5955635"/>
              <a:gd name="connsiteX2554" fmla="*/ 1338299 w 6187971"/>
              <a:gd name="connsiteY2554" fmla="*/ 4703582 h 5955635"/>
              <a:gd name="connsiteX2555" fmla="*/ 1318358 w 6187971"/>
              <a:gd name="connsiteY2555" fmla="*/ 4698423 h 5955635"/>
              <a:gd name="connsiteX2556" fmla="*/ 1303576 w 6187971"/>
              <a:gd name="connsiteY2556" fmla="*/ 4673323 h 5955635"/>
              <a:gd name="connsiteX2557" fmla="*/ 1308080 w 6187971"/>
              <a:gd name="connsiteY2557" fmla="*/ 4672361 h 5955635"/>
              <a:gd name="connsiteX2558" fmla="*/ 1307118 w 6187971"/>
              <a:gd name="connsiteY2558" fmla="*/ 4667857 h 5955635"/>
              <a:gd name="connsiteX2559" fmla="*/ 1301651 w 6187971"/>
              <a:gd name="connsiteY2559" fmla="*/ 4664315 h 5955635"/>
              <a:gd name="connsiteX2560" fmla="*/ 1294261 w 6187971"/>
              <a:gd name="connsiteY2560" fmla="*/ 4651766 h 5955635"/>
              <a:gd name="connsiteX2561" fmla="*/ 1288794 w 6187971"/>
              <a:gd name="connsiteY2561" fmla="*/ 4648223 h 5955635"/>
              <a:gd name="connsiteX2562" fmla="*/ 1284945 w 6187971"/>
              <a:gd name="connsiteY2562" fmla="*/ 4630207 h 5955635"/>
              <a:gd name="connsiteX2563" fmla="*/ 1303269 w 6187971"/>
              <a:gd name="connsiteY2563" fmla="*/ 4649841 h 5955635"/>
              <a:gd name="connsiteX2564" fmla="*/ 1300382 w 6187971"/>
              <a:gd name="connsiteY2564" fmla="*/ 4636329 h 5955635"/>
              <a:gd name="connsiteX2565" fmla="*/ 1288488 w 6187971"/>
              <a:gd name="connsiteY2565" fmla="*/ 4624741 h 5955635"/>
              <a:gd name="connsiteX2566" fmla="*/ 1225818 w 6187971"/>
              <a:gd name="connsiteY2566" fmla="*/ 4529809 h 5955635"/>
              <a:gd name="connsiteX2567" fmla="*/ 1185629 w 6187971"/>
              <a:gd name="connsiteY2567" fmla="*/ 4496009 h 5955635"/>
              <a:gd name="connsiteX2568" fmla="*/ 1189171 w 6187971"/>
              <a:gd name="connsiteY2568" fmla="*/ 4490542 h 5955635"/>
              <a:gd name="connsiteX2569" fmla="*/ 1182742 w 6187971"/>
              <a:gd name="connsiteY2569" fmla="*/ 4482495 h 5955635"/>
              <a:gd name="connsiteX2570" fmla="*/ 1177276 w 6187971"/>
              <a:gd name="connsiteY2570" fmla="*/ 4478954 h 5955635"/>
              <a:gd name="connsiteX2571" fmla="*/ 1178238 w 6187971"/>
              <a:gd name="connsiteY2571" fmla="*/ 4483458 h 5955635"/>
              <a:gd name="connsiteX2572" fmla="*/ 1166343 w 6187971"/>
              <a:gd name="connsiteY2572" fmla="*/ 4471870 h 5955635"/>
              <a:gd name="connsiteX2573" fmla="*/ 1169885 w 6187971"/>
              <a:gd name="connsiteY2573" fmla="*/ 4466405 h 5955635"/>
              <a:gd name="connsiteX2574" fmla="*/ 1139667 w 6187971"/>
              <a:gd name="connsiteY2574" fmla="*/ 4435183 h 5955635"/>
              <a:gd name="connsiteX2575" fmla="*/ 1138704 w 6187971"/>
              <a:gd name="connsiteY2575" fmla="*/ 4430679 h 5955635"/>
              <a:gd name="connsiteX2576" fmla="*/ 1134200 w 6187971"/>
              <a:gd name="connsiteY2576" fmla="*/ 4431641 h 5955635"/>
              <a:gd name="connsiteX2577" fmla="*/ 1129696 w 6187971"/>
              <a:gd name="connsiteY2577" fmla="*/ 4432603 h 5955635"/>
              <a:gd name="connsiteX2578" fmla="*/ 1128734 w 6187971"/>
              <a:gd name="connsiteY2578" fmla="*/ 4428100 h 5955635"/>
              <a:gd name="connsiteX2579" fmla="*/ 1118764 w 6187971"/>
              <a:gd name="connsiteY2579" fmla="*/ 4425520 h 5955635"/>
              <a:gd name="connsiteX2580" fmla="*/ 1120688 w 6187971"/>
              <a:gd name="connsiteY2580" fmla="*/ 4434529 h 5955635"/>
              <a:gd name="connsiteX2581" fmla="*/ 1115221 w 6187971"/>
              <a:gd name="connsiteY2581" fmla="*/ 4430987 h 5955635"/>
              <a:gd name="connsiteX2582" fmla="*/ 1091431 w 6187971"/>
              <a:gd name="connsiteY2582" fmla="*/ 4407812 h 5955635"/>
              <a:gd name="connsiteX2583" fmla="*/ 1073763 w 6187971"/>
              <a:gd name="connsiteY2583" fmla="*/ 4369199 h 5955635"/>
              <a:gd name="connsiteX2584" fmla="*/ 1063792 w 6187971"/>
              <a:gd name="connsiteY2584" fmla="*/ 4366620 h 5955635"/>
              <a:gd name="connsiteX2585" fmla="*/ 1058981 w 6187971"/>
              <a:gd name="connsiteY2585" fmla="*/ 4344100 h 5955635"/>
              <a:gd name="connsiteX2586" fmla="*/ 1050936 w 6187971"/>
              <a:gd name="connsiteY2586" fmla="*/ 4350528 h 5955635"/>
              <a:gd name="connsiteX2587" fmla="*/ 1048049 w 6187971"/>
              <a:gd name="connsiteY2587" fmla="*/ 4337016 h 5955635"/>
              <a:gd name="connsiteX2588" fmla="*/ 988922 w 6187971"/>
              <a:gd name="connsiteY2588" fmla="*/ 4236617 h 5955635"/>
              <a:gd name="connsiteX2589" fmla="*/ 981224 w 6187971"/>
              <a:gd name="connsiteY2589" fmla="*/ 4200585 h 5955635"/>
              <a:gd name="connsiteX2590" fmla="*/ 970291 w 6187971"/>
              <a:gd name="connsiteY2590" fmla="*/ 4193501 h 5955635"/>
              <a:gd name="connsiteX2591" fmla="*/ 953584 w 6187971"/>
              <a:gd name="connsiteY2591" fmla="*/ 4159394 h 5955635"/>
              <a:gd name="connsiteX2592" fmla="*/ 943614 w 6187971"/>
              <a:gd name="connsiteY2592" fmla="*/ 4156814 h 5955635"/>
              <a:gd name="connsiteX2593" fmla="*/ 947156 w 6187971"/>
              <a:gd name="connsiteY2593" fmla="*/ 4151347 h 5955635"/>
              <a:gd name="connsiteX2594" fmla="*/ 918555 w 6187971"/>
              <a:gd name="connsiteY2594" fmla="*/ 4105652 h 5955635"/>
              <a:gd name="connsiteX2595" fmla="*/ 910857 w 6187971"/>
              <a:gd name="connsiteY2595" fmla="*/ 4069620 h 5955635"/>
              <a:gd name="connsiteX2596" fmla="*/ 892533 w 6187971"/>
              <a:gd name="connsiteY2596" fmla="*/ 4049987 h 5955635"/>
              <a:gd name="connsiteX2597" fmla="*/ 891263 w 6187971"/>
              <a:gd name="connsiteY2597" fmla="*/ 4022000 h 5955635"/>
              <a:gd name="connsiteX2598" fmla="*/ 869091 w 6187971"/>
              <a:gd name="connsiteY2598" fmla="*/ 3984350 h 5955635"/>
              <a:gd name="connsiteX2599" fmla="*/ 873595 w 6187971"/>
              <a:gd name="connsiteY2599" fmla="*/ 3983387 h 5955635"/>
              <a:gd name="connsiteX2600" fmla="*/ 852077 w 6187971"/>
              <a:gd name="connsiteY2600" fmla="*/ 3926760 h 5955635"/>
              <a:gd name="connsiteX2601" fmla="*/ 863010 w 6187971"/>
              <a:gd name="connsiteY2601" fmla="*/ 3933844 h 5955635"/>
              <a:gd name="connsiteX2602" fmla="*/ 869247 w 6187971"/>
              <a:gd name="connsiteY2602" fmla="*/ 3944432 h 5955635"/>
              <a:gd name="connsiteX2603" fmla="*/ 868668 w 6187971"/>
              <a:gd name="connsiteY2603" fmla="*/ 3952062 h 5955635"/>
              <a:gd name="connsiteX2604" fmla="*/ 862355 w 6187971"/>
              <a:gd name="connsiteY2604" fmla="*/ 3952821 h 5955635"/>
              <a:gd name="connsiteX2605" fmla="*/ 875212 w 6187971"/>
              <a:gd name="connsiteY2605" fmla="*/ 3968913 h 5955635"/>
              <a:gd name="connsiteX2606" fmla="*/ 890956 w 6187971"/>
              <a:gd name="connsiteY2606" fmla="*/ 3998517 h 5955635"/>
              <a:gd name="connsiteX2607" fmla="*/ 891918 w 6187971"/>
              <a:gd name="connsiteY2607" fmla="*/ 4003022 h 5955635"/>
              <a:gd name="connsiteX2608" fmla="*/ 892881 w 6187971"/>
              <a:gd name="connsiteY2608" fmla="*/ 4007525 h 5955635"/>
              <a:gd name="connsiteX2609" fmla="*/ 897385 w 6187971"/>
              <a:gd name="connsiteY2609" fmla="*/ 4006563 h 5955635"/>
              <a:gd name="connsiteX2610" fmla="*/ 897077 w 6187971"/>
              <a:gd name="connsiteY2610" fmla="*/ 3983081 h 5955635"/>
              <a:gd name="connsiteX2611" fmla="*/ 891611 w 6187971"/>
              <a:gd name="connsiteY2611" fmla="*/ 3979538 h 5955635"/>
              <a:gd name="connsiteX2612" fmla="*/ 890649 w 6187971"/>
              <a:gd name="connsiteY2612" fmla="*/ 3975035 h 5955635"/>
              <a:gd name="connsiteX2613" fmla="*/ 885183 w 6187971"/>
              <a:gd name="connsiteY2613" fmla="*/ 3971493 h 5955635"/>
              <a:gd name="connsiteX2614" fmla="*/ 878447 w 6187971"/>
              <a:gd name="connsiteY2614" fmla="*/ 3939965 h 5955635"/>
              <a:gd name="connsiteX2615" fmla="*/ 890034 w 6187971"/>
              <a:gd name="connsiteY2615" fmla="*/ 3928070 h 5955635"/>
              <a:gd name="connsiteX2616" fmla="*/ 879449 w 6187971"/>
              <a:gd name="connsiteY2616" fmla="*/ 3878525 h 5955635"/>
              <a:gd name="connsiteX2617" fmla="*/ 852546 w 6187971"/>
              <a:gd name="connsiteY2617" fmla="*/ 3686468 h 5955635"/>
              <a:gd name="connsiteX2618" fmla="*/ 847081 w 6187971"/>
              <a:gd name="connsiteY2618" fmla="*/ 3682926 h 5955635"/>
              <a:gd name="connsiteX2619" fmla="*/ 843539 w 6187971"/>
              <a:gd name="connsiteY2619" fmla="*/ 3688393 h 5955635"/>
              <a:gd name="connsiteX2620" fmla="*/ 872058 w 6187971"/>
              <a:gd name="connsiteY2620" fmla="*/ 3865975 h 5955635"/>
              <a:gd name="connsiteX2621" fmla="*/ 867555 w 6187971"/>
              <a:gd name="connsiteY2621" fmla="*/ 3866938 h 5955635"/>
              <a:gd name="connsiteX2622" fmla="*/ 861126 w 6187971"/>
              <a:gd name="connsiteY2622" fmla="*/ 3858892 h 5955635"/>
              <a:gd name="connsiteX2623" fmla="*/ 868517 w 6187971"/>
              <a:gd name="connsiteY2623" fmla="*/ 3871442 h 5955635"/>
              <a:gd name="connsiteX2624" fmla="*/ 864975 w 6187971"/>
              <a:gd name="connsiteY2624" fmla="*/ 3876908 h 5955635"/>
              <a:gd name="connsiteX2625" fmla="*/ 849886 w 6187971"/>
              <a:gd name="connsiteY2625" fmla="*/ 3828326 h 5955635"/>
              <a:gd name="connsiteX2626" fmla="*/ 848269 w 6187971"/>
              <a:gd name="connsiteY2626" fmla="*/ 3842800 h 5955635"/>
              <a:gd name="connsiteX2627" fmla="*/ 832524 w 6187971"/>
              <a:gd name="connsiteY2627" fmla="*/ 3813196 h 5955635"/>
              <a:gd name="connsiteX2628" fmla="*/ 822902 w 6187971"/>
              <a:gd name="connsiteY2628" fmla="*/ 3768156 h 5955635"/>
              <a:gd name="connsiteX2629" fmla="*/ 812624 w 6187971"/>
              <a:gd name="connsiteY2629" fmla="*/ 3742094 h 5955635"/>
              <a:gd name="connsiteX2630" fmla="*/ 789529 w 6187971"/>
              <a:gd name="connsiteY2630" fmla="*/ 3633997 h 5955635"/>
              <a:gd name="connsiteX2631" fmla="*/ 786951 w 6187971"/>
              <a:gd name="connsiteY2631" fmla="*/ 3643967 h 5955635"/>
              <a:gd name="connsiteX2632" fmla="*/ 785988 w 6187971"/>
              <a:gd name="connsiteY2632" fmla="*/ 3639463 h 5955635"/>
              <a:gd name="connsiteX2633" fmla="*/ 785026 w 6187971"/>
              <a:gd name="connsiteY2633" fmla="*/ 3634959 h 5955635"/>
              <a:gd name="connsiteX2634" fmla="*/ 783101 w 6187971"/>
              <a:gd name="connsiteY2634" fmla="*/ 3625951 h 5955635"/>
              <a:gd name="connsiteX2635" fmla="*/ 765126 w 6187971"/>
              <a:gd name="connsiteY2635" fmla="*/ 3563856 h 5955635"/>
              <a:gd name="connsiteX2636" fmla="*/ 763201 w 6187971"/>
              <a:gd name="connsiteY2636" fmla="*/ 3554849 h 5955635"/>
              <a:gd name="connsiteX2637" fmla="*/ 760314 w 6187971"/>
              <a:gd name="connsiteY2637" fmla="*/ 3541336 h 5955635"/>
              <a:gd name="connsiteX2638" fmla="*/ 754541 w 6187971"/>
              <a:gd name="connsiteY2638" fmla="*/ 3514312 h 5955635"/>
              <a:gd name="connsiteX2639" fmla="*/ 753578 w 6187971"/>
              <a:gd name="connsiteY2639" fmla="*/ 3509808 h 5955635"/>
              <a:gd name="connsiteX2640" fmla="*/ 752616 w 6187971"/>
              <a:gd name="connsiteY2640" fmla="*/ 3505304 h 5955635"/>
              <a:gd name="connsiteX2641" fmla="*/ 748111 w 6187971"/>
              <a:gd name="connsiteY2641" fmla="*/ 3506266 h 5955635"/>
              <a:gd name="connsiteX2642" fmla="*/ 756158 w 6187971"/>
              <a:gd name="connsiteY2642" fmla="*/ 3499837 h 5955635"/>
              <a:gd name="connsiteX2643" fmla="*/ 748767 w 6187971"/>
              <a:gd name="connsiteY2643" fmla="*/ 3487287 h 5955635"/>
              <a:gd name="connsiteX2644" fmla="*/ 745225 w 6187971"/>
              <a:gd name="connsiteY2644" fmla="*/ 3492754 h 5955635"/>
              <a:gd name="connsiteX2645" fmla="*/ 743300 w 6187971"/>
              <a:gd name="connsiteY2645" fmla="*/ 3483746 h 5955635"/>
              <a:gd name="connsiteX2646" fmla="*/ 735295 w 6187971"/>
              <a:gd name="connsiteY2646" fmla="*/ 3424231 h 5955635"/>
              <a:gd name="connsiteX2647" fmla="*/ 735950 w 6187971"/>
              <a:gd name="connsiteY2647" fmla="*/ 3405253 h 5955635"/>
              <a:gd name="connsiteX2648" fmla="*/ 734026 w 6187971"/>
              <a:gd name="connsiteY2648" fmla="*/ 3396245 h 5955635"/>
              <a:gd name="connsiteX2649" fmla="*/ 736605 w 6187971"/>
              <a:gd name="connsiteY2649" fmla="*/ 3386274 h 5955635"/>
              <a:gd name="connsiteX2650" fmla="*/ 742071 w 6187971"/>
              <a:gd name="connsiteY2650" fmla="*/ 3389816 h 5955635"/>
              <a:gd name="connsiteX2651" fmla="*/ 747538 w 6187971"/>
              <a:gd name="connsiteY2651" fmla="*/ 3393358 h 5955635"/>
              <a:gd name="connsiteX2652" fmla="*/ 746576 w 6187971"/>
              <a:gd name="connsiteY2652" fmla="*/ 3388854 h 5955635"/>
              <a:gd name="connsiteX2653" fmla="*/ 751080 w 6187971"/>
              <a:gd name="connsiteY2653" fmla="*/ 3387891 h 5955635"/>
              <a:gd name="connsiteX2654" fmla="*/ 744651 w 6187971"/>
              <a:gd name="connsiteY2654" fmla="*/ 3379845 h 5955635"/>
              <a:gd name="connsiteX2655" fmla="*/ 733718 w 6187971"/>
              <a:gd name="connsiteY2655" fmla="*/ 3372762 h 5955635"/>
              <a:gd name="connsiteX2656" fmla="*/ 730177 w 6187971"/>
              <a:gd name="connsiteY2656" fmla="*/ 3378228 h 5955635"/>
              <a:gd name="connsiteX2657" fmla="*/ 722786 w 6187971"/>
              <a:gd name="connsiteY2657" fmla="*/ 3365679 h 5955635"/>
              <a:gd name="connsiteX2658" fmla="*/ 722479 w 6187971"/>
              <a:gd name="connsiteY2658" fmla="*/ 3342196 h 5955635"/>
              <a:gd name="connsiteX2659" fmla="*/ 727944 w 6187971"/>
              <a:gd name="connsiteY2659" fmla="*/ 3345738 h 5955635"/>
              <a:gd name="connsiteX2660" fmla="*/ 726982 w 6187971"/>
              <a:gd name="connsiteY2660" fmla="*/ 3341234 h 5955635"/>
              <a:gd name="connsiteX2661" fmla="*/ 725057 w 6187971"/>
              <a:gd name="connsiteY2661" fmla="*/ 3332226 h 5955635"/>
              <a:gd name="connsiteX2662" fmla="*/ 724095 w 6187971"/>
              <a:gd name="connsiteY2662" fmla="*/ 3327721 h 5955635"/>
              <a:gd name="connsiteX2663" fmla="*/ 723133 w 6187971"/>
              <a:gd name="connsiteY2663" fmla="*/ 3323218 h 5955635"/>
              <a:gd name="connsiteX2664" fmla="*/ 719284 w 6187971"/>
              <a:gd name="connsiteY2664" fmla="*/ 3305202 h 5955635"/>
              <a:gd name="connsiteX2665" fmla="*/ 716397 w 6187971"/>
              <a:gd name="connsiteY2665" fmla="*/ 3291690 h 5955635"/>
              <a:gd name="connsiteX2666" fmla="*/ 718015 w 6187971"/>
              <a:gd name="connsiteY2666" fmla="*/ 3277215 h 5955635"/>
              <a:gd name="connsiteX2667" fmla="*/ 716438 w 6187971"/>
              <a:gd name="connsiteY2667" fmla="*/ 3225746 h 5955635"/>
              <a:gd name="connsiteX2668" fmla="*/ 711934 w 6187971"/>
              <a:gd name="connsiteY2668" fmla="*/ 3226708 h 5955635"/>
              <a:gd name="connsiteX2669" fmla="*/ 710705 w 6187971"/>
              <a:gd name="connsiteY2669" fmla="*/ 3132778 h 5955635"/>
              <a:gd name="connsiteX2670" fmla="*/ 713284 w 6187971"/>
              <a:gd name="connsiteY2670" fmla="*/ 3122808 h 5955635"/>
              <a:gd name="connsiteX2671" fmla="*/ 712322 w 6187971"/>
              <a:gd name="connsiteY2671" fmla="*/ 3118304 h 5955635"/>
              <a:gd name="connsiteX2672" fmla="*/ 708780 w 6187971"/>
              <a:gd name="connsiteY2672" fmla="*/ 3123770 h 5955635"/>
              <a:gd name="connsiteX2673" fmla="*/ 708472 w 6187971"/>
              <a:gd name="connsiteY2673" fmla="*/ 3100287 h 5955635"/>
              <a:gd name="connsiteX2674" fmla="*/ 712015 w 6187971"/>
              <a:gd name="connsiteY2674" fmla="*/ 3094821 h 5955635"/>
              <a:gd name="connsiteX2675" fmla="*/ 706548 w 6187971"/>
              <a:gd name="connsiteY2675" fmla="*/ 3091280 h 5955635"/>
              <a:gd name="connsiteX2676" fmla="*/ 709128 w 6187971"/>
              <a:gd name="connsiteY2676" fmla="*/ 3081309 h 5955635"/>
              <a:gd name="connsiteX2677" fmla="*/ 709783 w 6187971"/>
              <a:gd name="connsiteY2677" fmla="*/ 3062331 h 5955635"/>
              <a:gd name="connsiteX2678" fmla="*/ 708821 w 6187971"/>
              <a:gd name="connsiteY2678" fmla="*/ 3057826 h 5955635"/>
              <a:gd name="connsiteX2679" fmla="*/ 705934 w 6187971"/>
              <a:gd name="connsiteY2679" fmla="*/ 3044314 h 5955635"/>
              <a:gd name="connsiteX2680" fmla="*/ 710439 w 6187971"/>
              <a:gd name="connsiteY2680" fmla="*/ 3043352 h 5955635"/>
              <a:gd name="connsiteX2681" fmla="*/ 717295 w 6187971"/>
              <a:gd name="connsiteY2681" fmla="*/ 2877050 h 5955635"/>
              <a:gd name="connsiteX2682" fmla="*/ 721799 w 6187971"/>
              <a:gd name="connsiteY2682" fmla="*/ 2876088 h 5955635"/>
              <a:gd name="connsiteX2683" fmla="*/ 722107 w 6187971"/>
              <a:gd name="connsiteY2683" fmla="*/ 2899570 h 5955635"/>
              <a:gd name="connsiteX2684" fmla="*/ 723376 w 6187971"/>
              <a:gd name="connsiteY2684" fmla="*/ 2927557 h 5955635"/>
              <a:gd name="connsiteX2685" fmla="*/ 719487 w 6187971"/>
              <a:gd name="connsiteY2685" fmla="*/ 2975484 h 5955635"/>
              <a:gd name="connsiteX2686" fmla="*/ 727759 w 6187971"/>
              <a:gd name="connsiteY2686" fmla="*/ 3124424 h 5955635"/>
              <a:gd name="connsiteX2687" fmla="*/ 724217 w 6187971"/>
              <a:gd name="connsiteY2687" fmla="*/ 3129891 h 5955635"/>
              <a:gd name="connsiteX2688" fmla="*/ 726142 w 6187971"/>
              <a:gd name="connsiteY2688" fmla="*/ 3138899 h 5955635"/>
              <a:gd name="connsiteX2689" fmla="*/ 724524 w 6187971"/>
              <a:gd name="connsiteY2689" fmla="*/ 3153374 h 5955635"/>
              <a:gd name="connsiteX2690" fmla="*/ 728066 w 6187971"/>
              <a:gd name="connsiteY2690" fmla="*/ 3147907 h 5955635"/>
              <a:gd name="connsiteX2691" fmla="*/ 726449 w 6187971"/>
              <a:gd name="connsiteY2691" fmla="*/ 3162382 h 5955635"/>
              <a:gd name="connsiteX2692" fmla="*/ 729335 w 6187971"/>
              <a:gd name="connsiteY2692" fmla="*/ 3175894 h 5955635"/>
              <a:gd name="connsiteX2693" fmla="*/ 732878 w 6187971"/>
              <a:gd name="connsiteY2693" fmla="*/ 3170427 h 5955635"/>
              <a:gd name="connsiteX2694" fmla="*/ 735458 w 6187971"/>
              <a:gd name="connsiteY2694" fmla="*/ 3160457 h 5955635"/>
              <a:gd name="connsiteX2695" fmla="*/ 731608 w 6187971"/>
              <a:gd name="connsiteY2695" fmla="*/ 3142441 h 5955635"/>
              <a:gd name="connsiteX2696" fmla="*/ 735149 w 6187971"/>
              <a:gd name="connsiteY2696" fmla="*/ 3136974 h 5955635"/>
              <a:gd name="connsiteX2697" fmla="*/ 739654 w 6187971"/>
              <a:gd name="connsiteY2697" fmla="*/ 3136012 h 5955635"/>
              <a:gd name="connsiteX2698" fmla="*/ 738691 w 6187971"/>
              <a:gd name="connsiteY2698" fmla="*/ 3131509 h 5955635"/>
              <a:gd name="connsiteX2699" fmla="*/ 737729 w 6187971"/>
              <a:gd name="connsiteY2699" fmla="*/ 3127004 h 5955635"/>
              <a:gd name="connsiteX2700" fmla="*/ 731301 w 6187971"/>
              <a:gd name="connsiteY2700" fmla="*/ 3118959 h 5955635"/>
              <a:gd name="connsiteX2701" fmla="*/ 730338 w 6187971"/>
              <a:gd name="connsiteY2701" fmla="*/ 3114455 h 5955635"/>
              <a:gd name="connsiteX2702" fmla="*/ 729376 w 6187971"/>
              <a:gd name="connsiteY2702" fmla="*/ 3109950 h 5955635"/>
              <a:gd name="connsiteX2703" fmla="*/ 729069 w 6187971"/>
              <a:gd name="connsiteY2703" fmla="*/ 3086468 h 5955635"/>
              <a:gd name="connsiteX2704" fmla="*/ 733265 w 6187971"/>
              <a:gd name="connsiteY2704" fmla="*/ 3062023 h 5955635"/>
              <a:gd name="connsiteX2705" fmla="*/ 733987 w 6187971"/>
              <a:gd name="connsiteY2705" fmla="*/ 3065401 h 5955635"/>
              <a:gd name="connsiteX2706" fmla="*/ 734227 w 6187971"/>
              <a:gd name="connsiteY2706" fmla="*/ 3066527 h 5955635"/>
              <a:gd name="connsiteX2707" fmla="*/ 735190 w 6187971"/>
              <a:gd name="connsiteY2707" fmla="*/ 3071031 h 5955635"/>
              <a:gd name="connsiteX2708" fmla="*/ 738732 w 6187971"/>
              <a:gd name="connsiteY2708" fmla="*/ 3065565 h 5955635"/>
              <a:gd name="connsiteX2709" fmla="*/ 735845 w 6187971"/>
              <a:gd name="connsiteY2709" fmla="*/ 3052053 h 5955635"/>
              <a:gd name="connsiteX2710" fmla="*/ 733921 w 6187971"/>
              <a:gd name="connsiteY2710" fmla="*/ 3043045 h 5955635"/>
              <a:gd name="connsiteX2711" fmla="*/ 736541 w 6187971"/>
              <a:gd name="connsiteY2711" fmla="*/ 2967131 h 5955635"/>
              <a:gd name="connsiteX2712" fmla="*/ 735578 w 6187971"/>
              <a:gd name="connsiteY2712" fmla="*/ 2962627 h 5955635"/>
              <a:gd name="connsiteX2713" fmla="*/ 744279 w 6187971"/>
              <a:gd name="connsiteY2713" fmla="*/ 2937219 h 5955635"/>
              <a:gd name="connsiteX2714" fmla="*/ 747514 w 6187971"/>
              <a:gd name="connsiteY2714" fmla="*/ 2908270 h 5955635"/>
              <a:gd name="connsiteX2715" fmla="*/ 767536 w 6187971"/>
              <a:gd name="connsiteY2715" fmla="*/ 2781543 h 5955635"/>
              <a:gd name="connsiteX2716" fmla="*/ 767175 w 6187971"/>
              <a:gd name="connsiteY2716" fmla="*/ 2788737 h 5955635"/>
              <a:gd name="connsiteX2717" fmla="*/ 765918 w 6187971"/>
              <a:gd name="connsiteY2717" fmla="*/ 2796017 h 5955635"/>
              <a:gd name="connsiteX2718" fmla="*/ 767088 w 6187971"/>
              <a:gd name="connsiteY2718" fmla="*/ 2790469 h 5955635"/>
              <a:gd name="connsiteX2719" fmla="*/ 767175 w 6187971"/>
              <a:gd name="connsiteY2719" fmla="*/ 2788737 h 5955635"/>
              <a:gd name="connsiteX2720" fmla="*/ 777228 w 6187971"/>
              <a:gd name="connsiteY2720" fmla="*/ 2730482 h 5955635"/>
              <a:gd name="connsiteX2721" fmla="*/ 774987 w 6187971"/>
              <a:gd name="connsiteY2721" fmla="*/ 2827750 h 5955635"/>
              <a:gd name="connsiteX2722" fmla="*/ 824931 w 6187971"/>
              <a:gd name="connsiteY2722" fmla="*/ 3364010 h 5955635"/>
              <a:gd name="connsiteX2723" fmla="*/ 829326 w 6187971"/>
              <a:gd name="connsiteY2723" fmla="*/ 3384580 h 5955635"/>
              <a:gd name="connsiteX2724" fmla="*/ 837369 w 6187971"/>
              <a:gd name="connsiteY2724" fmla="*/ 3339843 h 5955635"/>
              <a:gd name="connsiteX2725" fmla="*/ 819665 w 6187971"/>
              <a:gd name="connsiteY2725" fmla="*/ 2577354 h 5955635"/>
              <a:gd name="connsiteX2726" fmla="*/ 843923 w 6187971"/>
              <a:gd name="connsiteY2726" fmla="*/ 2454020 h 5955635"/>
              <a:gd name="connsiteX2727" fmla="*/ 844696 w 6187971"/>
              <a:gd name="connsiteY2727" fmla="*/ 2456577 h 5955635"/>
              <a:gd name="connsiteX2728" fmla="*/ 850081 w 6187971"/>
              <a:gd name="connsiteY2728" fmla="*/ 2462491 h 5955635"/>
              <a:gd name="connsiteX2729" fmla="*/ 847719 w 6187971"/>
              <a:gd name="connsiteY2729" fmla="*/ 2445923 h 5955635"/>
              <a:gd name="connsiteX2730" fmla="*/ 846151 w 6187971"/>
              <a:gd name="connsiteY2730" fmla="*/ 2442693 h 5955635"/>
              <a:gd name="connsiteX2731" fmla="*/ 847411 w 6187971"/>
              <a:gd name="connsiteY2731" fmla="*/ 2436286 h 5955635"/>
              <a:gd name="connsiteX2732" fmla="*/ 851391 w 6187971"/>
              <a:gd name="connsiteY2732" fmla="*/ 2424533 h 5955635"/>
              <a:gd name="connsiteX2733" fmla="*/ 853316 w 6187971"/>
              <a:gd name="connsiteY2733" fmla="*/ 2433542 h 5955635"/>
              <a:gd name="connsiteX2734" fmla="*/ 879111 w 6187971"/>
              <a:gd name="connsiteY2734" fmla="*/ 2333838 h 5955635"/>
              <a:gd name="connsiteX2735" fmla="*/ 884578 w 6187971"/>
              <a:gd name="connsiteY2735" fmla="*/ 2337381 h 5955635"/>
              <a:gd name="connsiteX2736" fmla="*/ 911642 w 6187971"/>
              <a:gd name="connsiteY2736" fmla="*/ 2265663 h 5955635"/>
              <a:gd name="connsiteX2737" fmla="*/ 944828 w 6187971"/>
              <a:gd name="connsiteY2737" fmla="*/ 2178509 h 5955635"/>
              <a:gd name="connsiteX2738" fmla="*/ 987023 w 6187971"/>
              <a:gd name="connsiteY2738" fmla="*/ 2089431 h 5955635"/>
              <a:gd name="connsiteX2739" fmla="*/ 991527 w 6187971"/>
              <a:gd name="connsiteY2739" fmla="*/ 2088468 h 5955635"/>
              <a:gd name="connsiteX2740" fmla="*/ 988948 w 6187971"/>
              <a:gd name="connsiteY2740" fmla="*/ 2098439 h 5955635"/>
              <a:gd name="connsiteX2741" fmla="*/ 993452 w 6187971"/>
              <a:gd name="connsiteY2741" fmla="*/ 2097477 h 5955635"/>
              <a:gd name="connsiteX2742" fmla="*/ 992489 w 6187971"/>
              <a:gd name="connsiteY2742" fmla="*/ 2092973 h 5955635"/>
              <a:gd name="connsiteX2743" fmla="*/ 996031 w 6187971"/>
              <a:gd name="connsiteY2743" fmla="*/ 2087506 h 5955635"/>
              <a:gd name="connsiteX2744" fmla="*/ 1012778 w 6187971"/>
              <a:gd name="connsiteY2744" fmla="*/ 2055671 h 5955635"/>
              <a:gd name="connsiteX2745" fmla="*/ 1010853 w 6187971"/>
              <a:gd name="connsiteY2745" fmla="*/ 2046663 h 5955635"/>
              <a:gd name="connsiteX2746" fmla="*/ 1014395 w 6187971"/>
              <a:gd name="connsiteY2746" fmla="*/ 2041196 h 5955635"/>
              <a:gd name="connsiteX2747" fmla="*/ 1016320 w 6187971"/>
              <a:gd name="connsiteY2747" fmla="*/ 2050205 h 5955635"/>
              <a:gd name="connsiteX2748" fmla="*/ 1021479 w 6187971"/>
              <a:gd name="connsiteY2748" fmla="*/ 2030264 h 5955635"/>
              <a:gd name="connsiteX2749" fmla="*/ 1022441 w 6187971"/>
              <a:gd name="connsiteY2749" fmla="*/ 2034767 h 5955635"/>
              <a:gd name="connsiteX2750" fmla="*/ 1023404 w 6187971"/>
              <a:gd name="connsiteY2750" fmla="*/ 2039271 h 5955635"/>
              <a:gd name="connsiteX2751" fmla="*/ 1027908 w 6187971"/>
              <a:gd name="connsiteY2751" fmla="*/ 2038309 h 5955635"/>
              <a:gd name="connsiteX2752" fmla="*/ 1026946 w 6187971"/>
              <a:gd name="connsiteY2752" fmla="*/ 2033805 h 5955635"/>
              <a:gd name="connsiteX2753" fmla="*/ 1025021 w 6187971"/>
              <a:gd name="connsiteY2753" fmla="*/ 2024797 h 5955635"/>
              <a:gd name="connsiteX2754" fmla="*/ 1027600 w 6187971"/>
              <a:gd name="connsiteY2754" fmla="*/ 2014827 h 5955635"/>
              <a:gd name="connsiteX2755" fmla="*/ 1032104 w 6187971"/>
              <a:gd name="connsiteY2755" fmla="*/ 2013865 h 5955635"/>
              <a:gd name="connsiteX2756" fmla="*/ 1035647 w 6187971"/>
              <a:gd name="connsiteY2756" fmla="*/ 2008398 h 5955635"/>
              <a:gd name="connsiteX2757" fmla="*/ 1034684 w 6187971"/>
              <a:gd name="connsiteY2757" fmla="*/ 2003894 h 5955635"/>
              <a:gd name="connsiteX2758" fmla="*/ 1041767 w 6187971"/>
              <a:gd name="connsiteY2758" fmla="*/ 1992962 h 5955635"/>
              <a:gd name="connsiteX2759" fmla="*/ 1045309 w 6187971"/>
              <a:gd name="connsiteY2759" fmla="*/ 1987495 h 5955635"/>
              <a:gd name="connsiteX2760" fmla="*/ 1046272 w 6187971"/>
              <a:gd name="connsiteY2760" fmla="*/ 1991999 h 5955635"/>
              <a:gd name="connsiteX2761" fmla="*/ 1049813 w 6187971"/>
              <a:gd name="connsiteY2761" fmla="*/ 1986533 h 5955635"/>
              <a:gd name="connsiteX2762" fmla="*/ 1052393 w 6187971"/>
              <a:gd name="connsiteY2762" fmla="*/ 1976563 h 5955635"/>
              <a:gd name="connsiteX2763" fmla="*/ 1063980 w 6187971"/>
              <a:gd name="connsiteY2763" fmla="*/ 1964667 h 5955635"/>
              <a:gd name="connsiteX2764" fmla="*/ 1070409 w 6187971"/>
              <a:gd name="connsiteY2764" fmla="*/ 1972714 h 5955635"/>
              <a:gd name="connsiteX2765" fmla="*/ 1080072 w 6187971"/>
              <a:gd name="connsiteY2765" fmla="*/ 1951811 h 5955635"/>
              <a:gd name="connsiteX2766" fmla="*/ 1084576 w 6187971"/>
              <a:gd name="connsiteY2766" fmla="*/ 1950848 h 5955635"/>
              <a:gd name="connsiteX2767" fmla="*/ 1085539 w 6187971"/>
              <a:gd name="connsiteY2767" fmla="*/ 1955353 h 5955635"/>
              <a:gd name="connsiteX2768" fmla="*/ 1081997 w 6187971"/>
              <a:gd name="connsiteY2768" fmla="*/ 1960818 h 5955635"/>
              <a:gd name="connsiteX2769" fmla="*/ 1082959 w 6187971"/>
              <a:gd name="connsiteY2769" fmla="*/ 1965323 h 5955635"/>
              <a:gd name="connsiteX2770" fmla="*/ 1087463 w 6187971"/>
              <a:gd name="connsiteY2770" fmla="*/ 1964361 h 5955635"/>
              <a:gd name="connsiteX2771" fmla="*/ 1086501 w 6187971"/>
              <a:gd name="connsiteY2771" fmla="*/ 1959856 h 5955635"/>
              <a:gd name="connsiteX2772" fmla="*/ 1090043 w 6187971"/>
              <a:gd name="connsiteY2772" fmla="*/ 1954390 h 5955635"/>
              <a:gd name="connsiteX2773" fmla="*/ 1088118 w 6187971"/>
              <a:gd name="connsiteY2773" fmla="*/ 1945382 h 5955635"/>
              <a:gd name="connsiteX2774" fmla="*/ 1083614 w 6187971"/>
              <a:gd name="connsiteY2774" fmla="*/ 1946344 h 5955635"/>
              <a:gd name="connsiteX2775" fmla="*/ 1094895 w 6187971"/>
              <a:gd name="connsiteY2775" fmla="*/ 1910966 h 5955635"/>
              <a:gd name="connsiteX2776" fmla="*/ 1082345 w 6187971"/>
              <a:gd name="connsiteY2776" fmla="*/ 1918358 h 5955635"/>
              <a:gd name="connsiteX2777" fmla="*/ 1092970 w 6187971"/>
              <a:gd name="connsiteY2777" fmla="*/ 1901959 h 5955635"/>
              <a:gd name="connsiteX2778" fmla="*/ 1103595 w 6187971"/>
              <a:gd name="connsiteY2778" fmla="*/ 1885560 h 5955635"/>
              <a:gd name="connsiteX2779" fmla="*/ 1110679 w 6187971"/>
              <a:gd name="connsiteY2779" fmla="*/ 1874628 h 5955635"/>
              <a:gd name="connsiteX2780" fmla="*/ 1112603 w 6187971"/>
              <a:gd name="connsiteY2780" fmla="*/ 1883635 h 5955635"/>
              <a:gd name="connsiteX2781" fmla="*/ 1122267 w 6187971"/>
              <a:gd name="connsiteY2781" fmla="*/ 1862732 h 5955635"/>
              <a:gd name="connsiteX2782" fmla="*/ 1126770 w 6187971"/>
              <a:gd name="connsiteY2782" fmla="*/ 1861770 h 5955635"/>
              <a:gd name="connsiteX2783" fmla="*/ 1128695 w 6187971"/>
              <a:gd name="connsiteY2783" fmla="*/ 1870778 h 5955635"/>
              <a:gd name="connsiteX2784" fmla="*/ 1133200 w 6187971"/>
              <a:gd name="connsiteY2784" fmla="*/ 1869816 h 5955635"/>
              <a:gd name="connsiteX2785" fmla="*/ 1132237 w 6187971"/>
              <a:gd name="connsiteY2785" fmla="*/ 1865312 h 5955635"/>
              <a:gd name="connsiteX2786" fmla="*/ 1136741 w 6187971"/>
              <a:gd name="connsiteY2786" fmla="*/ 1864349 h 5955635"/>
              <a:gd name="connsiteX2787" fmla="*/ 1134817 w 6187971"/>
              <a:gd name="connsiteY2787" fmla="*/ 1855341 h 5955635"/>
              <a:gd name="connsiteX2788" fmla="*/ 1138359 w 6187971"/>
              <a:gd name="connsiteY2788" fmla="*/ 1849875 h 5955635"/>
              <a:gd name="connsiteX2789" fmla="*/ 1141900 w 6187971"/>
              <a:gd name="connsiteY2789" fmla="*/ 1844409 h 5955635"/>
              <a:gd name="connsiteX2790" fmla="*/ 1146404 w 6187971"/>
              <a:gd name="connsiteY2790" fmla="*/ 1843446 h 5955635"/>
              <a:gd name="connsiteX2791" fmla="*/ 1147367 w 6187971"/>
              <a:gd name="connsiteY2791" fmla="*/ 1847951 h 5955635"/>
              <a:gd name="connsiteX2792" fmla="*/ 1144787 w 6187971"/>
              <a:gd name="connsiteY2792" fmla="*/ 1857921 h 5955635"/>
              <a:gd name="connsiteX2793" fmla="*/ 1142208 w 6187971"/>
              <a:gd name="connsiteY2793" fmla="*/ 1867891 h 5955635"/>
              <a:gd name="connsiteX2794" fmla="*/ 1150253 w 6187971"/>
              <a:gd name="connsiteY2794" fmla="*/ 1861463 h 5955635"/>
              <a:gd name="connsiteX2795" fmla="*/ 1155412 w 6187971"/>
              <a:gd name="connsiteY2795" fmla="*/ 1841522 h 5955635"/>
              <a:gd name="connsiteX2796" fmla="*/ 1154450 w 6187971"/>
              <a:gd name="connsiteY2796" fmla="*/ 1837018 h 5955635"/>
              <a:gd name="connsiteX2797" fmla="*/ 1156068 w 6187971"/>
              <a:gd name="connsiteY2797" fmla="*/ 1822543 h 5955635"/>
              <a:gd name="connsiteX2798" fmla="*/ 1160572 w 6187971"/>
              <a:gd name="connsiteY2798" fmla="*/ 1821581 h 5955635"/>
              <a:gd name="connsiteX2799" fmla="*/ 1199532 w 6187971"/>
              <a:gd name="connsiteY2799" fmla="*/ 1761452 h 5955635"/>
              <a:gd name="connsiteX2800" fmla="*/ 1203074 w 6187971"/>
              <a:gd name="connsiteY2800" fmla="*/ 1755985 h 5955635"/>
              <a:gd name="connsiteX2801" fmla="*/ 1206615 w 6187971"/>
              <a:gd name="connsiteY2801" fmla="*/ 1750519 h 5955635"/>
              <a:gd name="connsiteX2802" fmla="*/ 1213699 w 6187971"/>
              <a:gd name="connsiteY2802" fmla="*/ 1739586 h 5955635"/>
              <a:gd name="connsiteX2803" fmla="*/ 1217240 w 6187971"/>
              <a:gd name="connsiteY2803" fmla="*/ 1734120 h 5955635"/>
              <a:gd name="connsiteX2804" fmla="*/ 1227866 w 6187971"/>
              <a:gd name="connsiteY2804" fmla="*/ 1717721 h 5955635"/>
              <a:gd name="connsiteX2805" fmla="*/ 1234950 w 6187971"/>
              <a:gd name="connsiteY2805" fmla="*/ 1706789 h 5955635"/>
              <a:gd name="connsiteX2806" fmla="*/ 1239454 w 6187971"/>
              <a:gd name="connsiteY2806" fmla="*/ 1705826 h 5955635"/>
              <a:gd name="connsiteX2807" fmla="*/ 1268751 w 6187971"/>
              <a:gd name="connsiteY2807" fmla="*/ 1666599 h 5955635"/>
              <a:gd name="connsiteX2808" fmla="*/ 1280989 w 6187971"/>
              <a:gd name="connsiteY2808" fmla="*/ 1643969 h 5955635"/>
              <a:gd name="connsiteX2809" fmla="*/ 1294822 w 6187971"/>
              <a:gd name="connsiteY2809" fmla="*/ 1614580 h 5955635"/>
              <a:gd name="connsiteX2810" fmla="*/ 1295376 w 6187971"/>
              <a:gd name="connsiteY2810" fmla="*/ 1620968 h 5955635"/>
              <a:gd name="connsiteX2811" fmla="*/ 1280397 w 6187971"/>
              <a:gd name="connsiteY2811" fmla="*/ 1651544 h 5955635"/>
              <a:gd name="connsiteX2812" fmla="*/ 1150037 w 6187971"/>
              <a:gd name="connsiteY2812" fmla="*/ 1865158 h 5955635"/>
              <a:gd name="connsiteX2813" fmla="*/ 1157500 w 6187971"/>
              <a:gd name="connsiteY2813" fmla="*/ 1890938 h 5955635"/>
              <a:gd name="connsiteX2814" fmla="*/ 1155212 w 6187971"/>
              <a:gd name="connsiteY2814" fmla="*/ 1916847 h 5955635"/>
              <a:gd name="connsiteX2815" fmla="*/ 966688 w 6187971"/>
              <a:gd name="connsiteY2815" fmla="*/ 2444019 h 5955635"/>
              <a:gd name="connsiteX2816" fmla="*/ 940585 w 6187971"/>
              <a:gd name="connsiteY2816" fmla="*/ 3173091 h 5955635"/>
              <a:gd name="connsiteX2817" fmla="*/ 947522 w 6187971"/>
              <a:gd name="connsiteY2817" fmla="*/ 3187253 h 5955635"/>
              <a:gd name="connsiteX2818" fmla="*/ 961347 w 6187971"/>
              <a:gd name="connsiteY2818" fmla="*/ 2867525 h 5955635"/>
              <a:gd name="connsiteX2819" fmla="*/ 983906 w 6187971"/>
              <a:gd name="connsiteY2819" fmla="*/ 3101263 h 5955635"/>
              <a:gd name="connsiteX2820" fmla="*/ 992151 w 6187971"/>
              <a:gd name="connsiteY2820" fmla="*/ 3158164 h 5955635"/>
              <a:gd name="connsiteX2821" fmla="*/ 1014015 w 6187971"/>
              <a:gd name="connsiteY2821" fmla="*/ 3223887 h 5955635"/>
              <a:gd name="connsiteX2822" fmla="*/ 1162759 w 6187971"/>
              <a:gd name="connsiteY2822" fmla="*/ 3727888 h 5955635"/>
              <a:gd name="connsiteX2823" fmla="*/ 1178341 w 6187971"/>
              <a:gd name="connsiteY2823" fmla="*/ 3800819 h 5955635"/>
              <a:gd name="connsiteX2824" fmla="*/ 1193412 w 6187971"/>
              <a:gd name="connsiteY2824" fmla="*/ 3834752 h 5955635"/>
              <a:gd name="connsiteX2825" fmla="*/ 1287744 w 6187971"/>
              <a:gd name="connsiteY2825" fmla="*/ 3992539 h 5955635"/>
              <a:gd name="connsiteX2826" fmla="*/ 1330979 w 6187971"/>
              <a:gd name="connsiteY2826" fmla="*/ 4057607 h 5955635"/>
              <a:gd name="connsiteX2827" fmla="*/ 1343653 w 6187971"/>
              <a:gd name="connsiteY2827" fmla="*/ 4080319 h 5955635"/>
              <a:gd name="connsiteX2828" fmla="*/ 1369002 w 6187971"/>
              <a:gd name="connsiteY2828" fmla="*/ 4125744 h 5955635"/>
              <a:gd name="connsiteX2829" fmla="*/ 1538651 w 6187971"/>
              <a:gd name="connsiteY2829" fmla="*/ 4306548 h 5955635"/>
              <a:gd name="connsiteX2830" fmla="*/ 2686262 w 6187971"/>
              <a:gd name="connsiteY2830" fmla="*/ 4927608 h 5955635"/>
              <a:gd name="connsiteX2831" fmla="*/ 3070633 w 6187971"/>
              <a:gd name="connsiteY2831" fmla="*/ 4978456 h 5955635"/>
              <a:gd name="connsiteX2832" fmla="*/ 3564597 w 6187971"/>
              <a:gd name="connsiteY2832" fmla="*/ 4919852 h 5955635"/>
              <a:gd name="connsiteX2833" fmla="*/ 3668800 w 6187971"/>
              <a:gd name="connsiteY2833" fmla="*/ 4885857 h 5955635"/>
              <a:gd name="connsiteX2834" fmla="*/ 3697923 w 6187971"/>
              <a:gd name="connsiteY2834" fmla="*/ 4875725 h 5955635"/>
              <a:gd name="connsiteX2835" fmla="*/ 3859302 w 6187971"/>
              <a:gd name="connsiteY2835" fmla="*/ 4825603 h 5955635"/>
              <a:gd name="connsiteX2836" fmla="*/ 4218717 w 6187971"/>
              <a:gd name="connsiteY2836" fmla="*/ 4631492 h 5955635"/>
              <a:gd name="connsiteX2837" fmla="*/ 5136420 w 6187971"/>
              <a:gd name="connsiteY2837" fmla="*/ 3187886 h 5955635"/>
              <a:gd name="connsiteX2838" fmla="*/ 5095093 w 6187971"/>
              <a:gd name="connsiteY2838" fmla="*/ 2637473 h 5955635"/>
              <a:gd name="connsiteX2839" fmla="*/ 4552027 w 6187971"/>
              <a:gd name="connsiteY2839" fmla="*/ 1550927 h 5955635"/>
              <a:gd name="connsiteX2840" fmla="*/ 4206285 w 6187971"/>
              <a:gd name="connsiteY2840" fmla="*/ 1241535 h 5955635"/>
              <a:gd name="connsiteX2841" fmla="*/ 4017916 w 6187971"/>
              <a:gd name="connsiteY2841" fmla="*/ 1092106 h 5955635"/>
              <a:gd name="connsiteX2842" fmla="*/ 3766634 w 6187971"/>
              <a:gd name="connsiteY2842" fmla="*/ 950252 h 5955635"/>
              <a:gd name="connsiteX2843" fmla="*/ 2533034 w 6187971"/>
              <a:gd name="connsiteY2843" fmla="*/ 924406 h 5955635"/>
              <a:gd name="connsiteX2844" fmla="*/ 2362177 w 6187971"/>
              <a:gd name="connsiteY2844" fmla="*/ 966775 h 5955635"/>
              <a:gd name="connsiteX2845" fmla="*/ 2692688 w 6187971"/>
              <a:gd name="connsiteY2845" fmla="*/ 857055 h 5955635"/>
              <a:gd name="connsiteX2846" fmla="*/ 2526787 w 6187971"/>
              <a:gd name="connsiteY2846" fmla="*/ 876855 h 5955635"/>
              <a:gd name="connsiteX2847" fmla="*/ 2357128 w 6187971"/>
              <a:gd name="connsiteY2847" fmla="*/ 924834 h 5955635"/>
              <a:gd name="connsiteX2848" fmla="*/ 2195476 w 6187971"/>
              <a:gd name="connsiteY2848" fmla="*/ 982835 h 5955635"/>
              <a:gd name="connsiteX2849" fmla="*/ 2038892 w 6187971"/>
              <a:gd name="connsiteY2849" fmla="*/ 1055397 h 5955635"/>
              <a:gd name="connsiteX2850" fmla="*/ 2051328 w 6187971"/>
              <a:gd name="connsiteY2850" fmla="*/ 1031230 h 5955635"/>
              <a:gd name="connsiteX2851" fmla="*/ 2044919 w 6187971"/>
              <a:gd name="connsiteY2851" fmla="*/ 1028689 h 5955635"/>
              <a:gd name="connsiteX2852" fmla="*/ 1942714 w 6187971"/>
              <a:gd name="connsiteY2852" fmla="*/ 1072034 h 5955635"/>
              <a:gd name="connsiteX2853" fmla="*/ 1659433 w 6187971"/>
              <a:gd name="connsiteY2853" fmla="*/ 1265523 h 5955635"/>
              <a:gd name="connsiteX2854" fmla="*/ 1591162 w 6187971"/>
              <a:gd name="connsiteY2854" fmla="*/ 1293796 h 5955635"/>
              <a:gd name="connsiteX2855" fmla="*/ 1530900 w 6187971"/>
              <a:gd name="connsiteY2855" fmla="*/ 1332091 h 5955635"/>
              <a:gd name="connsiteX2856" fmla="*/ 1480860 w 6187971"/>
              <a:gd name="connsiteY2856" fmla="*/ 1363313 h 5955635"/>
              <a:gd name="connsiteX2857" fmla="*/ 1469896 w 6187971"/>
              <a:gd name="connsiteY2857" fmla="*/ 1366433 h 5955635"/>
              <a:gd name="connsiteX2858" fmla="*/ 1485917 w 6187971"/>
              <a:gd name="connsiteY2858" fmla="*/ 1349400 h 5955635"/>
              <a:gd name="connsiteX2859" fmla="*/ 1574268 w 6187971"/>
              <a:gd name="connsiteY2859" fmla="*/ 1266943 h 5955635"/>
              <a:gd name="connsiteX2860" fmla="*/ 1710085 w 6187971"/>
              <a:gd name="connsiteY2860" fmla="*/ 1153153 h 5955635"/>
              <a:gd name="connsiteX2861" fmla="*/ 1853295 w 6187971"/>
              <a:gd name="connsiteY2861" fmla="*/ 1051913 h 5955635"/>
              <a:gd name="connsiteX2862" fmla="*/ 1870349 w 6187971"/>
              <a:gd name="connsiteY2862" fmla="*/ 1043559 h 5955635"/>
              <a:gd name="connsiteX2863" fmla="*/ 2165426 w 6187971"/>
              <a:gd name="connsiteY2863" fmla="*/ 881616 h 5955635"/>
              <a:gd name="connsiteX2864" fmla="*/ 2321799 w 6187971"/>
              <a:gd name="connsiteY2864" fmla="*/ 819950 h 5955635"/>
              <a:gd name="connsiteX2865" fmla="*/ 2427971 w 6187971"/>
              <a:gd name="connsiteY2865" fmla="*/ 787847 h 5955635"/>
              <a:gd name="connsiteX2866" fmla="*/ 2380636 w 6187971"/>
              <a:gd name="connsiteY2866" fmla="*/ 803258 h 5955635"/>
              <a:gd name="connsiteX2867" fmla="*/ 2340778 w 6187971"/>
              <a:gd name="connsiteY2867" fmla="*/ 820604 h 5955635"/>
              <a:gd name="connsiteX2868" fmla="*/ 2336273 w 6187971"/>
              <a:gd name="connsiteY2868" fmla="*/ 821566 h 5955635"/>
              <a:gd name="connsiteX2869" fmla="*/ 2205963 w 6187971"/>
              <a:gd name="connsiteY2869" fmla="*/ 872955 h 5955635"/>
              <a:gd name="connsiteX2870" fmla="*/ 2201459 w 6187971"/>
              <a:gd name="connsiteY2870" fmla="*/ 873917 h 5955635"/>
              <a:gd name="connsiteX2871" fmla="*/ 2202421 w 6187971"/>
              <a:gd name="connsiteY2871" fmla="*/ 878421 h 5955635"/>
              <a:gd name="connsiteX2872" fmla="*/ 2211429 w 6187971"/>
              <a:gd name="connsiteY2872" fmla="*/ 876496 h 5955635"/>
              <a:gd name="connsiteX2873" fmla="*/ 2337236 w 6187971"/>
              <a:gd name="connsiteY2873" fmla="*/ 826071 h 5955635"/>
              <a:gd name="connsiteX2874" fmla="*/ 2342703 w 6187971"/>
              <a:gd name="connsiteY2874" fmla="*/ 829613 h 5955635"/>
              <a:gd name="connsiteX2875" fmla="*/ 2347207 w 6187971"/>
              <a:gd name="connsiteY2875" fmla="*/ 828650 h 5955635"/>
              <a:gd name="connsiteX2876" fmla="*/ 2346245 w 6187971"/>
              <a:gd name="connsiteY2876" fmla="*/ 824146 h 5955635"/>
              <a:gd name="connsiteX2877" fmla="*/ 2437943 w 6187971"/>
              <a:gd name="connsiteY2877" fmla="*/ 790426 h 5955635"/>
              <a:gd name="connsiteX2878" fmla="*/ 2455960 w 6187971"/>
              <a:gd name="connsiteY2878" fmla="*/ 786577 h 5955635"/>
              <a:gd name="connsiteX2879" fmla="*/ 2464967 w 6187971"/>
              <a:gd name="connsiteY2879" fmla="*/ 784653 h 5955635"/>
              <a:gd name="connsiteX2880" fmla="*/ 2464313 w 6187971"/>
              <a:gd name="connsiteY2880" fmla="*/ 803631 h 5955635"/>
              <a:gd name="connsiteX2881" fmla="*/ 2450800 w 6187971"/>
              <a:gd name="connsiteY2881" fmla="*/ 806518 h 5955635"/>
              <a:gd name="connsiteX2882" fmla="*/ 2420234 w 6187971"/>
              <a:gd name="connsiteY2882" fmla="*/ 817758 h 5955635"/>
              <a:gd name="connsiteX2883" fmla="*/ 2415730 w 6187971"/>
              <a:gd name="connsiteY2883" fmla="*/ 818720 h 5955635"/>
              <a:gd name="connsiteX2884" fmla="*/ 2403180 w 6187971"/>
              <a:gd name="connsiteY2884" fmla="*/ 826111 h 5955635"/>
              <a:gd name="connsiteX2885" fmla="*/ 2398676 w 6187971"/>
              <a:gd name="connsiteY2885" fmla="*/ 827073 h 5955635"/>
              <a:gd name="connsiteX2886" fmla="*/ 2404142 w 6187971"/>
              <a:gd name="connsiteY2886" fmla="*/ 830615 h 5955635"/>
              <a:gd name="connsiteX2887" fmla="*/ 2416693 w 6187971"/>
              <a:gd name="connsiteY2887" fmla="*/ 823224 h 5955635"/>
              <a:gd name="connsiteX2888" fmla="*/ 2421196 w 6187971"/>
              <a:gd name="connsiteY2888" fmla="*/ 822262 h 5955635"/>
              <a:gd name="connsiteX2889" fmla="*/ 2417655 w 6187971"/>
              <a:gd name="connsiteY2889" fmla="*/ 827728 h 5955635"/>
              <a:gd name="connsiteX2890" fmla="*/ 2422158 w 6187971"/>
              <a:gd name="connsiteY2890" fmla="*/ 826766 h 5955635"/>
              <a:gd name="connsiteX2891" fmla="*/ 2431167 w 6187971"/>
              <a:gd name="connsiteY2891" fmla="*/ 824841 h 5955635"/>
              <a:gd name="connsiteX2892" fmla="*/ 2430205 w 6187971"/>
              <a:gd name="connsiteY2892" fmla="*/ 820337 h 5955635"/>
              <a:gd name="connsiteX2893" fmla="*/ 2447259 w 6187971"/>
              <a:gd name="connsiteY2893" fmla="*/ 811984 h 5955635"/>
              <a:gd name="connsiteX2894" fmla="*/ 2469779 w 6187971"/>
              <a:gd name="connsiteY2894" fmla="*/ 807172 h 5955635"/>
              <a:gd name="connsiteX2895" fmla="*/ 2492299 w 6187971"/>
              <a:gd name="connsiteY2895" fmla="*/ 802361 h 5955635"/>
              <a:gd name="connsiteX2896" fmla="*/ 2500345 w 6187971"/>
              <a:gd name="connsiteY2896" fmla="*/ 795933 h 5955635"/>
              <a:gd name="connsiteX2897" fmla="*/ 2491337 w 6187971"/>
              <a:gd name="connsiteY2897" fmla="*/ 797858 h 5955635"/>
              <a:gd name="connsiteX2898" fmla="*/ 2473321 w 6187971"/>
              <a:gd name="connsiteY2898" fmla="*/ 801707 h 5955635"/>
              <a:gd name="connsiteX2899" fmla="*/ 2478479 w 6187971"/>
              <a:gd name="connsiteY2899" fmla="*/ 781766 h 5955635"/>
              <a:gd name="connsiteX2900" fmla="*/ 2477517 w 6187971"/>
              <a:gd name="connsiteY2900" fmla="*/ 777261 h 5955635"/>
              <a:gd name="connsiteX2901" fmla="*/ 2486526 w 6187971"/>
              <a:gd name="connsiteY2901" fmla="*/ 775337 h 5955635"/>
              <a:gd name="connsiteX2902" fmla="*/ 2490068 w 6187971"/>
              <a:gd name="connsiteY2902" fmla="*/ 769870 h 5955635"/>
              <a:gd name="connsiteX2903" fmla="*/ 2484601 w 6187971"/>
              <a:gd name="connsiteY2903" fmla="*/ 766329 h 5955635"/>
              <a:gd name="connsiteX2904" fmla="*/ 4722193 w 6187971"/>
              <a:gd name="connsiteY2904" fmla="*/ 185911 h 5955635"/>
              <a:gd name="connsiteX2905" fmla="*/ 4809446 w 6187971"/>
              <a:gd name="connsiteY2905" fmla="*/ 213679 h 5955635"/>
              <a:gd name="connsiteX2906" fmla="*/ 4801514 w 6187971"/>
              <a:gd name="connsiteY2906" fmla="*/ 217645 h 5955635"/>
              <a:gd name="connsiteX2907" fmla="*/ 4841174 w 6187971"/>
              <a:gd name="connsiteY2907" fmla="*/ 225579 h 5955635"/>
              <a:gd name="connsiteX2908" fmla="*/ 4849106 w 6187971"/>
              <a:gd name="connsiteY2908" fmla="*/ 241446 h 5955635"/>
              <a:gd name="connsiteX2909" fmla="*/ 4928427 w 6187971"/>
              <a:gd name="connsiteY2909" fmla="*/ 277147 h 5955635"/>
              <a:gd name="connsiteX2910" fmla="*/ 4948258 w 6187971"/>
              <a:gd name="connsiteY2910" fmla="*/ 285081 h 5955635"/>
              <a:gd name="connsiteX2911" fmla="*/ 5126730 w 6187971"/>
              <a:gd name="connsiteY2911" fmla="*/ 392184 h 5955635"/>
              <a:gd name="connsiteX2912" fmla="*/ 5178288 w 6187971"/>
              <a:gd name="connsiteY2912" fmla="*/ 427885 h 5955635"/>
              <a:gd name="connsiteX2913" fmla="*/ 5213983 w 6187971"/>
              <a:gd name="connsiteY2913" fmla="*/ 443752 h 5955635"/>
              <a:gd name="connsiteX2914" fmla="*/ 5213984 w 6187971"/>
              <a:gd name="connsiteY2914" fmla="*/ 455652 h 5955635"/>
              <a:gd name="connsiteX2915" fmla="*/ 5091035 w 6187971"/>
              <a:gd name="connsiteY2915" fmla="*/ 380284 h 5955635"/>
              <a:gd name="connsiteX2916" fmla="*/ 5083103 w 6187971"/>
              <a:gd name="connsiteY2916" fmla="*/ 380284 h 5955635"/>
              <a:gd name="connsiteX2917" fmla="*/ 5091036 w 6187971"/>
              <a:gd name="connsiteY2917" fmla="*/ 384250 h 5955635"/>
              <a:gd name="connsiteX2918" fmla="*/ 5098968 w 6187971"/>
              <a:gd name="connsiteY2918" fmla="*/ 392184 h 5955635"/>
              <a:gd name="connsiteX2919" fmla="*/ 5091035 w 6187971"/>
              <a:gd name="connsiteY2919" fmla="*/ 388217 h 5955635"/>
              <a:gd name="connsiteX2920" fmla="*/ 5087069 w 6187971"/>
              <a:gd name="connsiteY2920" fmla="*/ 388217 h 5955635"/>
              <a:gd name="connsiteX2921" fmla="*/ 5217950 w 6187971"/>
              <a:gd name="connsiteY2921" fmla="*/ 479453 h 5955635"/>
              <a:gd name="connsiteX2922" fmla="*/ 5348829 w 6187971"/>
              <a:gd name="connsiteY2922" fmla="*/ 574656 h 5955635"/>
              <a:gd name="connsiteX2923" fmla="*/ 5376592 w 6187971"/>
              <a:gd name="connsiteY2923" fmla="*/ 590523 h 5955635"/>
              <a:gd name="connsiteX2924" fmla="*/ 5471777 w 6187971"/>
              <a:gd name="connsiteY2924" fmla="*/ 669858 h 5955635"/>
              <a:gd name="connsiteX2925" fmla="*/ 5487641 w 6187971"/>
              <a:gd name="connsiteY2925" fmla="*/ 661925 h 5955635"/>
              <a:gd name="connsiteX2926" fmla="*/ 5511437 w 6187971"/>
              <a:gd name="connsiteY2926" fmla="*/ 673825 h 5955635"/>
              <a:gd name="connsiteX2927" fmla="*/ 5507471 w 6187971"/>
              <a:gd name="connsiteY2927" fmla="*/ 669858 h 5955635"/>
              <a:gd name="connsiteX2928" fmla="*/ 5507471 w 6187971"/>
              <a:gd name="connsiteY2928" fmla="*/ 665891 h 5955635"/>
              <a:gd name="connsiteX2929" fmla="*/ 5515404 w 6187971"/>
              <a:gd name="connsiteY2929" fmla="*/ 673825 h 5955635"/>
              <a:gd name="connsiteX2930" fmla="*/ 5519369 w 6187971"/>
              <a:gd name="connsiteY2930" fmla="*/ 677792 h 5955635"/>
              <a:gd name="connsiteX2931" fmla="*/ 5562995 w 6187971"/>
              <a:gd name="connsiteY2931" fmla="*/ 701593 h 5955635"/>
              <a:gd name="connsiteX2932" fmla="*/ 5626452 w 6187971"/>
              <a:gd name="connsiteY2932" fmla="*/ 765061 h 5955635"/>
              <a:gd name="connsiteX2933" fmla="*/ 5610589 w 6187971"/>
              <a:gd name="connsiteY2933" fmla="*/ 757128 h 5955635"/>
              <a:gd name="connsiteX2934" fmla="*/ 5614555 w 6187971"/>
              <a:gd name="connsiteY2934" fmla="*/ 761094 h 5955635"/>
              <a:gd name="connsiteX2935" fmla="*/ 5618521 w 6187971"/>
              <a:gd name="connsiteY2935" fmla="*/ 769028 h 5955635"/>
              <a:gd name="connsiteX2936" fmla="*/ 5614555 w 6187971"/>
              <a:gd name="connsiteY2936" fmla="*/ 765061 h 5955635"/>
              <a:gd name="connsiteX2937" fmla="*/ 5610588 w 6187971"/>
              <a:gd name="connsiteY2937" fmla="*/ 765061 h 5955635"/>
              <a:gd name="connsiteX2938" fmla="*/ 5630418 w 6187971"/>
              <a:gd name="connsiteY2938" fmla="*/ 792829 h 5955635"/>
              <a:gd name="connsiteX2939" fmla="*/ 5590759 w 6187971"/>
              <a:gd name="connsiteY2939" fmla="*/ 765061 h 5955635"/>
              <a:gd name="connsiteX2940" fmla="*/ 5594724 w 6187971"/>
              <a:gd name="connsiteY2940" fmla="*/ 769028 h 5955635"/>
              <a:gd name="connsiteX2941" fmla="*/ 5602657 w 6187971"/>
              <a:gd name="connsiteY2941" fmla="*/ 776961 h 5955635"/>
              <a:gd name="connsiteX2942" fmla="*/ 5598690 w 6187971"/>
              <a:gd name="connsiteY2942" fmla="*/ 776961 h 5955635"/>
              <a:gd name="connsiteX2943" fmla="*/ 5594725 w 6187971"/>
              <a:gd name="connsiteY2943" fmla="*/ 772995 h 5955635"/>
              <a:gd name="connsiteX2944" fmla="*/ 5614555 w 6187971"/>
              <a:gd name="connsiteY2944" fmla="*/ 796795 h 5955635"/>
              <a:gd name="connsiteX2945" fmla="*/ 5729570 w 6187971"/>
              <a:gd name="connsiteY2945" fmla="*/ 907865 h 5955635"/>
              <a:gd name="connsiteX2946" fmla="*/ 5757333 w 6187971"/>
              <a:gd name="connsiteY2946" fmla="*/ 943566 h 5955635"/>
              <a:gd name="connsiteX2947" fmla="*/ 5856484 w 6187971"/>
              <a:gd name="connsiteY2947" fmla="*/ 1058602 h 5955635"/>
              <a:gd name="connsiteX2948" fmla="*/ 5908043 w 6187971"/>
              <a:gd name="connsiteY2948" fmla="*/ 1133972 h 5955635"/>
              <a:gd name="connsiteX2949" fmla="*/ 5908042 w 6187971"/>
              <a:gd name="connsiteY2949" fmla="*/ 1137938 h 5955635"/>
              <a:gd name="connsiteX2950" fmla="*/ 5912009 w 6187971"/>
              <a:gd name="connsiteY2950" fmla="*/ 1141905 h 5955635"/>
              <a:gd name="connsiteX2951" fmla="*/ 5915975 w 6187971"/>
              <a:gd name="connsiteY2951" fmla="*/ 1149838 h 5955635"/>
              <a:gd name="connsiteX2952" fmla="*/ 5912008 w 6187971"/>
              <a:gd name="connsiteY2952" fmla="*/ 1145872 h 5955635"/>
              <a:gd name="connsiteX2953" fmla="*/ 5908042 w 6187971"/>
              <a:gd name="connsiteY2953" fmla="*/ 1141905 h 5955635"/>
              <a:gd name="connsiteX2954" fmla="*/ 5935805 w 6187971"/>
              <a:gd name="connsiteY2954" fmla="*/ 1185539 h 5955635"/>
              <a:gd name="connsiteX2955" fmla="*/ 5931839 w 6187971"/>
              <a:gd name="connsiteY2955" fmla="*/ 1205373 h 5955635"/>
              <a:gd name="connsiteX2956" fmla="*/ 6054787 w 6187971"/>
              <a:gd name="connsiteY2956" fmla="*/ 1391812 h 5955635"/>
              <a:gd name="connsiteX2957" fmla="*/ 6110311 w 6187971"/>
              <a:gd name="connsiteY2957" fmla="*/ 1530649 h 5955635"/>
              <a:gd name="connsiteX2958" fmla="*/ 6118243 w 6187971"/>
              <a:gd name="connsiteY2958" fmla="*/ 1550483 h 5955635"/>
              <a:gd name="connsiteX2959" fmla="*/ 6157904 w 6187971"/>
              <a:gd name="connsiteY2959" fmla="*/ 1633786 h 5955635"/>
              <a:gd name="connsiteX2960" fmla="*/ 6177734 w 6187971"/>
              <a:gd name="connsiteY2960" fmla="*/ 1709154 h 5955635"/>
              <a:gd name="connsiteX2961" fmla="*/ 6153938 w 6187971"/>
              <a:gd name="connsiteY2961" fmla="*/ 1669486 h 5955635"/>
              <a:gd name="connsiteX2962" fmla="*/ 6134108 w 6187971"/>
              <a:gd name="connsiteY2962" fmla="*/ 1621885 h 5955635"/>
              <a:gd name="connsiteX2963" fmla="*/ 6130142 w 6187971"/>
              <a:gd name="connsiteY2963" fmla="*/ 1590151 h 5955635"/>
              <a:gd name="connsiteX2964" fmla="*/ 6090481 w 6187971"/>
              <a:gd name="connsiteY2964" fmla="*/ 1514782 h 5955635"/>
              <a:gd name="connsiteX2965" fmla="*/ 6082549 w 6187971"/>
              <a:gd name="connsiteY2965" fmla="*/ 1487014 h 5955635"/>
              <a:gd name="connsiteX2966" fmla="*/ 6074617 w 6187971"/>
              <a:gd name="connsiteY2966" fmla="*/ 1487014 h 5955635"/>
              <a:gd name="connsiteX2967" fmla="*/ 6019092 w 6187971"/>
              <a:gd name="connsiteY2967" fmla="*/ 1383878 h 5955635"/>
              <a:gd name="connsiteX2968" fmla="*/ 5959602 w 6187971"/>
              <a:gd name="connsiteY2968" fmla="*/ 1272808 h 5955635"/>
              <a:gd name="connsiteX2969" fmla="*/ 5963568 w 6187971"/>
              <a:gd name="connsiteY2969" fmla="*/ 1264875 h 5955635"/>
              <a:gd name="connsiteX2970" fmla="*/ 5900111 w 6187971"/>
              <a:gd name="connsiteY2970" fmla="*/ 1181572 h 5955635"/>
              <a:gd name="connsiteX2971" fmla="*/ 5868382 w 6187971"/>
              <a:gd name="connsiteY2971" fmla="*/ 1130005 h 5955635"/>
              <a:gd name="connsiteX2972" fmla="*/ 5864416 w 6187971"/>
              <a:gd name="connsiteY2972" fmla="*/ 1133972 h 5955635"/>
              <a:gd name="connsiteX2973" fmla="*/ 5828722 w 6187971"/>
              <a:gd name="connsiteY2973" fmla="*/ 1086370 h 5955635"/>
              <a:gd name="connsiteX2974" fmla="*/ 5824755 w 6187971"/>
              <a:gd name="connsiteY2974" fmla="*/ 1066536 h 5955635"/>
              <a:gd name="connsiteX2975" fmla="*/ 5860450 w 6187971"/>
              <a:gd name="connsiteY2975" fmla="*/ 1078437 h 5955635"/>
              <a:gd name="connsiteX2976" fmla="*/ 5789061 w 6187971"/>
              <a:gd name="connsiteY2976" fmla="*/ 995134 h 5955635"/>
              <a:gd name="connsiteX2977" fmla="*/ 5789061 w 6187971"/>
              <a:gd name="connsiteY2977" fmla="*/ 999101 h 5955635"/>
              <a:gd name="connsiteX2978" fmla="*/ 5793027 w 6187971"/>
              <a:gd name="connsiteY2978" fmla="*/ 1007034 h 5955635"/>
              <a:gd name="connsiteX2979" fmla="*/ 5785095 w 6187971"/>
              <a:gd name="connsiteY2979" fmla="*/ 999101 h 5955635"/>
              <a:gd name="connsiteX2980" fmla="*/ 5765264 w 6187971"/>
              <a:gd name="connsiteY2980" fmla="*/ 975300 h 5955635"/>
              <a:gd name="connsiteX2981" fmla="*/ 5757332 w 6187971"/>
              <a:gd name="connsiteY2981" fmla="*/ 971334 h 5955635"/>
              <a:gd name="connsiteX2982" fmla="*/ 5757333 w 6187971"/>
              <a:gd name="connsiteY2982" fmla="*/ 967367 h 5955635"/>
              <a:gd name="connsiteX2983" fmla="*/ 5757333 w 6187971"/>
              <a:gd name="connsiteY2983" fmla="*/ 963400 h 5955635"/>
              <a:gd name="connsiteX2984" fmla="*/ 5761298 w 6187971"/>
              <a:gd name="connsiteY2984" fmla="*/ 967367 h 5955635"/>
              <a:gd name="connsiteX2985" fmla="*/ 5749401 w 6187971"/>
              <a:gd name="connsiteY2985" fmla="*/ 967367 h 5955635"/>
              <a:gd name="connsiteX2986" fmla="*/ 5737502 w 6187971"/>
              <a:gd name="connsiteY2986" fmla="*/ 963400 h 5955635"/>
              <a:gd name="connsiteX2987" fmla="*/ 5741469 w 6187971"/>
              <a:gd name="connsiteY2987" fmla="*/ 983234 h 5955635"/>
              <a:gd name="connsiteX2988" fmla="*/ 5705773 w 6187971"/>
              <a:gd name="connsiteY2988" fmla="*/ 955466 h 5955635"/>
              <a:gd name="connsiteX2989" fmla="*/ 5674045 w 6187971"/>
              <a:gd name="connsiteY2989" fmla="*/ 919765 h 5955635"/>
              <a:gd name="connsiteX2990" fmla="*/ 5705774 w 6187971"/>
              <a:gd name="connsiteY2990" fmla="*/ 935633 h 5955635"/>
              <a:gd name="connsiteX2991" fmla="*/ 5697842 w 6187971"/>
              <a:gd name="connsiteY2991" fmla="*/ 915799 h 5955635"/>
              <a:gd name="connsiteX2992" fmla="*/ 5678012 w 6187971"/>
              <a:gd name="connsiteY2992" fmla="*/ 899931 h 5955635"/>
              <a:gd name="connsiteX2993" fmla="*/ 5523336 w 6187971"/>
              <a:gd name="connsiteY2993" fmla="*/ 749194 h 5955635"/>
              <a:gd name="connsiteX2994" fmla="*/ 5495573 w 6187971"/>
              <a:gd name="connsiteY2994" fmla="*/ 725393 h 5955635"/>
              <a:gd name="connsiteX2995" fmla="*/ 5455913 w 6187971"/>
              <a:gd name="connsiteY2995" fmla="*/ 689692 h 5955635"/>
              <a:gd name="connsiteX2996" fmla="*/ 5447981 w 6187971"/>
              <a:gd name="connsiteY2996" fmla="*/ 689692 h 5955635"/>
              <a:gd name="connsiteX2997" fmla="*/ 5376591 w 6187971"/>
              <a:gd name="connsiteY2997" fmla="*/ 634157 h 5955635"/>
              <a:gd name="connsiteX2998" fmla="*/ 5317100 w 6187971"/>
              <a:gd name="connsiteY2998" fmla="*/ 582589 h 5955635"/>
              <a:gd name="connsiteX2999" fmla="*/ 5313135 w 6187971"/>
              <a:gd name="connsiteY2999" fmla="*/ 598456 h 5955635"/>
              <a:gd name="connsiteX3000" fmla="*/ 5301237 w 6187971"/>
              <a:gd name="connsiteY3000" fmla="*/ 594489 h 5955635"/>
              <a:gd name="connsiteX3001" fmla="*/ 5249678 w 6187971"/>
              <a:gd name="connsiteY3001" fmla="*/ 554822 h 5955635"/>
              <a:gd name="connsiteX3002" fmla="*/ 5249677 w 6187971"/>
              <a:gd name="connsiteY3002" fmla="*/ 546888 h 5955635"/>
              <a:gd name="connsiteX3003" fmla="*/ 5273474 w 6187971"/>
              <a:gd name="connsiteY3003" fmla="*/ 554822 h 5955635"/>
              <a:gd name="connsiteX3004" fmla="*/ 5206051 w 6187971"/>
              <a:gd name="connsiteY3004" fmla="*/ 503254 h 5955635"/>
              <a:gd name="connsiteX3005" fmla="*/ 5142594 w 6187971"/>
              <a:gd name="connsiteY3005" fmla="*/ 455652 h 5955635"/>
              <a:gd name="connsiteX3006" fmla="*/ 5015681 w 6187971"/>
              <a:gd name="connsiteY3006" fmla="*/ 380283 h 5955635"/>
              <a:gd name="connsiteX3007" fmla="*/ 5007749 w 6187971"/>
              <a:gd name="connsiteY3007" fmla="*/ 392184 h 5955635"/>
              <a:gd name="connsiteX3008" fmla="*/ 4983952 w 6187971"/>
              <a:gd name="connsiteY3008" fmla="*/ 380284 h 5955635"/>
              <a:gd name="connsiteX3009" fmla="*/ 4991884 w 6187971"/>
              <a:gd name="connsiteY3009" fmla="*/ 364416 h 5955635"/>
              <a:gd name="connsiteX3010" fmla="*/ 4916529 w 6187971"/>
              <a:gd name="connsiteY3010" fmla="*/ 328715 h 5955635"/>
              <a:gd name="connsiteX3011" fmla="*/ 4674600 w 6187971"/>
              <a:gd name="connsiteY3011" fmla="*/ 213679 h 5955635"/>
              <a:gd name="connsiteX3012" fmla="*/ 4761853 w 6187971"/>
              <a:gd name="connsiteY3012" fmla="*/ 229546 h 5955635"/>
              <a:gd name="connsiteX3013" fmla="*/ 4900665 w 6187971"/>
              <a:gd name="connsiteY3013" fmla="*/ 289047 h 5955635"/>
              <a:gd name="connsiteX3014" fmla="*/ 4892733 w 6187971"/>
              <a:gd name="connsiteY3014" fmla="*/ 285081 h 5955635"/>
              <a:gd name="connsiteX3015" fmla="*/ 4904631 w 6187971"/>
              <a:gd name="connsiteY3015" fmla="*/ 285081 h 5955635"/>
              <a:gd name="connsiteX3016" fmla="*/ 4908597 w 6187971"/>
              <a:gd name="connsiteY3016" fmla="*/ 285081 h 5955635"/>
              <a:gd name="connsiteX3017" fmla="*/ 4785650 w 6187971"/>
              <a:gd name="connsiteY3017" fmla="*/ 217645 h 5955635"/>
              <a:gd name="connsiteX3018" fmla="*/ 4722193 w 6187971"/>
              <a:gd name="connsiteY3018" fmla="*/ 185911 h 5955635"/>
              <a:gd name="connsiteX3019" fmla="*/ 1947650 w 6187971"/>
              <a:gd name="connsiteY3019" fmla="*/ 777856 h 5955635"/>
              <a:gd name="connsiteX3020" fmla="*/ 1935362 w 6187971"/>
              <a:gd name="connsiteY3020" fmla="*/ 791245 h 5955635"/>
              <a:gd name="connsiteX3021" fmla="*/ 1909737 w 6187971"/>
              <a:gd name="connsiteY3021" fmla="*/ 809082 h 5955635"/>
              <a:gd name="connsiteX3022" fmla="*/ 1904271 w 6187971"/>
              <a:gd name="connsiteY3022" fmla="*/ 805540 h 5955635"/>
              <a:gd name="connsiteX3023" fmla="*/ 1846987 w 6187971"/>
              <a:gd name="connsiteY3023" fmla="*/ 846036 h 5955635"/>
              <a:gd name="connsiteX3024" fmla="*/ 1850529 w 6187971"/>
              <a:gd name="connsiteY3024" fmla="*/ 840570 h 5955635"/>
              <a:gd name="connsiteX3025" fmla="*/ 1787779 w 6187971"/>
              <a:gd name="connsiteY3025" fmla="*/ 877524 h 5955635"/>
              <a:gd name="connsiteX3026" fmla="*/ 1784238 w 6187971"/>
              <a:gd name="connsiteY3026" fmla="*/ 882991 h 5955635"/>
              <a:gd name="connsiteX3027" fmla="*/ 1797750 w 6187971"/>
              <a:gd name="connsiteY3027" fmla="*/ 880104 h 5955635"/>
              <a:gd name="connsiteX3028" fmla="*/ 1770316 w 6187971"/>
              <a:gd name="connsiteY3028" fmla="*/ 897739 h 5955635"/>
              <a:gd name="connsiteX3029" fmla="*/ 1753457 w 6187971"/>
              <a:gd name="connsiteY3029" fmla="*/ 912815 h 5955635"/>
              <a:gd name="connsiteX3030" fmla="*/ 1753020 w 6187971"/>
              <a:gd name="connsiteY3030" fmla="*/ 913030 h 5955635"/>
              <a:gd name="connsiteX3031" fmla="*/ 1753224 w 6187971"/>
              <a:gd name="connsiteY3031" fmla="*/ 903157 h 5955635"/>
              <a:gd name="connsiteX3032" fmla="*/ 1742083 w 6187971"/>
              <a:gd name="connsiteY3032" fmla="*/ 906126 h 5955635"/>
              <a:gd name="connsiteX3033" fmla="*/ 1743445 w 6187971"/>
              <a:gd name="connsiteY3033" fmla="*/ 915254 h 5955635"/>
              <a:gd name="connsiteX3034" fmla="*/ 1742879 w 6187971"/>
              <a:gd name="connsiteY3034" fmla="*/ 918021 h 5955635"/>
              <a:gd name="connsiteX3035" fmla="*/ 1735613 w 6187971"/>
              <a:gd name="connsiteY3035" fmla="*/ 921596 h 5955635"/>
              <a:gd name="connsiteX3036" fmla="*/ 1666447 w 6187971"/>
              <a:gd name="connsiteY3036" fmla="*/ 941384 h 5955635"/>
              <a:gd name="connsiteX3037" fmla="*/ 1730595 w 6187971"/>
              <a:gd name="connsiteY3037" fmla="*/ 884660 h 5955635"/>
              <a:gd name="connsiteX3038" fmla="*/ 1900144 w 6187971"/>
              <a:gd name="connsiteY3038" fmla="*/ 799552 h 5955635"/>
              <a:gd name="connsiteX3039" fmla="*/ 1932099 w 6187971"/>
              <a:gd name="connsiteY3039" fmla="*/ 782795 h 5955635"/>
              <a:gd name="connsiteX3040" fmla="*/ 2248188 w 6187971"/>
              <a:gd name="connsiteY3040" fmla="*/ 634910 h 5955635"/>
              <a:gd name="connsiteX3041" fmla="*/ 2249855 w 6187971"/>
              <a:gd name="connsiteY3041" fmla="*/ 637515 h 5955635"/>
              <a:gd name="connsiteX3042" fmla="*/ 2245351 w 6187971"/>
              <a:gd name="connsiteY3042" fmla="*/ 638477 h 5955635"/>
              <a:gd name="connsiteX3043" fmla="*/ 2237306 w 6187971"/>
              <a:gd name="connsiteY3043" fmla="*/ 644906 h 5955635"/>
              <a:gd name="connsiteX3044" fmla="*/ 2241810 w 6187971"/>
              <a:gd name="connsiteY3044" fmla="*/ 643944 h 5955635"/>
              <a:gd name="connsiteX3045" fmla="*/ 2246313 w 6187971"/>
              <a:gd name="connsiteY3045" fmla="*/ 642981 h 5955635"/>
              <a:gd name="connsiteX3046" fmla="*/ 2139485 w 6187971"/>
              <a:gd name="connsiteY3046" fmla="*/ 694062 h 5955635"/>
              <a:gd name="connsiteX3047" fmla="*/ 2105648 w 6187971"/>
              <a:gd name="connsiteY3047" fmla="*/ 704456 h 5955635"/>
              <a:gd name="connsiteX3048" fmla="*/ 2080196 w 6187971"/>
              <a:gd name="connsiteY3048" fmla="*/ 714942 h 5955635"/>
              <a:gd name="connsiteX3049" fmla="*/ 2084254 w 6187971"/>
              <a:gd name="connsiteY3049" fmla="*/ 709377 h 5955635"/>
              <a:gd name="connsiteX3050" fmla="*/ 2119532 w 6187971"/>
              <a:gd name="connsiteY3050" fmla="*/ 682286 h 5955635"/>
              <a:gd name="connsiteX3051" fmla="*/ 2411064 w 6187971"/>
              <a:gd name="connsiteY3051" fmla="*/ 586743 h 5955635"/>
              <a:gd name="connsiteX3052" fmla="*/ 2413620 w 6187971"/>
              <a:gd name="connsiteY3052" fmla="*/ 588398 h 5955635"/>
              <a:gd name="connsiteX3053" fmla="*/ 2392061 w 6187971"/>
              <a:gd name="connsiteY3053" fmla="*/ 597714 h 5955635"/>
              <a:gd name="connsiteX3054" fmla="*/ 2374045 w 6187971"/>
              <a:gd name="connsiteY3054" fmla="*/ 601563 h 5955635"/>
              <a:gd name="connsiteX3055" fmla="*/ 2338013 w 6187971"/>
              <a:gd name="connsiteY3055" fmla="*/ 609261 h 5955635"/>
              <a:gd name="connsiteX3056" fmla="*/ 2275917 w 6187971"/>
              <a:gd name="connsiteY3056" fmla="*/ 627238 h 5955635"/>
              <a:gd name="connsiteX3057" fmla="*/ 2276204 w 6187971"/>
              <a:gd name="connsiteY3057" fmla="*/ 626130 h 5955635"/>
              <a:gd name="connsiteX3058" fmla="*/ 2387086 w 6187971"/>
              <a:gd name="connsiteY3058" fmla="*/ 592524 h 5955635"/>
              <a:gd name="connsiteX3059" fmla="*/ 2522905 w 6187971"/>
              <a:gd name="connsiteY3059" fmla="*/ 559776 h 5955635"/>
              <a:gd name="connsiteX3060" fmla="*/ 2540871 w 6187971"/>
              <a:gd name="connsiteY3060" fmla="*/ 556503 h 5955635"/>
              <a:gd name="connsiteX3061" fmla="*/ 2502340 w 6187971"/>
              <a:gd name="connsiteY3061" fmla="*/ 564735 h 5955635"/>
              <a:gd name="connsiteX3062" fmla="*/ 2659387 w 6187971"/>
              <a:gd name="connsiteY3062" fmla="*/ 432280 h 5955635"/>
              <a:gd name="connsiteX3063" fmla="*/ 2798433 w 6187971"/>
              <a:gd name="connsiteY3063" fmla="*/ 411539 h 5955635"/>
              <a:gd name="connsiteX3064" fmla="*/ 2817780 w 6187971"/>
              <a:gd name="connsiteY3064" fmla="*/ 409701 h 5955635"/>
              <a:gd name="connsiteX3065" fmla="*/ 2950086 w 6187971"/>
              <a:gd name="connsiteY3065" fmla="*/ 405117 h 5955635"/>
              <a:gd name="connsiteX3066" fmla="*/ 2996187 w 6187971"/>
              <a:gd name="connsiteY3066" fmla="*/ 398934 h 5955635"/>
              <a:gd name="connsiteX3067" fmla="*/ 3005378 w 6187971"/>
              <a:gd name="connsiteY3067" fmla="*/ 391284 h 5955635"/>
              <a:gd name="connsiteX3068" fmla="*/ 3093771 w 6187971"/>
              <a:gd name="connsiteY3068" fmla="*/ 385395 h 5955635"/>
              <a:gd name="connsiteX3069" fmla="*/ 3939070 w 6187971"/>
              <a:gd name="connsiteY3069" fmla="*/ 497975 h 5955635"/>
              <a:gd name="connsiteX3070" fmla="*/ 3925558 w 6187971"/>
              <a:gd name="connsiteY3070" fmla="*/ 500862 h 5955635"/>
              <a:gd name="connsiteX3071" fmla="*/ 4005322 w 6187971"/>
              <a:gd name="connsiteY3071" fmla="*/ 521498 h 5955635"/>
              <a:gd name="connsiteX3072" fmla="*/ 4101485 w 6187971"/>
              <a:gd name="connsiteY3072" fmla="*/ 552759 h 5955635"/>
              <a:gd name="connsiteX3073" fmla="*/ 4157765 w 6187971"/>
              <a:gd name="connsiteY3073" fmla="*/ 573703 h 5955635"/>
              <a:gd name="connsiteX3074" fmla="*/ 4158727 w 6187971"/>
              <a:gd name="connsiteY3074" fmla="*/ 578207 h 5955635"/>
              <a:gd name="connsiteX3075" fmla="*/ 4163231 w 6187971"/>
              <a:gd name="connsiteY3075" fmla="*/ 577244 h 5955635"/>
              <a:gd name="connsiteX3076" fmla="*/ 4168698 w 6187971"/>
              <a:gd name="connsiteY3076" fmla="*/ 580786 h 5955635"/>
              <a:gd name="connsiteX3077" fmla="*/ 4178668 w 6187971"/>
              <a:gd name="connsiteY3077" fmla="*/ 583366 h 5955635"/>
              <a:gd name="connsiteX3078" fmla="*/ 4204075 w 6187971"/>
              <a:gd name="connsiteY3078" fmla="*/ 592066 h 5955635"/>
              <a:gd name="connsiteX3079" fmla="*/ 4286726 w 6187971"/>
              <a:gd name="connsiteY3079" fmla="*/ 626215 h 5955635"/>
              <a:gd name="connsiteX3080" fmla="*/ 4318562 w 6187971"/>
              <a:gd name="connsiteY3080" fmla="*/ 642961 h 5955635"/>
              <a:gd name="connsiteX3081" fmla="*/ 4392203 w 6187971"/>
              <a:gd name="connsiteY3081" fmla="*/ 679034 h 5955635"/>
              <a:gd name="connsiteX3082" fmla="*/ 4387699 w 6187971"/>
              <a:gd name="connsiteY3082" fmla="*/ 679996 h 5955635"/>
              <a:gd name="connsiteX3083" fmla="*/ 4403136 w 6187971"/>
              <a:gd name="connsiteY3083" fmla="*/ 686117 h 5955635"/>
              <a:gd name="connsiteX3084" fmla="*/ 5230091 w 6187971"/>
              <a:gd name="connsiteY3084" fmla="*/ 1338337 h 5955635"/>
              <a:gd name="connsiteX3085" fmla="*/ 5771121 w 6187971"/>
              <a:gd name="connsiteY3085" fmla="*/ 2437834 h 5955635"/>
              <a:gd name="connsiteX3086" fmla="*/ 5762112 w 6187971"/>
              <a:gd name="connsiteY3086" fmla="*/ 2439759 h 5955635"/>
              <a:gd name="connsiteX3087" fmla="*/ 5684663 w 6187971"/>
              <a:gd name="connsiteY3087" fmla="*/ 2319726 h 5955635"/>
              <a:gd name="connsiteX3088" fmla="*/ 5684007 w 6187971"/>
              <a:gd name="connsiteY3088" fmla="*/ 2338705 h 5955635"/>
              <a:gd name="connsiteX3089" fmla="*/ 5657678 w 6187971"/>
              <a:gd name="connsiteY3089" fmla="*/ 2259556 h 5955635"/>
              <a:gd name="connsiteX3090" fmla="*/ 5622648 w 6187971"/>
              <a:gd name="connsiteY3090" fmla="*/ 2205815 h 5955635"/>
              <a:gd name="connsiteX3091" fmla="*/ 5623262 w 6187971"/>
              <a:gd name="connsiteY3091" fmla="*/ 2252780 h 5955635"/>
              <a:gd name="connsiteX3092" fmla="*/ 5617796 w 6187971"/>
              <a:gd name="connsiteY3092" fmla="*/ 2249238 h 5955635"/>
              <a:gd name="connsiteX3093" fmla="*/ 5616834 w 6187971"/>
              <a:gd name="connsiteY3093" fmla="*/ 2244735 h 5955635"/>
              <a:gd name="connsiteX3094" fmla="*/ 5615871 w 6187971"/>
              <a:gd name="connsiteY3094" fmla="*/ 2240230 h 5955635"/>
              <a:gd name="connsiteX3095" fmla="*/ 5613947 w 6187971"/>
              <a:gd name="connsiteY3095" fmla="*/ 2231223 h 5955635"/>
              <a:gd name="connsiteX3096" fmla="*/ 5610406 w 6187971"/>
              <a:gd name="connsiteY3096" fmla="*/ 2236688 h 5955635"/>
              <a:gd name="connsiteX3097" fmla="*/ 5611368 w 6187971"/>
              <a:gd name="connsiteY3097" fmla="*/ 2241193 h 5955635"/>
              <a:gd name="connsiteX3098" fmla="*/ 5612330 w 6187971"/>
              <a:gd name="connsiteY3098" fmla="*/ 2245697 h 5955635"/>
              <a:gd name="connsiteX3099" fmla="*/ 5610713 w 6187971"/>
              <a:gd name="connsiteY3099" fmla="*/ 2260171 h 5955635"/>
              <a:gd name="connsiteX3100" fmla="*/ 5616179 w 6187971"/>
              <a:gd name="connsiteY3100" fmla="*/ 2263712 h 5955635"/>
              <a:gd name="connsiteX3101" fmla="*/ 5615217 w 6187971"/>
              <a:gd name="connsiteY3101" fmla="*/ 2259209 h 5955635"/>
              <a:gd name="connsiteX3102" fmla="*/ 5618758 w 6187971"/>
              <a:gd name="connsiteY3102" fmla="*/ 2253742 h 5955635"/>
              <a:gd name="connsiteX3103" fmla="*/ 5621645 w 6187971"/>
              <a:gd name="connsiteY3103" fmla="*/ 2267254 h 5955635"/>
              <a:gd name="connsiteX3104" fmla="*/ 5622607 w 6187971"/>
              <a:gd name="connsiteY3104" fmla="*/ 2271759 h 5955635"/>
              <a:gd name="connsiteX3105" fmla="*/ 5607785 w 6187971"/>
              <a:gd name="connsiteY3105" fmla="*/ 2312602 h 5955635"/>
              <a:gd name="connsiteX3106" fmla="*/ 5591734 w 6187971"/>
              <a:gd name="connsiteY3106" fmla="*/ 2259516 h 5955635"/>
              <a:gd name="connsiteX3107" fmla="*/ 5577568 w 6187971"/>
              <a:gd name="connsiteY3107" fmla="*/ 2281381 h 5955635"/>
              <a:gd name="connsiteX3108" fmla="*/ 5509432 w 6187971"/>
              <a:gd name="connsiteY3108" fmla="*/ 2182907 h 5955635"/>
              <a:gd name="connsiteX3109" fmla="*/ 5508469 w 6187971"/>
              <a:gd name="connsiteY3109" fmla="*/ 2178402 h 5955635"/>
              <a:gd name="connsiteX3110" fmla="*/ 5506545 w 6187971"/>
              <a:gd name="connsiteY3110" fmla="*/ 2169395 h 5955635"/>
              <a:gd name="connsiteX3111" fmla="*/ 5501079 w 6187971"/>
              <a:gd name="connsiteY3111" fmla="*/ 2165852 h 5955635"/>
              <a:gd name="connsiteX3112" fmla="*/ 5476981 w 6187971"/>
              <a:gd name="connsiteY3112" fmla="*/ 2119196 h 5955635"/>
              <a:gd name="connsiteX3113" fmla="*/ 5468629 w 6187971"/>
              <a:gd name="connsiteY3113" fmla="*/ 2102141 h 5955635"/>
              <a:gd name="connsiteX3114" fmla="*/ 5463162 w 6187971"/>
              <a:gd name="connsiteY3114" fmla="*/ 2098599 h 5955635"/>
              <a:gd name="connsiteX3115" fmla="*/ 5462200 w 6187971"/>
              <a:gd name="connsiteY3115" fmla="*/ 2094096 h 5955635"/>
              <a:gd name="connsiteX3116" fmla="*/ 5457696 w 6187971"/>
              <a:gd name="connsiteY3116" fmla="*/ 2095058 h 5955635"/>
              <a:gd name="connsiteX3117" fmla="*/ 5456733 w 6187971"/>
              <a:gd name="connsiteY3117" fmla="*/ 2090554 h 5955635"/>
              <a:gd name="connsiteX3118" fmla="*/ 5443876 w 6187971"/>
              <a:gd name="connsiteY3118" fmla="*/ 2074462 h 5955635"/>
              <a:gd name="connsiteX3119" fmla="*/ 5442259 w 6187971"/>
              <a:gd name="connsiteY3119" fmla="*/ 2088936 h 5955635"/>
              <a:gd name="connsiteX3120" fmla="*/ 5431327 w 6187971"/>
              <a:gd name="connsiteY3120" fmla="*/ 2081853 h 5955635"/>
              <a:gd name="connsiteX3121" fmla="*/ 5418162 w 6187971"/>
              <a:gd name="connsiteY3121" fmla="*/ 2042279 h 5955635"/>
              <a:gd name="connsiteX3122" fmla="*/ 5359035 w 6187971"/>
              <a:gd name="connsiteY3122" fmla="*/ 1941880 h 5955635"/>
              <a:gd name="connsiteX3123" fmla="*/ 5344253 w 6187971"/>
              <a:gd name="connsiteY3123" fmla="*/ 1916780 h 5955635"/>
              <a:gd name="connsiteX3124" fmla="*/ 5293479 w 6187971"/>
              <a:gd name="connsiteY3124" fmla="*/ 1833435 h 5955635"/>
              <a:gd name="connsiteX3125" fmla="*/ 5290593 w 6187971"/>
              <a:gd name="connsiteY3125" fmla="*/ 1819923 h 5955635"/>
              <a:gd name="connsiteX3126" fmla="*/ 5279659 w 6187971"/>
              <a:gd name="connsiteY3126" fmla="*/ 1812840 h 5955635"/>
              <a:gd name="connsiteX3127" fmla="*/ 5283202 w 6187971"/>
              <a:gd name="connsiteY3127" fmla="*/ 1807373 h 5955635"/>
              <a:gd name="connsiteX3128" fmla="*/ 5242706 w 6187971"/>
              <a:gd name="connsiteY3128" fmla="*/ 1750090 h 5955635"/>
              <a:gd name="connsiteX3129" fmla="*/ 5251713 w 6187971"/>
              <a:gd name="connsiteY3129" fmla="*/ 1748165 h 5955635"/>
              <a:gd name="connsiteX3130" fmla="*/ 5235314 w 6187971"/>
              <a:gd name="connsiteY3130" fmla="*/ 1737540 h 5955635"/>
              <a:gd name="connsiteX3131" fmla="*/ 5215066 w 6187971"/>
              <a:gd name="connsiteY3131" fmla="*/ 1708898 h 5955635"/>
              <a:gd name="connsiteX3132" fmla="*/ 5214104 w 6187971"/>
              <a:gd name="connsiteY3132" fmla="*/ 1704395 h 5955635"/>
              <a:gd name="connsiteX3133" fmla="*/ 5218608 w 6187971"/>
              <a:gd name="connsiteY3133" fmla="*/ 1703433 h 5955635"/>
              <a:gd name="connsiteX3134" fmla="*/ 5223112 w 6187971"/>
              <a:gd name="connsiteY3134" fmla="*/ 1702470 h 5955635"/>
              <a:gd name="connsiteX3135" fmla="*/ 5222150 w 6187971"/>
              <a:gd name="connsiteY3135" fmla="*/ 1697966 h 5955635"/>
              <a:gd name="connsiteX3136" fmla="*/ 5212834 w 6187971"/>
              <a:gd name="connsiteY3136" fmla="*/ 1676408 h 5955635"/>
              <a:gd name="connsiteX3137" fmla="*/ 5217338 w 6187971"/>
              <a:gd name="connsiteY3137" fmla="*/ 1675445 h 5955635"/>
              <a:gd name="connsiteX3138" fmla="*/ 5216376 w 6187971"/>
              <a:gd name="connsiteY3138" fmla="*/ 1670942 h 5955635"/>
              <a:gd name="connsiteX3139" fmla="*/ 5210910 w 6187971"/>
              <a:gd name="connsiteY3139" fmla="*/ 1667400 h 5955635"/>
              <a:gd name="connsiteX3140" fmla="*/ 5156595 w 6187971"/>
              <a:gd name="connsiteY3140" fmla="*/ 1589521 h 5955635"/>
              <a:gd name="connsiteX3141" fmla="*/ 5088767 w 6187971"/>
              <a:gd name="connsiteY3141" fmla="*/ 1514530 h 5955635"/>
              <a:gd name="connsiteX3142" fmla="*/ 5031871 w 6187971"/>
              <a:gd name="connsiteY3142" fmla="*/ 1446621 h 5955635"/>
              <a:gd name="connsiteX3143" fmla="*/ 4977555 w 6187971"/>
              <a:gd name="connsiteY3143" fmla="*/ 1368743 h 5955635"/>
              <a:gd name="connsiteX3144" fmla="*/ 4950224 w 6187971"/>
              <a:gd name="connsiteY3144" fmla="*/ 1351033 h 5955635"/>
              <a:gd name="connsiteX3145" fmla="*/ 4949261 w 6187971"/>
              <a:gd name="connsiteY3145" fmla="*/ 1346529 h 5955635"/>
              <a:gd name="connsiteX3146" fmla="*/ 4942833 w 6187971"/>
              <a:gd name="connsiteY3146" fmla="*/ 1338484 h 5955635"/>
              <a:gd name="connsiteX3147" fmla="*/ 4939291 w 6187971"/>
              <a:gd name="connsiteY3147" fmla="*/ 1343950 h 5955635"/>
              <a:gd name="connsiteX3148" fmla="*/ 4736115 w 6187971"/>
              <a:gd name="connsiteY3148" fmla="*/ 1142457 h 5955635"/>
              <a:gd name="connsiteX3149" fmla="*/ 4735152 w 6187971"/>
              <a:gd name="connsiteY3149" fmla="*/ 1137953 h 5955635"/>
              <a:gd name="connsiteX3150" fmla="*/ 4778882 w 6187971"/>
              <a:gd name="connsiteY3150" fmla="*/ 1166287 h 5955635"/>
              <a:gd name="connsiteX3151" fmla="*/ 4782731 w 6187971"/>
              <a:gd name="connsiteY3151" fmla="*/ 1184304 h 5955635"/>
              <a:gd name="connsiteX3152" fmla="*/ 4821959 w 6187971"/>
              <a:gd name="connsiteY3152" fmla="*/ 1213600 h 5955635"/>
              <a:gd name="connsiteX3153" fmla="*/ 4857643 w 6187971"/>
              <a:gd name="connsiteY3153" fmla="*/ 1248362 h 5955635"/>
              <a:gd name="connsiteX3154" fmla="*/ 4916156 w 6187971"/>
              <a:gd name="connsiteY3154" fmla="*/ 1301797 h 5955635"/>
              <a:gd name="connsiteX3155" fmla="*/ 4953765 w 6187971"/>
              <a:gd name="connsiteY3155" fmla="*/ 1345567 h 5955635"/>
              <a:gd name="connsiteX3156" fmla="*/ 5006812 w 6187971"/>
              <a:gd name="connsiteY3156" fmla="*/ 1395460 h 5955635"/>
              <a:gd name="connsiteX3157" fmla="*/ 5007774 w 6187971"/>
              <a:gd name="connsiteY3157" fmla="*/ 1399963 h 5955635"/>
              <a:gd name="connsiteX3158" fmla="*/ 5008736 w 6187971"/>
              <a:gd name="connsiteY3158" fmla="*/ 1404467 h 5955635"/>
              <a:gd name="connsiteX3159" fmla="*/ 5013240 w 6187971"/>
              <a:gd name="connsiteY3159" fmla="*/ 1403505 h 5955635"/>
              <a:gd name="connsiteX3160" fmla="*/ 5027059 w 6187971"/>
              <a:gd name="connsiteY3160" fmla="*/ 1424100 h 5955635"/>
              <a:gd name="connsiteX3161" fmla="*/ 5028022 w 6187971"/>
              <a:gd name="connsiteY3161" fmla="*/ 1428605 h 5955635"/>
              <a:gd name="connsiteX3162" fmla="*/ 5033488 w 6187971"/>
              <a:gd name="connsiteY3162" fmla="*/ 1432147 h 5955635"/>
              <a:gd name="connsiteX3163" fmla="*/ 5032526 w 6187971"/>
              <a:gd name="connsiteY3163" fmla="*/ 1427642 h 5955635"/>
              <a:gd name="connsiteX3164" fmla="*/ 5074640 w 6187971"/>
              <a:gd name="connsiteY3164" fmla="*/ 1470451 h 5955635"/>
              <a:gd name="connsiteX3165" fmla="*/ 5070135 w 6187971"/>
              <a:gd name="connsiteY3165" fmla="*/ 1471414 h 5955635"/>
              <a:gd name="connsiteX3166" fmla="*/ 5071097 w 6187971"/>
              <a:gd name="connsiteY3166" fmla="*/ 1475917 h 5955635"/>
              <a:gd name="connsiteX3167" fmla="*/ 5076564 w 6187971"/>
              <a:gd name="connsiteY3167" fmla="*/ 1479459 h 5955635"/>
              <a:gd name="connsiteX3168" fmla="*/ 5081068 w 6187971"/>
              <a:gd name="connsiteY3168" fmla="*/ 1478497 h 5955635"/>
              <a:gd name="connsiteX3169" fmla="*/ 5082031 w 6187971"/>
              <a:gd name="connsiteY3169" fmla="*/ 1483001 h 5955635"/>
              <a:gd name="connsiteX3170" fmla="*/ 5096812 w 6187971"/>
              <a:gd name="connsiteY3170" fmla="*/ 1508101 h 5955635"/>
              <a:gd name="connsiteX3171" fmla="*/ 5106783 w 6187971"/>
              <a:gd name="connsiteY3171" fmla="*/ 1510680 h 5955635"/>
              <a:gd name="connsiteX3172" fmla="*/ 5113211 w 6187971"/>
              <a:gd name="connsiteY3172" fmla="*/ 1518726 h 5955635"/>
              <a:gd name="connsiteX3173" fmla="*/ 5109670 w 6187971"/>
              <a:gd name="connsiteY3173" fmla="*/ 1524192 h 5955635"/>
              <a:gd name="connsiteX3174" fmla="*/ 5115135 w 6187971"/>
              <a:gd name="connsiteY3174" fmla="*/ 1527734 h 5955635"/>
              <a:gd name="connsiteX3175" fmla="*/ 5120602 w 6187971"/>
              <a:gd name="connsiteY3175" fmla="*/ 1531276 h 5955635"/>
              <a:gd name="connsiteX3176" fmla="*/ 5151783 w 6187971"/>
              <a:gd name="connsiteY3176" fmla="*/ 1567000 h 5955635"/>
              <a:gd name="connsiteX3177" fmla="*/ 5143430 w 6187971"/>
              <a:gd name="connsiteY3177" fmla="*/ 1549947 h 5955635"/>
              <a:gd name="connsiteX3178" fmla="*/ 5126069 w 6187971"/>
              <a:gd name="connsiteY3178" fmla="*/ 1534818 h 5955635"/>
              <a:gd name="connsiteX3179" fmla="*/ 5125106 w 6187971"/>
              <a:gd name="connsiteY3179" fmla="*/ 1530313 h 5955635"/>
              <a:gd name="connsiteX3180" fmla="*/ 5124144 w 6187971"/>
              <a:gd name="connsiteY3180" fmla="*/ 1525809 h 5955635"/>
              <a:gd name="connsiteX3181" fmla="*/ 5117715 w 6187971"/>
              <a:gd name="connsiteY3181" fmla="*/ 1517764 h 5955635"/>
              <a:gd name="connsiteX3182" fmla="*/ 5087496 w 6187971"/>
              <a:gd name="connsiteY3182" fmla="*/ 1486543 h 5955635"/>
              <a:gd name="connsiteX3183" fmla="*/ 5085572 w 6187971"/>
              <a:gd name="connsiteY3183" fmla="*/ 1477535 h 5955635"/>
              <a:gd name="connsiteX3184" fmla="*/ 5084609 w 6187971"/>
              <a:gd name="connsiteY3184" fmla="*/ 1473030 h 5955635"/>
              <a:gd name="connsiteX3185" fmla="*/ 5082685 w 6187971"/>
              <a:gd name="connsiteY3185" fmla="*/ 1464022 h 5955635"/>
              <a:gd name="connsiteX3186" fmla="*/ 5078182 w 6187971"/>
              <a:gd name="connsiteY3186" fmla="*/ 1464985 h 5955635"/>
              <a:gd name="connsiteX3187" fmla="*/ 5073677 w 6187971"/>
              <a:gd name="connsiteY3187" fmla="*/ 1465947 h 5955635"/>
              <a:gd name="connsiteX3188" fmla="*/ 5056316 w 6187971"/>
              <a:gd name="connsiteY3188" fmla="*/ 1450817 h 5955635"/>
              <a:gd name="connsiteX3189" fmla="*/ 5037030 w 6187971"/>
              <a:gd name="connsiteY3189" fmla="*/ 1426680 h 5955635"/>
              <a:gd name="connsiteX3190" fmla="*/ 5036068 w 6187971"/>
              <a:gd name="connsiteY3190" fmla="*/ 1422176 h 5955635"/>
              <a:gd name="connsiteX3191" fmla="*/ 5035106 w 6187971"/>
              <a:gd name="connsiteY3191" fmla="*/ 1417673 h 5955635"/>
              <a:gd name="connsiteX3192" fmla="*/ 5017744 w 6187971"/>
              <a:gd name="connsiteY3192" fmla="*/ 1402543 h 5955635"/>
              <a:gd name="connsiteX3193" fmla="*/ 5023210 w 6187971"/>
              <a:gd name="connsiteY3193" fmla="*/ 1406085 h 5955635"/>
              <a:gd name="connsiteX3194" fmla="*/ 5022248 w 6187971"/>
              <a:gd name="connsiteY3194" fmla="*/ 1401581 h 5955635"/>
              <a:gd name="connsiteX3195" fmla="*/ 5016781 w 6187971"/>
              <a:gd name="connsiteY3195" fmla="*/ 1398039 h 5955635"/>
              <a:gd name="connsiteX3196" fmla="*/ 5011316 w 6187971"/>
              <a:gd name="connsiteY3196" fmla="*/ 1394497 h 5955635"/>
              <a:gd name="connsiteX3197" fmla="*/ 5003925 w 6187971"/>
              <a:gd name="connsiteY3197" fmla="*/ 1381948 h 5955635"/>
              <a:gd name="connsiteX3198" fmla="*/ 4992992 w 6187971"/>
              <a:gd name="connsiteY3198" fmla="*/ 1374863 h 5955635"/>
              <a:gd name="connsiteX3199" fmla="*/ 5002962 w 6187971"/>
              <a:gd name="connsiteY3199" fmla="*/ 1377443 h 5955635"/>
              <a:gd name="connsiteX3200" fmla="*/ 4986564 w 6187971"/>
              <a:gd name="connsiteY3200" fmla="*/ 1366818 h 5955635"/>
              <a:gd name="connsiteX3201" fmla="*/ 4968240 w 6187971"/>
              <a:gd name="connsiteY3201" fmla="*/ 1347184 h 5955635"/>
              <a:gd name="connsiteX3202" fmla="*/ 4981752 w 6187971"/>
              <a:gd name="connsiteY3202" fmla="*/ 1344297 h 5955635"/>
              <a:gd name="connsiteX3203" fmla="*/ 4959887 w 6187971"/>
              <a:gd name="connsiteY3203" fmla="*/ 1330131 h 5955635"/>
              <a:gd name="connsiteX3204" fmla="*/ 4964391 w 6187971"/>
              <a:gd name="connsiteY3204" fmla="*/ 1329169 h 5955635"/>
              <a:gd name="connsiteX3205" fmla="*/ 4963429 w 6187971"/>
              <a:gd name="connsiteY3205" fmla="*/ 1324664 h 5955635"/>
              <a:gd name="connsiteX3206" fmla="*/ 4957962 w 6187971"/>
              <a:gd name="connsiteY3206" fmla="*/ 1321122 h 5955635"/>
              <a:gd name="connsiteX3207" fmla="*/ 4941563 w 6187971"/>
              <a:gd name="connsiteY3207" fmla="*/ 1310497 h 5955635"/>
              <a:gd name="connsiteX3208" fmla="*/ 4935134 w 6187971"/>
              <a:gd name="connsiteY3208" fmla="*/ 1302452 h 5955635"/>
              <a:gd name="connsiteX3209" fmla="*/ 4929668 w 6187971"/>
              <a:gd name="connsiteY3209" fmla="*/ 1298910 h 5955635"/>
              <a:gd name="connsiteX3210" fmla="*/ 4930630 w 6187971"/>
              <a:gd name="connsiteY3210" fmla="*/ 1303414 h 5955635"/>
              <a:gd name="connsiteX3211" fmla="*/ 4931592 w 6187971"/>
              <a:gd name="connsiteY3211" fmla="*/ 1307917 h 5955635"/>
              <a:gd name="connsiteX3212" fmla="*/ 4901375 w 6187971"/>
              <a:gd name="connsiteY3212" fmla="*/ 1276697 h 5955635"/>
              <a:gd name="connsiteX3213" fmla="*/ 4915849 w 6187971"/>
              <a:gd name="connsiteY3213" fmla="*/ 1278314 h 5955635"/>
              <a:gd name="connsiteX3214" fmla="*/ 4883050 w 6187971"/>
              <a:gd name="connsiteY3214" fmla="*/ 1257063 h 5955635"/>
              <a:gd name="connsiteX3215" fmla="*/ 4852832 w 6187971"/>
              <a:gd name="connsiteY3215" fmla="*/ 1225842 h 5955635"/>
              <a:gd name="connsiteX3216" fmla="*/ 4858299 w 6187971"/>
              <a:gd name="connsiteY3216" fmla="*/ 1229384 h 5955635"/>
              <a:gd name="connsiteX3217" fmla="*/ 4862802 w 6187971"/>
              <a:gd name="connsiteY3217" fmla="*/ 1228422 h 5955635"/>
              <a:gd name="connsiteX3218" fmla="*/ 4867307 w 6187971"/>
              <a:gd name="connsiteY3218" fmla="*/ 1227460 h 5955635"/>
              <a:gd name="connsiteX3219" fmla="*/ 4860878 w 6187971"/>
              <a:gd name="connsiteY3219" fmla="*/ 1219413 h 5955635"/>
              <a:gd name="connsiteX3220" fmla="*/ 4865382 w 6187971"/>
              <a:gd name="connsiteY3220" fmla="*/ 1218451 h 5955635"/>
              <a:gd name="connsiteX3221" fmla="*/ 4870849 w 6187971"/>
              <a:gd name="connsiteY3221" fmla="*/ 1221993 h 5955635"/>
              <a:gd name="connsiteX3222" fmla="*/ 4871811 w 6187971"/>
              <a:gd name="connsiteY3222" fmla="*/ 1226498 h 5955635"/>
              <a:gd name="connsiteX3223" fmla="*/ 4877276 w 6187971"/>
              <a:gd name="connsiteY3223" fmla="*/ 1230039 h 5955635"/>
              <a:gd name="connsiteX3224" fmla="*/ 4882743 w 6187971"/>
              <a:gd name="connsiteY3224" fmla="*/ 1233581 h 5955635"/>
              <a:gd name="connsiteX3225" fmla="*/ 5003618 w 6187971"/>
              <a:gd name="connsiteY3225" fmla="*/ 1358465 h 5955635"/>
              <a:gd name="connsiteX3226" fmla="*/ 5004580 w 6187971"/>
              <a:gd name="connsiteY3226" fmla="*/ 1362969 h 5955635"/>
              <a:gd name="connsiteX3227" fmla="*/ 5010045 w 6187971"/>
              <a:gd name="connsiteY3227" fmla="*/ 1366510 h 5955635"/>
              <a:gd name="connsiteX3228" fmla="*/ 5033836 w 6187971"/>
              <a:gd name="connsiteY3228" fmla="*/ 1389686 h 5955635"/>
              <a:gd name="connsiteX3229" fmla="*/ 5041227 w 6187971"/>
              <a:gd name="connsiteY3229" fmla="*/ 1402236 h 5955635"/>
              <a:gd name="connsiteX3230" fmla="*/ 5046693 w 6187971"/>
              <a:gd name="connsiteY3230" fmla="*/ 1405777 h 5955635"/>
              <a:gd name="connsiteX3231" fmla="*/ 5075949 w 6187971"/>
              <a:gd name="connsiteY3231" fmla="*/ 1432494 h 5955635"/>
              <a:gd name="connsiteX3232" fmla="*/ 5081416 w 6187971"/>
              <a:gd name="connsiteY3232" fmla="*/ 1436036 h 5955635"/>
              <a:gd name="connsiteX3233" fmla="*/ 5084302 w 6187971"/>
              <a:gd name="connsiteY3233" fmla="*/ 1449548 h 5955635"/>
              <a:gd name="connsiteX3234" fmla="*/ 5113559 w 6187971"/>
              <a:gd name="connsiteY3234" fmla="*/ 1476265 h 5955635"/>
              <a:gd name="connsiteX3235" fmla="*/ 5119025 w 6187971"/>
              <a:gd name="connsiteY3235" fmla="*/ 1479807 h 5955635"/>
              <a:gd name="connsiteX3236" fmla="*/ 5119987 w 6187971"/>
              <a:gd name="connsiteY3236" fmla="*/ 1484311 h 5955635"/>
              <a:gd name="connsiteX3237" fmla="*/ 5205484 w 6187971"/>
              <a:gd name="connsiteY3237" fmla="*/ 1597915 h 5955635"/>
              <a:gd name="connsiteX3238" fmla="*/ 5217379 w 6187971"/>
              <a:gd name="connsiteY3238" fmla="*/ 1609503 h 5955635"/>
              <a:gd name="connsiteX3239" fmla="*/ 5220266 w 6187971"/>
              <a:gd name="connsiteY3239" fmla="*/ 1623015 h 5955635"/>
              <a:gd name="connsiteX3240" fmla="*/ 5229274 w 6187971"/>
              <a:gd name="connsiteY3240" fmla="*/ 1621090 h 5955635"/>
              <a:gd name="connsiteX3241" fmla="*/ 5235702 w 6187971"/>
              <a:gd name="connsiteY3241" fmla="*/ 1629136 h 5955635"/>
              <a:gd name="connsiteX3242" fmla="*/ 5271695 w 6187971"/>
              <a:gd name="connsiteY3242" fmla="*/ 1687381 h 5955635"/>
              <a:gd name="connsiteX3243" fmla="*/ 5272657 w 6187971"/>
              <a:gd name="connsiteY3243" fmla="*/ 1691885 h 5955635"/>
              <a:gd name="connsiteX3244" fmla="*/ 5274581 w 6187971"/>
              <a:gd name="connsiteY3244" fmla="*/ 1700893 h 5955635"/>
              <a:gd name="connsiteX3245" fmla="*/ 5279086 w 6187971"/>
              <a:gd name="connsiteY3245" fmla="*/ 1699931 h 5955635"/>
              <a:gd name="connsiteX3246" fmla="*/ 5325048 w 6187971"/>
              <a:gd name="connsiteY3246" fmla="*/ 1760755 h 5955635"/>
              <a:gd name="connsiteX3247" fmla="*/ 5380326 w 6187971"/>
              <a:gd name="connsiteY3247" fmla="*/ 1843138 h 5955635"/>
              <a:gd name="connsiteX3248" fmla="*/ 5408928 w 6187971"/>
              <a:gd name="connsiteY3248" fmla="*/ 1888834 h 5955635"/>
              <a:gd name="connsiteX3249" fmla="*/ 5409890 w 6187971"/>
              <a:gd name="connsiteY3249" fmla="*/ 1893338 h 5955635"/>
              <a:gd name="connsiteX3250" fmla="*/ 5410852 w 6187971"/>
              <a:gd name="connsiteY3250" fmla="*/ 1897842 h 5955635"/>
              <a:gd name="connsiteX3251" fmla="*/ 5411815 w 6187971"/>
              <a:gd name="connsiteY3251" fmla="*/ 1902346 h 5955635"/>
              <a:gd name="connsiteX3252" fmla="*/ 5416318 w 6187971"/>
              <a:gd name="connsiteY3252" fmla="*/ 1901384 h 5955635"/>
              <a:gd name="connsiteX3253" fmla="*/ 5426289 w 6187971"/>
              <a:gd name="connsiteY3253" fmla="*/ 1903964 h 5955635"/>
              <a:gd name="connsiteX3254" fmla="*/ 5442032 w 6187971"/>
              <a:gd name="connsiteY3254" fmla="*/ 1933567 h 5955635"/>
              <a:gd name="connsiteX3255" fmla="*/ 5452966 w 6187971"/>
              <a:gd name="connsiteY3255" fmla="*/ 1940651 h 5955635"/>
              <a:gd name="connsiteX3256" fmla="*/ 5418898 w 6187971"/>
              <a:gd name="connsiteY3256" fmla="*/ 1891414 h 5955635"/>
              <a:gd name="connsiteX3257" fmla="*/ 5416973 w 6187971"/>
              <a:gd name="connsiteY3257" fmla="*/ 1882405 h 5955635"/>
              <a:gd name="connsiteX3258" fmla="*/ 5411507 w 6187971"/>
              <a:gd name="connsiteY3258" fmla="*/ 1878863 h 5955635"/>
              <a:gd name="connsiteX3259" fmla="*/ 5373590 w 6187971"/>
              <a:gd name="connsiteY3259" fmla="*/ 1811610 h 5955635"/>
              <a:gd name="connsiteX3260" fmla="*/ 5274930 w 6187971"/>
              <a:gd name="connsiteY3260" fmla="*/ 1658432 h 5955635"/>
              <a:gd name="connsiteX3261" fmla="*/ 5173689 w 6187971"/>
              <a:gd name="connsiteY3261" fmla="*/ 1515224 h 5955635"/>
              <a:gd name="connsiteX3262" fmla="*/ 5155366 w 6187971"/>
              <a:gd name="connsiteY3262" fmla="*/ 1495591 h 5955635"/>
              <a:gd name="connsiteX3263" fmla="*/ 5077260 w 6187971"/>
              <a:gd name="connsiteY3263" fmla="*/ 1394538 h 5955635"/>
              <a:gd name="connsiteX3264" fmla="*/ 5047041 w 6187971"/>
              <a:gd name="connsiteY3264" fmla="*/ 1363316 h 5955635"/>
              <a:gd name="connsiteX3265" fmla="*/ 4981137 w 6187971"/>
              <a:gd name="connsiteY3265" fmla="*/ 1297332 h 5955635"/>
              <a:gd name="connsiteX3266" fmla="*/ 4867654 w 6187971"/>
              <a:gd name="connsiteY3266" fmla="*/ 1184998 h 5955635"/>
              <a:gd name="connsiteX3267" fmla="*/ 4840323 w 6187971"/>
              <a:gd name="connsiteY3267" fmla="*/ 1167290 h 5955635"/>
              <a:gd name="connsiteX3268" fmla="*/ 4809142 w 6187971"/>
              <a:gd name="connsiteY3268" fmla="*/ 1131565 h 5955635"/>
              <a:gd name="connsiteX3269" fmla="*/ 4799171 w 6187971"/>
              <a:gd name="connsiteY3269" fmla="*/ 1128985 h 5955635"/>
              <a:gd name="connsiteX3270" fmla="*/ 4740659 w 6187971"/>
              <a:gd name="connsiteY3270" fmla="*/ 1075551 h 5955635"/>
              <a:gd name="connsiteX3271" fmla="*/ 4720718 w 6187971"/>
              <a:gd name="connsiteY3271" fmla="*/ 1070392 h 5955635"/>
              <a:gd name="connsiteX3272" fmla="*/ 4707860 w 6187971"/>
              <a:gd name="connsiteY3272" fmla="*/ 1054300 h 5955635"/>
              <a:gd name="connsiteX3273" fmla="*/ 4541946 w 6187971"/>
              <a:gd name="connsiteY3273" fmla="*/ 939039 h 5955635"/>
              <a:gd name="connsiteX3274" fmla="*/ 4469921 w 6187971"/>
              <a:gd name="connsiteY3274" fmla="*/ 888492 h 5955635"/>
              <a:gd name="connsiteX3275" fmla="*/ 4428114 w 6187971"/>
              <a:gd name="connsiteY3275" fmla="*/ 869166 h 5955635"/>
              <a:gd name="connsiteX3276" fmla="*/ 4416220 w 6187971"/>
              <a:gd name="connsiteY3276" fmla="*/ 857578 h 5955635"/>
              <a:gd name="connsiteX3277" fmla="*/ 4395317 w 6187971"/>
              <a:gd name="connsiteY3277" fmla="*/ 847916 h 5955635"/>
              <a:gd name="connsiteX3278" fmla="*/ 4394354 w 6187971"/>
              <a:gd name="connsiteY3278" fmla="*/ 843411 h 5955635"/>
              <a:gd name="connsiteX3279" fmla="*/ 4419762 w 6187971"/>
              <a:gd name="connsiteY3279" fmla="*/ 852112 h 5955635"/>
              <a:gd name="connsiteX3280" fmla="*/ 4420724 w 6187971"/>
              <a:gd name="connsiteY3280" fmla="*/ 856616 h 5955635"/>
              <a:gd name="connsiteX3281" fmla="*/ 4430694 w 6187971"/>
              <a:gd name="connsiteY3281" fmla="*/ 859196 h 5955635"/>
              <a:gd name="connsiteX3282" fmla="*/ 4435199 w 6187971"/>
              <a:gd name="connsiteY3282" fmla="*/ 858234 h 5955635"/>
              <a:gd name="connsiteX3283" fmla="*/ 4440664 w 6187971"/>
              <a:gd name="connsiteY3283" fmla="*/ 861775 h 5955635"/>
              <a:gd name="connsiteX3284" fmla="*/ 4445168 w 6187971"/>
              <a:gd name="connsiteY3284" fmla="*/ 860813 h 5955635"/>
              <a:gd name="connsiteX3285" fmla="*/ 4477005 w 6187971"/>
              <a:gd name="connsiteY3285" fmla="*/ 877560 h 5955635"/>
              <a:gd name="connsiteX3286" fmla="*/ 4482471 w 6187971"/>
              <a:gd name="connsiteY3286" fmla="*/ 881101 h 5955635"/>
              <a:gd name="connsiteX3287" fmla="*/ 4486975 w 6187971"/>
              <a:gd name="connsiteY3287" fmla="*/ 880139 h 5955635"/>
              <a:gd name="connsiteX3288" fmla="*/ 4487937 w 6187971"/>
              <a:gd name="connsiteY3288" fmla="*/ 884643 h 5955635"/>
              <a:gd name="connsiteX3289" fmla="*/ 4484395 w 6187971"/>
              <a:gd name="connsiteY3289" fmla="*/ 890110 h 5955635"/>
              <a:gd name="connsiteX3290" fmla="*/ 4507878 w 6187971"/>
              <a:gd name="connsiteY3290" fmla="*/ 889801 h 5955635"/>
              <a:gd name="connsiteX3291" fmla="*/ 4547105 w 6187971"/>
              <a:gd name="connsiteY3291" fmla="*/ 919098 h 5955635"/>
              <a:gd name="connsiteX3292" fmla="*/ 4542600 w 6187971"/>
              <a:gd name="connsiteY3292" fmla="*/ 920061 h 5955635"/>
              <a:gd name="connsiteX3293" fmla="*/ 4548067 w 6187971"/>
              <a:gd name="connsiteY3293" fmla="*/ 923603 h 5955635"/>
              <a:gd name="connsiteX3294" fmla="*/ 4533593 w 6187971"/>
              <a:gd name="connsiteY3294" fmla="*/ 921985 h 5955635"/>
              <a:gd name="connsiteX3295" fmla="*/ 4558999 w 6187971"/>
              <a:gd name="connsiteY3295" fmla="*/ 930686 h 5955635"/>
              <a:gd name="connsiteX3296" fmla="*/ 4565428 w 6187971"/>
              <a:gd name="connsiteY3296" fmla="*/ 938732 h 5955635"/>
              <a:gd name="connsiteX3297" fmla="*/ 4570895 w 6187971"/>
              <a:gd name="connsiteY3297" fmla="*/ 942274 h 5955635"/>
              <a:gd name="connsiteX3298" fmla="*/ 4574437 w 6187971"/>
              <a:gd name="connsiteY3298" fmla="*/ 936808 h 5955635"/>
              <a:gd name="connsiteX3299" fmla="*/ 4607235 w 6187971"/>
              <a:gd name="connsiteY3299" fmla="*/ 958058 h 5955635"/>
              <a:gd name="connsiteX3300" fmla="*/ 4612701 w 6187971"/>
              <a:gd name="connsiteY3300" fmla="*/ 961599 h 5955635"/>
              <a:gd name="connsiteX3301" fmla="*/ 4617205 w 6187971"/>
              <a:gd name="connsiteY3301" fmla="*/ 960637 h 5955635"/>
              <a:gd name="connsiteX3302" fmla="*/ 4721066 w 6187971"/>
              <a:gd name="connsiteY3302" fmla="*/ 1027932 h 5955635"/>
              <a:gd name="connsiteX3303" fmla="*/ 4728457 w 6187971"/>
              <a:gd name="connsiteY3303" fmla="*/ 1040481 h 5955635"/>
              <a:gd name="connsiteX3304" fmla="*/ 4738427 w 6187971"/>
              <a:gd name="connsiteY3304" fmla="*/ 1043060 h 5955635"/>
              <a:gd name="connsiteX3305" fmla="*/ 4817842 w 6187971"/>
              <a:gd name="connsiteY3305" fmla="*/ 1106158 h 5955635"/>
              <a:gd name="connsiteX3306" fmla="*/ 4898221 w 6187971"/>
              <a:gd name="connsiteY3306" fmla="*/ 1173759 h 5955635"/>
              <a:gd name="connsiteX3307" fmla="*/ 4905611 w 6187971"/>
              <a:gd name="connsiteY3307" fmla="*/ 1186309 h 5955635"/>
              <a:gd name="connsiteX3308" fmla="*/ 4909153 w 6187971"/>
              <a:gd name="connsiteY3308" fmla="*/ 1180842 h 5955635"/>
              <a:gd name="connsiteX3309" fmla="*/ 4951267 w 6187971"/>
              <a:gd name="connsiteY3309" fmla="*/ 1223651 h 5955635"/>
              <a:gd name="connsiteX3310" fmla="*/ 4980523 w 6187971"/>
              <a:gd name="connsiteY3310" fmla="*/ 1250367 h 5955635"/>
              <a:gd name="connsiteX3311" fmla="*/ 5028102 w 6187971"/>
              <a:gd name="connsiteY3311" fmla="*/ 1296718 h 5955635"/>
              <a:gd name="connsiteX3312" fmla="*/ 5088540 w 6187971"/>
              <a:gd name="connsiteY3312" fmla="*/ 1359160 h 5955635"/>
              <a:gd name="connsiteX3313" fmla="*/ 5090465 w 6187971"/>
              <a:gd name="connsiteY3313" fmla="*/ 1368168 h 5955635"/>
              <a:gd name="connsiteX3314" fmla="*/ 5152826 w 6187971"/>
              <a:gd name="connsiteY3314" fmla="*/ 1439619 h 5955635"/>
              <a:gd name="connsiteX3315" fmla="*/ 5163758 w 6187971"/>
              <a:gd name="connsiteY3315" fmla="*/ 1446702 h 5955635"/>
              <a:gd name="connsiteX3316" fmla="*/ 5190435 w 6187971"/>
              <a:gd name="connsiteY3316" fmla="*/ 1483389 h 5955635"/>
              <a:gd name="connsiteX3317" fmla="*/ 5213263 w 6187971"/>
              <a:gd name="connsiteY3317" fmla="*/ 1502060 h 5955635"/>
              <a:gd name="connsiteX3318" fmla="*/ 5270466 w 6187971"/>
              <a:gd name="connsiteY3318" fmla="*/ 1593451 h 5955635"/>
              <a:gd name="connsiteX3319" fmla="*/ 5352421 w 6187971"/>
              <a:gd name="connsiteY3319" fmla="*/ 1712521 h 5955635"/>
              <a:gd name="connsiteX3320" fmla="*/ 5378135 w 6187971"/>
              <a:gd name="connsiteY3320" fmla="*/ 1744704 h 5955635"/>
              <a:gd name="connsiteX3321" fmla="*/ 5372669 w 6187971"/>
              <a:gd name="connsiteY3321" fmla="*/ 1741162 h 5955635"/>
              <a:gd name="connsiteX3322" fmla="*/ 5401270 w 6187971"/>
              <a:gd name="connsiteY3322" fmla="*/ 1786858 h 5955635"/>
              <a:gd name="connsiteX3323" fmla="*/ 5404157 w 6187971"/>
              <a:gd name="connsiteY3323" fmla="*/ 1800370 h 5955635"/>
              <a:gd name="connsiteX3324" fmla="*/ 5479989 w 6187971"/>
              <a:gd name="connsiteY3324" fmla="*/ 1934877 h 5955635"/>
              <a:gd name="connsiteX3325" fmla="*/ 5475486 w 6187971"/>
              <a:gd name="connsiteY3325" fmla="*/ 1935839 h 5955635"/>
              <a:gd name="connsiteX3326" fmla="*/ 5476448 w 6187971"/>
              <a:gd name="connsiteY3326" fmla="*/ 1940343 h 5955635"/>
              <a:gd name="connsiteX3327" fmla="*/ 5481913 w 6187971"/>
              <a:gd name="connsiteY3327" fmla="*/ 1943885 h 5955635"/>
              <a:gd name="connsiteX3328" fmla="*/ 5506012 w 6187971"/>
              <a:gd name="connsiteY3328" fmla="*/ 1990543 h 5955635"/>
              <a:gd name="connsiteX3329" fmla="*/ 5506974 w 6187971"/>
              <a:gd name="connsiteY3329" fmla="*/ 1995046 h 5955635"/>
              <a:gd name="connsiteX3330" fmla="*/ 5507936 w 6187971"/>
              <a:gd name="connsiteY3330" fmla="*/ 1999551 h 5955635"/>
              <a:gd name="connsiteX3331" fmla="*/ 5512440 w 6187971"/>
              <a:gd name="connsiteY3331" fmla="*/ 1998588 h 5955635"/>
              <a:gd name="connsiteX3332" fmla="*/ 5511478 w 6187971"/>
              <a:gd name="connsiteY3332" fmla="*/ 1994084 h 5955635"/>
              <a:gd name="connsiteX3333" fmla="*/ 5519831 w 6187971"/>
              <a:gd name="connsiteY3333" fmla="*/ 2011138 h 5955635"/>
              <a:gd name="connsiteX3334" fmla="*/ 5528839 w 6187971"/>
              <a:gd name="connsiteY3334" fmla="*/ 2009213 h 5955635"/>
              <a:gd name="connsiteX3335" fmla="*/ 5521448 w 6187971"/>
              <a:gd name="connsiteY3335" fmla="*/ 1996664 h 5955635"/>
              <a:gd name="connsiteX3336" fmla="*/ 5525952 w 6187971"/>
              <a:gd name="connsiteY3336" fmla="*/ 1995701 h 5955635"/>
              <a:gd name="connsiteX3337" fmla="*/ 5500238 w 6187971"/>
              <a:gd name="connsiteY3337" fmla="*/ 1963519 h 5955635"/>
              <a:gd name="connsiteX3338" fmla="*/ 5498313 w 6187971"/>
              <a:gd name="connsiteY3338" fmla="*/ 1954510 h 5955635"/>
              <a:gd name="connsiteX3339" fmla="*/ 5497351 w 6187971"/>
              <a:gd name="connsiteY3339" fmla="*/ 1950007 h 5955635"/>
              <a:gd name="connsiteX3340" fmla="*/ 5496389 w 6187971"/>
              <a:gd name="connsiteY3340" fmla="*/ 1945502 h 5955635"/>
              <a:gd name="connsiteX3341" fmla="*/ 5491884 w 6187971"/>
              <a:gd name="connsiteY3341" fmla="*/ 1946465 h 5955635"/>
              <a:gd name="connsiteX3342" fmla="*/ 5489960 w 6187971"/>
              <a:gd name="connsiteY3342" fmla="*/ 1937456 h 5955635"/>
              <a:gd name="connsiteX3343" fmla="*/ 5499931 w 6187971"/>
              <a:gd name="connsiteY3343" fmla="*/ 1940036 h 5955635"/>
              <a:gd name="connsiteX3344" fmla="*/ 5492540 w 6187971"/>
              <a:gd name="connsiteY3344" fmla="*/ 1927486 h 5955635"/>
              <a:gd name="connsiteX3345" fmla="*/ 5491577 w 6187971"/>
              <a:gd name="connsiteY3345" fmla="*/ 1922981 h 5955635"/>
              <a:gd name="connsiteX3346" fmla="*/ 5490615 w 6187971"/>
              <a:gd name="connsiteY3346" fmla="*/ 1918478 h 5955635"/>
              <a:gd name="connsiteX3347" fmla="*/ 5489653 w 6187971"/>
              <a:gd name="connsiteY3347" fmla="*/ 1913974 h 5955635"/>
              <a:gd name="connsiteX3348" fmla="*/ 5481299 w 6187971"/>
              <a:gd name="connsiteY3348" fmla="*/ 1896920 h 5955635"/>
              <a:gd name="connsiteX3349" fmla="*/ 5475833 w 6187971"/>
              <a:gd name="connsiteY3349" fmla="*/ 1893379 h 5955635"/>
              <a:gd name="connsiteX3350" fmla="*/ 5474871 w 6187971"/>
              <a:gd name="connsiteY3350" fmla="*/ 1888874 h 5955635"/>
              <a:gd name="connsiteX3351" fmla="*/ 5475833 w 6187971"/>
              <a:gd name="connsiteY3351" fmla="*/ 1893379 h 5955635"/>
              <a:gd name="connsiteX3352" fmla="*/ 5452699 w 6187971"/>
              <a:gd name="connsiteY3352" fmla="*/ 1851225 h 5955635"/>
              <a:gd name="connsiteX3353" fmla="*/ 5450774 w 6187971"/>
              <a:gd name="connsiteY3353" fmla="*/ 1842216 h 5955635"/>
              <a:gd name="connsiteX3354" fmla="*/ 5446270 w 6187971"/>
              <a:gd name="connsiteY3354" fmla="*/ 1843178 h 5955635"/>
              <a:gd name="connsiteX3355" fmla="*/ 5424098 w 6187971"/>
              <a:gd name="connsiteY3355" fmla="*/ 1805529 h 5955635"/>
              <a:gd name="connsiteX3356" fmla="*/ 5419593 w 6187971"/>
              <a:gd name="connsiteY3356" fmla="*/ 1806491 h 5955635"/>
              <a:gd name="connsiteX3357" fmla="*/ 5418631 w 6187971"/>
              <a:gd name="connsiteY3357" fmla="*/ 1801987 h 5955635"/>
              <a:gd name="connsiteX3358" fmla="*/ 5423135 w 6187971"/>
              <a:gd name="connsiteY3358" fmla="*/ 1801025 h 5955635"/>
              <a:gd name="connsiteX3359" fmla="*/ 5422173 w 6187971"/>
              <a:gd name="connsiteY3359" fmla="*/ 1796521 h 5955635"/>
              <a:gd name="connsiteX3360" fmla="*/ 5416707 w 6187971"/>
              <a:gd name="connsiteY3360" fmla="*/ 1792979 h 5955635"/>
              <a:gd name="connsiteX3361" fmla="*/ 5349226 w 6187971"/>
              <a:gd name="connsiteY3361" fmla="*/ 1675527 h 5955635"/>
              <a:gd name="connsiteX3362" fmla="*/ 5332520 w 6187971"/>
              <a:gd name="connsiteY3362" fmla="*/ 1641419 h 5955635"/>
              <a:gd name="connsiteX3363" fmla="*/ 5314197 w 6187971"/>
              <a:gd name="connsiteY3363" fmla="*/ 1621785 h 5955635"/>
              <a:gd name="connsiteX3364" fmla="*/ 5288482 w 6187971"/>
              <a:gd name="connsiteY3364" fmla="*/ 1589602 h 5955635"/>
              <a:gd name="connsiteX3365" fmla="*/ 5106557 w 6187971"/>
              <a:gd name="connsiteY3365" fmla="*/ 1355311 h 5955635"/>
              <a:gd name="connsiteX3366" fmla="*/ 5109135 w 6187971"/>
              <a:gd name="connsiteY3366" fmla="*/ 1345340 h 5955635"/>
              <a:gd name="connsiteX3367" fmla="*/ 5110098 w 6187971"/>
              <a:gd name="connsiteY3367" fmla="*/ 1349844 h 5955635"/>
              <a:gd name="connsiteX3368" fmla="*/ 5114602 w 6187971"/>
              <a:gd name="connsiteY3368" fmla="*/ 1348882 h 5955635"/>
              <a:gd name="connsiteX3369" fmla="*/ 5108173 w 6187971"/>
              <a:gd name="connsiteY3369" fmla="*/ 1340837 h 5955635"/>
              <a:gd name="connsiteX3370" fmla="*/ 5105286 w 6187971"/>
              <a:gd name="connsiteY3370" fmla="*/ 1327325 h 5955635"/>
              <a:gd name="connsiteX3371" fmla="*/ 5084383 w 6187971"/>
              <a:gd name="connsiteY3371" fmla="*/ 1317661 h 5955635"/>
              <a:gd name="connsiteX3372" fmla="*/ 5083421 w 6187971"/>
              <a:gd name="connsiteY3372" fmla="*/ 1313158 h 5955635"/>
              <a:gd name="connsiteX3373" fmla="*/ 5077955 w 6187971"/>
              <a:gd name="connsiteY3373" fmla="*/ 1309615 h 5955635"/>
              <a:gd name="connsiteX3374" fmla="*/ 5076993 w 6187971"/>
              <a:gd name="connsiteY3374" fmla="*/ 1305112 h 5955635"/>
              <a:gd name="connsiteX3375" fmla="*/ 5072489 w 6187971"/>
              <a:gd name="connsiteY3375" fmla="*/ 1306074 h 5955635"/>
              <a:gd name="connsiteX3376" fmla="*/ 5066060 w 6187971"/>
              <a:gd name="connsiteY3376" fmla="*/ 1298028 h 5955635"/>
              <a:gd name="connsiteX3377" fmla="*/ 5052241 w 6187971"/>
              <a:gd name="connsiteY3377" fmla="*/ 1277432 h 5955635"/>
              <a:gd name="connsiteX3378" fmla="*/ 5056745 w 6187971"/>
              <a:gd name="connsiteY3378" fmla="*/ 1276470 h 5955635"/>
              <a:gd name="connsiteX3379" fmla="*/ 5062211 w 6187971"/>
              <a:gd name="connsiteY3379" fmla="*/ 1280011 h 5955635"/>
              <a:gd name="connsiteX3380" fmla="*/ 5055783 w 6187971"/>
              <a:gd name="connsiteY3380" fmla="*/ 1271966 h 5955635"/>
              <a:gd name="connsiteX3381" fmla="*/ 5050316 w 6187971"/>
              <a:gd name="connsiteY3381" fmla="*/ 1268424 h 5955635"/>
              <a:gd name="connsiteX3382" fmla="*/ 5032955 w 6187971"/>
              <a:gd name="connsiteY3382" fmla="*/ 1253295 h 5955635"/>
              <a:gd name="connsiteX3383" fmla="*/ 5031993 w 6187971"/>
              <a:gd name="connsiteY3383" fmla="*/ 1248791 h 5955635"/>
              <a:gd name="connsiteX3384" fmla="*/ 5025564 w 6187971"/>
              <a:gd name="connsiteY3384" fmla="*/ 1240744 h 5955635"/>
              <a:gd name="connsiteX3385" fmla="*/ 5021059 w 6187971"/>
              <a:gd name="connsiteY3385" fmla="*/ 1241707 h 5955635"/>
              <a:gd name="connsiteX3386" fmla="*/ 5022022 w 6187971"/>
              <a:gd name="connsiteY3386" fmla="*/ 1246211 h 5955635"/>
              <a:gd name="connsiteX3387" fmla="*/ 5014631 w 6187971"/>
              <a:gd name="connsiteY3387" fmla="*/ 1233661 h 5955635"/>
              <a:gd name="connsiteX3388" fmla="*/ 5005623 w 6187971"/>
              <a:gd name="connsiteY3388" fmla="*/ 1235586 h 5955635"/>
              <a:gd name="connsiteX3389" fmla="*/ 5003698 w 6187971"/>
              <a:gd name="connsiteY3389" fmla="*/ 1226578 h 5955635"/>
              <a:gd name="connsiteX3390" fmla="*/ 4998232 w 6187971"/>
              <a:gd name="connsiteY3390" fmla="*/ 1223036 h 5955635"/>
              <a:gd name="connsiteX3391" fmla="*/ 4997269 w 6187971"/>
              <a:gd name="connsiteY3391" fmla="*/ 1218532 h 5955635"/>
              <a:gd name="connsiteX3392" fmla="*/ 4992766 w 6187971"/>
              <a:gd name="connsiteY3392" fmla="*/ 1219494 h 5955635"/>
              <a:gd name="connsiteX3393" fmla="*/ 4993728 w 6187971"/>
              <a:gd name="connsiteY3393" fmla="*/ 1223998 h 5955635"/>
              <a:gd name="connsiteX3394" fmla="*/ 4947111 w 6187971"/>
              <a:gd name="connsiteY3394" fmla="*/ 1182152 h 5955635"/>
              <a:gd name="connsiteX3395" fmla="*/ 4940682 w 6187971"/>
              <a:gd name="connsiteY3395" fmla="*/ 1174106 h 5955635"/>
              <a:gd name="connsiteX3396" fmla="*/ 4930712 w 6187971"/>
              <a:gd name="connsiteY3396" fmla="*/ 1171526 h 5955635"/>
              <a:gd name="connsiteX3397" fmla="*/ 4931467 w 6187971"/>
              <a:gd name="connsiteY3397" fmla="*/ 1175063 h 5955635"/>
              <a:gd name="connsiteX3398" fmla="*/ 4916930 w 6187971"/>
              <a:gd name="connsiteY3398" fmla="*/ 1163507 h 5955635"/>
              <a:gd name="connsiteX3399" fmla="*/ 4867695 w 6187971"/>
              <a:gd name="connsiteY3399" fmla="*/ 1119055 h 5955635"/>
              <a:gd name="connsiteX3400" fmla="*/ 4842287 w 6187971"/>
              <a:gd name="connsiteY3400" fmla="*/ 1110354 h 5955635"/>
              <a:gd name="connsiteX3401" fmla="*/ 4839401 w 6187971"/>
              <a:gd name="connsiteY3401" fmla="*/ 1096842 h 5955635"/>
              <a:gd name="connsiteX3402" fmla="*/ 4811106 w 6187971"/>
              <a:gd name="connsiteY3402" fmla="*/ 1074629 h 5955635"/>
              <a:gd name="connsiteX3403" fmla="*/ 4791166 w 6187971"/>
              <a:gd name="connsiteY3403" fmla="*/ 1069470 h 5955635"/>
              <a:gd name="connsiteX3404" fmla="*/ 4772842 w 6187971"/>
              <a:gd name="connsiteY3404" fmla="*/ 1049837 h 5955635"/>
              <a:gd name="connsiteX3405" fmla="*/ 4777346 w 6187971"/>
              <a:gd name="connsiteY3405" fmla="*/ 1048874 h 5955635"/>
              <a:gd name="connsiteX3406" fmla="*/ 4787317 w 6187971"/>
              <a:gd name="connsiteY3406" fmla="*/ 1051454 h 5955635"/>
              <a:gd name="connsiteX3407" fmla="*/ 4780888 w 6187971"/>
              <a:gd name="connsiteY3407" fmla="*/ 1043408 h 5955635"/>
              <a:gd name="connsiteX3408" fmla="*/ 4775422 w 6187971"/>
              <a:gd name="connsiteY3408" fmla="*/ 1039866 h 5955635"/>
              <a:gd name="connsiteX3409" fmla="*/ 4790858 w 6187971"/>
              <a:gd name="connsiteY3409" fmla="*/ 1045987 h 5955635"/>
              <a:gd name="connsiteX3410" fmla="*/ 4768993 w 6187971"/>
              <a:gd name="connsiteY3410" fmla="*/ 1031821 h 5955635"/>
              <a:gd name="connsiteX3411" fmla="*/ 4763527 w 6187971"/>
              <a:gd name="connsiteY3411" fmla="*/ 1028279 h 5955635"/>
              <a:gd name="connsiteX3412" fmla="*/ 4748090 w 6187971"/>
              <a:gd name="connsiteY3412" fmla="*/ 1022158 h 5955635"/>
              <a:gd name="connsiteX3413" fmla="*/ 4754519 w 6187971"/>
              <a:gd name="connsiteY3413" fmla="*/ 1030204 h 5955635"/>
              <a:gd name="connsiteX3414" fmla="*/ 4755481 w 6187971"/>
              <a:gd name="connsiteY3414" fmla="*/ 1034708 h 5955635"/>
              <a:gd name="connsiteX3415" fmla="*/ 4739082 w 6187971"/>
              <a:gd name="connsiteY3415" fmla="*/ 1024083 h 5955635"/>
              <a:gd name="connsiteX3416" fmla="*/ 4747435 w 6187971"/>
              <a:gd name="connsiteY3416" fmla="*/ 1041136 h 5955635"/>
              <a:gd name="connsiteX3417" fmla="*/ 4722683 w 6187971"/>
              <a:gd name="connsiteY3417" fmla="*/ 1013457 h 5955635"/>
              <a:gd name="connsiteX3418" fmla="*/ 4728150 w 6187971"/>
              <a:gd name="connsiteY3418" fmla="*/ 1016998 h 5955635"/>
              <a:gd name="connsiteX3419" fmla="*/ 4737157 w 6187971"/>
              <a:gd name="connsiteY3419" fmla="*/ 1015074 h 5955635"/>
              <a:gd name="connsiteX3420" fmla="*/ 4726225 w 6187971"/>
              <a:gd name="connsiteY3420" fmla="*/ 1007991 h 5955635"/>
              <a:gd name="connsiteX3421" fmla="*/ 4725263 w 6187971"/>
              <a:gd name="connsiteY3421" fmla="*/ 1003486 h 5955635"/>
              <a:gd name="connsiteX3422" fmla="*/ 4724301 w 6187971"/>
              <a:gd name="connsiteY3422" fmla="*/ 998982 h 5955635"/>
              <a:gd name="connsiteX3423" fmla="*/ 4728804 w 6187971"/>
              <a:gd name="connsiteY3423" fmla="*/ 998020 h 5955635"/>
              <a:gd name="connsiteX3424" fmla="*/ 4718834 w 6187971"/>
              <a:gd name="connsiteY3424" fmla="*/ 995441 h 5955635"/>
              <a:gd name="connsiteX3425" fmla="*/ 4713367 w 6187971"/>
              <a:gd name="connsiteY3425" fmla="*/ 991899 h 5955635"/>
              <a:gd name="connsiteX3426" fmla="*/ 4700511 w 6187971"/>
              <a:gd name="connsiteY3426" fmla="*/ 975807 h 5955635"/>
              <a:gd name="connsiteX3427" fmla="*/ 4705976 w 6187971"/>
              <a:gd name="connsiteY3427" fmla="*/ 979349 h 5955635"/>
              <a:gd name="connsiteX3428" fmla="*/ 4715947 w 6187971"/>
              <a:gd name="connsiteY3428" fmla="*/ 981929 h 5955635"/>
              <a:gd name="connsiteX3429" fmla="*/ 4704052 w 6187971"/>
              <a:gd name="connsiteY3429" fmla="*/ 970341 h 5955635"/>
              <a:gd name="connsiteX3430" fmla="*/ 4698586 w 6187971"/>
              <a:gd name="connsiteY3430" fmla="*/ 966799 h 5955635"/>
              <a:gd name="connsiteX3431" fmla="*/ 4693119 w 6187971"/>
              <a:gd name="connsiteY3431" fmla="*/ 963257 h 5955635"/>
              <a:gd name="connsiteX3432" fmla="*/ 4684112 w 6187971"/>
              <a:gd name="connsiteY3432" fmla="*/ 965182 h 5955635"/>
              <a:gd name="connsiteX3433" fmla="*/ 4690540 w 6187971"/>
              <a:gd name="connsiteY3433" fmla="*/ 973228 h 5955635"/>
              <a:gd name="connsiteX3434" fmla="*/ 4695044 w 6187971"/>
              <a:gd name="connsiteY3434" fmla="*/ 972266 h 5955635"/>
              <a:gd name="connsiteX3435" fmla="*/ 4700511 w 6187971"/>
              <a:gd name="connsiteY3435" fmla="*/ 975807 h 5955635"/>
              <a:gd name="connsiteX3436" fmla="*/ 4708863 w 6187971"/>
              <a:gd name="connsiteY3436" fmla="*/ 992861 h 5955635"/>
              <a:gd name="connsiteX3437" fmla="*/ 4703397 w 6187971"/>
              <a:gd name="connsiteY3437" fmla="*/ 989319 h 5955635"/>
              <a:gd name="connsiteX3438" fmla="*/ 4704360 w 6187971"/>
              <a:gd name="connsiteY3438" fmla="*/ 993823 h 5955635"/>
              <a:gd name="connsiteX3439" fmla="*/ 4705322 w 6187971"/>
              <a:gd name="connsiteY3439" fmla="*/ 998327 h 5955635"/>
              <a:gd name="connsiteX3440" fmla="*/ 4709825 w 6187971"/>
              <a:gd name="connsiteY3440" fmla="*/ 997365 h 5955635"/>
              <a:gd name="connsiteX3441" fmla="*/ 4715292 w 6187971"/>
              <a:gd name="connsiteY3441" fmla="*/ 1000907 h 5955635"/>
              <a:gd name="connsiteX3442" fmla="*/ 4710787 w 6187971"/>
              <a:gd name="connsiteY3442" fmla="*/ 1001869 h 5955635"/>
              <a:gd name="connsiteX3443" fmla="*/ 4716254 w 6187971"/>
              <a:gd name="connsiteY3443" fmla="*/ 1005411 h 5955635"/>
              <a:gd name="connsiteX3444" fmla="*/ 4717216 w 6187971"/>
              <a:gd name="connsiteY3444" fmla="*/ 1009915 h 5955635"/>
              <a:gd name="connsiteX3445" fmla="*/ 4678952 w 6187971"/>
              <a:gd name="connsiteY3445" fmla="*/ 985123 h 5955635"/>
              <a:gd name="connsiteX3446" fmla="*/ 4683456 w 6187971"/>
              <a:gd name="connsiteY3446" fmla="*/ 984160 h 5955635"/>
              <a:gd name="connsiteX3447" fmla="*/ 4687961 w 6187971"/>
              <a:gd name="connsiteY3447" fmla="*/ 983198 h 5955635"/>
              <a:gd name="connsiteX3448" fmla="*/ 4682494 w 6187971"/>
              <a:gd name="connsiteY3448" fmla="*/ 979656 h 5955635"/>
              <a:gd name="connsiteX3449" fmla="*/ 4677990 w 6187971"/>
              <a:gd name="connsiteY3449" fmla="*/ 980618 h 5955635"/>
              <a:gd name="connsiteX3450" fmla="*/ 4672523 w 6187971"/>
              <a:gd name="connsiteY3450" fmla="*/ 977077 h 5955635"/>
              <a:gd name="connsiteX3451" fmla="*/ 4659666 w 6187971"/>
              <a:gd name="connsiteY3451" fmla="*/ 960985 h 5955635"/>
              <a:gd name="connsiteX3452" fmla="*/ 4658704 w 6187971"/>
              <a:gd name="connsiteY3452" fmla="*/ 956481 h 5955635"/>
              <a:gd name="connsiteX3453" fmla="*/ 4653237 w 6187971"/>
              <a:gd name="connsiteY3453" fmla="*/ 952939 h 5955635"/>
              <a:gd name="connsiteX3454" fmla="*/ 4648733 w 6187971"/>
              <a:gd name="connsiteY3454" fmla="*/ 953901 h 5955635"/>
              <a:gd name="connsiteX3455" fmla="*/ 4649695 w 6187971"/>
              <a:gd name="connsiteY3455" fmla="*/ 958406 h 5955635"/>
              <a:gd name="connsiteX3456" fmla="*/ 4626869 w 6187971"/>
              <a:gd name="connsiteY3456" fmla="*/ 939735 h 5955635"/>
              <a:gd name="connsiteX3457" fmla="*/ 4621402 w 6187971"/>
              <a:gd name="connsiteY3457" fmla="*/ 936193 h 5955635"/>
              <a:gd name="connsiteX3458" fmla="*/ 4616898 w 6187971"/>
              <a:gd name="connsiteY3458" fmla="*/ 937155 h 5955635"/>
              <a:gd name="connsiteX3459" fmla="*/ 4617860 w 6187971"/>
              <a:gd name="connsiteY3459" fmla="*/ 941660 h 5955635"/>
              <a:gd name="connsiteX3460" fmla="*/ 4597919 w 6187971"/>
              <a:gd name="connsiteY3460" fmla="*/ 936500 h 5955635"/>
              <a:gd name="connsiteX3461" fmla="*/ 4529437 w 6187971"/>
              <a:gd name="connsiteY3461" fmla="*/ 880487 h 5955635"/>
              <a:gd name="connsiteX3462" fmla="*/ 4525895 w 6187971"/>
              <a:gd name="connsiteY3462" fmla="*/ 885952 h 5955635"/>
              <a:gd name="connsiteX3463" fmla="*/ 4524932 w 6187971"/>
              <a:gd name="connsiteY3463" fmla="*/ 881449 h 5955635"/>
              <a:gd name="connsiteX3464" fmla="*/ 4519466 w 6187971"/>
              <a:gd name="connsiteY3464" fmla="*/ 877907 h 5955635"/>
              <a:gd name="connsiteX3465" fmla="*/ 4520428 w 6187971"/>
              <a:gd name="connsiteY3465" fmla="*/ 882411 h 5955635"/>
              <a:gd name="connsiteX3466" fmla="*/ 4484744 w 6187971"/>
              <a:gd name="connsiteY3466" fmla="*/ 847649 h 5955635"/>
              <a:gd name="connsiteX3467" fmla="*/ 4476697 w 6187971"/>
              <a:gd name="connsiteY3467" fmla="*/ 854077 h 5955635"/>
              <a:gd name="connsiteX3468" fmla="*/ 4470269 w 6187971"/>
              <a:gd name="connsiteY3468" fmla="*/ 846031 h 5955635"/>
              <a:gd name="connsiteX3469" fmla="*/ 4459336 w 6187971"/>
              <a:gd name="connsiteY3469" fmla="*/ 838948 h 5955635"/>
              <a:gd name="connsiteX3470" fmla="*/ 4463840 w 6187971"/>
              <a:gd name="connsiteY3470" fmla="*/ 837986 h 5955635"/>
              <a:gd name="connsiteX3471" fmla="*/ 4462878 w 6187971"/>
              <a:gd name="connsiteY3471" fmla="*/ 833481 h 5955635"/>
              <a:gd name="connsiteX3472" fmla="*/ 4452907 w 6187971"/>
              <a:gd name="connsiteY3472" fmla="*/ 830902 h 5955635"/>
              <a:gd name="connsiteX3473" fmla="*/ 4448404 w 6187971"/>
              <a:gd name="connsiteY3473" fmla="*/ 831864 h 5955635"/>
              <a:gd name="connsiteX3474" fmla="*/ 4411102 w 6187971"/>
              <a:gd name="connsiteY3474" fmla="*/ 811576 h 5955635"/>
              <a:gd name="connsiteX3475" fmla="*/ 4422996 w 6187971"/>
              <a:gd name="connsiteY3475" fmla="*/ 823163 h 5955635"/>
              <a:gd name="connsiteX3476" fmla="*/ 4442937 w 6187971"/>
              <a:gd name="connsiteY3476" fmla="*/ 828322 h 5955635"/>
              <a:gd name="connsiteX3477" fmla="*/ 4437470 w 6187971"/>
              <a:gd name="connsiteY3477" fmla="*/ 824781 h 5955635"/>
              <a:gd name="connsiteX3478" fmla="*/ 4432966 w 6187971"/>
              <a:gd name="connsiteY3478" fmla="*/ 825743 h 5955635"/>
              <a:gd name="connsiteX3479" fmla="*/ 4433928 w 6187971"/>
              <a:gd name="connsiteY3479" fmla="*/ 830246 h 5955635"/>
              <a:gd name="connsiteX3480" fmla="*/ 4439395 w 6187971"/>
              <a:gd name="connsiteY3480" fmla="*/ 833789 h 5955635"/>
              <a:gd name="connsiteX3481" fmla="*/ 4434891 w 6187971"/>
              <a:gd name="connsiteY3481" fmla="*/ 834751 h 5955635"/>
              <a:gd name="connsiteX3482" fmla="*/ 4429425 w 6187971"/>
              <a:gd name="connsiteY3482" fmla="*/ 831209 h 5955635"/>
              <a:gd name="connsiteX3483" fmla="*/ 4430387 w 6187971"/>
              <a:gd name="connsiteY3483" fmla="*/ 835713 h 5955635"/>
              <a:gd name="connsiteX3484" fmla="*/ 4435853 w 6187971"/>
              <a:gd name="connsiteY3484" fmla="*/ 839255 h 5955635"/>
              <a:gd name="connsiteX3485" fmla="*/ 4441320 w 6187971"/>
              <a:gd name="connsiteY3485" fmla="*/ 842797 h 5955635"/>
              <a:gd name="connsiteX3486" fmla="*/ 4431350 w 6187971"/>
              <a:gd name="connsiteY3486" fmla="*/ 840217 h 5955635"/>
              <a:gd name="connsiteX3487" fmla="*/ 4425883 w 6187971"/>
              <a:gd name="connsiteY3487" fmla="*/ 836675 h 5955635"/>
              <a:gd name="connsiteX3488" fmla="*/ 4420416 w 6187971"/>
              <a:gd name="connsiteY3488" fmla="*/ 833133 h 5955635"/>
              <a:gd name="connsiteX3489" fmla="*/ 4409484 w 6187971"/>
              <a:gd name="connsiteY3489" fmla="*/ 826050 h 5955635"/>
              <a:gd name="connsiteX3490" fmla="*/ 4411408 w 6187971"/>
              <a:gd name="connsiteY3490" fmla="*/ 835058 h 5955635"/>
              <a:gd name="connsiteX3491" fmla="*/ 4412371 w 6187971"/>
              <a:gd name="connsiteY3491" fmla="*/ 839562 h 5955635"/>
              <a:gd name="connsiteX3492" fmla="*/ 4389543 w 6187971"/>
              <a:gd name="connsiteY3492" fmla="*/ 820892 h 5955635"/>
              <a:gd name="connsiteX3493" fmla="*/ 4394047 w 6187971"/>
              <a:gd name="connsiteY3493" fmla="*/ 819929 h 5955635"/>
              <a:gd name="connsiteX3494" fmla="*/ 4393085 w 6187971"/>
              <a:gd name="connsiteY3494" fmla="*/ 815425 h 5955635"/>
              <a:gd name="connsiteX3495" fmla="*/ 4388581 w 6187971"/>
              <a:gd name="connsiteY3495" fmla="*/ 816387 h 5955635"/>
              <a:gd name="connsiteX3496" fmla="*/ 4384076 w 6187971"/>
              <a:gd name="connsiteY3496" fmla="*/ 817349 h 5955635"/>
              <a:gd name="connsiteX3497" fmla="*/ 4378611 w 6187971"/>
              <a:gd name="connsiteY3497" fmla="*/ 813807 h 5955635"/>
              <a:gd name="connsiteX3498" fmla="*/ 4362211 w 6187971"/>
              <a:gd name="connsiteY3498" fmla="*/ 803182 h 5955635"/>
              <a:gd name="connsiteX3499" fmla="*/ 4335187 w 6187971"/>
              <a:gd name="connsiteY3499" fmla="*/ 808956 h 5955635"/>
              <a:gd name="connsiteX3500" fmla="*/ 4360594 w 6187971"/>
              <a:gd name="connsiteY3500" fmla="*/ 817656 h 5955635"/>
              <a:gd name="connsiteX3501" fmla="*/ 4351586 w 6187971"/>
              <a:gd name="connsiteY3501" fmla="*/ 819581 h 5955635"/>
              <a:gd name="connsiteX3502" fmla="*/ 4352548 w 6187971"/>
              <a:gd name="connsiteY3502" fmla="*/ 824085 h 5955635"/>
              <a:gd name="connsiteX3503" fmla="*/ 4308817 w 6187971"/>
              <a:gd name="connsiteY3503" fmla="*/ 795751 h 5955635"/>
              <a:gd name="connsiteX3504" fmla="*/ 4266049 w 6187971"/>
              <a:gd name="connsiteY3504" fmla="*/ 771921 h 5955635"/>
              <a:gd name="connsiteX3505" fmla="*/ 4275057 w 6187971"/>
              <a:gd name="connsiteY3505" fmla="*/ 769997 h 5955635"/>
              <a:gd name="connsiteX3506" fmla="*/ 4253192 w 6187971"/>
              <a:gd name="connsiteY3506" fmla="*/ 755830 h 5955635"/>
              <a:gd name="connsiteX3507" fmla="*/ 4233250 w 6187971"/>
              <a:gd name="connsiteY3507" fmla="*/ 750670 h 5955635"/>
              <a:gd name="connsiteX3508" fmla="*/ 4224243 w 6187971"/>
              <a:gd name="connsiteY3508" fmla="*/ 752594 h 5955635"/>
              <a:gd name="connsiteX3509" fmla="*/ 4150601 w 6187971"/>
              <a:gd name="connsiteY3509" fmla="*/ 716522 h 5955635"/>
              <a:gd name="connsiteX3510" fmla="*/ 4135164 w 6187971"/>
              <a:gd name="connsiteY3510" fmla="*/ 710400 h 5955635"/>
              <a:gd name="connsiteX3511" fmla="*/ 4189520 w 6187971"/>
              <a:gd name="connsiteY3511" fmla="*/ 722336 h 5955635"/>
              <a:gd name="connsiteX3512" fmla="*/ 4188557 w 6187971"/>
              <a:gd name="connsiteY3512" fmla="*/ 717832 h 5955635"/>
              <a:gd name="connsiteX3513" fmla="*/ 4197566 w 6187971"/>
              <a:gd name="connsiteY3513" fmla="*/ 715907 h 5955635"/>
              <a:gd name="connsiteX3514" fmla="*/ 4134202 w 6187971"/>
              <a:gd name="connsiteY3514" fmla="*/ 705897 h 5955635"/>
              <a:gd name="connsiteX3515" fmla="*/ 4133240 w 6187971"/>
              <a:gd name="connsiteY3515" fmla="*/ 701393 h 5955635"/>
              <a:gd name="connsiteX3516" fmla="*/ 4137743 w 6187971"/>
              <a:gd name="connsiteY3516" fmla="*/ 700431 h 5955635"/>
              <a:gd name="connsiteX3517" fmla="*/ 4132277 w 6187971"/>
              <a:gd name="connsiteY3517" fmla="*/ 696888 h 5955635"/>
              <a:gd name="connsiteX3518" fmla="*/ 4111373 w 6187971"/>
              <a:gd name="connsiteY3518" fmla="*/ 687226 h 5955635"/>
              <a:gd name="connsiteX3519" fmla="*/ 4106870 w 6187971"/>
              <a:gd name="connsiteY3519" fmla="*/ 688188 h 5955635"/>
              <a:gd name="connsiteX3520" fmla="*/ 4101403 w 6187971"/>
              <a:gd name="connsiteY3520" fmla="*/ 684647 h 5955635"/>
              <a:gd name="connsiteX3521" fmla="*/ 4090471 w 6187971"/>
              <a:gd name="connsiteY3521" fmla="*/ 677562 h 5955635"/>
              <a:gd name="connsiteX3522" fmla="*/ 4089509 w 6187971"/>
              <a:gd name="connsiteY3522" fmla="*/ 673058 h 5955635"/>
              <a:gd name="connsiteX3523" fmla="*/ 4084042 w 6187971"/>
              <a:gd name="connsiteY3523" fmla="*/ 669517 h 5955635"/>
              <a:gd name="connsiteX3524" fmla="*/ 4080500 w 6187971"/>
              <a:gd name="connsiteY3524" fmla="*/ 674983 h 5955635"/>
              <a:gd name="connsiteX3525" fmla="*/ 4050589 w 6187971"/>
              <a:gd name="connsiteY3525" fmla="*/ 667244 h 5955635"/>
              <a:gd name="connsiteX3526" fmla="*/ 4055093 w 6187971"/>
              <a:gd name="connsiteY3526" fmla="*/ 666282 h 5955635"/>
              <a:gd name="connsiteX3527" fmla="*/ 4054131 w 6187971"/>
              <a:gd name="connsiteY3527" fmla="*/ 661779 h 5955635"/>
              <a:gd name="connsiteX3528" fmla="*/ 4049627 w 6187971"/>
              <a:gd name="connsiteY3528" fmla="*/ 662741 h 5955635"/>
              <a:gd name="connsiteX3529" fmla="*/ 4045123 w 6187971"/>
              <a:gd name="connsiteY3529" fmla="*/ 663703 h 5955635"/>
              <a:gd name="connsiteX3530" fmla="*/ 4030648 w 6187971"/>
              <a:gd name="connsiteY3530" fmla="*/ 662086 h 5955635"/>
              <a:gd name="connsiteX3531" fmla="*/ 4036115 w 6187971"/>
              <a:gd name="connsiteY3531" fmla="*/ 665628 h 5955635"/>
              <a:gd name="connsiteX3532" fmla="*/ 4080500 w 6187971"/>
              <a:gd name="connsiteY3532" fmla="*/ 674983 h 5955635"/>
              <a:gd name="connsiteX3533" fmla="*/ 4071492 w 6187971"/>
              <a:gd name="connsiteY3533" fmla="*/ 676907 h 5955635"/>
              <a:gd name="connsiteX3534" fmla="*/ 4072455 w 6187971"/>
              <a:gd name="connsiteY3534" fmla="*/ 681412 h 5955635"/>
              <a:gd name="connsiteX3535" fmla="*/ 4076958 w 6187971"/>
              <a:gd name="connsiteY3535" fmla="*/ 680449 h 5955635"/>
              <a:gd name="connsiteX3536" fmla="*/ 4082425 w 6187971"/>
              <a:gd name="connsiteY3536" fmla="*/ 683991 h 5955635"/>
              <a:gd name="connsiteX3537" fmla="*/ 4086929 w 6187971"/>
              <a:gd name="connsiteY3537" fmla="*/ 683029 h 5955635"/>
              <a:gd name="connsiteX3538" fmla="*/ 4083387 w 6187971"/>
              <a:gd name="connsiteY3538" fmla="*/ 688496 h 5955635"/>
              <a:gd name="connsiteX3539" fmla="*/ 4053476 w 6187971"/>
              <a:gd name="connsiteY3539" fmla="*/ 680756 h 5955635"/>
              <a:gd name="connsiteX3540" fmla="*/ 3998561 w 6187971"/>
              <a:gd name="connsiteY3540" fmla="*/ 660699 h 5955635"/>
              <a:gd name="connsiteX3541" fmla="*/ 3993680 w 6187971"/>
              <a:gd name="connsiteY3541" fmla="*/ 659158 h 5955635"/>
              <a:gd name="connsiteX3542" fmla="*/ 3795199 w 6187971"/>
              <a:gd name="connsiteY3542" fmla="*/ 553069 h 5955635"/>
              <a:gd name="connsiteX3543" fmla="*/ 3610375 w 6187971"/>
              <a:gd name="connsiteY3543" fmla="*/ 502608 h 5955635"/>
              <a:gd name="connsiteX3544" fmla="*/ 3188329 w 6187971"/>
              <a:gd name="connsiteY3544" fmla="*/ 467631 h 5955635"/>
              <a:gd name="connsiteX3545" fmla="*/ 2059975 w 6187971"/>
              <a:gd name="connsiteY3545" fmla="*/ 659812 h 5955635"/>
              <a:gd name="connsiteX3546" fmla="*/ 1819343 w 6187971"/>
              <a:gd name="connsiteY3546" fmla="*/ 787483 h 5955635"/>
              <a:gd name="connsiteX3547" fmla="*/ 1454955 w 6187971"/>
              <a:gd name="connsiteY3547" fmla="*/ 1031541 h 5955635"/>
              <a:gd name="connsiteX3548" fmla="*/ 1413812 w 6187971"/>
              <a:gd name="connsiteY3548" fmla="*/ 1040331 h 5955635"/>
              <a:gd name="connsiteX3549" fmla="*/ 1408084 w 6187971"/>
              <a:gd name="connsiteY3549" fmla="*/ 1030679 h 5955635"/>
              <a:gd name="connsiteX3550" fmla="*/ 1408033 w 6187971"/>
              <a:gd name="connsiteY3550" fmla="*/ 1028519 h 5955635"/>
              <a:gd name="connsiteX3551" fmla="*/ 1412039 w 6187971"/>
              <a:gd name="connsiteY3551" fmla="*/ 1024844 h 5955635"/>
              <a:gd name="connsiteX3552" fmla="*/ 1971913 w 6187971"/>
              <a:gd name="connsiteY3552" fmla="*/ 659219 h 5955635"/>
              <a:gd name="connsiteX3553" fmla="*/ 1977379 w 6187971"/>
              <a:gd name="connsiteY3553" fmla="*/ 662762 h 5955635"/>
              <a:gd name="connsiteX3554" fmla="*/ 1981883 w 6187971"/>
              <a:gd name="connsiteY3554" fmla="*/ 661799 h 5955635"/>
              <a:gd name="connsiteX3555" fmla="*/ 1987350 w 6187971"/>
              <a:gd name="connsiteY3555" fmla="*/ 665340 h 5955635"/>
              <a:gd name="connsiteX3556" fmla="*/ 1979303 w 6187971"/>
              <a:gd name="connsiteY3556" fmla="*/ 671769 h 5955635"/>
              <a:gd name="connsiteX3557" fmla="*/ 1980266 w 6187971"/>
              <a:gd name="connsiteY3557" fmla="*/ 676274 h 5955635"/>
              <a:gd name="connsiteX3558" fmla="*/ 1984770 w 6187971"/>
              <a:gd name="connsiteY3558" fmla="*/ 675311 h 5955635"/>
              <a:gd name="connsiteX3559" fmla="*/ 1989274 w 6187971"/>
              <a:gd name="connsiteY3559" fmla="*/ 674349 h 5955635"/>
              <a:gd name="connsiteX3560" fmla="*/ 1992816 w 6187971"/>
              <a:gd name="connsiteY3560" fmla="*/ 668882 h 5955635"/>
              <a:gd name="connsiteX3561" fmla="*/ 1997320 w 6187971"/>
              <a:gd name="connsiteY3561" fmla="*/ 667920 h 5955635"/>
              <a:gd name="connsiteX3562" fmla="*/ 2012756 w 6187971"/>
              <a:gd name="connsiteY3562" fmla="*/ 674041 h 5955635"/>
              <a:gd name="connsiteX3563" fmla="*/ 2014374 w 6187971"/>
              <a:gd name="connsiteY3563" fmla="*/ 659567 h 5955635"/>
              <a:gd name="connsiteX3564" fmla="*/ 2009869 w 6187971"/>
              <a:gd name="connsiteY3564" fmla="*/ 660529 h 5955635"/>
              <a:gd name="connsiteX3565" fmla="*/ 2008907 w 6187971"/>
              <a:gd name="connsiteY3565" fmla="*/ 656026 h 5955635"/>
              <a:gd name="connsiteX3566" fmla="*/ 1995395 w 6187971"/>
              <a:gd name="connsiteY3566" fmla="*/ 658912 h 5955635"/>
              <a:gd name="connsiteX3567" fmla="*/ 1991854 w 6187971"/>
              <a:gd name="connsiteY3567" fmla="*/ 664378 h 5955635"/>
              <a:gd name="connsiteX3568" fmla="*/ 1994433 w 6187971"/>
              <a:gd name="connsiteY3568" fmla="*/ 654408 h 5955635"/>
              <a:gd name="connsiteX3569" fmla="*/ 1998937 w 6187971"/>
              <a:gd name="connsiteY3569" fmla="*/ 653446 h 5955635"/>
              <a:gd name="connsiteX3570" fmla="*/ 2006983 w 6187971"/>
              <a:gd name="connsiteY3570" fmla="*/ 647017 h 5955635"/>
              <a:gd name="connsiteX3571" fmla="*/ 2002479 w 6187971"/>
              <a:gd name="connsiteY3571" fmla="*/ 647979 h 5955635"/>
              <a:gd name="connsiteX3572" fmla="*/ 2213556 w 6187971"/>
              <a:gd name="connsiteY3572" fmla="*/ 555787 h 5955635"/>
              <a:gd name="connsiteX3573" fmla="*/ 2233497 w 6187971"/>
              <a:gd name="connsiteY3573" fmla="*/ 560947 h 5955635"/>
              <a:gd name="connsiteX3574" fmla="*/ 2222565 w 6187971"/>
              <a:gd name="connsiteY3574" fmla="*/ 553862 h 5955635"/>
              <a:gd name="connsiteX3575" fmla="*/ 2227068 w 6187971"/>
              <a:gd name="connsiteY3575" fmla="*/ 552900 h 5955635"/>
              <a:gd name="connsiteX3576" fmla="*/ 2659387 w 6187971"/>
              <a:gd name="connsiteY3576" fmla="*/ 432280 h 5955635"/>
              <a:gd name="connsiteX3577" fmla="*/ 2580211 w 6187971"/>
              <a:gd name="connsiteY3577" fmla="*/ 28532 h 5955635"/>
              <a:gd name="connsiteX3578" fmla="*/ 2760003 w 6187971"/>
              <a:gd name="connsiteY3578" fmla="*/ 9674 h 5955635"/>
              <a:gd name="connsiteX3579" fmla="*/ 4206393 w 6187971"/>
              <a:gd name="connsiteY3579" fmla="*/ 216884 h 5955635"/>
              <a:gd name="connsiteX3580" fmla="*/ 4962093 w 6187971"/>
              <a:gd name="connsiteY3580" fmla="*/ 669428 h 5955635"/>
              <a:gd name="connsiteX3581" fmla="*/ 5227886 w 6187971"/>
              <a:gd name="connsiteY3581" fmla="*/ 888353 h 5955635"/>
              <a:gd name="connsiteX3582" fmla="*/ 5331187 w 6187971"/>
              <a:gd name="connsiteY3582" fmla="*/ 1014893 h 5955635"/>
              <a:gd name="connsiteX3583" fmla="*/ 5518959 w 6187971"/>
              <a:gd name="connsiteY3583" fmla="*/ 1262220 h 5955635"/>
              <a:gd name="connsiteX3584" fmla="*/ 5467079 w 6187971"/>
              <a:gd name="connsiteY3584" fmla="*/ 1138382 h 5955635"/>
              <a:gd name="connsiteX3585" fmla="*/ 5724761 w 6187971"/>
              <a:gd name="connsiteY3585" fmla="*/ 1511561 h 5955635"/>
              <a:gd name="connsiteX3586" fmla="*/ 5659466 w 6187971"/>
              <a:gd name="connsiteY3586" fmla="*/ 1480536 h 5955635"/>
              <a:gd name="connsiteX3587" fmla="*/ 5720297 w 6187971"/>
              <a:gd name="connsiteY3587" fmla="*/ 1600507 h 5955635"/>
              <a:gd name="connsiteX3588" fmla="*/ 5738327 w 6187971"/>
              <a:gd name="connsiteY3588" fmla="*/ 1602521 h 5955635"/>
              <a:gd name="connsiteX3589" fmla="*/ 5788406 w 6187971"/>
              <a:gd name="connsiteY3589" fmla="*/ 1617243 h 5955635"/>
              <a:gd name="connsiteX3590" fmla="*/ 5933129 w 6187971"/>
              <a:gd name="connsiteY3590" fmla="*/ 1928517 h 5955635"/>
              <a:gd name="connsiteX3591" fmla="*/ 6015900 w 6187971"/>
              <a:gd name="connsiteY3591" fmla="*/ 2206099 h 5955635"/>
              <a:gd name="connsiteX3592" fmla="*/ 6018824 w 6187971"/>
              <a:gd name="connsiteY3592" fmla="*/ 2228938 h 5955635"/>
              <a:gd name="connsiteX3593" fmla="*/ 6006787 w 6187971"/>
              <a:gd name="connsiteY3593" fmla="*/ 2254975 h 5955635"/>
              <a:gd name="connsiteX3594" fmla="*/ 5981821 w 6187971"/>
              <a:gd name="connsiteY3594" fmla="*/ 2238800 h 5955635"/>
              <a:gd name="connsiteX3595" fmla="*/ 5955690 w 6187971"/>
              <a:gd name="connsiteY3595" fmla="*/ 2162256 h 5955635"/>
              <a:gd name="connsiteX3596" fmla="*/ 5938475 w 6187971"/>
              <a:gd name="connsiteY3596" fmla="*/ 2136603 h 5955635"/>
              <a:gd name="connsiteX3597" fmla="*/ 5953240 w 6187971"/>
              <a:gd name="connsiteY3597" fmla="*/ 2233173 h 5955635"/>
              <a:gd name="connsiteX3598" fmla="*/ 6087185 w 6187971"/>
              <a:gd name="connsiteY3598" fmla="*/ 2695361 h 5955635"/>
              <a:gd name="connsiteX3599" fmla="*/ 6081069 w 6187971"/>
              <a:gd name="connsiteY3599" fmla="*/ 3289153 h 5955635"/>
              <a:gd name="connsiteX3600" fmla="*/ 5808111 w 6187971"/>
              <a:gd name="connsiteY3600" fmla="*/ 4272372 h 5955635"/>
              <a:gd name="connsiteX3601" fmla="*/ 5083073 w 6187971"/>
              <a:gd name="connsiteY3601" fmla="*/ 5189877 h 5955635"/>
              <a:gd name="connsiteX3602" fmla="*/ 4748863 w 6187971"/>
              <a:gd name="connsiteY3602" fmla="*/ 5447042 h 5955635"/>
              <a:gd name="connsiteX3603" fmla="*/ 3740846 w 6187971"/>
              <a:gd name="connsiteY3603" fmla="*/ 5863806 h 5955635"/>
              <a:gd name="connsiteX3604" fmla="*/ 3169933 w 6187971"/>
              <a:gd name="connsiteY3604" fmla="*/ 5946671 h 5955635"/>
              <a:gd name="connsiteX3605" fmla="*/ 2972383 w 6187971"/>
              <a:gd name="connsiteY3605" fmla="*/ 5955635 h 5955635"/>
              <a:gd name="connsiteX3606" fmla="*/ 2888242 w 6187971"/>
              <a:gd name="connsiteY3606" fmla="*/ 5946236 h 5955635"/>
              <a:gd name="connsiteX3607" fmla="*/ 2773508 w 6187971"/>
              <a:gd name="connsiteY3607" fmla="*/ 5949239 h 5955635"/>
              <a:gd name="connsiteX3608" fmla="*/ 2719689 w 6187971"/>
              <a:gd name="connsiteY3608" fmla="*/ 5935317 h 5955635"/>
              <a:gd name="connsiteX3609" fmla="*/ 2651853 w 6187971"/>
              <a:gd name="connsiteY3609" fmla="*/ 5910702 h 5955635"/>
              <a:gd name="connsiteX3610" fmla="*/ 2524570 w 6187971"/>
              <a:gd name="connsiteY3610" fmla="*/ 5900743 h 5955635"/>
              <a:gd name="connsiteX3611" fmla="*/ 2303959 w 6187971"/>
              <a:gd name="connsiteY3611" fmla="*/ 5838373 h 5955635"/>
              <a:gd name="connsiteX3612" fmla="*/ 1704545 w 6187971"/>
              <a:gd name="connsiteY3612" fmla="*/ 5577311 h 5955635"/>
              <a:gd name="connsiteX3613" fmla="*/ 1349927 w 6187971"/>
              <a:gd name="connsiteY3613" fmla="*/ 5363675 h 5955635"/>
              <a:gd name="connsiteX3614" fmla="*/ 1326431 w 6187971"/>
              <a:gd name="connsiteY3614" fmla="*/ 5345230 h 5955635"/>
              <a:gd name="connsiteX3615" fmla="*/ 1324450 w 6187971"/>
              <a:gd name="connsiteY3615" fmla="*/ 5308501 h 5955635"/>
              <a:gd name="connsiteX3616" fmla="*/ 1353031 w 6187971"/>
              <a:gd name="connsiteY3616" fmla="*/ 5314127 h 5955635"/>
              <a:gd name="connsiteX3617" fmla="*/ 1535006 w 6187971"/>
              <a:gd name="connsiteY3617" fmla="*/ 5433636 h 5955635"/>
              <a:gd name="connsiteX3618" fmla="*/ 1570795 w 6187971"/>
              <a:gd name="connsiteY3618" fmla="*/ 5445544 h 5955635"/>
              <a:gd name="connsiteX3619" fmla="*/ 1578274 w 6187971"/>
              <a:gd name="connsiteY3619" fmla="*/ 5443946 h 5955635"/>
              <a:gd name="connsiteX3620" fmla="*/ 1573335 w 6187971"/>
              <a:gd name="connsiteY3620" fmla="*/ 5439134 h 5955635"/>
              <a:gd name="connsiteX3621" fmla="*/ 1245045 w 6187971"/>
              <a:gd name="connsiteY3621" fmla="*/ 5202275 h 5955635"/>
              <a:gd name="connsiteX3622" fmla="*/ 1146122 w 6187971"/>
              <a:gd name="connsiteY3622" fmla="*/ 5123684 h 5955635"/>
              <a:gd name="connsiteX3623" fmla="*/ 1114075 w 6187971"/>
              <a:gd name="connsiteY3623" fmla="*/ 5110977 h 5955635"/>
              <a:gd name="connsiteX3624" fmla="*/ 1239256 w 6187971"/>
              <a:gd name="connsiteY3624" fmla="*/ 5275861 h 5955635"/>
              <a:gd name="connsiteX3625" fmla="*/ 647691 w 6187971"/>
              <a:gd name="connsiteY3625" fmla="*/ 4639642 h 5955635"/>
              <a:gd name="connsiteX3626" fmla="*/ 698822 w 6187971"/>
              <a:gd name="connsiteY3626" fmla="*/ 4677603 h 5955635"/>
              <a:gd name="connsiteX3627" fmla="*/ 744471 w 6187971"/>
              <a:gd name="connsiteY3627" fmla="*/ 4726512 h 5955635"/>
              <a:gd name="connsiteX3628" fmla="*/ 859121 w 6187971"/>
              <a:gd name="connsiteY3628" fmla="*/ 4860405 h 5955635"/>
              <a:gd name="connsiteX3629" fmla="*/ 869143 w 6187971"/>
              <a:gd name="connsiteY3629" fmla="*/ 4852397 h 5955635"/>
              <a:gd name="connsiteX3630" fmla="*/ 750753 w 6187971"/>
              <a:gd name="connsiteY3630" fmla="*/ 4719304 h 5955635"/>
              <a:gd name="connsiteX3631" fmla="*/ 408923 w 6187971"/>
              <a:gd name="connsiteY3631" fmla="*/ 4135320 h 5955635"/>
              <a:gd name="connsiteX3632" fmla="*/ 164008 w 6187971"/>
              <a:gd name="connsiteY3632" fmla="*/ 2787582 h 5955635"/>
              <a:gd name="connsiteX3633" fmla="*/ 184206 w 6187971"/>
              <a:gd name="connsiteY3633" fmla="*/ 2525154 h 5955635"/>
              <a:gd name="connsiteX3634" fmla="*/ 195172 w 6187971"/>
              <a:gd name="connsiteY3634" fmla="*/ 2503257 h 5955635"/>
              <a:gd name="connsiteX3635" fmla="*/ 203581 w 6187971"/>
              <a:gd name="connsiteY3635" fmla="*/ 2515148 h 5955635"/>
              <a:gd name="connsiteX3636" fmla="*/ 227360 w 6187971"/>
              <a:gd name="connsiteY3636" fmla="*/ 3358710 h 5955635"/>
              <a:gd name="connsiteX3637" fmla="*/ 327131 w 6187971"/>
              <a:gd name="connsiteY3637" fmla="*/ 3789091 h 5955635"/>
              <a:gd name="connsiteX3638" fmla="*/ 340188 w 6187971"/>
              <a:gd name="connsiteY3638" fmla="*/ 3841053 h 5955635"/>
              <a:gd name="connsiteX3639" fmla="*/ 356203 w 6187971"/>
              <a:gd name="connsiteY3639" fmla="*/ 3861096 h 5955635"/>
              <a:gd name="connsiteX3640" fmla="*/ 365970 w 6187971"/>
              <a:gd name="connsiteY3640" fmla="*/ 3833590 h 5955635"/>
              <a:gd name="connsiteX3641" fmla="*/ 307461 w 6187971"/>
              <a:gd name="connsiteY3641" fmla="*/ 3632951 h 5955635"/>
              <a:gd name="connsiteX3642" fmla="*/ 402527 w 6187971"/>
              <a:gd name="connsiteY3642" fmla="*/ 1981840 h 5955635"/>
              <a:gd name="connsiteX3643" fmla="*/ 407611 w 6187971"/>
              <a:gd name="connsiteY3643" fmla="*/ 1969022 h 5955635"/>
              <a:gd name="connsiteX3644" fmla="*/ 419903 w 6187971"/>
              <a:gd name="connsiteY3644" fmla="*/ 1962484 h 5955635"/>
              <a:gd name="connsiteX3645" fmla="*/ 392454 w 6187971"/>
              <a:gd name="connsiteY3645" fmla="*/ 2071985 h 5955635"/>
              <a:gd name="connsiteX3646" fmla="*/ 253961 w 6187971"/>
              <a:gd name="connsiteY3646" fmla="*/ 2897420 h 5955635"/>
              <a:gd name="connsiteX3647" fmla="*/ 260448 w 6187971"/>
              <a:gd name="connsiteY3647" fmla="*/ 2991849 h 5955635"/>
              <a:gd name="connsiteX3648" fmla="*/ 272323 w 6187971"/>
              <a:gd name="connsiteY3648" fmla="*/ 3010820 h 5955635"/>
              <a:gd name="connsiteX3649" fmla="*/ 290098 w 6187971"/>
              <a:gd name="connsiteY3649" fmla="*/ 2993336 h 5955635"/>
              <a:gd name="connsiteX3650" fmla="*/ 304677 w 6187971"/>
              <a:gd name="connsiteY3650" fmla="*/ 2960890 h 5955635"/>
              <a:gd name="connsiteX3651" fmla="*/ 407652 w 6187971"/>
              <a:gd name="connsiteY3651" fmla="*/ 3607635 h 5955635"/>
              <a:gd name="connsiteX3652" fmla="*/ 440447 w 6187971"/>
              <a:gd name="connsiteY3652" fmla="*/ 3706220 h 5955635"/>
              <a:gd name="connsiteX3653" fmla="*/ 415132 w 6187971"/>
              <a:gd name="connsiteY3653" fmla="*/ 3606037 h 5955635"/>
              <a:gd name="connsiteX3654" fmla="*/ 337201 w 6187971"/>
              <a:gd name="connsiteY3654" fmla="*/ 3067354 h 5955635"/>
              <a:gd name="connsiteX3655" fmla="*/ 477138 w 6187971"/>
              <a:gd name="connsiteY3655" fmla="*/ 2065625 h 5955635"/>
              <a:gd name="connsiteX3656" fmla="*/ 489702 w 6187971"/>
              <a:gd name="connsiteY3656" fmla="*/ 2051208 h 5955635"/>
              <a:gd name="connsiteX3657" fmla="*/ 430613 w 6187971"/>
              <a:gd name="connsiteY3657" fmla="*/ 3413056 h 5955635"/>
              <a:gd name="connsiteX3658" fmla="*/ 428865 w 6187971"/>
              <a:gd name="connsiteY3658" fmla="*/ 3386728 h 5955635"/>
              <a:gd name="connsiteX3659" fmla="*/ 466894 w 6187971"/>
              <a:gd name="connsiteY3659" fmla="*/ 3622863 h 5955635"/>
              <a:gd name="connsiteX3660" fmla="*/ 489988 w 6187971"/>
              <a:gd name="connsiteY3660" fmla="*/ 3730960 h 5955635"/>
              <a:gd name="connsiteX3661" fmla="*/ 599154 w 6187971"/>
              <a:gd name="connsiteY3661" fmla="*/ 4065569 h 5955635"/>
              <a:gd name="connsiteX3662" fmla="*/ 634491 w 6187971"/>
              <a:gd name="connsiteY3662" fmla="*/ 4142793 h 5955635"/>
              <a:gd name="connsiteX3663" fmla="*/ 639302 w 6187971"/>
              <a:gd name="connsiteY3663" fmla="*/ 4165313 h 5955635"/>
              <a:gd name="connsiteX3664" fmla="*/ 643807 w 6187971"/>
              <a:gd name="connsiteY3664" fmla="*/ 4164351 h 5955635"/>
              <a:gd name="connsiteX3665" fmla="*/ 1044223 w 6187971"/>
              <a:gd name="connsiteY3665" fmla="*/ 4804087 h 5955635"/>
              <a:gd name="connsiteX3666" fmla="*/ 1194661 w 6187971"/>
              <a:gd name="connsiteY3666" fmla="*/ 4979171 h 5955635"/>
              <a:gd name="connsiteX3667" fmla="*/ 1143540 w 6187971"/>
              <a:gd name="connsiteY3667" fmla="*/ 4938286 h 5955635"/>
              <a:gd name="connsiteX3668" fmla="*/ 1194007 w 6187971"/>
              <a:gd name="connsiteY3668" fmla="*/ 4998149 h 5955635"/>
              <a:gd name="connsiteX3669" fmla="*/ 1243203 w 6187971"/>
              <a:gd name="connsiteY3669" fmla="*/ 5030025 h 5955635"/>
              <a:gd name="connsiteX3670" fmla="*/ 1200128 w 6187971"/>
              <a:gd name="connsiteY3670" fmla="*/ 4982713 h 5955635"/>
              <a:gd name="connsiteX3671" fmla="*/ 1320040 w 6187971"/>
              <a:gd name="connsiteY3671" fmla="*/ 5103092 h 5955635"/>
              <a:gd name="connsiteX3672" fmla="*/ 1390447 w 6187971"/>
              <a:gd name="connsiteY3672" fmla="*/ 5168114 h 5955635"/>
              <a:gd name="connsiteX3673" fmla="*/ 1438027 w 6187971"/>
              <a:gd name="connsiteY3673" fmla="*/ 5214464 h 5955635"/>
              <a:gd name="connsiteX3674" fmla="*/ 1469862 w 6187971"/>
              <a:gd name="connsiteY3674" fmla="*/ 5231211 h 5955635"/>
              <a:gd name="connsiteX3675" fmla="*/ 4098674 w 6187971"/>
              <a:gd name="connsiteY3675" fmla="*/ 5653890 h 5955635"/>
              <a:gd name="connsiteX3676" fmla="*/ 5058287 w 6187971"/>
              <a:gd name="connsiteY3676" fmla="*/ 5053265 h 5955635"/>
              <a:gd name="connsiteX3677" fmla="*/ 5862270 w 6187971"/>
              <a:gd name="connsiteY3677" fmla="*/ 2776293 h 5955635"/>
              <a:gd name="connsiteX3678" fmla="*/ 5834711 w 6187971"/>
              <a:gd name="connsiteY3678" fmla="*/ 2603214 h 5955635"/>
              <a:gd name="connsiteX3679" fmla="*/ 5838253 w 6187971"/>
              <a:gd name="connsiteY3679" fmla="*/ 2597748 h 5955635"/>
              <a:gd name="connsiteX3680" fmla="*/ 5835366 w 6187971"/>
              <a:gd name="connsiteY3680" fmla="*/ 2584235 h 5955635"/>
              <a:gd name="connsiteX3681" fmla="*/ 5829900 w 6187971"/>
              <a:gd name="connsiteY3681" fmla="*/ 2580694 h 5955635"/>
              <a:gd name="connsiteX3682" fmla="*/ 5802956 w 6187971"/>
              <a:gd name="connsiteY3682" fmla="*/ 2454580 h 5955635"/>
              <a:gd name="connsiteX3683" fmla="*/ 5713385 w 6187971"/>
              <a:gd name="connsiteY3683" fmla="*/ 2167591 h 5955635"/>
              <a:gd name="connsiteX3684" fmla="*/ 5230091 w 6187971"/>
              <a:gd name="connsiteY3684" fmla="*/ 1338337 h 5955635"/>
              <a:gd name="connsiteX3685" fmla="*/ 4852032 w 6187971"/>
              <a:gd name="connsiteY3685" fmla="*/ 957564 h 5955635"/>
              <a:gd name="connsiteX3686" fmla="*/ 4862002 w 6187971"/>
              <a:gd name="connsiteY3686" fmla="*/ 960144 h 5955635"/>
              <a:gd name="connsiteX3687" fmla="*/ 4798985 w 6187971"/>
              <a:gd name="connsiteY3687" fmla="*/ 907672 h 5955635"/>
              <a:gd name="connsiteX3688" fmla="*/ 4760721 w 6187971"/>
              <a:gd name="connsiteY3688" fmla="*/ 882879 h 5955635"/>
              <a:gd name="connsiteX3689" fmla="*/ 4644966 w 6187971"/>
              <a:gd name="connsiteY3689" fmla="*/ 803998 h 5955635"/>
              <a:gd name="connsiteX3690" fmla="*/ 4601235 w 6187971"/>
              <a:gd name="connsiteY3690" fmla="*/ 775665 h 5955635"/>
              <a:gd name="connsiteX3691" fmla="*/ 4191873 w 6187971"/>
              <a:gd name="connsiteY3691" fmla="*/ 556997 h 5955635"/>
              <a:gd name="connsiteX3692" fmla="*/ 4317947 w 6187971"/>
              <a:gd name="connsiteY3692" fmla="*/ 595996 h 5955635"/>
              <a:gd name="connsiteX3693" fmla="*/ 4340774 w 6187971"/>
              <a:gd name="connsiteY3693" fmla="*/ 614667 h 5955635"/>
              <a:gd name="connsiteX3694" fmla="*/ 4468773 w 6187971"/>
              <a:gd name="connsiteY3694" fmla="*/ 662675 h 5955635"/>
              <a:gd name="connsiteX3695" fmla="*/ 4433088 w 6187971"/>
              <a:gd name="connsiteY3695" fmla="*/ 627913 h 5955635"/>
              <a:gd name="connsiteX3696" fmla="*/ 4325031 w 6187971"/>
              <a:gd name="connsiteY3696" fmla="*/ 585063 h 5955635"/>
              <a:gd name="connsiteX3697" fmla="*/ 4302203 w 6187971"/>
              <a:gd name="connsiteY3697" fmla="*/ 566393 h 5955635"/>
              <a:gd name="connsiteX3698" fmla="*/ 4216974 w 6187971"/>
              <a:gd name="connsiteY3698" fmla="*/ 542214 h 5955635"/>
              <a:gd name="connsiteX3699" fmla="*/ 4133361 w 6187971"/>
              <a:gd name="connsiteY3699" fmla="*/ 503562 h 5955635"/>
              <a:gd name="connsiteX3700" fmla="*/ 4109878 w 6187971"/>
              <a:gd name="connsiteY3700" fmla="*/ 503869 h 5955635"/>
              <a:gd name="connsiteX3701" fmla="*/ 4072576 w 6187971"/>
              <a:gd name="connsiteY3701" fmla="*/ 483581 h 5955635"/>
              <a:gd name="connsiteX3702" fmla="*/ 4026266 w 6187971"/>
              <a:gd name="connsiteY3702" fmla="*/ 465217 h 5955635"/>
              <a:gd name="connsiteX3703" fmla="*/ 3970292 w 6187971"/>
              <a:gd name="connsiteY3703" fmla="*/ 467757 h 5955635"/>
              <a:gd name="connsiteX3704" fmla="*/ 3986691 w 6187971"/>
              <a:gd name="connsiteY3704" fmla="*/ 478382 h 5955635"/>
              <a:gd name="connsiteX3705" fmla="*/ 2556561 w 6187971"/>
              <a:gd name="connsiteY3705" fmla="*/ 397733 h 5955635"/>
              <a:gd name="connsiteX3706" fmla="*/ 2508145 w 6187971"/>
              <a:gd name="connsiteY3706" fmla="*/ 410487 h 5955635"/>
              <a:gd name="connsiteX3707" fmla="*/ 2458913 w 6187971"/>
              <a:gd name="connsiteY3707" fmla="*/ 419861 h 5955635"/>
              <a:gd name="connsiteX3708" fmla="*/ 1598952 w 6187971"/>
              <a:gd name="connsiteY3708" fmla="*/ 799372 h 5955635"/>
              <a:gd name="connsiteX3709" fmla="*/ 1473216 w 6187971"/>
              <a:gd name="connsiteY3709" fmla="*/ 879030 h 5955635"/>
              <a:gd name="connsiteX3710" fmla="*/ 1451174 w 6187971"/>
              <a:gd name="connsiteY3710" fmla="*/ 885695 h 5955635"/>
              <a:gd name="connsiteX3711" fmla="*/ 1449321 w 6187971"/>
              <a:gd name="connsiteY3711" fmla="*/ 858715 h 5955635"/>
              <a:gd name="connsiteX3712" fmla="*/ 1500105 w 6187971"/>
              <a:gd name="connsiteY3712" fmla="*/ 812669 h 5955635"/>
              <a:gd name="connsiteX3713" fmla="*/ 1844558 w 6187971"/>
              <a:gd name="connsiteY3713" fmla="*/ 621754 h 5955635"/>
              <a:gd name="connsiteX3714" fmla="*/ 1796350 w 6187971"/>
              <a:gd name="connsiteY3714" fmla="*/ 606633 h 5955635"/>
              <a:gd name="connsiteX3715" fmla="*/ 1915531 w 6187971"/>
              <a:gd name="connsiteY3715" fmla="*/ 542063 h 5955635"/>
              <a:gd name="connsiteX3716" fmla="*/ 2801357 w 6187971"/>
              <a:gd name="connsiteY3716" fmla="*/ 303925 h 5955635"/>
              <a:gd name="connsiteX3717" fmla="*/ 3448335 w 6187971"/>
              <a:gd name="connsiteY3717" fmla="*/ 329955 h 5955635"/>
              <a:gd name="connsiteX3718" fmla="*/ 3639713 w 6187971"/>
              <a:gd name="connsiteY3718" fmla="*/ 365329 h 5955635"/>
              <a:gd name="connsiteX3719" fmla="*/ 3679531 w 6187971"/>
              <a:gd name="connsiteY3719" fmla="*/ 341178 h 5955635"/>
              <a:gd name="connsiteX3720" fmla="*/ 3641345 w 6187971"/>
              <a:gd name="connsiteY3720" fmla="*/ 318050 h 5955635"/>
              <a:gd name="connsiteX3721" fmla="*/ 3579519 w 6187971"/>
              <a:gd name="connsiteY3721" fmla="*/ 294106 h 5955635"/>
              <a:gd name="connsiteX3722" fmla="*/ 3921820 w 6187971"/>
              <a:gd name="connsiteY3722" fmla="*/ 340254 h 5955635"/>
              <a:gd name="connsiteX3723" fmla="*/ 4117320 w 6187971"/>
              <a:gd name="connsiteY3723" fmla="*/ 404078 h 5955635"/>
              <a:gd name="connsiteX3724" fmla="*/ 3929573 w 6187971"/>
              <a:gd name="connsiteY3724" fmla="*/ 330776 h 5955635"/>
              <a:gd name="connsiteX3725" fmla="*/ 3651529 w 6187971"/>
              <a:gd name="connsiteY3725" fmla="*/ 265034 h 5955635"/>
              <a:gd name="connsiteX3726" fmla="*/ 2868463 w 6187971"/>
              <a:gd name="connsiteY3726" fmla="*/ 215284 h 5955635"/>
              <a:gd name="connsiteX3727" fmla="*/ 2767746 w 6187971"/>
              <a:gd name="connsiteY3727" fmla="*/ 228980 h 5955635"/>
              <a:gd name="connsiteX3728" fmla="*/ 2799794 w 6187971"/>
              <a:gd name="connsiteY3728" fmla="*/ 241686 h 5955635"/>
              <a:gd name="connsiteX3729" fmla="*/ 3465473 w 6187971"/>
              <a:gd name="connsiteY3729" fmla="*/ 263721 h 5955635"/>
              <a:gd name="connsiteX3730" fmla="*/ 3497920 w 6187971"/>
              <a:gd name="connsiteY3730" fmla="*/ 278298 h 5955635"/>
              <a:gd name="connsiteX3731" fmla="*/ 3460245 w 6187971"/>
              <a:gd name="connsiteY3731" fmla="*/ 294168 h 5955635"/>
              <a:gd name="connsiteX3732" fmla="*/ 3247224 w 6187971"/>
              <a:gd name="connsiteY3732" fmla="*/ 267329 h 5955635"/>
              <a:gd name="connsiteX3733" fmla="*/ 2317144 w 6187971"/>
              <a:gd name="connsiteY3733" fmla="*/ 362401 h 5955635"/>
              <a:gd name="connsiteX3734" fmla="*/ 1646991 w 6187971"/>
              <a:gd name="connsiteY3734" fmla="*/ 658097 h 5955635"/>
              <a:gd name="connsiteX3735" fmla="*/ 1510978 w 6187971"/>
              <a:gd name="connsiteY3735" fmla="*/ 726263 h 5955635"/>
              <a:gd name="connsiteX3736" fmla="*/ 2562299 w 6187971"/>
              <a:gd name="connsiteY3736" fmla="*/ 265051 h 5955635"/>
              <a:gd name="connsiteX3737" fmla="*/ 2496459 w 6187971"/>
              <a:gd name="connsiteY3737" fmla="*/ 249786 h 5955635"/>
              <a:gd name="connsiteX3738" fmla="*/ 2679065 w 6187971"/>
              <a:gd name="connsiteY3738" fmla="*/ 216639 h 5955635"/>
              <a:gd name="connsiteX3739" fmla="*/ 2939402 w 6187971"/>
              <a:gd name="connsiteY3739" fmla="*/ 190351 h 5955635"/>
              <a:gd name="connsiteX3740" fmla="*/ 2959175 w 6187971"/>
              <a:gd name="connsiteY3740" fmla="*/ 182215 h 5955635"/>
              <a:gd name="connsiteX3741" fmla="*/ 2939547 w 6187971"/>
              <a:gd name="connsiteY3741" fmla="*/ 172721 h 5955635"/>
              <a:gd name="connsiteX3742" fmla="*/ 2616967 w 6187971"/>
              <a:gd name="connsiteY3742" fmla="*/ 200575 h 5955635"/>
              <a:gd name="connsiteX3743" fmla="*/ 2537493 w 6187971"/>
              <a:gd name="connsiteY3743" fmla="*/ 203867 h 5955635"/>
              <a:gd name="connsiteX3744" fmla="*/ 2217149 w 6187971"/>
              <a:gd name="connsiteY3744" fmla="*/ 287950 h 5955635"/>
              <a:gd name="connsiteX3745" fmla="*/ 1542585 w 6187971"/>
              <a:gd name="connsiteY3745" fmla="*/ 590454 h 5955635"/>
              <a:gd name="connsiteX3746" fmla="*/ 1168430 w 6187971"/>
              <a:gd name="connsiteY3746" fmla="*/ 862020 h 5955635"/>
              <a:gd name="connsiteX3747" fmla="*/ 1130881 w 6187971"/>
              <a:gd name="connsiteY3747" fmla="*/ 887640 h 5955635"/>
              <a:gd name="connsiteX3748" fmla="*/ 1168592 w 6187971"/>
              <a:gd name="connsiteY3748" fmla="*/ 817011 h 5955635"/>
              <a:gd name="connsiteX3749" fmla="*/ 1476602 w 6187971"/>
              <a:gd name="connsiteY3749" fmla="*/ 592819 h 5955635"/>
              <a:gd name="connsiteX3750" fmla="*/ 2591346 w 6187971"/>
              <a:gd name="connsiteY3750" fmla="*/ 163030 h 5955635"/>
              <a:gd name="connsiteX3751" fmla="*/ 3091031 w 6187971"/>
              <a:gd name="connsiteY3751" fmla="*/ 140357 h 5955635"/>
              <a:gd name="connsiteX3752" fmla="*/ 3716875 w 6187971"/>
              <a:gd name="connsiteY3752" fmla="*/ 213921 h 5955635"/>
              <a:gd name="connsiteX3753" fmla="*/ 3758928 w 6187971"/>
              <a:gd name="connsiteY3753" fmla="*/ 245999 h 5955635"/>
              <a:gd name="connsiteX3754" fmla="*/ 3775216 w 6187971"/>
              <a:gd name="connsiteY3754" fmla="*/ 258163 h 5955635"/>
              <a:gd name="connsiteX3755" fmla="*/ 4143920 w 6187971"/>
              <a:gd name="connsiteY3755" fmla="*/ 372975 h 5955635"/>
              <a:gd name="connsiteX3756" fmla="*/ 4155540 w 6187971"/>
              <a:gd name="connsiteY3756" fmla="*/ 372448 h 5955635"/>
              <a:gd name="connsiteX3757" fmla="*/ 4123382 w 6187971"/>
              <a:gd name="connsiteY3757" fmla="*/ 322612 h 5955635"/>
              <a:gd name="connsiteX3758" fmla="*/ 3554239 w 6187971"/>
              <a:gd name="connsiteY3758" fmla="*/ 139165 h 5955635"/>
              <a:gd name="connsiteX3759" fmla="*/ 2590565 w 6187971"/>
              <a:gd name="connsiteY3759" fmla="*/ 131911 h 5955635"/>
              <a:gd name="connsiteX3760" fmla="*/ 2058218 w 6187971"/>
              <a:gd name="connsiteY3760" fmla="*/ 267154 h 5955635"/>
              <a:gd name="connsiteX3761" fmla="*/ 1849558 w 6187971"/>
              <a:gd name="connsiteY3761" fmla="*/ 315643 h 5955635"/>
              <a:gd name="connsiteX3762" fmla="*/ 2520059 w 6187971"/>
              <a:gd name="connsiteY3762" fmla="*/ 103956 h 5955635"/>
              <a:gd name="connsiteX3763" fmla="*/ 3222250 w 6187971"/>
              <a:gd name="connsiteY3763" fmla="*/ 49751 h 5955635"/>
              <a:gd name="connsiteX3764" fmla="*/ 2580338 w 6187971"/>
              <a:gd name="connsiteY3764" fmla="*/ 38281 h 5955635"/>
              <a:gd name="connsiteX3765" fmla="*/ 2580211 w 6187971"/>
              <a:gd name="connsiteY3765" fmla="*/ 28532 h 59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Lst>
            <a:rect l="l" t="t" r="r" b="b"/>
            <a:pathLst>
              <a:path w="6187971" h="5955635">
                <a:moveTo>
                  <a:pt x="3175848" y="5544922"/>
                </a:moveTo>
                <a:cubicBezTo>
                  <a:pt x="3180352" y="5543959"/>
                  <a:pt x="3180352" y="5543959"/>
                  <a:pt x="3184857" y="5542997"/>
                </a:cubicBezTo>
                <a:lnTo>
                  <a:pt x="3185794" y="5544792"/>
                </a:lnTo>
                <a:close/>
                <a:moveTo>
                  <a:pt x="3509992" y="5452506"/>
                </a:moveTo>
                <a:lnTo>
                  <a:pt x="3560810" y="5445094"/>
                </a:lnTo>
                <a:lnTo>
                  <a:pt x="3523318" y="5451849"/>
                </a:lnTo>
                <a:cubicBezTo>
                  <a:pt x="3523318" y="5451849"/>
                  <a:pt x="3523318" y="5451849"/>
                  <a:pt x="3518813" y="5452811"/>
                </a:cubicBezTo>
                <a:close/>
                <a:moveTo>
                  <a:pt x="3472811" y="5457929"/>
                </a:moveTo>
                <a:cubicBezTo>
                  <a:pt x="3477314" y="5456967"/>
                  <a:pt x="3477314" y="5456967"/>
                  <a:pt x="3477314" y="5456967"/>
                </a:cubicBezTo>
                <a:cubicBezTo>
                  <a:pt x="3477314" y="5456967"/>
                  <a:pt x="3477314" y="5456967"/>
                  <a:pt x="3481818" y="5456005"/>
                </a:cubicBezTo>
                <a:cubicBezTo>
                  <a:pt x="3486323" y="5455043"/>
                  <a:pt x="3495330" y="5453118"/>
                  <a:pt x="3499835" y="5452156"/>
                </a:cubicBezTo>
                <a:lnTo>
                  <a:pt x="3509992" y="5452506"/>
                </a:lnTo>
                <a:close/>
                <a:moveTo>
                  <a:pt x="4648965" y="5205864"/>
                </a:moveTo>
                <a:lnTo>
                  <a:pt x="4648375" y="5206776"/>
                </a:lnTo>
                <a:cubicBezTo>
                  <a:pt x="4648375" y="5206776"/>
                  <a:pt x="4648375" y="5206776"/>
                  <a:pt x="4643871" y="5207738"/>
                </a:cubicBezTo>
                <a:close/>
                <a:moveTo>
                  <a:pt x="3439358" y="5455658"/>
                </a:moveTo>
                <a:lnTo>
                  <a:pt x="3443861" y="5454695"/>
                </a:lnTo>
                <a:cubicBezTo>
                  <a:pt x="3449327" y="5458236"/>
                  <a:pt x="3458336" y="5456312"/>
                  <a:pt x="3462839" y="5455350"/>
                </a:cubicBezTo>
                <a:cubicBezTo>
                  <a:pt x="3463802" y="5459854"/>
                  <a:pt x="3463802" y="5459854"/>
                  <a:pt x="3463802" y="5459854"/>
                </a:cubicBezTo>
                <a:cubicBezTo>
                  <a:pt x="3463802" y="5459854"/>
                  <a:pt x="3463802" y="5459854"/>
                  <a:pt x="3464764" y="5464358"/>
                </a:cubicBezTo>
                <a:cubicBezTo>
                  <a:pt x="3445785" y="5463703"/>
                  <a:pt x="3409754" y="5471401"/>
                  <a:pt x="3386270" y="5471708"/>
                </a:cubicBezTo>
                <a:cubicBezTo>
                  <a:pt x="3394316" y="5465280"/>
                  <a:pt x="3441282" y="5464665"/>
                  <a:pt x="3439358" y="5455658"/>
                </a:cubicBezTo>
                <a:close/>
                <a:moveTo>
                  <a:pt x="4926827" y="4878836"/>
                </a:moveTo>
                <a:cubicBezTo>
                  <a:pt x="4926827" y="4878836"/>
                  <a:pt x="4926827" y="4878836"/>
                  <a:pt x="4931331" y="4877874"/>
                </a:cubicBezTo>
                <a:lnTo>
                  <a:pt x="4927253" y="4880833"/>
                </a:lnTo>
                <a:close/>
                <a:moveTo>
                  <a:pt x="1616921" y="5147987"/>
                </a:moveTo>
                <a:lnTo>
                  <a:pt x="1621158" y="5151791"/>
                </a:lnTo>
                <a:lnTo>
                  <a:pt x="1617883" y="5152491"/>
                </a:lnTo>
                <a:cubicBezTo>
                  <a:pt x="1617883" y="5152491"/>
                  <a:pt x="1617883" y="5152491"/>
                  <a:pt x="1616921" y="5147987"/>
                </a:cubicBezTo>
                <a:close/>
                <a:moveTo>
                  <a:pt x="6029280" y="4202957"/>
                </a:moveTo>
                <a:cubicBezTo>
                  <a:pt x="6032957" y="4202171"/>
                  <a:pt x="6032957" y="4202171"/>
                  <a:pt x="6033742" y="4205846"/>
                </a:cubicBezTo>
                <a:cubicBezTo>
                  <a:pt x="6033742" y="4205846"/>
                  <a:pt x="6034527" y="4209520"/>
                  <a:pt x="6030850" y="4210306"/>
                </a:cubicBezTo>
                <a:cubicBezTo>
                  <a:pt x="6030065" y="4206631"/>
                  <a:pt x="6030065" y="4206631"/>
                  <a:pt x="6030065" y="4206631"/>
                </a:cubicBezTo>
                <a:cubicBezTo>
                  <a:pt x="6030065" y="4206631"/>
                  <a:pt x="6029280" y="4202957"/>
                  <a:pt x="6029280" y="4202957"/>
                </a:cubicBezTo>
                <a:close/>
                <a:moveTo>
                  <a:pt x="5195431" y="4350487"/>
                </a:moveTo>
                <a:lnTo>
                  <a:pt x="5195619" y="4350447"/>
                </a:lnTo>
                <a:lnTo>
                  <a:pt x="5191889" y="4355954"/>
                </a:lnTo>
                <a:cubicBezTo>
                  <a:pt x="5196393" y="4354992"/>
                  <a:pt x="5195431" y="4350487"/>
                  <a:pt x="5195431" y="4350487"/>
                </a:cubicBezTo>
                <a:close/>
                <a:moveTo>
                  <a:pt x="5135887" y="4358358"/>
                </a:moveTo>
                <a:lnTo>
                  <a:pt x="5135916" y="4358493"/>
                </a:lnTo>
                <a:cubicBezTo>
                  <a:pt x="5135916" y="4358493"/>
                  <a:pt x="5135916" y="4358493"/>
                  <a:pt x="5132374" y="4363959"/>
                </a:cubicBezTo>
                <a:close/>
                <a:moveTo>
                  <a:pt x="1535232" y="5118342"/>
                </a:moveTo>
                <a:cubicBezTo>
                  <a:pt x="1540699" y="5121884"/>
                  <a:pt x="1540699" y="5121884"/>
                  <a:pt x="1540699" y="5121884"/>
                </a:cubicBezTo>
                <a:cubicBezTo>
                  <a:pt x="1546166" y="5125426"/>
                  <a:pt x="1546166" y="5125426"/>
                  <a:pt x="1546166" y="5125426"/>
                </a:cubicBezTo>
                <a:cubicBezTo>
                  <a:pt x="1541661" y="5126389"/>
                  <a:pt x="1541661" y="5126389"/>
                  <a:pt x="1541661" y="5126389"/>
                </a:cubicBezTo>
                <a:cubicBezTo>
                  <a:pt x="1540699" y="5121884"/>
                  <a:pt x="1536195" y="5122847"/>
                  <a:pt x="1535232" y="5118342"/>
                </a:cubicBezTo>
                <a:close/>
                <a:moveTo>
                  <a:pt x="1296561" y="4951097"/>
                </a:moveTo>
                <a:lnTo>
                  <a:pt x="1298982" y="4952173"/>
                </a:lnTo>
                <a:cubicBezTo>
                  <a:pt x="1301153" y="4954064"/>
                  <a:pt x="1302760" y="4956076"/>
                  <a:pt x="1302760" y="4956076"/>
                </a:cubicBezTo>
                <a:cubicBezTo>
                  <a:pt x="1302760" y="4956076"/>
                  <a:pt x="1302760" y="4956076"/>
                  <a:pt x="1297293" y="4952534"/>
                </a:cubicBezTo>
                <a:close/>
                <a:moveTo>
                  <a:pt x="1299553" y="4938864"/>
                </a:moveTo>
                <a:lnTo>
                  <a:pt x="1305339" y="4946105"/>
                </a:lnTo>
                <a:cubicBezTo>
                  <a:pt x="1302125" y="4942083"/>
                  <a:pt x="1300518" y="4940071"/>
                  <a:pt x="1299715" y="4939066"/>
                </a:cubicBezTo>
                <a:close/>
                <a:moveTo>
                  <a:pt x="6187039" y="3627519"/>
                </a:moveTo>
                <a:cubicBezTo>
                  <a:pt x="6187287" y="3646676"/>
                  <a:pt x="6189889" y="3676857"/>
                  <a:pt x="6185137" y="3708609"/>
                </a:cubicBezTo>
                <a:cubicBezTo>
                  <a:pt x="6180385" y="3740361"/>
                  <a:pt x="6174063" y="3764764"/>
                  <a:pt x="6163816" y="3770795"/>
                </a:cubicBezTo>
                <a:cubicBezTo>
                  <a:pt x="6167494" y="3770009"/>
                  <a:pt x="6167494" y="3770009"/>
                  <a:pt x="6168279" y="3773684"/>
                </a:cubicBezTo>
                <a:cubicBezTo>
                  <a:pt x="6165386" y="3778144"/>
                  <a:pt x="6166956" y="3785493"/>
                  <a:pt x="6163279" y="3786278"/>
                </a:cubicBezTo>
                <a:cubicBezTo>
                  <a:pt x="6163279" y="3786278"/>
                  <a:pt x="6164064" y="3789953"/>
                  <a:pt x="6160387" y="3790738"/>
                </a:cubicBezTo>
                <a:cubicBezTo>
                  <a:pt x="6160387" y="3790738"/>
                  <a:pt x="6160387" y="3790738"/>
                  <a:pt x="6164064" y="3789953"/>
                </a:cubicBezTo>
                <a:cubicBezTo>
                  <a:pt x="6172989" y="3795730"/>
                  <a:pt x="6162989" y="3820919"/>
                  <a:pt x="6153775" y="3849782"/>
                </a:cubicBezTo>
                <a:cubicBezTo>
                  <a:pt x="6153775" y="3849782"/>
                  <a:pt x="6153775" y="3849782"/>
                  <a:pt x="6154561" y="3853456"/>
                </a:cubicBezTo>
                <a:cubicBezTo>
                  <a:pt x="6158238" y="3852671"/>
                  <a:pt x="6158238" y="3852671"/>
                  <a:pt x="6155346" y="3857131"/>
                </a:cubicBezTo>
                <a:cubicBezTo>
                  <a:pt x="6155346" y="3857131"/>
                  <a:pt x="6156131" y="3860805"/>
                  <a:pt x="6156131" y="3860805"/>
                </a:cubicBezTo>
                <a:cubicBezTo>
                  <a:pt x="6152454" y="3861591"/>
                  <a:pt x="6152454" y="3861591"/>
                  <a:pt x="6152454" y="3861591"/>
                </a:cubicBezTo>
                <a:cubicBezTo>
                  <a:pt x="6152454" y="3861591"/>
                  <a:pt x="6152454" y="3861591"/>
                  <a:pt x="6156916" y="3864480"/>
                </a:cubicBezTo>
                <a:cubicBezTo>
                  <a:pt x="6154809" y="3872614"/>
                  <a:pt x="6159271" y="3875502"/>
                  <a:pt x="6155841" y="3895446"/>
                </a:cubicBezTo>
                <a:cubicBezTo>
                  <a:pt x="6163196" y="3893874"/>
                  <a:pt x="6165841" y="3870257"/>
                  <a:pt x="6171873" y="3880495"/>
                </a:cubicBezTo>
                <a:cubicBezTo>
                  <a:pt x="6170819" y="3884562"/>
                  <a:pt x="6171212" y="3886399"/>
                  <a:pt x="6171604" y="3888236"/>
                </a:cubicBezTo>
                <a:lnTo>
                  <a:pt x="6171470" y="3892106"/>
                </a:lnTo>
                <a:lnTo>
                  <a:pt x="6170551" y="3892303"/>
                </a:lnTo>
                <a:cubicBezTo>
                  <a:pt x="6171336" y="3895977"/>
                  <a:pt x="6171336" y="3895977"/>
                  <a:pt x="6171336" y="3895977"/>
                </a:cubicBezTo>
                <a:lnTo>
                  <a:pt x="6171470" y="3892106"/>
                </a:lnTo>
                <a:lnTo>
                  <a:pt x="6174228" y="3891517"/>
                </a:lnTo>
                <a:cubicBezTo>
                  <a:pt x="6174228" y="3891517"/>
                  <a:pt x="6175013" y="3895192"/>
                  <a:pt x="6175013" y="3895192"/>
                </a:cubicBezTo>
                <a:cubicBezTo>
                  <a:pt x="6175798" y="3898866"/>
                  <a:pt x="6175798" y="3898866"/>
                  <a:pt x="6175798" y="3898866"/>
                </a:cubicBezTo>
                <a:cubicBezTo>
                  <a:pt x="6172906" y="3903326"/>
                  <a:pt x="6170798" y="3911461"/>
                  <a:pt x="6168691" y="3919595"/>
                </a:cubicBezTo>
                <a:cubicBezTo>
                  <a:pt x="6168691" y="3919595"/>
                  <a:pt x="6165799" y="3924055"/>
                  <a:pt x="6165799" y="3924055"/>
                </a:cubicBezTo>
                <a:cubicBezTo>
                  <a:pt x="6165799" y="3924055"/>
                  <a:pt x="6166584" y="3927730"/>
                  <a:pt x="6163691" y="3932189"/>
                </a:cubicBezTo>
                <a:cubicBezTo>
                  <a:pt x="6163691" y="3932189"/>
                  <a:pt x="6164476" y="3935864"/>
                  <a:pt x="6160799" y="3936650"/>
                </a:cubicBezTo>
                <a:cubicBezTo>
                  <a:pt x="6160014" y="3932975"/>
                  <a:pt x="6160014" y="3932975"/>
                  <a:pt x="6162906" y="3928515"/>
                </a:cubicBezTo>
                <a:cubicBezTo>
                  <a:pt x="6162906" y="3928515"/>
                  <a:pt x="6162121" y="3924841"/>
                  <a:pt x="6165014" y="3920380"/>
                </a:cubicBezTo>
                <a:cubicBezTo>
                  <a:pt x="6159229" y="3929301"/>
                  <a:pt x="6157122" y="3937435"/>
                  <a:pt x="6150552" y="3942681"/>
                </a:cubicBezTo>
                <a:cubicBezTo>
                  <a:pt x="6146090" y="3939792"/>
                  <a:pt x="6147412" y="3927983"/>
                  <a:pt x="6137165" y="3934015"/>
                </a:cubicBezTo>
                <a:cubicBezTo>
                  <a:pt x="6123199" y="3994629"/>
                  <a:pt x="6114232" y="4042650"/>
                  <a:pt x="6088449" y="4101948"/>
                </a:cubicBezTo>
                <a:cubicBezTo>
                  <a:pt x="6089234" y="4105622"/>
                  <a:pt x="6089234" y="4105622"/>
                  <a:pt x="6086341" y="4110083"/>
                </a:cubicBezTo>
                <a:cubicBezTo>
                  <a:pt x="6087126" y="4113757"/>
                  <a:pt x="6083449" y="4114542"/>
                  <a:pt x="6083449" y="4114542"/>
                </a:cubicBezTo>
                <a:cubicBezTo>
                  <a:pt x="6080019" y="4134486"/>
                  <a:pt x="6070020" y="4159674"/>
                  <a:pt x="6059236" y="4181188"/>
                </a:cubicBezTo>
                <a:cubicBezTo>
                  <a:pt x="6055806" y="4201132"/>
                  <a:pt x="6047377" y="4233669"/>
                  <a:pt x="6030808" y="4264104"/>
                </a:cubicBezTo>
                <a:cubicBezTo>
                  <a:pt x="6018701" y="4297427"/>
                  <a:pt x="6002132" y="4327862"/>
                  <a:pt x="5990563" y="4345702"/>
                </a:cubicBezTo>
                <a:cubicBezTo>
                  <a:pt x="5971886" y="4384270"/>
                  <a:pt x="5950318" y="4427299"/>
                  <a:pt x="5931641" y="4465868"/>
                </a:cubicBezTo>
                <a:cubicBezTo>
                  <a:pt x="5912180" y="4500763"/>
                  <a:pt x="5891934" y="4531983"/>
                  <a:pt x="5868547" y="4548506"/>
                </a:cubicBezTo>
                <a:cubicBezTo>
                  <a:pt x="5871440" y="4544045"/>
                  <a:pt x="5874332" y="4539585"/>
                  <a:pt x="5877224" y="4535125"/>
                </a:cubicBezTo>
                <a:cubicBezTo>
                  <a:pt x="5877224" y="4535125"/>
                  <a:pt x="5877224" y="4535125"/>
                  <a:pt x="5870655" y="4540371"/>
                </a:cubicBezTo>
                <a:cubicBezTo>
                  <a:pt x="5871440" y="4544045"/>
                  <a:pt x="5867762" y="4544831"/>
                  <a:pt x="5867762" y="4544831"/>
                </a:cubicBezTo>
                <a:cubicBezTo>
                  <a:pt x="5866977" y="4541157"/>
                  <a:pt x="5866977" y="4541157"/>
                  <a:pt x="5869870" y="4536697"/>
                </a:cubicBezTo>
                <a:cubicBezTo>
                  <a:pt x="5869870" y="4536697"/>
                  <a:pt x="5869870" y="4536697"/>
                  <a:pt x="5869085" y="4533022"/>
                </a:cubicBezTo>
                <a:cubicBezTo>
                  <a:pt x="5848838" y="4564242"/>
                  <a:pt x="5825700" y="4599923"/>
                  <a:pt x="5809916" y="4634032"/>
                </a:cubicBezTo>
                <a:cubicBezTo>
                  <a:pt x="5786529" y="4650554"/>
                  <a:pt x="5760498" y="4690694"/>
                  <a:pt x="5732112" y="4719811"/>
                </a:cubicBezTo>
                <a:cubicBezTo>
                  <a:pt x="5772068" y="4672854"/>
                  <a:pt x="5800743" y="4609097"/>
                  <a:pt x="5839913" y="4558465"/>
                </a:cubicBezTo>
                <a:cubicBezTo>
                  <a:pt x="5852268" y="4544299"/>
                  <a:pt x="5841235" y="4546656"/>
                  <a:pt x="5846236" y="4534062"/>
                </a:cubicBezTo>
                <a:cubicBezTo>
                  <a:pt x="5860697" y="4511762"/>
                  <a:pt x="5870159" y="4502056"/>
                  <a:pt x="5879621" y="4492350"/>
                </a:cubicBezTo>
                <a:cubicBezTo>
                  <a:pt x="5891190" y="4474510"/>
                  <a:pt x="5885943" y="4467947"/>
                  <a:pt x="5893835" y="4450893"/>
                </a:cubicBezTo>
                <a:cubicBezTo>
                  <a:pt x="5906189" y="4436727"/>
                  <a:pt x="5918544" y="4422561"/>
                  <a:pt x="5930898" y="4408396"/>
                </a:cubicBezTo>
                <a:cubicBezTo>
                  <a:pt x="5930898" y="4408396"/>
                  <a:pt x="5930898" y="4408396"/>
                  <a:pt x="5939823" y="4414173"/>
                </a:cubicBezTo>
                <a:cubicBezTo>
                  <a:pt x="5945608" y="4405253"/>
                  <a:pt x="5954285" y="4391873"/>
                  <a:pt x="5959284" y="4379279"/>
                </a:cubicBezTo>
                <a:cubicBezTo>
                  <a:pt x="5959284" y="4379279"/>
                  <a:pt x="5959284" y="4379279"/>
                  <a:pt x="5955607" y="4380064"/>
                </a:cubicBezTo>
                <a:cubicBezTo>
                  <a:pt x="5956392" y="4383739"/>
                  <a:pt x="5953500" y="4388199"/>
                  <a:pt x="5952715" y="4384525"/>
                </a:cubicBezTo>
                <a:cubicBezTo>
                  <a:pt x="5952715" y="4384525"/>
                  <a:pt x="5951930" y="4380850"/>
                  <a:pt x="5951930" y="4380850"/>
                </a:cubicBezTo>
                <a:cubicBezTo>
                  <a:pt x="5948252" y="4381636"/>
                  <a:pt x="5943253" y="4394230"/>
                  <a:pt x="5941683" y="4386882"/>
                </a:cubicBezTo>
                <a:cubicBezTo>
                  <a:pt x="5945897" y="4370612"/>
                  <a:pt x="5950360" y="4373501"/>
                  <a:pt x="5955359" y="4360907"/>
                </a:cubicBezTo>
                <a:cubicBezTo>
                  <a:pt x="5955359" y="4360907"/>
                  <a:pt x="5955359" y="4360907"/>
                  <a:pt x="5954574" y="4357232"/>
                </a:cubicBezTo>
                <a:cubicBezTo>
                  <a:pt x="5954574" y="4357232"/>
                  <a:pt x="5954574" y="4357232"/>
                  <a:pt x="5958251" y="4356446"/>
                </a:cubicBezTo>
                <a:cubicBezTo>
                  <a:pt x="5957466" y="4352772"/>
                  <a:pt x="5960359" y="4348312"/>
                  <a:pt x="5960359" y="4348312"/>
                </a:cubicBezTo>
                <a:cubicBezTo>
                  <a:pt x="5964036" y="4347527"/>
                  <a:pt x="5964036" y="4347527"/>
                  <a:pt x="5964036" y="4347527"/>
                </a:cubicBezTo>
                <a:cubicBezTo>
                  <a:pt x="5965358" y="4335718"/>
                  <a:pt x="5972465" y="4314989"/>
                  <a:pt x="5980357" y="4297935"/>
                </a:cubicBezTo>
                <a:cubicBezTo>
                  <a:pt x="5991927" y="4280095"/>
                  <a:pt x="6000604" y="4266714"/>
                  <a:pt x="6007959" y="4265143"/>
                </a:cubicBezTo>
                <a:cubicBezTo>
                  <a:pt x="6007174" y="4261469"/>
                  <a:pt x="6010851" y="4260683"/>
                  <a:pt x="6010851" y="4260683"/>
                </a:cubicBezTo>
                <a:cubicBezTo>
                  <a:pt x="6010066" y="4257009"/>
                  <a:pt x="6012958" y="4252549"/>
                  <a:pt x="6016636" y="4251763"/>
                </a:cubicBezTo>
                <a:cubicBezTo>
                  <a:pt x="6016636" y="4251763"/>
                  <a:pt x="6016636" y="4251763"/>
                  <a:pt x="6017421" y="4255437"/>
                </a:cubicBezTo>
                <a:cubicBezTo>
                  <a:pt x="6014528" y="4259898"/>
                  <a:pt x="6014528" y="4259898"/>
                  <a:pt x="6014528" y="4259898"/>
                </a:cubicBezTo>
                <a:cubicBezTo>
                  <a:pt x="6014528" y="4259898"/>
                  <a:pt x="6014528" y="4259898"/>
                  <a:pt x="6015313" y="4263572"/>
                </a:cubicBezTo>
                <a:cubicBezTo>
                  <a:pt x="6023205" y="4246518"/>
                  <a:pt x="6019528" y="4247303"/>
                  <a:pt x="6024528" y="4234709"/>
                </a:cubicBezTo>
                <a:cubicBezTo>
                  <a:pt x="6024528" y="4234709"/>
                  <a:pt x="6021635" y="4239169"/>
                  <a:pt x="6021635" y="4239169"/>
                </a:cubicBezTo>
                <a:cubicBezTo>
                  <a:pt x="6021635" y="4239169"/>
                  <a:pt x="6021635" y="4239169"/>
                  <a:pt x="6020850" y="4235494"/>
                </a:cubicBezTo>
                <a:cubicBezTo>
                  <a:pt x="6020850" y="4235494"/>
                  <a:pt x="6020850" y="4235494"/>
                  <a:pt x="6020065" y="4231820"/>
                </a:cubicBezTo>
                <a:cubicBezTo>
                  <a:pt x="6020065" y="4231820"/>
                  <a:pt x="6017958" y="4239955"/>
                  <a:pt x="6013496" y="4237066"/>
                </a:cubicBezTo>
                <a:cubicBezTo>
                  <a:pt x="6018495" y="4224471"/>
                  <a:pt x="6023495" y="4211877"/>
                  <a:pt x="6027957" y="4214766"/>
                </a:cubicBezTo>
                <a:cubicBezTo>
                  <a:pt x="6027957" y="4214766"/>
                  <a:pt x="6027172" y="4211091"/>
                  <a:pt x="6030850" y="4210306"/>
                </a:cubicBezTo>
                <a:cubicBezTo>
                  <a:pt x="6052666" y="4186434"/>
                  <a:pt x="6068450" y="4152325"/>
                  <a:pt x="6078987" y="4111654"/>
                </a:cubicBezTo>
                <a:cubicBezTo>
                  <a:pt x="6078987" y="4111654"/>
                  <a:pt x="6078202" y="4107979"/>
                  <a:pt x="6081879" y="4107194"/>
                </a:cubicBezTo>
                <a:cubicBezTo>
                  <a:pt x="6081094" y="4103519"/>
                  <a:pt x="6083986" y="4099059"/>
                  <a:pt x="6083986" y="4099059"/>
                </a:cubicBezTo>
                <a:cubicBezTo>
                  <a:pt x="6083986" y="4099059"/>
                  <a:pt x="6083986" y="4099059"/>
                  <a:pt x="6084771" y="4102733"/>
                </a:cubicBezTo>
                <a:cubicBezTo>
                  <a:pt x="6086094" y="4090925"/>
                  <a:pt x="6089523" y="4070982"/>
                  <a:pt x="6087953" y="4063633"/>
                </a:cubicBezTo>
                <a:cubicBezTo>
                  <a:pt x="6088738" y="4067307"/>
                  <a:pt x="6088738" y="4067307"/>
                  <a:pt x="6085846" y="4071767"/>
                </a:cubicBezTo>
                <a:cubicBezTo>
                  <a:pt x="6085846" y="4071767"/>
                  <a:pt x="6082169" y="4072553"/>
                  <a:pt x="6082169" y="4072553"/>
                </a:cubicBezTo>
                <a:cubicBezTo>
                  <a:pt x="6081384" y="4068878"/>
                  <a:pt x="6081384" y="4068878"/>
                  <a:pt x="6084276" y="4064419"/>
                </a:cubicBezTo>
                <a:lnTo>
                  <a:pt x="6083990" y="4063082"/>
                </a:lnTo>
                <a:lnTo>
                  <a:pt x="6084968" y="4060909"/>
                </a:lnTo>
                <a:cubicBezTo>
                  <a:pt x="6086052" y="4059236"/>
                  <a:pt x="6086775" y="4058121"/>
                  <a:pt x="6086383" y="4056284"/>
                </a:cubicBezTo>
                <a:cubicBezTo>
                  <a:pt x="6087168" y="4059959"/>
                  <a:pt x="6083491" y="4060744"/>
                  <a:pt x="6083491" y="4060744"/>
                </a:cubicBezTo>
                <a:lnTo>
                  <a:pt x="6083990" y="4063082"/>
                </a:lnTo>
                <a:lnTo>
                  <a:pt x="6081384" y="4068878"/>
                </a:lnTo>
                <a:cubicBezTo>
                  <a:pt x="6085888" y="4017969"/>
                  <a:pt x="6115349" y="3957886"/>
                  <a:pt x="6123530" y="3906191"/>
                </a:cubicBezTo>
                <a:cubicBezTo>
                  <a:pt x="6127208" y="3905405"/>
                  <a:pt x="6131422" y="3889137"/>
                  <a:pt x="6134315" y="3884676"/>
                </a:cubicBezTo>
                <a:cubicBezTo>
                  <a:pt x="6130637" y="3885462"/>
                  <a:pt x="6130637" y="3885462"/>
                  <a:pt x="6129067" y="3878113"/>
                </a:cubicBezTo>
                <a:cubicBezTo>
                  <a:pt x="6129067" y="3878113"/>
                  <a:pt x="6132745" y="3877328"/>
                  <a:pt x="6131959" y="3873653"/>
                </a:cubicBezTo>
                <a:cubicBezTo>
                  <a:pt x="6131175" y="3869979"/>
                  <a:pt x="6134852" y="3869193"/>
                  <a:pt x="6134066" y="3865519"/>
                </a:cubicBezTo>
                <a:cubicBezTo>
                  <a:pt x="6140925" y="3825633"/>
                  <a:pt x="6150387" y="3815927"/>
                  <a:pt x="6157494" y="3795198"/>
                </a:cubicBezTo>
                <a:cubicBezTo>
                  <a:pt x="6157494" y="3795198"/>
                  <a:pt x="6158279" y="3798873"/>
                  <a:pt x="6154602" y="3799658"/>
                </a:cubicBezTo>
                <a:cubicBezTo>
                  <a:pt x="6154602" y="3799658"/>
                  <a:pt x="6150925" y="3800444"/>
                  <a:pt x="6150140" y="3796769"/>
                </a:cubicBezTo>
                <a:cubicBezTo>
                  <a:pt x="6150140" y="3796769"/>
                  <a:pt x="6153032" y="3792310"/>
                  <a:pt x="6153032" y="3792310"/>
                </a:cubicBezTo>
                <a:cubicBezTo>
                  <a:pt x="6152247" y="3788635"/>
                  <a:pt x="6152247" y="3788635"/>
                  <a:pt x="6152247" y="3788635"/>
                </a:cubicBezTo>
                <a:cubicBezTo>
                  <a:pt x="6148322" y="3770263"/>
                  <a:pt x="6160966" y="3721457"/>
                  <a:pt x="6172783" y="3722774"/>
                </a:cubicBezTo>
                <a:cubicBezTo>
                  <a:pt x="6174643" y="3695483"/>
                  <a:pt x="6177040" y="3652707"/>
                  <a:pt x="6187039" y="3627519"/>
                </a:cubicBezTo>
                <a:close/>
                <a:moveTo>
                  <a:pt x="5453639" y="3702176"/>
                </a:moveTo>
                <a:lnTo>
                  <a:pt x="5453774" y="3702469"/>
                </a:lnTo>
                <a:cubicBezTo>
                  <a:pt x="5453249" y="3705524"/>
                  <a:pt x="5451719" y="3709383"/>
                  <a:pt x="5449948" y="3712116"/>
                </a:cubicBezTo>
                <a:close/>
                <a:moveTo>
                  <a:pt x="5548423" y="3643981"/>
                </a:moveTo>
                <a:cubicBezTo>
                  <a:pt x="5553889" y="3647523"/>
                  <a:pt x="5550347" y="3652990"/>
                  <a:pt x="5544882" y="3649448"/>
                </a:cubicBezTo>
                <a:cubicBezTo>
                  <a:pt x="5549385" y="3648486"/>
                  <a:pt x="5549385" y="3648486"/>
                  <a:pt x="5548423" y="3643981"/>
                </a:cubicBezTo>
                <a:close/>
                <a:moveTo>
                  <a:pt x="5501782" y="3594005"/>
                </a:moveTo>
                <a:lnTo>
                  <a:pt x="5500844" y="3597631"/>
                </a:lnTo>
                <a:cubicBezTo>
                  <a:pt x="5501806" y="3602135"/>
                  <a:pt x="5501806" y="3602135"/>
                  <a:pt x="5501806" y="3602135"/>
                </a:cubicBezTo>
                <a:cubicBezTo>
                  <a:pt x="5501806" y="3602135"/>
                  <a:pt x="5501806" y="3602135"/>
                  <a:pt x="5498264" y="3607601"/>
                </a:cubicBezTo>
                <a:cubicBezTo>
                  <a:pt x="5497302" y="3603098"/>
                  <a:pt x="5500844" y="3597631"/>
                  <a:pt x="5496339" y="3598593"/>
                </a:cubicBezTo>
                <a:close/>
                <a:moveTo>
                  <a:pt x="5505531" y="3584407"/>
                </a:moveTo>
                <a:lnTo>
                  <a:pt x="5502887" y="3593074"/>
                </a:lnTo>
                <a:lnTo>
                  <a:pt x="5501782" y="3594005"/>
                </a:lnTo>
                <a:lnTo>
                  <a:pt x="5503423" y="3587661"/>
                </a:lnTo>
                <a:close/>
                <a:moveTo>
                  <a:pt x="5509363" y="3567553"/>
                </a:moveTo>
                <a:lnTo>
                  <a:pt x="5513086" y="3566758"/>
                </a:lnTo>
                <a:cubicBezTo>
                  <a:pt x="5509545" y="3572225"/>
                  <a:pt x="5506002" y="3577690"/>
                  <a:pt x="5506965" y="3582195"/>
                </a:cubicBezTo>
                <a:lnTo>
                  <a:pt x="5505531" y="3584407"/>
                </a:lnTo>
                <a:lnTo>
                  <a:pt x="5507691" y="3577329"/>
                </a:lnTo>
                <a:close/>
                <a:moveTo>
                  <a:pt x="5510688" y="3559800"/>
                </a:moveTo>
                <a:lnTo>
                  <a:pt x="5509363" y="3567553"/>
                </a:lnTo>
                <a:lnTo>
                  <a:pt x="5508582" y="3567720"/>
                </a:lnTo>
                <a:close/>
                <a:moveTo>
                  <a:pt x="5161932" y="3575847"/>
                </a:moveTo>
                <a:cubicBezTo>
                  <a:pt x="5162324" y="3577685"/>
                  <a:pt x="5161601" y="3578799"/>
                  <a:pt x="5160517" y="3580472"/>
                </a:cubicBezTo>
                <a:lnTo>
                  <a:pt x="5159539" y="3582645"/>
                </a:lnTo>
                <a:lnTo>
                  <a:pt x="5159040" y="3580307"/>
                </a:lnTo>
                <a:cubicBezTo>
                  <a:pt x="5159040" y="3580307"/>
                  <a:pt x="5162717" y="3579521"/>
                  <a:pt x="5161932" y="3575847"/>
                </a:cubicBezTo>
                <a:close/>
                <a:moveTo>
                  <a:pt x="1120688" y="4434529"/>
                </a:moveTo>
                <a:lnTo>
                  <a:pt x="1126155" y="4438070"/>
                </a:lnTo>
                <a:cubicBezTo>
                  <a:pt x="1126155" y="4438070"/>
                  <a:pt x="1126155" y="4438070"/>
                  <a:pt x="1121651" y="4439032"/>
                </a:cubicBezTo>
                <a:close/>
                <a:moveTo>
                  <a:pt x="5592057" y="3360201"/>
                </a:moveTo>
                <a:lnTo>
                  <a:pt x="5593625" y="3370584"/>
                </a:lnTo>
                <a:cubicBezTo>
                  <a:pt x="5593625" y="3370584"/>
                  <a:pt x="5593625" y="3370584"/>
                  <a:pt x="5592663" y="3366081"/>
                </a:cubicBezTo>
                <a:cubicBezTo>
                  <a:pt x="5591701" y="3361577"/>
                  <a:pt x="5591701" y="3361577"/>
                  <a:pt x="5591701" y="3361577"/>
                </a:cubicBezTo>
                <a:close/>
                <a:moveTo>
                  <a:pt x="818034" y="4362609"/>
                </a:moveTo>
                <a:lnTo>
                  <a:pt x="820283" y="4366839"/>
                </a:lnTo>
                <a:lnTo>
                  <a:pt x="818996" y="4367114"/>
                </a:lnTo>
                <a:cubicBezTo>
                  <a:pt x="818034" y="4362609"/>
                  <a:pt x="818034" y="4362609"/>
                  <a:pt x="818034" y="4362609"/>
                </a:cubicBezTo>
                <a:close/>
                <a:moveTo>
                  <a:pt x="5246100" y="3411866"/>
                </a:moveTo>
                <a:lnTo>
                  <a:pt x="5247019" y="3411670"/>
                </a:lnTo>
                <a:lnTo>
                  <a:pt x="5246885" y="3415540"/>
                </a:lnTo>
                <a:cubicBezTo>
                  <a:pt x="5246885" y="3415540"/>
                  <a:pt x="5246885" y="3415540"/>
                  <a:pt x="5246100" y="3411866"/>
                </a:cubicBezTo>
                <a:close/>
                <a:moveTo>
                  <a:pt x="5262588" y="3147082"/>
                </a:moveTo>
                <a:cubicBezTo>
                  <a:pt x="5252589" y="3172271"/>
                  <a:pt x="5250192" y="3215045"/>
                  <a:pt x="5248332" y="3242337"/>
                </a:cubicBezTo>
                <a:cubicBezTo>
                  <a:pt x="5236515" y="3241020"/>
                  <a:pt x="5223871" y="3289826"/>
                  <a:pt x="5227796" y="3308198"/>
                </a:cubicBezTo>
                <a:cubicBezTo>
                  <a:pt x="5227796" y="3308198"/>
                  <a:pt x="5227796" y="3308198"/>
                  <a:pt x="5228581" y="3311872"/>
                </a:cubicBezTo>
                <a:cubicBezTo>
                  <a:pt x="5228581" y="3311872"/>
                  <a:pt x="5225689" y="3316332"/>
                  <a:pt x="5225689" y="3316332"/>
                </a:cubicBezTo>
                <a:cubicBezTo>
                  <a:pt x="5226475" y="3320007"/>
                  <a:pt x="5230152" y="3319222"/>
                  <a:pt x="5230152" y="3319222"/>
                </a:cubicBezTo>
                <a:cubicBezTo>
                  <a:pt x="5233830" y="3318436"/>
                  <a:pt x="5233044" y="3314761"/>
                  <a:pt x="5233044" y="3314761"/>
                </a:cubicBezTo>
                <a:cubicBezTo>
                  <a:pt x="5225937" y="3335490"/>
                  <a:pt x="5216475" y="3345195"/>
                  <a:pt x="5209615" y="3385082"/>
                </a:cubicBezTo>
                <a:cubicBezTo>
                  <a:pt x="5210401" y="3388757"/>
                  <a:pt x="5206724" y="3389542"/>
                  <a:pt x="5207509" y="3393216"/>
                </a:cubicBezTo>
                <a:cubicBezTo>
                  <a:pt x="5208294" y="3396890"/>
                  <a:pt x="5204616" y="3397676"/>
                  <a:pt x="5204616" y="3397676"/>
                </a:cubicBezTo>
                <a:cubicBezTo>
                  <a:pt x="5206186" y="3405025"/>
                  <a:pt x="5206186" y="3405025"/>
                  <a:pt x="5209864" y="3404240"/>
                </a:cubicBezTo>
                <a:cubicBezTo>
                  <a:pt x="5206971" y="3408699"/>
                  <a:pt x="5202757" y="3424968"/>
                  <a:pt x="5199079" y="3425754"/>
                </a:cubicBezTo>
                <a:cubicBezTo>
                  <a:pt x="5190898" y="3477449"/>
                  <a:pt x="5161437" y="3537532"/>
                  <a:pt x="5156933" y="3588442"/>
                </a:cubicBezTo>
                <a:lnTo>
                  <a:pt x="5159539" y="3582645"/>
                </a:lnTo>
                <a:lnTo>
                  <a:pt x="5159825" y="3583982"/>
                </a:lnTo>
                <a:cubicBezTo>
                  <a:pt x="5156933" y="3588442"/>
                  <a:pt x="5156933" y="3588442"/>
                  <a:pt x="5157718" y="3592116"/>
                </a:cubicBezTo>
                <a:cubicBezTo>
                  <a:pt x="5157718" y="3592116"/>
                  <a:pt x="5161395" y="3591330"/>
                  <a:pt x="5161395" y="3591330"/>
                </a:cubicBezTo>
                <a:cubicBezTo>
                  <a:pt x="5164287" y="3586871"/>
                  <a:pt x="5164287" y="3586871"/>
                  <a:pt x="5163502" y="3583196"/>
                </a:cubicBezTo>
                <a:cubicBezTo>
                  <a:pt x="5165072" y="3590545"/>
                  <a:pt x="5161643" y="3610488"/>
                  <a:pt x="5160320" y="3622296"/>
                </a:cubicBezTo>
                <a:cubicBezTo>
                  <a:pt x="5159535" y="3618622"/>
                  <a:pt x="5159535" y="3618622"/>
                  <a:pt x="5159535" y="3618622"/>
                </a:cubicBezTo>
                <a:cubicBezTo>
                  <a:pt x="5159535" y="3618622"/>
                  <a:pt x="5156643" y="3623082"/>
                  <a:pt x="5157428" y="3626757"/>
                </a:cubicBezTo>
                <a:cubicBezTo>
                  <a:pt x="5153751" y="3627542"/>
                  <a:pt x="5154536" y="3631216"/>
                  <a:pt x="5154536" y="3631216"/>
                </a:cubicBezTo>
                <a:cubicBezTo>
                  <a:pt x="5143999" y="3671889"/>
                  <a:pt x="5128215" y="3705997"/>
                  <a:pt x="5106399" y="3729869"/>
                </a:cubicBezTo>
                <a:cubicBezTo>
                  <a:pt x="5110076" y="3729083"/>
                  <a:pt x="5109291" y="3725408"/>
                  <a:pt x="5109291" y="3725408"/>
                </a:cubicBezTo>
                <a:cubicBezTo>
                  <a:pt x="5108506" y="3721734"/>
                  <a:pt x="5108506" y="3721734"/>
                  <a:pt x="5104829" y="3722520"/>
                </a:cubicBezTo>
                <a:cubicBezTo>
                  <a:pt x="5104829" y="3722520"/>
                  <a:pt x="5105614" y="3726194"/>
                  <a:pt x="5105614" y="3726194"/>
                </a:cubicBezTo>
                <a:cubicBezTo>
                  <a:pt x="5105614" y="3726194"/>
                  <a:pt x="5105614" y="3726194"/>
                  <a:pt x="5106399" y="3729869"/>
                </a:cubicBezTo>
                <a:cubicBezTo>
                  <a:pt x="5102721" y="3730655"/>
                  <a:pt x="5103506" y="3734329"/>
                  <a:pt x="5103506" y="3734329"/>
                </a:cubicBezTo>
                <a:cubicBezTo>
                  <a:pt x="5099044" y="3731440"/>
                  <a:pt x="5094044" y="3744034"/>
                  <a:pt x="5089045" y="3756628"/>
                </a:cubicBezTo>
                <a:cubicBezTo>
                  <a:pt x="5093507" y="3759518"/>
                  <a:pt x="5095614" y="3751383"/>
                  <a:pt x="5095614" y="3751383"/>
                </a:cubicBezTo>
                <a:cubicBezTo>
                  <a:pt x="5096399" y="3755057"/>
                  <a:pt x="5096399" y="3755057"/>
                  <a:pt x="5096399" y="3755057"/>
                </a:cubicBezTo>
                <a:cubicBezTo>
                  <a:pt x="5097184" y="3758732"/>
                  <a:pt x="5097184" y="3758732"/>
                  <a:pt x="5097184" y="3758732"/>
                </a:cubicBezTo>
                <a:cubicBezTo>
                  <a:pt x="5097184" y="3758732"/>
                  <a:pt x="5100077" y="3754271"/>
                  <a:pt x="5100077" y="3754271"/>
                </a:cubicBezTo>
                <a:cubicBezTo>
                  <a:pt x="5095077" y="3766866"/>
                  <a:pt x="5098754" y="3766080"/>
                  <a:pt x="5090862" y="3783135"/>
                </a:cubicBezTo>
                <a:cubicBezTo>
                  <a:pt x="5090077" y="3779461"/>
                  <a:pt x="5090077" y="3779461"/>
                  <a:pt x="5090077" y="3779461"/>
                </a:cubicBezTo>
                <a:cubicBezTo>
                  <a:pt x="5090077" y="3779461"/>
                  <a:pt x="5090077" y="3779461"/>
                  <a:pt x="5092970" y="3775001"/>
                </a:cubicBezTo>
                <a:cubicBezTo>
                  <a:pt x="5092185" y="3771327"/>
                  <a:pt x="5092185" y="3771327"/>
                  <a:pt x="5092185" y="3771327"/>
                </a:cubicBezTo>
                <a:cubicBezTo>
                  <a:pt x="5088507" y="3772112"/>
                  <a:pt x="5085615" y="3776572"/>
                  <a:pt x="5086400" y="3780246"/>
                </a:cubicBezTo>
                <a:cubicBezTo>
                  <a:pt x="5086400" y="3780246"/>
                  <a:pt x="5082723" y="3781032"/>
                  <a:pt x="5083508" y="3784706"/>
                </a:cubicBezTo>
                <a:cubicBezTo>
                  <a:pt x="5076153" y="3786277"/>
                  <a:pt x="5067476" y="3799657"/>
                  <a:pt x="5055907" y="3817497"/>
                </a:cubicBezTo>
                <a:cubicBezTo>
                  <a:pt x="5048015" y="3834552"/>
                  <a:pt x="5040908" y="3855281"/>
                  <a:pt x="5039585" y="3867090"/>
                </a:cubicBezTo>
                <a:cubicBezTo>
                  <a:pt x="5039585" y="3867090"/>
                  <a:pt x="5039585" y="3867090"/>
                  <a:pt x="5035908" y="3867875"/>
                </a:cubicBezTo>
                <a:cubicBezTo>
                  <a:pt x="5035908" y="3867875"/>
                  <a:pt x="5033016" y="3872335"/>
                  <a:pt x="5033801" y="3876009"/>
                </a:cubicBezTo>
                <a:cubicBezTo>
                  <a:pt x="5030123" y="3876795"/>
                  <a:pt x="5030123" y="3876795"/>
                  <a:pt x="5030123" y="3876795"/>
                </a:cubicBezTo>
                <a:cubicBezTo>
                  <a:pt x="5030908" y="3880470"/>
                  <a:pt x="5030908" y="3880470"/>
                  <a:pt x="5030908" y="3880470"/>
                </a:cubicBezTo>
                <a:cubicBezTo>
                  <a:pt x="5025909" y="3893064"/>
                  <a:pt x="5021446" y="3890175"/>
                  <a:pt x="5017232" y="3906445"/>
                </a:cubicBezTo>
                <a:cubicBezTo>
                  <a:pt x="5018802" y="3913793"/>
                  <a:pt x="5023801" y="3901198"/>
                  <a:pt x="5027479" y="3900413"/>
                </a:cubicBezTo>
                <a:cubicBezTo>
                  <a:pt x="5027479" y="3900413"/>
                  <a:pt x="5028264" y="3904088"/>
                  <a:pt x="5028264" y="3904088"/>
                </a:cubicBezTo>
                <a:cubicBezTo>
                  <a:pt x="5029049" y="3907762"/>
                  <a:pt x="5031941" y="3903302"/>
                  <a:pt x="5031156" y="3899627"/>
                </a:cubicBezTo>
                <a:cubicBezTo>
                  <a:pt x="5034833" y="3898841"/>
                  <a:pt x="5034833" y="3898841"/>
                  <a:pt x="5034833" y="3898841"/>
                </a:cubicBezTo>
                <a:cubicBezTo>
                  <a:pt x="5029834" y="3911436"/>
                  <a:pt x="5021157" y="3924816"/>
                  <a:pt x="5015372" y="3933736"/>
                </a:cubicBezTo>
                <a:cubicBezTo>
                  <a:pt x="5006447" y="3927959"/>
                  <a:pt x="5006447" y="3927959"/>
                  <a:pt x="5006447" y="3927959"/>
                </a:cubicBezTo>
                <a:cubicBezTo>
                  <a:pt x="4994093" y="3942124"/>
                  <a:pt x="4981739" y="3956290"/>
                  <a:pt x="4969384" y="3970456"/>
                </a:cubicBezTo>
                <a:cubicBezTo>
                  <a:pt x="4961492" y="3987510"/>
                  <a:pt x="4966740" y="3994073"/>
                  <a:pt x="4955170" y="4011913"/>
                </a:cubicBezTo>
                <a:cubicBezTo>
                  <a:pt x="4945708" y="4021619"/>
                  <a:pt x="4936246" y="4031325"/>
                  <a:pt x="4921785" y="4053624"/>
                </a:cubicBezTo>
                <a:cubicBezTo>
                  <a:pt x="4916785" y="4066219"/>
                  <a:pt x="4927817" y="4063862"/>
                  <a:pt x="4915463" y="4078028"/>
                </a:cubicBezTo>
                <a:cubicBezTo>
                  <a:pt x="4876292" y="4128659"/>
                  <a:pt x="4847617" y="4192416"/>
                  <a:pt x="4807661" y="4239374"/>
                </a:cubicBezTo>
                <a:cubicBezTo>
                  <a:pt x="4836047" y="4210257"/>
                  <a:pt x="4862078" y="4170117"/>
                  <a:pt x="4885465" y="4153594"/>
                </a:cubicBezTo>
                <a:cubicBezTo>
                  <a:pt x="4901249" y="4119486"/>
                  <a:pt x="4924387" y="4083805"/>
                  <a:pt x="4944634" y="4052585"/>
                </a:cubicBezTo>
                <a:cubicBezTo>
                  <a:pt x="4945419" y="4056260"/>
                  <a:pt x="4945419" y="4056260"/>
                  <a:pt x="4945419" y="4056260"/>
                </a:cubicBezTo>
                <a:cubicBezTo>
                  <a:pt x="4942526" y="4060720"/>
                  <a:pt x="4942526" y="4060720"/>
                  <a:pt x="4943311" y="4064394"/>
                </a:cubicBezTo>
                <a:cubicBezTo>
                  <a:pt x="4943311" y="4064394"/>
                  <a:pt x="4946989" y="4063608"/>
                  <a:pt x="4946204" y="4059934"/>
                </a:cubicBezTo>
                <a:cubicBezTo>
                  <a:pt x="4952773" y="4054689"/>
                  <a:pt x="4952773" y="4054689"/>
                  <a:pt x="4952773" y="4054689"/>
                </a:cubicBezTo>
                <a:cubicBezTo>
                  <a:pt x="4949881" y="4059148"/>
                  <a:pt x="4946989" y="4063608"/>
                  <a:pt x="4944096" y="4068069"/>
                </a:cubicBezTo>
                <a:cubicBezTo>
                  <a:pt x="4967483" y="4051546"/>
                  <a:pt x="4987729" y="4020326"/>
                  <a:pt x="5007190" y="3985431"/>
                </a:cubicBezTo>
                <a:cubicBezTo>
                  <a:pt x="5025867" y="3946862"/>
                  <a:pt x="5047435" y="3903834"/>
                  <a:pt x="5066112" y="3865264"/>
                </a:cubicBezTo>
                <a:cubicBezTo>
                  <a:pt x="5077681" y="3847424"/>
                  <a:pt x="5094250" y="3816990"/>
                  <a:pt x="5106357" y="3783667"/>
                </a:cubicBezTo>
                <a:cubicBezTo>
                  <a:pt x="5122926" y="3753233"/>
                  <a:pt x="5131355" y="3720694"/>
                  <a:pt x="5134785" y="3700752"/>
                </a:cubicBezTo>
                <a:cubicBezTo>
                  <a:pt x="5145569" y="3679237"/>
                  <a:pt x="5155568" y="3654049"/>
                  <a:pt x="5158998" y="3634105"/>
                </a:cubicBezTo>
                <a:cubicBezTo>
                  <a:pt x="5158998" y="3634105"/>
                  <a:pt x="5162675" y="3633319"/>
                  <a:pt x="5161890" y="3629645"/>
                </a:cubicBezTo>
                <a:cubicBezTo>
                  <a:pt x="5164783" y="3625185"/>
                  <a:pt x="5164783" y="3625185"/>
                  <a:pt x="5163998" y="3621510"/>
                </a:cubicBezTo>
                <a:cubicBezTo>
                  <a:pt x="5189781" y="3562213"/>
                  <a:pt x="5198748" y="3514193"/>
                  <a:pt x="5212714" y="3453577"/>
                </a:cubicBezTo>
                <a:cubicBezTo>
                  <a:pt x="5222961" y="3447546"/>
                  <a:pt x="5221639" y="3459355"/>
                  <a:pt x="5226101" y="3462243"/>
                </a:cubicBezTo>
                <a:cubicBezTo>
                  <a:pt x="5232671" y="3456998"/>
                  <a:pt x="5234778" y="3448863"/>
                  <a:pt x="5240563" y="3439944"/>
                </a:cubicBezTo>
                <a:cubicBezTo>
                  <a:pt x="5237671" y="3444403"/>
                  <a:pt x="5238456" y="3448077"/>
                  <a:pt x="5238456" y="3448077"/>
                </a:cubicBezTo>
                <a:cubicBezTo>
                  <a:pt x="5235563" y="3452538"/>
                  <a:pt x="5235563" y="3452538"/>
                  <a:pt x="5236348" y="3456212"/>
                </a:cubicBezTo>
                <a:cubicBezTo>
                  <a:pt x="5240026" y="3455426"/>
                  <a:pt x="5239241" y="3451752"/>
                  <a:pt x="5239241" y="3451752"/>
                </a:cubicBezTo>
                <a:cubicBezTo>
                  <a:pt x="5242133" y="3447292"/>
                  <a:pt x="5241348" y="3443618"/>
                  <a:pt x="5241348" y="3443618"/>
                </a:cubicBezTo>
                <a:cubicBezTo>
                  <a:pt x="5241348" y="3443618"/>
                  <a:pt x="5244240" y="3439158"/>
                  <a:pt x="5244240" y="3439158"/>
                </a:cubicBezTo>
                <a:cubicBezTo>
                  <a:pt x="5246348" y="3431023"/>
                  <a:pt x="5248455" y="3422889"/>
                  <a:pt x="5251347" y="3418429"/>
                </a:cubicBezTo>
                <a:cubicBezTo>
                  <a:pt x="5251347" y="3418429"/>
                  <a:pt x="5251347" y="3418429"/>
                  <a:pt x="5250562" y="3414755"/>
                </a:cubicBezTo>
                <a:cubicBezTo>
                  <a:pt x="5250562" y="3414755"/>
                  <a:pt x="5249777" y="3411081"/>
                  <a:pt x="5249777" y="3411081"/>
                </a:cubicBezTo>
                <a:lnTo>
                  <a:pt x="5247019" y="3411670"/>
                </a:lnTo>
                <a:lnTo>
                  <a:pt x="5247153" y="3407799"/>
                </a:lnTo>
                <a:cubicBezTo>
                  <a:pt x="5246761" y="3405962"/>
                  <a:pt x="5246368" y="3404124"/>
                  <a:pt x="5247422" y="3400057"/>
                </a:cubicBezTo>
                <a:cubicBezTo>
                  <a:pt x="5241390" y="3389820"/>
                  <a:pt x="5238745" y="3413437"/>
                  <a:pt x="5231391" y="3415009"/>
                </a:cubicBezTo>
                <a:cubicBezTo>
                  <a:pt x="5234820" y="3395065"/>
                  <a:pt x="5230358" y="3392177"/>
                  <a:pt x="5232465" y="3384043"/>
                </a:cubicBezTo>
                <a:cubicBezTo>
                  <a:pt x="5228003" y="3381153"/>
                  <a:pt x="5228003" y="3381153"/>
                  <a:pt x="5228003" y="3381153"/>
                </a:cubicBezTo>
                <a:cubicBezTo>
                  <a:pt x="5228003" y="3381153"/>
                  <a:pt x="5228003" y="3381153"/>
                  <a:pt x="5231680" y="3380368"/>
                </a:cubicBezTo>
                <a:cubicBezTo>
                  <a:pt x="5231680" y="3380368"/>
                  <a:pt x="5230895" y="3376694"/>
                  <a:pt x="5230895" y="3376694"/>
                </a:cubicBezTo>
                <a:cubicBezTo>
                  <a:pt x="5233788" y="3372234"/>
                  <a:pt x="5233788" y="3372234"/>
                  <a:pt x="5230110" y="3373020"/>
                </a:cubicBezTo>
                <a:cubicBezTo>
                  <a:pt x="5229324" y="3369345"/>
                  <a:pt x="5229324" y="3369345"/>
                  <a:pt x="5229324" y="3369345"/>
                </a:cubicBezTo>
                <a:cubicBezTo>
                  <a:pt x="5238539" y="3340481"/>
                  <a:pt x="5248539" y="3315293"/>
                  <a:pt x="5239613" y="3309515"/>
                </a:cubicBezTo>
                <a:cubicBezTo>
                  <a:pt x="5235936" y="3310301"/>
                  <a:pt x="5235936" y="3310301"/>
                  <a:pt x="5235936" y="3310301"/>
                </a:cubicBezTo>
                <a:cubicBezTo>
                  <a:pt x="5239613" y="3309515"/>
                  <a:pt x="5238828" y="3305841"/>
                  <a:pt x="5238828" y="3305841"/>
                </a:cubicBezTo>
                <a:cubicBezTo>
                  <a:pt x="5242506" y="3305056"/>
                  <a:pt x="5240936" y="3297706"/>
                  <a:pt x="5243828" y="3293247"/>
                </a:cubicBezTo>
                <a:cubicBezTo>
                  <a:pt x="5243043" y="3289573"/>
                  <a:pt x="5243043" y="3289573"/>
                  <a:pt x="5239366" y="3290358"/>
                </a:cubicBezTo>
                <a:cubicBezTo>
                  <a:pt x="5249613" y="3284326"/>
                  <a:pt x="5255935" y="3259924"/>
                  <a:pt x="5260687" y="3228171"/>
                </a:cubicBezTo>
                <a:cubicBezTo>
                  <a:pt x="5265439" y="3196420"/>
                  <a:pt x="5262836" y="3166239"/>
                  <a:pt x="5262588" y="3147082"/>
                </a:cubicBezTo>
                <a:close/>
                <a:moveTo>
                  <a:pt x="869439" y="3941889"/>
                </a:moveTo>
                <a:cubicBezTo>
                  <a:pt x="869439" y="3941889"/>
                  <a:pt x="869439" y="3941889"/>
                  <a:pt x="870401" y="3946393"/>
                </a:cubicBezTo>
                <a:lnTo>
                  <a:pt x="869247" y="3944432"/>
                </a:lnTo>
                <a:close/>
                <a:moveTo>
                  <a:pt x="5600071" y="2827600"/>
                </a:moveTo>
                <a:cubicBezTo>
                  <a:pt x="5600071" y="2827600"/>
                  <a:pt x="5600071" y="2827600"/>
                  <a:pt x="5601033" y="2832105"/>
                </a:cubicBezTo>
                <a:lnTo>
                  <a:pt x="5600701" y="2831889"/>
                </a:lnTo>
                <a:close/>
                <a:moveTo>
                  <a:pt x="5594604" y="2824058"/>
                </a:moveTo>
                <a:lnTo>
                  <a:pt x="5594817" y="2824013"/>
                </a:lnTo>
                <a:lnTo>
                  <a:pt x="5595567" y="2828563"/>
                </a:lnTo>
                <a:cubicBezTo>
                  <a:pt x="5595567" y="2828563"/>
                  <a:pt x="5595567" y="2828563"/>
                  <a:pt x="5594604" y="2824058"/>
                </a:cubicBezTo>
                <a:close/>
                <a:moveTo>
                  <a:pt x="756958" y="3768116"/>
                </a:moveTo>
                <a:cubicBezTo>
                  <a:pt x="761462" y="3767153"/>
                  <a:pt x="763387" y="3776161"/>
                  <a:pt x="764349" y="3780665"/>
                </a:cubicBezTo>
                <a:cubicBezTo>
                  <a:pt x="759845" y="3781628"/>
                  <a:pt x="759845" y="3781628"/>
                  <a:pt x="759845" y="3781628"/>
                </a:cubicBezTo>
                <a:close/>
                <a:moveTo>
                  <a:pt x="5540370" y="2614293"/>
                </a:moveTo>
                <a:cubicBezTo>
                  <a:pt x="5541332" y="2618797"/>
                  <a:pt x="5545837" y="2617834"/>
                  <a:pt x="5545837" y="2617834"/>
                </a:cubicBezTo>
                <a:cubicBezTo>
                  <a:pt x="5541332" y="2618797"/>
                  <a:pt x="5541332" y="2618797"/>
                  <a:pt x="5541332" y="2618797"/>
                </a:cubicBezTo>
                <a:cubicBezTo>
                  <a:pt x="5540370" y="2614293"/>
                  <a:pt x="5540370" y="2614293"/>
                  <a:pt x="5540370" y="2614293"/>
                </a:cubicBezTo>
                <a:close/>
                <a:moveTo>
                  <a:pt x="5744362" y="2533034"/>
                </a:moveTo>
                <a:cubicBezTo>
                  <a:pt x="5742746" y="2547508"/>
                  <a:pt x="5747249" y="2546546"/>
                  <a:pt x="5751754" y="2545583"/>
                </a:cubicBezTo>
                <a:cubicBezTo>
                  <a:pt x="5759452" y="2581616"/>
                  <a:pt x="5762646" y="2618610"/>
                  <a:pt x="5770344" y="2654643"/>
                </a:cubicBezTo>
                <a:cubicBezTo>
                  <a:pt x="5775155" y="2677163"/>
                  <a:pt x="5779353" y="2652719"/>
                  <a:pt x="5792210" y="2668810"/>
                </a:cubicBezTo>
                <a:cubicBezTo>
                  <a:pt x="5792517" y="2692292"/>
                  <a:pt x="5798946" y="2700338"/>
                  <a:pt x="5800215" y="2728325"/>
                </a:cubicBezTo>
                <a:cubicBezTo>
                  <a:pt x="5804720" y="2727363"/>
                  <a:pt x="5807299" y="2717392"/>
                  <a:pt x="5803450" y="2699375"/>
                </a:cubicBezTo>
                <a:cubicBezTo>
                  <a:pt x="5805375" y="2708384"/>
                  <a:pt x="5811803" y="2716430"/>
                  <a:pt x="5811149" y="2735408"/>
                </a:cubicBezTo>
                <a:cubicBezTo>
                  <a:pt x="5813728" y="2725438"/>
                  <a:pt x="5819194" y="2728979"/>
                  <a:pt x="5820811" y="2714505"/>
                </a:cubicBezTo>
                <a:cubicBezTo>
                  <a:pt x="5828161" y="2792999"/>
                  <a:pt x="5835512" y="2871492"/>
                  <a:pt x="5838358" y="2950947"/>
                </a:cubicBezTo>
                <a:cubicBezTo>
                  <a:pt x="5840282" y="2959956"/>
                  <a:pt x="5842207" y="2968964"/>
                  <a:pt x="5838665" y="2974430"/>
                </a:cubicBezTo>
                <a:cubicBezTo>
                  <a:pt x="5870897" y="3918890"/>
                  <a:pt x="5403604" y="4795814"/>
                  <a:pt x="4638016" y="5312600"/>
                </a:cubicBezTo>
                <a:cubicBezTo>
                  <a:pt x="4638016" y="5312600"/>
                  <a:pt x="4638016" y="5312600"/>
                  <a:pt x="4633512" y="5313563"/>
                </a:cubicBezTo>
                <a:cubicBezTo>
                  <a:pt x="4633512" y="5313563"/>
                  <a:pt x="4629008" y="5314525"/>
                  <a:pt x="4629008" y="5314525"/>
                </a:cubicBezTo>
                <a:cubicBezTo>
                  <a:pt x="4637054" y="5308097"/>
                  <a:pt x="4631588" y="5304555"/>
                  <a:pt x="4623541" y="5310984"/>
                </a:cubicBezTo>
                <a:cubicBezTo>
                  <a:pt x="4631588" y="5304555"/>
                  <a:pt x="4631588" y="5304555"/>
                  <a:pt x="4631588" y="5304555"/>
                </a:cubicBezTo>
                <a:cubicBezTo>
                  <a:pt x="4635130" y="5299088"/>
                  <a:pt x="4635130" y="5299088"/>
                  <a:pt x="4629663" y="5295546"/>
                </a:cubicBezTo>
                <a:cubicBezTo>
                  <a:pt x="4629663" y="5295546"/>
                  <a:pt x="4625159" y="5296509"/>
                  <a:pt x="4621617" y="5301975"/>
                </a:cubicBezTo>
                <a:cubicBezTo>
                  <a:pt x="4618076" y="5307442"/>
                  <a:pt x="4618076" y="5307442"/>
                  <a:pt x="4618076" y="5307442"/>
                </a:cubicBezTo>
                <a:cubicBezTo>
                  <a:pt x="4613571" y="5308404"/>
                  <a:pt x="4613571" y="5308404"/>
                  <a:pt x="4613571" y="5308404"/>
                </a:cubicBezTo>
                <a:cubicBezTo>
                  <a:pt x="4611647" y="5299395"/>
                  <a:pt x="4607142" y="5300358"/>
                  <a:pt x="4599097" y="5306787"/>
                </a:cubicBezTo>
                <a:cubicBezTo>
                  <a:pt x="4592013" y="5317720"/>
                  <a:pt x="4600059" y="5311291"/>
                  <a:pt x="4597479" y="5321261"/>
                </a:cubicBezTo>
                <a:cubicBezTo>
                  <a:pt x="4605526" y="5314833"/>
                  <a:pt x="4605526" y="5314833"/>
                  <a:pt x="4605526" y="5314833"/>
                </a:cubicBezTo>
                <a:cubicBezTo>
                  <a:pt x="4601984" y="5320299"/>
                  <a:pt x="4597479" y="5321261"/>
                  <a:pt x="4602946" y="5324803"/>
                </a:cubicBezTo>
                <a:cubicBezTo>
                  <a:pt x="4607450" y="5323841"/>
                  <a:pt x="4611954" y="5322878"/>
                  <a:pt x="4615496" y="5317412"/>
                </a:cubicBezTo>
                <a:cubicBezTo>
                  <a:pt x="4619038" y="5311946"/>
                  <a:pt x="4619038" y="5311946"/>
                  <a:pt x="4619038" y="5311946"/>
                </a:cubicBezTo>
                <a:cubicBezTo>
                  <a:pt x="4620000" y="5316449"/>
                  <a:pt x="4615496" y="5317412"/>
                  <a:pt x="4616458" y="5321916"/>
                </a:cubicBezTo>
                <a:cubicBezTo>
                  <a:pt x="4611954" y="5322878"/>
                  <a:pt x="4611954" y="5322878"/>
                  <a:pt x="4611954" y="5322878"/>
                </a:cubicBezTo>
                <a:cubicBezTo>
                  <a:pt x="4608413" y="5328345"/>
                  <a:pt x="4608413" y="5328345"/>
                  <a:pt x="4608413" y="5328345"/>
                </a:cubicBezTo>
                <a:cubicBezTo>
                  <a:pt x="4609375" y="5332848"/>
                  <a:pt x="4609375" y="5332848"/>
                  <a:pt x="4609375" y="5332848"/>
                </a:cubicBezTo>
                <a:cubicBezTo>
                  <a:pt x="4547587" y="5374307"/>
                  <a:pt x="4480333" y="5412224"/>
                  <a:pt x="4413078" y="5450140"/>
                </a:cubicBezTo>
                <a:cubicBezTo>
                  <a:pt x="4412116" y="5445637"/>
                  <a:pt x="4406651" y="5442095"/>
                  <a:pt x="4398604" y="5448524"/>
                </a:cubicBezTo>
                <a:cubicBezTo>
                  <a:pt x="4399566" y="5453027"/>
                  <a:pt x="4399566" y="5453027"/>
                  <a:pt x="4399566" y="5453027"/>
                </a:cubicBezTo>
                <a:cubicBezTo>
                  <a:pt x="4184292" y="5569664"/>
                  <a:pt x="3944267" y="5658621"/>
                  <a:pt x="3692038" y="5712509"/>
                </a:cubicBezTo>
                <a:cubicBezTo>
                  <a:pt x="3097500" y="5839529"/>
                  <a:pt x="2506625" y="5763253"/>
                  <a:pt x="1989514" y="5525218"/>
                </a:cubicBezTo>
                <a:cubicBezTo>
                  <a:pt x="1999484" y="5527798"/>
                  <a:pt x="2003988" y="5526835"/>
                  <a:pt x="2003026" y="5522331"/>
                </a:cubicBezTo>
                <a:cubicBezTo>
                  <a:pt x="1969266" y="5496576"/>
                  <a:pt x="1962182" y="5507510"/>
                  <a:pt x="1925842" y="5491725"/>
                </a:cubicBezTo>
                <a:cubicBezTo>
                  <a:pt x="1925842" y="5491725"/>
                  <a:pt x="1926804" y="5496229"/>
                  <a:pt x="1926804" y="5496229"/>
                </a:cubicBezTo>
                <a:cubicBezTo>
                  <a:pt x="1894969" y="5479483"/>
                  <a:pt x="1868599" y="5466278"/>
                  <a:pt x="1836763" y="5449531"/>
                </a:cubicBezTo>
                <a:cubicBezTo>
                  <a:pt x="1830334" y="5441485"/>
                  <a:pt x="1793032" y="5421197"/>
                  <a:pt x="1783061" y="5418617"/>
                </a:cubicBezTo>
                <a:cubicBezTo>
                  <a:pt x="1782099" y="5414113"/>
                  <a:pt x="1777595" y="5415075"/>
                  <a:pt x="1777595" y="5415075"/>
                </a:cubicBezTo>
                <a:cubicBezTo>
                  <a:pt x="1772129" y="5411534"/>
                  <a:pt x="1772129" y="5411534"/>
                  <a:pt x="1773091" y="5416038"/>
                </a:cubicBezTo>
                <a:cubicBezTo>
                  <a:pt x="1772129" y="5411534"/>
                  <a:pt x="1767625" y="5412496"/>
                  <a:pt x="1766662" y="5407992"/>
                </a:cubicBezTo>
                <a:cubicBezTo>
                  <a:pt x="1756692" y="5405412"/>
                  <a:pt x="1745760" y="5398329"/>
                  <a:pt x="1740293" y="5394787"/>
                </a:cubicBezTo>
                <a:cubicBezTo>
                  <a:pt x="1713924" y="5381582"/>
                  <a:pt x="1691096" y="5362911"/>
                  <a:pt x="1664727" y="5349706"/>
                </a:cubicBezTo>
                <a:cubicBezTo>
                  <a:pt x="1653794" y="5342623"/>
                  <a:pt x="1642862" y="5335539"/>
                  <a:pt x="1631929" y="5328456"/>
                </a:cubicBezTo>
                <a:cubicBezTo>
                  <a:pt x="1610063" y="5314288"/>
                  <a:pt x="1587235" y="5295618"/>
                  <a:pt x="1565371" y="5281450"/>
                </a:cubicBezTo>
                <a:cubicBezTo>
                  <a:pt x="1565371" y="5281450"/>
                  <a:pt x="1569874" y="5280488"/>
                  <a:pt x="1569874" y="5280488"/>
                </a:cubicBezTo>
                <a:cubicBezTo>
                  <a:pt x="1564408" y="5276946"/>
                  <a:pt x="1559904" y="5277908"/>
                  <a:pt x="1554437" y="5274367"/>
                </a:cubicBezTo>
                <a:cubicBezTo>
                  <a:pt x="1365694" y="5140435"/>
                  <a:pt x="1195623" y="4983675"/>
                  <a:pt x="1044223" y="4804087"/>
                </a:cubicBezTo>
                <a:cubicBezTo>
                  <a:pt x="872576" y="4595857"/>
                  <a:pt x="735690" y="4351944"/>
                  <a:pt x="631951" y="4086820"/>
                </a:cubicBezTo>
                <a:cubicBezTo>
                  <a:pt x="631951" y="4086820"/>
                  <a:pt x="635493" y="4081353"/>
                  <a:pt x="635493" y="4081353"/>
                </a:cubicBezTo>
                <a:cubicBezTo>
                  <a:pt x="654124" y="4124469"/>
                  <a:pt x="677914" y="4147644"/>
                  <a:pt x="700742" y="4166316"/>
                </a:cubicBezTo>
                <a:cubicBezTo>
                  <a:pt x="708133" y="4178866"/>
                  <a:pt x="710057" y="4187873"/>
                  <a:pt x="711982" y="4196882"/>
                </a:cubicBezTo>
                <a:cubicBezTo>
                  <a:pt x="706515" y="4193340"/>
                  <a:pt x="706515" y="4193340"/>
                  <a:pt x="706515" y="4193340"/>
                </a:cubicBezTo>
                <a:cubicBezTo>
                  <a:pt x="706515" y="4193340"/>
                  <a:pt x="702011" y="4194302"/>
                  <a:pt x="702011" y="4194302"/>
                </a:cubicBezTo>
                <a:cubicBezTo>
                  <a:pt x="702973" y="4198807"/>
                  <a:pt x="707478" y="4197844"/>
                  <a:pt x="707478" y="4197844"/>
                </a:cubicBezTo>
                <a:cubicBezTo>
                  <a:pt x="708440" y="4202348"/>
                  <a:pt x="708440" y="4202348"/>
                  <a:pt x="708440" y="4202348"/>
                </a:cubicBezTo>
                <a:cubicBezTo>
                  <a:pt x="713906" y="4205890"/>
                  <a:pt x="713906" y="4205890"/>
                  <a:pt x="713906" y="4205890"/>
                </a:cubicBezTo>
                <a:cubicBezTo>
                  <a:pt x="724838" y="4212973"/>
                  <a:pt x="731574" y="4244502"/>
                  <a:pt x="732229" y="4225523"/>
                </a:cubicBezTo>
                <a:cubicBezTo>
                  <a:pt x="740583" y="4242577"/>
                  <a:pt x="748936" y="4259631"/>
                  <a:pt x="750861" y="4268639"/>
                </a:cubicBezTo>
                <a:cubicBezTo>
                  <a:pt x="757289" y="4276685"/>
                  <a:pt x="747012" y="4250623"/>
                  <a:pt x="759869" y="4266714"/>
                </a:cubicBezTo>
                <a:cubicBezTo>
                  <a:pt x="763718" y="4284731"/>
                  <a:pt x="761138" y="4294702"/>
                  <a:pt x="761138" y="4294702"/>
                </a:cubicBezTo>
                <a:cubicBezTo>
                  <a:pt x="775612" y="4296318"/>
                  <a:pt x="769491" y="4311755"/>
                  <a:pt x="770454" y="4316259"/>
                </a:cubicBezTo>
                <a:cubicBezTo>
                  <a:pt x="771416" y="4320764"/>
                  <a:pt x="789739" y="4340397"/>
                  <a:pt x="788122" y="4354871"/>
                </a:cubicBezTo>
                <a:cubicBezTo>
                  <a:pt x="797131" y="4352946"/>
                  <a:pt x="807408" y="4379008"/>
                  <a:pt x="816723" y="4400567"/>
                </a:cubicBezTo>
                <a:cubicBezTo>
                  <a:pt x="827001" y="4426629"/>
                  <a:pt x="836317" y="4448186"/>
                  <a:pt x="845324" y="4446262"/>
                </a:cubicBezTo>
                <a:cubicBezTo>
                  <a:pt x="864610" y="4470400"/>
                  <a:pt x="839859" y="4442720"/>
                  <a:pt x="848211" y="4459775"/>
                </a:cubicBezTo>
                <a:cubicBezTo>
                  <a:pt x="861069" y="4475865"/>
                  <a:pt x="848211" y="4459775"/>
                  <a:pt x="865572" y="4474903"/>
                </a:cubicBezTo>
                <a:cubicBezTo>
                  <a:pt x="857604" y="4487203"/>
                  <a:pt x="876053" y="4499156"/>
                  <a:pt x="883599" y="4512777"/>
                </a:cubicBezTo>
                <a:lnTo>
                  <a:pt x="885976" y="4526170"/>
                </a:lnTo>
                <a:lnTo>
                  <a:pt x="885567" y="4525764"/>
                </a:lnTo>
                <a:lnTo>
                  <a:pt x="881591" y="4516811"/>
                </a:lnTo>
                <a:cubicBezTo>
                  <a:pt x="880989" y="4513997"/>
                  <a:pt x="880508" y="4511745"/>
                  <a:pt x="877775" y="4509974"/>
                </a:cubicBezTo>
                <a:cubicBezTo>
                  <a:pt x="874638" y="4511822"/>
                  <a:pt x="875239" y="4514636"/>
                  <a:pt x="877625" y="4517880"/>
                </a:cubicBezTo>
                <a:lnTo>
                  <a:pt x="885567" y="4525764"/>
                </a:lnTo>
                <a:lnTo>
                  <a:pt x="886128" y="4527028"/>
                </a:lnTo>
                <a:lnTo>
                  <a:pt x="885976" y="4526170"/>
                </a:lnTo>
                <a:lnTo>
                  <a:pt x="888178" y="4528356"/>
                </a:lnTo>
                <a:cubicBezTo>
                  <a:pt x="896176" y="4535477"/>
                  <a:pt x="903489" y="4542157"/>
                  <a:pt x="894482" y="4544081"/>
                </a:cubicBezTo>
                <a:cubicBezTo>
                  <a:pt x="917309" y="4562753"/>
                  <a:pt x="924700" y="4575303"/>
                  <a:pt x="933053" y="4592357"/>
                </a:cubicBezTo>
                <a:cubicBezTo>
                  <a:pt x="934015" y="4596860"/>
                  <a:pt x="934015" y="4596860"/>
                  <a:pt x="934015" y="4596860"/>
                </a:cubicBezTo>
                <a:cubicBezTo>
                  <a:pt x="934015" y="4596860"/>
                  <a:pt x="934978" y="4601364"/>
                  <a:pt x="934978" y="4601364"/>
                </a:cubicBezTo>
                <a:cubicBezTo>
                  <a:pt x="939482" y="4600402"/>
                  <a:pt x="939482" y="4600402"/>
                  <a:pt x="939482" y="4600402"/>
                </a:cubicBezTo>
                <a:cubicBezTo>
                  <a:pt x="936902" y="4610373"/>
                  <a:pt x="944948" y="4603944"/>
                  <a:pt x="946872" y="4612952"/>
                </a:cubicBezTo>
                <a:cubicBezTo>
                  <a:pt x="947834" y="4617456"/>
                  <a:pt x="953301" y="4620998"/>
                  <a:pt x="955226" y="4630006"/>
                </a:cubicBezTo>
                <a:cubicBezTo>
                  <a:pt x="966159" y="4637089"/>
                  <a:pt x="988986" y="4655761"/>
                  <a:pt x="998301" y="4677318"/>
                </a:cubicBezTo>
                <a:cubicBezTo>
                  <a:pt x="997339" y="4672815"/>
                  <a:pt x="1002806" y="4676356"/>
                  <a:pt x="1008272" y="4679898"/>
                </a:cubicBezTo>
                <a:cubicBezTo>
                  <a:pt x="1003768" y="4680860"/>
                  <a:pt x="1003768" y="4680860"/>
                  <a:pt x="1003768" y="4680860"/>
                </a:cubicBezTo>
                <a:cubicBezTo>
                  <a:pt x="998301" y="4677318"/>
                  <a:pt x="999264" y="4681823"/>
                  <a:pt x="999264" y="4681823"/>
                </a:cubicBezTo>
                <a:cubicBezTo>
                  <a:pt x="1000226" y="4686327"/>
                  <a:pt x="1005693" y="4689868"/>
                  <a:pt x="1005693" y="4689868"/>
                </a:cubicBezTo>
                <a:cubicBezTo>
                  <a:pt x="1005693" y="4689868"/>
                  <a:pt x="1005693" y="4689868"/>
                  <a:pt x="1010197" y="4688906"/>
                </a:cubicBezTo>
                <a:cubicBezTo>
                  <a:pt x="1011159" y="4693410"/>
                  <a:pt x="1011159" y="4693410"/>
                  <a:pt x="1011159" y="4693410"/>
                </a:cubicBezTo>
                <a:cubicBezTo>
                  <a:pt x="1033987" y="4712082"/>
                  <a:pt x="1064512" y="4766786"/>
                  <a:pt x="1068054" y="4761319"/>
                </a:cubicBezTo>
                <a:cubicBezTo>
                  <a:pt x="1069016" y="4765823"/>
                  <a:pt x="1069978" y="4770327"/>
                  <a:pt x="1070941" y="4774831"/>
                </a:cubicBezTo>
                <a:cubicBezTo>
                  <a:pt x="1074483" y="4769364"/>
                  <a:pt x="1086377" y="4780952"/>
                  <a:pt x="1088302" y="4789960"/>
                </a:cubicBezTo>
                <a:cubicBezTo>
                  <a:pt x="1088302" y="4789960"/>
                  <a:pt x="1082836" y="4786418"/>
                  <a:pt x="1082836" y="4786418"/>
                </a:cubicBezTo>
                <a:cubicBezTo>
                  <a:pt x="1083799" y="4790923"/>
                  <a:pt x="1083799" y="4790923"/>
                  <a:pt x="1084761" y="4795426"/>
                </a:cubicBezTo>
                <a:cubicBezTo>
                  <a:pt x="1089264" y="4794464"/>
                  <a:pt x="1089264" y="4794464"/>
                  <a:pt x="1089264" y="4794464"/>
                </a:cubicBezTo>
                <a:cubicBezTo>
                  <a:pt x="1090227" y="4798968"/>
                  <a:pt x="1090227" y="4798968"/>
                  <a:pt x="1090227" y="4798968"/>
                </a:cubicBezTo>
                <a:cubicBezTo>
                  <a:pt x="1098580" y="4816022"/>
                  <a:pt x="1121101" y="4811211"/>
                  <a:pt x="1121407" y="4834693"/>
                </a:cubicBezTo>
                <a:cubicBezTo>
                  <a:pt x="1142311" y="4844356"/>
                  <a:pt x="1161596" y="4868494"/>
                  <a:pt x="1169950" y="4885547"/>
                </a:cubicBezTo>
                <a:cubicBezTo>
                  <a:pt x="1178958" y="4883623"/>
                  <a:pt x="1222995" y="4935440"/>
                  <a:pt x="1230080" y="4924507"/>
                </a:cubicBezTo>
                <a:cubicBezTo>
                  <a:pt x="1220109" y="4921928"/>
                  <a:pt x="1190853" y="4895210"/>
                  <a:pt x="1183462" y="4882661"/>
                </a:cubicBezTo>
                <a:cubicBezTo>
                  <a:pt x="1182500" y="4878157"/>
                  <a:pt x="1194394" y="4889745"/>
                  <a:pt x="1187004" y="4877195"/>
                </a:cubicBezTo>
                <a:cubicBezTo>
                  <a:pt x="1187004" y="4877195"/>
                  <a:pt x="1177033" y="4874615"/>
                  <a:pt x="1176071" y="4870111"/>
                </a:cubicBezTo>
                <a:cubicBezTo>
                  <a:pt x="1153243" y="4851440"/>
                  <a:pt x="1127528" y="4819256"/>
                  <a:pt x="1103738" y="4796081"/>
                </a:cubicBezTo>
                <a:cubicBezTo>
                  <a:pt x="1102776" y="4791577"/>
                  <a:pt x="1102776" y="4791577"/>
                  <a:pt x="1102776" y="4791577"/>
                </a:cubicBezTo>
                <a:cubicBezTo>
                  <a:pt x="1102776" y="4791577"/>
                  <a:pt x="1101814" y="4787074"/>
                  <a:pt x="1101814" y="4787074"/>
                </a:cubicBezTo>
                <a:cubicBezTo>
                  <a:pt x="1096348" y="4783532"/>
                  <a:pt x="1096348" y="4783532"/>
                  <a:pt x="1097311" y="4788036"/>
                </a:cubicBezTo>
                <a:cubicBezTo>
                  <a:pt x="1077063" y="4759394"/>
                  <a:pt x="1087033" y="4761974"/>
                  <a:pt x="1052310" y="4731715"/>
                </a:cubicBezTo>
                <a:cubicBezTo>
                  <a:pt x="1052310" y="4731715"/>
                  <a:pt x="1057776" y="4735257"/>
                  <a:pt x="1062280" y="4734295"/>
                </a:cubicBezTo>
                <a:cubicBezTo>
                  <a:pt x="1054889" y="4721745"/>
                  <a:pt x="1051348" y="4727210"/>
                  <a:pt x="1044919" y="4719165"/>
                </a:cubicBezTo>
                <a:cubicBezTo>
                  <a:pt x="1049423" y="4718203"/>
                  <a:pt x="1049423" y="4718203"/>
                  <a:pt x="1049423" y="4718203"/>
                </a:cubicBezTo>
                <a:cubicBezTo>
                  <a:pt x="1049423" y="4718203"/>
                  <a:pt x="1048461" y="4713698"/>
                  <a:pt x="1048461" y="4713698"/>
                </a:cubicBezTo>
                <a:cubicBezTo>
                  <a:pt x="1047499" y="4709195"/>
                  <a:pt x="1042995" y="4710157"/>
                  <a:pt x="1042995" y="4710157"/>
                </a:cubicBezTo>
                <a:cubicBezTo>
                  <a:pt x="1042995" y="4710157"/>
                  <a:pt x="1038491" y="4711120"/>
                  <a:pt x="1038491" y="4711120"/>
                </a:cubicBezTo>
                <a:cubicBezTo>
                  <a:pt x="1006348" y="4670890"/>
                  <a:pt x="987716" y="4627774"/>
                  <a:pt x="952032" y="4593011"/>
                </a:cubicBezTo>
                <a:cubicBezTo>
                  <a:pt x="952032" y="4593011"/>
                  <a:pt x="951070" y="4588508"/>
                  <a:pt x="951070" y="4588508"/>
                </a:cubicBezTo>
                <a:cubicBezTo>
                  <a:pt x="951070" y="4588508"/>
                  <a:pt x="950107" y="4584003"/>
                  <a:pt x="945603" y="4584966"/>
                </a:cubicBezTo>
                <a:cubicBezTo>
                  <a:pt x="937249" y="4567911"/>
                  <a:pt x="936287" y="4563408"/>
                  <a:pt x="923430" y="4547316"/>
                </a:cubicBezTo>
                <a:cubicBezTo>
                  <a:pt x="922468" y="4542812"/>
                  <a:pt x="922468" y="4542812"/>
                  <a:pt x="922468" y="4542812"/>
                </a:cubicBezTo>
                <a:cubicBezTo>
                  <a:pt x="921506" y="4538307"/>
                  <a:pt x="921506" y="4538307"/>
                  <a:pt x="921506" y="4538307"/>
                </a:cubicBezTo>
                <a:cubicBezTo>
                  <a:pt x="917002" y="4539270"/>
                  <a:pt x="917002" y="4539270"/>
                  <a:pt x="917002" y="4539270"/>
                </a:cubicBezTo>
                <a:cubicBezTo>
                  <a:pt x="909610" y="4526720"/>
                  <a:pt x="908648" y="4522217"/>
                  <a:pt x="903182" y="4518674"/>
                </a:cubicBezTo>
                <a:cubicBezTo>
                  <a:pt x="906724" y="4513208"/>
                  <a:pt x="906724" y="4513208"/>
                  <a:pt x="906724" y="4513208"/>
                </a:cubicBezTo>
                <a:cubicBezTo>
                  <a:pt x="868152" y="4464933"/>
                  <a:pt x="856912" y="4434367"/>
                  <a:pt x="835702" y="4401222"/>
                </a:cubicBezTo>
                <a:cubicBezTo>
                  <a:pt x="835702" y="4401222"/>
                  <a:pt x="835702" y="4401222"/>
                  <a:pt x="840206" y="4400260"/>
                </a:cubicBezTo>
                <a:cubicBezTo>
                  <a:pt x="839244" y="4395755"/>
                  <a:pt x="839244" y="4395755"/>
                  <a:pt x="839244" y="4395755"/>
                </a:cubicBezTo>
                <a:cubicBezTo>
                  <a:pt x="834740" y="4396718"/>
                  <a:pt x="833777" y="4392213"/>
                  <a:pt x="833777" y="4392213"/>
                </a:cubicBezTo>
                <a:cubicBezTo>
                  <a:pt x="826791" y="4376045"/>
                  <a:pt x="826127" y="4377069"/>
                  <a:pt x="822708" y="4371399"/>
                </a:cubicBezTo>
                <a:lnTo>
                  <a:pt x="820283" y="4366839"/>
                </a:lnTo>
                <a:lnTo>
                  <a:pt x="823500" y="4366151"/>
                </a:lnTo>
                <a:cubicBezTo>
                  <a:pt x="822538" y="4361647"/>
                  <a:pt x="822538" y="4361647"/>
                  <a:pt x="822538" y="4361647"/>
                </a:cubicBezTo>
                <a:cubicBezTo>
                  <a:pt x="822538" y="4361647"/>
                  <a:pt x="817071" y="4358106"/>
                  <a:pt x="817071" y="4358106"/>
                </a:cubicBezTo>
                <a:cubicBezTo>
                  <a:pt x="811605" y="4354564"/>
                  <a:pt x="811605" y="4354564"/>
                  <a:pt x="811605" y="4354564"/>
                </a:cubicBezTo>
                <a:cubicBezTo>
                  <a:pt x="806793" y="4332043"/>
                  <a:pt x="797786" y="4333967"/>
                  <a:pt x="801327" y="4328502"/>
                </a:cubicBezTo>
                <a:cubicBezTo>
                  <a:pt x="783003" y="4308868"/>
                  <a:pt x="776267" y="4277340"/>
                  <a:pt x="756982" y="4253202"/>
                </a:cubicBezTo>
                <a:cubicBezTo>
                  <a:pt x="761486" y="4252240"/>
                  <a:pt x="761486" y="4252240"/>
                  <a:pt x="761486" y="4252240"/>
                </a:cubicBezTo>
                <a:cubicBezTo>
                  <a:pt x="761486" y="4252240"/>
                  <a:pt x="761486" y="4252240"/>
                  <a:pt x="762448" y="4256744"/>
                </a:cubicBezTo>
                <a:cubicBezTo>
                  <a:pt x="763411" y="4261249"/>
                  <a:pt x="767914" y="4260286"/>
                  <a:pt x="767914" y="4260286"/>
                </a:cubicBezTo>
                <a:cubicBezTo>
                  <a:pt x="766952" y="4255782"/>
                  <a:pt x="766952" y="4255782"/>
                  <a:pt x="765989" y="4251278"/>
                </a:cubicBezTo>
                <a:cubicBezTo>
                  <a:pt x="765027" y="4246774"/>
                  <a:pt x="760524" y="4247736"/>
                  <a:pt x="759562" y="4243232"/>
                </a:cubicBezTo>
                <a:cubicBezTo>
                  <a:pt x="768569" y="4241308"/>
                  <a:pt x="755713" y="4225216"/>
                  <a:pt x="751208" y="4226178"/>
                </a:cubicBezTo>
                <a:cubicBezTo>
                  <a:pt x="750246" y="4221674"/>
                  <a:pt x="745742" y="4222636"/>
                  <a:pt x="745742" y="4222636"/>
                </a:cubicBezTo>
                <a:cubicBezTo>
                  <a:pt x="745742" y="4222636"/>
                  <a:pt x="746704" y="4227140"/>
                  <a:pt x="747666" y="4231645"/>
                </a:cubicBezTo>
                <a:cubicBezTo>
                  <a:pt x="745742" y="4222636"/>
                  <a:pt x="741238" y="4223598"/>
                  <a:pt x="734810" y="4215553"/>
                </a:cubicBezTo>
                <a:cubicBezTo>
                  <a:pt x="732885" y="4206545"/>
                  <a:pt x="737389" y="4205583"/>
                  <a:pt x="730960" y="4197536"/>
                </a:cubicBezTo>
                <a:cubicBezTo>
                  <a:pt x="730960" y="4197536"/>
                  <a:pt x="726456" y="4198499"/>
                  <a:pt x="724531" y="4189491"/>
                </a:cubicBezTo>
                <a:cubicBezTo>
                  <a:pt x="729036" y="4188529"/>
                  <a:pt x="729998" y="4193033"/>
                  <a:pt x="729998" y="4193033"/>
                </a:cubicBezTo>
                <a:cubicBezTo>
                  <a:pt x="733540" y="4187566"/>
                  <a:pt x="732578" y="4183062"/>
                  <a:pt x="729691" y="4169550"/>
                </a:cubicBezTo>
                <a:cubicBezTo>
                  <a:pt x="742548" y="4185642"/>
                  <a:pt x="750246" y="4221674"/>
                  <a:pt x="769532" y="4245812"/>
                </a:cubicBezTo>
                <a:cubicBezTo>
                  <a:pt x="778848" y="4267369"/>
                  <a:pt x="808104" y="4294087"/>
                  <a:pt x="808104" y="4294087"/>
                </a:cubicBezTo>
                <a:cubicBezTo>
                  <a:pt x="812607" y="4293124"/>
                  <a:pt x="808758" y="4275108"/>
                  <a:pt x="804909" y="4257092"/>
                </a:cubicBezTo>
                <a:cubicBezTo>
                  <a:pt x="836704" y="4339783"/>
                  <a:pt x="899374" y="4434714"/>
                  <a:pt x="954652" y="4517097"/>
                </a:cubicBezTo>
                <a:cubicBezTo>
                  <a:pt x="950148" y="4518059"/>
                  <a:pt x="950148" y="4518059"/>
                  <a:pt x="951110" y="4522564"/>
                </a:cubicBezTo>
                <a:cubicBezTo>
                  <a:pt x="951110" y="4522564"/>
                  <a:pt x="950148" y="4518059"/>
                  <a:pt x="950148" y="4518059"/>
                </a:cubicBezTo>
                <a:cubicBezTo>
                  <a:pt x="945643" y="4519022"/>
                  <a:pt x="945643" y="4519022"/>
                  <a:pt x="945643" y="4519022"/>
                </a:cubicBezTo>
                <a:cubicBezTo>
                  <a:pt x="945643" y="4519022"/>
                  <a:pt x="946605" y="4523526"/>
                  <a:pt x="947568" y="4528030"/>
                </a:cubicBezTo>
                <a:cubicBezTo>
                  <a:pt x="948530" y="4532534"/>
                  <a:pt x="948530" y="4532534"/>
                  <a:pt x="950455" y="4541543"/>
                </a:cubicBezTo>
                <a:cubicBezTo>
                  <a:pt x="953997" y="4536076"/>
                  <a:pt x="959463" y="4539618"/>
                  <a:pt x="971358" y="4551205"/>
                </a:cubicBezTo>
                <a:cubicBezTo>
                  <a:pt x="972320" y="4555710"/>
                  <a:pt x="972320" y="4555710"/>
                  <a:pt x="972320" y="4555710"/>
                </a:cubicBezTo>
                <a:cubicBezTo>
                  <a:pt x="973282" y="4560213"/>
                  <a:pt x="973282" y="4560213"/>
                  <a:pt x="973282" y="4560213"/>
                </a:cubicBezTo>
                <a:cubicBezTo>
                  <a:pt x="974245" y="4564718"/>
                  <a:pt x="974245" y="4564718"/>
                  <a:pt x="979711" y="4568259"/>
                </a:cubicBezTo>
                <a:cubicBezTo>
                  <a:pt x="980674" y="4572763"/>
                  <a:pt x="985178" y="4571801"/>
                  <a:pt x="986140" y="4576305"/>
                </a:cubicBezTo>
                <a:cubicBezTo>
                  <a:pt x="983560" y="4586275"/>
                  <a:pt x="999959" y="4596901"/>
                  <a:pt x="996417" y="4602367"/>
                </a:cubicBezTo>
                <a:cubicBezTo>
                  <a:pt x="995455" y="4597864"/>
                  <a:pt x="995455" y="4597864"/>
                  <a:pt x="990952" y="4598826"/>
                </a:cubicBezTo>
                <a:lnTo>
                  <a:pt x="991914" y="4603329"/>
                </a:lnTo>
                <a:cubicBezTo>
                  <a:pt x="991914" y="4603329"/>
                  <a:pt x="997379" y="4606871"/>
                  <a:pt x="997379" y="4606871"/>
                </a:cubicBezTo>
                <a:cubicBezTo>
                  <a:pt x="1003808" y="4614917"/>
                  <a:pt x="1010237" y="4622963"/>
                  <a:pt x="1010237" y="4622963"/>
                </a:cubicBezTo>
                <a:cubicBezTo>
                  <a:pt x="1011200" y="4627466"/>
                  <a:pt x="1011200" y="4627466"/>
                  <a:pt x="1011200" y="4627466"/>
                </a:cubicBezTo>
                <a:cubicBezTo>
                  <a:pt x="1011200" y="4627466"/>
                  <a:pt x="1012162" y="4631971"/>
                  <a:pt x="1017628" y="4635513"/>
                </a:cubicBezTo>
                <a:cubicBezTo>
                  <a:pt x="1018590" y="4640016"/>
                  <a:pt x="1023094" y="4639054"/>
                  <a:pt x="1023094" y="4639054"/>
                </a:cubicBezTo>
                <a:cubicBezTo>
                  <a:pt x="1022132" y="4634551"/>
                  <a:pt x="1022132" y="4634551"/>
                  <a:pt x="1022132" y="4634551"/>
                </a:cubicBezTo>
                <a:cubicBezTo>
                  <a:pt x="1023094" y="4639054"/>
                  <a:pt x="1023094" y="4639054"/>
                  <a:pt x="1029523" y="4647100"/>
                </a:cubicBezTo>
                <a:cubicBezTo>
                  <a:pt x="1028560" y="4642596"/>
                  <a:pt x="1033065" y="4641634"/>
                  <a:pt x="1034027" y="4646138"/>
                </a:cubicBezTo>
                <a:cubicBezTo>
                  <a:pt x="1034027" y="4646138"/>
                  <a:pt x="1034989" y="4650642"/>
                  <a:pt x="1040455" y="4654184"/>
                </a:cubicBezTo>
                <a:cubicBezTo>
                  <a:pt x="1041417" y="4658688"/>
                  <a:pt x="1041417" y="4658688"/>
                  <a:pt x="1041417" y="4658688"/>
                </a:cubicBezTo>
                <a:cubicBezTo>
                  <a:pt x="1042380" y="4663192"/>
                  <a:pt x="1042380" y="4663192"/>
                  <a:pt x="1042380" y="4663192"/>
                </a:cubicBezTo>
                <a:cubicBezTo>
                  <a:pt x="1047846" y="4666733"/>
                  <a:pt x="1047846" y="4666733"/>
                  <a:pt x="1047846" y="4666733"/>
                </a:cubicBezTo>
                <a:cubicBezTo>
                  <a:pt x="1046884" y="4662230"/>
                  <a:pt x="1046884" y="4662230"/>
                  <a:pt x="1046884" y="4662230"/>
                </a:cubicBezTo>
                <a:cubicBezTo>
                  <a:pt x="1060704" y="4682825"/>
                  <a:pt x="1079027" y="4702459"/>
                  <a:pt x="1089960" y="4709542"/>
                </a:cubicBezTo>
                <a:cubicBezTo>
                  <a:pt x="1089960" y="4709542"/>
                  <a:pt x="1090922" y="4714047"/>
                  <a:pt x="1096388" y="4717588"/>
                </a:cubicBezTo>
                <a:cubicBezTo>
                  <a:pt x="1096388" y="4717588"/>
                  <a:pt x="1101855" y="4721130"/>
                  <a:pt x="1101855" y="4721130"/>
                </a:cubicBezTo>
                <a:cubicBezTo>
                  <a:pt x="1101855" y="4721130"/>
                  <a:pt x="1101855" y="4721130"/>
                  <a:pt x="1100893" y="4716625"/>
                </a:cubicBezTo>
                <a:cubicBezTo>
                  <a:pt x="1099931" y="4712122"/>
                  <a:pt x="1099931" y="4712122"/>
                  <a:pt x="1099931" y="4712122"/>
                </a:cubicBezTo>
                <a:cubicBezTo>
                  <a:pt x="1130148" y="4743343"/>
                  <a:pt x="1131111" y="4747847"/>
                  <a:pt x="1157788" y="4784534"/>
                </a:cubicBezTo>
                <a:cubicBezTo>
                  <a:pt x="1172262" y="4786152"/>
                  <a:pt x="1178691" y="4794197"/>
                  <a:pt x="1178691" y="4794197"/>
                </a:cubicBezTo>
                <a:cubicBezTo>
                  <a:pt x="1184157" y="4797739"/>
                  <a:pt x="1179653" y="4798701"/>
                  <a:pt x="1186082" y="4806747"/>
                </a:cubicBezTo>
                <a:cubicBezTo>
                  <a:pt x="1195090" y="4804822"/>
                  <a:pt x="1193473" y="4819296"/>
                  <a:pt x="1205368" y="4830884"/>
                </a:cubicBezTo>
                <a:cubicBezTo>
                  <a:pt x="1222729" y="4846014"/>
                  <a:pt x="1208910" y="4825418"/>
                  <a:pt x="1226271" y="4840547"/>
                </a:cubicBezTo>
                <a:cubicBezTo>
                  <a:pt x="1215338" y="4833464"/>
                  <a:pt x="1228195" y="4849556"/>
                  <a:pt x="1241052" y="4865648"/>
                </a:cubicBezTo>
                <a:cubicBezTo>
                  <a:pt x="1240090" y="4861143"/>
                  <a:pt x="1240090" y="4861143"/>
                  <a:pt x="1235587" y="4862105"/>
                </a:cubicBezTo>
                <a:cubicBezTo>
                  <a:pt x="1234624" y="4857601"/>
                  <a:pt x="1229158" y="4854060"/>
                  <a:pt x="1230120" y="4858563"/>
                </a:cubicBezTo>
                <a:cubicBezTo>
                  <a:pt x="1225616" y="4859526"/>
                  <a:pt x="1231082" y="4863068"/>
                  <a:pt x="1232045" y="4867572"/>
                </a:cubicBezTo>
                <a:cubicBezTo>
                  <a:pt x="1237511" y="4871113"/>
                  <a:pt x="1237511" y="4871113"/>
                  <a:pt x="1238474" y="4875617"/>
                </a:cubicBezTo>
                <a:cubicBezTo>
                  <a:pt x="1233007" y="4872076"/>
                  <a:pt x="1225616" y="4859526"/>
                  <a:pt x="1222074" y="4864992"/>
                </a:cubicBezTo>
                <a:cubicBezTo>
                  <a:pt x="1233007" y="4872076"/>
                  <a:pt x="1239436" y="4880122"/>
                  <a:pt x="1243939" y="4879160"/>
                </a:cubicBezTo>
                <a:cubicBezTo>
                  <a:pt x="1243939" y="4879160"/>
                  <a:pt x="1249406" y="4882701"/>
                  <a:pt x="1249406" y="4882701"/>
                </a:cubicBezTo>
                <a:cubicBezTo>
                  <a:pt x="1255835" y="4890747"/>
                  <a:pt x="1255835" y="4890747"/>
                  <a:pt x="1260338" y="4889785"/>
                </a:cubicBezTo>
                <a:cubicBezTo>
                  <a:pt x="1265805" y="4893326"/>
                  <a:pt x="1260338" y="4889785"/>
                  <a:pt x="1259376" y="4885281"/>
                </a:cubicBezTo>
                <a:cubicBezTo>
                  <a:pt x="1258413" y="4880776"/>
                  <a:pt x="1258413" y="4880776"/>
                  <a:pt x="1253910" y="4881738"/>
                </a:cubicBezTo>
                <a:cubicBezTo>
                  <a:pt x="1252948" y="4877235"/>
                  <a:pt x="1252948" y="4877235"/>
                  <a:pt x="1252948" y="4877235"/>
                </a:cubicBezTo>
                <a:cubicBezTo>
                  <a:pt x="1263880" y="4884318"/>
                  <a:pt x="1261956" y="4875311"/>
                  <a:pt x="1270309" y="4892364"/>
                </a:cubicBezTo>
                <a:cubicBezTo>
                  <a:pt x="1279316" y="4890439"/>
                  <a:pt x="1262918" y="4879814"/>
                  <a:pt x="1266460" y="4874348"/>
                </a:cubicBezTo>
                <a:cubicBezTo>
                  <a:pt x="1284783" y="4893981"/>
                  <a:pt x="1275775" y="4895906"/>
                  <a:pt x="1286708" y="4902990"/>
                </a:cubicBezTo>
                <a:cubicBezTo>
                  <a:pt x="1282203" y="4903952"/>
                  <a:pt x="1282203" y="4903952"/>
                  <a:pt x="1282203" y="4903952"/>
                </a:cubicBezTo>
                <a:cubicBezTo>
                  <a:pt x="1276738" y="4900410"/>
                  <a:pt x="1276738" y="4900410"/>
                  <a:pt x="1272233" y="4901372"/>
                </a:cubicBezTo>
                <a:cubicBezTo>
                  <a:pt x="1272233" y="4901372"/>
                  <a:pt x="1277700" y="4904914"/>
                  <a:pt x="1278662" y="4909418"/>
                </a:cubicBezTo>
                <a:cubicBezTo>
                  <a:pt x="1269654" y="4911342"/>
                  <a:pt x="1269654" y="4911342"/>
                  <a:pt x="1285090" y="4917464"/>
                </a:cubicBezTo>
                <a:cubicBezTo>
                  <a:pt x="1280587" y="4918427"/>
                  <a:pt x="1280587" y="4918427"/>
                  <a:pt x="1280587" y="4918427"/>
                </a:cubicBezTo>
                <a:cubicBezTo>
                  <a:pt x="1281549" y="4922930"/>
                  <a:pt x="1282511" y="4927434"/>
                  <a:pt x="1287015" y="4926472"/>
                </a:cubicBezTo>
                <a:cubicBezTo>
                  <a:pt x="1287015" y="4926472"/>
                  <a:pt x="1287015" y="4926472"/>
                  <a:pt x="1291519" y="4925510"/>
                </a:cubicBezTo>
                <a:cubicBezTo>
                  <a:pt x="1292481" y="4930014"/>
                  <a:pt x="1292481" y="4930014"/>
                  <a:pt x="1292481" y="4930014"/>
                </a:cubicBezTo>
                <a:lnTo>
                  <a:pt x="1298910" y="4938059"/>
                </a:lnTo>
                <a:lnTo>
                  <a:pt x="1292356" y="4937694"/>
                </a:lnTo>
                <a:cubicBezTo>
                  <a:pt x="1290547" y="4937491"/>
                  <a:pt x="1289420" y="4937732"/>
                  <a:pt x="1289901" y="4939984"/>
                </a:cubicBezTo>
                <a:cubicBezTo>
                  <a:pt x="1289901" y="4939984"/>
                  <a:pt x="1291510" y="4941996"/>
                  <a:pt x="1293236" y="4944571"/>
                </a:cubicBezTo>
                <a:lnTo>
                  <a:pt x="1296561" y="4951097"/>
                </a:lnTo>
                <a:lnTo>
                  <a:pt x="1291826" y="4948992"/>
                </a:lnTo>
                <a:cubicBezTo>
                  <a:pt x="1282818" y="4950916"/>
                  <a:pt x="1301142" y="4970550"/>
                  <a:pt x="1310150" y="4968626"/>
                </a:cubicBezTo>
                <a:cubicBezTo>
                  <a:pt x="1310150" y="4968626"/>
                  <a:pt x="1311113" y="4973130"/>
                  <a:pt x="1315616" y="4972168"/>
                </a:cubicBezTo>
                <a:cubicBezTo>
                  <a:pt x="1316579" y="4976671"/>
                  <a:pt x="1316579" y="4976671"/>
                  <a:pt x="1316579" y="4976671"/>
                </a:cubicBezTo>
                <a:cubicBezTo>
                  <a:pt x="1322045" y="4980213"/>
                  <a:pt x="1321083" y="4975709"/>
                  <a:pt x="1321083" y="4975709"/>
                </a:cubicBezTo>
                <a:cubicBezTo>
                  <a:pt x="1321083" y="4975709"/>
                  <a:pt x="1315616" y="4972168"/>
                  <a:pt x="1315616" y="4972168"/>
                </a:cubicBezTo>
                <a:cubicBezTo>
                  <a:pt x="1319158" y="4966701"/>
                  <a:pt x="1308226" y="4959618"/>
                  <a:pt x="1302760" y="4956076"/>
                </a:cubicBezTo>
                <a:cubicBezTo>
                  <a:pt x="1308226" y="4959618"/>
                  <a:pt x="1308226" y="4959618"/>
                  <a:pt x="1308226" y="4959618"/>
                </a:cubicBezTo>
                <a:cubicBezTo>
                  <a:pt x="1313692" y="4963159"/>
                  <a:pt x="1318196" y="4962197"/>
                  <a:pt x="1317234" y="4957694"/>
                </a:cubicBezTo>
                <a:cubicBezTo>
                  <a:pt x="1317234" y="4957694"/>
                  <a:pt x="1316271" y="4953189"/>
                  <a:pt x="1310805" y="4949647"/>
                </a:cubicBezTo>
                <a:cubicBezTo>
                  <a:pt x="1305339" y="4946105"/>
                  <a:pt x="1305339" y="4946105"/>
                  <a:pt x="1305339" y="4946105"/>
                </a:cubicBezTo>
                <a:cubicBezTo>
                  <a:pt x="1326241" y="4955769"/>
                  <a:pt x="1305339" y="4946105"/>
                  <a:pt x="1296986" y="4929052"/>
                </a:cubicBezTo>
                <a:cubicBezTo>
                  <a:pt x="1302452" y="4932593"/>
                  <a:pt x="1302452" y="4932593"/>
                  <a:pt x="1302452" y="4932593"/>
                </a:cubicBezTo>
                <a:cubicBezTo>
                  <a:pt x="1302452" y="4932593"/>
                  <a:pt x="1301490" y="4928089"/>
                  <a:pt x="1301490" y="4928089"/>
                </a:cubicBezTo>
                <a:cubicBezTo>
                  <a:pt x="1301490" y="4928089"/>
                  <a:pt x="1300528" y="4923585"/>
                  <a:pt x="1300528" y="4923585"/>
                </a:cubicBezTo>
                <a:cubicBezTo>
                  <a:pt x="1296024" y="4924547"/>
                  <a:pt x="1296024" y="4924547"/>
                  <a:pt x="1295061" y="4920043"/>
                </a:cubicBezTo>
                <a:cubicBezTo>
                  <a:pt x="1299565" y="4919081"/>
                  <a:pt x="1294099" y="4915540"/>
                  <a:pt x="1293137" y="4911035"/>
                </a:cubicBezTo>
                <a:cubicBezTo>
                  <a:pt x="1303107" y="4913615"/>
                  <a:pt x="1309535" y="4921661"/>
                  <a:pt x="1322392" y="4937753"/>
                </a:cubicBezTo>
                <a:cubicBezTo>
                  <a:pt x="1322392" y="4937753"/>
                  <a:pt x="1322392" y="4937753"/>
                  <a:pt x="1317889" y="4938715"/>
                </a:cubicBezTo>
                <a:cubicBezTo>
                  <a:pt x="1317889" y="4938715"/>
                  <a:pt x="1317889" y="4938715"/>
                  <a:pt x="1318851" y="4943218"/>
                </a:cubicBezTo>
                <a:cubicBezTo>
                  <a:pt x="1318851" y="4943218"/>
                  <a:pt x="1323354" y="4942256"/>
                  <a:pt x="1323354" y="4942256"/>
                </a:cubicBezTo>
                <a:cubicBezTo>
                  <a:pt x="1324317" y="4946760"/>
                  <a:pt x="1324317" y="4946760"/>
                  <a:pt x="1324317" y="4946760"/>
                </a:cubicBezTo>
                <a:cubicBezTo>
                  <a:pt x="1328821" y="4945798"/>
                  <a:pt x="1328821" y="4945798"/>
                  <a:pt x="1328821" y="4945798"/>
                </a:cubicBezTo>
                <a:cubicBezTo>
                  <a:pt x="1335250" y="4953844"/>
                  <a:pt x="1331708" y="4959310"/>
                  <a:pt x="1342641" y="4966394"/>
                </a:cubicBezTo>
                <a:cubicBezTo>
                  <a:pt x="1343603" y="4970897"/>
                  <a:pt x="1343603" y="4970897"/>
                  <a:pt x="1343603" y="4970897"/>
                </a:cubicBezTo>
                <a:cubicBezTo>
                  <a:pt x="1343603" y="4970897"/>
                  <a:pt x="1344566" y="4975402"/>
                  <a:pt x="1349069" y="4974440"/>
                </a:cubicBezTo>
                <a:cubicBezTo>
                  <a:pt x="1349069" y="4974440"/>
                  <a:pt x="1348107" y="4969935"/>
                  <a:pt x="1348107" y="4969935"/>
                </a:cubicBezTo>
                <a:cubicBezTo>
                  <a:pt x="1359040" y="4977019"/>
                  <a:pt x="1361927" y="4990531"/>
                  <a:pt x="1370935" y="4988607"/>
                </a:cubicBezTo>
                <a:cubicBezTo>
                  <a:pt x="1371897" y="4993111"/>
                  <a:pt x="1371897" y="4993111"/>
                  <a:pt x="1377363" y="4996652"/>
                </a:cubicBezTo>
                <a:cubicBezTo>
                  <a:pt x="1377363" y="4996652"/>
                  <a:pt x="1377363" y="4996652"/>
                  <a:pt x="1376401" y="4992149"/>
                </a:cubicBezTo>
                <a:cubicBezTo>
                  <a:pt x="1401153" y="5019827"/>
                  <a:pt x="1391838" y="4998270"/>
                  <a:pt x="1397304" y="5001812"/>
                </a:cubicBezTo>
                <a:cubicBezTo>
                  <a:pt x="1405658" y="5018865"/>
                  <a:pt x="1434914" y="5045582"/>
                  <a:pt x="1457741" y="5064254"/>
                </a:cubicBezTo>
                <a:cubicBezTo>
                  <a:pt x="1462246" y="5063292"/>
                  <a:pt x="1462246" y="5063292"/>
                  <a:pt x="1462246" y="5063292"/>
                </a:cubicBezTo>
                <a:cubicBezTo>
                  <a:pt x="1463208" y="5067795"/>
                  <a:pt x="1467712" y="5066833"/>
                  <a:pt x="1467712" y="5066833"/>
                </a:cubicBezTo>
                <a:cubicBezTo>
                  <a:pt x="1483149" y="5072955"/>
                  <a:pt x="1496968" y="5093550"/>
                  <a:pt x="1498892" y="5102559"/>
                </a:cubicBezTo>
                <a:cubicBezTo>
                  <a:pt x="1502435" y="5097092"/>
                  <a:pt x="1502435" y="5097092"/>
                  <a:pt x="1507901" y="5100634"/>
                </a:cubicBezTo>
                <a:cubicBezTo>
                  <a:pt x="1507901" y="5100634"/>
                  <a:pt x="1508863" y="5105137"/>
                  <a:pt x="1509826" y="5109642"/>
                </a:cubicBezTo>
                <a:cubicBezTo>
                  <a:pt x="1513367" y="5104175"/>
                  <a:pt x="1518833" y="5107717"/>
                  <a:pt x="1525262" y="5115763"/>
                </a:cubicBezTo>
                <a:cubicBezTo>
                  <a:pt x="1520758" y="5116725"/>
                  <a:pt x="1520758" y="5116725"/>
                  <a:pt x="1520758" y="5116725"/>
                </a:cubicBezTo>
                <a:cubicBezTo>
                  <a:pt x="1521720" y="5121229"/>
                  <a:pt x="1527187" y="5124771"/>
                  <a:pt x="1527187" y="5124771"/>
                </a:cubicBezTo>
                <a:cubicBezTo>
                  <a:pt x="1527187" y="5124771"/>
                  <a:pt x="1531691" y="5123809"/>
                  <a:pt x="1531691" y="5123809"/>
                </a:cubicBezTo>
                <a:cubicBezTo>
                  <a:pt x="1534578" y="5137321"/>
                  <a:pt x="1577346" y="5161151"/>
                  <a:pt x="1565451" y="5149564"/>
                </a:cubicBezTo>
                <a:cubicBezTo>
                  <a:pt x="1556443" y="5151489"/>
                  <a:pt x="1567069" y="5135089"/>
                  <a:pt x="1558060" y="5137014"/>
                </a:cubicBezTo>
                <a:cubicBezTo>
                  <a:pt x="1554518" y="5142480"/>
                  <a:pt x="1543586" y="5135397"/>
                  <a:pt x="1537157" y="5127351"/>
                </a:cubicBezTo>
                <a:cubicBezTo>
                  <a:pt x="1538119" y="5131855"/>
                  <a:pt x="1542623" y="5130892"/>
                  <a:pt x="1542623" y="5130892"/>
                </a:cubicBezTo>
                <a:cubicBezTo>
                  <a:pt x="1548090" y="5134434"/>
                  <a:pt x="1548090" y="5134434"/>
                  <a:pt x="1548090" y="5134434"/>
                </a:cubicBezTo>
                <a:cubicBezTo>
                  <a:pt x="1547128" y="5129930"/>
                  <a:pt x="1547128" y="5129930"/>
                  <a:pt x="1546166" y="5125426"/>
                </a:cubicBezTo>
                <a:cubicBezTo>
                  <a:pt x="1546166" y="5125426"/>
                  <a:pt x="1551631" y="5128968"/>
                  <a:pt x="1551631" y="5128968"/>
                </a:cubicBezTo>
                <a:cubicBezTo>
                  <a:pt x="1551631" y="5128968"/>
                  <a:pt x="1550669" y="5124464"/>
                  <a:pt x="1550669" y="5124464"/>
                </a:cubicBezTo>
                <a:cubicBezTo>
                  <a:pt x="1545203" y="5120922"/>
                  <a:pt x="1545203" y="5120922"/>
                  <a:pt x="1545203" y="5120922"/>
                </a:cubicBezTo>
                <a:cubicBezTo>
                  <a:pt x="1539737" y="5117380"/>
                  <a:pt x="1539737" y="5117380"/>
                  <a:pt x="1539737" y="5117380"/>
                </a:cubicBezTo>
                <a:cubicBezTo>
                  <a:pt x="1543279" y="5111913"/>
                  <a:pt x="1549707" y="5119960"/>
                  <a:pt x="1554211" y="5118998"/>
                </a:cubicBezTo>
                <a:cubicBezTo>
                  <a:pt x="1554211" y="5118998"/>
                  <a:pt x="1555173" y="5123502"/>
                  <a:pt x="1555173" y="5123502"/>
                </a:cubicBezTo>
                <a:cubicBezTo>
                  <a:pt x="1556135" y="5128005"/>
                  <a:pt x="1556135" y="5128005"/>
                  <a:pt x="1556135" y="5128005"/>
                </a:cubicBezTo>
                <a:cubicBezTo>
                  <a:pt x="1561602" y="5131547"/>
                  <a:pt x="1567069" y="5135089"/>
                  <a:pt x="1571572" y="5134127"/>
                </a:cubicBezTo>
                <a:cubicBezTo>
                  <a:pt x="1571572" y="5134127"/>
                  <a:pt x="1576077" y="5133165"/>
                  <a:pt x="1570610" y="5129623"/>
                </a:cubicBezTo>
                <a:cubicBezTo>
                  <a:pt x="1569648" y="5125119"/>
                  <a:pt x="1569648" y="5125119"/>
                  <a:pt x="1569648" y="5125119"/>
                </a:cubicBezTo>
                <a:cubicBezTo>
                  <a:pt x="1586047" y="5135744"/>
                  <a:pt x="1567069" y="5135089"/>
                  <a:pt x="1587010" y="5140248"/>
                </a:cubicBezTo>
                <a:cubicBezTo>
                  <a:pt x="1587972" y="5144752"/>
                  <a:pt x="1587972" y="5144752"/>
                  <a:pt x="1587972" y="5144752"/>
                </a:cubicBezTo>
                <a:cubicBezTo>
                  <a:pt x="1588934" y="5149256"/>
                  <a:pt x="1588934" y="5149256"/>
                  <a:pt x="1593438" y="5148294"/>
                </a:cubicBezTo>
                <a:cubicBezTo>
                  <a:pt x="1598904" y="5151836"/>
                  <a:pt x="1598904" y="5151836"/>
                  <a:pt x="1598904" y="5151836"/>
                </a:cubicBezTo>
                <a:cubicBezTo>
                  <a:pt x="1604371" y="5155378"/>
                  <a:pt x="1604371" y="5155378"/>
                  <a:pt x="1610799" y="5163423"/>
                </a:cubicBezTo>
                <a:cubicBezTo>
                  <a:pt x="1618845" y="5156994"/>
                  <a:pt x="1646177" y="5174704"/>
                  <a:pt x="1638786" y="5162154"/>
                </a:cubicBezTo>
                <a:cubicBezTo>
                  <a:pt x="1636534" y="5162635"/>
                  <a:pt x="1632675" y="5161104"/>
                  <a:pt x="1628575" y="5158449"/>
                </a:cubicBezTo>
                <a:lnTo>
                  <a:pt x="1621158" y="5151791"/>
                </a:lnTo>
                <a:lnTo>
                  <a:pt x="1626891" y="5150566"/>
                </a:lnTo>
                <a:cubicBezTo>
                  <a:pt x="1654223" y="5168275"/>
                  <a:pt x="1681554" y="5185984"/>
                  <a:pt x="1698916" y="5201113"/>
                </a:cubicBezTo>
                <a:cubicBezTo>
                  <a:pt x="1699878" y="5205617"/>
                  <a:pt x="1704383" y="5204655"/>
                  <a:pt x="1704383" y="5204655"/>
                </a:cubicBezTo>
                <a:cubicBezTo>
                  <a:pt x="1721744" y="5219784"/>
                  <a:pt x="1688945" y="5198534"/>
                  <a:pt x="1695374" y="5206579"/>
                </a:cubicBezTo>
                <a:cubicBezTo>
                  <a:pt x="1716277" y="5216242"/>
                  <a:pt x="1711773" y="5217205"/>
                  <a:pt x="1713697" y="5226213"/>
                </a:cubicBezTo>
                <a:cubicBezTo>
                  <a:pt x="1733638" y="5231372"/>
                  <a:pt x="1741992" y="5248426"/>
                  <a:pt x="1734601" y="5235876"/>
                </a:cubicBezTo>
                <a:cubicBezTo>
                  <a:pt x="1739105" y="5234914"/>
                  <a:pt x="1739105" y="5234914"/>
                  <a:pt x="1739105" y="5234914"/>
                </a:cubicBezTo>
                <a:cubicBezTo>
                  <a:pt x="1743608" y="5233952"/>
                  <a:pt x="1743608" y="5233952"/>
                  <a:pt x="1743608" y="5233952"/>
                </a:cubicBezTo>
                <a:cubicBezTo>
                  <a:pt x="1749075" y="5237493"/>
                  <a:pt x="1759046" y="5240073"/>
                  <a:pt x="1765474" y="5248118"/>
                </a:cubicBezTo>
                <a:cubicBezTo>
                  <a:pt x="1764511" y="5243615"/>
                  <a:pt x="1769016" y="5242652"/>
                  <a:pt x="1774483" y="5246193"/>
                </a:cubicBezTo>
                <a:cubicBezTo>
                  <a:pt x="1794423" y="5251353"/>
                  <a:pt x="1814672" y="5279995"/>
                  <a:pt x="1840078" y="5288696"/>
                </a:cubicBezTo>
                <a:cubicBezTo>
                  <a:pt x="1846507" y="5296741"/>
                  <a:pt x="1850049" y="5291274"/>
                  <a:pt x="1860019" y="5293854"/>
                </a:cubicBezTo>
                <a:cubicBezTo>
                  <a:pt x="1860019" y="5293854"/>
                  <a:pt x="1866448" y="5301901"/>
                  <a:pt x="1872877" y="5309946"/>
                </a:cubicBezTo>
                <a:cubicBezTo>
                  <a:pt x="1926578" y="5340859"/>
                  <a:pt x="2003762" y="5371466"/>
                  <a:pt x="2056500" y="5397876"/>
                </a:cubicBezTo>
                <a:cubicBezTo>
                  <a:pt x="2082870" y="5411080"/>
                  <a:pt x="2103773" y="5420743"/>
                  <a:pt x="2135609" y="5437490"/>
                </a:cubicBezTo>
                <a:cubicBezTo>
                  <a:pt x="2145579" y="5440070"/>
                  <a:pt x="2170024" y="5444266"/>
                  <a:pt x="2180957" y="5451349"/>
                </a:cubicBezTo>
                <a:cubicBezTo>
                  <a:pt x="2180957" y="5451349"/>
                  <a:pt x="2187385" y="5459396"/>
                  <a:pt x="2187385" y="5459396"/>
                </a:cubicBezTo>
                <a:cubicBezTo>
                  <a:pt x="2212793" y="5468096"/>
                  <a:pt x="2211830" y="5463592"/>
                  <a:pt x="2228229" y="5474217"/>
                </a:cubicBezTo>
                <a:cubicBezTo>
                  <a:pt x="2217297" y="5467134"/>
                  <a:pt x="2275502" y="5497085"/>
                  <a:pt x="2305413" y="5504824"/>
                </a:cubicBezTo>
                <a:cubicBezTo>
                  <a:pt x="2352685" y="5527692"/>
                  <a:pt x="2417013" y="5542206"/>
                  <a:pt x="2473293" y="5563150"/>
                </a:cubicBezTo>
                <a:cubicBezTo>
                  <a:pt x="2497738" y="5567346"/>
                  <a:pt x="2533115" y="5578627"/>
                  <a:pt x="2572035" y="5584441"/>
                </a:cubicBezTo>
                <a:cubicBezTo>
                  <a:pt x="2611917" y="5594759"/>
                  <a:pt x="2655341" y="5599610"/>
                  <a:pt x="2679785" y="5603808"/>
                </a:cubicBezTo>
                <a:cubicBezTo>
                  <a:pt x="2747653" y="5612856"/>
                  <a:pt x="2802972" y="5629295"/>
                  <a:pt x="2856366" y="5636726"/>
                </a:cubicBezTo>
                <a:cubicBezTo>
                  <a:pt x="2894323" y="5638036"/>
                  <a:pt x="2946755" y="5640963"/>
                  <a:pt x="2989216" y="5641311"/>
                </a:cubicBezTo>
                <a:cubicBezTo>
                  <a:pt x="3014623" y="5650012"/>
                  <a:pt x="3047114" y="5647780"/>
                  <a:pt x="3079605" y="5645548"/>
                </a:cubicBezTo>
                <a:cubicBezTo>
                  <a:pt x="3096004" y="5656173"/>
                  <a:pt x="3142970" y="5655559"/>
                  <a:pt x="3189935" y="5654944"/>
                </a:cubicBezTo>
                <a:cubicBezTo>
                  <a:pt x="3236900" y="5654329"/>
                  <a:pt x="3283865" y="5653715"/>
                  <a:pt x="3300264" y="5664340"/>
                </a:cubicBezTo>
                <a:cubicBezTo>
                  <a:pt x="3313777" y="5661453"/>
                  <a:pt x="3337259" y="5661146"/>
                  <a:pt x="3342726" y="5664687"/>
                </a:cubicBezTo>
                <a:cubicBezTo>
                  <a:pt x="3354313" y="5652793"/>
                  <a:pt x="3405783" y="5651215"/>
                  <a:pt x="3412212" y="5659262"/>
                </a:cubicBezTo>
                <a:cubicBezTo>
                  <a:pt x="3416716" y="5658299"/>
                  <a:pt x="3425724" y="5656375"/>
                  <a:pt x="3430228" y="5655412"/>
                </a:cubicBezTo>
                <a:cubicBezTo>
                  <a:pt x="3433115" y="5668925"/>
                  <a:pt x="3471726" y="5651255"/>
                  <a:pt x="3505179" y="5653528"/>
                </a:cubicBezTo>
                <a:cubicBezTo>
                  <a:pt x="3509684" y="5652566"/>
                  <a:pt x="3509684" y="5652566"/>
                  <a:pt x="3509684" y="5652566"/>
                </a:cubicBezTo>
                <a:cubicBezTo>
                  <a:pt x="3509684" y="5652566"/>
                  <a:pt x="3510646" y="5657069"/>
                  <a:pt x="3510646" y="5657069"/>
                </a:cubicBezTo>
                <a:cubicBezTo>
                  <a:pt x="3515150" y="5656107"/>
                  <a:pt x="3515150" y="5656107"/>
                  <a:pt x="3519654" y="5655145"/>
                </a:cubicBezTo>
                <a:cubicBezTo>
                  <a:pt x="3519654" y="5655145"/>
                  <a:pt x="3519654" y="5655145"/>
                  <a:pt x="3518691" y="5650641"/>
                </a:cubicBezTo>
                <a:cubicBezTo>
                  <a:pt x="3518691" y="5650641"/>
                  <a:pt x="3514188" y="5651604"/>
                  <a:pt x="3514188" y="5651604"/>
                </a:cubicBezTo>
                <a:cubicBezTo>
                  <a:pt x="3523196" y="5649679"/>
                  <a:pt x="3536708" y="5646792"/>
                  <a:pt x="3535746" y="5642288"/>
                </a:cubicBezTo>
                <a:cubicBezTo>
                  <a:pt x="3614240" y="5634937"/>
                  <a:pt x="3691771" y="5623083"/>
                  <a:pt x="3771882" y="5601257"/>
                </a:cubicBezTo>
                <a:cubicBezTo>
                  <a:pt x="3802449" y="5590018"/>
                  <a:pt x="3824970" y="5585207"/>
                  <a:pt x="3861001" y="5577509"/>
                </a:cubicBezTo>
                <a:cubicBezTo>
                  <a:pt x="3900576" y="5564344"/>
                  <a:pt x="3957204" y="5542826"/>
                  <a:pt x="4010291" y="5526775"/>
                </a:cubicBezTo>
                <a:cubicBezTo>
                  <a:pt x="4066919" y="5505258"/>
                  <a:pt x="4119044" y="5484701"/>
                  <a:pt x="4162160" y="5466071"/>
                </a:cubicBezTo>
                <a:cubicBezTo>
                  <a:pt x="4197231" y="5453868"/>
                  <a:pt x="4214285" y="5445515"/>
                  <a:pt x="4252897" y="5427847"/>
                </a:cubicBezTo>
                <a:cubicBezTo>
                  <a:pt x="4260943" y="5421418"/>
                  <a:pt x="4274455" y="5418531"/>
                  <a:pt x="4283464" y="5416606"/>
                </a:cubicBezTo>
                <a:cubicBezTo>
                  <a:pt x="4305021" y="5407292"/>
                  <a:pt x="4320151" y="5389931"/>
                  <a:pt x="4342672" y="5385119"/>
                </a:cubicBezTo>
                <a:cubicBezTo>
                  <a:pt x="4342672" y="5385119"/>
                  <a:pt x="4343634" y="5389623"/>
                  <a:pt x="4343634" y="5389623"/>
                </a:cubicBezTo>
                <a:cubicBezTo>
                  <a:pt x="4339129" y="5390585"/>
                  <a:pt x="4344596" y="5394127"/>
                  <a:pt x="4348138" y="5388660"/>
                </a:cubicBezTo>
                <a:cubicBezTo>
                  <a:pt x="4352642" y="5387698"/>
                  <a:pt x="4357146" y="5386736"/>
                  <a:pt x="4357146" y="5386736"/>
                </a:cubicBezTo>
                <a:cubicBezTo>
                  <a:pt x="4356184" y="5382232"/>
                  <a:pt x="4360688" y="5381270"/>
                  <a:pt x="4360688" y="5381270"/>
                </a:cubicBezTo>
                <a:cubicBezTo>
                  <a:pt x="4361650" y="5385773"/>
                  <a:pt x="4366154" y="5384811"/>
                  <a:pt x="4370658" y="5383849"/>
                </a:cubicBezTo>
                <a:cubicBezTo>
                  <a:pt x="4374200" y="5378383"/>
                  <a:pt x="4369696" y="5379346"/>
                  <a:pt x="4368733" y="5374841"/>
                </a:cubicBezTo>
                <a:cubicBezTo>
                  <a:pt x="4368733" y="5374841"/>
                  <a:pt x="4373238" y="5373879"/>
                  <a:pt x="4373238" y="5373879"/>
                </a:cubicBezTo>
                <a:cubicBezTo>
                  <a:pt x="4377742" y="5372917"/>
                  <a:pt x="4381283" y="5367450"/>
                  <a:pt x="4381283" y="5367450"/>
                </a:cubicBezTo>
                <a:cubicBezTo>
                  <a:pt x="4380321" y="5362947"/>
                  <a:pt x="4375818" y="5363909"/>
                  <a:pt x="4371313" y="5364871"/>
                </a:cubicBezTo>
                <a:cubicBezTo>
                  <a:pt x="4372275" y="5369375"/>
                  <a:pt x="4372275" y="5369375"/>
                  <a:pt x="4372275" y="5369375"/>
                </a:cubicBezTo>
                <a:cubicBezTo>
                  <a:pt x="4366809" y="5365834"/>
                  <a:pt x="4366809" y="5365834"/>
                  <a:pt x="4366809" y="5365834"/>
                </a:cubicBezTo>
                <a:cubicBezTo>
                  <a:pt x="4401880" y="5353631"/>
                  <a:pt x="4453042" y="5328572"/>
                  <a:pt x="4471713" y="5305744"/>
                </a:cubicBezTo>
                <a:cubicBezTo>
                  <a:pt x="4510325" y="5288076"/>
                  <a:pt x="4564067" y="5253045"/>
                  <a:pt x="4629396" y="5206120"/>
                </a:cubicBezTo>
                <a:cubicBezTo>
                  <a:pt x="4630359" y="5210625"/>
                  <a:pt x="4630359" y="5210625"/>
                  <a:pt x="4630359" y="5210625"/>
                </a:cubicBezTo>
                <a:cubicBezTo>
                  <a:pt x="4630359" y="5210625"/>
                  <a:pt x="4625854" y="5211587"/>
                  <a:pt x="4625854" y="5211587"/>
                </a:cubicBezTo>
                <a:cubicBezTo>
                  <a:pt x="4622312" y="5217054"/>
                  <a:pt x="4617809" y="5218016"/>
                  <a:pt x="4623274" y="5221557"/>
                </a:cubicBezTo>
                <a:cubicBezTo>
                  <a:pt x="4623274" y="5221557"/>
                  <a:pt x="4627779" y="5220595"/>
                  <a:pt x="4631321" y="5215129"/>
                </a:cubicBezTo>
                <a:cubicBezTo>
                  <a:pt x="4635824" y="5214167"/>
                  <a:pt x="4635824" y="5214167"/>
                  <a:pt x="4639366" y="5208700"/>
                </a:cubicBezTo>
                <a:cubicBezTo>
                  <a:pt x="4640329" y="5213205"/>
                  <a:pt x="4644833" y="5212242"/>
                  <a:pt x="4653841" y="5210318"/>
                </a:cubicBezTo>
                <a:cubicBezTo>
                  <a:pt x="4653360" y="5208066"/>
                  <a:pt x="4652878" y="5205813"/>
                  <a:pt x="4651512" y="5204927"/>
                </a:cubicBezTo>
                <a:lnTo>
                  <a:pt x="4648965" y="5205864"/>
                </a:lnTo>
                <a:lnTo>
                  <a:pt x="4655458" y="5195843"/>
                </a:lnTo>
                <a:cubicBezTo>
                  <a:pt x="4650954" y="5196806"/>
                  <a:pt x="4646451" y="5197768"/>
                  <a:pt x="4641946" y="5198730"/>
                </a:cubicBezTo>
                <a:cubicBezTo>
                  <a:pt x="4652572" y="5182331"/>
                  <a:pt x="4659656" y="5171398"/>
                  <a:pt x="4680251" y="5157579"/>
                </a:cubicBezTo>
                <a:cubicBezTo>
                  <a:pt x="4676709" y="5163045"/>
                  <a:pt x="4681213" y="5162082"/>
                  <a:pt x="4685717" y="5161120"/>
                </a:cubicBezTo>
                <a:cubicBezTo>
                  <a:pt x="4706313" y="5147301"/>
                  <a:pt x="4724022" y="5119970"/>
                  <a:pt x="4736572" y="5112579"/>
                </a:cubicBezTo>
                <a:cubicBezTo>
                  <a:pt x="4736572" y="5112579"/>
                  <a:pt x="4737534" y="5117083"/>
                  <a:pt x="4733031" y="5118045"/>
                </a:cubicBezTo>
                <a:cubicBezTo>
                  <a:pt x="4761673" y="5097797"/>
                  <a:pt x="4779381" y="5070465"/>
                  <a:pt x="4793855" y="5072083"/>
                </a:cubicBezTo>
                <a:cubicBezTo>
                  <a:pt x="4789352" y="5073045"/>
                  <a:pt x="4792893" y="5067578"/>
                  <a:pt x="4797397" y="5066616"/>
                </a:cubicBezTo>
                <a:cubicBezTo>
                  <a:pt x="4803519" y="5051179"/>
                  <a:pt x="4783885" y="5069503"/>
                  <a:pt x="4779381" y="5070465"/>
                </a:cubicBezTo>
                <a:cubicBezTo>
                  <a:pt x="4803519" y="5051179"/>
                  <a:pt x="4812527" y="5049255"/>
                  <a:pt x="4818648" y="5033818"/>
                </a:cubicBezTo>
                <a:cubicBezTo>
                  <a:pt x="4824115" y="5037360"/>
                  <a:pt x="4817031" y="5048293"/>
                  <a:pt x="4828619" y="5036398"/>
                </a:cubicBezTo>
                <a:cubicBezTo>
                  <a:pt x="4831199" y="5026427"/>
                  <a:pt x="4827657" y="5031894"/>
                  <a:pt x="4834740" y="5020962"/>
                </a:cubicBezTo>
                <a:cubicBezTo>
                  <a:pt x="4833778" y="5016457"/>
                  <a:pt x="4838282" y="5015495"/>
                  <a:pt x="4838282" y="5015495"/>
                </a:cubicBezTo>
                <a:cubicBezTo>
                  <a:pt x="4841824" y="5010028"/>
                  <a:pt x="4846328" y="5009066"/>
                  <a:pt x="4845366" y="5004562"/>
                </a:cubicBezTo>
                <a:cubicBezTo>
                  <a:pt x="4844404" y="5000058"/>
                  <a:pt x="4839899" y="5001020"/>
                  <a:pt x="4836357" y="5006486"/>
                </a:cubicBezTo>
                <a:cubicBezTo>
                  <a:pt x="4836357" y="5006486"/>
                  <a:pt x="4836357" y="5006486"/>
                  <a:pt x="4831853" y="5007449"/>
                </a:cubicBezTo>
                <a:cubicBezTo>
                  <a:pt x="4867579" y="4976268"/>
                  <a:pt x="4873700" y="4960832"/>
                  <a:pt x="4916509" y="4918718"/>
                </a:cubicBezTo>
                <a:cubicBezTo>
                  <a:pt x="4936450" y="4923877"/>
                  <a:pt x="4920051" y="4913251"/>
                  <a:pt x="4950617" y="4902012"/>
                </a:cubicBezTo>
                <a:cubicBezTo>
                  <a:pt x="4951579" y="4906516"/>
                  <a:pt x="4951579" y="4906516"/>
                  <a:pt x="4951579" y="4906516"/>
                </a:cubicBezTo>
                <a:cubicBezTo>
                  <a:pt x="4948037" y="4911982"/>
                  <a:pt x="4952542" y="4911020"/>
                  <a:pt x="4956084" y="4905553"/>
                </a:cubicBezTo>
                <a:cubicBezTo>
                  <a:pt x="4960588" y="4904591"/>
                  <a:pt x="4964129" y="4899125"/>
                  <a:pt x="4963167" y="4894621"/>
                </a:cubicBezTo>
                <a:cubicBezTo>
                  <a:pt x="4966709" y="4889154"/>
                  <a:pt x="4966709" y="4889154"/>
                  <a:pt x="4966709" y="4889154"/>
                </a:cubicBezTo>
                <a:cubicBezTo>
                  <a:pt x="4974754" y="4882727"/>
                  <a:pt x="4973792" y="4878222"/>
                  <a:pt x="4968326" y="4874680"/>
                </a:cubicBezTo>
                <a:cubicBezTo>
                  <a:pt x="4977334" y="4872755"/>
                  <a:pt x="4979914" y="4862785"/>
                  <a:pt x="4983456" y="4857319"/>
                </a:cubicBezTo>
                <a:cubicBezTo>
                  <a:pt x="4975410" y="4863748"/>
                  <a:pt x="4967364" y="4870176"/>
                  <a:pt x="4959318" y="4876605"/>
                </a:cubicBezTo>
                <a:cubicBezTo>
                  <a:pt x="4960280" y="4881109"/>
                  <a:pt x="4961242" y="4885613"/>
                  <a:pt x="4961242" y="4885613"/>
                </a:cubicBezTo>
                <a:cubicBezTo>
                  <a:pt x="4961242" y="4885613"/>
                  <a:pt x="4956739" y="4886575"/>
                  <a:pt x="4957701" y="4891079"/>
                </a:cubicBezTo>
                <a:cubicBezTo>
                  <a:pt x="4957701" y="4891079"/>
                  <a:pt x="4953197" y="4892041"/>
                  <a:pt x="4953197" y="4892041"/>
                </a:cubicBezTo>
                <a:cubicBezTo>
                  <a:pt x="4948692" y="4893003"/>
                  <a:pt x="4949655" y="4897508"/>
                  <a:pt x="4950617" y="4902012"/>
                </a:cubicBezTo>
                <a:cubicBezTo>
                  <a:pt x="4926172" y="4897815"/>
                  <a:pt x="4900110" y="4908093"/>
                  <a:pt x="4875317" y="4946357"/>
                </a:cubicBezTo>
                <a:cubicBezTo>
                  <a:pt x="4870813" y="4947320"/>
                  <a:pt x="4867272" y="4952786"/>
                  <a:pt x="4866310" y="4948282"/>
                </a:cubicBezTo>
                <a:cubicBezTo>
                  <a:pt x="4870813" y="4947320"/>
                  <a:pt x="4869851" y="4942815"/>
                  <a:pt x="4865347" y="4943777"/>
                </a:cubicBezTo>
                <a:cubicBezTo>
                  <a:pt x="4865347" y="4943777"/>
                  <a:pt x="4865347" y="4943777"/>
                  <a:pt x="4861805" y="4949244"/>
                </a:cubicBezTo>
                <a:cubicBezTo>
                  <a:pt x="4861805" y="4949244"/>
                  <a:pt x="4857301" y="4950206"/>
                  <a:pt x="4857301" y="4950206"/>
                </a:cubicBezTo>
                <a:cubicBezTo>
                  <a:pt x="4865675" y="4934288"/>
                  <a:pt x="4874770" y="4921749"/>
                  <a:pt x="4886477" y="4910416"/>
                </a:cubicBezTo>
                <a:lnTo>
                  <a:pt x="4927253" y="4880833"/>
                </a:lnTo>
                <a:lnTo>
                  <a:pt x="4927789" y="4883341"/>
                </a:lnTo>
                <a:cubicBezTo>
                  <a:pt x="4932294" y="4882378"/>
                  <a:pt x="4932294" y="4882378"/>
                  <a:pt x="4931331" y="4877874"/>
                </a:cubicBezTo>
                <a:cubicBezTo>
                  <a:pt x="4940339" y="4875949"/>
                  <a:pt x="4939377" y="4871446"/>
                  <a:pt x="4947423" y="4865017"/>
                </a:cubicBezTo>
                <a:cubicBezTo>
                  <a:pt x="4947423" y="4865017"/>
                  <a:pt x="4948386" y="4869521"/>
                  <a:pt x="4943881" y="4870484"/>
                </a:cubicBezTo>
                <a:cubicBezTo>
                  <a:pt x="4943881" y="4870484"/>
                  <a:pt x="4948386" y="4869521"/>
                  <a:pt x="4948386" y="4869521"/>
                </a:cubicBezTo>
                <a:cubicBezTo>
                  <a:pt x="4948386" y="4869521"/>
                  <a:pt x="4951928" y="4864055"/>
                  <a:pt x="4951928" y="4864055"/>
                </a:cubicBezTo>
                <a:cubicBezTo>
                  <a:pt x="4976065" y="4844769"/>
                  <a:pt x="4998585" y="4839958"/>
                  <a:pt x="5016294" y="4812627"/>
                </a:cubicBezTo>
                <a:cubicBezTo>
                  <a:pt x="5009211" y="4823559"/>
                  <a:pt x="5017256" y="4817130"/>
                  <a:pt x="5026265" y="4815205"/>
                </a:cubicBezTo>
                <a:cubicBezTo>
                  <a:pt x="5015640" y="4831604"/>
                  <a:pt x="5002127" y="4834491"/>
                  <a:pt x="5008556" y="4842537"/>
                </a:cubicBezTo>
                <a:cubicBezTo>
                  <a:pt x="5030768" y="4814243"/>
                  <a:pt x="5045898" y="4796882"/>
                  <a:pt x="5081624" y="4765702"/>
                </a:cubicBezTo>
                <a:cubicBezTo>
                  <a:pt x="5082586" y="4770205"/>
                  <a:pt x="5086128" y="4764739"/>
                  <a:pt x="5090632" y="4763777"/>
                </a:cubicBezTo>
                <a:cubicBezTo>
                  <a:pt x="5094174" y="4758310"/>
                  <a:pt x="5097716" y="4752844"/>
                  <a:pt x="5093211" y="4753806"/>
                </a:cubicBezTo>
                <a:cubicBezTo>
                  <a:pt x="5101257" y="4747378"/>
                  <a:pt x="5103837" y="4737407"/>
                  <a:pt x="5109959" y="4721971"/>
                </a:cubicBezTo>
                <a:cubicBezTo>
                  <a:pt x="5115424" y="4725513"/>
                  <a:pt x="5108341" y="4736445"/>
                  <a:pt x="5116387" y="4730017"/>
                </a:cubicBezTo>
                <a:cubicBezTo>
                  <a:pt x="5115424" y="4725513"/>
                  <a:pt x="5123471" y="4719084"/>
                  <a:pt x="5122508" y="4714579"/>
                </a:cubicBezTo>
                <a:cubicBezTo>
                  <a:pt x="5122508" y="4714579"/>
                  <a:pt x="5127013" y="4713617"/>
                  <a:pt x="5126050" y="4709114"/>
                </a:cubicBezTo>
                <a:cubicBezTo>
                  <a:pt x="5130554" y="4708152"/>
                  <a:pt x="5130554" y="4708152"/>
                  <a:pt x="5130554" y="4708152"/>
                </a:cubicBezTo>
                <a:cubicBezTo>
                  <a:pt x="5129592" y="4703647"/>
                  <a:pt x="5129592" y="4703647"/>
                  <a:pt x="5129592" y="4703647"/>
                </a:cubicBezTo>
                <a:cubicBezTo>
                  <a:pt x="5126050" y="4709114"/>
                  <a:pt x="5126050" y="4709114"/>
                  <a:pt x="5126050" y="4709114"/>
                </a:cubicBezTo>
                <a:cubicBezTo>
                  <a:pt x="5121546" y="4710076"/>
                  <a:pt x="5121546" y="4710076"/>
                  <a:pt x="5121546" y="4710076"/>
                </a:cubicBezTo>
                <a:cubicBezTo>
                  <a:pt x="5136676" y="4692715"/>
                  <a:pt x="5136676" y="4692715"/>
                  <a:pt x="5136676" y="4692715"/>
                </a:cubicBezTo>
                <a:cubicBezTo>
                  <a:pt x="5133134" y="4698181"/>
                  <a:pt x="5134096" y="4702685"/>
                  <a:pt x="5137638" y="4697218"/>
                </a:cubicBezTo>
                <a:cubicBezTo>
                  <a:pt x="5170476" y="4652526"/>
                  <a:pt x="5191419" y="4596245"/>
                  <a:pt x="5217830" y="4543506"/>
                </a:cubicBezTo>
                <a:cubicBezTo>
                  <a:pt x="5238773" y="4487227"/>
                  <a:pt x="5260679" y="4435450"/>
                  <a:pt x="5282585" y="4383674"/>
                </a:cubicBezTo>
                <a:cubicBezTo>
                  <a:pt x="5291594" y="4381749"/>
                  <a:pt x="5292556" y="4386253"/>
                  <a:pt x="5294480" y="4395261"/>
                </a:cubicBezTo>
                <a:cubicBezTo>
                  <a:pt x="5308340" y="4349913"/>
                  <a:pt x="5320583" y="4319040"/>
                  <a:pt x="5327359" y="4284625"/>
                </a:cubicBezTo>
                <a:cubicBezTo>
                  <a:pt x="5338639" y="4249247"/>
                  <a:pt x="5345415" y="4214832"/>
                  <a:pt x="5363780" y="4168522"/>
                </a:cubicBezTo>
                <a:cubicBezTo>
                  <a:pt x="5360238" y="4173988"/>
                  <a:pt x="5360238" y="4173988"/>
                  <a:pt x="5364742" y="4173025"/>
                </a:cubicBezTo>
                <a:cubicBezTo>
                  <a:pt x="5364742" y="4173025"/>
                  <a:pt x="5369247" y="4172063"/>
                  <a:pt x="5372788" y="4166598"/>
                </a:cubicBezTo>
                <a:cubicBezTo>
                  <a:pt x="5377292" y="4165635"/>
                  <a:pt x="5377292" y="4165635"/>
                  <a:pt x="5377292" y="4165635"/>
                </a:cubicBezTo>
                <a:cubicBezTo>
                  <a:pt x="5379872" y="4155664"/>
                  <a:pt x="5386955" y="4144732"/>
                  <a:pt x="5381488" y="4141190"/>
                </a:cubicBezTo>
                <a:cubicBezTo>
                  <a:pt x="5385993" y="4140228"/>
                  <a:pt x="5389535" y="4134762"/>
                  <a:pt x="5388573" y="4130258"/>
                </a:cubicBezTo>
                <a:cubicBezTo>
                  <a:pt x="5392115" y="4124791"/>
                  <a:pt x="5387610" y="4125753"/>
                  <a:pt x="5387610" y="4125753"/>
                </a:cubicBezTo>
                <a:cubicBezTo>
                  <a:pt x="5383106" y="4126716"/>
                  <a:pt x="5383106" y="4126716"/>
                  <a:pt x="5383106" y="4126716"/>
                </a:cubicBezTo>
                <a:cubicBezTo>
                  <a:pt x="5396311" y="4100347"/>
                  <a:pt x="5393424" y="4086835"/>
                  <a:pt x="5406629" y="4060465"/>
                </a:cubicBezTo>
                <a:cubicBezTo>
                  <a:pt x="5393117" y="4063352"/>
                  <a:pt x="5404705" y="4051457"/>
                  <a:pt x="5403743" y="4046953"/>
                </a:cubicBezTo>
                <a:cubicBezTo>
                  <a:pt x="5397621" y="4062389"/>
                  <a:pt x="5395696" y="4053382"/>
                  <a:pt x="5388613" y="4064314"/>
                </a:cubicBezTo>
                <a:cubicBezTo>
                  <a:pt x="5386033" y="4074284"/>
                  <a:pt x="5396658" y="4057885"/>
                  <a:pt x="5395042" y="4072359"/>
                </a:cubicBezTo>
                <a:cubicBezTo>
                  <a:pt x="5383454" y="4084255"/>
                  <a:pt x="5381837" y="4098729"/>
                  <a:pt x="5373790" y="4105158"/>
                </a:cubicBezTo>
                <a:cubicBezTo>
                  <a:pt x="5377332" y="4099692"/>
                  <a:pt x="5380874" y="4094225"/>
                  <a:pt x="5379912" y="4089721"/>
                </a:cubicBezTo>
                <a:cubicBezTo>
                  <a:pt x="5366707" y="4116090"/>
                  <a:pt x="5349960" y="4147926"/>
                  <a:pt x="5334176" y="4184266"/>
                </a:cubicBezTo>
                <a:cubicBezTo>
                  <a:pt x="5318391" y="4220606"/>
                  <a:pt x="5302606" y="4256946"/>
                  <a:pt x="5290365" y="4287819"/>
                </a:cubicBezTo>
                <a:cubicBezTo>
                  <a:pt x="5289402" y="4283314"/>
                  <a:pt x="5284898" y="4284277"/>
                  <a:pt x="5281356" y="4289743"/>
                </a:cubicBezTo>
                <a:cubicBezTo>
                  <a:pt x="5264610" y="4321579"/>
                  <a:pt x="5251405" y="4347949"/>
                  <a:pt x="5229191" y="4376242"/>
                </a:cubicBezTo>
                <a:cubicBezTo>
                  <a:pt x="5235620" y="4384288"/>
                  <a:pt x="5215024" y="4398108"/>
                  <a:pt x="5207940" y="4409040"/>
                </a:cubicBezTo>
                <a:cubicBezTo>
                  <a:pt x="5204398" y="4414507"/>
                  <a:pt x="5209865" y="4418049"/>
                  <a:pt x="5201818" y="4424477"/>
                </a:cubicBezTo>
                <a:cubicBezTo>
                  <a:pt x="5202781" y="4428981"/>
                  <a:pt x="5190231" y="4436372"/>
                  <a:pt x="5183148" y="4447304"/>
                </a:cubicBezTo>
                <a:cubicBezTo>
                  <a:pt x="5172522" y="4463703"/>
                  <a:pt x="5162859" y="4484606"/>
                  <a:pt x="5152233" y="4501005"/>
                </a:cubicBezTo>
                <a:cubicBezTo>
                  <a:pt x="5138066" y="4522871"/>
                  <a:pt x="5139028" y="4527374"/>
                  <a:pt x="5120357" y="4550202"/>
                </a:cubicBezTo>
                <a:cubicBezTo>
                  <a:pt x="5089443" y="4603903"/>
                  <a:pt x="5035046" y="4657911"/>
                  <a:pt x="5021841" y="4684281"/>
                </a:cubicBezTo>
                <a:cubicBezTo>
                  <a:pt x="5008329" y="4687168"/>
                  <a:pt x="4999628" y="4712574"/>
                  <a:pt x="4992545" y="4723508"/>
                </a:cubicBezTo>
                <a:cubicBezTo>
                  <a:pt x="4995124" y="4713537"/>
                  <a:pt x="4991583" y="4719003"/>
                  <a:pt x="4987079" y="4719966"/>
                </a:cubicBezTo>
                <a:cubicBezTo>
                  <a:pt x="4962286" y="4758230"/>
                  <a:pt x="4916590" y="4786831"/>
                  <a:pt x="4875706" y="4837953"/>
                </a:cubicBezTo>
                <a:cubicBezTo>
                  <a:pt x="4861539" y="4859818"/>
                  <a:pt x="4873126" y="4847923"/>
                  <a:pt x="4848989" y="4867208"/>
                </a:cubicBezTo>
                <a:cubicBezTo>
                  <a:pt x="4832897" y="4880066"/>
                  <a:pt x="4822272" y="4896465"/>
                  <a:pt x="4806180" y="4909322"/>
                </a:cubicBezTo>
                <a:cubicBezTo>
                  <a:pt x="4750821" y="4958826"/>
                  <a:pt x="4694499" y="5003827"/>
                  <a:pt x="4646224" y="5042398"/>
                </a:cubicBezTo>
                <a:cubicBezTo>
                  <a:pt x="4626590" y="5060722"/>
                  <a:pt x="4609536" y="5069075"/>
                  <a:pt x="4598911" y="5085474"/>
                </a:cubicBezTo>
                <a:cubicBezTo>
                  <a:pt x="4594406" y="5086436"/>
                  <a:pt x="4594406" y="5086436"/>
                  <a:pt x="4589903" y="5087399"/>
                </a:cubicBezTo>
                <a:cubicBezTo>
                  <a:pt x="4585399" y="5088361"/>
                  <a:pt x="4571887" y="5091248"/>
                  <a:pt x="4552253" y="5109571"/>
                </a:cubicBezTo>
                <a:cubicBezTo>
                  <a:pt x="4544207" y="5115999"/>
                  <a:pt x="4532619" y="5127895"/>
                  <a:pt x="4524573" y="5134323"/>
                </a:cubicBezTo>
                <a:cubicBezTo>
                  <a:pt x="4486923" y="5156496"/>
                  <a:pt x="4440266" y="5180593"/>
                  <a:pt x="4429640" y="5196992"/>
                </a:cubicBezTo>
                <a:cubicBezTo>
                  <a:pt x="4435761" y="5181555"/>
                  <a:pt x="4387486" y="5220127"/>
                  <a:pt x="4375898" y="5232021"/>
                </a:cubicBezTo>
                <a:cubicBezTo>
                  <a:pt x="4356919" y="5231366"/>
                  <a:pt x="4330202" y="5260623"/>
                  <a:pt x="4295132" y="5272825"/>
                </a:cubicBezTo>
                <a:cubicBezTo>
                  <a:pt x="4290628" y="5273788"/>
                  <a:pt x="4297056" y="5281833"/>
                  <a:pt x="4283544" y="5284720"/>
                </a:cubicBezTo>
                <a:cubicBezTo>
                  <a:pt x="4273574" y="5282140"/>
                  <a:pt x="4243970" y="5297885"/>
                  <a:pt x="4249436" y="5301426"/>
                </a:cubicBezTo>
                <a:cubicBezTo>
                  <a:pt x="4233999" y="5295305"/>
                  <a:pt x="4210824" y="5319095"/>
                  <a:pt x="4200853" y="5316515"/>
                </a:cubicBezTo>
                <a:cubicBezTo>
                  <a:pt x="4202778" y="5325523"/>
                  <a:pt x="4199237" y="5330989"/>
                  <a:pt x="4195695" y="5336456"/>
                </a:cubicBezTo>
                <a:cubicBezTo>
                  <a:pt x="4187648" y="5342885"/>
                  <a:pt x="4183145" y="5343847"/>
                  <a:pt x="4175098" y="5350275"/>
                </a:cubicBezTo>
                <a:cubicBezTo>
                  <a:pt x="4145495" y="5366020"/>
                  <a:pt x="4105921" y="5379184"/>
                  <a:pt x="4070850" y="5391386"/>
                </a:cubicBezTo>
                <a:cubicBezTo>
                  <a:pt x="4061841" y="5393311"/>
                  <a:pt x="4051871" y="5390731"/>
                  <a:pt x="4051871" y="5390731"/>
                </a:cubicBezTo>
                <a:cubicBezTo>
                  <a:pt x="4048329" y="5396198"/>
                  <a:pt x="4043825" y="5397160"/>
                  <a:pt x="4040284" y="5402627"/>
                </a:cubicBezTo>
                <a:cubicBezTo>
                  <a:pt x="4035780" y="5403589"/>
                  <a:pt x="4035780" y="5403589"/>
                  <a:pt x="4035780" y="5403589"/>
                </a:cubicBezTo>
                <a:cubicBezTo>
                  <a:pt x="4002326" y="5401316"/>
                  <a:pt x="3960173" y="5424451"/>
                  <a:pt x="3926065" y="5441158"/>
                </a:cubicBezTo>
                <a:cubicBezTo>
                  <a:pt x="3925102" y="5436653"/>
                  <a:pt x="3925102" y="5436653"/>
                  <a:pt x="3925102" y="5436653"/>
                </a:cubicBezTo>
                <a:cubicBezTo>
                  <a:pt x="3910628" y="5435036"/>
                  <a:pt x="3909973" y="5454015"/>
                  <a:pt x="3902581" y="5441465"/>
                </a:cubicBezTo>
                <a:cubicBezTo>
                  <a:pt x="3880062" y="5446276"/>
                  <a:pt x="3895498" y="5452397"/>
                  <a:pt x="3877482" y="5456246"/>
                </a:cubicBezTo>
                <a:cubicBezTo>
                  <a:pt x="3876520" y="5451743"/>
                  <a:pt x="3867512" y="5453667"/>
                  <a:pt x="3862045" y="5450125"/>
                </a:cubicBezTo>
                <a:cubicBezTo>
                  <a:pt x="3845953" y="5462982"/>
                  <a:pt x="3827937" y="5466831"/>
                  <a:pt x="3804454" y="5467139"/>
                </a:cubicBezTo>
                <a:cubicBezTo>
                  <a:pt x="3798333" y="5482576"/>
                  <a:pt x="3769384" y="5479341"/>
                  <a:pt x="3761338" y="5485770"/>
                </a:cubicBezTo>
                <a:cubicBezTo>
                  <a:pt x="3760376" y="5481265"/>
                  <a:pt x="3755871" y="5482228"/>
                  <a:pt x="3755871" y="5482228"/>
                </a:cubicBezTo>
                <a:cubicBezTo>
                  <a:pt x="3730772" y="5497010"/>
                  <a:pt x="3707289" y="5497317"/>
                  <a:pt x="3684769" y="5502128"/>
                </a:cubicBezTo>
                <a:cubicBezTo>
                  <a:pt x="3680264" y="5503091"/>
                  <a:pt x="3675760" y="5504053"/>
                  <a:pt x="3675760" y="5504053"/>
                </a:cubicBezTo>
                <a:cubicBezTo>
                  <a:pt x="3674798" y="5499549"/>
                  <a:pt x="3674798" y="5499549"/>
                  <a:pt x="3674798" y="5499549"/>
                </a:cubicBezTo>
                <a:cubicBezTo>
                  <a:pt x="3673836" y="5495045"/>
                  <a:pt x="3669332" y="5496007"/>
                  <a:pt x="3669332" y="5496007"/>
                </a:cubicBezTo>
                <a:cubicBezTo>
                  <a:pt x="3664828" y="5496970"/>
                  <a:pt x="3665790" y="5501473"/>
                  <a:pt x="3665790" y="5501473"/>
                </a:cubicBezTo>
                <a:cubicBezTo>
                  <a:pt x="3651316" y="5499856"/>
                  <a:pt x="3640691" y="5516255"/>
                  <a:pt x="3618170" y="5521067"/>
                </a:cubicBezTo>
                <a:cubicBezTo>
                  <a:pt x="3635224" y="5512713"/>
                  <a:pt x="3606275" y="5509479"/>
                  <a:pt x="3602733" y="5514945"/>
                </a:cubicBezTo>
                <a:cubicBezTo>
                  <a:pt x="3611741" y="5513020"/>
                  <a:pt x="3612703" y="5517525"/>
                  <a:pt x="3603695" y="5519449"/>
                </a:cubicBezTo>
                <a:cubicBezTo>
                  <a:pt x="3607237" y="5513983"/>
                  <a:pt x="3589221" y="5517832"/>
                  <a:pt x="3584717" y="5518794"/>
                </a:cubicBezTo>
                <a:cubicBezTo>
                  <a:pt x="3586641" y="5527803"/>
                  <a:pt x="3575709" y="5520718"/>
                  <a:pt x="3558655" y="5529072"/>
                </a:cubicBezTo>
                <a:cubicBezTo>
                  <a:pt x="3570242" y="5517177"/>
                  <a:pt x="3544180" y="5527455"/>
                  <a:pt x="3531630" y="5534846"/>
                </a:cubicBezTo>
                <a:cubicBezTo>
                  <a:pt x="3527126" y="5535808"/>
                  <a:pt x="3527126" y="5535808"/>
                  <a:pt x="3521660" y="5532266"/>
                </a:cubicBezTo>
                <a:cubicBezTo>
                  <a:pt x="3517155" y="5533228"/>
                  <a:pt x="3512651" y="5534191"/>
                  <a:pt x="3507186" y="5530649"/>
                </a:cubicBezTo>
                <a:cubicBezTo>
                  <a:pt x="3507186" y="5530649"/>
                  <a:pt x="3502681" y="5531612"/>
                  <a:pt x="3502681" y="5531612"/>
                </a:cubicBezTo>
                <a:cubicBezTo>
                  <a:pt x="3474695" y="5532881"/>
                  <a:pt x="3448632" y="5543159"/>
                  <a:pt x="3424187" y="5538962"/>
                </a:cubicBezTo>
                <a:cubicBezTo>
                  <a:pt x="3399087" y="5553744"/>
                  <a:pt x="3349235" y="5540846"/>
                  <a:pt x="3328639" y="5554666"/>
                </a:cubicBezTo>
                <a:cubicBezTo>
                  <a:pt x="3324136" y="5555628"/>
                  <a:pt x="3324136" y="5555628"/>
                  <a:pt x="3319631" y="5556591"/>
                </a:cubicBezTo>
                <a:cubicBezTo>
                  <a:pt x="3318669" y="5552086"/>
                  <a:pt x="3318669" y="5552086"/>
                  <a:pt x="3314165" y="5553049"/>
                </a:cubicBezTo>
                <a:cubicBezTo>
                  <a:pt x="3314165" y="5553049"/>
                  <a:pt x="3309661" y="5554011"/>
                  <a:pt x="3309661" y="5554011"/>
                </a:cubicBezTo>
                <a:cubicBezTo>
                  <a:pt x="3304195" y="5550469"/>
                  <a:pt x="3286178" y="5554318"/>
                  <a:pt x="3282636" y="5559784"/>
                </a:cubicBezTo>
                <a:cubicBezTo>
                  <a:pt x="3282636" y="5559784"/>
                  <a:pt x="3278132" y="5560747"/>
                  <a:pt x="3278132" y="5560747"/>
                </a:cubicBezTo>
                <a:cubicBezTo>
                  <a:pt x="3272666" y="5557205"/>
                  <a:pt x="3272666" y="5557205"/>
                  <a:pt x="3272666" y="5557205"/>
                </a:cubicBezTo>
                <a:cubicBezTo>
                  <a:pt x="3268162" y="5558167"/>
                  <a:pt x="3268162" y="5558167"/>
                  <a:pt x="3268162" y="5558167"/>
                </a:cubicBezTo>
                <a:cubicBezTo>
                  <a:pt x="3254650" y="5561054"/>
                  <a:pt x="3240175" y="5559437"/>
                  <a:pt x="3231167" y="5561362"/>
                </a:cubicBezTo>
                <a:cubicBezTo>
                  <a:pt x="3231167" y="5561362"/>
                  <a:pt x="3225701" y="5557820"/>
                  <a:pt x="3221197" y="5558782"/>
                </a:cubicBezTo>
                <a:cubicBezTo>
                  <a:pt x="3222159" y="5563286"/>
                  <a:pt x="3197714" y="5559089"/>
                  <a:pt x="3192247" y="5555548"/>
                </a:cubicBezTo>
                <a:cubicBezTo>
                  <a:pt x="3193209" y="5560051"/>
                  <a:pt x="3193209" y="5560051"/>
                  <a:pt x="3193209" y="5560051"/>
                </a:cubicBezTo>
                <a:cubicBezTo>
                  <a:pt x="3188706" y="5561013"/>
                  <a:pt x="3188706" y="5561013"/>
                  <a:pt x="3183239" y="5557472"/>
                </a:cubicBezTo>
                <a:cubicBezTo>
                  <a:pt x="3189996" y="5556029"/>
                  <a:pt x="3190881" y="5554662"/>
                  <a:pt x="3189836" y="5552530"/>
                </a:cubicBezTo>
                <a:lnTo>
                  <a:pt x="3185794" y="5544792"/>
                </a:lnTo>
                <a:lnTo>
                  <a:pt x="3199331" y="5544615"/>
                </a:lnTo>
                <a:cubicBezTo>
                  <a:pt x="3231822" y="5542383"/>
                  <a:pt x="3296803" y="5537919"/>
                  <a:pt x="3342806" y="5532801"/>
                </a:cubicBezTo>
                <a:cubicBezTo>
                  <a:pt x="3467304" y="5520331"/>
                  <a:pt x="3586334" y="5504320"/>
                  <a:pt x="3695394" y="5485729"/>
                </a:cubicBezTo>
                <a:cubicBezTo>
                  <a:pt x="3711486" y="5472873"/>
                  <a:pt x="3758451" y="5472258"/>
                  <a:pt x="3771963" y="5469371"/>
                </a:cubicBezTo>
                <a:cubicBezTo>
                  <a:pt x="3771963" y="5469371"/>
                  <a:pt x="3780010" y="5462942"/>
                  <a:pt x="3784514" y="5461979"/>
                </a:cubicBezTo>
                <a:cubicBezTo>
                  <a:pt x="3784514" y="5461979"/>
                  <a:pt x="3784514" y="5461979"/>
                  <a:pt x="3789017" y="5461017"/>
                </a:cubicBezTo>
                <a:cubicBezTo>
                  <a:pt x="3789017" y="5461017"/>
                  <a:pt x="3789017" y="5461017"/>
                  <a:pt x="3798026" y="5459093"/>
                </a:cubicBezTo>
                <a:cubicBezTo>
                  <a:pt x="3824088" y="5448816"/>
                  <a:pt x="3856579" y="5446583"/>
                  <a:pt x="3891649" y="5434382"/>
                </a:cubicBezTo>
                <a:cubicBezTo>
                  <a:pt x="3923178" y="5427646"/>
                  <a:pt x="3983348" y="5400662"/>
                  <a:pt x="4026464" y="5382030"/>
                </a:cubicBezTo>
                <a:cubicBezTo>
                  <a:pt x="4065077" y="5364362"/>
                  <a:pt x="4109155" y="5350235"/>
                  <a:pt x="4129751" y="5336416"/>
                </a:cubicBezTo>
                <a:cubicBezTo>
                  <a:pt x="4146805" y="5328062"/>
                  <a:pt x="4135872" y="5320979"/>
                  <a:pt x="4167400" y="5314243"/>
                </a:cubicBezTo>
                <a:cubicBezTo>
                  <a:pt x="4168363" y="5318747"/>
                  <a:pt x="4172867" y="5317785"/>
                  <a:pt x="4181875" y="5315860"/>
                </a:cubicBezTo>
                <a:cubicBezTo>
                  <a:pt x="4185417" y="5310394"/>
                  <a:pt x="4184455" y="5305890"/>
                  <a:pt x="4197004" y="5298499"/>
                </a:cubicBezTo>
                <a:cubicBezTo>
                  <a:pt x="4206013" y="5296574"/>
                  <a:pt x="4219525" y="5293687"/>
                  <a:pt x="4232075" y="5286297"/>
                </a:cubicBezTo>
                <a:cubicBezTo>
                  <a:pt x="4274229" y="5263162"/>
                  <a:pt x="4325391" y="5238102"/>
                  <a:pt x="4350491" y="5223321"/>
                </a:cubicBezTo>
                <a:cubicBezTo>
                  <a:pt x="4363040" y="5215930"/>
                  <a:pt x="4362078" y="5211426"/>
                  <a:pt x="4370125" y="5204997"/>
                </a:cubicBezTo>
                <a:cubicBezTo>
                  <a:pt x="4405195" y="5192795"/>
                  <a:pt x="4449929" y="5159690"/>
                  <a:pt x="4490158" y="5127546"/>
                </a:cubicBezTo>
                <a:cubicBezTo>
                  <a:pt x="4531350" y="5099908"/>
                  <a:pt x="4567075" y="5068727"/>
                  <a:pt x="4596679" y="5052983"/>
                </a:cubicBezTo>
                <a:cubicBezTo>
                  <a:pt x="4591213" y="5049441"/>
                  <a:pt x="4595717" y="5048479"/>
                  <a:pt x="4603762" y="5042050"/>
                </a:cubicBezTo>
                <a:cubicBezTo>
                  <a:pt x="4600220" y="5047517"/>
                  <a:pt x="4601183" y="5052021"/>
                  <a:pt x="4604725" y="5046554"/>
                </a:cubicBezTo>
                <a:cubicBezTo>
                  <a:pt x="4608267" y="5041088"/>
                  <a:pt x="4662008" y="5006059"/>
                  <a:pt x="4652038" y="5003479"/>
                </a:cubicBezTo>
                <a:cubicBezTo>
                  <a:pt x="4671671" y="4985155"/>
                  <a:pt x="4681642" y="4987735"/>
                  <a:pt x="4681642" y="4987735"/>
                </a:cubicBezTo>
                <a:cubicBezTo>
                  <a:pt x="4696772" y="4970374"/>
                  <a:pt x="4680680" y="4983231"/>
                  <a:pt x="4675213" y="4979689"/>
                </a:cubicBezTo>
                <a:cubicBezTo>
                  <a:pt x="4694847" y="4961365"/>
                  <a:pt x="4694847" y="4961365"/>
                  <a:pt x="4694847" y="4961365"/>
                </a:cubicBezTo>
                <a:cubicBezTo>
                  <a:pt x="4688725" y="4976802"/>
                  <a:pt x="4704817" y="4963945"/>
                  <a:pt x="4709321" y="4962983"/>
                </a:cubicBezTo>
                <a:cubicBezTo>
                  <a:pt x="4722527" y="4936614"/>
                  <a:pt x="4769184" y="4912516"/>
                  <a:pt x="4798482" y="4873290"/>
                </a:cubicBezTo>
                <a:cubicBezTo>
                  <a:pt x="4802985" y="4872328"/>
                  <a:pt x="4802023" y="4867824"/>
                  <a:pt x="4806527" y="4866861"/>
                </a:cubicBezTo>
                <a:cubicBezTo>
                  <a:pt x="4811031" y="4865899"/>
                  <a:pt x="4810069" y="4861394"/>
                  <a:pt x="4810069" y="4861394"/>
                </a:cubicBezTo>
                <a:cubicBezTo>
                  <a:pt x="4813611" y="4855929"/>
                  <a:pt x="4809107" y="4856891"/>
                  <a:pt x="4805565" y="4862357"/>
                </a:cubicBezTo>
                <a:cubicBezTo>
                  <a:pt x="4805565" y="4862357"/>
                  <a:pt x="4805565" y="4862357"/>
                  <a:pt x="4801060" y="4863319"/>
                </a:cubicBezTo>
                <a:cubicBezTo>
                  <a:pt x="4839366" y="4822168"/>
                  <a:pt x="4864466" y="4807386"/>
                  <a:pt x="4898266" y="4767198"/>
                </a:cubicBezTo>
                <a:cubicBezTo>
                  <a:pt x="4903733" y="4770740"/>
                  <a:pt x="4907275" y="4765273"/>
                  <a:pt x="4912741" y="4768815"/>
                </a:cubicBezTo>
                <a:cubicBezTo>
                  <a:pt x="4958129" y="4716732"/>
                  <a:pt x="5008022" y="4663685"/>
                  <a:pt x="5052449" y="4607097"/>
                </a:cubicBezTo>
                <a:cubicBezTo>
                  <a:pt x="5101379" y="4549548"/>
                  <a:pt x="5144843" y="4488456"/>
                  <a:pt x="5184765" y="4432830"/>
                </a:cubicBezTo>
                <a:cubicBezTo>
                  <a:pt x="5171252" y="4435717"/>
                  <a:pt x="5159973" y="4471094"/>
                  <a:pt x="5143881" y="4483951"/>
                </a:cubicBezTo>
                <a:cubicBezTo>
                  <a:pt x="5144843" y="4488456"/>
                  <a:pt x="5135834" y="4490380"/>
                  <a:pt x="5131330" y="4491343"/>
                </a:cubicBezTo>
                <a:cubicBezTo>
                  <a:pt x="5105575" y="4525103"/>
                  <a:pt x="5072737" y="4569796"/>
                  <a:pt x="5037974" y="4605480"/>
                </a:cubicBezTo>
                <a:cubicBezTo>
                  <a:pt x="5000631" y="4651135"/>
                  <a:pt x="4959747" y="4702257"/>
                  <a:pt x="4920480" y="4738904"/>
                </a:cubicBezTo>
                <a:cubicBezTo>
                  <a:pt x="4915975" y="4739866"/>
                  <a:pt x="4903425" y="4747257"/>
                  <a:pt x="4903425" y="4747257"/>
                </a:cubicBezTo>
                <a:cubicBezTo>
                  <a:pt x="4880250" y="4771047"/>
                  <a:pt x="4858037" y="4799341"/>
                  <a:pt x="4838404" y="4817664"/>
                </a:cubicBezTo>
                <a:cubicBezTo>
                  <a:pt x="4833899" y="4818627"/>
                  <a:pt x="4837441" y="4813160"/>
                  <a:pt x="4829395" y="4819589"/>
                </a:cubicBezTo>
                <a:cubicBezTo>
                  <a:pt x="4833899" y="4818627"/>
                  <a:pt x="4830357" y="4824092"/>
                  <a:pt x="4831320" y="4828597"/>
                </a:cubicBezTo>
                <a:cubicBezTo>
                  <a:pt x="4800098" y="4858816"/>
                  <a:pt x="4766953" y="4880026"/>
                  <a:pt x="4739274" y="4904777"/>
                </a:cubicBezTo>
                <a:cubicBezTo>
                  <a:pt x="4742815" y="4899312"/>
                  <a:pt x="4747319" y="4898349"/>
                  <a:pt x="4750861" y="4892883"/>
                </a:cubicBezTo>
                <a:cubicBezTo>
                  <a:pt x="4769532" y="4870055"/>
                  <a:pt x="4789166" y="4851732"/>
                  <a:pt x="4781119" y="4858161"/>
                </a:cubicBezTo>
                <a:cubicBezTo>
                  <a:pt x="4800753" y="4839837"/>
                  <a:pt x="4822966" y="4811543"/>
                  <a:pt x="4838096" y="4794182"/>
                </a:cubicBezTo>
                <a:cubicBezTo>
                  <a:pt x="4841638" y="4788716"/>
                  <a:pt x="4841638" y="4788716"/>
                  <a:pt x="4846142" y="4787753"/>
                </a:cubicBezTo>
                <a:cubicBezTo>
                  <a:pt x="4843562" y="4797724"/>
                  <a:pt x="4853225" y="4776820"/>
                  <a:pt x="4855150" y="4785829"/>
                </a:cubicBezTo>
                <a:cubicBezTo>
                  <a:pt x="4862234" y="4774896"/>
                  <a:pt x="4869317" y="4763963"/>
                  <a:pt x="4872859" y="4758497"/>
                </a:cubicBezTo>
                <a:cubicBezTo>
                  <a:pt x="4884447" y="4746602"/>
                  <a:pt x="4892492" y="4740173"/>
                  <a:pt x="4899577" y="4729241"/>
                </a:cubicBezTo>
                <a:cubicBezTo>
                  <a:pt x="4919211" y="4710918"/>
                  <a:pt x="4943348" y="4691631"/>
                  <a:pt x="4951393" y="4685203"/>
                </a:cubicBezTo>
                <a:cubicBezTo>
                  <a:pt x="4946890" y="4686165"/>
                  <a:pt x="4950431" y="4680699"/>
                  <a:pt x="4950431" y="4680699"/>
                </a:cubicBezTo>
                <a:cubicBezTo>
                  <a:pt x="4953973" y="4675232"/>
                  <a:pt x="4957515" y="4669766"/>
                  <a:pt x="4965561" y="4663338"/>
                </a:cubicBezTo>
                <a:cubicBezTo>
                  <a:pt x="4965561" y="4663338"/>
                  <a:pt x="4970065" y="4662375"/>
                  <a:pt x="4969103" y="4657871"/>
                </a:cubicBezTo>
                <a:cubicBezTo>
                  <a:pt x="4980690" y="4645976"/>
                  <a:pt x="4992278" y="4634082"/>
                  <a:pt x="4999362" y="4623149"/>
                </a:cubicBezTo>
                <a:cubicBezTo>
                  <a:pt x="5010949" y="4611254"/>
                  <a:pt x="5023499" y="4603863"/>
                  <a:pt x="5014491" y="4605787"/>
                </a:cubicBezTo>
                <a:cubicBezTo>
                  <a:pt x="5025117" y="4589389"/>
                  <a:pt x="5040246" y="4572027"/>
                  <a:pt x="5059879" y="4553704"/>
                </a:cubicBezTo>
                <a:cubicBezTo>
                  <a:pt x="5063421" y="4548237"/>
                  <a:pt x="5070506" y="4537305"/>
                  <a:pt x="5078551" y="4530876"/>
                </a:cubicBezTo>
                <a:cubicBezTo>
                  <a:pt x="5078551" y="4530876"/>
                  <a:pt x="5083055" y="4529914"/>
                  <a:pt x="5083055" y="4529914"/>
                </a:cubicBezTo>
                <a:cubicBezTo>
                  <a:pt x="5082093" y="4525409"/>
                  <a:pt x="5086597" y="4524447"/>
                  <a:pt x="5086597" y="4524447"/>
                </a:cubicBezTo>
                <a:cubicBezTo>
                  <a:pt x="5085635" y="4519944"/>
                  <a:pt x="5085635" y="4519944"/>
                  <a:pt x="5085635" y="4519944"/>
                </a:cubicBezTo>
                <a:cubicBezTo>
                  <a:pt x="5085635" y="4519944"/>
                  <a:pt x="5085635" y="4519944"/>
                  <a:pt x="5090139" y="4518982"/>
                </a:cubicBezTo>
                <a:cubicBezTo>
                  <a:pt x="5115893" y="4485222"/>
                  <a:pt x="5141648" y="4451461"/>
                  <a:pt x="5159358" y="4424129"/>
                </a:cubicBezTo>
                <a:cubicBezTo>
                  <a:pt x="5163862" y="4423167"/>
                  <a:pt x="5168365" y="4422205"/>
                  <a:pt x="5167403" y="4417701"/>
                </a:cubicBezTo>
                <a:cubicBezTo>
                  <a:pt x="5171907" y="4416738"/>
                  <a:pt x="5171907" y="4416738"/>
                  <a:pt x="5171907" y="4416738"/>
                </a:cubicBezTo>
                <a:cubicBezTo>
                  <a:pt x="5171907" y="4416738"/>
                  <a:pt x="5176412" y="4415776"/>
                  <a:pt x="5175450" y="4411272"/>
                </a:cubicBezTo>
                <a:cubicBezTo>
                  <a:pt x="5174487" y="4406768"/>
                  <a:pt x="5174487" y="4406768"/>
                  <a:pt x="5174487" y="4406768"/>
                </a:cubicBezTo>
                <a:cubicBezTo>
                  <a:pt x="5185113" y="4390369"/>
                  <a:pt x="5210868" y="4356609"/>
                  <a:pt x="5198318" y="4363999"/>
                </a:cubicBezTo>
                <a:cubicBezTo>
                  <a:pt x="5198318" y="4363999"/>
                  <a:pt x="5198318" y="4363999"/>
                  <a:pt x="5201860" y="4358534"/>
                </a:cubicBezTo>
                <a:cubicBezTo>
                  <a:pt x="5206363" y="4357571"/>
                  <a:pt x="5204439" y="4348563"/>
                  <a:pt x="5204439" y="4348563"/>
                </a:cubicBezTo>
                <a:lnTo>
                  <a:pt x="5195619" y="4350447"/>
                </a:lnTo>
                <a:lnTo>
                  <a:pt x="5203077" y="4339435"/>
                </a:lnTo>
                <a:lnTo>
                  <a:pt x="5204128" y="4325131"/>
                </a:lnTo>
                <a:lnTo>
                  <a:pt x="5204204" y="4325020"/>
                </a:lnTo>
                <a:lnTo>
                  <a:pt x="5218092" y="4313267"/>
                </a:lnTo>
                <a:cubicBezTo>
                  <a:pt x="5221513" y="4307238"/>
                  <a:pt x="5224574" y="4299519"/>
                  <a:pt x="5229887" y="4291321"/>
                </a:cubicBezTo>
                <a:cubicBezTo>
                  <a:pt x="5229887" y="4291321"/>
                  <a:pt x="5234391" y="4290358"/>
                  <a:pt x="5234391" y="4290358"/>
                </a:cubicBezTo>
                <a:cubicBezTo>
                  <a:pt x="5233429" y="4285854"/>
                  <a:pt x="5237933" y="4284892"/>
                  <a:pt x="5233429" y="4285854"/>
                </a:cubicBezTo>
                <a:cubicBezTo>
                  <a:pt x="5233429" y="4285854"/>
                  <a:pt x="5233429" y="4285854"/>
                  <a:pt x="5232466" y="4281350"/>
                </a:cubicBezTo>
                <a:cubicBezTo>
                  <a:pt x="5236008" y="4275884"/>
                  <a:pt x="5240512" y="4274922"/>
                  <a:pt x="5245016" y="4273959"/>
                </a:cubicBezTo>
                <a:cubicBezTo>
                  <a:pt x="5241474" y="4279425"/>
                  <a:pt x="5241474" y="4279425"/>
                  <a:pt x="5241474" y="4279425"/>
                </a:cubicBezTo>
                <a:cubicBezTo>
                  <a:pt x="5237933" y="4284892"/>
                  <a:pt x="5238895" y="4289396"/>
                  <a:pt x="5238895" y="4289396"/>
                </a:cubicBezTo>
                <a:cubicBezTo>
                  <a:pt x="5243399" y="4288434"/>
                  <a:pt x="5247903" y="4287471"/>
                  <a:pt x="5246941" y="4282967"/>
                </a:cubicBezTo>
                <a:cubicBezTo>
                  <a:pt x="5251445" y="4282005"/>
                  <a:pt x="5251445" y="4282005"/>
                  <a:pt x="5251445" y="4282005"/>
                </a:cubicBezTo>
                <a:cubicBezTo>
                  <a:pt x="5252407" y="4286509"/>
                  <a:pt x="5232773" y="4304833"/>
                  <a:pt x="5238240" y="4308374"/>
                </a:cubicBezTo>
                <a:cubicBezTo>
                  <a:pt x="5269153" y="4254673"/>
                  <a:pt x="5312618" y="4193582"/>
                  <a:pt x="5347073" y="4134414"/>
                </a:cubicBezTo>
                <a:cubicBezTo>
                  <a:pt x="5350615" y="4128948"/>
                  <a:pt x="5353195" y="4118977"/>
                  <a:pt x="5356737" y="4113510"/>
                </a:cubicBezTo>
                <a:cubicBezTo>
                  <a:pt x="5355775" y="4109007"/>
                  <a:pt x="5356737" y="4113510"/>
                  <a:pt x="5360278" y="4108045"/>
                </a:cubicBezTo>
                <a:cubicBezTo>
                  <a:pt x="5387651" y="4059810"/>
                  <a:pt x="5416641" y="3997101"/>
                  <a:pt x="5440163" y="3930850"/>
                </a:cubicBezTo>
                <a:cubicBezTo>
                  <a:pt x="5443705" y="3925383"/>
                  <a:pt x="5448209" y="3924421"/>
                  <a:pt x="5447247" y="3919918"/>
                </a:cubicBezTo>
                <a:cubicBezTo>
                  <a:pt x="5448209" y="3924421"/>
                  <a:pt x="5449172" y="3928925"/>
                  <a:pt x="5441125" y="3935354"/>
                </a:cubicBezTo>
                <a:cubicBezTo>
                  <a:pt x="5445630" y="3934392"/>
                  <a:pt x="5446592" y="3938895"/>
                  <a:pt x="5443050" y="3944362"/>
                </a:cubicBezTo>
                <a:cubicBezTo>
                  <a:pt x="5437584" y="3940820"/>
                  <a:pt x="5436929" y="3959799"/>
                  <a:pt x="5437891" y="3964303"/>
                </a:cubicBezTo>
                <a:cubicBezTo>
                  <a:pt x="5437891" y="3964303"/>
                  <a:pt x="5433387" y="3965265"/>
                  <a:pt x="5434349" y="3969770"/>
                </a:cubicBezTo>
                <a:cubicBezTo>
                  <a:pt x="5434349" y="3969770"/>
                  <a:pt x="5435311" y="3974273"/>
                  <a:pt x="5435311" y="3974273"/>
                </a:cubicBezTo>
                <a:cubicBezTo>
                  <a:pt x="5433694" y="3988747"/>
                  <a:pt x="5422414" y="4024125"/>
                  <a:pt x="5425955" y="4018659"/>
                </a:cubicBezTo>
                <a:cubicBezTo>
                  <a:pt x="5424993" y="4014155"/>
                  <a:pt x="5429498" y="4013193"/>
                  <a:pt x="5428535" y="4008688"/>
                </a:cubicBezTo>
                <a:cubicBezTo>
                  <a:pt x="5429498" y="4013193"/>
                  <a:pt x="5430460" y="4017697"/>
                  <a:pt x="5430460" y="4017697"/>
                </a:cubicBezTo>
                <a:cubicBezTo>
                  <a:pt x="5430460" y="4017697"/>
                  <a:pt x="5434964" y="4016735"/>
                  <a:pt x="5438505" y="4011268"/>
                </a:cubicBezTo>
                <a:cubicBezTo>
                  <a:pt x="5438505" y="4011268"/>
                  <a:pt x="5438505" y="4011268"/>
                  <a:pt x="5439468" y="4015773"/>
                </a:cubicBezTo>
                <a:cubicBezTo>
                  <a:pt x="5439468" y="4015773"/>
                  <a:pt x="5434964" y="4016735"/>
                  <a:pt x="5435926" y="4021238"/>
                </a:cubicBezTo>
                <a:cubicBezTo>
                  <a:pt x="5435926" y="4021238"/>
                  <a:pt x="5435926" y="4021238"/>
                  <a:pt x="5436889" y="4025742"/>
                </a:cubicBezTo>
                <a:cubicBezTo>
                  <a:pt x="5430767" y="4041179"/>
                  <a:pt x="5428188" y="4051149"/>
                  <a:pt x="5429150" y="4055653"/>
                </a:cubicBezTo>
                <a:cubicBezTo>
                  <a:pt x="5430112" y="4060158"/>
                  <a:pt x="5430112" y="4060158"/>
                  <a:pt x="5430112" y="4060158"/>
                </a:cubicBezTo>
                <a:cubicBezTo>
                  <a:pt x="5430112" y="4060158"/>
                  <a:pt x="5430112" y="4060158"/>
                  <a:pt x="5433654" y="4054691"/>
                </a:cubicBezTo>
                <a:cubicBezTo>
                  <a:pt x="5430112" y="4060158"/>
                  <a:pt x="5434616" y="4059196"/>
                  <a:pt x="5438158" y="4053729"/>
                </a:cubicBezTo>
                <a:cubicBezTo>
                  <a:pt x="5422373" y="4090069"/>
                  <a:pt x="5418177" y="4114514"/>
                  <a:pt x="5410438" y="4144425"/>
                </a:cubicBezTo>
                <a:cubicBezTo>
                  <a:pt x="5401737" y="4169832"/>
                  <a:pt x="5393036" y="4195239"/>
                  <a:pt x="5377252" y="4231578"/>
                </a:cubicBezTo>
                <a:cubicBezTo>
                  <a:pt x="5380794" y="4226112"/>
                  <a:pt x="5381756" y="4230616"/>
                  <a:pt x="5378214" y="4236082"/>
                </a:cubicBezTo>
                <a:cubicBezTo>
                  <a:pt x="5378214" y="4236082"/>
                  <a:pt x="5378214" y="4236082"/>
                  <a:pt x="5373710" y="4237045"/>
                </a:cubicBezTo>
                <a:cubicBezTo>
                  <a:pt x="5373710" y="4237045"/>
                  <a:pt x="5374672" y="4241549"/>
                  <a:pt x="5374672" y="4241549"/>
                </a:cubicBezTo>
                <a:cubicBezTo>
                  <a:pt x="5371130" y="4247016"/>
                  <a:pt x="5371130" y="4247016"/>
                  <a:pt x="5371130" y="4247016"/>
                </a:cubicBezTo>
                <a:cubicBezTo>
                  <a:pt x="5365009" y="4262452"/>
                  <a:pt x="5365009" y="4262452"/>
                  <a:pt x="5365009" y="4262452"/>
                </a:cubicBezTo>
                <a:cubicBezTo>
                  <a:pt x="5369513" y="4261490"/>
                  <a:pt x="5365971" y="4266956"/>
                  <a:pt x="5366934" y="4271460"/>
                </a:cubicBezTo>
                <a:cubicBezTo>
                  <a:pt x="5374017" y="4260528"/>
                  <a:pt x="5369513" y="4261490"/>
                  <a:pt x="5372092" y="4251519"/>
                </a:cubicBezTo>
                <a:cubicBezTo>
                  <a:pt x="5372092" y="4251519"/>
                  <a:pt x="5376597" y="4250557"/>
                  <a:pt x="5376597" y="4250557"/>
                </a:cubicBezTo>
                <a:cubicBezTo>
                  <a:pt x="5376597" y="4250557"/>
                  <a:pt x="5376597" y="4250557"/>
                  <a:pt x="5377559" y="4255061"/>
                </a:cubicBezTo>
                <a:cubicBezTo>
                  <a:pt x="5382063" y="4254099"/>
                  <a:pt x="5381101" y="4249594"/>
                  <a:pt x="5381101" y="4249594"/>
                </a:cubicBezTo>
                <a:cubicBezTo>
                  <a:pt x="5381101" y="4249594"/>
                  <a:pt x="5380139" y="4245091"/>
                  <a:pt x="5380139" y="4245091"/>
                </a:cubicBezTo>
                <a:cubicBezTo>
                  <a:pt x="5383681" y="4239624"/>
                  <a:pt x="5383681" y="4239624"/>
                  <a:pt x="5383681" y="4239624"/>
                </a:cubicBezTo>
                <a:cubicBezTo>
                  <a:pt x="5387222" y="4234158"/>
                  <a:pt x="5384335" y="4220646"/>
                  <a:pt x="5389802" y="4224188"/>
                </a:cubicBezTo>
                <a:cubicBezTo>
                  <a:pt x="5397847" y="4217759"/>
                  <a:pt x="5384335" y="4220646"/>
                  <a:pt x="5387877" y="4215179"/>
                </a:cubicBezTo>
                <a:cubicBezTo>
                  <a:pt x="5391419" y="4209714"/>
                  <a:pt x="5392381" y="4214217"/>
                  <a:pt x="5396885" y="4213255"/>
                </a:cubicBezTo>
                <a:cubicBezTo>
                  <a:pt x="5399465" y="4203285"/>
                  <a:pt x="5403662" y="4178840"/>
                  <a:pt x="5403662" y="4178840"/>
                </a:cubicBezTo>
                <a:cubicBezTo>
                  <a:pt x="5408821" y="4158899"/>
                  <a:pt x="5425568" y="4127064"/>
                  <a:pt x="5428147" y="4117093"/>
                </a:cubicBezTo>
                <a:cubicBezTo>
                  <a:pt x="5431689" y="4111627"/>
                  <a:pt x="5428147" y="4117093"/>
                  <a:pt x="5423643" y="4118055"/>
                </a:cubicBezTo>
                <a:cubicBezTo>
                  <a:pt x="5428147" y="4117093"/>
                  <a:pt x="5430726" y="4107123"/>
                  <a:pt x="5430726" y="4107123"/>
                </a:cubicBezTo>
                <a:cubicBezTo>
                  <a:pt x="5430726" y="4107123"/>
                  <a:pt x="5428802" y="4098114"/>
                  <a:pt x="5428802" y="4098114"/>
                </a:cubicBezTo>
                <a:cubicBezTo>
                  <a:pt x="5432344" y="4092649"/>
                  <a:pt x="5434269" y="4101656"/>
                  <a:pt x="5433306" y="4097152"/>
                </a:cubicBezTo>
                <a:cubicBezTo>
                  <a:pt x="5441352" y="4090724"/>
                  <a:pt x="5430419" y="4083640"/>
                  <a:pt x="5440389" y="4086220"/>
                </a:cubicBezTo>
                <a:cubicBezTo>
                  <a:pt x="5441045" y="4067241"/>
                  <a:pt x="5446859" y="4028322"/>
                  <a:pt x="5458446" y="4016427"/>
                </a:cubicBezTo>
                <a:cubicBezTo>
                  <a:pt x="5459408" y="4020931"/>
                  <a:pt x="5454905" y="4021893"/>
                  <a:pt x="5449438" y="4018351"/>
                </a:cubicBezTo>
                <a:cubicBezTo>
                  <a:pt x="5465222" y="3982012"/>
                  <a:pt x="5481663" y="3926694"/>
                  <a:pt x="5482318" y="3907715"/>
                </a:cubicBezTo>
                <a:cubicBezTo>
                  <a:pt x="5484897" y="3897745"/>
                  <a:pt x="5510344" y="3840502"/>
                  <a:pt x="5505533" y="3817982"/>
                </a:cubicBezTo>
                <a:cubicBezTo>
                  <a:pt x="5508113" y="3808011"/>
                  <a:pt x="5505533" y="3817982"/>
                  <a:pt x="5510038" y="3817020"/>
                </a:cubicBezTo>
                <a:cubicBezTo>
                  <a:pt x="5507151" y="3803507"/>
                  <a:pt x="5519393" y="3772634"/>
                  <a:pt x="5525514" y="3757197"/>
                </a:cubicBezTo>
                <a:cubicBezTo>
                  <a:pt x="5525514" y="3757197"/>
                  <a:pt x="5522935" y="3767168"/>
                  <a:pt x="5528401" y="3770709"/>
                </a:cubicBezTo>
                <a:cubicBezTo>
                  <a:pt x="5530674" y="3737256"/>
                  <a:pt x="5528094" y="3747227"/>
                  <a:pt x="5520048" y="3753656"/>
                </a:cubicBezTo>
                <a:cubicBezTo>
                  <a:pt x="5530366" y="3713774"/>
                  <a:pt x="5529404" y="3709270"/>
                  <a:pt x="5543571" y="3687405"/>
                </a:cubicBezTo>
                <a:cubicBezTo>
                  <a:pt x="5543571" y="3687405"/>
                  <a:pt x="5547113" y="3681939"/>
                  <a:pt x="5547113" y="3681939"/>
                </a:cubicBezTo>
                <a:cubicBezTo>
                  <a:pt x="5547113" y="3681939"/>
                  <a:pt x="5547113" y="3681939"/>
                  <a:pt x="5546151" y="3677434"/>
                </a:cubicBezTo>
                <a:cubicBezTo>
                  <a:pt x="5546151" y="3677434"/>
                  <a:pt x="5541647" y="3678397"/>
                  <a:pt x="5541647" y="3678397"/>
                </a:cubicBezTo>
                <a:cubicBezTo>
                  <a:pt x="5541647" y="3678397"/>
                  <a:pt x="5540684" y="3673892"/>
                  <a:pt x="5544226" y="3668427"/>
                </a:cubicBezTo>
                <a:cubicBezTo>
                  <a:pt x="5544226" y="3668427"/>
                  <a:pt x="5544226" y="3668427"/>
                  <a:pt x="5545189" y="3672930"/>
                </a:cubicBezTo>
                <a:cubicBezTo>
                  <a:pt x="5545189" y="3672930"/>
                  <a:pt x="5545189" y="3672930"/>
                  <a:pt x="5549693" y="3671968"/>
                </a:cubicBezTo>
                <a:cubicBezTo>
                  <a:pt x="5548731" y="3667464"/>
                  <a:pt x="5548731" y="3667464"/>
                  <a:pt x="5547768" y="3662960"/>
                </a:cubicBezTo>
                <a:cubicBezTo>
                  <a:pt x="5551310" y="3657493"/>
                  <a:pt x="5551310" y="3657493"/>
                  <a:pt x="5551310" y="3657493"/>
                </a:cubicBezTo>
                <a:cubicBezTo>
                  <a:pt x="5554852" y="3652028"/>
                  <a:pt x="5559049" y="3627582"/>
                  <a:pt x="5548423" y="3643981"/>
                </a:cubicBezTo>
                <a:cubicBezTo>
                  <a:pt x="5551965" y="3638516"/>
                  <a:pt x="5551965" y="3638516"/>
                  <a:pt x="5551003" y="3634011"/>
                </a:cubicBezTo>
                <a:cubicBezTo>
                  <a:pt x="5551003" y="3634011"/>
                  <a:pt x="5546498" y="3634974"/>
                  <a:pt x="5547461" y="3639478"/>
                </a:cubicBezTo>
                <a:cubicBezTo>
                  <a:pt x="5547461" y="3639478"/>
                  <a:pt x="5542957" y="3640440"/>
                  <a:pt x="5543919" y="3644943"/>
                </a:cubicBezTo>
                <a:cubicBezTo>
                  <a:pt x="5542957" y="3640440"/>
                  <a:pt x="5541995" y="3635936"/>
                  <a:pt x="5541995" y="3635936"/>
                </a:cubicBezTo>
                <a:cubicBezTo>
                  <a:pt x="5545536" y="3630469"/>
                  <a:pt x="5548116" y="3620499"/>
                  <a:pt x="5549733" y="3606025"/>
                </a:cubicBezTo>
                <a:cubicBezTo>
                  <a:pt x="5554892" y="3586084"/>
                  <a:pt x="5560052" y="3566143"/>
                  <a:pt x="5561668" y="3551669"/>
                </a:cubicBezTo>
                <a:cubicBezTo>
                  <a:pt x="5560706" y="3547164"/>
                  <a:pt x="5565210" y="3546202"/>
                  <a:pt x="5565210" y="3546202"/>
                </a:cubicBezTo>
                <a:cubicBezTo>
                  <a:pt x="5565210" y="3546202"/>
                  <a:pt x="5564248" y="3541699"/>
                  <a:pt x="5564248" y="3541699"/>
                </a:cubicBezTo>
                <a:cubicBezTo>
                  <a:pt x="5562323" y="3532690"/>
                  <a:pt x="5564903" y="3522720"/>
                  <a:pt x="5568445" y="3517253"/>
                </a:cubicBezTo>
                <a:cubicBezTo>
                  <a:pt x="5567483" y="3512750"/>
                  <a:pt x="5570062" y="3502779"/>
                  <a:pt x="5569100" y="3498276"/>
                </a:cubicBezTo>
                <a:cubicBezTo>
                  <a:pt x="5571679" y="3488305"/>
                  <a:pt x="5577801" y="3472868"/>
                  <a:pt x="5580380" y="3462898"/>
                </a:cubicBezTo>
                <a:cubicBezTo>
                  <a:pt x="5584885" y="3461936"/>
                  <a:pt x="5584885" y="3461936"/>
                  <a:pt x="5584885" y="3461936"/>
                </a:cubicBezTo>
                <a:cubicBezTo>
                  <a:pt x="5583922" y="3457431"/>
                  <a:pt x="5583922" y="3457431"/>
                  <a:pt x="5582960" y="3452927"/>
                </a:cubicBezTo>
                <a:cubicBezTo>
                  <a:pt x="5586502" y="3447461"/>
                  <a:pt x="5581998" y="3448424"/>
                  <a:pt x="5581998" y="3448424"/>
                </a:cubicBezTo>
                <a:cubicBezTo>
                  <a:pt x="5578456" y="3453889"/>
                  <a:pt x="5578456" y="3453889"/>
                  <a:pt x="5578456" y="3453889"/>
                </a:cubicBezTo>
                <a:cubicBezTo>
                  <a:pt x="5581035" y="3443919"/>
                  <a:pt x="5591661" y="3427520"/>
                  <a:pt x="5585232" y="3419474"/>
                </a:cubicBezTo>
                <a:cubicBezTo>
                  <a:pt x="5589736" y="3418512"/>
                  <a:pt x="5589736" y="3418512"/>
                  <a:pt x="5588774" y="3414008"/>
                </a:cubicBezTo>
                <a:cubicBezTo>
                  <a:pt x="5592316" y="3408542"/>
                  <a:pt x="5587812" y="3409504"/>
                  <a:pt x="5587812" y="3409504"/>
                </a:cubicBezTo>
                <a:cubicBezTo>
                  <a:pt x="5593934" y="3394067"/>
                  <a:pt x="5582038" y="3382480"/>
                  <a:pt x="5590084" y="3376051"/>
                </a:cubicBezTo>
                <a:cubicBezTo>
                  <a:pt x="5591047" y="3380555"/>
                  <a:pt x="5591047" y="3380555"/>
                  <a:pt x="5591047" y="3380555"/>
                </a:cubicBezTo>
                <a:cubicBezTo>
                  <a:pt x="5588467" y="3390525"/>
                  <a:pt x="5589429" y="3395030"/>
                  <a:pt x="5593934" y="3394067"/>
                </a:cubicBezTo>
                <a:cubicBezTo>
                  <a:pt x="5593934" y="3394067"/>
                  <a:pt x="5597475" y="3388601"/>
                  <a:pt x="5596512" y="3384097"/>
                </a:cubicBezTo>
                <a:cubicBezTo>
                  <a:pt x="5600054" y="3378631"/>
                  <a:pt x="5600054" y="3378631"/>
                  <a:pt x="5600054" y="3378631"/>
                </a:cubicBezTo>
                <a:cubicBezTo>
                  <a:pt x="5609062" y="3376706"/>
                  <a:pt x="5607446" y="3391181"/>
                  <a:pt x="5599399" y="3397610"/>
                </a:cubicBezTo>
                <a:cubicBezTo>
                  <a:pt x="5607446" y="3391181"/>
                  <a:pt x="5607752" y="3414663"/>
                  <a:pt x="5609370" y="3400188"/>
                </a:cubicBezTo>
                <a:cubicBezTo>
                  <a:pt x="5598437" y="3393105"/>
                  <a:pt x="5624500" y="3382827"/>
                  <a:pt x="5616146" y="3365773"/>
                </a:cubicBezTo>
                <a:cubicBezTo>
                  <a:pt x="5619688" y="3360307"/>
                  <a:pt x="5619688" y="3360307"/>
                  <a:pt x="5619688" y="3360307"/>
                </a:cubicBezTo>
                <a:cubicBezTo>
                  <a:pt x="5619688" y="3360307"/>
                  <a:pt x="5618726" y="3355803"/>
                  <a:pt x="5618726" y="3355803"/>
                </a:cubicBezTo>
                <a:cubicBezTo>
                  <a:pt x="5622267" y="3350336"/>
                  <a:pt x="5617764" y="3351299"/>
                  <a:pt x="5617764" y="3351299"/>
                </a:cubicBezTo>
                <a:cubicBezTo>
                  <a:pt x="5618726" y="3355803"/>
                  <a:pt x="5614222" y="3356765"/>
                  <a:pt x="5614222" y="3356765"/>
                </a:cubicBezTo>
                <a:cubicBezTo>
                  <a:pt x="5613259" y="3352261"/>
                  <a:pt x="5615839" y="3342291"/>
                  <a:pt x="5611335" y="3343253"/>
                </a:cubicBezTo>
                <a:cubicBezTo>
                  <a:pt x="5607793" y="3348720"/>
                  <a:pt x="5610373" y="3338749"/>
                  <a:pt x="5605868" y="3339711"/>
                </a:cubicBezTo>
                <a:cubicBezTo>
                  <a:pt x="5603289" y="3349682"/>
                  <a:pt x="5604251" y="3354186"/>
                  <a:pt x="5601672" y="3364156"/>
                </a:cubicBezTo>
                <a:cubicBezTo>
                  <a:pt x="5600710" y="3359652"/>
                  <a:pt x="5600710" y="3359652"/>
                  <a:pt x="5600710" y="3359652"/>
                </a:cubicBezTo>
                <a:cubicBezTo>
                  <a:pt x="5599747" y="3355148"/>
                  <a:pt x="5598785" y="3350644"/>
                  <a:pt x="5594281" y="3351607"/>
                </a:cubicBezTo>
                <a:lnTo>
                  <a:pt x="5592057" y="3360201"/>
                </a:lnTo>
                <a:lnTo>
                  <a:pt x="5590783" y="3351765"/>
                </a:lnTo>
                <a:cubicBezTo>
                  <a:pt x="5591712" y="3345091"/>
                  <a:pt x="5593646" y="3337613"/>
                  <a:pt x="5593974" y="3328124"/>
                </a:cubicBezTo>
                <a:cubicBezTo>
                  <a:pt x="5581731" y="3358997"/>
                  <a:pt x="5588507" y="3324583"/>
                  <a:pt x="5577575" y="3317498"/>
                </a:cubicBezTo>
                <a:cubicBezTo>
                  <a:pt x="5581116" y="3312032"/>
                  <a:pt x="5583041" y="3321040"/>
                  <a:pt x="5583041" y="3321040"/>
                </a:cubicBezTo>
                <a:cubicBezTo>
                  <a:pt x="5587545" y="3320078"/>
                  <a:pt x="5587545" y="3320078"/>
                  <a:pt x="5587545" y="3320078"/>
                </a:cubicBezTo>
                <a:cubicBezTo>
                  <a:pt x="5588507" y="3324583"/>
                  <a:pt x="5588507" y="3324583"/>
                  <a:pt x="5592049" y="3319116"/>
                </a:cubicBezTo>
                <a:cubicBezTo>
                  <a:pt x="5592049" y="3319116"/>
                  <a:pt x="5591087" y="3314611"/>
                  <a:pt x="5590125" y="3310107"/>
                </a:cubicBezTo>
                <a:cubicBezTo>
                  <a:pt x="5589163" y="3305604"/>
                  <a:pt x="5589163" y="3305604"/>
                  <a:pt x="5589163" y="3305604"/>
                </a:cubicBezTo>
                <a:cubicBezTo>
                  <a:pt x="5592704" y="3300137"/>
                  <a:pt x="5598170" y="3303679"/>
                  <a:pt x="5596246" y="3294671"/>
                </a:cubicBezTo>
                <a:cubicBezTo>
                  <a:pt x="5597208" y="3299175"/>
                  <a:pt x="5597208" y="3299175"/>
                  <a:pt x="5598170" y="3303679"/>
                </a:cubicBezTo>
                <a:cubicBezTo>
                  <a:pt x="5599132" y="3308183"/>
                  <a:pt x="5603637" y="3307220"/>
                  <a:pt x="5602675" y="3302717"/>
                </a:cubicBezTo>
                <a:cubicBezTo>
                  <a:pt x="5607179" y="3301755"/>
                  <a:pt x="5606217" y="3297250"/>
                  <a:pt x="5605254" y="3292746"/>
                </a:cubicBezTo>
                <a:cubicBezTo>
                  <a:pt x="5604292" y="3288243"/>
                  <a:pt x="5604292" y="3288243"/>
                  <a:pt x="5603330" y="3283738"/>
                </a:cubicBezTo>
                <a:cubicBezTo>
                  <a:pt x="5601405" y="3274731"/>
                  <a:pt x="5594976" y="3266684"/>
                  <a:pt x="5592397" y="3276655"/>
                </a:cubicBezTo>
                <a:cubicBezTo>
                  <a:pt x="5591434" y="3272151"/>
                  <a:pt x="5591434" y="3272151"/>
                  <a:pt x="5586930" y="3273113"/>
                </a:cubicBezTo>
                <a:cubicBezTo>
                  <a:pt x="5586930" y="3273113"/>
                  <a:pt x="5586930" y="3273113"/>
                  <a:pt x="5583389" y="3278580"/>
                </a:cubicBezTo>
                <a:cubicBezTo>
                  <a:pt x="5582427" y="3274075"/>
                  <a:pt x="5585006" y="3264105"/>
                  <a:pt x="5583081" y="3255097"/>
                </a:cubicBezTo>
                <a:cubicBezTo>
                  <a:pt x="5585006" y="3264105"/>
                  <a:pt x="5582427" y="3274075"/>
                  <a:pt x="5585968" y="3268609"/>
                </a:cubicBezTo>
                <a:cubicBezTo>
                  <a:pt x="5594014" y="3262181"/>
                  <a:pt x="5583081" y="3255097"/>
                  <a:pt x="5591127" y="3248668"/>
                </a:cubicBezTo>
                <a:cubicBezTo>
                  <a:pt x="5595632" y="3247705"/>
                  <a:pt x="5595632" y="3247705"/>
                  <a:pt x="5595632" y="3247705"/>
                </a:cubicBezTo>
                <a:cubicBezTo>
                  <a:pt x="5595632" y="3247705"/>
                  <a:pt x="5595632" y="3247705"/>
                  <a:pt x="5594669" y="3243202"/>
                </a:cubicBezTo>
                <a:cubicBezTo>
                  <a:pt x="5594669" y="3243202"/>
                  <a:pt x="5594669" y="3243202"/>
                  <a:pt x="5593707" y="3238698"/>
                </a:cubicBezTo>
                <a:cubicBezTo>
                  <a:pt x="5589203" y="3239660"/>
                  <a:pt x="5589203" y="3239660"/>
                  <a:pt x="5589203" y="3239660"/>
                </a:cubicBezTo>
                <a:cubicBezTo>
                  <a:pt x="5592745" y="3234193"/>
                  <a:pt x="5592745" y="3234193"/>
                  <a:pt x="5596286" y="3228728"/>
                </a:cubicBezTo>
                <a:cubicBezTo>
                  <a:pt x="5589858" y="3220681"/>
                  <a:pt x="5592437" y="3210711"/>
                  <a:pt x="5590512" y="3201704"/>
                </a:cubicBezTo>
                <a:cubicBezTo>
                  <a:pt x="5591475" y="3206207"/>
                  <a:pt x="5592437" y="3210711"/>
                  <a:pt x="5592437" y="3210711"/>
                </a:cubicBezTo>
                <a:cubicBezTo>
                  <a:pt x="5593092" y="3191733"/>
                  <a:pt x="5589550" y="3197199"/>
                  <a:pt x="5595672" y="3181763"/>
                </a:cubicBezTo>
                <a:cubicBezTo>
                  <a:pt x="5596634" y="3186266"/>
                  <a:pt x="5601139" y="3185304"/>
                  <a:pt x="5601139" y="3185304"/>
                </a:cubicBezTo>
                <a:cubicBezTo>
                  <a:pt x="5601139" y="3185304"/>
                  <a:pt x="5600176" y="3180800"/>
                  <a:pt x="5600176" y="3180800"/>
                </a:cubicBezTo>
                <a:cubicBezTo>
                  <a:pt x="5604680" y="3179838"/>
                  <a:pt x="5604680" y="3179838"/>
                  <a:pt x="5604680" y="3179838"/>
                </a:cubicBezTo>
                <a:cubicBezTo>
                  <a:pt x="5601446" y="3208787"/>
                  <a:pt x="5605642" y="3184342"/>
                  <a:pt x="5610146" y="3183379"/>
                </a:cubicBezTo>
                <a:cubicBezTo>
                  <a:pt x="5608529" y="3197855"/>
                  <a:pt x="5606912" y="3212329"/>
                  <a:pt x="5609799" y="3225841"/>
                </a:cubicBezTo>
                <a:cubicBezTo>
                  <a:pt x="5605295" y="3226803"/>
                  <a:pt x="5605295" y="3226803"/>
                  <a:pt x="5605295" y="3226803"/>
                </a:cubicBezTo>
                <a:cubicBezTo>
                  <a:pt x="5602715" y="3236773"/>
                  <a:pt x="5603677" y="3241278"/>
                  <a:pt x="5604639" y="3245781"/>
                </a:cubicBezTo>
                <a:cubicBezTo>
                  <a:pt x="5607219" y="3235811"/>
                  <a:pt x="5606257" y="3231307"/>
                  <a:pt x="5610761" y="3230344"/>
                </a:cubicBezTo>
                <a:cubicBezTo>
                  <a:pt x="5609144" y="3244819"/>
                  <a:pt x="5613648" y="3243856"/>
                  <a:pt x="5611068" y="3253827"/>
                </a:cubicBezTo>
                <a:cubicBezTo>
                  <a:pt x="5611068" y="3253827"/>
                  <a:pt x="5612031" y="3258332"/>
                  <a:pt x="5607526" y="3259294"/>
                </a:cubicBezTo>
                <a:cubicBezTo>
                  <a:pt x="5608488" y="3263797"/>
                  <a:pt x="5608488" y="3263797"/>
                  <a:pt x="5608488" y="3263797"/>
                </a:cubicBezTo>
                <a:cubicBezTo>
                  <a:pt x="5609451" y="3268302"/>
                  <a:pt x="5610413" y="3272806"/>
                  <a:pt x="5613955" y="3267339"/>
                </a:cubicBezTo>
                <a:cubicBezTo>
                  <a:pt x="5617497" y="3261873"/>
                  <a:pt x="5617497" y="3261873"/>
                  <a:pt x="5617497" y="3261873"/>
                </a:cubicBezTo>
                <a:cubicBezTo>
                  <a:pt x="5622000" y="3260911"/>
                  <a:pt x="5621038" y="3256407"/>
                  <a:pt x="5620076" y="3251903"/>
                </a:cubicBezTo>
                <a:cubicBezTo>
                  <a:pt x="5619114" y="3247399"/>
                  <a:pt x="5619114" y="3247399"/>
                  <a:pt x="5619114" y="3247399"/>
                </a:cubicBezTo>
                <a:cubicBezTo>
                  <a:pt x="5614610" y="3248361"/>
                  <a:pt x="5614610" y="3248361"/>
                  <a:pt x="5614610" y="3248361"/>
                </a:cubicBezTo>
                <a:cubicBezTo>
                  <a:pt x="5611724" y="3234849"/>
                  <a:pt x="5618500" y="3200433"/>
                  <a:pt x="5614651" y="3182417"/>
                </a:cubicBezTo>
                <a:cubicBezTo>
                  <a:pt x="5618192" y="3176951"/>
                  <a:pt x="5618192" y="3176951"/>
                  <a:pt x="5618192" y="3176951"/>
                </a:cubicBezTo>
                <a:cubicBezTo>
                  <a:pt x="5618192" y="3176951"/>
                  <a:pt x="5618192" y="3176951"/>
                  <a:pt x="5617229" y="3172447"/>
                </a:cubicBezTo>
                <a:cubicBezTo>
                  <a:pt x="5617229" y="3172447"/>
                  <a:pt x="5616267" y="3167943"/>
                  <a:pt x="5616267" y="3167943"/>
                </a:cubicBezTo>
                <a:cubicBezTo>
                  <a:pt x="5614343" y="3158935"/>
                  <a:pt x="5615960" y="3144461"/>
                  <a:pt x="5619502" y="3138994"/>
                </a:cubicBezTo>
                <a:cubicBezTo>
                  <a:pt x="5614998" y="3139956"/>
                  <a:pt x="5614998" y="3139956"/>
                  <a:pt x="5614998" y="3139956"/>
                </a:cubicBezTo>
                <a:cubicBezTo>
                  <a:pt x="5618540" y="3134491"/>
                  <a:pt x="5618540" y="3134491"/>
                  <a:pt x="5618540" y="3134491"/>
                </a:cubicBezTo>
                <a:cubicBezTo>
                  <a:pt x="5618540" y="3134491"/>
                  <a:pt x="5622082" y="3129024"/>
                  <a:pt x="5621120" y="3124519"/>
                </a:cubicBezTo>
                <a:cubicBezTo>
                  <a:pt x="5621120" y="3124519"/>
                  <a:pt x="5620158" y="3120015"/>
                  <a:pt x="5615653" y="3120977"/>
                </a:cubicBezTo>
                <a:cubicBezTo>
                  <a:pt x="5610535" y="3074976"/>
                  <a:pt x="5619236" y="3049568"/>
                  <a:pt x="5607995" y="3019002"/>
                </a:cubicBezTo>
                <a:cubicBezTo>
                  <a:pt x="5612500" y="3018040"/>
                  <a:pt x="5611538" y="3013536"/>
                  <a:pt x="5610575" y="3009032"/>
                </a:cubicBezTo>
                <a:cubicBezTo>
                  <a:pt x="5610575" y="3009032"/>
                  <a:pt x="5609613" y="3004527"/>
                  <a:pt x="5609613" y="3004527"/>
                </a:cubicBezTo>
                <a:cubicBezTo>
                  <a:pt x="5605109" y="3005490"/>
                  <a:pt x="5605109" y="3005490"/>
                  <a:pt x="5605109" y="3005490"/>
                </a:cubicBezTo>
                <a:cubicBezTo>
                  <a:pt x="5613154" y="2999061"/>
                  <a:pt x="5610267" y="2985549"/>
                  <a:pt x="5608343" y="2976541"/>
                </a:cubicBezTo>
                <a:cubicBezTo>
                  <a:pt x="5608343" y="2976541"/>
                  <a:pt x="5607380" y="2972037"/>
                  <a:pt x="5607380" y="2972037"/>
                </a:cubicBezTo>
                <a:cubicBezTo>
                  <a:pt x="5610923" y="2966571"/>
                  <a:pt x="5610923" y="2966571"/>
                  <a:pt x="5605456" y="2963029"/>
                </a:cubicBezTo>
                <a:cubicBezTo>
                  <a:pt x="5604494" y="2958525"/>
                  <a:pt x="5604494" y="2958525"/>
                  <a:pt x="5604494" y="2958525"/>
                </a:cubicBezTo>
                <a:cubicBezTo>
                  <a:pt x="5604494" y="2958525"/>
                  <a:pt x="5608998" y="2957562"/>
                  <a:pt x="5608036" y="2953059"/>
                </a:cubicBezTo>
                <a:cubicBezTo>
                  <a:pt x="5608036" y="2953059"/>
                  <a:pt x="5608036" y="2953059"/>
                  <a:pt x="5607073" y="2948555"/>
                </a:cubicBezTo>
                <a:cubicBezTo>
                  <a:pt x="5600644" y="2940508"/>
                  <a:pt x="5610309" y="2919606"/>
                  <a:pt x="5601300" y="2921531"/>
                </a:cubicBezTo>
                <a:cubicBezTo>
                  <a:pt x="5601300" y="2921531"/>
                  <a:pt x="5601300" y="2921531"/>
                  <a:pt x="5600338" y="2917026"/>
                </a:cubicBezTo>
                <a:cubicBezTo>
                  <a:pt x="5599375" y="2912522"/>
                  <a:pt x="5598413" y="2908019"/>
                  <a:pt x="5598413" y="2908019"/>
                </a:cubicBezTo>
                <a:cubicBezTo>
                  <a:pt x="5598413" y="2908019"/>
                  <a:pt x="5597451" y="2903514"/>
                  <a:pt x="5597451" y="2903514"/>
                </a:cubicBezTo>
                <a:cubicBezTo>
                  <a:pt x="5605497" y="2897085"/>
                  <a:pt x="5592639" y="2880993"/>
                  <a:pt x="5590715" y="2871986"/>
                </a:cubicBezTo>
                <a:cubicBezTo>
                  <a:pt x="5587828" y="2858474"/>
                  <a:pt x="5598761" y="2865557"/>
                  <a:pt x="5595874" y="2852045"/>
                </a:cubicBezTo>
                <a:cubicBezTo>
                  <a:pt x="5595874" y="2852045"/>
                  <a:pt x="5594912" y="2847541"/>
                  <a:pt x="5599416" y="2846579"/>
                </a:cubicBezTo>
                <a:cubicBezTo>
                  <a:pt x="5599416" y="2846579"/>
                  <a:pt x="5598453" y="2842075"/>
                  <a:pt x="5598453" y="2842075"/>
                </a:cubicBezTo>
                <a:cubicBezTo>
                  <a:pt x="5597491" y="2837570"/>
                  <a:pt x="5597491" y="2837570"/>
                  <a:pt x="5593950" y="2843037"/>
                </a:cubicBezTo>
                <a:cubicBezTo>
                  <a:pt x="5593950" y="2843037"/>
                  <a:pt x="5593950" y="2843037"/>
                  <a:pt x="5594912" y="2847541"/>
                </a:cubicBezTo>
                <a:cubicBezTo>
                  <a:pt x="5588483" y="2839495"/>
                  <a:pt x="5591063" y="2829525"/>
                  <a:pt x="5586559" y="2830487"/>
                </a:cubicBezTo>
                <a:cubicBezTo>
                  <a:pt x="5588176" y="2816013"/>
                  <a:pt x="5591063" y="2829525"/>
                  <a:pt x="5595567" y="2828563"/>
                </a:cubicBezTo>
                <a:lnTo>
                  <a:pt x="5600701" y="2831889"/>
                </a:lnTo>
                <a:lnTo>
                  <a:pt x="5604441" y="2857353"/>
                </a:lnTo>
                <a:cubicBezTo>
                  <a:pt x="5609265" y="2883035"/>
                  <a:pt x="5615227" y="2898539"/>
                  <a:pt x="5620278" y="2922185"/>
                </a:cubicBezTo>
                <a:cubicBezTo>
                  <a:pt x="5620278" y="2922185"/>
                  <a:pt x="5615774" y="2923147"/>
                  <a:pt x="5616736" y="2927652"/>
                </a:cubicBezTo>
                <a:cubicBezTo>
                  <a:pt x="5616736" y="2927652"/>
                  <a:pt x="5617699" y="2932156"/>
                  <a:pt x="5617699" y="2932156"/>
                </a:cubicBezTo>
                <a:cubicBezTo>
                  <a:pt x="5620586" y="2945668"/>
                  <a:pt x="5621548" y="2950172"/>
                  <a:pt x="5627014" y="2953713"/>
                </a:cubicBezTo>
                <a:cubicBezTo>
                  <a:pt x="5623165" y="2935697"/>
                  <a:pt x="5623165" y="2935697"/>
                  <a:pt x="5623165" y="2935697"/>
                </a:cubicBezTo>
                <a:cubicBezTo>
                  <a:pt x="5623165" y="2935697"/>
                  <a:pt x="5624128" y="2940201"/>
                  <a:pt x="5628632" y="2939239"/>
                </a:cubicBezTo>
                <a:cubicBezTo>
                  <a:pt x="5628632" y="2939239"/>
                  <a:pt x="5627670" y="2934735"/>
                  <a:pt x="5627670" y="2934735"/>
                </a:cubicBezTo>
                <a:cubicBezTo>
                  <a:pt x="5626707" y="2930231"/>
                  <a:pt x="5626707" y="2930231"/>
                  <a:pt x="5626707" y="2930231"/>
                </a:cubicBezTo>
                <a:cubicBezTo>
                  <a:pt x="5625745" y="2925727"/>
                  <a:pt x="5625745" y="2925727"/>
                  <a:pt x="5625745" y="2925727"/>
                </a:cubicBezTo>
                <a:cubicBezTo>
                  <a:pt x="5632828" y="2914795"/>
                  <a:pt x="5640875" y="2908366"/>
                  <a:pt x="5638642" y="2875875"/>
                </a:cubicBezTo>
                <a:cubicBezTo>
                  <a:pt x="5651847" y="2849506"/>
                  <a:pt x="5655738" y="2801579"/>
                  <a:pt x="5658009" y="2768126"/>
                </a:cubicBezTo>
                <a:cubicBezTo>
                  <a:pt x="5657046" y="2763622"/>
                  <a:pt x="5661551" y="2762659"/>
                  <a:pt x="5661551" y="2762659"/>
                </a:cubicBezTo>
                <a:cubicBezTo>
                  <a:pt x="5661551" y="2762659"/>
                  <a:pt x="5666055" y="2761697"/>
                  <a:pt x="5665093" y="2757194"/>
                </a:cubicBezTo>
                <a:cubicBezTo>
                  <a:pt x="5665093" y="2757194"/>
                  <a:pt x="5666055" y="2761697"/>
                  <a:pt x="5670559" y="2760735"/>
                </a:cubicBezTo>
                <a:cubicBezTo>
                  <a:pt x="5668635" y="2751727"/>
                  <a:pt x="5667672" y="2747222"/>
                  <a:pt x="5667672" y="2747222"/>
                </a:cubicBezTo>
                <a:cubicBezTo>
                  <a:pt x="5670908" y="2718274"/>
                  <a:pt x="5667713" y="2681279"/>
                  <a:pt x="5667406" y="2657797"/>
                </a:cubicBezTo>
                <a:cubicBezTo>
                  <a:pt x="5670947" y="2652330"/>
                  <a:pt x="5672872" y="2661339"/>
                  <a:pt x="5673834" y="2665842"/>
                </a:cubicBezTo>
                <a:cubicBezTo>
                  <a:pt x="5675451" y="2651368"/>
                  <a:pt x="5672913" y="2595395"/>
                  <a:pt x="5689312" y="2606020"/>
                </a:cubicBezTo>
                <a:cubicBezTo>
                  <a:pt x="5691236" y="2615028"/>
                  <a:pt x="5691236" y="2615028"/>
                  <a:pt x="5691236" y="2615028"/>
                </a:cubicBezTo>
                <a:cubicBezTo>
                  <a:pt x="5692198" y="2619532"/>
                  <a:pt x="5692198" y="2619532"/>
                  <a:pt x="5692198" y="2619532"/>
                </a:cubicBezTo>
                <a:cubicBezTo>
                  <a:pt x="5692198" y="2619532"/>
                  <a:pt x="5696702" y="2618570"/>
                  <a:pt x="5695739" y="2614066"/>
                </a:cubicBezTo>
                <a:cubicBezTo>
                  <a:pt x="5693815" y="2605058"/>
                  <a:pt x="5693815" y="2605058"/>
                  <a:pt x="5693815" y="2605058"/>
                </a:cubicBezTo>
                <a:cubicBezTo>
                  <a:pt x="5702168" y="2622112"/>
                  <a:pt x="5703438" y="2650099"/>
                  <a:pt x="5709211" y="2677123"/>
                </a:cubicBezTo>
                <a:cubicBezTo>
                  <a:pt x="5736544" y="2694832"/>
                  <a:pt x="5738201" y="2614414"/>
                  <a:pt x="5729234" y="2550395"/>
                </a:cubicBezTo>
                <a:cubicBezTo>
                  <a:pt x="5732776" y="2544928"/>
                  <a:pt x="5738243" y="2548470"/>
                  <a:pt x="5744362" y="2533034"/>
                </a:cubicBezTo>
                <a:close/>
                <a:moveTo>
                  <a:pt x="5538793" y="2562824"/>
                </a:moveTo>
                <a:cubicBezTo>
                  <a:pt x="5546491" y="2598857"/>
                  <a:pt x="5549378" y="2612369"/>
                  <a:pt x="5560618" y="2642934"/>
                </a:cubicBezTo>
                <a:cubicBezTo>
                  <a:pt x="5568664" y="2636506"/>
                  <a:pt x="5577017" y="2653560"/>
                  <a:pt x="5581828" y="2676080"/>
                </a:cubicBezTo>
                <a:cubicBezTo>
                  <a:pt x="5586639" y="2698600"/>
                  <a:pt x="5591451" y="2721120"/>
                  <a:pt x="5595955" y="2720158"/>
                </a:cubicBezTo>
                <a:cubicBezTo>
                  <a:pt x="5605271" y="2741716"/>
                  <a:pt x="5602998" y="2775169"/>
                  <a:pt x="5603306" y="2798652"/>
                </a:cubicBezTo>
                <a:cubicBezTo>
                  <a:pt x="5602344" y="2794147"/>
                  <a:pt x="5602344" y="2794147"/>
                  <a:pt x="5597839" y="2795110"/>
                </a:cubicBezTo>
                <a:cubicBezTo>
                  <a:pt x="5597839" y="2795110"/>
                  <a:pt x="5598802" y="2799614"/>
                  <a:pt x="5598802" y="2799614"/>
                </a:cubicBezTo>
                <a:cubicBezTo>
                  <a:pt x="5598146" y="2818592"/>
                  <a:pt x="5598146" y="2818592"/>
                  <a:pt x="5598146" y="2818592"/>
                </a:cubicBezTo>
                <a:cubicBezTo>
                  <a:pt x="5599109" y="2823096"/>
                  <a:pt x="5599109" y="2823096"/>
                  <a:pt x="5599109" y="2823096"/>
                </a:cubicBezTo>
                <a:lnTo>
                  <a:pt x="5594817" y="2824013"/>
                </a:lnTo>
                <a:lnTo>
                  <a:pt x="5593589" y="2816549"/>
                </a:lnTo>
                <a:cubicBezTo>
                  <a:pt x="5590231" y="2809098"/>
                  <a:pt x="5583835" y="2812230"/>
                  <a:pt x="5584327" y="2797996"/>
                </a:cubicBezTo>
                <a:cubicBezTo>
                  <a:pt x="5588831" y="2797034"/>
                  <a:pt x="5588831" y="2797034"/>
                  <a:pt x="5587868" y="2792530"/>
                </a:cubicBezTo>
                <a:cubicBezTo>
                  <a:pt x="5586906" y="2788027"/>
                  <a:pt x="5586906" y="2788027"/>
                  <a:pt x="5586906" y="2788027"/>
                </a:cubicBezTo>
                <a:cubicBezTo>
                  <a:pt x="5591411" y="2787064"/>
                  <a:pt x="5591411" y="2787064"/>
                  <a:pt x="5590448" y="2782560"/>
                </a:cubicBezTo>
                <a:cubicBezTo>
                  <a:pt x="5590448" y="2782560"/>
                  <a:pt x="5590448" y="2782560"/>
                  <a:pt x="5589486" y="2778056"/>
                </a:cubicBezTo>
                <a:cubicBezTo>
                  <a:pt x="5584982" y="2779018"/>
                  <a:pt x="5585944" y="2783522"/>
                  <a:pt x="5584982" y="2779018"/>
                </a:cubicBezTo>
                <a:cubicBezTo>
                  <a:pt x="5582095" y="2765506"/>
                  <a:pt x="5583712" y="2751031"/>
                  <a:pt x="5572780" y="2743948"/>
                </a:cubicBezTo>
                <a:cubicBezTo>
                  <a:pt x="5578246" y="2747489"/>
                  <a:pt x="5578246" y="2747489"/>
                  <a:pt x="5577284" y="2742986"/>
                </a:cubicBezTo>
                <a:cubicBezTo>
                  <a:pt x="5580826" y="2737519"/>
                  <a:pt x="5575359" y="2733977"/>
                  <a:pt x="5575359" y="2733977"/>
                </a:cubicBezTo>
                <a:cubicBezTo>
                  <a:pt x="5575359" y="2733977"/>
                  <a:pt x="5575359" y="2733977"/>
                  <a:pt x="5574397" y="2729474"/>
                </a:cubicBezTo>
                <a:cubicBezTo>
                  <a:pt x="5580519" y="2714037"/>
                  <a:pt x="5564120" y="2703411"/>
                  <a:pt x="5569278" y="2683471"/>
                </a:cubicBezTo>
                <a:cubicBezTo>
                  <a:pt x="5564774" y="2684433"/>
                  <a:pt x="5564774" y="2684433"/>
                  <a:pt x="5564774" y="2684433"/>
                </a:cubicBezTo>
                <a:cubicBezTo>
                  <a:pt x="5569278" y="2683471"/>
                  <a:pt x="5568316" y="2678967"/>
                  <a:pt x="5568316" y="2678967"/>
                </a:cubicBezTo>
                <a:cubicBezTo>
                  <a:pt x="5567354" y="2674462"/>
                  <a:pt x="5567354" y="2674462"/>
                  <a:pt x="5562849" y="2675425"/>
                </a:cubicBezTo>
                <a:cubicBezTo>
                  <a:pt x="5559963" y="2661913"/>
                  <a:pt x="5557076" y="2648401"/>
                  <a:pt x="5557076" y="2648401"/>
                </a:cubicBezTo>
                <a:cubicBezTo>
                  <a:pt x="5554189" y="2634888"/>
                  <a:pt x="5554497" y="2658371"/>
                  <a:pt x="5549686" y="2635851"/>
                </a:cubicBezTo>
                <a:cubicBezTo>
                  <a:pt x="5555151" y="2639393"/>
                  <a:pt x="5558693" y="2633926"/>
                  <a:pt x="5553227" y="2630384"/>
                </a:cubicBezTo>
                <a:cubicBezTo>
                  <a:pt x="5547761" y="2626843"/>
                  <a:pt x="5548068" y="2650325"/>
                  <a:pt x="5543257" y="2627805"/>
                </a:cubicBezTo>
                <a:cubicBezTo>
                  <a:pt x="5543257" y="2627805"/>
                  <a:pt x="5543257" y="2627805"/>
                  <a:pt x="5547761" y="2626843"/>
                </a:cubicBezTo>
                <a:cubicBezTo>
                  <a:pt x="5547761" y="2626843"/>
                  <a:pt x="5547761" y="2626843"/>
                  <a:pt x="5546799" y="2622339"/>
                </a:cubicBezTo>
                <a:cubicBezTo>
                  <a:pt x="5546799" y="2622339"/>
                  <a:pt x="5545837" y="2617834"/>
                  <a:pt x="5545837" y="2617834"/>
                </a:cubicBezTo>
                <a:cubicBezTo>
                  <a:pt x="5544874" y="2613331"/>
                  <a:pt x="5544874" y="2613331"/>
                  <a:pt x="5544874" y="2613331"/>
                </a:cubicBezTo>
                <a:cubicBezTo>
                  <a:pt x="5543912" y="2608826"/>
                  <a:pt x="5543912" y="2608826"/>
                  <a:pt x="5543912" y="2608826"/>
                </a:cubicBezTo>
                <a:cubicBezTo>
                  <a:pt x="5548415" y="2607864"/>
                  <a:pt x="5547453" y="2603360"/>
                  <a:pt x="5546491" y="2598857"/>
                </a:cubicBezTo>
                <a:cubicBezTo>
                  <a:pt x="5541988" y="2599819"/>
                  <a:pt x="5541025" y="2595314"/>
                  <a:pt x="5540063" y="2590810"/>
                </a:cubicBezTo>
                <a:cubicBezTo>
                  <a:pt x="5543604" y="2585344"/>
                  <a:pt x="5540717" y="2571832"/>
                  <a:pt x="5538793" y="2562824"/>
                </a:cubicBezTo>
                <a:close/>
                <a:moveTo>
                  <a:pt x="665421" y="3538061"/>
                </a:moveTo>
                <a:lnTo>
                  <a:pt x="668307" y="3551573"/>
                </a:lnTo>
                <a:cubicBezTo>
                  <a:pt x="668307" y="3551573"/>
                  <a:pt x="662842" y="3548032"/>
                  <a:pt x="661880" y="3543528"/>
                </a:cubicBezTo>
                <a:cubicBezTo>
                  <a:pt x="666383" y="3542566"/>
                  <a:pt x="665421" y="3538061"/>
                  <a:pt x="665421" y="3538061"/>
                </a:cubicBezTo>
                <a:close/>
                <a:moveTo>
                  <a:pt x="727864" y="3477624"/>
                </a:moveTo>
                <a:cubicBezTo>
                  <a:pt x="727864" y="3477624"/>
                  <a:pt x="728826" y="3482129"/>
                  <a:pt x="733330" y="3481166"/>
                </a:cubicBezTo>
                <a:cubicBezTo>
                  <a:pt x="728826" y="3482129"/>
                  <a:pt x="733637" y="3504648"/>
                  <a:pt x="729788" y="3486633"/>
                </a:cubicBezTo>
                <a:cubicBezTo>
                  <a:pt x="728826" y="3482129"/>
                  <a:pt x="728826" y="3482129"/>
                  <a:pt x="727864" y="3477624"/>
                </a:cubicBezTo>
                <a:close/>
                <a:moveTo>
                  <a:pt x="5425431" y="2252659"/>
                </a:moveTo>
                <a:cubicBezTo>
                  <a:pt x="5430898" y="2256200"/>
                  <a:pt x="5431860" y="2260705"/>
                  <a:pt x="5432822" y="2265209"/>
                </a:cubicBezTo>
                <a:cubicBezTo>
                  <a:pt x="5432822" y="2265209"/>
                  <a:pt x="5432822" y="2265209"/>
                  <a:pt x="5433785" y="2269713"/>
                </a:cubicBezTo>
                <a:cubicBezTo>
                  <a:pt x="5434747" y="2274217"/>
                  <a:pt x="5434747" y="2274217"/>
                  <a:pt x="5434747" y="2274217"/>
                </a:cubicBezTo>
                <a:lnTo>
                  <a:pt x="5435709" y="2278721"/>
                </a:lnTo>
                <a:cubicBezTo>
                  <a:pt x="5435709" y="2278721"/>
                  <a:pt x="5434747" y="2274217"/>
                  <a:pt x="5429280" y="2270676"/>
                </a:cubicBezTo>
                <a:cubicBezTo>
                  <a:pt x="5427356" y="2261667"/>
                  <a:pt x="5426393" y="2257163"/>
                  <a:pt x="5425431" y="2252659"/>
                </a:cubicBezTo>
                <a:close/>
                <a:moveTo>
                  <a:pt x="697152" y="3201608"/>
                </a:moveTo>
                <a:cubicBezTo>
                  <a:pt x="697152" y="3201608"/>
                  <a:pt x="701656" y="3200646"/>
                  <a:pt x="701656" y="3200646"/>
                </a:cubicBezTo>
                <a:cubicBezTo>
                  <a:pt x="702618" y="3205149"/>
                  <a:pt x="702618" y="3205149"/>
                  <a:pt x="702618" y="3205149"/>
                </a:cubicBezTo>
                <a:cubicBezTo>
                  <a:pt x="698114" y="3206112"/>
                  <a:pt x="697152" y="3201608"/>
                  <a:pt x="697152" y="3201608"/>
                </a:cubicBezTo>
                <a:close/>
                <a:moveTo>
                  <a:pt x="23704" y="3000785"/>
                </a:moveTo>
                <a:cubicBezTo>
                  <a:pt x="25950" y="3003797"/>
                  <a:pt x="25950" y="3003797"/>
                  <a:pt x="25950" y="3003797"/>
                </a:cubicBezTo>
                <a:cubicBezTo>
                  <a:pt x="25950" y="3003797"/>
                  <a:pt x="28196" y="3006809"/>
                  <a:pt x="28196" y="3006809"/>
                </a:cubicBezTo>
                <a:cubicBezTo>
                  <a:pt x="25181" y="3009057"/>
                  <a:pt x="25181" y="3009057"/>
                  <a:pt x="22935" y="3006044"/>
                </a:cubicBezTo>
                <a:cubicBezTo>
                  <a:pt x="22935" y="3006044"/>
                  <a:pt x="20690" y="3003032"/>
                  <a:pt x="23704" y="3000785"/>
                </a:cubicBezTo>
                <a:close/>
                <a:moveTo>
                  <a:pt x="5144618" y="1709820"/>
                </a:moveTo>
                <a:cubicBezTo>
                  <a:pt x="5157475" y="1725913"/>
                  <a:pt x="5165829" y="1742966"/>
                  <a:pt x="5178685" y="1759057"/>
                </a:cubicBezTo>
                <a:cubicBezTo>
                  <a:pt x="5174182" y="1760019"/>
                  <a:pt x="5174182" y="1760019"/>
                  <a:pt x="5174182" y="1760019"/>
                </a:cubicBezTo>
                <a:cubicBezTo>
                  <a:pt x="5173220" y="1755516"/>
                  <a:pt x="5166791" y="1747470"/>
                  <a:pt x="5165829" y="1742966"/>
                </a:cubicBezTo>
                <a:cubicBezTo>
                  <a:pt x="5160362" y="1739424"/>
                  <a:pt x="5153934" y="1731379"/>
                  <a:pt x="5152972" y="1726875"/>
                </a:cubicBezTo>
                <a:cubicBezTo>
                  <a:pt x="5152972" y="1726875"/>
                  <a:pt x="5147505" y="1723332"/>
                  <a:pt x="5147505" y="1723332"/>
                </a:cubicBezTo>
                <a:cubicBezTo>
                  <a:pt x="5142039" y="1719791"/>
                  <a:pt x="5142039" y="1719791"/>
                  <a:pt x="5141076" y="1715287"/>
                </a:cubicBezTo>
                <a:cubicBezTo>
                  <a:pt x="5140114" y="1710783"/>
                  <a:pt x="5140114" y="1710783"/>
                  <a:pt x="5144618" y="1709820"/>
                </a:cubicBezTo>
                <a:close/>
                <a:moveTo>
                  <a:pt x="726773" y="2634833"/>
                </a:moveTo>
                <a:cubicBezTo>
                  <a:pt x="727736" y="2639338"/>
                  <a:pt x="727736" y="2639338"/>
                  <a:pt x="727736" y="2639338"/>
                </a:cubicBezTo>
                <a:cubicBezTo>
                  <a:pt x="727736" y="2639338"/>
                  <a:pt x="723231" y="2640300"/>
                  <a:pt x="723231" y="2640300"/>
                </a:cubicBezTo>
                <a:cubicBezTo>
                  <a:pt x="726773" y="2634833"/>
                  <a:pt x="726773" y="2634833"/>
                  <a:pt x="726773" y="2634833"/>
                </a:cubicBezTo>
                <a:close/>
                <a:moveTo>
                  <a:pt x="760478" y="2435480"/>
                </a:moveTo>
                <a:lnTo>
                  <a:pt x="760347" y="2439276"/>
                </a:lnTo>
                <a:cubicBezTo>
                  <a:pt x="760347" y="2439276"/>
                  <a:pt x="760347" y="2439276"/>
                  <a:pt x="756805" y="2444741"/>
                </a:cubicBezTo>
                <a:close/>
                <a:moveTo>
                  <a:pt x="779150" y="2373847"/>
                </a:moveTo>
                <a:lnTo>
                  <a:pt x="779366" y="2373987"/>
                </a:lnTo>
                <a:lnTo>
                  <a:pt x="778898" y="2374800"/>
                </a:lnTo>
                <a:close/>
                <a:moveTo>
                  <a:pt x="82769" y="2413119"/>
                </a:moveTo>
                <a:cubicBezTo>
                  <a:pt x="66034" y="2472459"/>
                  <a:pt x="66557" y="2542367"/>
                  <a:pt x="52067" y="2604720"/>
                </a:cubicBezTo>
                <a:cubicBezTo>
                  <a:pt x="46746" y="2622747"/>
                  <a:pt x="55790" y="2616005"/>
                  <a:pt x="56497" y="2629537"/>
                </a:cubicBezTo>
                <a:cubicBezTo>
                  <a:pt x="52652" y="2655836"/>
                  <a:pt x="48099" y="2668603"/>
                  <a:pt x="43546" y="2681370"/>
                </a:cubicBezTo>
                <a:cubicBezTo>
                  <a:pt x="40470" y="2702410"/>
                  <a:pt x="47976" y="2706187"/>
                  <a:pt x="47915" y="2724979"/>
                </a:cubicBezTo>
                <a:cubicBezTo>
                  <a:pt x="42593" y="2743006"/>
                  <a:pt x="37271" y="2761032"/>
                  <a:pt x="31949" y="2779060"/>
                </a:cubicBezTo>
                <a:cubicBezTo>
                  <a:pt x="31949" y="2779060"/>
                  <a:pt x="31949" y="2779060"/>
                  <a:pt x="21428" y="2777530"/>
                </a:cubicBezTo>
                <a:cubicBezTo>
                  <a:pt x="19890" y="2788050"/>
                  <a:pt x="17583" y="2803829"/>
                  <a:pt x="18290" y="2817361"/>
                </a:cubicBezTo>
                <a:cubicBezTo>
                  <a:pt x="18290" y="2817361"/>
                  <a:pt x="18290" y="2817361"/>
                  <a:pt x="21305" y="2815114"/>
                </a:cubicBezTo>
                <a:cubicBezTo>
                  <a:pt x="19059" y="2812101"/>
                  <a:pt x="19828" y="2806841"/>
                  <a:pt x="22074" y="2809854"/>
                </a:cubicBezTo>
                <a:cubicBezTo>
                  <a:pt x="22074" y="2809854"/>
                  <a:pt x="24320" y="2812866"/>
                  <a:pt x="24320" y="2812866"/>
                </a:cubicBezTo>
                <a:cubicBezTo>
                  <a:pt x="27334" y="2810619"/>
                  <a:pt x="26627" y="2797087"/>
                  <a:pt x="31118" y="2803112"/>
                </a:cubicBezTo>
                <a:cubicBezTo>
                  <a:pt x="34072" y="2819656"/>
                  <a:pt x="28811" y="2818891"/>
                  <a:pt x="29518" y="2832423"/>
                </a:cubicBezTo>
                <a:cubicBezTo>
                  <a:pt x="29518" y="2832423"/>
                  <a:pt x="29518" y="2832423"/>
                  <a:pt x="31764" y="2835435"/>
                </a:cubicBezTo>
                <a:cubicBezTo>
                  <a:pt x="31764" y="2835435"/>
                  <a:pt x="31764" y="2835435"/>
                  <a:pt x="28750" y="2837683"/>
                </a:cubicBezTo>
                <a:cubicBezTo>
                  <a:pt x="30995" y="2840695"/>
                  <a:pt x="30226" y="2845955"/>
                  <a:pt x="30226" y="2845955"/>
                </a:cubicBezTo>
                <a:cubicBezTo>
                  <a:pt x="27211" y="2848202"/>
                  <a:pt x="27211" y="2848202"/>
                  <a:pt x="27211" y="2848202"/>
                </a:cubicBezTo>
                <a:cubicBezTo>
                  <a:pt x="30934" y="2859487"/>
                  <a:pt x="33118" y="2881291"/>
                  <a:pt x="33057" y="2900083"/>
                </a:cubicBezTo>
                <a:cubicBezTo>
                  <a:pt x="29980" y="2921122"/>
                  <a:pt x="27673" y="2936902"/>
                  <a:pt x="21643" y="2941397"/>
                </a:cubicBezTo>
                <a:cubicBezTo>
                  <a:pt x="23889" y="2944409"/>
                  <a:pt x="20874" y="2946657"/>
                  <a:pt x="20874" y="2946657"/>
                </a:cubicBezTo>
                <a:cubicBezTo>
                  <a:pt x="23120" y="2949669"/>
                  <a:pt x="22351" y="2954929"/>
                  <a:pt x="19336" y="2957176"/>
                </a:cubicBezTo>
                <a:cubicBezTo>
                  <a:pt x="19336" y="2957176"/>
                  <a:pt x="19336" y="2957176"/>
                  <a:pt x="17091" y="2954164"/>
                </a:cubicBezTo>
                <a:cubicBezTo>
                  <a:pt x="17860" y="2948904"/>
                  <a:pt x="17860" y="2948904"/>
                  <a:pt x="17860" y="2948904"/>
                </a:cubicBezTo>
                <a:cubicBezTo>
                  <a:pt x="17860" y="2948904"/>
                  <a:pt x="17860" y="2948904"/>
                  <a:pt x="15614" y="2945892"/>
                </a:cubicBezTo>
                <a:cubicBezTo>
                  <a:pt x="15552" y="2964684"/>
                  <a:pt x="18567" y="2962436"/>
                  <a:pt x="19275" y="2975968"/>
                </a:cubicBezTo>
                <a:cubicBezTo>
                  <a:pt x="19275" y="2975968"/>
                  <a:pt x="20044" y="2970708"/>
                  <a:pt x="20044" y="2970708"/>
                </a:cubicBezTo>
                <a:cubicBezTo>
                  <a:pt x="20044" y="2970708"/>
                  <a:pt x="20044" y="2970708"/>
                  <a:pt x="22290" y="2973720"/>
                </a:cubicBezTo>
                <a:cubicBezTo>
                  <a:pt x="22290" y="2973720"/>
                  <a:pt x="22290" y="2973720"/>
                  <a:pt x="24535" y="2976733"/>
                </a:cubicBezTo>
                <a:cubicBezTo>
                  <a:pt x="24535" y="2976733"/>
                  <a:pt x="23059" y="2968461"/>
                  <a:pt x="28319" y="2969225"/>
                </a:cubicBezTo>
                <a:cubicBezTo>
                  <a:pt x="29027" y="2982757"/>
                  <a:pt x="29734" y="2996289"/>
                  <a:pt x="24474" y="2995525"/>
                </a:cubicBezTo>
                <a:cubicBezTo>
                  <a:pt x="24474" y="2995525"/>
                  <a:pt x="26720" y="2998537"/>
                  <a:pt x="23704" y="3000785"/>
                </a:cubicBezTo>
                <a:cubicBezTo>
                  <a:pt x="13830" y="3031579"/>
                  <a:pt x="13707" y="3069162"/>
                  <a:pt x="21090" y="3110523"/>
                </a:cubicBezTo>
                <a:cubicBezTo>
                  <a:pt x="21090" y="3110523"/>
                  <a:pt x="23336" y="3113535"/>
                  <a:pt x="20321" y="3115783"/>
                </a:cubicBezTo>
                <a:cubicBezTo>
                  <a:pt x="22567" y="3118795"/>
                  <a:pt x="21797" y="3124055"/>
                  <a:pt x="21797" y="3124055"/>
                </a:cubicBezTo>
                <a:cubicBezTo>
                  <a:pt x="21797" y="3124055"/>
                  <a:pt x="21797" y="3124055"/>
                  <a:pt x="19552" y="3121043"/>
                </a:cubicBezTo>
                <a:cubicBezTo>
                  <a:pt x="23274" y="3132328"/>
                  <a:pt x="28473" y="3151884"/>
                  <a:pt x="32964" y="3157909"/>
                </a:cubicBezTo>
                <a:cubicBezTo>
                  <a:pt x="30719" y="3154896"/>
                  <a:pt x="30719" y="3154896"/>
                  <a:pt x="31488" y="3149636"/>
                </a:cubicBezTo>
                <a:cubicBezTo>
                  <a:pt x="31488" y="3149636"/>
                  <a:pt x="34503" y="3147389"/>
                  <a:pt x="34503" y="3147389"/>
                </a:cubicBezTo>
                <a:cubicBezTo>
                  <a:pt x="36748" y="3150401"/>
                  <a:pt x="36748" y="3150401"/>
                  <a:pt x="35979" y="3155661"/>
                </a:cubicBezTo>
                <a:lnTo>
                  <a:pt x="36796" y="3156756"/>
                </a:lnTo>
                <a:lnTo>
                  <a:pt x="36814" y="3159140"/>
                </a:lnTo>
                <a:cubicBezTo>
                  <a:pt x="36525" y="3161112"/>
                  <a:pt x="36333" y="3162427"/>
                  <a:pt x="37456" y="3163933"/>
                </a:cubicBezTo>
                <a:cubicBezTo>
                  <a:pt x="35210" y="3160921"/>
                  <a:pt x="38225" y="3158673"/>
                  <a:pt x="38225" y="3158673"/>
                </a:cubicBezTo>
                <a:lnTo>
                  <a:pt x="36796" y="3156756"/>
                </a:lnTo>
                <a:lnTo>
                  <a:pt x="36748" y="3150401"/>
                </a:lnTo>
                <a:cubicBezTo>
                  <a:pt x="53883" y="3198551"/>
                  <a:pt x="52161" y="3265447"/>
                  <a:pt x="66281" y="3315844"/>
                </a:cubicBezTo>
                <a:cubicBezTo>
                  <a:pt x="63266" y="3318092"/>
                  <a:pt x="66219" y="3334636"/>
                  <a:pt x="65450" y="3339896"/>
                </a:cubicBezTo>
                <a:cubicBezTo>
                  <a:pt x="68465" y="3337649"/>
                  <a:pt x="68465" y="3337649"/>
                  <a:pt x="72956" y="3343673"/>
                </a:cubicBezTo>
                <a:cubicBezTo>
                  <a:pt x="72956" y="3343673"/>
                  <a:pt x="69942" y="3345921"/>
                  <a:pt x="72187" y="3348933"/>
                </a:cubicBezTo>
                <a:cubicBezTo>
                  <a:pt x="74433" y="3351945"/>
                  <a:pt x="71418" y="3354193"/>
                  <a:pt x="73664" y="3357205"/>
                </a:cubicBezTo>
                <a:cubicBezTo>
                  <a:pt x="84062" y="3396318"/>
                  <a:pt x="79509" y="3409086"/>
                  <a:pt x="81694" y="3430890"/>
                </a:cubicBezTo>
                <a:cubicBezTo>
                  <a:pt x="81694" y="3430890"/>
                  <a:pt x="79448" y="3427877"/>
                  <a:pt x="82462" y="3425630"/>
                </a:cubicBezTo>
                <a:cubicBezTo>
                  <a:pt x="82462" y="3425630"/>
                  <a:pt x="85477" y="3423382"/>
                  <a:pt x="87723" y="3426395"/>
                </a:cubicBezTo>
                <a:cubicBezTo>
                  <a:pt x="87723" y="3426395"/>
                  <a:pt x="86954" y="3431654"/>
                  <a:pt x="86954" y="3431654"/>
                </a:cubicBezTo>
                <a:cubicBezTo>
                  <a:pt x="89199" y="3434667"/>
                  <a:pt x="89199" y="3434667"/>
                  <a:pt x="89199" y="3434667"/>
                </a:cubicBezTo>
                <a:cubicBezTo>
                  <a:pt x="100428" y="3449728"/>
                  <a:pt x="109288" y="3499361"/>
                  <a:pt x="97998" y="3503092"/>
                </a:cubicBezTo>
                <a:cubicBezTo>
                  <a:pt x="107688" y="3528673"/>
                  <a:pt x="123346" y="3568551"/>
                  <a:pt x="124762" y="3595615"/>
                </a:cubicBezTo>
                <a:cubicBezTo>
                  <a:pt x="116548" y="3578306"/>
                  <a:pt x="101597" y="3551960"/>
                  <a:pt x="92676" y="3521119"/>
                </a:cubicBezTo>
                <a:cubicBezTo>
                  <a:pt x="83754" y="3490278"/>
                  <a:pt x="79324" y="3465461"/>
                  <a:pt x="86123" y="3455706"/>
                </a:cubicBezTo>
                <a:cubicBezTo>
                  <a:pt x="83109" y="3457954"/>
                  <a:pt x="83109" y="3457954"/>
                  <a:pt x="80863" y="3454941"/>
                </a:cubicBezTo>
                <a:cubicBezTo>
                  <a:pt x="81632" y="3449682"/>
                  <a:pt x="77140" y="3443657"/>
                  <a:pt x="80155" y="3441409"/>
                </a:cubicBezTo>
                <a:cubicBezTo>
                  <a:pt x="80155" y="3441409"/>
                  <a:pt x="77909" y="3438397"/>
                  <a:pt x="80924" y="3436150"/>
                </a:cubicBezTo>
                <a:cubicBezTo>
                  <a:pt x="80924" y="3436150"/>
                  <a:pt x="80924" y="3436150"/>
                  <a:pt x="77909" y="3438397"/>
                </a:cubicBezTo>
                <a:cubicBezTo>
                  <a:pt x="67389" y="3436867"/>
                  <a:pt x="65973" y="3409804"/>
                  <a:pt x="62313" y="3379727"/>
                </a:cubicBezTo>
                <a:cubicBezTo>
                  <a:pt x="62313" y="3379727"/>
                  <a:pt x="62313" y="3379727"/>
                  <a:pt x="60067" y="3376715"/>
                </a:cubicBezTo>
                <a:cubicBezTo>
                  <a:pt x="57052" y="3378962"/>
                  <a:pt x="57052" y="3378962"/>
                  <a:pt x="57821" y="3373703"/>
                </a:cubicBezTo>
                <a:cubicBezTo>
                  <a:pt x="57821" y="3373703"/>
                  <a:pt x="55576" y="3370690"/>
                  <a:pt x="55576" y="3370690"/>
                </a:cubicBezTo>
                <a:cubicBezTo>
                  <a:pt x="58590" y="3368443"/>
                  <a:pt x="58590" y="3368443"/>
                  <a:pt x="58590" y="3368443"/>
                </a:cubicBezTo>
                <a:cubicBezTo>
                  <a:pt x="58590" y="3368443"/>
                  <a:pt x="58590" y="3368443"/>
                  <a:pt x="53330" y="3367678"/>
                </a:cubicBezTo>
                <a:cubicBezTo>
                  <a:pt x="51853" y="3359406"/>
                  <a:pt x="46593" y="3358641"/>
                  <a:pt x="41394" y="3339084"/>
                </a:cubicBezTo>
                <a:cubicBezTo>
                  <a:pt x="35364" y="3343579"/>
                  <a:pt x="42809" y="3366148"/>
                  <a:pt x="33057" y="3359359"/>
                </a:cubicBezTo>
                <a:cubicBezTo>
                  <a:pt x="32319" y="3355223"/>
                  <a:pt x="31196" y="3353717"/>
                  <a:pt x="30073" y="3352210"/>
                </a:cubicBezTo>
                <a:lnTo>
                  <a:pt x="28581" y="3348636"/>
                </a:lnTo>
                <a:lnTo>
                  <a:pt x="29335" y="3348074"/>
                </a:lnTo>
                <a:cubicBezTo>
                  <a:pt x="27089" y="3345062"/>
                  <a:pt x="27089" y="3345062"/>
                  <a:pt x="27089" y="3345062"/>
                </a:cubicBezTo>
                <a:lnTo>
                  <a:pt x="28581" y="3348636"/>
                </a:lnTo>
                <a:lnTo>
                  <a:pt x="26320" y="3350322"/>
                </a:lnTo>
                <a:cubicBezTo>
                  <a:pt x="26320" y="3350322"/>
                  <a:pt x="24074" y="3347310"/>
                  <a:pt x="24074" y="3347310"/>
                </a:cubicBezTo>
                <a:cubicBezTo>
                  <a:pt x="21828" y="3344297"/>
                  <a:pt x="21828" y="3344297"/>
                  <a:pt x="21828" y="3344297"/>
                </a:cubicBezTo>
                <a:cubicBezTo>
                  <a:pt x="22598" y="3339037"/>
                  <a:pt x="21121" y="3330765"/>
                  <a:pt x="19644" y="3322493"/>
                </a:cubicBezTo>
                <a:cubicBezTo>
                  <a:pt x="19644" y="3322493"/>
                  <a:pt x="20413" y="3317233"/>
                  <a:pt x="20413" y="3317233"/>
                </a:cubicBezTo>
                <a:cubicBezTo>
                  <a:pt x="20413" y="3317233"/>
                  <a:pt x="18168" y="3314221"/>
                  <a:pt x="18937" y="3308961"/>
                </a:cubicBezTo>
                <a:cubicBezTo>
                  <a:pt x="18937" y="3308961"/>
                  <a:pt x="16691" y="3305949"/>
                  <a:pt x="19706" y="3303701"/>
                </a:cubicBezTo>
                <a:cubicBezTo>
                  <a:pt x="21952" y="3306713"/>
                  <a:pt x="21952" y="3306713"/>
                  <a:pt x="21182" y="3311973"/>
                </a:cubicBezTo>
                <a:cubicBezTo>
                  <a:pt x="21182" y="3311973"/>
                  <a:pt x="23428" y="3314986"/>
                  <a:pt x="22659" y="3320245"/>
                </a:cubicBezTo>
                <a:cubicBezTo>
                  <a:pt x="24197" y="3309726"/>
                  <a:pt x="22721" y="3301454"/>
                  <a:pt x="26504" y="3293946"/>
                </a:cubicBezTo>
                <a:cubicBezTo>
                  <a:pt x="31765" y="3294711"/>
                  <a:pt x="35487" y="3305996"/>
                  <a:pt x="42286" y="3296241"/>
                </a:cubicBezTo>
                <a:cubicBezTo>
                  <a:pt x="29704" y="3235323"/>
                  <a:pt x="17829" y="3187938"/>
                  <a:pt x="16537" y="3123291"/>
                </a:cubicBezTo>
                <a:cubicBezTo>
                  <a:pt x="14291" y="3120278"/>
                  <a:pt x="14291" y="3120278"/>
                  <a:pt x="15060" y="3115018"/>
                </a:cubicBezTo>
                <a:cubicBezTo>
                  <a:pt x="12815" y="3112006"/>
                  <a:pt x="15829" y="3109758"/>
                  <a:pt x="15829" y="3109758"/>
                </a:cubicBezTo>
                <a:cubicBezTo>
                  <a:pt x="10630" y="3090202"/>
                  <a:pt x="9215" y="3063138"/>
                  <a:pt x="10046" y="3039086"/>
                </a:cubicBezTo>
                <a:cubicBezTo>
                  <a:pt x="4847" y="3019529"/>
                  <a:pt x="-1059" y="2986441"/>
                  <a:pt x="1309" y="2951870"/>
                </a:cubicBezTo>
                <a:cubicBezTo>
                  <a:pt x="-1583" y="2916533"/>
                  <a:pt x="786" y="2881962"/>
                  <a:pt x="3862" y="2860923"/>
                </a:cubicBezTo>
                <a:cubicBezTo>
                  <a:pt x="4755" y="2818079"/>
                  <a:pt x="6416" y="2769976"/>
                  <a:pt x="7308" y="2727132"/>
                </a:cubicBezTo>
                <a:cubicBezTo>
                  <a:pt x="10445" y="2687301"/>
                  <a:pt x="15829" y="2650482"/>
                  <a:pt x="30195" y="2625713"/>
                </a:cubicBezTo>
                <a:cubicBezTo>
                  <a:pt x="29426" y="2630973"/>
                  <a:pt x="28657" y="2636232"/>
                  <a:pt x="27888" y="2641492"/>
                </a:cubicBezTo>
                <a:cubicBezTo>
                  <a:pt x="27888" y="2641492"/>
                  <a:pt x="27888" y="2641492"/>
                  <a:pt x="31672" y="2633985"/>
                </a:cubicBezTo>
                <a:cubicBezTo>
                  <a:pt x="29426" y="2630973"/>
                  <a:pt x="32441" y="2628725"/>
                  <a:pt x="32441" y="2628725"/>
                </a:cubicBezTo>
                <a:cubicBezTo>
                  <a:pt x="34687" y="2631737"/>
                  <a:pt x="34687" y="2631737"/>
                  <a:pt x="33917" y="2636997"/>
                </a:cubicBezTo>
                <a:cubicBezTo>
                  <a:pt x="33917" y="2636997"/>
                  <a:pt x="33917" y="2636997"/>
                  <a:pt x="36163" y="2640009"/>
                </a:cubicBezTo>
                <a:cubicBezTo>
                  <a:pt x="41547" y="2603191"/>
                  <a:pt x="47699" y="2561112"/>
                  <a:pt x="47822" y="2523528"/>
                </a:cubicBezTo>
                <a:cubicBezTo>
                  <a:pt x="62188" y="2498759"/>
                  <a:pt x="69110" y="2451420"/>
                  <a:pt x="82769" y="2413119"/>
                </a:cubicBezTo>
                <a:close/>
                <a:moveTo>
                  <a:pt x="842852" y="2186167"/>
                </a:moveTo>
                <a:cubicBezTo>
                  <a:pt x="843814" y="2190672"/>
                  <a:pt x="843814" y="2190672"/>
                  <a:pt x="844776" y="2195175"/>
                </a:cubicBezTo>
                <a:cubicBezTo>
                  <a:pt x="833189" y="2207070"/>
                  <a:pt x="824795" y="2255960"/>
                  <a:pt x="807086" y="2283291"/>
                </a:cubicBezTo>
                <a:cubicBezTo>
                  <a:pt x="809819" y="2285062"/>
                  <a:pt x="807481" y="2296159"/>
                  <a:pt x="802365" y="2310792"/>
                </a:cubicBezTo>
                <a:lnTo>
                  <a:pt x="785915" y="2348273"/>
                </a:lnTo>
                <a:lnTo>
                  <a:pt x="807499" y="2266692"/>
                </a:lnTo>
                <a:lnTo>
                  <a:pt x="823460" y="2218568"/>
                </a:lnTo>
                <a:lnTo>
                  <a:pt x="830609" y="2217040"/>
                </a:lnTo>
                <a:cubicBezTo>
                  <a:pt x="833189" y="2207070"/>
                  <a:pt x="835769" y="2197099"/>
                  <a:pt x="839310" y="2191634"/>
                </a:cubicBezTo>
                <a:cubicBezTo>
                  <a:pt x="839310" y="2191634"/>
                  <a:pt x="842852" y="2186167"/>
                  <a:pt x="842852" y="2186167"/>
                </a:cubicBezTo>
                <a:close/>
                <a:moveTo>
                  <a:pt x="840927" y="2177159"/>
                </a:moveTo>
                <a:cubicBezTo>
                  <a:pt x="841889" y="2181663"/>
                  <a:pt x="837385" y="2182625"/>
                  <a:pt x="838347" y="2187130"/>
                </a:cubicBezTo>
                <a:cubicBezTo>
                  <a:pt x="833844" y="2188092"/>
                  <a:pt x="834806" y="2192596"/>
                  <a:pt x="834806" y="2192596"/>
                </a:cubicBezTo>
                <a:lnTo>
                  <a:pt x="827275" y="2207064"/>
                </a:lnTo>
                <a:lnTo>
                  <a:pt x="834303" y="2185873"/>
                </a:lnTo>
                <a:lnTo>
                  <a:pt x="837385" y="2182625"/>
                </a:lnTo>
                <a:lnTo>
                  <a:pt x="836151" y="2180302"/>
                </a:lnTo>
                <a:lnTo>
                  <a:pt x="836748" y="2178498"/>
                </a:lnTo>
                <a:close/>
                <a:moveTo>
                  <a:pt x="839464" y="2170309"/>
                </a:moveTo>
                <a:lnTo>
                  <a:pt x="839965" y="2172655"/>
                </a:lnTo>
                <a:lnTo>
                  <a:pt x="838208" y="2174097"/>
                </a:lnTo>
                <a:close/>
                <a:moveTo>
                  <a:pt x="845313" y="2152674"/>
                </a:moveTo>
                <a:lnTo>
                  <a:pt x="849628" y="2151752"/>
                </a:lnTo>
                <a:cubicBezTo>
                  <a:pt x="849628" y="2151752"/>
                  <a:pt x="846087" y="2157218"/>
                  <a:pt x="847050" y="2161723"/>
                </a:cubicBezTo>
                <a:cubicBezTo>
                  <a:pt x="847050" y="2161723"/>
                  <a:pt x="847050" y="2161723"/>
                  <a:pt x="846087" y="2157218"/>
                </a:cubicBezTo>
                <a:lnTo>
                  <a:pt x="843632" y="2157743"/>
                </a:lnTo>
                <a:close/>
                <a:moveTo>
                  <a:pt x="875203" y="2077877"/>
                </a:moveTo>
                <a:lnTo>
                  <a:pt x="874366" y="2081194"/>
                </a:lnTo>
                <a:cubicBezTo>
                  <a:pt x="872203" y="2090708"/>
                  <a:pt x="875163" y="2083894"/>
                  <a:pt x="881198" y="2079073"/>
                </a:cubicBezTo>
                <a:cubicBezTo>
                  <a:pt x="865413" y="2115412"/>
                  <a:pt x="866375" y="2119916"/>
                  <a:pt x="852208" y="2141782"/>
                </a:cubicBezTo>
                <a:lnTo>
                  <a:pt x="848676" y="2142537"/>
                </a:lnTo>
                <a:lnTo>
                  <a:pt x="849759" y="2139271"/>
                </a:lnTo>
                <a:close/>
                <a:moveTo>
                  <a:pt x="4931467" y="1175063"/>
                </a:moveTo>
                <a:lnTo>
                  <a:pt x="4937140" y="1179573"/>
                </a:lnTo>
                <a:cubicBezTo>
                  <a:pt x="4937140" y="1179573"/>
                  <a:pt x="4931674" y="1176031"/>
                  <a:pt x="4931674" y="1176031"/>
                </a:cubicBezTo>
                <a:close/>
                <a:moveTo>
                  <a:pt x="561352" y="2088239"/>
                </a:moveTo>
                <a:cubicBezTo>
                  <a:pt x="564202" y="2086988"/>
                  <a:pt x="568184" y="2086749"/>
                  <a:pt x="573826" y="2087987"/>
                </a:cubicBezTo>
                <a:lnTo>
                  <a:pt x="582872" y="2092891"/>
                </a:lnTo>
                <a:lnTo>
                  <a:pt x="578185" y="2103852"/>
                </a:lnTo>
                <a:cubicBezTo>
                  <a:pt x="463551" y="2408874"/>
                  <a:pt x="402676" y="2736722"/>
                  <a:pt x="404548" y="3073332"/>
                </a:cubicBezTo>
                <a:lnTo>
                  <a:pt x="414356" y="3260413"/>
                </a:lnTo>
                <a:lnTo>
                  <a:pt x="410289" y="3235547"/>
                </a:lnTo>
                <a:cubicBezTo>
                  <a:pt x="391018" y="3081276"/>
                  <a:pt x="385239" y="2926080"/>
                  <a:pt x="403101" y="2771698"/>
                </a:cubicBezTo>
                <a:cubicBezTo>
                  <a:pt x="408745" y="2715741"/>
                  <a:pt x="400500" y="2658840"/>
                  <a:pt x="408415" y="2604354"/>
                </a:cubicBezTo>
                <a:cubicBezTo>
                  <a:pt x="409757" y="2592334"/>
                  <a:pt x="403764" y="2564285"/>
                  <a:pt x="435141" y="2583001"/>
                </a:cubicBezTo>
                <a:cubicBezTo>
                  <a:pt x="448360" y="2589954"/>
                  <a:pt x="447033" y="2574594"/>
                  <a:pt x="449176" y="2566314"/>
                </a:cubicBezTo>
                <a:cubicBezTo>
                  <a:pt x="467037" y="2411933"/>
                  <a:pt x="511608" y="2263578"/>
                  <a:pt x="552039" y="2114152"/>
                </a:cubicBezTo>
                <a:cubicBezTo>
                  <a:pt x="554449" y="2104837"/>
                  <a:pt x="552804" y="2091989"/>
                  <a:pt x="561352" y="2088239"/>
                </a:cubicBezTo>
                <a:close/>
                <a:moveTo>
                  <a:pt x="5705773" y="955466"/>
                </a:moveTo>
                <a:cubicBezTo>
                  <a:pt x="5709740" y="959433"/>
                  <a:pt x="5713706" y="967367"/>
                  <a:pt x="5709740" y="967367"/>
                </a:cubicBezTo>
                <a:cubicBezTo>
                  <a:pt x="5705774" y="959433"/>
                  <a:pt x="5701808" y="955466"/>
                  <a:pt x="5705773" y="955466"/>
                </a:cubicBezTo>
                <a:close/>
                <a:moveTo>
                  <a:pt x="968004" y="1863229"/>
                </a:moveTo>
                <a:lnTo>
                  <a:pt x="968776" y="1863422"/>
                </a:lnTo>
                <a:lnTo>
                  <a:pt x="957715" y="1886114"/>
                </a:lnTo>
                <a:cubicBezTo>
                  <a:pt x="948937" y="1905650"/>
                  <a:pt x="941930" y="1922454"/>
                  <a:pt x="938869" y="1930172"/>
                </a:cubicBezTo>
                <a:cubicBezTo>
                  <a:pt x="937252" y="1944646"/>
                  <a:pt x="905376" y="1993844"/>
                  <a:pt x="906645" y="2021830"/>
                </a:cubicBezTo>
                <a:cubicBezTo>
                  <a:pt x="898600" y="2028259"/>
                  <a:pt x="901179" y="2018288"/>
                  <a:pt x="901179" y="2018288"/>
                </a:cubicBezTo>
                <a:cubicBezTo>
                  <a:pt x="900371" y="2025526"/>
                  <a:pt x="895779" y="2037103"/>
                  <a:pt x="890505" y="2048238"/>
                </a:cubicBezTo>
                <a:lnTo>
                  <a:pt x="877626" y="2072031"/>
                </a:lnTo>
                <a:lnTo>
                  <a:pt x="952342" y="1891751"/>
                </a:lnTo>
                <a:cubicBezTo>
                  <a:pt x="954884" y="1885341"/>
                  <a:pt x="957426" y="1878932"/>
                  <a:pt x="959967" y="1872523"/>
                </a:cubicBezTo>
                <a:cubicBezTo>
                  <a:pt x="961973" y="1868183"/>
                  <a:pt x="964647" y="1864679"/>
                  <a:pt x="968004" y="1863229"/>
                </a:cubicBezTo>
                <a:close/>
                <a:moveTo>
                  <a:pt x="4343712" y="1135297"/>
                </a:moveTo>
                <a:cubicBezTo>
                  <a:pt x="4338942" y="1143968"/>
                  <a:pt x="4368028" y="1158847"/>
                  <a:pt x="4388447" y="1168954"/>
                </a:cubicBezTo>
                <a:cubicBezTo>
                  <a:pt x="4409120" y="1195019"/>
                  <a:pt x="4443799" y="1214105"/>
                  <a:pt x="4474271" y="1238784"/>
                </a:cubicBezTo>
                <a:cubicBezTo>
                  <a:pt x="4471193" y="1238219"/>
                  <a:pt x="4471193" y="1238219"/>
                  <a:pt x="4471193" y="1238219"/>
                </a:cubicBezTo>
                <a:cubicBezTo>
                  <a:pt x="4468680" y="1234576"/>
                  <a:pt x="4465601" y="1234012"/>
                  <a:pt x="4461959" y="1236526"/>
                </a:cubicBezTo>
                <a:cubicBezTo>
                  <a:pt x="4461959" y="1236526"/>
                  <a:pt x="4464473" y="1240170"/>
                  <a:pt x="4467551" y="1240734"/>
                </a:cubicBezTo>
                <a:cubicBezTo>
                  <a:pt x="4435949" y="1222212"/>
                  <a:pt x="4393165" y="1195276"/>
                  <a:pt x="4368285" y="1174804"/>
                </a:cubicBezTo>
                <a:cubicBezTo>
                  <a:pt x="4344789" y="1164132"/>
                  <a:pt x="4321858" y="1150383"/>
                  <a:pt x="4302825" y="1150076"/>
                </a:cubicBezTo>
                <a:cubicBezTo>
                  <a:pt x="4377211" y="1195533"/>
                  <a:pt x="4431179" y="1230884"/>
                  <a:pt x="4474219" y="1273777"/>
                </a:cubicBezTo>
                <a:cubicBezTo>
                  <a:pt x="4492123" y="1280242"/>
                  <a:pt x="4520081" y="1301278"/>
                  <a:pt x="4527622" y="1312207"/>
                </a:cubicBezTo>
                <a:cubicBezTo>
                  <a:pt x="4515310" y="1309949"/>
                  <a:pt x="4525929" y="1321442"/>
                  <a:pt x="4519208" y="1323392"/>
                </a:cubicBezTo>
                <a:cubicBezTo>
                  <a:pt x="4527314" y="1331242"/>
                  <a:pt x="4530957" y="1328729"/>
                  <a:pt x="4535984" y="1336014"/>
                </a:cubicBezTo>
                <a:cubicBezTo>
                  <a:pt x="4550810" y="1341915"/>
                  <a:pt x="4526493" y="1318363"/>
                  <a:pt x="4543833" y="1327907"/>
                </a:cubicBezTo>
                <a:cubicBezTo>
                  <a:pt x="4576819" y="1356228"/>
                  <a:pt x="4594979" y="1378650"/>
                  <a:pt x="4631607" y="1404458"/>
                </a:cubicBezTo>
                <a:cubicBezTo>
                  <a:pt x="4638584" y="1418466"/>
                  <a:pt x="4654795" y="1434166"/>
                  <a:pt x="4674083" y="1450430"/>
                </a:cubicBezTo>
                <a:cubicBezTo>
                  <a:pt x="4690294" y="1466130"/>
                  <a:pt x="4709018" y="1485474"/>
                  <a:pt x="4719073" y="1500045"/>
                </a:cubicBezTo>
                <a:cubicBezTo>
                  <a:pt x="4708454" y="1488552"/>
                  <a:pt x="4704812" y="1491066"/>
                  <a:pt x="4701734" y="1490503"/>
                </a:cubicBezTo>
                <a:cubicBezTo>
                  <a:pt x="4704248" y="1494146"/>
                  <a:pt x="4701169" y="1493581"/>
                  <a:pt x="4700605" y="1496660"/>
                </a:cubicBezTo>
                <a:cubicBezTo>
                  <a:pt x="4716815" y="1512360"/>
                  <a:pt x="4718765" y="1519082"/>
                  <a:pt x="4734976" y="1534781"/>
                </a:cubicBezTo>
                <a:cubicBezTo>
                  <a:pt x="4738054" y="1535345"/>
                  <a:pt x="4738054" y="1535345"/>
                  <a:pt x="4743645" y="1539553"/>
                </a:cubicBezTo>
                <a:cubicBezTo>
                  <a:pt x="4747852" y="1533960"/>
                  <a:pt x="4740312" y="1523031"/>
                  <a:pt x="4748981" y="1527803"/>
                </a:cubicBezTo>
                <a:cubicBezTo>
                  <a:pt x="4764628" y="1546581"/>
                  <a:pt x="4774682" y="1561153"/>
                  <a:pt x="4787814" y="1576290"/>
                </a:cubicBezTo>
                <a:cubicBezTo>
                  <a:pt x="4800947" y="1591426"/>
                  <a:pt x="4814080" y="1606562"/>
                  <a:pt x="4835318" y="1629548"/>
                </a:cubicBezTo>
                <a:cubicBezTo>
                  <a:pt x="4835882" y="1626469"/>
                  <a:pt x="4838961" y="1627033"/>
                  <a:pt x="4841474" y="1630676"/>
                </a:cubicBezTo>
                <a:cubicBezTo>
                  <a:pt x="4857120" y="1649455"/>
                  <a:pt x="4854607" y="1645812"/>
                  <a:pt x="4867175" y="1664027"/>
                </a:cubicBezTo>
                <a:cubicBezTo>
                  <a:pt x="4872202" y="1671313"/>
                  <a:pt x="4880308" y="1679162"/>
                  <a:pt x="4885335" y="1686449"/>
                </a:cubicBezTo>
                <a:cubicBezTo>
                  <a:pt x="4911292" y="1735757"/>
                  <a:pt x="4949869" y="1768286"/>
                  <a:pt x="4983932" y="1825444"/>
                </a:cubicBezTo>
                <a:cubicBezTo>
                  <a:pt x="4987010" y="1826008"/>
                  <a:pt x="4991473" y="1836373"/>
                  <a:pt x="4997064" y="1840580"/>
                </a:cubicBezTo>
                <a:cubicBezTo>
                  <a:pt x="4996500" y="1843658"/>
                  <a:pt x="5007119" y="1855152"/>
                  <a:pt x="5000399" y="1857102"/>
                </a:cubicBezTo>
                <a:cubicBezTo>
                  <a:pt x="4994807" y="1852894"/>
                  <a:pt x="4982239" y="1834680"/>
                  <a:pt x="4978032" y="1840273"/>
                </a:cubicBezTo>
                <a:cubicBezTo>
                  <a:pt x="4985009" y="1854280"/>
                  <a:pt x="4993114" y="1862131"/>
                  <a:pt x="4997577" y="1872495"/>
                </a:cubicBezTo>
                <a:cubicBezTo>
                  <a:pt x="4994499" y="1871930"/>
                  <a:pt x="4997012" y="1875573"/>
                  <a:pt x="4998962" y="1882295"/>
                </a:cubicBezTo>
                <a:cubicBezTo>
                  <a:pt x="5002040" y="1882859"/>
                  <a:pt x="5000090" y="1876137"/>
                  <a:pt x="4997577" y="1872495"/>
                </a:cubicBezTo>
                <a:cubicBezTo>
                  <a:pt x="5005118" y="1883424"/>
                  <a:pt x="5013223" y="1891273"/>
                  <a:pt x="5021329" y="1899124"/>
                </a:cubicBezTo>
                <a:cubicBezTo>
                  <a:pt x="5029434" y="1906974"/>
                  <a:pt x="5017430" y="1885681"/>
                  <a:pt x="5021072" y="1883167"/>
                </a:cubicBezTo>
                <a:cubicBezTo>
                  <a:pt x="5021072" y="1883167"/>
                  <a:pt x="5026100" y="1890452"/>
                  <a:pt x="5029742" y="1887937"/>
                </a:cubicBezTo>
                <a:cubicBezTo>
                  <a:pt x="5033384" y="1885424"/>
                  <a:pt x="5024458" y="1864694"/>
                  <a:pt x="5038977" y="1889630"/>
                </a:cubicBezTo>
                <a:cubicBezTo>
                  <a:pt x="5036463" y="1885988"/>
                  <a:pt x="5036463" y="1885988"/>
                  <a:pt x="5036463" y="1885988"/>
                </a:cubicBezTo>
                <a:cubicBezTo>
                  <a:pt x="5036463" y="1885988"/>
                  <a:pt x="5035898" y="1889066"/>
                  <a:pt x="5035898" y="1889066"/>
                </a:cubicBezTo>
                <a:cubicBezTo>
                  <a:pt x="5035334" y="1892145"/>
                  <a:pt x="5035334" y="1892145"/>
                  <a:pt x="5035334" y="1892145"/>
                </a:cubicBezTo>
                <a:cubicBezTo>
                  <a:pt x="5037847" y="1895788"/>
                  <a:pt x="5037847" y="1895788"/>
                  <a:pt x="5040926" y="1896352"/>
                </a:cubicBezTo>
                <a:cubicBezTo>
                  <a:pt x="5034769" y="1895224"/>
                  <a:pt x="5049287" y="1920160"/>
                  <a:pt x="5052930" y="1917645"/>
                </a:cubicBezTo>
                <a:cubicBezTo>
                  <a:pt x="5052366" y="1920724"/>
                  <a:pt x="5055443" y="1921289"/>
                  <a:pt x="5057957" y="1924931"/>
                </a:cubicBezTo>
                <a:cubicBezTo>
                  <a:pt x="5057957" y="1924931"/>
                  <a:pt x="5058521" y="1921853"/>
                  <a:pt x="5056008" y="1918210"/>
                </a:cubicBezTo>
                <a:cubicBezTo>
                  <a:pt x="5056008" y="1918210"/>
                  <a:pt x="5056008" y="1918210"/>
                  <a:pt x="5056572" y="1915131"/>
                </a:cubicBezTo>
                <a:cubicBezTo>
                  <a:pt x="5066062" y="1932782"/>
                  <a:pt x="5099868" y="1973982"/>
                  <a:pt x="5100125" y="1989940"/>
                </a:cubicBezTo>
                <a:cubicBezTo>
                  <a:pt x="5088941" y="1981525"/>
                  <a:pt x="5078322" y="1970033"/>
                  <a:pt x="5074115" y="1975625"/>
                </a:cubicBezTo>
                <a:cubicBezTo>
                  <a:pt x="5076064" y="1982347"/>
                  <a:pt x="5083605" y="1993276"/>
                  <a:pt x="5074372" y="1991583"/>
                </a:cubicBezTo>
                <a:cubicBezTo>
                  <a:pt x="5081348" y="2005590"/>
                  <a:pt x="5088325" y="2019597"/>
                  <a:pt x="5095301" y="2033605"/>
                </a:cubicBezTo>
                <a:cubicBezTo>
                  <a:pt x="5098379" y="2034169"/>
                  <a:pt x="5093916" y="2023804"/>
                  <a:pt x="5098943" y="2031091"/>
                </a:cubicBezTo>
                <a:cubicBezTo>
                  <a:pt x="5102842" y="2044534"/>
                  <a:pt x="5110383" y="2055462"/>
                  <a:pt x="5116231" y="2075627"/>
                </a:cubicBezTo>
                <a:cubicBezTo>
                  <a:pt x="5132441" y="2091327"/>
                  <a:pt x="5138289" y="2111491"/>
                  <a:pt x="5153627" y="2149306"/>
                </a:cubicBezTo>
                <a:cubicBezTo>
                  <a:pt x="5147471" y="2148178"/>
                  <a:pt x="5149420" y="2154900"/>
                  <a:pt x="5149420" y="2154900"/>
                </a:cubicBezTo>
                <a:cubicBezTo>
                  <a:pt x="5159731" y="2185428"/>
                  <a:pt x="5172555" y="2219600"/>
                  <a:pt x="5179788" y="2249565"/>
                </a:cubicBezTo>
                <a:cubicBezTo>
                  <a:pt x="5189534" y="2283173"/>
                  <a:pt x="5199844" y="2313703"/>
                  <a:pt x="5208206" y="2337510"/>
                </a:cubicBezTo>
                <a:cubicBezTo>
                  <a:pt x="5204307" y="2324067"/>
                  <a:pt x="5211849" y="2334995"/>
                  <a:pt x="5214363" y="2338638"/>
                </a:cubicBezTo>
                <a:cubicBezTo>
                  <a:pt x="5215747" y="2348439"/>
                  <a:pt x="5222159" y="2365525"/>
                  <a:pt x="5216568" y="2361317"/>
                </a:cubicBezTo>
                <a:cubicBezTo>
                  <a:pt x="5224929" y="2385125"/>
                  <a:pt x="5229392" y="2395489"/>
                  <a:pt x="5236624" y="2425454"/>
                </a:cubicBezTo>
                <a:cubicBezTo>
                  <a:pt x="5234932" y="2434690"/>
                  <a:pt x="5233802" y="2440848"/>
                  <a:pt x="5235187" y="2450647"/>
                </a:cubicBezTo>
                <a:cubicBezTo>
                  <a:pt x="5240215" y="2457934"/>
                  <a:pt x="5243549" y="2474455"/>
                  <a:pt x="5243805" y="2490413"/>
                </a:cubicBezTo>
                <a:cubicBezTo>
                  <a:pt x="5247139" y="2506934"/>
                  <a:pt x="5251038" y="2520377"/>
                  <a:pt x="5256629" y="2524584"/>
                </a:cubicBezTo>
                <a:cubicBezTo>
                  <a:pt x="5258887" y="2512270"/>
                  <a:pt x="5257245" y="2486513"/>
                  <a:pt x="5251963" y="2463269"/>
                </a:cubicBezTo>
                <a:cubicBezTo>
                  <a:pt x="5246679" y="2440026"/>
                  <a:pt x="5238882" y="2413140"/>
                  <a:pt x="5233034" y="2392975"/>
                </a:cubicBezTo>
                <a:cubicBezTo>
                  <a:pt x="5230521" y="2389332"/>
                  <a:pt x="5229136" y="2379532"/>
                  <a:pt x="5229701" y="2376453"/>
                </a:cubicBezTo>
                <a:cubicBezTo>
                  <a:pt x="5212413" y="2331917"/>
                  <a:pt x="5217493" y="2304210"/>
                  <a:pt x="5206362" y="2260801"/>
                </a:cubicBezTo>
                <a:cubicBezTo>
                  <a:pt x="5176198" y="2217087"/>
                  <a:pt x="5169838" y="2165007"/>
                  <a:pt x="5137469" y="2098614"/>
                </a:cubicBezTo>
                <a:cubicBezTo>
                  <a:pt x="5143625" y="2099741"/>
                  <a:pt x="5139726" y="2086298"/>
                  <a:pt x="5143369" y="2083784"/>
                </a:cubicBezTo>
                <a:cubicBezTo>
                  <a:pt x="5138906" y="2073419"/>
                  <a:pt x="5131929" y="2059412"/>
                  <a:pt x="5128031" y="2045969"/>
                </a:cubicBezTo>
                <a:cubicBezTo>
                  <a:pt x="5130544" y="2049612"/>
                  <a:pt x="5130544" y="2049612"/>
                  <a:pt x="5130544" y="2049612"/>
                </a:cubicBezTo>
                <a:cubicBezTo>
                  <a:pt x="5133058" y="2053255"/>
                  <a:pt x="5133058" y="2053255"/>
                  <a:pt x="5133058" y="2053255"/>
                </a:cubicBezTo>
                <a:cubicBezTo>
                  <a:pt x="5133622" y="2050176"/>
                  <a:pt x="5134186" y="2047097"/>
                  <a:pt x="5131109" y="2046534"/>
                </a:cubicBezTo>
                <a:cubicBezTo>
                  <a:pt x="5128595" y="2042891"/>
                  <a:pt x="5128595" y="2042891"/>
                  <a:pt x="5128595" y="2042891"/>
                </a:cubicBezTo>
                <a:cubicBezTo>
                  <a:pt x="5129159" y="2039812"/>
                  <a:pt x="5129159" y="2039812"/>
                  <a:pt x="5129159" y="2039812"/>
                </a:cubicBezTo>
                <a:cubicBezTo>
                  <a:pt x="5130853" y="2030576"/>
                  <a:pt x="5116335" y="2005640"/>
                  <a:pt x="5099868" y="1973982"/>
                </a:cubicBezTo>
                <a:cubicBezTo>
                  <a:pt x="5080324" y="1941760"/>
                  <a:pt x="5058830" y="1902816"/>
                  <a:pt x="5039284" y="1870595"/>
                </a:cubicBezTo>
                <a:cubicBezTo>
                  <a:pt x="5032308" y="1856587"/>
                  <a:pt x="5030358" y="1849865"/>
                  <a:pt x="5022818" y="1838937"/>
                </a:cubicBezTo>
                <a:cubicBezTo>
                  <a:pt x="5000759" y="1803072"/>
                  <a:pt x="4971981" y="1769157"/>
                  <a:pt x="4949357" y="1736371"/>
                </a:cubicBezTo>
                <a:cubicBezTo>
                  <a:pt x="4944330" y="1729085"/>
                  <a:pt x="4942945" y="1719285"/>
                  <a:pt x="4937353" y="1715077"/>
                </a:cubicBezTo>
                <a:cubicBezTo>
                  <a:pt x="4937353" y="1715077"/>
                  <a:pt x="4940431" y="1715642"/>
                  <a:pt x="4939867" y="1718720"/>
                </a:cubicBezTo>
                <a:cubicBezTo>
                  <a:pt x="4939867" y="1718720"/>
                  <a:pt x="4942945" y="1719285"/>
                  <a:pt x="4942945" y="1719285"/>
                </a:cubicBezTo>
                <a:cubicBezTo>
                  <a:pt x="4940431" y="1715642"/>
                  <a:pt x="4940431" y="1715642"/>
                  <a:pt x="4937918" y="1711999"/>
                </a:cubicBezTo>
                <a:cubicBezTo>
                  <a:pt x="4935404" y="1708356"/>
                  <a:pt x="4935404" y="1708356"/>
                  <a:pt x="4935404" y="1708356"/>
                </a:cubicBezTo>
                <a:cubicBezTo>
                  <a:pt x="4940996" y="1712564"/>
                  <a:pt x="4953565" y="1730778"/>
                  <a:pt x="4962234" y="1735550"/>
                </a:cubicBezTo>
                <a:cubicBezTo>
                  <a:pt x="4965877" y="1733035"/>
                  <a:pt x="4958336" y="1722107"/>
                  <a:pt x="4950794" y="1711178"/>
                </a:cubicBezTo>
                <a:cubicBezTo>
                  <a:pt x="4953873" y="1711742"/>
                  <a:pt x="4953873" y="1711742"/>
                  <a:pt x="4953873" y="1711742"/>
                </a:cubicBezTo>
                <a:cubicBezTo>
                  <a:pt x="4956387" y="1715384"/>
                  <a:pt x="4956387" y="1715384"/>
                  <a:pt x="4956387" y="1715384"/>
                </a:cubicBezTo>
                <a:cubicBezTo>
                  <a:pt x="4960029" y="1712871"/>
                  <a:pt x="4956951" y="1712307"/>
                  <a:pt x="4954437" y="1708663"/>
                </a:cubicBezTo>
                <a:cubicBezTo>
                  <a:pt x="4954437" y="1708663"/>
                  <a:pt x="4951924" y="1705020"/>
                  <a:pt x="4951924" y="1705020"/>
                </a:cubicBezTo>
                <a:cubicBezTo>
                  <a:pt x="4952488" y="1701941"/>
                  <a:pt x="4964492" y="1723235"/>
                  <a:pt x="4963107" y="1713436"/>
                </a:cubicBezTo>
                <a:cubicBezTo>
                  <a:pt x="4950539" y="1695220"/>
                  <a:pt x="4935457" y="1673363"/>
                  <a:pt x="4922888" y="1655149"/>
                </a:cubicBezTo>
                <a:cubicBezTo>
                  <a:pt x="4910320" y="1636934"/>
                  <a:pt x="4899701" y="1625441"/>
                  <a:pt x="4892416" y="1630469"/>
                </a:cubicBezTo>
                <a:cubicBezTo>
                  <a:pt x="4892981" y="1627391"/>
                  <a:pt x="4889903" y="1626826"/>
                  <a:pt x="4889903" y="1626826"/>
                </a:cubicBezTo>
                <a:cubicBezTo>
                  <a:pt x="4890467" y="1623748"/>
                  <a:pt x="4887954" y="1620104"/>
                  <a:pt x="4884876" y="1619540"/>
                </a:cubicBezTo>
                <a:cubicBezTo>
                  <a:pt x="4884876" y="1619540"/>
                  <a:pt x="4884876" y="1619540"/>
                  <a:pt x="4884310" y="1622619"/>
                </a:cubicBezTo>
                <a:cubicBezTo>
                  <a:pt x="4884310" y="1622619"/>
                  <a:pt x="4886824" y="1626263"/>
                  <a:pt x="4886824" y="1626263"/>
                </a:cubicBezTo>
                <a:cubicBezTo>
                  <a:pt x="4883746" y="1625698"/>
                  <a:pt x="4878155" y="1621490"/>
                  <a:pt x="4870050" y="1613640"/>
                </a:cubicBezTo>
                <a:cubicBezTo>
                  <a:pt x="4866407" y="1616155"/>
                  <a:pt x="4859687" y="1618104"/>
                  <a:pt x="4856608" y="1617541"/>
                </a:cubicBezTo>
                <a:cubicBezTo>
                  <a:pt x="4836499" y="1588397"/>
                  <a:pt x="4820288" y="1572697"/>
                  <a:pt x="4794023" y="1542425"/>
                </a:cubicBezTo>
                <a:cubicBezTo>
                  <a:pt x="4788996" y="1535139"/>
                  <a:pt x="4783404" y="1530932"/>
                  <a:pt x="4774734" y="1526160"/>
                </a:cubicBezTo>
                <a:cubicBezTo>
                  <a:pt x="4745955" y="1492246"/>
                  <a:pt x="4716612" y="1461409"/>
                  <a:pt x="4686704" y="1433652"/>
                </a:cubicBezTo>
                <a:cubicBezTo>
                  <a:pt x="4654282" y="1402251"/>
                  <a:pt x="4624375" y="1374494"/>
                  <a:pt x="4598109" y="1344221"/>
                </a:cubicBezTo>
                <a:cubicBezTo>
                  <a:pt x="4601187" y="1344786"/>
                  <a:pt x="4601187" y="1344786"/>
                  <a:pt x="4601187" y="1344786"/>
                </a:cubicBezTo>
                <a:cubicBezTo>
                  <a:pt x="4603701" y="1348429"/>
                  <a:pt x="4606779" y="1348993"/>
                  <a:pt x="4606779" y="1348993"/>
                </a:cubicBezTo>
                <a:cubicBezTo>
                  <a:pt x="4607344" y="1345914"/>
                  <a:pt x="4604829" y="1342271"/>
                  <a:pt x="4601751" y="1341707"/>
                </a:cubicBezTo>
                <a:cubicBezTo>
                  <a:pt x="4599238" y="1338065"/>
                  <a:pt x="4599238" y="1338065"/>
                  <a:pt x="4596160" y="1337500"/>
                </a:cubicBezTo>
                <a:cubicBezTo>
                  <a:pt x="4596724" y="1334421"/>
                  <a:pt x="4599802" y="1334986"/>
                  <a:pt x="4602316" y="1338629"/>
                </a:cubicBezTo>
                <a:cubicBezTo>
                  <a:pt x="4624118" y="1358536"/>
                  <a:pt x="4655976" y="1393015"/>
                  <a:pt x="4687012" y="1414615"/>
                </a:cubicBezTo>
                <a:cubicBezTo>
                  <a:pt x="4690091" y="1415180"/>
                  <a:pt x="4696246" y="1416308"/>
                  <a:pt x="4688706" y="1405380"/>
                </a:cubicBezTo>
                <a:cubicBezTo>
                  <a:pt x="4682549" y="1404251"/>
                  <a:pt x="4674444" y="1396401"/>
                  <a:pt x="4663260" y="1387986"/>
                </a:cubicBezTo>
                <a:cubicBezTo>
                  <a:pt x="4670545" y="1382958"/>
                  <a:pt x="4642023" y="1365000"/>
                  <a:pt x="4628326" y="1352943"/>
                </a:cubicBezTo>
                <a:cubicBezTo>
                  <a:pt x="4590312" y="1317335"/>
                  <a:pt x="4550350" y="1275006"/>
                  <a:pt x="4505052" y="1244426"/>
                </a:cubicBezTo>
                <a:cubicBezTo>
                  <a:pt x="4499460" y="1240220"/>
                  <a:pt x="4496382" y="1239655"/>
                  <a:pt x="4490790" y="1235448"/>
                </a:cubicBezTo>
                <a:cubicBezTo>
                  <a:pt x="4473450" y="1225905"/>
                  <a:pt x="4446621" y="1198712"/>
                  <a:pt x="4434308" y="1196454"/>
                </a:cubicBezTo>
                <a:cubicBezTo>
                  <a:pt x="4437952" y="1193940"/>
                  <a:pt x="4435438" y="1190297"/>
                  <a:pt x="4430410" y="1183012"/>
                </a:cubicBezTo>
                <a:cubicBezTo>
                  <a:pt x="4423690" y="1184961"/>
                  <a:pt x="4400759" y="1171212"/>
                  <a:pt x="4400759" y="1171212"/>
                </a:cubicBezTo>
                <a:cubicBezTo>
                  <a:pt x="4406915" y="1172339"/>
                  <a:pt x="4407479" y="1169261"/>
                  <a:pt x="4407479" y="1169261"/>
                </a:cubicBezTo>
                <a:cubicBezTo>
                  <a:pt x="4382034" y="1151868"/>
                  <a:pt x="4367209" y="1145968"/>
                  <a:pt x="4343712" y="1135297"/>
                </a:cubicBezTo>
                <a:close/>
                <a:moveTo>
                  <a:pt x="1318845" y="1535771"/>
                </a:moveTo>
                <a:lnTo>
                  <a:pt x="1298829" y="1573056"/>
                </a:lnTo>
                <a:cubicBezTo>
                  <a:pt x="1295994" y="1580384"/>
                  <a:pt x="1293948" y="1587970"/>
                  <a:pt x="1293203" y="1595921"/>
                </a:cubicBezTo>
                <a:lnTo>
                  <a:pt x="1293532" y="1599724"/>
                </a:lnTo>
                <a:lnTo>
                  <a:pt x="1289333" y="1608630"/>
                </a:lnTo>
                <a:cubicBezTo>
                  <a:pt x="1286797" y="1613293"/>
                  <a:pt x="1282129" y="1619000"/>
                  <a:pt x="1270060" y="1628642"/>
                </a:cubicBezTo>
                <a:cubicBezTo>
                  <a:pt x="1280031" y="1631222"/>
                  <a:pt x="1236260" y="1668831"/>
                  <a:pt x="1238185" y="1677840"/>
                </a:cubicBezTo>
                <a:cubicBezTo>
                  <a:pt x="1256855" y="1655012"/>
                  <a:pt x="1240109" y="1686848"/>
                  <a:pt x="1233025" y="1697780"/>
                </a:cubicBezTo>
                <a:cubicBezTo>
                  <a:pt x="1228521" y="1698742"/>
                  <a:pt x="1227558" y="1694239"/>
                  <a:pt x="1232063" y="1693276"/>
                </a:cubicBezTo>
                <a:cubicBezTo>
                  <a:pt x="1231100" y="1688772"/>
                  <a:pt x="1231100" y="1688772"/>
                  <a:pt x="1231100" y="1688772"/>
                </a:cubicBezTo>
                <a:cubicBezTo>
                  <a:pt x="1230138" y="1684268"/>
                  <a:pt x="1231100" y="1688772"/>
                  <a:pt x="1226596" y="1689735"/>
                </a:cubicBezTo>
                <a:cubicBezTo>
                  <a:pt x="1223055" y="1695201"/>
                  <a:pt x="1223055" y="1695201"/>
                  <a:pt x="1223055" y="1695201"/>
                </a:cubicBezTo>
                <a:cubicBezTo>
                  <a:pt x="1220475" y="1705171"/>
                  <a:pt x="1225942" y="1708713"/>
                  <a:pt x="1225942" y="1708713"/>
                </a:cubicBezTo>
                <a:cubicBezTo>
                  <a:pt x="1226904" y="1713217"/>
                  <a:pt x="1223362" y="1718683"/>
                  <a:pt x="1219820" y="1724150"/>
                </a:cubicBezTo>
                <a:cubicBezTo>
                  <a:pt x="1215316" y="1725112"/>
                  <a:pt x="1215316" y="1725112"/>
                  <a:pt x="1210812" y="1726074"/>
                </a:cubicBezTo>
                <a:cubicBezTo>
                  <a:pt x="1210812" y="1726074"/>
                  <a:pt x="1209850" y="1721570"/>
                  <a:pt x="1209850" y="1721570"/>
                </a:cubicBezTo>
                <a:cubicBezTo>
                  <a:pt x="1209850" y="1721570"/>
                  <a:pt x="1209850" y="1721570"/>
                  <a:pt x="1205346" y="1722532"/>
                </a:cubicBezTo>
                <a:cubicBezTo>
                  <a:pt x="1205346" y="1722532"/>
                  <a:pt x="1206308" y="1727037"/>
                  <a:pt x="1206308" y="1727037"/>
                </a:cubicBezTo>
                <a:cubicBezTo>
                  <a:pt x="1206308" y="1727037"/>
                  <a:pt x="1207270" y="1731541"/>
                  <a:pt x="1207270" y="1731541"/>
                </a:cubicBezTo>
                <a:cubicBezTo>
                  <a:pt x="1208232" y="1736044"/>
                  <a:pt x="1203728" y="1737007"/>
                  <a:pt x="1204690" y="1741511"/>
                </a:cubicBezTo>
                <a:cubicBezTo>
                  <a:pt x="1200187" y="1742473"/>
                  <a:pt x="1201149" y="1746977"/>
                  <a:pt x="1201149" y="1746977"/>
                </a:cubicBezTo>
                <a:cubicBezTo>
                  <a:pt x="1196645" y="1747940"/>
                  <a:pt x="1196645" y="1747940"/>
                  <a:pt x="1196645" y="1747940"/>
                </a:cubicBezTo>
                <a:cubicBezTo>
                  <a:pt x="1193103" y="1753405"/>
                  <a:pt x="1193103" y="1753405"/>
                  <a:pt x="1193103" y="1753405"/>
                </a:cubicBezTo>
                <a:cubicBezTo>
                  <a:pt x="1197607" y="1752443"/>
                  <a:pt x="1197607" y="1752443"/>
                  <a:pt x="1197607" y="1752443"/>
                </a:cubicBezTo>
                <a:cubicBezTo>
                  <a:pt x="1193103" y="1753405"/>
                  <a:pt x="1194065" y="1757910"/>
                  <a:pt x="1194065" y="1757910"/>
                </a:cubicBezTo>
                <a:cubicBezTo>
                  <a:pt x="1179898" y="1779775"/>
                  <a:pt x="1165730" y="1801641"/>
                  <a:pt x="1155105" y="1818040"/>
                </a:cubicBezTo>
                <a:cubicBezTo>
                  <a:pt x="1150601" y="1819002"/>
                  <a:pt x="1150601" y="1819002"/>
                  <a:pt x="1150601" y="1819002"/>
                </a:cubicBezTo>
                <a:cubicBezTo>
                  <a:pt x="1151563" y="1823506"/>
                  <a:pt x="1151563" y="1823506"/>
                  <a:pt x="1151563" y="1823506"/>
                </a:cubicBezTo>
                <a:cubicBezTo>
                  <a:pt x="1148022" y="1828972"/>
                  <a:pt x="1148022" y="1828972"/>
                  <a:pt x="1148022" y="1828972"/>
                </a:cubicBezTo>
                <a:cubicBezTo>
                  <a:pt x="1148984" y="1833476"/>
                  <a:pt x="1148984" y="1833476"/>
                  <a:pt x="1148984" y="1833476"/>
                </a:cubicBezTo>
                <a:cubicBezTo>
                  <a:pt x="1148022" y="1828972"/>
                  <a:pt x="1148022" y="1828972"/>
                  <a:pt x="1142555" y="1825430"/>
                </a:cubicBezTo>
                <a:cubicBezTo>
                  <a:pt x="1139013" y="1830897"/>
                  <a:pt x="1135472" y="1836363"/>
                  <a:pt x="1128388" y="1847295"/>
                </a:cubicBezTo>
                <a:cubicBezTo>
                  <a:pt x="1128388" y="1847295"/>
                  <a:pt x="1128388" y="1847295"/>
                  <a:pt x="1123884" y="1848258"/>
                </a:cubicBezTo>
                <a:lnTo>
                  <a:pt x="1121709" y="1845626"/>
                </a:lnTo>
                <a:lnTo>
                  <a:pt x="1123442" y="1842951"/>
                </a:lnTo>
                <a:lnTo>
                  <a:pt x="1125256" y="1840901"/>
                </a:lnTo>
                <a:cubicBezTo>
                  <a:pt x="1128716" y="1837807"/>
                  <a:pt x="1132739" y="1834592"/>
                  <a:pt x="1130005" y="1832821"/>
                </a:cubicBezTo>
                <a:lnTo>
                  <a:pt x="1123442" y="1842951"/>
                </a:lnTo>
                <a:lnTo>
                  <a:pt x="1121403" y="1845256"/>
                </a:lnTo>
                <a:lnTo>
                  <a:pt x="1121709" y="1845626"/>
                </a:lnTo>
                <a:lnTo>
                  <a:pt x="1105213" y="1871085"/>
                </a:lnTo>
                <a:cubicBezTo>
                  <a:pt x="1098129" y="1882018"/>
                  <a:pt x="1094588" y="1887484"/>
                  <a:pt x="1087503" y="1898417"/>
                </a:cubicBezTo>
                <a:cubicBezTo>
                  <a:pt x="1083961" y="1903883"/>
                  <a:pt x="1076878" y="1914815"/>
                  <a:pt x="1074299" y="1924786"/>
                </a:cubicBezTo>
                <a:cubicBezTo>
                  <a:pt x="1063673" y="1941185"/>
                  <a:pt x="1055628" y="1947614"/>
                  <a:pt x="1042423" y="1973983"/>
                </a:cubicBezTo>
                <a:cubicBezTo>
                  <a:pt x="1038881" y="1979450"/>
                  <a:pt x="1035339" y="1984917"/>
                  <a:pt x="1036301" y="1989420"/>
                </a:cubicBezTo>
                <a:cubicBezTo>
                  <a:pt x="1031798" y="1990382"/>
                  <a:pt x="1032760" y="1994886"/>
                  <a:pt x="1028255" y="1995849"/>
                </a:cubicBezTo>
                <a:cubicBezTo>
                  <a:pt x="1028255" y="1995849"/>
                  <a:pt x="1024713" y="2001315"/>
                  <a:pt x="1024713" y="2001315"/>
                </a:cubicBezTo>
                <a:cubicBezTo>
                  <a:pt x="1021172" y="2006781"/>
                  <a:pt x="1017630" y="2012248"/>
                  <a:pt x="1015050" y="2022217"/>
                </a:cubicBezTo>
                <a:cubicBezTo>
                  <a:pt x="1014088" y="2017714"/>
                  <a:pt x="1003463" y="2034113"/>
                  <a:pt x="1008928" y="2037654"/>
                </a:cubicBezTo>
                <a:cubicBezTo>
                  <a:pt x="1005387" y="2043121"/>
                  <a:pt x="1001845" y="2048587"/>
                  <a:pt x="998303" y="2054054"/>
                </a:cubicBezTo>
                <a:cubicBezTo>
                  <a:pt x="966427" y="2103251"/>
                  <a:pt x="932934" y="2166922"/>
                  <a:pt x="910066" y="2214194"/>
                </a:cubicBezTo>
                <a:lnTo>
                  <a:pt x="907117" y="2214824"/>
                </a:lnTo>
                <a:lnTo>
                  <a:pt x="908116" y="2211343"/>
                </a:lnTo>
                <a:lnTo>
                  <a:pt x="972795" y="2040882"/>
                </a:lnTo>
                <a:lnTo>
                  <a:pt x="979961" y="2024343"/>
                </a:lnTo>
                <a:cubicBezTo>
                  <a:pt x="981898" y="2021353"/>
                  <a:pt x="983204" y="2021957"/>
                  <a:pt x="983522" y="2028953"/>
                </a:cubicBezTo>
                <a:lnTo>
                  <a:pt x="986429" y="2010313"/>
                </a:lnTo>
                <a:lnTo>
                  <a:pt x="991511" y="1999574"/>
                </a:lnTo>
                <a:lnTo>
                  <a:pt x="994802" y="1993577"/>
                </a:lnTo>
                <a:cubicBezTo>
                  <a:pt x="994802" y="1993577"/>
                  <a:pt x="995764" y="1998080"/>
                  <a:pt x="999306" y="1992615"/>
                </a:cubicBezTo>
                <a:cubicBezTo>
                  <a:pt x="1001077" y="1989881"/>
                  <a:pt x="1000596" y="1987629"/>
                  <a:pt x="1000115" y="1985377"/>
                </a:cubicBezTo>
                <a:lnTo>
                  <a:pt x="1000698" y="1980161"/>
                </a:lnTo>
                <a:lnTo>
                  <a:pt x="1001566" y="1978326"/>
                </a:lnTo>
                <a:lnTo>
                  <a:pt x="1004140" y="1979072"/>
                </a:lnTo>
                <a:cubicBezTo>
                  <a:pt x="1011320" y="1974447"/>
                  <a:pt x="1026831" y="1956120"/>
                  <a:pt x="1018633" y="1950808"/>
                </a:cubicBezTo>
                <a:cubicBezTo>
                  <a:pt x="1027640" y="1948884"/>
                  <a:pt x="1038921" y="1913506"/>
                  <a:pt x="1038266" y="1932485"/>
                </a:cubicBezTo>
                <a:cubicBezTo>
                  <a:pt x="1061135" y="1885212"/>
                  <a:pt x="1082385" y="1852415"/>
                  <a:pt x="1099132" y="1820578"/>
                </a:cubicBezTo>
                <a:cubicBezTo>
                  <a:pt x="1102673" y="1815113"/>
                  <a:pt x="1109758" y="1804179"/>
                  <a:pt x="1113299" y="1798714"/>
                </a:cubicBezTo>
                <a:cubicBezTo>
                  <a:pt x="1141634" y="1754983"/>
                  <a:pt x="1170930" y="1715756"/>
                  <a:pt x="1204731" y="1675567"/>
                </a:cubicBezTo>
                <a:cubicBezTo>
                  <a:pt x="1212777" y="1669139"/>
                  <a:pt x="1227907" y="1651778"/>
                  <a:pt x="1226944" y="1647273"/>
                </a:cubicBezTo>
                <a:cubicBezTo>
                  <a:pt x="1226944" y="1647273"/>
                  <a:pt x="1226944" y="1647273"/>
                  <a:pt x="1225982" y="1642769"/>
                </a:cubicBezTo>
                <a:cubicBezTo>
                  <a:pt x="1225982" y="1642769"/>
                  <a:pt x="1231449" y="1646311"/>
                  <a:pt x="1231449" y="1646311"/>
                </a:cubicBezTo>
                <a:cubicBezTo>
                  <a:pt x="1234990" y="1640845"/>
                  <a:pt x="1239494" y="1639882"/>
                  <a:pt x="1238532" y="1635378"/>
                </a:cubicBezTo>
                <a:cubicBezTo>
                  <a:pt x="1243036" y="1634416"/>
                  <a:pt x="1242074" y="1629913"/>
                  <a:pt x="1242074" y="1629913"/>
                </a:cubicBezTo>
                <a:cubicBezTo>
                  <a:pt x="1242074" y="1629913"/>
                  <a:pt x="1242074" y="1629913"/>
                  <a:pt x="1237570" y="1630875"/>
                </a:cubicBezTo>
                <a:cubicBezTo>
                  <a:pt x="1251737" y="1609009"/>
                  <a:pt x="1271371" y="1590686"/>
                  <a:pt x="1290042" y="1567858"/>
                </a:cubicBezTo>
                <a:cubicBezTo>
                  <a:pt x="1300504" y="1556204"/>
                  <a:pt x="1308349" y="1547463"/>
                  <a:pt x="1314235" y="1540908"/>
                </a:cubicBezTo>
                <a:close/>
                <a:moveTo>
                  <a:pt x="4439702" y="857271"/>
                </a:moveTo>
                <a:cubicBezTo>
                  <a:pt x="4444206" y="856309"/>
                  <a:pt x="4444206" y="856309"/>
                  <a:pt x="4444206" y="856309"/>
                </a:cubicBezTo>
                <a:cubicBezTo>
                  <a:pt x="4454177" y="858888"/>
                  <a:pt x="4454177" y="858888"/>
                  <a:pt x="4445168" y="860813"/>
                </a:cubicBezTo>
                <a:cubicBezTo>
                  <a:pt x="4439702" y="857271"/>
                  <a:pt x="4439702" y="857271"/>
                  <a:pt x="4439702" y="857271"/>
                </a:cubicBezTo>
                <a:close/>
                <a:moveTo>
                  <a:pt x="4439395" y="833789"/>
                </a:moveTo>
                <a:cubicBezTo>
                  <a:pt x="4439395" y="833789"/>
                  <a:pt x="4443899" y="832826"/>
                  <a:pt x="4444862" y="837331"/>
                </a:cubicBezTo>
                <a:cubicBezTo>
                  <a:pt x="4440357" y="838293"/>
                  <a:pt x="4440357" y="838293"/>
                  <a:pt x="4440357" y="838293"/>
                </a:cubicBezTo>
                <a:cubicBezTo>
                  <a:pt x="4440357" y="838293"/>
                  <a:pt x="4439395" y="833789"/>
                  <a:pt x="4439395" y="833789"/>
                </a:cubicBezTo>
                <a:close/>
                <a:moveTo>
                  <a:pt x="3878041" y="775787"/>
                </a:moveTo>
                <a:lnTo>
                  <a:pt x="3885822" y="777801"/>
                </a:lnTo>
                <a:cubicBezTo>
                  <a:pt x="3885822" y="777801"/>
                  <a:pt x="3885822" y="777801"/>
                  <a:pt x="3881318" y="778763"/>
                </a:cubicBezTo>
                <a:close/>
                <a:moveTo>
                  <a:pt x="1104676" y="1330248"/>
                </a:moveTo>
                <a:lnTo>
                  <a:pt x="1094527" y="1352482"/>
                </a:lnTo>
                <a:cubicBezTo>
                  <a:pt x="1085034" y="1368687"/>
                  <a:pt x="1074540" y="1383638"/>
                  <a:pt x="1064045" y="1398591"/>
                </a:cubicBezTo>
                <a:cubicBezTo>
                  <a:pt x="803503" y="1753430"/>
                  <a:pt x="639503" y="2148260"/>
                  <a:pt x="578456" y="2585624"/>
                </a:cubicBezTo>
                <a:cubicBezTo>
                  <a:pt x="577113" y="2597643"/>
                  <a:pt x="570958" y="2614601"/>
                  <a:pt x="575225" y="2625422"/>
                </a:cubicBezTo>
                <a:cubicBezTo>
                  <a:pt x="606405" y="2743906"/>
                  <a:pt x="581353" y="2864627"/>
                  <a:pt x="589292" y="2984165"/>
                </a:cubicBezTo>
                <a:cubicBezTo>
                  <a:pt x="596704" y="3092084"/>
                  <a:pt x="598106" y="3199331"/>
                  <a:pt x="621678" y="3309663"/>
                </a:cubicBezTo>
                <a:cubicBezTo>
                  <a:pt x="647206" y="3282700"/>
                  <a:pt x="641213" y="3254649"/>
                  <a:pt x="637489" y="3228070"/>
                </a:cubicBezTo>
                <a:cubicBezTo>
                  <a:pt x="626465" y="3130699"/>
                  <a:pt x="617310" y="3032930"/>
                  <a:pt x="616036" y="2935433"/>
                </a:cubicBezTo>
                <a:cubicBezTo>
                  <a:pt x="609213" y="2528212"/>
                  <a:pt x="703216" y="2144425"/>
                  <a:pt x="887499" y="1780458"/>
                </a:cubicBezTo>
                <a:cubicBezTo>
                  <a:pt x="913443" y="1727986"/>
                  <a:pt x="957546" y="1687277"/>
                  <a:pt x="997109" y="1643628"/>
                </a:cubicBezTo>
                <a:cubicBezTo>
                  <a:pt x="1011543" y="1628812"/>
                  <a:pt x="1024507" y="1616266"/>
                  <a:pt x="1014774" y="1589014"/>
                </a:cubicBezTo>
                <a:cubicBezTo>
                  <a:pt x="1006510" y="1559493"/>
                  <a:pt x="1031767" y="1540409"/>
                  <a:pt x="1051413" y="1522524"/>
                </a:cubicBezTo>
                <a:cubicBezTo>
                  <a:pt x="1064776" y="1511848"/>
                  <a:pt x="1083077" y="1505982"/>
                  <a:pt x="1104050" y="1503457"/>
                </a:cubicBezTo>
                <a:cubicBezTo>
                  <a:pt x="1085331" y="1534831"/>
                  <a:pt x="1068881" y="1567677"/>
                  <a:pt x="1050162" y="1599052"/>
                </a:cubicBezTo>
                <a:cubicBezTo>
                  <a:pt x="991464" y="1699585"/>
                  <a:pt x="933165" y="1801989"/>
                  <a:pt x="889954" y="1910945"/>
                </a:cubicBezTo>
                <a:cubicBezTo>
                  <a:pt x="876446" y="1939252"/>
                  <a:pt x="858000" y="1962747"/>
                  <a:pt x="871201" y="1997079"/>
                </a:cubicBezTo>
                <a:cubicBezTo>
                  <a:pt x="879337" y="2016850"/>
                  <a:pt x="864630" y="2039546"/>
                  <a:pt x="857404" y="2060644"/>
                </a:cubicBezTo>
                <a:cubicBezTo>
                  <a:pt x="812324" y="2170000"/>
                  <a:pt x="781933" y="2284040"/>
                  <a:pt x="753411" y="2397680"/>
                </a:cubicBezTo>
                <a:cubicBezTo>
                  <a:pt x="751270" y="2405959"/>
                  <a:pt x="748728" y="2412369"/>
                  <a:pt x="756336" y="2420520"/>
                </a:cubicBezTo>
                <a:lnTo>
                  <a:pt x="764421" y="2415547"/>
                </a:lnTo>
                <a:lnTo>
                  <a:pt x="761396" y="2433165"/>
                </a:lnTo>
                <a:lnTo>
                  <a:pt x="760478" y="2435480"/>
                </a:lnTo>
                <a:lnTo>
                  <a:pt x="760592" y="2432158"/>
                </a:lnTo>
                <a:cubicBezTo>
                  <a:pt x="760675" y="2429786"/>
                  <a:pt x="760193" y="2427534"/>
                  <a:pt x="757460" y="2425764"/>
                </a:cubicBezTo>
                <a:cubicBezTo>
                  <a:pt x="757460" y="2425764"/>
                  <a:pt x="753918" y="2431229"/>
                  <a:pt x="750377" y="2436696"/>
                </a:cubicBezTo>
                <a:cubicBezTo>
                  <a:pt x="751339" y="2441200"/>
                  <a:pt x="751339" y="2441200"/>
                  <a:pt x="751339" y="2441200"/>
                </a:cubicBezTo>
                <a:cubicBezTo>
                  <a:pt x="742331" y="2443125"/>
                  <a:pt x="743948" y="2428650"/>
                  <a:pt x="751994" y="2422222"/>
                </a:cubicBezTo>
                <a:cubicBezTo>
                  <a:pt x="743948" y="2428650"/>
                  <a:pt x="748144" y="2404205"/>
                  <a:pt x="742023" y="2419642"/>
                </a:cubicBezTo>
                <a:cubicBezTo>
                  <a:pt x="752956" y="2426726"/>
                  <a:pt x="725932" y="2432500"/>
                  <a:pt x="729781" y="2450515"/>
                </a:cubicBezTo>
                <a:cubicBezTo>
                  <a:pt x="730743" y="2455019"/>
                  <a:pt x="730743" y="2455019"/>
                  <a:pt x="730743" y="2455019"/>
                </a:cubicBezTo>
                <a:cubicBezTo>
                  <a:pt x="730743" y="2455019"/>
                  <a:pt x="730743" y="2455019"/>
                  <a:pt x="726239" y="2455982"/>
                </a:cubicBezTo>
                <a:cubicBezTo>
                  <a:pt x="726239" y="2455982"/>
                  <a:pt x="727201" y="2460486"/>
                  <a:pt x="727201" y="2460486"/>
                </a:cubicBezTo>
                <a:cubicBezTo>
                  <a:pt x="728163" y="2464990"/>
                  <a:pt x="728163" y="2464990"/>
                  <a:pt x="728163" y="2464990"/>
                </a:cubicBezTo>
                <a:cubicBezTo>
                  <a:pt x="727201" y="2460486"/>
                  <a:pt x="731705" y="2459524"/>
                  <a:pt x="731705" y="2459524"/>
                </a:cubicBezTo>
                <a:cubicBezTo>
                  <a:pt x="732667" y="2464027"/>
                  <a:pt x="730088" y="2473998"/>
                  <a:pt x="731050" y="2478502"/>
                </a:cubicBezTo>
                <a:cubicBezTo>
                  <a:pt x="733630" y="2468531"/>
                  <a:pt x="735554" y="2477540"/>
                  <a:pt x="735554" y="2477540"/>
                </a:cubicBezTo>
                <a:cubicBezTo>
                  <a:pt x="739097" y="2472074"/>
                  <a:pt x="741675" y="2462103"/>
                  <a:pt x="745218" y="2456637"/>
                </a:cubicBezTo>
                <a:cubicBezTo>
                  <a:pt x="745218" y="2456637"/>
                  <a:pt x="745218" y="2456637"/>
                  <a:pt x="749722" y="2455675"/>
                </a:cubicBezTo>
                <a:cubicBezTo>
                  <a:pt x="746180" y="2461140"/>
                  <a:pt x="746180" y="2461140"/>
                  <a:pt x="746180" y="2461140"/>
                </a:cubicBezTo>
                <a:cubicBezTo>
                  <a:pt x="747142" y="2465645"/>
                  <a:pt x="748104" y="2470149"/>
                  <a:pt x="752609" y="2469187"/>
                </a:cubicBezTo>
                <a:cubicBezTo>
                  <a:pt x="752609" y="2469187"/>
                  <a:pt x="756151" y="2463720"/>
                  <a:pt x="755188" y="2459216"/>
                </a:cubicBezTo>
                <a:cubicBezTo>
                  <a:pt x="755188" y="2459216"/>
                  <a:pt x="755188" y="2459216"/>
                  <a:pt x="754226" y="2454712"/>
                </a:cubicBezTo>
                <a:cubicBezTo>
                  <a:pt x="757767" y="2449246"/>
                  <a:pt x="757767" y="2449246"/>
                  <a:pt x="757767" y="2449246"/>
                </a:cubicBezTo>
                <a:cubicBezTo>
                  <a:pt x="760654" y="2462758"/>
                  <a:pt x="753571" y="2473691"/>
                  <a:pt x="748411" y="2493631"/>
                </a:cubicBezTo>
                <a:cubicBezTo>
                  <a:pt x="760654" y="2462758"/>
                  <a:pt x="752916" y="2492669"/>
                  <a:pt x="759344" y="2500715"/>
                </a:cubicBezTo>
                <a:cubicBezTo>
                  <a:pt x="759344" y="2500715"/>
                  <a:pt x="760307" y="2505219"/>
                  <a:pt x="760307" y="2505219"/>
                </a:cubicBezTo>
                <a:cubicBezTo>
                  <a:pt x="760307" y="2505219"/>
                  <a:pt x="759344" y="2500715"/>
                  <a:pt x="754840" y="2501678"/>
                </a:cubicBezTo>
                <a:cubicBezTo>
                  <a:pt x="754840" y="2501678"/>
                  <a:pt x="754840" y="2501678"/>
                  <a:pt x="753878" y="2497173"/>
                </a:cubicBezTo>
                <a:cubicBezTo>
                  <a:pt x="753878" y="2497173"/>
                  <a:pt x="753878" y="2497173"/>
                  <a:pt x="749373" y="2498135"/>
                </a:cubicBezTo>
                <a:cubicBezTo>
                  <a:pt x="750336" y="2502640"/>
                  <a:pt x="746794" y="2508105"/>
                  <a:pt x="746794" y="2508105"/>
                </a:cubicBezTo>
                <a:cubicBezTo>
                  <a:pt x="746794" y="2508105"/>
                  <a:pt x="747757" y="2512610"/>
                  <a:pt x="747757" y="2512610"/>
                </a:cubicBezTo>
                <a:cubicBezTo>
                  <a:pt x="744215" y="2518077"/>
                  <a:pt x="744215" y="2518077"/>
                  <a:pt x="740673" y="2523542"/>
                </a:cubicBezTo>
                <a:cubicBezTo>
                  <a:pt x="739711" y="2519039"/>
                  <a:pt x="739711" y="2519039"/>
                  <a:pt x="738748" y="2514534"/>
                </a:cubicBezTo>
                <a:cubicBezTo>
                  <a:pt x="737786" y="2510030"/>
                  <a:pt x="737786" y="2510030"/>
                  <a:pt x="734245" y="2515496"/>
                </a:cubicBezTo>
                <a:cubicBezTo>
                  <a:pt x="734245" y="2515496"/>
                  <a:pt x="730703" y="2520963"/>
                  <a:pt x="731665" y="2525466"/>
                </a:cubicBezTo>
                <a:cubicBezTo>
                  <a:pt x="732627" y="2529971"/>
                  <a:pt x="732627" y="2529971"/>
                  <a:pt x="733590" y="2534475"/>
                </a:cubicBezTo>
                <a:cubicBezTo>
                  <a:pt x="735514" y="2543483"/>
                  <a:pt x="741943" y="2551529"/>
                  <a:pt x="745484" y="2546063"/>
                </a:cubicBezTo>
                <a:cubicBezTo>
                  <a:pt x="746446" y="2550567"/>
                  <a:pt x="747408" y="2555071"/>
                  <a:pt x="743868" y="2560537"/>
                </a:cubicBezTo>
                <a:cubicBezTo>
                  <a:pt x="739670" y="2584981"/>
                  <a:pt x="730970" y="2610389"/>
                  <a:pt x="726773" y="2634833"/>
                </a:cubicBezTo>
                <a:cubicBezTo>
                  <a:pt x="726773" y="2634833"/>
                  <a:pt x="721306" y="2631292"/>
                  <a:pt x="721306" y="2631292"/>
                </a:cubicBezTo>
                <a:cubicBezTo>
                  <a:pt x="721306" y="2631292"/>
                  <a:pt x="722269" y="2635796"/>
                  <a:pt x="722269" y="2635796"/>
                </a:cubicBezTo>
                <a:cubicBezTo>
                  <a:pt x="722269" y="2635796"/>
                  <a:pt x="717764" y="2636758"/>
                  <a:pt x="717764" y="2636758"/>
                </a:cubicBezTo>
                <a:cubicBezTo>
                  <a:pt x="721962" y="2612314"/>
                  <a:pt x="716802" y="2632255"/>
                  <a:pt x="712298" y="2633217"/>
                </a:cubicBezTo>
                <a:cubicBezTo>
                  <a:pt x="713915" y="2618742"/>
                  <a:pt x="720037" y="2603306"/>
                  <a:pt x="717150" y="2589793"/>
                </a:cubicBezTo>
                <a:cubicBezTo>
                  <a:pt x="722616" y="2593335"/>
                  <a:pt x="722616" y="2593335"/>
                  <a:pt x="722616" y="2593335"/>
                </a:cubicBezTo>
                <a:cubicBezTo>
                  <a:pt x="725196" y="2583365"/>
                  <a:pt x="727775" y="2573394"/>
                  <a:pt x="727775" y="2573394"/>
                </a:cubicBezTo>
                <a:cubicBezTo>
                  <a:pt x="725196" y="2583365"/>
                  <a:pt x="720691" y="2584327"/>
                  <a:pt x="720691" y="2584327"/>
                </a:cubicBezTo>
                <a:cubicBezTo>
                  <a:pt x="723271" y="2574356"/>
                  <a:pt x="717805" y="2570815"/>
                  <a:pt x="721347" y="2565348"/>
                </a:cubicBezTo>
                <a:cubicBezTo>
                  <a:pt x="720385" y="2560844"/>
                  <a:pt x="720385" y="2560844"/>
                  <a:pt x="720385" y="2560844"/>
                </a:cubicBezTo>
                <a:cubicBezTo>
                  <a:pt x="720385" y="2560844"/>
                  <a:pt x="724889" y="2559882"/>
                  <a:pt x="723927" y="2555379"/>
                </a:cubicBezTo>
                <a:cubicBezTo>
                  <a:pt x="723927" y="2555379"/>
                  <a:pt x="723927" y="2555379"/>
                  <a:pt x="722964" y="2550874"/>
                </a:cubicBezTo>
                <a:cubicBezTo>
                  <a:pt x="722964" y="2550874"/>
                  <a:pt x="722002" y="2546370"/>
                  <a:pt x="722002" y="2546370"/>
                </a:cubicBezTo>
                <a:cubicBezTo>
                  <a:pt x="713956" y="2552799"/>
                  <a:pt x="713956" y="2552799"/>
                  <a:pt x="713956" y="2552799"/>
                </a:cubicBezTo>
                <a:cubicBezTo>
                  <a:pt x="713956" y="2552799"/>
                  <a:pt x="710415" y="2558265"/>
                  <a:pt x="711377" y="2562769"/>
                </a:cubicBezTo>
                <a:lnTo>
                  <a:pt x="712339" y="2567273"/>
                </a:lnTo>
                <a:cubicBezTo>
                  <a:pt x="716842" y="2566311"/>
                  <a:pt x="716842" y="2566311"/>
                  <a:pt x="716842" y="2566311"/>
                </a:cubicBezTo>
                <a:cubicBezTo>
                  <a:pt x="715226" y="2580785"/>
                  <a:pt x="708449" y="2615201"/>
                  <a:pt x="707794" y="2634179"/>
                </a:cubicBezTo>
                <a:cubicBezTo>
                  <a:pt x="704252" y="2639645"/>
                  <a:pt x="704252" y="2639645"/>
                  <a:pt x="704252" y="2639645"/>
                </a:cubicBezTo>
                <a:cubicBezTo>
                  <a:pt x="700710" y="2645112"/>
                  <a:pt x="700710" y="2645112"/>
                  <a:pt x="701673" y="2649616"/>
                </a:cubicBezTo>
                <a:cubicBezTo>
                  <a:pt x="706177" y="2648653"/>
                  <a:pt x="706177" y="2648653"/>
                  <a:pt x="706177" y="2648653"/>
                </a:cubicBezTo>
                <a:cubicBezTo>
                  <a:pt x="702635" y="2654119"/>
                  <a:pt x="701017" y="2668594"/>
                  <a:pt x="698438" y="2678565"/>
                </a:cubicBezTo>
                <a:cubicBezTo>
                  <a:pt x="693934" y="2679527"/>
                  <a:pt x="694896" y="2684031"/>
                  <a:pt x="695858" y="2688534"/>
                </a:cubicBezTo>
                <a:cubicBezTo>
                  <a:pt x="696821" y="2693039"/>
                  <a:pt x="696821" y="2693039"/>
                  <a:pt x="696821" y="2693039"/>
                </a:cubicBezTo>
                <a:cubicBezTo>
                  <a:pt x="696821" y="2693039"/>
                  <a:pt x="696821" y="2693039"/>
                  <a:pt x="701325" y="2692076"/>
                </a:cubicBezTo>
                <a:cubicBezTo>
                  <a:pt x="692931" y="2740966"/>
                  <a:pt x="684231" y="2766373"/>
                  <a:pt x="690967" y="2797901"/>
                </a:cubicBezTo>
                <a:cubicBezTo>
                  <a:pt x="690967" y="2797901"/>
                  <a:pt x="686462" y="2798864"/>
                  <a:pt x="687424" y="2803368"/>
                </a:cubicBezTo>
                <a:cubicBezTo>
                  <a:pt x="688387" y="2807872"/>
                  <a:pt x="688387" y="2807872"/>
                  <a:pt x="688387" y="2807872"/>
                </a:cubicBezTo>
                <a:cubicBezTo>
                  <a:pt x="689349" y="2812375"/>
                  <a:pt x="689349" y="2812375"/>
                  <a:pt x="689349" y="2812375"/>
                </a:cubicBezTo>
                <a:cubicBezTo>
                  <a:pt x="684845" y="2813338"/>
                  <a:pt x="683227" y="2827813"/>
                  <a:pt x="685152" y="2836821"/>
                </a:cubicBezTo>
                <a:cubicBezTo>
                  <a:pt x="685152" y="2836821"/>
                  <a:pt x="686114" y="2841326"/>
                  <a:pt x="681611" y="2842288"/>
                </a:cubicBezTo>
                <a:cubicBezTo>
                  <a:pt x="682573" y="2846791"/>
                  <a:pt x="682573" y="2846791"/>
                  <a:pt x="683535" y="2851295"/>
                </a:cubicBezTo>
                <a:cubicBezTo>
                  <a:pt x="683535" y="2851295"/>
                  <a:pt x="684497" y="2855799"/>
                  <a:pt x="684497" y="2855799"/>
                </a:cubicBezTo>
                <a:cubicBezTo>
                  <a:pt x="684497" y="2855799"/>
                  <a:pt x="684497" y="2855799"/>
                  <a:pt x="680955" y="2861265"/>
                </a:cubicBezTo>
                <a:cubicBezTo>
                  <a:pt x="680955" y="2861265"/>
                  <a:pt x="681918" y="2865770"/>
                  <a:pt x="681918" y="2865770"/>
                </a:cubicBezTo>
                <a:cubicBezTo>
                  <a:pt x="688346" y="2873815"/>
                  <a:pt x="673217" y="2891176"/>
                  <a:pt x="687691" y="2892794"/>
                </a:cubicBezTo>
                <a:cubicBezTo>
                  <a:pt x="683187" y="2893756"/>
                  <a:pt x="683187" y="2893756"/>
                  <a:pt x="684149" y="2898260"/>
                </a:cubicBezTo>
                <a:cubicBezTo>
                  <a:pt x="684149" y="2898260"/>
                  <a:pt x="685112" y="2902765"/>
                  <a:pt x="685112" y="2902765"/>
                </a:cubicBezTo>
                <a:cubicBezTo>
                  <a:pt x="686074" y="2907268"/>
                  <a:pt x="682533" y="2912734"/>
                  <a:pt x="683495" y="2917239"/>
                </a:cubicBezTo>
                <a:cubicBezTo>
                  <a:pt x="683495" y="2917239"/>
                  <a:pt x="683495" y="2917239"/>
                  <a:pt x="684457" y="2921742"/>
                </a:cubicBezTo>
                <a:cubicBezTo>
                  <a:pt x="682840" y="2936217"/>
                  <a:pt x="680260" y="2946188"/>
                  <a:pt x="678642" y="2960662"/>
                </a:cubicBezTo>
                <a:cubicBezTo>
                  <a:pt x="679604" y="2965165"/>
                  <a:pt x="679604" y="2965165"/>
                  <a:pt x="679604" y="2965165"/>
                </a:cubicBezTo>
                <a:cubicBezTo>
                  <a:pt x="679604" y="2965165"/>
                  <a:pt x="679604" y="2965165"/>
                  <a:pt x="675101" y="2966128"/>
                </a:cubicBezTo>
                <a:cubicBezTo>
                  <a:pt x="676063" y="2970632"/>
                  <a:pt x="676063" y="2970632"/>
                  <a:pt x="676063" y="2970632"/>
                </a:cubicBezTo>
                <a:cubicBezTo>
                  <a:pt x="677026" y="2975136"/>
                  <a:pt x="677026" y="2975136"/>
                  <a:pt x="677026" y="2975136"/>
                </a:cubicBezTo>
                <a:cubicBezTo>
                  <a:pt x="677026" y="2975136"/>
                  <a:pt x="681529" y="2974174"/>
                  <a:pt x="681529" y="2974174"/>
                </a:cubicBezTo>
                <a:cubicBezTo>
                  <a:pt x="677988" y="2979641"/>
                  <a:pt x="678950" y="2984144"/>
                  <a:pt x="679912" y="2988648"/>
                </a:cubicBezTo>
                <a:cubicBezTo>
                  <a:pt x="679912" y="2988648"/>
                  <a:pt x="678950" y="2984144"/>
                  <a:pt x="678950" y="2984144"/>
                </a:cubicBezTo>
                <a:cubicBezTo>
                  <a:pt x="677332" y="2998618"/>
                  <a:pt x="677332" y="2998618"/>
                  <a:pt x="678295" y="3003123"/>
                </a:cubicBezTo>
                <a:cubicBezTo>
                  <a:pt x="679257" y="3007627"/>
                  <a:pt x="680219" y="3012130"/>
                  <a:pt x="681182" y="3016635"/>
                </a:cubicBezTo>
                <a:cubicBezTo>
                  <a:pt x="681182" y="3016635"/>
                  <a:pt x="677640" y="3022102"/>
                  <a:pt x="677640" y="3022102"/>
                </a:cubicBezTo>
                <a:cubicBezTo>
                  <a:pt x="678602" y="3026605"/>
                  <a:pt x="678602" y="3026605"/>
                  <a:pt x="678602" y="3026605"/>
                </a:cubicBezTo>
                <a:cubicBezTo>
                  <a:pt x="678602" y="3026605"/>
                  <a:pt x="674098" y="3027567"/>
                  <a:pt x="675061" y="3032071"/>
                </a:cubicBezTo>
                <a:cubicBezTo>
                  <a:pt x="675061" y="3032071"/>
                  <a:pt x="676023" y="3036576"/>
                  <a:pt x="676023" y="3036576"/>
                </a:cubicBezTo>
                <a:cubicBezTo>
                  <a:pt x="680527" y="3035613"/>
                  <a:pt x="680527" y="3035613"/>
                  <a:pt x="680527" y="3035613"/>
                </a:cubicBezTo>
                <a:cubicBezTo>
                  <a:pt x="683413" y="3049126"/>
                  <a:pt x="681797" y="3063600"/>
                  <a:pt x="689187" y="3076150"/>
                </a:cubicBezTo>
                <a:cubicBezTo>
                  <a:pt x="688225" y="3071645"/>
                  <a:pt x="688225" y="3071645"/>
                  <a:pt x="683721" y="3072608"/>
                </a:cubicBezTo>
                <a:cubicBezTo>
                  <a:pt x="682759" y="3068104"/>
                  <a:pt x="682759" y="3068104"/>
                  <a:pt x="679217" y="3073570"/>
                </a:cubicBezTo>
                <a:cubicBezTo>
                  <a:pt x="680179" y="3078074"/>
                  <a:pt x="681142" y="3082578"/>
                  <a:pt x="681142" y="3082578"/>
                </a:cubicBezTo>
                <a:cubicBezTo>
                  <a:pt x="682104" y="3087082"/>
                  <a:pt x="682104" y="3087082"/>
                  <a:pt x="682104" y="3087082"/>
                </a:cubicBezTo>
                <a:cubicBezTo>
                  <a:pt x="675982" y="3102520"/>
                  <a:pt x="692382" y="3113145"/>
                  <a:pt x="682718" y="3134047"/>
                </a:cubicBezTo>
                <a:cubicBezTo>
                  <a:pt x="687222" y="3133085"/>
                  <a:pt x="687222" y="3133085"/>
                  <a:pt x="687222" y="3133085"/>
                </a:cubicBezTo>
                <a:cubicBezTo>
                  <a:pt x="682718" y="3134047"/>
                  <a:pt x="682718" y="3134047"/>
                  <a:pt x="683680" y="3138551"/>
                </a:cubicBezTo>
                <a:cubicBezTo>
                  <a:pt x="684642" y="3143056"/>
                  <a:pt x="684642" y="3143056"/>
                  <a:pt x="684642" y="3143056"/>
                </a:cubicBezTo>
                <a:cubicBezTo>
                  <a:pt x="687529" y="3156568"/>
                  <a:pt x="690416" y="3170080"/>
                  <a:pt x="690416" y="3170080"/>
                </a:cubicBezTo>
                <a:cubicBezTo>
                  <a:pt x="689203" y="3180936"/>
                  <a:pt x="691261" y="3169900"/>
                  <a:pt x="694395" y="3173203"/>
                </a:cubicBezTo>
                <a:lnTo>
                  <a:pt x="697712" y="3182366"/>
                </a:lnTo>
                <a:lnTo>
                  <a:pt x="697129" y="3182651"/>
                </a:lnTo>
                <a:lnTo>
                  <a:pt x="691373" y="3182827"/>
                </a:lnTo>
                <a:cubicBezTo>
                  <a:pt x="689925" y="3184314"/>
                  <a:pt x="689280" y="3186806"/>
                  <a:pt x="689762" y="3189059"/>
                </a:cubicBezTo>
                <a:cubicBezTo>
                  <a:pt x="692495" y="3190829"/>
                  <a:pt x="694910" y="3185604"/>
                  <a:pt x="696682" y="3182870"/>
                </a:cubicBezTo>
                <a:lnTo>
                  <a:pt x="697129" y="3182651"/>
                </a:lnTo>
                <a:lnTo>
                  <a:pt x="697807" y="3182630"/>
                </a:lnTo>
                <a:lnTo>
                  <a:pt x="697712" y="3182366"/>
                </a:lnTo>
                <a:lnTo>
                  <a:pt x="698813" y="3181826"/>
                </a:lnTo>
                <a:cubicBezTo>
                  <a:pt x="699335" y="3182893"/>
                  <a:pt x="699655" y="3185767"/>
                  <a:pt x="699731" y="3191637"/>
                </a:cubicBezTo>
                <a:cubicBezTo>
                  <a:pt x="695227" y="3192600"/>
                  <a:pt x="695227" y="3192600"/>
                  <a:pt x="696189" y="3197104"/>
                </a:cubicBezTo>
                <a:cubicBezTo>
                  <a:pt x="696189" y="3197104"/>
                  <a:pt x="697152" y="3201608"/>
                  <a:pt x="697152" y="3201608"/>
                </a:cubicBezTo>
                <a:cubicBezTo>
                  <a:pt x="693610" y="3207074"/>
                  <a:pt x="693610" y="3207074"/>
                  <a:pt x="693610" y="3207074"/>
                </a:cubicBezTo>
                <a:cubicBezTo>
                  <a:pt x="694573" y="3211578"/>
                  <a:pt x="694573" y="3211578"/>
                  <a:pt x="694573" y="3211578"/>
                </a:cubicBezTo>
                <a:cubicBezTo>
                  <a:pt x="694573" y="3211578"/>
                  <a:pt x="695535" y="3216083"/>
                  <a:pt x="696497" y="3220587"/>
                </a:cubicBezTo>
                <a:cubicBezTo>
                  <a:pt x="696497" y="3220587"/>
                  <a:pt x="697460" y="3225091"/>
                  <a:pt x="698422" y="3229595"/>
                </a:cubicBezTo>
                <a:cubicBezTo>
                  <a:pt x="693918" y="3230557"/>
                  <a:pt x="694880" y="3235061"/>
                  <a:pt x="695842" y="3239565"/>
                </a:cubicBezTo>
                <a:cubicBezTo>
                  <a:pt x="692300" y="3245032"/>
                  <a:pt x="692300" y="3245032"/>
                  <a:pt x="693262" y="3249536"/>
                </a:cubicBezTo>
                <a:cubicBezTo>
                  <a:pt x="693262" y="3249536"/>
                  <a:pt x="694224" y="3254039"/>
                  <a:pt x="694224" y="3254039"/>
                </a:cubicBezTo>
                <a:cubicBezTo>
                  <a:pt x="694224" y="3254039"/>
                  <a:pt x="695187" y="3258543"/>
                  <a:pt x="695187" y="3258543"/>
                </a:cubicBezTo>
                <a:cubicBezTo>
                  <a:pt x="690683" y="3259506"/>
                  <a:pt x="690683" y="3259506"/>
                  <a:pt x="690683" y="3259506"/>
                </a:cubicBezTo>
                <a:cubicBezTo>
                  <a:pt x="690683" y="3259506"/>
                  <a:pt x="690683" y="3259506"/>
                  <a:pt x="687141" y="3264972"/>
                </a:cubicBezTo>
                <a:cubicBezTo>
                  <a:pt x="688103" y="3269476"/>
                  <a:pt x="688103" y="3269476"/>
                  <a:pt x="688103" y="3269476"/>
                </a:cubicBezTo>
                <a:cubicBezTo>
                  <a:pt x="693569" y="3273018"/>
                  <a:pt x="693569" y="3273018"/>
                  <a:pt x="693569" y="3273018"/>
                </a:cubicBezTo>
                <a:cubicBezTo>
                  <a:pt x="694532" y="3277522"/>
                  <a:pt x="694532" y="3277522"/>
                  <a:pt x="694532" y="3277522"/>
                </a:cubicBezTo>
                <a:cubicBezTo>
                  <a:pt x="694532" y="3277522"/>
                  <a:pt x="695494" y="3282027"/>
                  <a:pt x="695494" y="3282027"/>
                </a:cubicBezTo>
                <a:cubicBezTo>
                  <a:pt x="696456" y="3286530"/>
                  <a:pt x="697419" y="3291034"/>
                  <a:pt x="698381" y="3295539"/>
                </a:cubicBezTo>
                <a:cubicBezTo>
                  <a:pt x="695802" y="3305508"/>
                  <a:pt x="696764" y="3310013"/>
                  <a:pt x="696764" y="3310013"/>
                </a:cubicBezTo>
                <a:cubicBezTo>
                  <a:pt x="697726" y="3314516"/>
                  <a:pt x="697726" y="3314516"/>
                  <a:pt x="697726" y="3314516"/>
                </a:cubicBezTo>
                <a:cubicBezTo>
                  <a:pt x="698689" y="3319021"/>
                  <a:pt x="698689" y="3319021"/>
                  <a:pt x="699651" y="3323525"/>
                </a:cubicBezTo>
                <a:cubicBezTo>
                  <a:pt x="699651" y="3323525"/>
                  <a:pt x="699651" y="3323525"/>
                  <a:pt x="704154" y="3322563"/>
                </a:cubicBezTo>
                <a:cubicBezTo>
                  <a:pt x="700613" y="3328029"/>
                  <a:pt x="700613" y="3328029"/>
                  <a:pt x="700613" y="3328029"/>
                </a:cubicBezTo>
                <a:cubicBezTo>
                  <a:pt x="700613" y="3328029"/>
                  <a:pt x="701575" y="3332533"/>
                  <a:pt x="702538" y="3337037"/>
                </a:cubicBezTo>
                <a:cubicBezTo>
                  <a:pt x="707349" y="3359557"/>
                  <a:pt x="712815" y="3363099"/>
                  <a:pt x="711198" y="3377573"/>
                </a:cubicBezTo>
                <a:cubicBezTo>
                  <a:pt x="706694" y="3378535"/>
                  <a:pt x="707656" y="3383040"/>
                  <a:pt x="707656" y="3383040"/>
                </a:cubicBezTo>
                <a:cubicBezTo>
                  <a:pt x="707656" y="3383040"/>
                  <a:pt x="708618" y="3387543"/>
                  <a:pt x="708618" y="3387543"/>
                </a:cubicBezTo>
                <a:cubicBezTo>
                  <a:pt x="713122" y="3386581"/>
                  <a:pt x="713122" y="3386581"/>
                  <a:pt x="713122" y="3386581"/>
                </a:cubicBezTo>
                <a:cubicBezTo>
                  <a:pt x="710543" y="3396552"/>
                  <a:pt x="712467" y="3405560"/>
                  <a:pt x="713430" y="3410064"/>
                </a:cubicBezTo>
                <a:cubicBezTo>
                  <a:pt x="714392" y="3414569"/>
                  <a:pt x="714392" y="3414569"/>
                  <a:pt x="714392" y="3414569"/>
                </a:cubicBezTo>
                <a:cubicBezTo>
                  <a:pt x="715354" y="3419072"/>
                  <a:pt x="715354" y="3419072"/>
                  <a:pt x="719858" y="3418109"/>
                </a:cubicBezTo>
                <a:cubicBezTo>
                  <a:pt x="722745" y="3431621"/>
                  <a:pt x="724670" y="3440630"/>
                  <a:pt x="722090" y="3450600"/>
                </a:cubicBezTo>
                <a:cubicBezTo>
                  <a:pt x="726594" y="3449638"/>
                  <a:pt x="726594" y="3449638"/>
                  <a:pt x="726594" y="3449638"/>
                </a:cubicBezTo>
                <a:cubicBezTo>
                  <a:pt x="730443" y="3467654"/>
                  <a:pt x="730443" y="3467654"/>
                  <a:pt x="730443" y="3467654"/>
                </a:cubicBezTo>
                <a:cubicBezTo>
                  <a:pt x="730443" y="3467654"/>
                  <a:pt x="730443" y="3467654"/>
                  <a:pt x="726902" y="3473121"/>
                </a:cubicBezTo>
                <a:cubicBezTo>
                  <a:pt x="724977" y="3464112"/>
                  <a:pt x="719510" y="3460571"/>
                  <a:pt x="716932" y="3470541"/>
                </a:cubicBezTo>
                <a:cubicBezTo>
                  <a:pt x="724977" y="3464112"/>
                  <a:pt x="725284" y="3487595"/>
                  <a:pt x="729788" y="3486633"/>
                </a:cubicBezTo>
                <a:cubicBezTo>
                  <a:pt x="738449" y="3527169"/>
                  <a:pt x="736524" y="3518161"/>
                  <a:pt x="749689" y="3557735"/>
                </a:cubicBezTo>
                <a:cubicBezTo>
                  <a:pt x="749689" y="3557735"/>
                  <a:pt x="745185" y="3558698"/>
                  <a:pt x="745185" y="3558698"/>
                </a:cubicBezTo>
                <a:cubicBezTo>
                  <a:pt x="746147" y="3563202"/>
                  <a:pt x="746147" y="3563202"/>
                  <a:pt x="747109" y="3567705"/>
                </a:cubicBezTo>
                <a:cubicBezTo>
                  <a:pt x="752883" y="3594729"/>
                  <a:pt x="754807" y="3603738"/>
                  <a:pt x="758656" y="3621755"/>
                </a:cubicBezTo>
                <a:cubicBezTo>
                  <a:pt x="758656" y="3621755"/>
                  <a:pt x="758656" y="3621755"/>
                  <a:pt x="759619" y="3626258"/>
                </a:cubicBezTo>
                <a:cubicBezTo>
                  <a:pt x="759619" y="3626258"/>
                  <a:pt x="759619" y="3626258"/>
                  <a:pt x="760581" y="3630762"/>
                </a:cubicBezTo>
                <a:cubicBezTo>
                  <a:pt x="762812" y="3663253"/>
                  <a:pt x="765085" y="3629800"/>
                  <a:pt x="773438" y="3646854"/>
                </a:cubicBezTo>
                <a:cubicBezTo>
                  <a:pt x="768934" y="3647816"/>
                  <a:pt x="762812" y="3663253"/>
                  <a:pt x="770859" y="3656824"/>
                </a:cubicBezTo>
                <a:cubicBezTo>
                  <a:pt x="771821" y="3661329"/>
                  <a:pt x="771821" y="3661329"/>
                  <a:pt x="771821" y="3661329"/>
                </a:cubicBezTo>
                <a:cubicBezTo>
                  <a:pt x="771821" y="3661329"/>
                  <a:pt x="771821" y="3661329"/>
                  <a:pt x="772783" y="3665832"/>
                </a:cubicBezTo>
                <a:cubicBezTo>
                  <a:pt x="768279" y="3666794"/>
                  <a:pt x="773745" y="3670336"/>
                  <a:pt x="773745" y="3670336"/>
                </a:cubicBezTo>
                <a:cubicBezTo>
                  <a:pt x="777595" y="3688353"/>
                  <a:pt x="773090" y="3689315"/>
                  <a:pt x="768586" y="3690277"/>
                </a:cubicBezTo>
                <a:cubicBezTo>
                  <a:pt x="772435" y="3708294"/>
                  <a:pt x="782406" y="3710872"/>
                  <a:pt x="779826" y="3720843"/>
                </a:cubicBezTo>
                <a:cubicBezTo>
                  <a:pt x="786255" y="3728889"/>
                  <a:pt x="789142" y="3742401"/>
                  <a:pt x="798149" y="3740476"/>
                </a:cubicBezTo>
                <a:cubicBezTo>
                  <a:pt x="795570" y="3750447"/>
                  <a:pt x="803923" y="3767501"/>
                  <a:pt x="793953" y="3764922"/>
                </a:cubicBezTo>
                <a:cubicBezTo>
                  <a:pt x="802306" y="3781975"/>
                  <a:pt x="802961" y="3762997"/>
                  <a:pt x="803268" y="3786479"/>
                </a:cubicBezTo>
                <a:cubicBezTo>
                  <a:pt x="804230" y="3790984"/>
                  <a:pt x="809697" y="3794526"/>
                  <a:pt x="815163" y="3798067"/>
                </a:cubicBezTo>
                <a:cubicBezTo>
                  <a:pt x="804230" y="3790984"/>
                  <a:pt x="818357" y="3835062"/>
                  <a:pt x="832177" y="3855657"/>
                </a:cubicBezTo>
                <a:cubicBezTo>
                  <a:pt x="829598" y="3865628"/>
                  <a:pt x="828635" y="3861124"/>
                  <a:pt x="823168" y="3857582"/>
                </a:cubicBezTo>
                <a:cubicBezTo>
                  <a:pt x="829598" y="3865628"/>
                  <a:pt x="830560" y="3870131"/>
                  <a:pt x="835064" y="3869169"/>
                </a:cubicBezTo>
                <a:cubicBezTo>
                  <a:pt x="827018" y="3875598"/>
                  <a:pt x="836026" y="3873673"/>
                  <a:pt x="834409" y="3888148"/>
                </a:cubicBezTo>
                <a:cubicBezTo>
                  <a:pt x="840837" y="3896193"/>
                  <a:pt x="837951" y="3882681"/>
                  <a:pt x="849190" y="3913248"/>
                </a:cubicBezTo>
                <a:lnTo>
                  <a:pt x="845537" y="3910175"/>
                </a:lnTo>
                <a:lnTo>
                  <a:pt x="841800" y="3900698"/>
                </a:lnTo>
                <a:cubicBezTo>
                  <a:pt x="842281" y="3902950"/>
                  <a:pt x="843003" y="3906328"/>
                  <a:pt x="844166" y="3909023"/>
                </a:cubicBezTo>
                <a:lnTo>
                  <a:pt x="845537" y="3910175"/>
                </a:lnTo>
                <a:lnTo>
                  <a:pt x="852077" y="3926760"/>
                </a:lnTo>
                <a:cubicBezTo>
                  <a:pt x="846611" y="3923218"/>
                  <a:pt x="842107" y="3924181"/>
                  <a:pt x="838565" y="3929646"/>
                </a:cubicBezTo>
                <a:cubicBezTo>
                  <a:pt x="827325" y="3899080"/>
                  <a:pt x="824438" y="3885568"/>
                  <a:pt x="808694" y="3855965"/>
                </a:cubicBezTo>
                <a:cubicBezTo>
                  <a:pt x="800649" y="3862393"/>
                  <a:pt x="792295" y="3845339"/>
                  <a:pt x="782980" y="3823781"/>
                </a:cubicBezTo>
                <a:cubicBezTo>
                  <a:pt x="776551" y="3815736"/>
                  <a:pt x="775588" y="3811232"/>
                  <a:pt x="773664" y="3802224"/>
                </a:cubicBezTo>
                <a:cubicBezTo>
                  <a:pt x="772702" y="3797720"/>
                  <a:pt x="770777" y="3788711"/>
                  <a:pt x="769815" y="3784208"/>
                </a:cubicBezTo>
                <a:cubicBezTo>
                  <a:pt x="766274" y="3789673"/>
                  <a:pt x="761154" y="3743671"/>
                  <a:pt x="756958" y="3768116"/>
                </a:cubicBezTo>
                <a:lnTo>
                  <a:pt x="750222" y="3736587"/>
                </a:lnTo>
                <a:cubicBezTo>
                  <a:pt x="744449" y="3709563"/>
                  <a:pt x="760192" y="3739167"/>
                  <a:pt x="751840" y="3722113"/>
                </a:cubicBezTo>
                <a:cubicBezTo>
                  <a:pt x="750877" y="3717608"/>
                  <a:pt x="749915" y="3713105"/>
                  <a:pt x="748953" y="3708601"/>
                </a:cubicBezTo>
                <a:cubicBezTo>
                  <a:pt x="748953" y="3708601"/>
                  <a:pt x="747991" y="3704096"/>
                  <a:pt x="747991" y="3704096"/>
                </a:cubicBezTo>
                <a:cubicBezTo>
                  <a:pt x="747991" y="3704096"/>
                  <a:pt x="747991" y="3704096"/>
                  <a:pt x="747028" y="3699593"/>
                </a:cubicBezTo>
                <a:cubicBezTo>
                  <a:pt x="747991" y="3704096"/>
                  <a:pt x="747991" y="3704096"/>
                  <a:pt x="752494" y="3703134"/>
                </a:cubicBezTo>
                <a:cubicBezTo>
                  <a:pt x="744142" y="3686081"/>
                  <a:pt x="744142" y="3686081"/>
                  <a:pt x="744142" y="3686081"/>
                </a:cubicBezTo>
                <a:cubicBezTo>
                  <a:pt x="747683" y="3680614"/>
                  <a:pt x="747683" y="3680614"/>
                  <a:pt x="747683" y="3680614"/>
                </a:cubicBezTo>
                <a:cubicBezTo>
                  <a:pt x="747683" y="3680614"/>
                  <a:pt x="747683" y="3680614"/>
                  <a:pt x="746720" y="3676110"/>
                </a:cubicBezTo>
                <a:cubicBezTo>
                  <a:pt x="745758" y="3671606"/>
                  <a:pt x="745758" y="3671606"/>
                  <a:pt x="745758" y="3671606"/>
                </a:cubicBezTo>
                <a:cubicBezTo>
                  <a:pt x="744796" y="3667102"/>
                  <a:pt x="740292" y="3668064"/>
                  <a:pt x="740292" y="3668064"/>
                </a:cubicBezTo>
                <a:cubicBezTo>
                  <a:pt x="739984" y="3644582"/>
                  <a:pt x="735481" y="3645544"/>
                  <a:pt x="734519" y="3641040"/>
                </a:cubicBezTo>
                <a:cubicBezTo>
                  <a:pt x="734519" y="3641040"/>
                  <a:pt x="729052" y="3637498"/>
                  <a:pt x="729052" y="3637498"/>
                </a:cubicBezTo>
                <a:cubicBezTo>
                  <a:pt x="726165" y="3623986"/>
                  <a:pt x="727783" y="3609512"/>
                  <a:pt x="723279" y="3610474"/>
                </a:cubicBezTo>
                <a:cubicBezTo>
                  <a:pt x="722316" y="3605970"/>
                  <a:pt x="722316" y="3605970"/>
                  <a:pt x="722316" y="3605970"/>
                </a:cubicBezTo>
                <a:cubicBezTo>
                  <a:pt x="722316" y="3605970"/>
                  <a:pt x="721354" y="3601465"/>
                  <a:pt x="721354" y="3601465"/>
                </a:cubicBezTo>
                <a:cubicBezTo>
                  <a:pt x="717812" y="3606932"/>
                  <a:pt x="717812" y="3606932"/>
                  <a:pt x="717812" y="3606932"/>
                </a:cubicBezTo>
                <a:cubicBezTo>
                  <a:pt x="722972" y="3586991"/>
                  <a:pt x="710769" y="3551922"/>
                  <a:pt x="707227" y="3557387"/>
                </a:cubicBezTo>
                <a:cubicBezTo>
                  <a:pt x="712694" y="3560929"/>
                  <a:pt x="709152" y="3566396"/>
                  <a:pt x="710114" y="3570900"/>
                </a:cubicBezTo>
                <a:cubicBezTo>
                  <a:pt x="708190" y="3561892"/>
                  <a:pt x="702723" y="3558350"/>
                  <a:pt x="702723" y="3558350"/>
                </a:cubicBezTo>
                <a:cubicBezTo>
                  <a:pt x="705610" y="3571863"/>
                  <a:pt x="705610" y="3571863"/>
                  <a:pt x="705610" y="3571863"/>
                </a:cubicBezTo>
                <a:cubicBezTo>
                  <a:pt x="705610" y="3571863"/>
                  <a:pt x="701106" y="3572825"/>
                  <a:pt x="700144" y="3568320"/>
                </a:cubicBezTo>
                <a:cubicBezTo>
                  <a:pt x="696602" y="3573787"/>
                  <a:pt x="697564" y="3578290"/>
                  <a:pt x="702068" y="3577328"/>
                </a:cubicBezTo>
                <a:cubicBezTo>
                  <a:pt x="702068" y="3577328"/>
                  <a:pt x="702068" y="3577328"/>
                  <a:pt x="703031" y="3581832"/>
                </a:cubicBezTo>
                <a:cubicBezTo>
                  <a:pt x="696909" y="3597269"/>
                  <a:pt x="688863" y="3603698"/>
                  <a:pt x="695599" y="3635226"/>
                </a:cubicBezTo>
                <a:cubicBezTo>
                  <a:pt x="696561" y="3639730"/>
                  <a:pt x="696561" y="3639730"/>
                  <a:pt x="697524" y="3644234"/>
                </a:cubicBezTo>
                <a:cubicBezTo>
                  <a:pt x="692057" y="3640692"/>
                  <a:pt x="692057" y="3640692"/>
                  <a:pt x="687553" y="3641655"/>
                </a:cubicBezTo>
                <a:cubicBezTo>
                  <a:pt x="686591" y="3637151"/>
                  <a:pt x="686591" y="3637151"/>
                  <a:pt x="685628" y="3632647"/>
                </a:cubicBezTo>
                <a:cubicBezTo>
                  <a:pt x="681125" y="3633609"/>
                  <a:pt x="680163" y="3629105"/>
                  <a:pt x="681125" y="3633609"/>
                </a:cubicBezTo>
                <a:cubicBezTo>
                  <a:pt x="681125" y="3633609"/>
                  <a:pt x="682087" y="3638113"/>
                  <a:pt x="682087" y="3638113"/>
                </a:cubicBezTo>
                <a:cubicBezTo>
                  <a:pt x="670847" y="3607547"/>
                  <a:pt x="672465" y="3593073"/>
                  <a:pt x="660262" y="3558002"/>
                </a:cubicBezTo>
                <a:cubicBezTo>
                  <a:pt x="665729" y="3561544"/>
                  <a:pt x="666691" y="3566048"/>
                  <a:pt x="665729" y="3561544"/>
                </a:cubicBezTo>
                <a:cubicBezTo>
                  <a:pt x="665729" y="3561544"/>
                  <a:pt x="669270" y="3556078"/>
                  <a:pt x="669270" y="3556078"/>
                </a:cubicBezTo>
                <a:lnTo>
                  <a:pt x="671194" y="3565085"/>
                </a:lnTo>
                <a:cubicBezTo>
                  <a:pt x="670887" y="3541603"/>
                  <a:pt x="668001" y="3528091"/>
                  <a:pt x="660609" y="3515542"/>
                </a:cubicBezTo>
                <a:cubicBezTo>
                  <a:pt x="660609" y="3515542"/>
                  <a:pt x="660609" y="3515542"/>
                  <a:pt x="665114" y="3514579"/>
                </a:cubicBezTo>
                <a:lnTo>
                  <a:pt x="664152" y="3510075"/>
                </a:lnTo>
                <a:cubicBezTo>
                  <a:pt x="663189" y="3505570"/>
                  <a:pt x="663189" y="3505570"/>
                  <a:pt x="662227" y="3501067"/>
                </a:cubicBezTo>
                <a:cubicBezTo>
                  <a:pt x="655798" y="3493021"/>
                  <a:pt x="656454" y="3474043"/>
                  <a:pt x="655491" y="3469539"/>
                </a:cubicBezTo>
                <a:cubicBezTo>
                  <a:pt x="655491" y="3469539"/>
                  <a:pt x="654529" y="3465034"/>
                  <a:pt x="654529" y="3465034"/>
                </a:cubicBezTo>
                <a:cubicBezTo>
                  <a:pt x="653567" y="3460530"/>
                  <a:pt x="653567" y="3460530"/>
                  <a:pt x="653567" y="3460530"/>
                </a:cubicBezTo>
                <a:cubicBezTo>
                  <a:pt x="646175" y="3447980"/>
                  <a:pt x="644906" y="3419994"/>
                  <a:pt x="639439" y="3416453"/>
                </a:cubicBezTo>
                <a:cubicBezTo>
                  <a:pt x="639439" y="3416453"/>
                  <a:pt x="638477" y="3411948"/>
                  <a:pt x="638477" y="3411948"/>
                </a:cubicBezTo>
                <a:cubicBezTo>
                  <a:pt x="638477" y="3411948"/>
                  <a:pt x="637515" y="3407444"/>
                  <a:pt x="637515" y="3407444"/>
                </a:cubicBezTo>
                <a:cubicBezTo>
                  <a:pt x="636552" y="3402940"/>
                  <a:pt x="635590" y="3398436"/>
                  <a:pt x="635590" y="3398436"/>
                </a:cubicBezTo>
                <a:cubicBezTo>
                  <a:pt x="631087" y="3399398"/>
                  <a:pt x="631087" y="3399398"/>
                  <a:pt x="633012" y="3408406"/>
                </a:cubicBezTo>
                <a:cubicBezTo>
                  <a:pt x="633012" y="3408406"/>
                  <a:pt x="628507" y="3409369"/>
                  <a:pt x="629469" y="3413873"/>
                </a:cubicBezTo>
                <a:cubicBezTo>
                  <a:pt x="632049" y="3403902"/>
                  <a:pt x="626583" y="3400361"/>
                  <a:pt x="625620" y="3395856"/>
                </a:cubicBezTo>
                <a:cubicBezTo>
                  <a:pt x="630125" y="3394894"/>
                  <a:pt x="630125" y="3394894"/>
                  <a:pt x="630125" y="3394894"/>
                </a:cubicBezTo>
                <a:cubicBezTo>
                  <a:pt x="630125" y="3394894"/>
                  <a:pt x="629163" y="3390391"/>
                  <a:pt x="629163" y="3390391"/>
                </a:cubicBezTo>
                <a:cubicBezTo>
                  <a:pt x="628200" y="3385887"/>
                  <a:pt x="628200" y="3385887"/>
                  <a:pt x="628200" y="3385887"/>
                </a:cubicBezTo>
                <a:cubicBezTo>
                  <a:pt x="623696" y="3386849"/>
                  <a:pt x="623696" y="3386849"/>
                  <a:pt x="623696" y="3386849"/>
                </a:cubicBezTo>
                <a:cubicBezTo>
                  <a:pt x="619847" y="3368832"/>
                  <a:pt x="625314" y="3372374"/>
                  <a:pt x="627892" y="3362404"/>
                </a:cubicBezTo>
                <a:cubicBezTo>
                  <a:pt x="623389" y="3363366"/>
                  <a:pt x="620502" y="3349854"/>
                  <a:pt x="615998" y="3350816"/>
                </a:cubicBezTo>
                <a:cubicBezTo>
                  <a:pt x="623389" y="3363366"/>
                  <a:pt x="610839" y="3370757"/>
                  <a:pt x="618229" y="3383307"/>
                </a:cubicBezTo>
                <a:cubicBezTo>
                  <a:pt x="620809" y="3373337"/>
                  <a:pt x="621771" y="3377840"/>
                  <a:pt x="623696" y="3386849"/>
                </a:cubicBezTo>
                <a:cubicBezTo>
                  <a:pt x="619192" y="3387811"/>
                  <a:pt x="619192" y="3387811"/>
                  <a:pt x="619192" y="3387811"/>
                </a:cubicBezTo>
                <a:cubicBezTo>
                  <a:pt x="619192" y="3387811"/>
                  <a:pt x="619192" y="3387811"/>
                  <a:pt x="620154" y="3392315"/>
                </a:cubicBezTo>
                <a:cubicBezTo>
                  <a:pt x="620154" y="3392315"/>
                  <a:pt x="621116" y="3396819"/>
                  <a:pt x="621116" y="3396819"/>
                </a:cubicBezTo>
                <a:cubicBezTo>
                  <a:pt x="625620" y="3395856"/>
                  <a:pt x="625620" y="3395856"/>
                  <a:pt x="625620" y="3395856"/>
                </a:cubicBezTo>
                <a:cubicBezTo>
                  <a:pt x="628354" y="3397627"/>
                  <a:pt x="628190" y="3402373"/>
                  <a:pt x="628026" y="3407116"/>
                </a:cubicBezTo>
                <a:lnTo>
                  <a:pt x="629469" y="3413873"/>
                </a:lnTo>
                <a:lnTo>
                  <a:pt x="630432" y="3418377"/>
                </a:lnTo>
                <a:cubicBezTo>
                  <a:pt x="625927" y="3419340"/>
                  <a:pt x="625927" y="3419340"/>
                  <a:pt x="625927" y="3419340"/>
                </a:cubicBezTo>
                <a:cubicBezTo>
                  <a:pt x="625927" y="3419340"/>
                  <a:pt x="625927" y="3419340"/>
                  <a:pt x="626889" y="3423843"/>
                </a:cubicBezTo>
                <a:cubicBezTo>
                  <a:pt x="627852" y="3428347"/>
                  <a:pt x="627852" y="3428347"/>
                  <a:pt x="627852" y="3428347"/>
                </a:cubicBezTo>
                <a:cubicBezTo>
                  <a:pt x="631047" y="3465341"/>
                  <a:pt x="646135" y="3513924"/>
                  <a:pt x="654488" y="3530978"/>
                </a:cubicBezTo>
                <a:cubicBezTo>
                  <a:pt x="654488" y="3530978"/>
                  <a:pt x="654488" y="3530978"/>
                  <a:pt x="649984" y="3531940"/>
                </a:cubicBezTo>
                <a:cubicBezTo>
                  <a:pt x="649984" y="3531940"/>
                  <a:pt x="650946" y="3536445"/>
                  <a:pt x="651908" y="3540948"/>
                </a:cubicBezTo>
                <a:cubicBezTo>
                  <a:pt x="661224" y="3562507"/>
                  <a:pt x="654795" y="3554460"/>
                  <a:pt x="655758" y="3558965"/>
                </a:cubicBezTo>
                <a:cubicBezTo>
                  <a:pt x="663149" y="3571514"/>
                  <a:pt x="675658" y="3630067"/>
                  <a:pt x="671154" y="3631029"/>
                </a:cubicBezTo>
                <a:cubicBezTo>
                  <a:pt x="680470" y="3652588"/>
                  <a:pt x="676927" y="3658053"/>
                  <a:pt x="691054" y="3702132"/>
                </a:cubicBezTo>
                <a:cubicBezTo>
                  <a:pt x="693941" y="3715644"/>
                  <a:pt x="692324" y="3730118"/>
                  <a:pt x="695211" y="3743630"/>
                </a:cubicBezTo>
                <a:cubicBezTo>
                  <a:pt x="692632" y="3753601"/>
                  <a:pt x="687165" y="3750059"/>
                  <a:pt x="689090" y="3759068"/>
                </a:cubicBezTo>
                <a:cubicBezTo>
                  <a:pt x="685855" y="3788016"/>
                  <a:pt x="699019" y="3827590"/>
                  <a:pt x="700289" y="3855577"/>
                </a:cubicBezTo>
                <a:cubicBezTo>
                  <a:pt x="701251" y="3860081"/>
                  <a:pt x="694823" y="3852035"/>
                  <a:pt x="693861" y="3847531"/>
                </a:cubicBezTo>
                <a:cubicBezTo>
                  <a:pt x="692243" y="3862005"/>
                  <a:pt x="703791" y="3916054"/>
                  <a:pt x="687392" y="3905429"/>
                </a:cubicBezTo>
                <a:cubicBezTo>
                  <a:pt x="680963" y="3897383"/>
                  <a:pt x="680963" y="3897383"/>
                  <a:pt x="680963" y="3897383"/>
                </a:cubicBezTo>
                <a:cubicBezTo>
                  <a:pt x="682887" y="3906391"/>
                  <a:pt x="682887" y="3906391"/>
                  <a:pt x="682887" y="3906391"/>
                </a:cubicBezTo>
                <a:cubicBezTo>
                  <a:pt x="670993" y="3894803"/>
                  <a:pt x="666181" y="3872282"/>
                  <a:pt x="655904" y="3846221"/>
                </a:cubicBezTo>
                <a:cubicBezTo>
                  <a:pt x="653017" y="3832709"/>
                  <a:pt x="650130" y="3819197"/>
                  <a:pt x="647550" y="3829168"/>
                </a:cubicBezTo>
                <a:cubicBezTo>
                  <a:pt x="646588" y="3824663"/>
                  <a:pt x="646588" y="3824663"/>
                  <a:pt x="646588" y="3824663"/>
                </a:cubicBezTo>
                <a:cubicBezTo>
                  <a:pt x="642083" y="3825626"/>
                  <a:pt x="642083" y="3825626"/>
                  <a:pt x="642083" y="3825626"/>
                </a:cubicBezTo>
                <a:cubicBezTo>
                  <a:pt x="633076" y="3827550"/>
                  <a:pt x="639197" y="3812114"/>
                  <a:pt x="637272" y="3803105"/>
                </a:cubicBezTo>
                <a:cubicBezTo>
                  <a:pt x="634693" y="3813076"/>
                  <a:pt x="625377" y="3791517"/>
                  <a:pt x="628264" y="3805029"/>
                </a:cubicBezTo>
                <a:cubicBezTo>
                  <a:pt x="633731" y="3808571"/>
                  <a:pt x="635655" y="3817579"/>
                  <a:pt x="631151" y="3818541"/>
                </a:cubicBezTo>
                <a:cubicBezTo>
                  <a:pt x="636618" y="3822083"/>
                  <a:pt x="638542" y="3831092"/>
                  <a:pt x="641429" y="3844604"/>
                </a:cubicBezTo>
                <a:cubicBezTo>
                  <a:pt x="630803" y="3861003"/>
                  <a:pt x="638809" y="3920518"/>
                  <a:pt x="653897" y="3969100"/>
                </a:cubicBezTo>
                <a:cubicBezTo>
                  <a:pt x="650356" y="3974566"/>
                  <a:pt x="650356" y="3974566"/>
                  <a:pt x="646814" y="3980033"/>
                </a:cubicBezTo>
                <a:cubicBezTo>
                  <a:pt x="641347" y="3976491"/>
                  <a:pt x="640385" y="3971986"/>
                  <a:pt x="639423" y="3967483"/>
                </a:cubicBezTo>
                <a:cubicBezTo>
                  <a:pt x="639423" y="3967483"/>
                  <a:pt x="638461" y="3962979"/>
                  <a:pt x="638461" y="3962979"/>
                </a:cubicBezTo>
                <a:cubicBezTo>
                  <a:pt x="638461" y="3962979"/>
                  <a:pt x="632995" y="3959436"/>
                  <a:pt x="632995" y="3959436"/>
                </a:cubicBezTo>
                <a:cubicBezTo>
                  <a:pt x="632995" y="3959436"/>
                  <a:pt x="632995" y="3959436"/>
                  <a:pt x="633958" y="3963941"/>
                </a:cubicBezTo>
                <a:cubicBezTo>
                  <a:pt x="633958" y="3963941"/>
                  <a:pt x="634920" y="3968445"/>
                  <a:pt x="634920" y="3968445"/>
                </a:cubicBezTo>
                <a:cubicBezTo>
                  <a:pt x="634920" y="3968445"/>
                  <a:pt x="629453" y="3964903"/>
                  <a:pt x="628491" y="3960399"/>
                </a:cubicBezTo>
                <a:cubicBezTo>
                  <a:pt x="626566" y="3951391"/>
                  <a:pt x="625604" y="3946887"/>
                  <a:pt x="623679" y="3937879"/>
                </a:cubicBezTo>
                <a:lnTo>
                  <a:pt x="631167" y="3950879"/>
                </a:lnTo>
                <a:lnTo>
                  <a:pt x="632033" y="3954933"/>
                </a:lnTo>
                <a:cubicBezTo>
                  <a:pt x="637979" y="3960727"/>
                  <a:pt x="636373" y="3958715"/>
                  <a:pt x="633038" y="3954129"/>
                </a:cubicBezTo>
                <a:lnTo>
                  <a:pt x="631167" y="3950879"/>
                </a:lnTo>
                <a:lnTo>
                  <a:pt x="629507" y="3943110"/>
                </a:lnTo>
                <a:cubicBezTo>
                  <a:pt x="629146" y="3941420"/>
                  <a:pt x="629146" y="3941420"/>
                  <a:pt x="629146" y="3941420"/>
                </a:cubicBezTo>
                <a:cubicBezTo>
                  <a:pt x="629146" y="3941420"/>
                  <a:pt x="633649" y="3940458"/>
                  <a:pt x="633649" y="3940458"/>
                </a:cubicBezTo>
                <a:cubicBezTo>
                  <a:pt x="633649" y="3940458"/>
                  <a:pt x="633649" y="3940458"/>
                  <a:pt x="632687" y="3935955"/>
                </a:cubicBezTo>
                <a:cubicBezTo>
                  <a:pt x="632687" y="3935955"/>
                  <a:pt x="631725" y="3931450"/>
                  <a:pt x="631725" y="3931450"/>
                </a:cubicBezTo>
                <a:cubicBezTo>
                  <a:pt x="628184" y="3936917"/>
                  <a:pt x="627222" y="3932412"/>
                  <a:pt x="627222" y="3932412"/>
                </a:cubicBezTo>
                <a:cubicBezTo>
                  <a:pt x="626259" y="3927908"/>
                  <a:pt x="625297" y="3923405"/>
                  <a:pt x="620793" y="3924367"/>
                </a:cubicBezTo>
                <a:cubicBezTo>
                  <a:pt x="619830" y="3919863"/>
                  <a:pt x="619830" y="3919863"/>
                  <a:pt x="619830" y="3919863"/>
                </a:cubicBezTo>
                <a:cubicBezTo>
                  <a:pt x="624335" y="3918900"/>
                  <a:pt x="623372" y="3914396"/>
                  <a:pt x="618868" y="3915358"/>
                </a:cubicBezTo>
                <a:cubicBezTo>
                  <a:pt x="617906" y="3910855"/>
                  <a:pt x="615741" y="3900721"/>
                  <a:pt x="614177" y="3893402"/>
                </a:cubicBezTo>
                <a:lnTo>
                  <a:pt x="613094" y="3888334"/>
                </a:lnTo>
                <a:cubicBezTo>
                  <a:pt x="615019" y="3897343"/>
                  <a:pt x="613401" y="3911817"/>
                  <a:pt x="613401" y="3911817"/>
                </a:cubicBezTo>
                <a:cubicBezTo>
                  <a:pt x="610515" y="3898305"/>
                  <a:pt x="603124" y="3885754"/>
                  <a:pt x="600237" y="3872242"/>
                </a:cubicBezTo>
                <a:cubicBezTo>
                  <a:pt x="590922" y="3850685"/>
                  <a:pt x="591229" y="3874167"/>
                  <a:pt x="579335" y="3862579"/>
                </a:cubicBezTo>
                <a:cubicBezTo>
                  <a:pt x="569056" y="3836517"/>
                  <a:pt x="563590" y="3832975"/>
                  <a:pt x="556854" y="3801448"/>
                </a:cubicBezTo>
                <a:cubicBezTo>
                  <a:pt x="553312" y="3806914"/>
                  <a:pt x="555236" y="3815922"/>
                  <a:pt x="558123" y="3829434"/>
                </a:cubicBezTo>
                <a:cubicBezTo>
                  <a:pt x="557161" y="3824930"/>
                  <a:pt x="550733" y="3816885"/>
                  <a:pt x="546884" y="3798868"/>
                </a:cubicBezTo>
                <a:cubicBezTo>
                  <a:pt x="543342" y="3804335"/>
                  <a:pt x="538838" y="3805297"/>
                  <a:pt x="542686" y="3823313"/>
                </a:cubicBezTo>
                <a:cubicBezTo>
                  <a:pt x="541724" y="3818809"/>
                  <a:pt x="541724" y="3818809"/>
                  <a:pt x="541724" y="3818809"/>
                </a:cubicBezTo>
                <a:cubicBezTo>
                  <a:pt x="520861" y="3743202"/>
                  <a:pt x="504503" y="3666633"/>
                  <a:pt x="488144" y="3590064"/>
                </a:cubicBezTo>
                <a:cubicBezTo>
                  <a:pt x="486220" y="3581057"/>
                  <a:pt x="484295" y="3572049"/>
                  <a:pt x="482371" y="3563040"/>
                </a:cubicBezTo>
                <a:cubicBezTo>
                  <a:pt x="407490" y="3121615"/>
                  <a:pt x="444750" y="2678088"/>
                  <a:pt x="578133" y="2267918"/>
                </a:cubicBezTo>
                <a:lnTo>
                  <a:pt x="592980" y="2227702"/>
                </a:lnTo>
                <a:lnTo>
                  <a:pt x="600194" y="2211410"/>
                </a:lnTo>
                <a:lnTo>
                  <a:pt x="638131" y="2105404"/>
                </a:lnTo>
                <a:lnTo>
                  <a:pt x="652761" y="2065777"/>
                </a:lnTo>
                <a:cubicBezTo>
                  <a:pt x="762747" y="1800400"/>
                  <a:pt x="914268" y="1552475"/>
                  <a:pt x="1102577" y="1332509"/>
                </a:cubicBezTo>
                <a:close/>
                <a:moveTo>
                  <a:pt x="1683816" y="1083716"/>
                </a:moveTo>
                <a:lnTo>
                  <a:pt x="1679236" y="1086770"/>
                </a:lnTo>
                <a:lnTo>
                  <a:pt x="1682424" y="1084298"/>
                </a:lnTo>
                <a:close/>
                <a:moveTo>
                  <a:pt x="3808051" y="599460"/>
                </a:moveTo>
                <a:lnTo>
                  <a:pt x="3814670" y="600728"/>
                </a:lnTo>
                <a:lnTo>
                  <a:pt x="3819307" y="603027"/>
                </a:lnTo>
                <a:close/>
                <a:moveTo>
                  <a:pt x="1626222" y="1047191"/>
                </a:moveTo>
                <a:lnTo>
                  <a:pt x="1626514" y="1048557"/>
                </a:lnTo>
                <a:cubicBezTo>
                  <a:pt x="1626514" y="1048557"/>
                  <a:pt x="1626514" y="1048557"/>
                  <a:pt x="1622009" y="1049520"/>
                </a:cubicBezTo>
                <a:close/>
                <a:moveTo>
                  <a:pt x="3198980" y="688397"/>
                </a:moveTo>
                <a:cubicBezTo>
                  <a:pt x="3198171" y="688055"/>
                  <a:pt x="3199015" y="687874"/>
                  <a:pt x="3202634" y="688279"/>
                </a:cubicBezTo>
                <a:lnTo>
                  <a:pt x="3199068" y="688412"/>
                </a:lnTo>
                <a:close/>
                <a:moveTo>
                  <a:pt x="1688956" y="988120"/>
                </a:moveTo>
                <a:cubicBezTo>
                  <a:pt x="1688956" y="988120"/>
                  <a:pt x="1693460" y="987158"/>
                  <a:pt x="1697964" y="986196"/>
                </a:cubicBezTo>
                <a:cubicBezTo>
                  <a:pt x="1694422" y="991662"/>
                  <a:pt x="1694422" y="991662"/>
                  <a:pt x="1694422" y="991662"/>
                </a:cubicBezTo>
                <a:cubicBezTo>
                  <a:pt x="1695385" y="996167"/>
                  <a:pt x="1699889" y="995204"/>
                  <a:pt x="1703431" y="989738"/>
                </a:cubicBezTo>
                <a:cubicBezTo>
                  <a:pt x="1692325" y="1003884"/>
                  <a:pt x="1681622" y="1014413"/>
                  <a:pt x="1668870" y="1023613"/>
                </a:cubicBezTo>
                <a:lnTo>
                  <a:pt x="1626222" y="1047191"/>
                </a:lnTo>
                <a:lnTo>
                  <a:pt x="1625552" y="1044054"/>
                </a:lnTo>
                <a:cubicBezTo>
                  <a:pt x="1625552" y="1044054"/>
                  <a:pt x="1622009" y="1049520"/>
                  <a:pt x="1622009" y="1049520"/>
                </a:cubicBezTo>
                <a:cubicBezTo>
                  <a:pt x="1613002" y="1051444"/>
                  <a:pt x="1613964" y="1055948"/>
                  <a:pt x="1604955" y="1057873"/>
                </a:cubicBezTo>
                <a:cubicBezTo>
                  <a:pt x="1600452" y="1058835"/>
                  <a:pt x="1600452" y="1058835"/>
                  <a:pt x="1600452" y="1058835"/>
                </a:cubicBezTo>
                <a:cubicBezTo>
                  <a:pt x="1600452" y="1058835"/>
                  <a:pt x="1601414" y="1063339"/>
                  <a:pt x="1601414" y="1063339"/>
                </a:cubicBezTo>
                <a:cubicBezTo>
                  <a:pt x="1596910" y="1064302"/>
                  <a:pt x="1596910" y="1064302"/>
                  <a:pt x="1596910" y="1064302"/>
                </a:cubicBezTo>
                <a:lnTo>
                  <a:pt x="1568524" y="1077178"/>
                </a:lnTo>
                <a:lnTo>
                  <a:pt x="1633720" y="1022132"/>
                </a:lnTo>
                <a:lnTo>
                  <a:pt x="1644223" y="1021226"/>
                </a:lnTo>
                <a:cubicBezTo>
                  <a:pt x="1657254" y="1016087"/>
                  <a:pt x="1671575" y="1005962"/>
                  <a:pt x="1688956" y="988120"/>
                </a:cubicBezTo>
                <a:close/>
                <a:moveTo>
                  <a:pt x="1987536" y="886654"/>
                </a:moveTo>
                <a:cubicBezTo>
                  <a:pt x="1983994" y="892120"/>
                  <a:pt x="1993964" y="894699"/>
                  <a:pt x="2023568" y="878956"/>
                </a:cubicBezTo>
                <a:cubicBezTo>
                  <a:pt x="1998468" y="893737"/>
                  <a:pt x="1964360" y="910444"/>
                  <a:pt x="1940222" y="929729"/>
                </a:cubicBezTo>
                <a:cubicBezTo>
                  <a:pt x="1914642" y="942259"/>
                  <a:pt x="1884534" y="958404"/>
                  <a:pt x="1864697" y="973018"/>
                </a:cubicBezTo>
                <a:lnTo>
                  <a:pt x="1854248" y="982182"/>
                </a:lnTo>
                <a:lnTo>
                  <a:pt x="1798385" y="1012071"/>
                </a:lnTo>
                <a:lnTo>
                  <a:pt x="1797668" y="1011991"/>
                </a:lnTo>
                <a:lnTo>
                  <a:pt x="1797543" y="1012522"/>
                </a:lnTo>
                <a:lnTo>
                  <a:pt x="1762279" y="1031390"/>
                </a:lnTo>
                <a:lnTo>
                  <a:pt x="1729692" y="1053121"/>
                </a:lnTo>
                <a:lnTo>
                  <a:pt x="1751010" y="1036088"/>
                </a:lnTo>
                <a:cubicBezTo>
                  <a:pt x="1808294" y="995592"/>
                  <a:pt x="1875548" y="957676"/>
                  <a:pt x="1930252" y="927150"/>
                </a:cubicBezTo>
                <a:cubicBezTo>
                  <a:pt x="1950848" y="913331"/>
                  <a:pt x="1972406" y="904015"/>
                  <a:pt x="1987536" y="886654"/>
                </a:cubicBezTo>
                <a:close/>
                <a:moveTo>
                  <a:pt x="2481059" y="771795"/>
                </a:moveTo>
                <a:cubicBezTo>
                  <a:pt x="2477517" y="777261"/>
                  <a:pt x="2477517" y="777261"/>
                  <a:pt x="2477517" y="777261"/>
                </a:cubicBezTo>
                <a:cubicBezTo>
                  <a:pt x="2473014" y="778224"/>
                  <a:pt x="2473014" y="778224"/>
                  <a:pt x="2473014" y="778224"/>
                </a:cubicBezTo>
                <a:cubicBezTo>
                  <a:pt x="2464005" y="780148"/>
                  <a:pt x="2459502" y="781110"/>
                  <a:pt x="2454997" y="782073"/>
                </a:cubicBezTo>
                <a:cubicBezTo>
                  <a:pt x="2445989" y="783997"/>
                  <a:pt x="2441485" y="784959"/>
                  <a:pt x="2432476" y="786884"/>
                </a:cubicBezTo>
                <a:lnTo>
                  <a:pt x="2427973" y="787846"/>
                </a:lnTo>
                <a:close/>
                <a:moveTo>
                  <a:pt x="2484601" y="766329"/>
                </a:moveTo>
                <a:cubicBezTo>
                  <a:pt x="2489106" y="765367"/>
                  <a:pt x="2489106" y="765367"/>
                  <a:pt x="2489106" y="765367"/>
                </a:cubicBezTo>
                <a:cubicBezTo>
                  <a:pt x="2508084" y="766021"/>
                  <a:pt x="2538651" y="754782"/>
                  <a:pt x="2565675" y="749008"/>
                </a:cubicBezTo>
                <a:cubicBezTo>
                  <a:pt x="2557629" y="755436"/>
                  <a:pt x="2511625" y="760555"/>
                  <a:pt x="2513550" y="769563"/>
                </a:cubicBezTo>
                <a:lnTo>
                  <a:pt x="2509046" y="770525"/>
                </a:lnTo>
                <a:cubicBezTo>
                  <a:pt x="2504542" y="771488"/>
                  <a:pt x="2495533" y="773412"/>
                  <a:pt x="2491030" y="774374"/>
                </a:cubicBezTo>
                <a:cubicBezTo>
                  <a:pt x="2487488" y="779841"/>
                  <a:pt x="2487488" y="779841"/>
                  <a:pt x="2487488" y="779841"/>
                </a:cubicBezTo>
                <a:cubicBezTo>
                  <a:pt x="2487488" y="779841"/>
                  <a:pt x="2492955" y="783383"/>
                  <a:pt x="2492955" y="783383"/>
                </a:cubicBezTo>
                <a:cubicBezTo>
                  <a:pt x="2497458" y="782421"/>
                  <a:pt x="2497458" y="782421"/>
                  <a:pt x="2497458" y="782421"/>
                </a:cubicBezTo>
                <a:cubicBezTo>
                  <a:pt x="2497458" y="782421"/>
                  <a:pt x="2501000" y="776954"/>
                  <a:pt x="2501000" y="776954"/>
                </a:cubicBezTo>
                <a:cubicBezTo>
                  <a:pt x="2501000" y="776954"/>
                  <a:pt x="2505504" y="775992"/>
                  <a:pt x="2505504" y="775992"/>
                </a:cubicBezTo>
                <a:cubicBezTo>
                  <a:pt x="2510009" y="775030"/>
                  <a:pt x="2514512" y="774068"/>
                  <a:pt x="2523521" y="772143"/>
                </a:cubicBezTo>
                <a:cubicBezTo>
                  <a:pt x="2541537" y="768294"/>
                  <a:pt x="2524483" y="776647"/>
                  <a:pt x="2533491" y="774723"/>
                </a:cubicBezTo>
                <a:cubicBezTo>
                  <a:pt x="2541537" y="768294"/>
                  <a:pt x="2561478" y="773452"/>
                  <a:pt x="2565982" y="772490"/>
                </a:cubicBezTo>
                <a:cubicBezTo>
                  <a:pt x="2565019" y="767987"/>
                  <a:pt x="2564057" y="763483"/>
                  <a:pt x="2568561" y="762520"/>
                </a:cubicBezTo>
                <a:cubicBezTo>
                  <a:pt x="2574028" y="766062"/>
                  <a:pt x="2569524" y="767025"/>
                  <a:pt x="2578532" y="765100"/>
                </a:cubicBezTo>
                <a:cubicBezTo>
                  <a:pt x="2577569" y="760596"/>
                  <a:pt x="2591082" y="757709"/>
                  <a:pt x="2600090" y="755784"/>
                </a:cubicBezTo>
                <a:cubicBezTo>
                  <a:pt x="2597510" y="765754"/>
                  <a:pt x="2631618" y="749048"/>
                  <a:pt x="2631618" y="749048"/>
                </a:cubicBezTo>
                <a:cubicBezTo>
                  <a:pt x="2635160" y="743582"/>
                  <a:pt x="2635160" y="743582"/>
                  <a:pt x="2635160" y="743582"/>
                </a:cubicBezTo>
                <a:cubicBezTo>
                  <a:pt x="2648673" y="740695"/>
                  <a:pt x="2637085" y="752590"/>
                  <a:pt x="2650597" y="749704"/>
                </a:cubicBezTo>
                <a:cubicBezTo>
                  <a:pt x="2658643" y="743275"/>
                  <a:pt x="2662185" y="737808"/>
                  <a:pt x="2684705" y="732997"/>
                </a:cubicBezTo>
                <a:cubicBezTo>
                  <a:pt x="2698217" y="730110"/>
                  <a:pt x="2712692" y="731727"/>
                  <a:pt x="2726204" y="728841"/>
                </a:cubicBezTo>
                <a:cubicBezTo>
                  <a:pt x="2730708" y="727878"/>
                  <a:pt x="2735213" y="726916"/>
                  <a:pt x="2739716" y="725954"/>
                </a:cubicBezTo>
                <a:cubicBezTo>
                  <a:pt x="2766741" y="720180"/>
                  <a:pt x="2745183" y="729496"/>
                  <a:pt x="2768666" y="729188"/>
                </a:cubicBezTo>
                <a:cubicBezTo>
                  <a:pt x="2784758" y="716331"/>
                  <a:pt x="2847159" y="721838"/>
                  <a:pt x="2858747" y="709942"/>
                </a:cubicBezTo>
                <a:lnTo>
                  <a:pt x="2860999" y="709461"/>
                </a:lnTo>
                <a:cubicBezTo>
                  <a:pt x="2867755" y="708018"/>
                  <a:pt x="2876763" y="706093"/>
                  <a:pt x="2876763" y="706093"/>
                </a:cubicBezTo>
                <a:cubicBezTo>
                  <a:pt x="2881267" y="705131"/>
                  <a:pt x="2881267" y="705131"/>
                  <a:pt x="2881267" y="705131"/>
                </a:cubicBezTo>
                <a:cubicBezTo>
                  <a:pt x="2881267" y="705131"/>
                  <a:pt x="2885772" y="704169"/>
                  <a:pt x="2890275" y="703207"/>
                </a:cubicBezTo>
                <a:cubicBezTo>
                  <a:pt x="2945287" y="696163"/>
                  <a:pt x="2976815" y="689428"/>
                  <a:pt x="3013155" y="705211"/>
                </a:cubicBezTo>
                <a:cubicBezTo>
                  <a:pt x="3015735" y="695241"/>
                  <a:pt x="3055617" y="705560"/>
                  <a:pt x="3063662" y="699131"/>
                </a:cubicBezTo>
                <a:cubicBezTo>
                  <a:pt x="3053692" y="696551"/>
                  <a:pt x="3091649" y="697862"/>
                  <a:pt x="3095191" y="692395"/>
                </a:cubicBezTo>
                <a:cubicBezTo>
                  <a:pt x="3096153" y="696899"/>
                  <a:pt x="3091649" y="697862"/>
                  <a:pt x="3087145" y="698824"/>
                </a:cubicBezTo>
                <a:cubicBezTo>
                  <a:pt x="3106933" y="692241"/>
                  <a:pt x="3124304" y="690885"/>
                  <a:pt x="3142478" y="690534"/>
                </a:cubicBezTo>
                <a:lnTo>
                  <a:pt x="3199068" y="688412"/>
                </a:lnTo>
                <a:lnTo>
                  <a:pt x="3205247" y="689487"/>
                </a:lnTo>
                <a:cubicBezTo>
                  <a:pt x="3211238" y="689973"/>
                  <a:pt x="3219360" y="689415"/>
                  <a:pt x="3220650" y="684430"/>
                </a:cubicBezTo>
                <a:cubicBezTo>
                  <a:pt x="3222575" y="693437"/>
                  <a:pt x="3239629" y="685085"/>
                  <a:pt x="3249599" y="687664"/>
                </a:cubicBezTo>
                <a:cubicBezTo>
                  <a:pt x="3236087" y="690551"/>
                  <a:pt x="3248944" y="706643"/>
                  <a:pt x="3250561" y="692168"/>
                </a:cubicBezTo>
                <a:cubicBezTo>
                  <a:pt x="3278548" y="690899"/>
                  <a:pt x="3307497" y="694133"/>
                  <a:pt x="3326476" y="694788"/>
                </a:cubicBezTo>
                <a:cubicBezTo>
                  <a:pt x="3312001" y="693171"/>
                  <a:pt x="3339988" y="691901"/>
                  <a:pt x="3358004" y="688052"/>
                </a:cubicBezTo>
                <a:cubicBezTo>
                  <a:pt x="3358967" y="692556"/>
                  <a:pt x="3349958" y="694480"/>
                  <a:pt x="3349958" y="694480"/>
                </a:cubicBezTo>
                <a:cubicBezTo>
                  <a:pt x="3383411" y="696753"/>
                  <a:pt x="3402390" y="697408"/>
                  <a:pt x="3421368" y="698063"/>
                </a:cubicBezTo>
                <a:cubicBezTo>
                  <a:pt x="3444851" y="697756"/>
                  <a:pt x="3463830" y="698411"/>
                  <a:pt x="3507253" y="703262"/>
                </a:cubicBezTo>
                <a:cubicBezTo>
                  <a:pt x="3503711" y="708728"/>
                  <a:pt x="3494703" y="710653"/>
                  <a:pt x="3513682" y="711308"/>
                </a:cubicBezTo>
                <a:cubicBezTo>
                  <a:pt x="3523652" y="713888"/>
                  <a:pt x="3502749" y="704225"/>
                  <a:pt x="3526232" y="703917"/>
                </a:cubicBezTo>
                <a:cubicBezTo>
                  <a:pt x="3542631" y="714542"/>
                  <a:pt x="3557105" y="716160"/>
                  <a:pt x="3569656" y="708768"/>
                </a:cubicBezTo>
                <a:cubicBezTo>
                  <a:pt x="3586055" y="719394"/>
                  <a:pt x="3579626" y="711348"/>
                  <a:pt x="3587017" y="723898"/>
                </a:cubicBezTo>
                <a:cubicBezTo>
                  <a:pt x="3590558" y="718432"/>
                  <a:pt x="3599567" y="716508"/>
                  <a:pt x="3614041" y="718124"/>
                </a:cubicBezTo>
                <a:cubicBezTo>
                  <a:pt x="3614041" y="718124"/>
                  <a:pt x="3605033" y="720049"/>
                  <a:pt x="3610499" y="723591"/>
                </a:cubicBezTo>
                <a:cubicBezTo>
                  <a:pt x="3633020" y="718779"/>
                  <a:pt x="3654885" y="732947"/>
                  <a:pt x="3687376" y="730714"/>
                </a:cubicBezTo>
                <a:cubicBezTo>
                  <a:pt x="3688338" y="735219"/>
                  <a:pt x="3668397" y="730060"/>
                  <a:pt x="3669360" y="734563"/>
                </a:cubicBezTo>
                <a:cubicBezTo>
                  <a:pt x="3690263" y="744226"/>
                  <a:pt x="3711821" y="734912"/>
                  <a:pt x="3729182" y="750040"/>
                </a:cubicBezTo>
                <a:cubicBezTo>
                  <a:pt x="3733686" y="749078"/>
                  <a:pt x="3711821" y="734912"/>
                  <a:pt x="3731761" y="740070"/>
                </a:cubicBezTo>
                <a:cubicBezTo>
                  <a:pt x="3728220" y="745537"/>
                  <a:pt x="3733686" y="749078"/>
                  <a:pt x="3748161" y="750695"/>
                </a:cubicBezTo>
                <a:cubicBezTo>
                  <a:pt x="3760711" y="743304"/>
                  <a:pt x="3783539" y="761976"/>
                  <a:pt x="3786118" y="752006"/>
                </a:cubicBezTo>
                <a:cubicBezTo>
                  <a:pt x="3787080" y="756509"/>
                  <a:pt x="3791584" y="755547"/>
                  <a:pt x="3797051" y="759089"/>
                </a:cubicBezTo>
                <a:cubicBezTo>
                  <a:pt x="3802517" y="762631"/>
                  <a:pt x="3802517" y="762631"/>
                  <a:pt x="3802517" y="762631"/>
                </a:cubicBezTo>
                <a:cubicBezTo>
                  <a:pt x="3802517" y="762631"/>
                  <a:pt x="3801555" y="758127"/>
                  <a:pt x="3801555" y="758127"/>
                </a:cubicBezTo>
                <a:cubicBezTo>
                  <a:pt x="3797051" y="759089"/>
                  <a:pt x="3796088" y="754585"/>
                  <a:pt x="3791584" y="755547"/>
                </a:cubicBezTo>
                <a:cubicBezTo>
                  <a:pt x="3809600" y="751698"/>
                  <a:pt x="3821495" y="763285"/>
                  <a:pt x="3832428" y="770370"/>
                </a:cubicBezTo>
                <a:cubicBezTo>
                  <a:pt x="3836933" y="769407"/>
                  <a:pt x="3841436" y="768445"/>
                  <a:pt x="3852369" y="775528"/>
                </a:cubicBezTo>
                <a:cubicBezTo>
                  <a:pt x="3864919" y="768137"/>
                  <a:pt x="3834046" y="755895"/>
                  <a:pt x="3848520" y="757512"/>
                </a:cubicBezTo>
                <a:cubicBezTo>
                  <a:pt x="3846586" y="764990"/>
                  <a:pt x="3864919" y="768137"/>
                  <a:pt x="3875019" y="773044"/>
                </a:cubicBezTo>
                <a:lnTo>
                  <a:pt x="3878041" y="775787"/>
                </a:lnTo>
                <a:lnTo>
                  <a:pt x="3875851" y="775221"/>
                </a:lnTo>
                <a:cubicBezTo>
                  <a:pt x="3871348" y="776183"/>
                  <a:pt x="3866844" y="777146"/>
                  <a:pt x="3866844" y="777146"/>
                </a:cubicBezTo>
                <a:cubicBezTo>
                  <a:pt x="3866844" y="777146"/>
                  <a:pt x="3866844" y="777146"/>
                  <a:pt x="3872310" y="780688"/>
                </a:cubicBezTo>
                <a:cubicBezTo>
                  <a:pt x="3877776" y="784229"/>
                  <a:pt x="3882280" y="783267"/>
                  <a:pt x="3886784" y="782304"/>
                </a:cubicBezTo>
                <a:cubicBezTo>
                  <a:pt x="3883242" y="787771"/>
                  <a:pt x="3930207" y="787156"/>
                  <a:pt x="3912191" y="791005"/>
                </a:cubicBezTo>
                <a:cubicBezTo>
                  <a:pt x="3936636" y="795202"/>
                  <a:pt x="3957540" y="804865"/>
                  <a:pt x="3991955" y="811642"/>
                </a:cubicBezTo>
                <a:cubicBezTo>
                  <a:pt x="3991955" y="811642"/>
                  <a:pt x="3991955" y="811642"/>
                  <a:pt x="3996459" y="810679"/>
                </a:cubicBezTo>
                <a:cubicBezTo>
                  <a:pt x="3991955" y="811642"/>
                  <a:pt x="3987451" y="812604"/>
                  <a:pt x="3988413" y="817108"/>
                </a:cubicBezTo>
                <a:cubicBezTo>
                  <a:pt x="3988413" y="817108"/>
                  <a:pt x="3988413" y="817108"/>
                  <a:pt x="3993879" y="820649"/>
                </a:cubicBezTo>
                <a:cubicBezTo>
                  <a:pt x="3998384" y="819687"/>
                  <a:pt x="3997422" y="815183"/>
                  <a:pt x="3997422" y="815183"/>
                </a:cubicBezTo>
                <a:cubicBezTo>
                  <a:pt x="4012858" y="821305"/>
                  <a:pt x="4037303" y="825501"/>
                  <a:pt x="4029257" y="831930"/>
                </a:cubicBezTo>
                <a:cubicBezTo>
                  <a:pt x="4049198" y="837088"/>
                  <a:pt x="4049198" y="837088"/>
                  <a:pt x="4075568" y="850293"/>
                </a:cubicBezTo>
                <a:cubicBezTo>
                  <a:pt x="4080071" y="849331"/>
                  <a:pt x="4079109" y="844827"/>
                  <a:pt x="4079109" y="844827"/>
                </a:cubicBezTo>
                <a:cubicBezTo>
                  <a:pt x="4084575" y="848369"/>
                  <a:pt x="4090042" y="851911"/>
                  <a:pt x="4094547" y="850949"/>
                </a:cubicBezTo>
                <a:cubicBezTo>
                  <a:pt x="4106441" y="862536"/>
                  <a:pt x="4107403" y="867041"/>
                  <a:pt x="4102899" y="868003"/>
                </a:cubicBezTo>
                <a:cubicBezTo>
                  <a:pt x="4117373" y="869619"/>
                  <a:pt x="4121878" y="868657"/>
                  <a:pt x="4130886" y="866732"/>
                </a:cubicBezTo>
                <a:cubicBezTo>
                  <a:pt x="4130886" y="866732"/>
                  <a:pt x="4130886" y="866732"/>
                  <a:pt x="4131849" y="871237"/>
                </a:cubicBezTo>
                <a:cubicBezTo>
                  <a:pt x="4137314" y="874779"/>
                  <a:pt x="4133773" y="880244"/>
                  <a:pt x="4143743" y="882824"/>
                </a:cubicBezTo>
                <a:cubicBezTo>
                  <a:pt x="4148247" y="881862"/>
                  <a:pt x="4147285" y="877358"/>
                  <a:pt x="4158217" y="884442"/>
                </a:cubicBezTo>
                <a:cubicBezTo>
                  <a:pt x="4162722" y="883480"/>
                  <a:pt x="4163684" y="887983"/>
                  <a:pt x="4163684" y="887983"/>
                </a:cubicBezTo>
                <a:cubicBezTo>
                  <a:pt x="4163684" y="887983"/>
                  <a:pt x="4163684" y="887983"/>
                  <a:pt x="4164646" y="892487"/>
                </a:cubicBezTo>
                <a:cubicBezTo>
                  <a:pt x="4169151" y="891525"/>
                  <a:pt x="4169151" y="891525"/>
                  <a:pt x="4169151" y="891525"/>
                </a:cubicBezTo>
                <a:cubicBezTo>
                  <a:pt x="4168188" y="887021"/>
                  <a:pt x="4168188" y="887021"/>
                  <a:pt x="4167226" y="882517"/>
                </a:cubicBezTo>
                <a:cubicBezTo>
                  <a:pt x="4167226" y="882517"/>
                  <a:pt x="4182663" y="888638"/>
                  <a:pt x="4188129" y="892180"/>
                </a:cubicBezTo>
                <a:cubicBezTo>
                  <a:pt x="4188129" y="892180"/>
                  <a:pt x="4192633" y="891218"/>
                  <a:pt x="4192633" y="891218"/>
                </a:cubicBezTo>
                <a:cubicBezTo>
                  <a:pt x="4194557" y="900226"/>
                  <a:pt x="4184587" y="897647"/>
                  <a:pt x="4195520" y="904730"/>
                </a:cubicBezTo>
                <a:cubicBezTo>
                  <a:pt x="4194557" y="900226"/>
                  <a:pt x="4229935" y="911506"/>
                  <a:pt x="4236364" y="919552"/>
                </a:cubicBezTo>
                <a:cubicBezTo>
                  <a:pt x="4241830" y="923094"/>
                  <a:pt x="4241830" y="923094"/>
                  <a:pt x="4241830" y="923094"/>
                </a:cubicBezTo>
                <a:cubicBezTo>
                  <a:pt x="4237326" y="924056"/>
                  <a:pt x="4237326" y="924056"/>
                  <a:pt x="4237326" y="924056"/>
                </a:cubicBezTo>
                <a:cubicBezTo>
                  <a:pt x="4236364" y="919552"/>
                  <a:pt x="4231859" y="920514"/>
                  <a:pt x="4227356" y="921476"/>
                </a:cubicBezTo>
                <a:cubicBezTo>
                  <a:pt x="4228318" y="925981"/>
                  <a:pt x="4228318" y="925981"/>
                  <a:pt x="4228318" y="925981"/>
                </a:cubicBezTo>
                <a:cubicBezTo>
                  <a:pt x="4237326" y="924056"/>
                  <a:pt x="4238288" y="928560"/>
                  <a:pt x="4242793" y="927598"/>
                </a:cubicBezTo>
                <a:cubicBezTo>
                  <a:pt x="4261771" y="928252"/>
                  <a:pt x="4262734" y="932757"/>
                  <a:pt x="4284599" y="946924"/>
                </a:cubicBezTo>
                <a:cubicBezTo>
                  <a:pt x="4284599" y="946924"/>
                  <a:pt x="4289102" y="945962"/>
                  <a:pt x="4288140" y="941457"/>
                </a:cubicBezTo>
                <a:cubicBezTo>
                  <a:pt x="4293607" y="945000"/>
                  <a:pt x="4299073" y="948541"/>
                  <a:pt x="4300036" y="953045"/>
                </a:cubicBezTo>
                <a:cubicBezTo>
                  <a:pt x="4305502" y="956587"/>
                  <a:pt x="4310968" y="960129"/>
                  <a:pt x="4310968" y="960129"/>
                </a:cubicBezTo>
                <a:cubicBezTo>
                  <a:pt x="4321901" y="967212"/>
                  <a:pt x="4326405" y="966250"/>
                  <a:pt x="4331871" y="969792"/>
                </a:cubicBezTo>
                <a:cubicBezTo>
                  <a:pt x="4341842" y="972371"/>
                  <a:pt x="4352774" y="979455"/>
                  <a:pt x="4358241" y="982997"/>
                </a:cubicBezTo>
                <a:cubicBezTo>
                  <a:pt x="4359203" y="987500"/>
                  <a:pt x="4359203" y="987500"/>
                  <a:pt x="4360165" y="992005"/>
                </a:cubicBezTo>
                <a:cubicBezTo>
                  <a:pt x="4364670" y="991042"/>
                  <a:pt x="4365632" y="995547"/>
                  <a:pt x="4365632" y="995547"/>
                </a:cubicBezTo>
                <a:cubicBezTo>
                  <a:pt x="4370136" y="994585"/>
                  <a:pt x="4371098" y="999088"/>
                  <a:pt x="4375602" y="998126"/>
                </a:cubicBezTo>
                <a:cubicBezTo>
                  <a:pt x="4375602" y="998126"/>
                  <a:pt x="4380106" y="997163"/>
                  <a:pt x="4380106" y="997163"/>
                </a:cubicBezTo>
                <a:cubicBezTo>
                  <a:pt x="4385572" y="1000705"/>
                  <a:pt x="4396505" y="1007789"/>
                  <a:pt x="4401972" y="1011331"/>
                </a:cubicBezTo>
                <a:cubicBezTo>
                  <a:pt x="4401972" y="1011331"/>
                  <a:pt x="4401972" y="1011331"/>
                  <a:pt x="4406475" y="1010369"/>
                </a:cubicBezTo>
                <a:cubicBezTo>
                  <a:pt x="4423837" y="1025498"/>
                  <a:pt x="4445702" y="1039665"/>
                  <a:pt x="4466605" y="1049328"/>
                </a:cubicBezTo>
                <a:cubicBezTo>
                  <a:pt x="4467567" y="1053832"/>
                  <a:pt x="4467567" y="1053832"/>
                  <a:pt x="4467567" y="1053832"/>
                </a:cubicBezTo>
                <a:cubicBezTo>
                  <a:pt x="4467567" y="1053832"/>
                  <a:pt x="4472072" y="1052869"/>
                  <a:pt x="4472072" y="1052869"/>
                </a:cubicBezTo>
                <a:cubicBezTo>
                  <a:pt x="4511298" y="1082166"/>
                  <a:pt x="4550525" y="1111463"/>
                  <a:pt x="4585248" y="1141721"/>
                </a:cubicBezTo>
                <a:cubicBezTo>
                  <a:pt x="4602609" y="1156851"/>
                  <a:pt x="4641836" y="1186147"/>
                  <a:pt x="4665626" y="1209323"/>
                </a:cubicBezTo>
                <a:cubicBezTo>
                  <a:pt x="4676558" y="1216406"/>
                  <a:pt x="4679445" y="1229918"/>
                  <a:pt x="4690378" y="1237001"/>
                </a:cubicBezTo>
                <a:cubicBezTo>
                  <a:pt x="4732492" y="1279810"/>
                  <a:pt x="4791659" y="1314266"/>
                  <a:pt x="4825726" y="1363503"/>
                </a:cubicBezTo>
                <a:cubicBezTo>
                  <a:pt x="4831193" y="1367045"/>
                  <a:pt x="4832155" y="1371548"/>
                  <a:pt x="4836660" y="1370586"/>
                </a:cubicBezTo>
                <a:cubicBezTo>
                  <a:pt x="4833117" y="1376052"/>
                  <a:pt x="4837622" y="1375090"/>
                  <a:pt x="4837622" y="1375090"/>
                </a:cubicBezTo>
                <a:cubicBezTo>
                  <a:pt x="4854021" y="1385715"/>
                  <a:pt x="4865915" y="1397303"/>
                  <a:pt x="4878773" y="1413395"/>
                </a:cubicBezTo>
                <a:cubicBezTo>
                  <a:pt x="4878773" y="1413395"/>
                  <a:pt x="4879735" y="1417899"/>
                  <a:pt x="4884239" y="1416937"/>
                </a:cubicBezTo>
                <a:cubicBezTo>
                  <a:pt x="4885201" y="1421441"/>
                  <a:pt x="4885201" y="1421441"/>
                  <a:pt x="4889705" y="1420479"/>
                </a:cubicBezTo>
                <a:cubicBezTo>
                  <a:pt x="4902563" y="1436570"/>
                  <a:pt x="4920886" y="1456204"/>
                  <a:pt x="4938248" y="1471333"/>
                </a:cubicBezTo>
                <a:cubicBezTo>
                  <a:pt x="4937285" y="1466829"/>
                  <a:pt x="4930857" y="1458783"/>
                  <a:pt x="4929894" y="1454279"/>
                </a:cubicBezTo>
                <a:cubicBezTo>
                  <a:pt x="4929894" y="1454279"/>
                  <a:pt x="4934399" y="1453317"/>
                  <a:pt x="4935361" y="1457821"/>
                </a:cubicBezTo>
                <a:cubicBezTo>
                  <a:pt x="4935361" y="1457821"/>
                  <a:pt x="4935361" y="1457821"/>
                  <a:pt x="4936323" y="1462325"/>
                </a:cubicBezTo>
                <a:cubicBezTo>
                  <a:pt x="4936323" y="1462325"/>
                  <a:pt x="4940827" y="1461362"/>
                  <a:pt x="4940827" y="1461362"/>
                </a:cubicBezTo>
                <a:cubicBezTo>
                  <a:pt x="4945331" y="1460400"/>
                  <a:pt x="4945331" y="1460400"/>
                  <a:pt x="4945331" y="1460400"/>
                </a:cubicBezTo>
                <a:cubicBezTo>
                  <a:pt x="4946293" y="1464904"/>
                  <a:pt x="4950797" y="1463942"/>
                  <a:pt x="4950797" y="1463942"/>
                </a:cubicBezTo>
                <a:cubicBezTo>
                  <a:pt x="4957226" y="1471987"/>
                  <a:pt x="4962693" y="1475529"/>
                  <a:pt x="4975550" y="1491621"/>
                </a:cubicBezTo>
                <a:cubicBezTo>
                  <a:pt x="4974587" y="1487117"/>
                  <a:pt x="4974587" y="1487117"/>
                  <a:pt x="4974587" y="1487117"/>
                </a:cubicBezTo>
                <a:cubicBezTo>
                  <a:pt x="4980054" y="1490659"/>
                  <a:pt x="4980054" y="1490659"/>
                  <a:pt x="4980054" y="1490659"/>
                </a:cubicBezTo>
                <a:cubicBezTo>
                  <a:pt x="4986482" y="1498705"/>
                  <a:pt x="4986482" y="1498705"/>
                  <a:pt x="4986482" y="1498705"/>
                </a:cubicBezTo>
                <a:cubicBezTo>
                  <a:pt x="4981016" y="1495162"/>
                  <a:pt x="4975550" y="1491621"/>
                  <a:pt x="4971045" y="1492584"/>
                </a:cubicBezTo>
                <a:cubicBezTo>
                  <a:pt x="4976512" y="1496125"/>
                  <a:pt x="4977474" y="1500629"/>
                  <a:pt x="4978437" y="1505133"/>
                </a:cubicBezTo>
                <a:cubicBezTo>
                  <a:pt x="4978437" y="1505133"/>
                  <a:pt x="4973932" y="1506096"/>
                  <a:pt x="4973932" y="1506096"/>
                </a:cubicBezTo>
                <a:cubicBezTo>
                  <a:pt x="4973932" y="1506096"/>
                  <a:pt x="4974894" y="1510600"/>
                  <a:pt x="4974894" y="1510600"/>
                </a:cubicBezTo>
                <a:cubicBezTo>
                  <a:pt x="4980361" y="1514141"/>
                  <a:pt x="4981323" y="1518646"/>
                  <a:pt x="4984865" y="1513179"/>
                </a:cubicBezTo>
                <a:cubicBezTo>
                  <a:pt x="4987752" y="1526691"/>
                  <a:pt x="4993218" y="1530233"/>
                  <a:pt x="4998684" y="1533775"/>
                </a:cubicBezTo>
                <a:cubicBezTo>
                  <a:pt x="4995142" y="1539241"/>
                  <a:pt x="4995142" y="1539241"/>
                  <a:pt x="4995142" y="1539241"/>
                </a:cubicBezTo>
                <a:cubicBezTo>
                  <a:pt x="5002533" y="1551791"/>
                  <a:pt x="5008962" y="1559837"/>
                  <a:pt x="5015391" y="1567882"/>
                </a:cubicBezTo>
                <a:cubicBezTo>
                  <a:pt x="5019895" y="1566920"/>
                  <a:pt x="5020857" y="1571425"/>
                  <a:pt x="5020857" y="1571425"/>
                </a:cubicBezTo>
                <a:cubicBezTo>
                  <a:pt x="5025361" y="1570462"/>
                  <a:pt x="5026324" y="1574967"/>
                  <a:pt x="5027286" y="1579470"/>
                </a:cubicBezTo>
                <a:cubicBezTo>
                  <a:pt x="5028248" y="1583974"/>
                  <a:pt x="5033715" y="1587517"/>
                  <a:pt x="5037257" y="1582050"/>
                </a:cubicBezTo>
                <a:cubicBezTo>
                  <a:pt x="5038219" y="1586554"/>
                  <a:pt x="5038219" y="1586554"/>
                  <a:pt x="5038219" y="1586554"/>
                </a:cubicBezTo>
                <a:cubicBezTo>
                  <a:pt x="5039181" y="1591057"/>
                  <a:pt x="5039181" y="1591057"/>
                  <a:pt x="5034677" y="1592020"/>
                </a:cubicBezTo>
                <a:cubicBezTo>
                  <a:pt x="5034677" y="1592020"/>
                  <a:pt x="5035639" y="1596524"/>
                  <a:pt x="5035639" y="1596524"/>
                </a:cubicBezTo>
                <a:cubicBezTo>
                  <a:pt x="5035639" y="1596524"/>
                  <a:pt x="5041106" y="1600066"/>
                  <a:pt x="5041106" y="1600066"/>
                </a:cubicBezTo>
                <a:cubicBezTo>
                  <a:pt x="5040144" y="1595562"/>
                  <a:pt x="5044647" y="1594600"/>
                  <a:pt x="5044647" y="1594600"/>
                </a:cubicBezTo>
                <a:cubicBezTo>
                  <a:pt x="5043685" y="1590095"/>
                  <a:pt x="5043685" y="1590095"/>
                  <a:pt x="5043685" y="1590095"/>
                </a:cubicBezTo>
                <a:cubicBezTo>
                  <a:pt x="5043685" y="1590095"/>
                  <a:pt x="5043685" y="1590095"/>
                  <a:pt x="5042723" y="1585592"/>
                </a:cubicBezTo>
                <a:cubicBezTo>
                  <a:pt x="5047227" y="1584630"/>
                  <a:pt x="5047227" y="1584630"/>
                  <a:pt x="5046264" y="1580125"/>
                </a:cubicBezTo>
                <a:cubicBezTo>
                  <a:pt x="5046264" y="1580125"/>
                  <a:pt x="5046264" y="1580125"/>
                  <a:pt x="5050769" y="1579163"/>
                </a:cubicBezTo>
                <a:cubicBezTo>
                  <a:pt x="5051731" y="1583667"/>
                  <a:pt x="5051731" y="1583667"/>
                  <a:pt x="5057197" y="1587208"/>
                </a:cubicBezTo>
                <a:cubicBezTo>
                  <a:pt x="5057197" y="1587208"/>
                  <a:pt x="5057197" y="1587208"/>
                  <a:pt x="5058159" y="1591713"/>
                </a:cubicBezTo>
                <a:cubicBezTo>
                  <a:pt x="5058159" y="1591713"/>
                  <a:pt x="5058159" y="1591713"/>
                  <a:pt x="5054618" y="1597179"/>
                </a:cubicBezTo>
                <a:cubicBezTo>
                  <a:pt x="5055580" y="1601683"/>
                  <a:pt x="5061046" y="1605225"/>
                  <a:pt x="5062008" y="1609729"/>
                </a:cubicBezTo>
                <a:cubicBezTo>
                  <a:pt x="5062970" y="1614234"/>
                  <a:pt x="5062970" y="1614234"/>
                  <a:pt x="5067475" y="1613271"/>
                </a:cubicBezTo>
                <a:lnTo>
                  <a:pt x="5066513" y="1608767"/>
                </a:lnTo>
                <a:cubicBezTo>
                  <a:pt x="5066513" y="1608767"/>
                  <a:pt x="5061046" y="1605225"/>
                  <a:pt x="5060083" y="1600720"/>
                </a:cubicBezTo>
                <a:cubicBezTo>
                  <a:pt x="5060083" y="1600720"/>
                  <a:pt x="5063626" y="1595255"/>
                  <a:pt x="5063626" y="1595255"/>
                </a:cubicBezTo>
                <a:cubicBezTo>
                  <a:pt x="5064588" y="1599758"/>
                  <a:pt x="5070054" y="1603300"/>
                  <a:pt x="5070054" y="1603300"/>
                </a:cubicBezTo>
                <a:cubicBezTo>
                  <a:pt x="5078408" y="1620354"/>
                  <a:pt x="5085798" y="1632904"/>
                  <a:pt x="5086760" y="1637409"/>
                </a:cubicBezTo>
                <a:cubicBezTo>
                  <a:pt x="5086760" y="1637409"/>
                  <a:pt x="5082257" y="1638371"/>
                  <a:pt x="5083219" y="1642874"/>
                </a:cubicBezTo>
                <a:cubicBezTo>
                  <a:pt x="5083219" y="1642874"/>
                  <a:pt x="5077753" y="1639333"/>
                  <a:pt x="5072286" y="1635791"/>
                </a:cubicBezTo>
                <a:cubicBezTo>
                  <a:pt x="5082564" y="1661853"/>
                  <a:pt x="5093496" y="1668937"/>
                  <a:pt x="5108279" y="1694036"/>
                </a:cubicBezTo>
                <a:cubicBezTo>
                  <a:pt x="5110857" y="1684066"/>
                  <a:pt x="5126602" y="1713669"/>
                  <a:pt x="5132069" y="1717212"/>
                </a:cubicBezTo>
                <a:cubicBezTo>
                  <a:pt x="5136572" y="1716250"/>
                  <a:pt x="5136572" y="1716250"/>
                  <a:pt x="5136572" y="1716250"/>
                </a:cubicBezTo>
                <a:cubicBezTo>
                  <a:pt x="5137534" y="1720754"/>
                  <a:pt x="5143001" y="1724295"/>
                  <a:pt x="5143963" y="1728799"/>
                </a:cubicBezTo>
                <a:cubicBezTo>
                  <a:pt x="5147505" y="1723332"/>
                  <a:pt x="5147505" y="1723332"/>
                  <a:pt x="5147505" y="1723332"/>
                </a:cubicBezTo>
                <a:cubicBezTo>
                  <a:pt x="5147505" y="1723332"/>
                  <a:pt x="5148468" y="1727837"/>
                  <a:pt x="5148468" y="1727837"/>
                </a:cubicBezTo>
                <a:cubicBezTo>
                  <a:pt x="5154896" y="1735882"/>
                  <a:pt x="5155859" y="1740387"/>
                  <a:pt x="5162286" y="1748432"/>
                </a:cubicBezTo>
                <a:cubicBezTo>
                  <a:pt x="5167753" y="1751974"/>
                  <a:pt x="5168715" y="1756478"/>
                  <a:pt x="5175144" y="1764524"/>
                </a:cubicBezTo>
                <a:cubicBezTo>
                  <a:pt x="5171602" y="1769991"/>
                  <a:pt x="5183497" y="1781578"/>
                  <a:pt x="5184459" y="1786082"/>
                </a:cubicBezTo>
                <a:cubicBezTo>
                  <a:pt x="5194430" y="1788661"/>
                  <a:pt x="5194430" y="1788661"/>
                  <a:pt x="5198934" y="1787699"/>
                </a:cubicBezTo>
                <a:cubicBezTo>
                  <a:pt x="5199897" y="1792203"/>
                  <a:pt x="5200859" y="1796708"/>
                  <a:pt x="5200859" y="1796708"/>
                </a:cubicBezTo>
                <a:cubicBezTo>
                  <a:pt x="5196355" y="1797670"/>
                  <a:pt x="5195392" y="1793166"/>
                  <a:pt x="5196355" y="1797670"/>
                </a:cubicBezTo>
                <a:cubicBezTo>
                  <a:pt x="5196355" y="1797670"/>
                  <a:pt x="5196355" y="1797670"/>
                  <a:pt x="5197317" y="1802173"/>
                </a:cubicBezTo>
                <a:cubicBezTo>
                  <a:pt x="5198279" y="1806678"/>
                  <a:pt x="5198279" y="1806678"/>
                  <a:pt x="5198279" y="1806678"/>
                </a:cubicBezTo>
                <a:cubicBezTo>
                  <a:pt x="5198279" y="1806678"/>
                  <a:pt x="5194737" y="1812144"/>
                  <a:pt x="5190233" y="1813107"/>
                </a:cubicBezTo>
                <a:cubicBezTo>
                  <a:pt x="5210789" y="1865230"/>
                  <a:pt x="5248706" y="1932483"/>
                  <a:pt x="5281503" y="1953734"/>
                </a:cubicBezTo>
                <a:cubicBezTo>
                  <a:pt x="5279886" y="1968208"/>
                  <a:pt x="5285352" y="1971750"/>
                  <a:pt x="5295322" y="1974330"/>
                </a:cubicBezTo>
                <a:cubicBezTo>
                  <a:pt x="5297247" y="1983338"/>
                  <a:pt x="5299172" y="1992347"/>
                  <a:pt x="5305600" y="2000392"/>
                </a:cubicBezTo>
                <a:cubicBezTo>
                  <a:pt x="5312029" y="2008437"/>
                  <a:pt x="5314916" y="2021950"/>
                  <a:pt x="5321344" y="2029996"/>
                </a:cubicBezTo>
                <a:cubicBezTo>
                  <a:pt x="5328735" y="2042546"/>
                  <a:pt x="5332584" y="2060562"/>
                  <a:pt x="5339975" y="2073112"/>
                </a:cubicBezTo>
                <a:cubicBezTo>
                  <a:pt x="5341900" y="2082120"/>
                  <a:pt x="5349291" y="2094669"/>
                  <a:pt x="5354757" y="2098212"/>
                </a:cubicBezTo>
                <a:cubicBezTo>
                  <a:pt x="5355719" y="2102716"/>
                  <a:pt x="5355719" y="2102716"/>
                  <a:pt x="5355719" y="2102716"/>
                </a:cubicBezTo>
                <a:cubicBezTo>
                  <a:pt x="5363110" y="2115266"/>
                  <a:pt x="5365035" y="2124274"/>
                  <a:pt x="5372426" y="2136823"/>
                </a:cubicBezTo>
                <a:cubicBezTo>
                  <a:pt x="5374350" y="2145831"/>
                  <a:pt x="5380779" y="2153877"/>
                  <a:pt x="5388169" y="2166427"/>
                </a:cubicBezTo>
                <a:cubicBezTo>
                  <a:pt x="5386553" y="2180901"/>
                  <a:pt x="5391056" y="2179939"/>
                  <a:pt x="5395560" y="2178977"/>
                </a:cubicBezTo>
                <a:cubicBezTo>
                  <a:pt x="5396523" y="2183482"/>
                  <a:pt x="5396523" y="2183482"/>
                  <a:pt x="5396523" y="2183482"/>
                </a:cubicBezTo>
                <a:cubicBezTo>
                  <a:pt x="5397485" y="2187985"/>
                  <a:pt x="5393943" y="2193452"/>
                  <a:pt x="5394905" y="2197956"/>
                </a:cubicBezTo>
                <a:cubicBezTo>
                  <a:pt x="5394905" y="2197956"/>
                  <a:pt x="5395867" y="2202459"/>
                  <a:pt x="5395867" y="2202459"/>
                </a:cubicBezTo>
                <a:cubicBezTo>
                  <a:pt x="5396830" y="2206963"/>
                  <a:pt x="5396830" y="2206963"/>
                  <a:pt x="5402296" y="2210505"/>
                </a:cubicBezTo>
                <a:cubicBezTo>
                  <a:pt x="5402296" y="2210505"/>
                  <a:pt x="5402296" y="2210505"/>
                  <a:pt x="5406801" y="2209543"/>
                </a:cubicBezTo>
                <a:cubicBezTo>
                  <a:pt x="5411612" y="2232063"/>
                  <a:pt x="5411612" y="2232063"/>
                  <a:pt x="5411612" y="2232063"/>
                </a:cubicBezTo>
                <a:cubicBezTo>
                  <a:pt x="5411612" y="2232063"/>
                  <a:pt x="5417078" y="2235605"/>
                  <a:pt x="5417078" y="2235605"/>
                </a:cubicBezTo>
                <a:cubicBezTo>
                  <a:pt x="5417078" y="2235605"/>
                  <a:pt x="5416115" y="2231101"/>
                  <a:pt x="5416115" y="2231101"/>
                </a:cubicBezTo>
                <a:cubicBezTo>
                  <a:pt x="5406801" y="2209543"/>
                  <a:pt x="5406801" y="2209543"/>
                  <a:pt x="5406801" y="2209543"/>
                </a:cubicBezTo>
                <a:cubicBezTo>
                  <a:pt x="5406801" y="2209543"/>
                  <a:pt x="5411304" y="2208581"/>
                  <a:pt x="5411304" y="2208581"/>
                </a:cubicBezTo>
                <a:cubicBezTo>
                  <a:pt x="5412267" y="2213086"/>
                  <a:pt x="5413229" y="2217589"/>
                  <a:pt x="5413229" y="2217589"/>
                </a:cubicBezTo>
                <a:cubicBezTo>
                  <a:pt x="5414191" y="2222093"/>
                  <a:pt x="5414191" y="2222093"/>
                  <a:pt x="5414191" y="2222093"/>
                </a:cubicBezTo>
                <a:cubicBezTo>
                  <a:pt x="5415153" y="2226597"/>
                  <a:pt x="5420620" y="2230138"/>
                  <a:pt x="5421582" y="2234643"/>
                </a:cubicBezTo>
                <a:cubicBezTo>
                  <a:pt x="5422544" y="2239147"/>
                  <a:pt x="5423507" y="2243651"/>
                  <a:pt x="5425431" y="2252659"/>
                </a:cubicBezTo>
                <a:cubicBezTo>
                  <a:pt x="5424469" y="2248155"/>
                  <a:pt x="5419964" y="2249117"/>
                  <a:pt x="5419964" y="2249117"/>
                </a:cubicBezTo>
                <a:cubicBezTo>
                  <a:pt x="5419964" y="2249117"/>
                  <a:pt x="5420927" y="2253622"/>
                  <a:pt x="5421889" y="2258125"/>
                </a:cubicBezTo>
                <a:cubicBezTo>
                  <a:pt x="5421889" y="2258125"/>
                  <a:pt x="5422851" y="2262630"/>
                  <a:pt x="5423814" y="2267134"/>
                </a:cubicBezTo>
                <a:cubicBezTo>
                  <a:pt x="5429280" y="2270676"/>
                  <a:pt x="5430242" y="2275179"/>
                  <a:pt x="5431205" y="2279684"/>
                </a:cubicBezTo>
                <a:cubicBezTo>
                  <a:pt x="5432167" y="2284188"/>
                  <a:pt x="5432167" y="2284188"/>
                  <a:pt x="5433129" y="2288691"/>
                </a:cubicBezTo>
                <a:cubicBezTo>
                  <a:pt x="5438596" y="2292233"/>
                  <a:pt x="5438596" y="2292233"/>
                  <a:pt x="5438596" y="2292233"/>
                </a:cubicBezTo>
                <a:cubicBezTo>
                  <a:pt x="5439558" y="2296738"/>
                  <a:pt x="5445025" y="2300279"/>
                  <a:pt x="5445987" y="2304783"/>
                </a:cubicBezTo>
                <a:cubicBezTo>
                  <a:pt x="5446949" y="2309287"/>
                  <a:pt x="5447912" y="2313792"/>
                  <a:pt x="5447912" y="2313792"/>
                </a:cubicBezTo>
                <a:cubicBezTo>
                  <a:pt x="5443407" y="2314754"/>
                  <a:pt x="5443407" y="2314754"/>
                  <a:pt x="5444369" y="2319257"/>
                </a:cubicBezTo>
                <a:cubicBezTo>
                  <a:pt x="5444369" y="2319257"/>
                  <a:pt x="5445332" y="2323762"/>
                  <a:pt x="5449836" y="2322799"/>
                </a:cubicBezTo>
                <a:cubicBezTo>
                  <a:pt x="5449836" y="2322799"/>
                  <a:pt x="5450798" y="2327304"/>
                  <a:pt x="5447256" y="2332770"/>
                </a:cubicBezTo>
                <a:cubicBezTo>
                  <a:pt x="5453685" y="2340816"/>
                  <a:pt x="5453685" y="2340816"/>
                  <a:pt x="5453685" y="2340816"/>
                </a:cubicBezTo>
                <a:cubicBezTo>
                  <a:pt x="5453685" y="2340816"/>
                  <a:pt x="5452723" y="2336311"/>
                  <a:pt x="5457226" y="2335349"/>
                </a:cubicBezTo>
                <a:cubicBezTo>
                  <a:pt x="5458189" y="2339854"/>
                  <a:pt x="5459151" y="2344357"/>
                  <a:pt x="5460113" y="2348861"/>
                </a:cubicBezTo>
                <a:cubicBezTo>
                  <a:pt x="5461075" y="2353366"/>
                  <a:pt x="5461075" y="2353366"/>
                  <a:pt x="5461075" y="2353366"/>
                </a:cubicBezTo>
                <a:cubicBezTo>
                  <a:pt x="5467504" y="2361411"/>
                  <a:pt x="5468467" y="2365915"/>
                  <a:pt x="5469429" y="2370419"/>
                </a:cubicBezTo>
                <a:cubicBezTo>
                  <a:pt x="5471353" y="2379427"/>
                  <a:pt x="5472316" y="2383932"/>
                  <a:pt x="5473278" y="2388435"/>
                </a:cubicBezTo>
                <a:cubicBezTo>
                  <a:pt x="5474240" y="2392940"/>
                  <a:pt x="5474240" y="2392940"/>
                  <a:pt x="5476165" y="2401947"/>
                </a:cubicBezTo>
                <a:cubicBezTo>
                  <a:pt x="5472623" y="2407414"/>
                  <a:pt x="5480014" y="2419964"/>
                  <a:pt x="5481938" y="2428972"/>
                </a:cubicBezTo>
                <a:cubicBezTo>
                  <a:pt x="5482900" y="2433476"/>
                  <a:pt x="5479358" y="2438942"/>
                  <a:pt x="5480321" y="2443447"/>
                </a:cubicBezTo>
                <a:cubicBezTo>
                  <a:pt x="5480321" y="2443447"/>
                  <a:pt x="5474855" y="2439905"/>
                  <a:pt x="5474855" y="2439905"/>
                </a:cubicBezTo>
                <a:cubicBezTo>
                  <a:pt x="5473893" y="2435400"/>
                  <a:pt x="5469388" y="2436363"/>
                  <a:pt x="5469388" y="2436363"/>
                </a:cubicBezTo>
                <a:cubicBezTo>
                  <a:pt x="5469388" y="2436363"/>
                  <a:pt x="5469388" y="2436363"/>
                  <a:pt x="5470351" y="2440867"/>
                </a:cubicBezTo>
                <a:cubicBezTo>
                  <a:pt x="5471313" y="2445371"/>
                  <a:pt x="5471313" y="2445371"/>
                  <a:pt x="5471313" y="2445371"/>
                </a:cubicBezTo>
                <a:cubicBezTo>
                  <a:pt x="5472275" y="2449875"/>
                  <a:pt x="5472275" y="2449875"/>
                  <a:pt x="5476780" y="2448912"/>
                </a:cubicBezTo>
                <a:cubicBezTo>
                  <a:pt x="5476780" y="2448912"/>
                  <a:pt x="5482245" y="2452454"/>
                  <a:pt x="5482245" y="2452454"/>
                </a:cubicBezTo>
                <a:cubicBezTo>
                  <a:pt x="5486750" y="2451492"/>
                  <a:pt x="5486750" y="2451492"/>
                  <a:pt x="5486750" y="2451492"/>
                </a:cubicBezTo>
                <a:cubicBezTo>
                  <a:pt x="5485787" y="2446988"/>
                  <a:pt x="5488367" y="2437018"/>
                  <a:pt x="5486443" y="2428009"/>
                </a:cubicBezTo>
                <a:cubicBezTo>
                  <a:pt x="5485480" y="2423506"/>
                  <a:pt x="5485480" y="2423506"/>
                  <a:pt x="5485480" y="2423506"/>
                </a:cubicBezTo>
                <a:cubicBezTo>
                  <a:pt x="5484518" y="2419002"/>
                  <a:pt x="5478089" y="2410956"/>
                  <a:pt x="5481631" y="2405489"/>
                </a:cubicBezTo>
                <a:cubicBezTo>
                  <a:pt x="5480669" y="2400985"/>
                  <a:pt x="5480669" y="2400985"/>
                  <a:pt x="5479707" y="2396482"/>
                </a:cubicBezTo>
                <a:cubicBezTo>
                  <a:pt x="5485172" y="2400023"/>
                  <a:pt x="5487097" y="2409031"/>
                  <a:pt x="5489021" y="2418039"/>
                </a:cubicBezTo>
                <a:cubicBezTo>
                  <a:pt x="5490946" y="2427047"/>
                  <a:pt x="5492871" y="2436056"/>
                  <a:pt x="5499299" y="2444101"/>
                </a:cubicBezTo>
                <a:cubicBezTo>
                  <a:pt x="5500262" y="2448605"/>
                  <a:pt x="5495757" y="2449568"/>
                  <a:pt x="5496720" y="2454072"/>
                </a:cubicBezTo>
                <a:cubicBezTo>
                  <a:pt x="5498644" y="2463080"/>
                  <a:pt x="5498644" y="2463080"/>
                  <a:pt x="5498644" y="2463080"/>
                </a:cubicBezTo>
                <a:cubicBezTo>
                  <a:pt x="5500569" y="2472087"/>
                  <a:pt x="5501531" y="2476592"/>
                  <a:pt x="5503455" y="2485600"/>
                </a:cubicBezTo>
                <a:cubicBezTo>
                  <a:pt x="5497990" y="2482058"/>
                  <a:pt x="5497990" y="2482058"/>
                  <a:pt x="5497990" y="2482058"/>
                </a:cubicBezTo>
                <a:cubicBezTo>
                  <a:pt x="5497028" y="2477554"/>
                  <a:pt x="5497028" y="2477554"/>
                  <a:pt x="5493486" y="2483021"/>
                </a:cubicBezTo>
                <a:cubicBezTo>
                  <a:pt x="5493486" y="2483021"/>
                  <a:pt x="5493486" y="2483021"/>
                  <a:pt x="5494448" y="2487524"/>
                </a:cubicBezTo>
                <a:cubicBezTo>
                  <a:pt x="5494448" y="2487524"/>
                  <a:pt x="5495410" y="2492028"/>
                  <a:pt x="5495410" y="2492028"/>
                </a:cubicBezTo>
                <a:cubicBezTo>
                  <a:pt x="5500877" y="2495570"/>
                  <a:pt x="5500877" y="2495570"/>
                  <a:pt x="5500877" y="2495570"/>
                </a:cubicBezTo>
                <a:cubicBezTo>
                  <a:pt x="5500877" y="2495570"/>
                  <a:pt x="5501839" y="2500075"/>
                  <a:pt x="5501839" y="2500075"/>
                </a:cubicBezTo>
                <a:cubicBezTo>
                  <a:pt x="5501839" y="2500075"/>
                  <a:pt x="5501839" y="2500075"/>
                  <a:pt x="5502801" y="2504578"/>
                </a:cubicBezTo>
                <a:cubicBezTo>
                  <a:pt x="5503763" y="2509082"/>
                  <a:pt x="5510191" y="2517128"/>
                  <a:pt x="5511154" y="2521632"/>
                </a:cubicBezTo>
                <a:cubicBezTo>
                  <a:pt x="5514040" y="2535144"/>
                  <a:pt x="5519507" y="2538686"/>
                  <a:pt x="5515965" y="2544153"/>
                </a:cubicBezTo>
                <a:cubicBezTo>
                  <a:pt x="5511462" y="2545115"/>
                  <a:pt x="5512424" y="2549619"/>
                  <a:pt x="5512424" y="2549619"/>
                </a:cubicBezTo>
                <a:cubicBezTo>
                  <a:pt x="5512424" y="2549619"/>
                  <a:pt x="5507919" y="2550581"/>
                  <a:pt x="5506957" y="2546078"/>
                </a:cubicBezTo>
                <a:cubicBezTo>
                  <a:pt x="5503108" y="2528061"/>
                  <a:pt x="5499259" y="2510045"/>
                  <a:pt x="5490906" y="2492991"/>
                </a:cubicBezTo>
                <a:cubicBezTo>
                  <a:pt x="5489943" y="2488486"/>
                  <a:pt x="5489943" y="2488486"/>
                  <a:pt x="5489943" y="2488486"/>
                </a:cubicBezTo>
                <a:cubicBezTo>
                  <a:pt x="5485440" y="2489448"/>
                  <a:pt x="5486402" y="2493953"/>
                  <a:pt x="5486402" y="2493953"/>
                </a:cubicBezTo>
                <a:cubicBezTo>
                  <a:pt x="5494755" y="2511007"/>
                  <a:pt x="5498604" y="2529024"/>
                  <a:pt x="5502453" y="2547040"/>
                </a:cubicBezTo>
                <a:cubicBezTo>
                  <a:pt x="5497950" y="2548002"/>
                  <a:pt x="5493445" y="2548964"/>
                  <a:pt x="5490865" y="2558934"/>
                </a:cubicBezTo>
                <a:cubicBezTo>
                  <a:pt x="5495677" y="2581454"/>
                  <a:pt x="5487631" y="2587883"/>
                  <a:pt x="5492443" y="2610404"/>
                </a:cubicBezTo>
                <a:cubicBezTo>
                  <a:pt x="5482431" y="2673768"/>
                  <a:pt x="5488820" y="2747757"/>
                  <a:pt x="5494900" y="2798263"/>
                </a:cubicBezTo>
                <a:cubicBezTo>
                  <a:pt x="5495863" y="2802768"/>
                  <a:pt x="5495863" y="2802768"/>
                  <a:pt x="5495863" y="2802768"/>
                </a:cubicBezTo>
                <a:cubicBezTo>
                  <a:pt x="5495863" y="2802768"/>
                  <a:pt x="5496825" y="2807272"/>
                  <a:pt x="5496825" y="2807272"/>
                </a:cubicBezTo>
                <a:cubicBezTo>
                  <a:pt x="5501329" y="2806310"/>
                  <a:pt x="5501329" y="2806310"/>
                  <a:pt x="5500367" y="2801805"/>
                </a:cubicBezTo>
                <a:cubicBezTo>
                  <a:pt x="5494285" y="2751298"/>
                  <a:pt x="5488860" y="2681813"/>
                  <a:pt x="5498871" y="2618449"/>
                </a:cubicBezTo>
                <a:cubicBezTo>
                  <a:pt x="5499833" y="2622954"/>
                  <a:pt x="5499833" y="2622954"/>
                  <a:pt x="5499833" y="2622954"/>
                </a:cubicBezTo>
                <a:cubicBezTo>
                  <a:pt x="5504337" y="2621991"/>
                  <a:pt x="5503375" y="2617487"/>
                  <a:pt x="5506917" y="2612020"/>
                </a:cubicBezTo>
                <a:cubicBezTo>
                  <a:pt x="5507879" y="2616525"/>
                  <a:pt x="5508842" y="2621029"/>
                  <a:pt x="5509804" y="2625532"/>
                </a:cubicBezTo>
                <a:cubicBezTo>
                  <a:pt x="5509804" y="2625532"/>
                  <a:pt x="5509804" y="2625532"/>
                  <a:pt x="5505299" y="2626495"/>
                </a:cubicBezTo>
                <a:cubicBezTo>
                  <a:pt x="5506262" y="2630999"/>
                  <a:pt x="5506262" y="2630999"/>
                  <a:pt x="5506262" y="2630999"/>
                </a:cubicBezTo>
                <a:cubicBezTo>
                  <a:pt x="5506262" y="2630999"/>
                  <a:pt x="5506262" y="2630999"/>
                  <a:pt x="5507224" y="2635503"/>
                </a:cubicBezTo>
                <a:cubicBezTo>
                  <a:pt x="5507224" y="2635503"/>
                  <a:pt x="5511728" y="2634541"/>
                  <a:pt x="5511728" y="2634541"/>
                </a:cubicBezTo>
                <a:cubicBezTo>
                  <a:pt x="5509148" y="2644511"/>
                  <a:pt x="5511073" y="2653519"/>
                  <a:pt x="5512035" y="2658023"/>
                </a:cubicBezTo>
                <a:cubicBezTo>
                  <a:pt x="5512998" y="2662528"/>
                  <a:pt x="5512998" y="2662528"/>
                  <a:pt x="5513960" y="2667032"/>
                </a:cubicBezTo>
                <a:cubicBezTo>
                  <a:pt x="5514922" y="2671535"/>
                  <a:pt x="5515884" y="2676040"/>
                  <a:pt x="5516847" y="2680544"/>
                </a:cubicBezTo>
                <a:lnTo>
                  <a:pt x="5517809" y="2685047"/>
                </a:lnTo>
                <a:cubicBezTo>
                  <a:pt x="5513304" y="2686010"/>
                  <a:pt x="5513304" y="2686010"/>
                  <a:pt x="5514267" y="2690514"/>
                </a:cubicBezTo>
                <a:cubicBezTo>
                  <a:pt x="5515229" y="2695018"/>
                  <a:pt x="5515229" y="2695018"/>
                  <a:pt x="5516191" y="2699522"/>
                </a:cubicBezTo>
                <a:cubicBezTo>
                  <a:pt x="5516191" y="2699522"/>
                  <a:pt x="5521658" y="2703064"/>
                  <a:pt x="5521658" y="2703064"/>
                </a:cubicBezTo>
                <a:cubicBezTo>
                  <a:pt x="5533861" y="2738134"/>
                  <a:pt x="5541559" y="2774166"/>
                  <a:pt x="5544752" y="2811161"/>
                </a:cubicBezTo>
                <a:cubicBezTo>
                  <a:pt x="5544097" y="2830139"/>
                  <a:pt x="5546984" y="2843652"/>
                  <a:pt x="5546330" y="2862630"/>
                </a:cubicBezTo>
                <a:cubicBezTo>
                  <a:pt x="5546330" y="2862630"/>
                  <a:pt x="5550833" y="2861668"/>
                  <a:pt x="5549871" y="2857164"/>
                </a:cubicBezTo>
                <a:cubicBezTo>
                  <a:pt x="5552103" y="2889654"/>
                  <a:pt x="5557877" y="2916679"/>
                  <a:pt x="5560108" y="2949169"/>
                </a:cubicBezTo>
                <a:cubicBezTo>
                  <a:pt x="5561071" y="2953673"/>
                  <a:pt x="5561071" y="2953673"/>
                  <a:pt x="5565575" y="2952711"/>
                </a:cubicBezTo>
                <a:cubicBezTo>
                  <a:pt x="5567500" y="2961719"/>
                  <a:pt x="5563957" y="2967185"/>
                  <a:pt x="5565882" y="2976194"/>
                </a:cubicBezTo>
                <a:cubicBezTo>
                  <a:pt x="5564920" y="2971690"/>
                  <a:pt x="5561378" y="2977156"/>
                  <a:pt x="5562340" y="2981660"/>
                </a:cubicBezTo>
                <a:cubicBezTo>
                  <a:pt x="5566844" y="2980697"/>
                  <a:pt x="5567807" y="2985202"/>
                  <a:pt x="5568769" y="2989706"/>
                </a:cubicBezTo>
                <a:cubicBezTo>
                  <a:pt x="5570693" y="2998714"/>
                  <a:pt x="5568113" y="3008684"/>
                  <a:pt x="5570038" y="3017692"/>
                </a:cubicBezTo>
                <a:cubicBezTo>
                  <a:pt x="5570038" y="3017692"/>
                  <a:pt x="5571000" y="3022197"/>
                  <a:pt x="5571000" y="3022197"/>
                </a:cubicBezTo>
                <a:cubicBezTo>
                  <a:pt x="5571963" y="3026700"/>
                  <a:pt x="5568422" y="3032167"/>
                  <a:pt x="5569384" y="3036671"/>
                </a:cubicBezTo>
                <a:cubicBezTo>
                  <a:pt x="5570346" y="3041174"/>
                  <a:pt x="5570346" y="3041174"/>
                  <a:pt x="5570346" y="3041174"/>
                </a:cubicBezTo>
                <a:cubicBezTo>
                  <a:pt x="5570346" y="3041174"/>
                  <a:pt x="5571308" y="3045679"/>
                  <a:pt x="5571308" y="3045679"/>
                </a:cubicBezTo>
                <a:cubicBezTo>
                  <a:pt x="5572578" y="3073665"/>
                  <a:pt x="5569342" y="3102614"/>
                  <a:pt x="5569650" y="3126097"/>
                </a:cubicBezTo>
                <a:cubicBezTo>
                  <a:pt x="5569650" y="3126097"/>
                  <a:pt x="5576078" y="3134142"/>
                  <a:pt x="5572537" y="3139609"/>
                </a:cubicBezTo>
                <a:cubicBezTo>
                  <a:pt x="5572537" y="3139609"/>
                  <a:pt x="5573500" y="3144113"/>
                  <a:pt x="5573500" y="3144113"/>
                </a:cubicBezTo>
                <a:cubicBezTo>
                  <a:pt x="5572537" y="3139609"/>
                  <a:pt x="5575424" y="3153121"/>
                  <a:pt x="5577349" y="3162129"/>
                </a:cubicBezTo>
                <a:cubicBezTo>
                  <a:pt x="5576693" y="3181107"/>
                  <a:pt x="5571534" y="3201048"/>
                  <a:pt x="5569917" y="3215523"/>
                </a:cubicBezTo>
                <a:cubicBezTo>
                  <a:pt x="5563755" y="3296903"/>
                  <a:pt x="5558248" y="3359305"/>
                  <a:pt x="5551779" y="3417202"/>
                </a:cubicBezTo>
                <a:cubicBezTo>
                  <a:pt x="5552741" y="3421707"/>
                  <a:pt x="5552741" y="3421707"/>
                  <a:pt x="5552741" y="3421707"/>
                </a:cubicBezTo>
                <a:cubicBezTo>
                  <a:pt x="5549200" y="3427172"/>
                  <a:pt x="5549200" y="3427172"/>
                  <a:pt x="5549200" y="3427172"/>
                </a:cubicBezTo>
                <a:cubicBezTo>
                  <a:pt x="5542269" y="3449847"/>
                  <a:pt x="5535099" y="3471394"/>
                  <a:pt x="5528169" y="3494068"/>
                </a:cubicBezTo>
                <a:lnTo>
                  <a:pt x="5510688" y="3559800"/>
                </a:lnTo>
                <a:lnTo>
                  <a:pt x="5510930" y="3558388"/>
                </a:lnTo>
                <a:cubicBezTo>
                  <a:pt x="5511768" y="3552322"/>
                  <a:pt x="5512375" y="3546894"/>
                  <a:pt x="5512778" y="3543275"/>
                </a:cubicBezTo>
                <a:cubicBezTo>
                  <a:pt x="5511816" y="3538772"/>
                  <a:pt x="5515358" y="3533305"/>
                  <a:pt x="5515358" y="3533305"/>
                </a:cubicBezTo>
                <a:cubicBezTo>
                  <a:pt x="5520517" y="3513364"/>
                  <a:pt x="5527601" y="3502432"/>
                  <a:pt x="5522135" y="3498890"/>
                </a:cubicBezTo>
                <a:cubicBezTo>
                  <a:pt x="5530181" y="3492461"/>
                  <a:pt x="5533415" y="3463512"/>
                  <a:pt x="5533108" y="3440030"/>
                </a:cubicBezTo>
                <a:cubicBezTo>
                  <a:pt x="5532146" y="3435526"/>
                  <a:pt x="5531183" y="3431021"/>
                  <a:pt x="5535687" y="3430059"/>
                </a:cubicBezTo>
                <a:cubicBezTo>
                  <a:pt x="5535687" y="3430059"/>
                  <a:pt x="5539229" y="3424593"/>
                  <a:pt x="5538267" y="3420089"/>
                </a:cubicBezTo>
                <a:cubicBezTo>
                  <a:pt x="5537304" y="3415585"/>
                  <a:pt x="5536342" y="3411081"/>
                  <a:pt x="5532800" y="3416547"/>
                </a:cubicBezTo>
                <a:cubicBezTo>
                  <a:pt x="5528297" y="3417509"/>
                  <a:pt x="5525717" y="3427480"/>
                  <a:pt x="5523137" y="3437450"/>
                </a:cubicBezTo>
                <a:cubicBezTo>
                  <a:pt x="5524099" y="3441955"/>
                  <a:pt x="5524099" y="3441955"/>
                  <a:pt x="5524099" y="3441955"/>
                </a:cubicBezTo>
                <a:cubicBezTo>
                  <a:pt x="5513781" y="3481836"/>
                  <a:pt x="5507660" y="3497272"/>
                  <a:pt x="5505387" y="3530725"/>
                </a:cubicBezTo>
                <a:cubicBezTo>
                  <a:pt x="5505387" y="3530725"/>
                  <a:pt x="5506350" y="3535230"/>
                  <a:pt x="5506350" y="3535230"/>
                </a:cubicBezTo>
                <a:cubicBezTo>
                  <a:pt x="5502809" y="3540696"/>
                  <a:pt x="5496687" y="3556133"/>
                  <a:pt x="5493145" y="3561598"/>
                </a:cubicBezTo>
                <a:cubicBezTo>
                  <a:pt x="5499574" y="3569645"/>
                  <a:pt x="5490566" y="3571569"/>
                  <a:pt x="5485406" y="3591510"/>
                </a:cubicBezTo>
                <a:cubicBezTo>
                  <a:pt x="5482018" y="3608717"/>
                  <a:pt x="5478226" y="3629544"/>
                  <a:pt x="5472745" y="3650731"/>
                </a:cubicBezTo>
                <a:lnTo>
                  <a:pt x="5453639" y="3702176"/>
                </a:lnTo>
                <a:lnTo>
                  <a:pt x="5451565" y="3697642"/>
                </a:lnTo>
                <a:cubicBezTo>
                  <a:pt x="5430929" y="3777405"/>
                  <a:pt x="5403864" y="3849122"/>
                  <a:pt x="5369715" y="3931772"/>
                </a:cubicBezTo>
                <a:cubicBezTo>
                  <a:pt x="5369715" y="3931772"/>
                  <a:pt x="5365212" y="3932734"/>
                  <a:pt x="5365212" y="3932734"/>
                </a:cubicBezTo>
                <a:cubicBezTo>
                  <a:pt x="5366174" y="3937239"/>
                  <a:pt x="5366174" y="3937239"/>
                  <a:pt x="5366174" y="3937239"/>
                </a:cubicBezTo>
                <a:cubicBezTo>
                  <a:pt x="5366174" y="3937239"/>
                  <a:pt x="5366174" y="3937239"/>
                  <a:pt x="5367136" y="3941742"/>
                </a:cubicBezTo>
                <a:cubicBezTo>
                  <a:pt x="5363594" y="3947209"/>
                  <a:pt x="5355549" y="3953638"/>
                  <a:pt x="5352006" y="3959103"/>
                </a:cubicBezTo>
                <a:cubicBezTo>
                  <a:pt x="5363901" y="3970692"/>
                  <a:pt x="5338146" y="4004452"/>
                  <a:pt x="5329445" y="4029858"/>
                </a:cubicBezTo>
                <a:cubicBezTo>
                  <a:pt x="5323979" y="4026316"/>
                  <a:pt x="5331063" y="4015384"/>
                  <a:pt x="5326559" y="4016346"/>
                </a:cubicBezTo>
                <a:cubicBezTo>
                  <a:pt x="5308849" y="4043679"/>
                  <a:pt x="5336530" y="4018926"/>
                  <a:pt x="5319782" y="4050762"/>
                </a:cubicBezTo>
                <a:cubicBezTo>
                  <a:pt x="5315278" y="4051724"/>
                  <a:pt x="5318820" y="4046257"/>
                  <a:pt x="5314316" y="4047220"/>
                </a:cubicBezTo>
                <a:cubicBezTo>
                  <a:pt x="5303035" y="4082597"/>
                  <a:pt x="5280823" y="4110892"/>
                  <a:pt x="5276625" y="4135336"/>
                </a:cubicBezTo>
                <a:cubicBezTo>
                  <a:pt x="5276625" y="4135336"/>
                  <a:pt x="5279205" y="4125366"/>
                  <a:pt x="5272122" y="4136298"/>
                </a:cubicBezTo>
                <a:cubicBezTo>
                  <a:pt x="5272429" y="4159781"/>
                  <a:pt x="5248292" y="4179067"/>
                  <a:pt x="5234124" y="4200931"/>
                </a:cubicBezTo>
                <a:cubicBezTo>
                  <a:pt x="5226386" y="4230843"/>
                  <a:pt x="5208676" y="4258175"/>
                  <a:pt x="5190005" y="4281002"/>
                </a:cubicBezTo>
                <a:cubicBezTo>
                  <a:pt x="5180669" y="4292416"/>
                  <a:pt x="5171334" y="4303830"/>
                  <a:pt x="5161796" y="4317053"/>
                </a:cubicBezTo>
                <a:lnTo>
                  <a:pt x="5135887" y="4358358"/>
                </a:lnTo>
                <a:lnTo>
                  <a:pt x="5134954" y="4353989"/>
                </a:lnTo>
                <a:cubicBezTo>
                  <a:pt x="5130449" y="4354951"/>
                  <a:pt x="5130449" y="4354951"/>
                  <a:pt x="5131412" y="4359456"/>
                </a:cubicBezTo>
                <a:cubicBezTo>
                  <a:pt x="5128832" y="4369426"/>
                  <a:pt x="5128832" y="4369426"/>
                  <a:pt x="5128832" y="4369426"/>
                </a:cubicBezTo>
                <a:cubicBezTo>
                  <a:pt x="5127869" y="4364921"/>
                  <a:pt x="5127869" y="4364921"/>
                  <a:pt x="5127869" y="4364921"/>
                </a:cubicBezTo>
                <a:cubicBezTo>
                  <a:pt x="5119824" y="4371350"/>
                  <a:pt x="5112740" y="4382283"/>
                  <a:pt x="5106619" y="4397719"/>
                </a:cubicBezTo>
                <a:cubicBezTo>
                  <a:pt x="5106619" y="4397719"/>
                  <a:pt x="5107581" y="4402224"/>
                  <a:pt x="5107581" y="4402224"/>
                </a:cubicBezTo>
                <a:cubicBezTo>
                  <a:pt x="5108544" y="4406728"/>
                  <a:pt x="5104039" y="4407690"/>
                  <a:pt x="5105001" y="4412194"/>
                </a:cubicBezTo>
                <a:cubicBezTo>
                  <a:pt x="5104039" y="4407690"/>
                  <a:pt x="5107581" y="4402224"/>
                  <a:pt x="5103077" y="4403186"/>
                </a:cubicBezTo>
                <a:cubicBezTo>
                  <a:pt x="5099535" y="4408653"/>
                  <a:pt x="5095994" y="4414118"/>
                  <a:pt x="5092452" y="4419585"/>
                </a:cubicBezTo>
                <a:cubicBezTo>
                  <a:pt x="5091489" y="4415080"/>
                  <a:pt x="5091489" y="4415080"/>
                  <a:pt x="5091489" y="4415080"/>
                </a:cubicBezTo>
                <a:cubicBezTo>
                  <a:pt x="5091489" y="4415080"/>
                  <a:pt x="5091489" y="4415080"/>
                  <a:pt x="5090527" y="4410577"/>
                </a:cubicBezTo>
                <a:cubicBezTo>
                  <a:pt x="5090527" y="4410577"/>
                  <a:pt x="5090527" y="4410577"/>
                  <a:pt x="5086023" y="4411539"/>
                </a:cubicBezTo>
                <a:cubicBezTo>
                  <a:pt x="5086985" y="4416043"/>
                  <a:pt x="5087947" y="4420547"/>
                  <a:pt x="5087947" y="4420547"/>
                </a:cubicBezTo>
                <a:cubicBezTo>
                  <a:pt x="5087947" y="4420547"/>
                  <a:pt x="5087947" y="4420547"/>
                  <a:pt x="5088910" y="4425051"/>
                </a:cubicBezTo>
                <a:cubicBezTo>
                  <a:pt x="5088910" y="4425051"/>
                  <a:pt x="5085368" y="4430518"/>
                  <a:pt x="5085368" y="4430518"/>
                </a:cubicBezTo>
                <a:cubicBezTo>
                  <a:pt x="5085368" y="4430518"/>
                  <a:pt x="5080864" y="4431480"/>
                  <a:pt x="5080864" y="4431480"/>
                </a:cubicBezTo>
                <a:cubicBezTo>
                  <a:pt x="5080864" y="4431480"/>
                  <a:pt x="5076360" y="4432443"/>
                  <a:pt x="5076360" y="4432443"/>
                </a:cubicBezTo>
                <a:cubicBezTo>
                  <a:pt x="5077322" y="4436946"/>
                  <a:pt x="5077322" y="4436946"/>
                  <a:pt x="5077322" y="4436946"/>
                </a:cubicBezTo>
                <a:cubicBezTo>
                  <a:pt x="5078284" y="4441450"/>
                  <a:pt x="5078284" y="4441450"/>
                  <a:pt x="5078284" y="4441450"/>
                </a:cubicBezTo>
                <a:cubicBezTo>
                  <a:pt x="5074742" y="4446917"/>
                  <a:pt x="5071201" y="4452382"/>
                  <a:pt x="5066697" y="4453345"/>
                </a:cubicBezTo>
                <a:cubicBezTo>
                  <a:pt x="5066697" y="4453345"/>
                  <a:pt x="5066697" y="4453345"/>
                  <a:pt x="5065735" y="4448841"/>
                </a:cubicBezTo>
                <a:cubicBezTo>
                  <a:pt x="5065735" y="4448841"/>
                  <a:pt x="5062192" y="4454307"/>
                  <a:pt x="5062192" y="4454307"/>
                </a:cubicBezTo>
                <a:cubicBezTo>
                  <a:pt x="5058650" y="4459774"/>
                  <a:pt x="5058650" y="4459774"/>
                  <a:pt x="5058650" y="4459774"/>
                </a:cubicBezTo>
                <a:cubicBezTo>
                  <a:pt x="5058650" y="4459774"/>
                  <a:pt x="5055109" y="4465240"/>
                  <a:pt x="5056071" y="4469744"/>
                </a:cubicBezTo>
                <a:cubicBezTo>
                  <a:pt x="5055109" y="4465240"/>
                  <a:pt x="5055109" y="4465240"/>
                  <a:pt x="5055109" y="4465240"/>
                </a:cubicBezTo>
                <a:cubicBezTo>
                  <a:pt x="5050605" y="4466203"/>
                  <a:pt x="5047063" y="4471668"/>
                  <a:pt x="5039017" y="4478097"/>
                </a:cubicBezTo>
                <a:cubicBezTo>
                  <a:pt x="5041596" y="4468127"/>
                  <a:pt x="5034513" y="4479059"/>
                  <a:pt x="5037093" y="4469089"/>
                </a:cubicBezTo>
                <a:cubicBezTo>
                  <a:pt x="5021963" y="4486451"/>
                  <a:pt x="5021963" y="4486451"/>
                  <a:pt x="5021963" y="4486451"/>
                </a:cubicBezTo>
                <a:cubicBezTo>
                  <a:pt x="5021963" y="4486451"/>
                  <a:pt x="5021001" y="4481946"/>
                  <a:pt x="5021001" y="4481946"/>
                </a:cubicBezTo>
                <a:cubicBezTo>
                  <a:pt x="5024543" y="4476480"/>
                  <a:pt x="5024543" y="4476480"/>
                  <a:pt x="5024543" y="4476480"/>
                </a:cubicBezTo>
                <a:cubicBezTo>
                  <a:pt x="5024543" y="4476480"/>
                  <a:pt x="5029046" y="4475517"/>
                  <a:pt x="5023581" y="4471976"/>
                </a:cubicBezTo>
                <a:cubicBezTo>
                  <a:pt x="5023581" y="4471976"/>
                  <a:pt x="5023581" y="4471976"/>
                  <a:pt x="5020039" y="4477442"/>
                </a:cubicBezTo>
                <a:cubicBezTo>
                  <a:pt x="5016497" y="4482909"/>
                  <a:pt x="5016497" y="4482909"/>
                  <a:pt x="5016497" y="4482909"/>
                </a:cubicBezTo>
                <a:cubicBezTo>
                  <a:pt x="5017459" y="4487413"/>
                  <a:pt x="5012955" y="4488375"/>
                  <a:pt x="5013917" y="4492879"/>
                </a:cubicBezTo>
                <a:cubicBezTo>
                  <a:pt x="5013917" y="4492879"/>
                  <a:pt x="5019383" y="4496421"/>
                  <a:pt x="5022925" y="4490954"/>
                </a:cubicBezTo>
                <a:cubicBezTo>
                  <a:pt x="5019383" y="4496421"/>
                  <a:pt x="5019383" y="4496421"/>
                  <a:pt x="5019383" y="4496421"/>
                </a:cubicBezTo>
                <a:cubicBezTo>
                  <a:pt x="5009720" y="4517324"/>
                  <a:pt x="5004254" y="4513782"/>
                  <a:pt x="5002636" y="4528256"/>
                </a:cubicBezTo>
                <a:cubicBezTo>
                  <a:pt x="5009720" y="4517324"/>
                  <a:pt x="5015187" y="4520866"/>
                  <a:pt x="5019690" y="4519904"/>
                </a:cubicBezTo>
                <a:cubicBezTo>
                  <a:pt x="5016149" y="4525369"/>
                  <a:pt x="5008103" y="4531798"/>
                  <a:pt x="5004561" y="4537265"/>
                </a:cubicBezTo>
                <a:cubicBezTo>
                  <a:pt x="5001020" y="4542730"/>
                  <a:pt x="4997478" y="4548197"/>
                  <a:pt x="4993936" y="4553664"/>
                </a:cubicBezTo>
                <a:cubicBezTo>
                  <a:pt x="4989432" y="4554626"/>
                  <a:pt x="4985890" y="4560092"/>
                  <a:pt x="4985890" y="4560092"/>
                </a:cubicBezTo>
                <a:cubicBezTo>
                  <a:pt x="4981386" y="4561054"/>
                  <a:pt x="4984928" y="4555588"/>
                  <a:pt x="4983966" y="4551084"/>
                </a:cubicBezTo>
                <a:cubicBezTo>
                  <a:pt x="4969798" y="4572949"/>
                  <a:pt x="4969798" y="4572949"/>
                  <a:pt x="4969798" y="4572949"/>
                </a:cubicBezTo>
                <a:cubicBezTo>
                  <a:pt x="4964332" y="4569407"/>
                  <a:pt x="4964332" y="4569407"/>
                  <a:pt x="4964332" y="4569407"/>
                </a:cubicBezTo>
                <a:cubicBezTo>
                  <a:pt x="4964332" y="4569407"/>
                  <a:pt x="4963369" y="4564903"/>
                  <a:pt x="4967874" y="4563941"/>
                </a:cubicBezTo>
                <a:cubicBezTo>
                  <a:pt x="4966911" y="4559437"/>
                  <a:pt x="4966911" y="4559437"/>
                  <a:pt x="4966911" y="4559437"/>
                </a:cubicBezTo>
                <a:cubicBezTo>
                  <a:pt x="4966911" y="4559437"/>
                  <a:pt x="4966911" y="4559437"/>
                  <a:pt x="4962407" y="4560400"/>
                </a:cubicBezTo>
                <a:cubicBezTo>
                  <a:pt x="4957904" y="4561362"/>
                  <a:pt x="4958866" y="4565865"/>
                  <a:pt x="4958866" y="4565865"/>
                </a:cubicBezTo>
                <a:cubicBezTo>
                  <a:pt x="4959828" y="4570370"/>
                  <a:pt x="4959828" y="4570370"/>
                  <a:pt x="4959828" y="4570370"/>
                </a:cubicBezTo>
                <a:cubicBezTo>
                  <a:pt x="4959828" y="4570370"/>
                  <a:pt x="4955324" y="4571332"/>
                  <a:pt x="4956286" y="4575836"/>
                </a:cubicBezTo>
                <a:cubicBezTo>
                  <a:pt x="4956286" y="4575836"/>
                  <a:pt x="4956286" y="4575836"/>
                  <a:pt x="4952744" y="4581303"/>
                </a:cubicBezTo>
                <a:cubicBezTo>
                  <a:pt x="4952744" y="4581303"/>
                  <a:pt x="4952744" y="4581303"/>
                  <a:pt x="4948240" y="4582265"/>
                </a:cubicBezTo>
                <a:cubicBezTo>
                  <a:pt x="4948240" y="4582265"/>
                  <a:pt x="4949202" y="4586769"/>
                  <a:pt x="4949202" y="4586769"/>
                </a:cubicBezTo>
                <a:cubicBezTo>
                  <a:pt x="4944698" y="4587731"/>
                  <a:pt x="4944698" y="4587731"/>
                  <a:pt x="4944698" y="4587731"/>
                </a:cubicBezTo>
                <a:cubicBezTo>
                  <a:pt x="4943735" y="4583228"/>
                  <a:pt x="4943735" y="4583228"/>
                  <a:pt x="4943735" y="4583228"/>
                </a:cubicBezTo>
                <a:cubicBezTo>
                  <a:pt x="4946315" y="4573257"/>
                  <a:pt x="4946315" y="4573257"/>
                  <a:pt x="4946315" y="4573257"/>
                </a:cubicBezTo>
                <a:cubicBezTo>
                  <a:pt x="4949857" y="4567790"/>
                  <a:pt x="4954362" y="4566827"/>
                  <a:pt x="4953399" y="4562324"/>
                </a:cubicBezTo>
                <a:cubicBezTo>
                  <a:pt x="4953399" y="4562324"/>
                  <a:pt x="4953399" y="4562324"/>
                  <a:pt x="4948895" y="4563286"/>
                </a:cubicBezTo>
                <a:cubicBezTo>
                  <a:pt x="4944391" y="4564249"/>
                  <a:pt x="4945353" y="4568752"/>
                  <a:pt x="4945353" y="4568752"/>
                </a:cubicBezTo>
                <a:cubicBezTo>
                  <a:pt x="4937307" y="4575181"/>
                  <a:pt x="4938270" y="4579685"/>
                  <a:pt x="4934728" y="4585152"/>
                </a:cubicBezTo>
                <a:cubicBezTo>
                  <a:pt x="4935690" y="4589655"/>
                  <a:pt x="4935690" y="4589655"/>
                  <a:pt x="4935690" y="4589655"/>
                </a:cubicBezTo>
                <a:cubicBezTo>
                  <a:pt x="4933110" y="4599626"/>
                  <a:pt x="4928607" y="4600589"/>
                  <a:pt x="4929569" y="4605092"/>
                </a:cubicBezTo>
                <a:cubicBezTo>
                  <a:pt x="4914439" y="4622453"/>
                  <a:pt x="4894805" y="4640777"/>
                  <a:pt x="4880638" y="4662642"/>
                </a:cubicBezTo>
                <a:cubicBezTo>
                  <a:pt x="4876134" y="4663604"/>
                  <a:pt x="4876134" y="4663604"/>
                  <a:pt x="4876134" y="4663604"/>
                </a:cubicBezTo>
                <a:cubicBezTo>
                  <a:pt x="4871630" y="4664567"/>
                  <a:pt x="4872593" y="4669071"/>
                  <a:pt x="4872593" y="4669071"/>
                </a:cubicBezTo>
                <a:cubicBezTo>
                  <a:pt x="4868088" y="4670033"/>
                  <a:pt x="4864546" y="4675500"/>
                  <a:pt x="4861005" y="4680965"/>
                </a:cubicBezTo>
                <a:cubicBezTo>
                  <a:pt x="4861005" y="4680965"/>
                  <a:pt x="4861005" y="4680965"/>
                  <a:pt x="4857463" y="4686432"/>
                </a:cubicBezTo>
                <a:cubicBezTo>
                  <a:pt x="4852959" y="4687394"/>
                  <a:pt x="4849417" y="4692861"/>
                  <a:pt x="4845875" y="4698327"/>
                </a:cubicBezTo>
                <a:cubicBezTo>
                  <a:pt x="4841371" y="4699289"/>
                  <a:pt x="4837829" y="4704756"/>
                  <a:pt x="4834288" y="4710222"/>
                </a:cubicBezTo>
                <a:cubicBezTo>
                  <a:pt x="4825279" y="4712147"/>
                  <a:pt x="4815616" y="4733050"/>
                  <a:pt x="4798562" y="4741402"/>
                </a:cubicBezTo>
                <a:cubicBezTo>
                  <a:pt x="4795982" y="4751374"/>
                  <a:pt x="4772807" y="4775163"/>
                  <a:pt x="4762182" y="4791561"/>
                </a:cubicBezTo>
                <a:cubicBezTo>
                  <a:pt x="4762182" y="4791561"/>
                  <a:pt x="4746090" y="4804419"/>
                  <a:pt x="4750594" y="4803457"/>
                </a:cubicBezTo>
                <a:cubicBezTo>
                  <a:pt x="4770227" y="4785134"/>
                  <a:pt x="4753481" y="4816969"/>
                  <a:pt x="4761527" y="4810540"/>
                </a:cubicBezTo>
                <a:cubicBezTo>
                  <a:pt x="4768610" y="4799608"/>
                  <a:pt x="4767648" y="4795104"/>
                  <a:pt x="4792748" y="4780322"/>
                </a:cubicBezTo>
                <a:cubicBezTo>
                  <a:pt x="4782777" y="4777742"/>
                  <a:pt x="4832015" y="4743675"/>
                  <a:pt x="4825586" y="4735629"/>
                </a:cubicBezTo>
                <a:cubicBezTo>
                  <a:pt x="4810457" y="4752990"/>
                  <a:pt x="4829128" y="4730163"/>
                  <a:pt x="4840716" y="4718268"/>
                </a:cubicBezTo>
                <a:cubicBezTo>
                  <a:pt x="4840716" y="4718268"/>
                  <a:pt x="4840716" y="4718268"/>
                  <a:pt x="4841678" y="4722772"/>
                </a:cubicBezTo>
                <a:cubicBezTo>
                  <a:pt x="4837175" y="4723734"/>
                  <a:pt x="4837175" y="4723734"/>
                  <a:pt x="4837175" y="4723734"/>
                </a:cubicBezTo>
                <a:cubicBezTo>
                  <a:pt x="4833633" y="4729201"/>
                  <a:pt x="4833633" y="4729201"/>
                  <a:pt x="4838137" y="4728239"/>
                </a:cubicBezTo>
                <a:cubicBezTo>
                  <a:pt x="4838137" y="4728239"/>
                  <a:pt x="4838137" y="4728239"/>
                  <a:pt x="4842641" y="4727276"/>
                </a:cubicBezTo>
                <a:cubicBezTo>
                  <a:pt x="4846183" y="4721810"/>
                  <a:pt x="4846183" y="4721810"/>
                  <a:pt x="4846183" y="4721810"/>
                </a:cubicBezTo>
                <a:cubicBezTo>
                  <a:pt x="4849725" y="4716343"/>
                  <a:pt x="4848762" y="4711839"/>
                  <a:pt x="4843296" y="4708298"/>
                </a:cubicBezTo>
                <a:cubicBezTo>
                  <a:pt x="4846838" y="4702831"/>
                  <a:pt x="4850379" y="4697365"/>
                  <a:pt x="4854883" y="4696402"/>
                </a:cubicBezTo>
                <a:cubicBezTo>
                  <a:pt x="4859387" y="4695440"/>
                  <a:pt x="4859387" y="4695440"/>
                  <a:pt x="4863892" y="4694478"/>
                </a:cubicBezTo>
                <a:cubicBezTo>
                  <a:pt x="4863892" y="4694478"/>
                  <a:pt x="4863892" y="4694478"/>
                  <a:pt x="4864854" y="4698982"/>
                </a:cubicBezTo>
                <a:cubicBezTo>
                  <a:pt x="4869358" y="4698020"/>
                  <a:pt x="4868395" y="4693515"/>
                  <a:pt x="4868395" y="4693515"/>
                </a:cubicBezTo>
                <a:cubicBezTo>
                  <a:pt x="4868395" y="4693515"/>
                  <a:pt x="4867433" y="4689012"/>
                  <a:pt x="4867433" y="4689012"/>
                </a:cubicBezTo>
                <a:cubicBezTo>
                  <a:pt x="4866471" y="4684508"/>
                  <a:pt x="4870975" y="4683545"/>
                  <a:pt x="4870013" y="4679041"/>
                </a:cubicBezTo>
                <a:cubicBezTo>
                  <a:pt x="4874517" y="4678079"/>
                  <a:pt x="4878058" y="4672613"/>
                  <a:pt x="4878058" y="4672613"/>
                </a:cubicBezTo>
                <a:cubicBezTo>
                  <a:pt x="4878058" y="4672613"/>
                  <a:pt x="4878058" y="4672613"/>
                  <a:pt x="4882563" y="4671651"/>
                </a:cubicBezTo>
                <a:cubicBezTo>
                  <a:pt x="4881600" y="4667146"/>
                  <a:pt x="4881600" y="4667146"/>
                  <a:pt x="4881600" y="4667146"/>
                </a:cubicBezTo>
                <a:cubicBezTo>
                  <a:pt x="4881600" y="4667146"/>
                  <a:pt x="4886105" y="4666184"/>
                  <a:pt x="4885142" y="4661680"/>
                </a:cubicBezTo>
                <a:cubicBezTo>
                  <a:pt x="4900272" y="4644319"/>
                  <a:pt x="4914439" y="4622453"/>
                  <a:pt x="4935035" y="4608634"/>
                </a:cubicBezTo>
                <a:cubicBezTo>
                  <a:pt x="4938577" y="4603167"/>
                  <a:pt x="4938577" y="4603167"/>
                  <a:pt x="4938577" y="4603167"/>
                </a:cubicBezTo>
                <a:cubicBezTo>
                  <a:pt x="4938577" y="4603167"/>
                  <a:pt x="4937615" y="4598664"/>
                  <a:pt x="4937615" y="4598664"/>
                </a:cubicBezTo>
                <a:cubicBezTo>
                  <a:pt x="4937615" y="4598664"/>
                  <a:pt x="4942119" y="4597702"/>
                  <a:pt x="4942119" y="4597702"/>
                </a:cubicBezTo>
                <a:cubicBezTo>
                  <a:pt x="4942119" y="4597702"/>
                  <a:pt x="4943081" y="4602205"/>
                  <a:pt x="4943081" y="4602205"/>
                </a:cubicBezTo>
                <a:cubicBezTo>
                  <a:pt x="4952089" y="4600281"/>
                  <a:pt x="4955631" y="4594815"/>
                  <a:pt x="4963677" y="4588386"/>
                </a:cubicBezTo>
                <a:cubicBezTo>
                  <a:pt x="4962715" y="4583882"/>
                  <a:pt x="4962715" y="4583882"/>
                  <a:pt x="4962715" y="4583882"/>
                </a:cubicBezTo>
                <a:cubicBezTo>
                  <a:pt x="4977189" y="4585499"/>
                  <a:pt x="4955631" y="4594815"/>
                  <a:pt x="4961097" y="4598356"/>
                </a:cubicBezTo>
                <a:cubicBezTo>
                  <a:pt x="4964640" y="4592890"/>
                  <a:pt x="4980730" y="4580033"/>
                  <a:pt x="4991357" y="4563634"/>
                </a:cubicBezTo>
                <a:cubicBezTo>
                  <a:pt x="4994898" y="4558167"/>
                  <a:pt x="5001982" y="4547235"/>
                  <a:pt x="5010027" y="4540806"/>
                </a:cubicBezTo>
                <a:cubicBezTo>
                  <a:pt x="5013570" y="4535340"/>
                  <a:pt x="5020653" y="4524407"/>
                  <a:pt x="5028699" y="4517979"/>
                </a:cubicBezTo>
                <a:cubicBezTo>
                  <a:pt x="5039324" y="4501580"/>
                  <a:pt x="5051874" y="4494189"/>
                  <a:pt x="5061537" y="4473286"/>
                </a:cubicBezTo>
                <a:cubicBezTo>
                  <a:pt x="5065079" y="4467819"/>
                  <a:pt x="5073126" y="4461391"/>
                  <a:pt x="5073126" y="4461391"/>
                </a:cubicBezTo>
                <a:cubicBezTo>
                  <a:pt x="5076667" y="4455925"/>
                  <a:pt x="5081171" y="4454962"/>
                  <a:pt x="5080209" y="4450458"/>
                </a:cubicBezTo>
                <a:cubicBezTo>
                  <a:pt x="5084713" y="4449496"/>
                  <a:pt x="5084713" y="4449496"/>
                  <a:pt x="5088254" y="4444030"/>
                </a:cubicBezTo>
                <a:cubicBezTo>
                  <a:pt x="5087292" y="4439526"/>
                  <a:pt x="5095338" y="4433097"/>
                  <a:pt x="5098881" y="4427631"/>
                </a:cubicBezTo>
                <a:cubicBezTo>
                  <a:pt x="5099843" y="4432134"/>
                  <a:pt x="5110468" y="4415736"/>
                  <a:pt x="5110468" y="4415736"/>
                </a:cubicBezTo>
                <a:cubicBezTo>
                  <a:pt x="5114009" y="4410269"/>
                  <a:pt x="5117551" y="4404803"/>
                  <a:pt x="5116589" y="4400299"/>
                </a:cubicBezTo>
                <a:cubicBezTo>
                  <a:pt x="5121093" y="4399337"/>
                  <a:pt x="5121093" y="4399337"/>
                  <a:pt x="5121093" y="4399337"/>
                </a:cubicBezTo>
                <a:cubicBezTo>
                  <a:pt x="5159398" y="4358185"/>
                  <a:pt x="5202862" y="4297094"/>
                  <a:pt x="5231197" y="4253363"/>
                </a:cubicBezTo>
                <a:cubicBezTo>
                  <a:pt x="5235700" y="4252401"/>
                  <a:pt x="5235700" y="4252401"/>
                  <a:pt x="5235700" y="4252401"/>
                </a:cubicBezTo>
                <a:cubicBezTo>
                  <a:pt x="5235700" y="4252401"/>
                  <a:pt x="5235700" y="4252401"/>
                  <a:pt x="5240205" y="4251439"/>
                </a:cubicBezTo>
                <a:cubicBezTo>
                  <a:pt x="5236663" y="4256905"/>
                  <a:pt x="5236663" y="4256905"/>
                  <a:pt x="5233121" y="4262371"/>
                </a:cubicBezTo>
                <a:cubicBezTo>
                  <a:pt x="5233121" y="4262371"/>
                  <a:pt x="5229579" y="4267837"/>
                  <a:pt x="5226037" y="4273304"/>
                </a:cubicBezTo>
                <a:cubicBezTo>
                  <a:pt x="5222495" y="4278771"/>
                  <a:pt x="5222495" y="4278771"/>
                  <a:pt x="5218954" y="4284236"/>
                </a:cubicBezTo>
                <a:cubicBezTo>
                  <a:pt x="5218954" y="4284236"/>
                  <a:pt x="5218954" y="4284236"/>
                  <a:pt x="5219916" y="4288741"/>
                </a:cubicBezTo>
                <a:cubicBezTo>
                  <a:pt x="5211870" y="4295170"/>
                  <a:pt x="5209291" y="4305140"/>
                  <a:pt x="5202207" y="4316072"/>
                </a:cubicBezTo>
                <a:cubicBezTo>
                  <a:pt x="5202207" y="4316072"/>
                  <a:pt x="5198665" y="4321539"/>
                  <a:pt x="5203169" y="4320576"/>
                </a:cubicBezTo>
                <a:cubicBezTo>
                  <a:pt x="5204132" y="4325081"/>
                  <a:pt x="5207674" y="4319614"/>
                  <a:pt x="5207674" y="4319614"/>
                </a:cubicBezTo>
                <a:cubicBezTo>
                  <a:pt x="5211216" y="4314147"/>
                  <a:pt x="5211216" y="4314147"/>
                  <a:pt x="5211216" y="4314147"/>
                </a:cubicBezTo>
                <a:cubicBezTo>
                  <a:pt x="5211216" y="4314147"/>
                  <a:pt x="5215719" y="4313185"/>
                  <a:pt x="5214757" y="4308682"/>
                </a:cubicBezTo>
                <a:cubicBezTo>
                  <a:pt x="5218299" y="4303215"/>
                  <a:pt x="5218299" y="4303215"/>
                  <a:pt x="5218299" y="4303215"/>
                </a:cubicBezTo>
                <a:cubicBezTo>
                  <a:pt x="5217337" y="4298711"/>
                  <a:pt x="5221841" y="4297748"/>
                  <a:pt x="5225382" y="4292283"/>
                </a:cubicBezTo>
                <a:cubicBezTo>
                  <a:pt x="5221841" y="4297748"/>
                  <a:pt x="5217916" y="4304180"/>
                  <a:pt x="5214073" y="4310299"/>
                </a:cubicBezTo>
                <a:lnTo>
                  <a:pt x="5204204" y="4325020"/>
                </a:lnTo>
                <a:lnTo>
                  <a:pt x="5204132" y="4325081"/>
                </a:lnTo>
                <a:lnTo>
                  <a:pt x="5204128" y="4325131"/>
                </a:lnTo>
                <a:lnTo>
                  <a:pt x="5203246" y="4326447"/>
                </a:lnTo>
                <a:cubicBezTo>
                  <a:pt x="5196808" y="4334887"/>
                  <a:pt x="5192544" y="4336975"/>
                  <a:pt x="5194162" y="4322501"/>
                </a:cubicBezTo>
                <a:cubicBezTo>
                  <a:pt x="5181919" y="4353374"/>
                  <a:pt x="5173872" y="4359803"/>
                  <a:pt x="5159705" y="4381669"/>
                </a:cubicBezTo>
                <a:cubicBezTo>
                  <a:pt x="5164209" y="4380706"/>
                  <a:pt x="5164209" y="4380706"/>
                  <a:pt x="5164209" y="4380706"/>
                </a:cubicBezTo>
                <a:cubicBezTo>
                  <a:pt x="5153584" y="4397105"/>
                  <a:pt x="5153584" y="4397105"/>
                  <a:pt x="5153584" y="4397105"/>
                </a:cubicBezTo>
                <a:cubicBezTo>
                  <a:pt x="5149080" y="4398068"/>
                  <a:pt x="5149080" y="4398068"/>
                  <a:pt x="5149080" y="4398068"/>
                </a:cubicBezTo>
                <a:cubicBezTo>
                  <a:pt x="5150042" y="4402571"/>
                  <a:pt x="5150042" y="4402571"/>
                  <a:pt x="5150042" y="4402571"/>
                </a:cubicBezTo>
                <a:cubicBezTo>
                  <a:pt x="5145539" y="4403533"/>
                  <a:pt x="5145539" y="4403533"/>
                  <a:pt x="5145539" y="4403533"/>
                </a:cubicBezTo>
                <a:cubicBezTo>
                  <a:pt x="5141997" y="4409000"/>
                  <a:pt x="5142959" y="4413504"/>
                  <a:pt x="5138455" y="4414466"/>
                </a:cubicBezTo>
                <a:cubicBezTo>
                  <a:pt x="5139417" y="4418971"/>
                  <a:pt x="5134912" y="4419933"/>
                  <a:pt x="5135875" y="4424436"/>
                </a:cubicBezTo>
                <a:cubicBezTo>
                  <a:pt x="5131371" y="4425399"/>
                  <a:pt x="5132334" y="4429903"/>
                  <a:pt x="5132334" y="4429903"/>
                </a:cubicBezTo>
                <a:cubicBezTo>
                  <a:pt x="5128792" y="4435370"/>
                  <a:pt x="5125249" y="4440835"/>
                  <a:pt x="5121707" y="4446302"/>
                </a:cubicBezTo>
                <a:cubicBezTo>
                  <a:pt x="5122670" y="4450806"/>
                  <a:pt x="5122670" y="4450806"/>
                  <a:pt x="5122670" y="4450806"/>
                </a:cubicBezTo>
                <a:cubicBezTo>
                  <a:pt x="5122670" y="4450806"/>
                  <a:pt x="5118166" y="4451768"/>
                  <a:pt x="5119128" y="4456272"/>
                </a:cubicBezTo>
                <a:cubicBezTo>
                  <a:pt x="5107541" y="4468167"/>
                  <a:pt x="5096915" y="4484566"/>
                  <a:pt x="5086289" y="4500965"/>
                </a:cubicBezTo>
                <a:cubicBezTo>
                  <a:pt x="5085327" y="4496461"/>
                  <a:pt x="5085327" y="4496461"/>
                  <a:pt x="5080824" y="4497423"/>
                </a:cubicBezTo>
                <a:cubicBezTo>
                  <a:pt x="5084365" y="4491957"/>
                  <a:pt x="5084365" y="4491957"/>
                  <a:pt x="5084365" y="4491957"/>
                </a:cubicBezTo>
                <a:cubicBezTo>
                  <a:pt x="5088869" y="4490995"/>
                  <a:pt x="5087907" y="4486491"/>
                  <a:pt x="5087907" y="4486491"/>
                </a:cubicBezTo>
                <a:cubicBezTo>
                  <a:pt x="5087907" y="4486491"/>
                  <a:pt x="5083403" y="4487453"/>
                  <a:pt x="5083403" y="4487453"/>
                </a:cubicBezTo>
                <a:cubicBezTo>
                  <a:pt x="5079862" y="4492920"/>
                  <a:pt x="5079862" y="4492920"/>
                  <a:pt x="5079862" y="4492920"/>
                </a:cubicBezTo>
                <a:cubicBezTo>
                  <a:pt x="5079862" y="4492920"/>
                  <a:pt x="5076319" y="4498385"/>
                  <a:pt x="5076319" y="4498385"/>
                </a:cubicBezTo>
                <a:cubicBezTo>
                  <a:pt x="5077282" y="4502890"/>
                  <a:pt x="5077282" y="4502890"/>
                  <a:pt x="5077282" y="4502890"/>
                </a:cubicBezTo>
                <a:cubicBezTo>
                  <a:pt x="5077282" y="4502890"/>
                  <a:pt x="5077282" y="4502890"/>
                  <a:pt x="5078244" y="4507394"/>
                </a:cubicBezTo>
                <a:cubicBezTo>
                  <a:pt x="5066656" y="4519289"/>
                  <a:pt x="5056030" y="4535688"/>
                  <a:pt x="5044443" y="4547582"/>
                </a:cubicBezTo>
                <a:cubicBezTo>
                  <a:pt x="5044443" y="4547582"/>
                  <a:pt x="5044443" y="4547582"/>
                  <a:pt x="5045405" y="4552086"/>
                </a:cubicBezTo>
                <a:cubicBezTo>
                  <a:pt x="5018688" y="4581343"/>
                  <a:pt x="4996475" y="4609636"/>
                  <a:pt x="4968796" y="4634389"/>
                </a:cubicBezTo>
                <a:cubicBezTo>
                  <a:pt x="4934994" y="4674578"/>
                  <a:pt x="4900232" y="4710262"/>
                  <a:pt x="4860964" y="4746909"/>
                </a:cubicBezTo>
                <a:cubicBezTo>
                  <a:pt x="4852918" y="4753338"/>
                  <a:pt x="4835864" y="4761691"/>
                  <a:pt x="4837789" y="4770699"/>
                </a:cubicBezTo>
                <a:cubicBezTo>
                  <a:pt x="4837789" y="4770699"/>
                  <a:pt x="4837789" y="4770699"/>
                  <a:pt x="4833284" y="4771662"/>
                </a:cubicBezTo>
                <a:cubicBezTo>
                  <a:pt x="4828781" y="4772624"/>
                  <a:pt x="4825239" y="4778090"/>
                  <a:pt x="4820735" y="4779052"/>
                </a:cubicBezTo>
                <a:cubicBezTo>
                  <a:pt x="4820735" y="4779052"/>
                  <a:pt x="4817192" y="4784519"/>
                  <a:pt x="4817192" y="4784519"/>
                </a:cubicBezTo>
                <a:cubicBezTo>
                  <a:pt x="4817192" y="4784519"/>
                  <a:pt x="4821697" y="4783556"/>
                  <a:pt x="4821697" y="4783556"/>
                </a:cubicBezTo>
                <a:cubicBezTo>
                  <a:pt x="4802064" y="4801880"/>
                  <a:pt x="4782430" y="4820203"/>
                  <a:pt x="4762796" y="4838527"/>
                </a:cubicBezTo>
                <a:cubicBezTo>
                  <a:pt x="4715484" y="4881602"/>
                  <a:pt x="4715484" y="4881602"/>
                  <a:pt x="4715484" y="4881602"/>
                </a:cubicBezTo>
                <a:cubicBezTo>
                  <a:pt x="4699392" y="4894460"/>
                  <a:pt x="4699392" y="4894460"/>
                  <a:pt x="4699392" y="4894460"/>
                </a:cubicBezTo>
                <a:cubicBezTo>
                  <a:pt x="4691345" y="4900888"/>
                  <a:pt x="4670750" y="4914708"/>
                  <a:pt x="4654658" y="4927565"/>
                </a:cubicBezTo>
                <a:cubicBezTo>
                  <a:pt x="4635024" y="4945888"/>
                  <a:pt x="4618932" y="4958746"/>
                  <a:pt x="4623437" y="4957784"/>
                </a:cubicBezTo>
                <a:cubicBezTo>
                  <a:pt x="4567115" y="5002783"/>
                  <a:pt x="4510794" y="5047783"/>
                  <a:pt x="4440960" y="5095671"/>
                </a:cubicBezTo>
                <a:cubicBezTo>
                  <a:pt x="4403311" y="5117843"/>
                  <a:pt x="4336057" y="5155760"/>
                  <a:pt x="4291323" y="5188865"/>
                </a:cubicBezTo>
                <a:cubicBezTo>
                  <a:pt x="4239199" y="5209421"/>
                  <a:pt x="4189961" y="5243488"/>
                  <a:pt x="4134296" y="5269510"/>
                </a:cubicBezTo>
                <a:cubicBezTo>
                  <a:pt x="4126249" y="5275939"/>
                  <a:pt x="4125287" y="5271434"/>
                  <a:pt x="4117242" y="5277863"/>
                </a:cubicBezTo>
                <a:cubicBezTo>
                  <a:pt x="4013954" y="5323478"/>
                  <a:pt x="3908744" y="5360084"/>
                  <a:pt x="3802571" y="5392188"/>
                </a:cubicBezTo>
                <a:cubicBezTo>
                  <a:pt x="3747232" y="5408720"/>
                  <a:pt x="3692538" y="5422760"/>
                  <a:pt x="3637806" y="5433865"/>
                </a:cubicBezTo>
                <a:lnTo>
                  <a:pt x="3560810" y="5445094"/>
                </a:lnTo>
                <a:lnTo>
                  <a:pt x="3576039" y="5442351"/>
                </a:lnTo>
                <a:cubicBezTo>
                  <a:pt x="3593372" y="5438059"/>
                  <a:pt x="3608895" y="5433565"/>
                  <a:pt x="3617903" y="5431641"/>
                </a:cubicBezTo>
                <a:cubicBezTo>
                  <a:pt x="3617903" y="5431641"/>
                  <a:pt x="3622408" y="5430679"/>
                  <a:pt x="3622408" y="5430679"/>
                </a:cubicBezTo>
                <a:cubicBezTo>
                  <a:pt x="3671952" y="5420094"/>
                  <a:pt x="3707984" y="5412396"/>
                  <a:pt x="3756567" y="5397306"/>
                </a:cubicBezTo>
                <a:cubicBezTo>
                  <a:pt x="3761071" y="5396344"/>
                  <a:pt x="3761071" y="5396344"/>
                  <a:pt x="3761071" y="5396344"/>
                </a:cubicBezTo>
                <a:cubicBezTo>
                  <a:pt x="3765576" y="5395381"/>
                  <a:pt x="3765576" y="5395381"/>
                  <a:pt x="3764613" y="5390877"/>
                </a:cubicBezTo>
                <a:cubicBezTo>
                  <a:pt x="3760109" y="5391839"/>
                  <a:pt x="3755605" y="5392802"/>
                  <a:pt x="3755605" y="5392802"/>
                </a:cubicBezTo>
                <a:cubicBezTo>
                  <a:pt x="3756567" y="5397306"/>
                  <a:pt x="3756567" y="5397306"/>
                  <a:pt x="3756567" y="5397306"/>
                </a:cubicBezTo>
                <a:cubicBezTo>
                  <a:pt x="3702519" y="5408853"/>
                  <a:pt x="3670990" y="5415589"/>
                  <a:pt x="3621445" y="5426174"/>
                </a:cubicBezTo>
                <a:cubicBezTo>
                  <a:pt x="3624986" y="5420708"/>
                  <a:pt x="3620483" y="5421670"/>
                  <a:pt x="3615016" y="5418129"/>
                </a:cubicBezTo>
                <a:cubicBezTo>
                  <a:pt x="3610512" y="5419091"/>
                  <a:pt x="3610512" y="5419091"/>
                  <a:pt x="3610512" y="5419091"/>
                </a:cubicBezTo>
                <a:cubicBezTo>
                  <a:pt x="3611474" y="5423595"/>
                  <a:pt x="3611474" y="5423595"/>
                  <a:pt x="3611474" y="5423595"/>
                </a:cubicBezTo>
                <a:cubicBezTo>
                  <a:pt x="3571900" y="5436759"/>
                  <a:pt x="3527514" y="5427403"/>
                  <a:pt x="3516889" y="5443802"/>
                </a:cubicBezTo>
                <a:cubicBezTo>
                  <a:pt x="3517851" y="5448307"/>
                  <a:pt x="3517851" y="5448307"/>
                  <a:pt x="3517851" y="5448307"/>
                </a:cubicBezTo>
                <a:cubicBezTo>
                  <a:pt x="3512384" y="5444765"/>
                  <a:pt x="3503377" y="5446689"/>
                  <a:pt x="3498872" y="5447651"/>
                </a:cubicBezTo>
                <a:cubicBezTo>
                  <a:pt x="3494368" y="5448614"/>
                  <a:pt x="3489865" y="5449576"/>
                  <a:pt x="3489865" y="5449576"/>
                </a:cubicBezTo>
                <a:cubicBezTo>
                  <a:pt x="3488902" y="5445073"/>
                  <a:pt x="3486978" y="5436064"/>
                  <a:pt x="3490519" y="5430598"/>
                </a:cubicBezTo>
                <a:cubicBezTo>
                  <a:pt x="3495023" y="5429636"/>
                  <a:pt x="3504032" y="5427711"/>
                  <a:pt x="3508535" y="5426749"/>
                </a:cubicBezTo>
                <a:cubicBezTo>
                  <a:pt x="3517544" y="5424825"/>
                  <a:pt x="3527514" y="5427403"/>
                  <a:pt x="3535561" y="5420975"/>
                </a:cubicBezTo>
                <a:cubicBezTo>
                  <a:pt x="3535561" y="5420975"/>
                  <a:pt x="3540064" y="5420013"/>
                  <a:pt x="3540064" y="5420013"/>
                </a:cubicBezTo>
                <a:cubicBezTo>
                  <a:pt x="3540064" y="5420013"/>
                  <a:pt x="3540064" y="5420013"/>
                  <a:pt x="3544568" y="5419051"/>
                </a:cubicBezTo>
                <a:cubicBezTo>
                  <a:pt x="3549073" y="5418089"/>
                  <a:pt x="3549073" y="5418089"/>
                  <a:pt x="3553577" y="5417126"/>
                </a:cubicBezTo>
                <a:cubicBezTo>
                  <a:pt x="3558080" y="5416164"/>
                  <a:pt x="3558080" y="5416164"/>
                  <a:pt x="3558080" y="5416164"/>
                </a:cubicBezTo>
                <a:cubicBezTo>
                  <a:pt x="3558080" y="5416164"/>
                  <a:pt x="3557118" y="5411660"/>
                  <a:pt x="3552615" y="5412622"/>
                </a:cubicBezTo>
                <a:cubicBezTo>
                  <a:pt x="3548110" y="5413584"/>
                  <a:pt x="3543606" y="5414547"/>
                  <a:pt x="3543606" y="5414547"/>
                </a:cubicBezTo>
                <a:cubicBezTo>
                  <a:pt x="3539102" y="5415509"/>
                  <a:pt x="3539102" y="5415509"/>
                  <a:pt x="3539102" y="5415509"/>
                </a:cubicBezTo>
                <a:cubicBezTo>
                  <a:pt x="3542644" y="5410042"/>
                  <a:pt x="3538139" y="5411005"/>
                  <a:pt x="3538139" y="5411005"/>
                </a:cubicBezTo>
                <a:cubicBezTo>
                  <a:pt x="3533636" y="5411967"/>
                  <a:pt x="3533636" y="5411967"/>
                  <a:pt x="3533636" y="5411967"/>
                </a:cubicBezTo>
                <a:cubicBezTo>
                  <a:pt x="3533636" y="5411967"/>
                  <a:pt x="3529132" y="5412929"/>
                  <a:pt x="3529132" y="5412929"/>
                </a:cubicBezTo>
                <a:cubicBezTo>
                  <a:pt x="3530094" y="5417433"/>
                  <a:pt x="3530094" y="5417433"/>
                  <a:pt x="3530094" y="5417433"/>
                </a:cubicBezTo>
                <a:cubicBezTo>
                  <a:pt x="3526552" y="5422900"/>
                  <a:pt x="3516582" y="5420320"/>
                  <a:pt x="3507573" y="5422245"/>
                </a:cubicBezTo>
                <a:cubicBezTo>
                  <a:pt x="3503070" y="5423207"/>
                  <a:pt x="3498565" y="5424169"/>
                  <a:pt x="3489557" y="5426094"/>
                </a:cubicBezTo>
                <a:cubicBezTo>
                  <a:pt x="3462533" y="5431868"/>
                  <a:pt x="3462533" y="5431868"/>
                  <a:pt x="3462533" y="5431868"/>
                </a:cubicBezTo>
                <a:cubicBezTo>
                  <a:pt x="3457066" y="5428326"/>
                  <a:pt x="3458028" y="5432830"/>
                  <a:pt x="3458028" y="5432830"/>
                </a:cubicBezTo>
                <a:cubicBezTo>
                  <a:pt x="3458028" y="5432830"/>
                  <a:pt x="3458991" y="5437334"/>
                  <a:pt x="3463495" y="5436372"/>
                </a:cubicBezTo>
                <a:cubicBezTo>
                  <a:pt x="3481511" y="5432523"/>
                  <a:pt x="3481511" y="5432523"/>
                  <a:pt x="3481511" y="5432523"/>
                </a:cubicBezTo>
                <a:cubicBezTo>
                  <a:pt x="3477969" y="5437988"/>
                  <a:pt x="3475389" y="5447960"/>
                  <a:pt x="3476352" y="5452463"/>
                </a:cubicBezTo>
                <a:cubicBezTo>
                  <a:pt x="3471848" y="5453425"/>
                  <a:pt x="3467344" y="5454387"/>
                  <a:pt x="3467344" y="5454387"/>
                </a:cubicBezTo>
                <a:cubicBezTo>
                  <a:pt x="3462839" y="5455350"/>
                  <a:pt x="3462839" y="5455350"/>
                  <a:pt x="3462839" y="5455350"/>
                </a:cubicBezTo>
                <a:cubicBezTo>
                  <a:pt x="3466382" y="5449884"/>
                  <a:pt x="3466382" y="5449884"/>
                  <a:pt x="3466382" y="5449884"/>
                </a:cubicBezTo>
                <a:cubicBezTo>
                  <a:pt x="3466382" y="5449884"/>
                  <a:pt x="3461877" y="5450846"/>
                  <a:pt x="3460915" y="5446342"/>
                </a:cubicBezTo>
                <a:cubicBezTo>
                  <a:pt x="3456412" y="5447304"/>
                  <a:pt x="3457374" y="5451808"/>
                  <a:pt x="3452870" y="5452771"/>
                </a:cubicBezTo>
                <a:cubicBezTo>
                  <a:pt x="3452870" y="5452771"/>
                  <a:pt x="3448365" y="5453733"/>
                  <a:pt x="3448365" y="5453733"/>
                </a:cubicBezTo>
                <a:cubicBezTo>
                  <a:pt x="3443861" y="5454695"/>
                  <a:pt x="3438395" y="5451153"/>
                  <a:pt x="3429387" y="5453078"/>
                </a:cubicBezTo>
                <a:cubicBezTo>
                  <a:pt x="3411370" y="5456927"/>
                  <a:pt x="3432929" y="5447611"/>
                  <a:pt x="3418454" y="5445995"/>
                </a:cubicBezTo>
                <a:cubicBezTo>
                  <a:pt x="3411370" y="5456927"/>
                  <a:pt x="3395934" y="5450806"/>
                  <a:pt x="3385964" y="5448226"/>
                </a:cubicBezTo>
                <a:cubicBezTo>
                  <a:pt x="3386926" y="5452731"/>
                  <a:pt x="3387888" y="5457234"/>
                  <a:pt x="3383384" y="5458196"/>
                </a:cubicBezTo>
                <a:cubicBezTo>
                  <a:pt x="3382422" y="5453693"/>
                  <a:pt x="3381459" y="5449188"/>
                  <a:pt x="3376955" y="5450151"/>
                </a:cubicBezTo>
                <a:cubicBezTo>
                  <a:pt x="3373414" y="5455617"/>
                  <a:pt x="3359901" y="5458504"/>
                  <a:pt x="3350893" y="5460429"/>
                </a:cubicBezTo>
                <a:cubicBezTo>
                  <a:pt x="3353473" y="5450458"/>
                  <a:pt x="3321944" y="5457194"/>
                  <a:pt x="3318402" y="5462660"/>
                </a:cubicBezTo>
                <a:cubicBezTo>
                  <a:pt x="3313898" y="5463623"/>
                  <a:pt x="3313898" y="5463623"/>
                  <a:pt x="3313898" y="5463623"/>
                </a:cubicBezTo>
                <a:cubicBezTo>
                  <a:pt x="3300386" y="5466509"/>
                  <a:pt x="3311973" y="5454614"/>
                  <a:pt x="3298461" y="5457501"/>
                </a:cubicBezTo>
                <a:cubicBezTo>
                  <a:pt x="3290416" y="5463930"/>
                  <a:pt x="3286874" y="5469396"/>
                  <a:pt x="3263391" y="5469703"/>
                </a:cubicBezTo>
                <a:cubicBezTo>
                  <a:pt x="3253421" y="5467123"/>
                  <a:pt x="3238946" y="5465507"/>
                  <a:pt x="3225433" y="5468394"/>
                </a:cubicBezTo>
                <a:cubicBezTo>
                  <a:pt x="3220930" y="5469356"/>
                  <a:pt x="3211921" y="5471281"/>
                  <a:pt x="3206456" y="5467738"/>
                </a:cubicBezTo>
                <a:cubicBezTo>
                  <a:pt x="3178468" y="5469008"/>
                  <a:pt x="3200989" y="5464196"/>
                  <a:pt x="3181048" y="5459038"/>
                </a:cubicBezTo>
                <a:cubicBezTo>
                  <a:pt x="3164956" y="5471895"/>
                  <a:pt x="3105133" y="5456418"/>
                  <a:pt x="3088079" y="5464771"/>
                </a:cubicBezTo>
                <a:cubicBezTo>
                  <a:pt x="3108020" y="5469930"/>
                  <a:pt x="3070064" y="5468620"/>
                  <a:pt x="3070064" y="5468620"/>
                </a:cubicBezTo>
                <a:cubicBezTo>
                  <a:pt x="3065559" y="5469583"/>
                  <a:pt x="3061055" y="5470545"/>
                  <a:pt x="3056551" y="5471507"/>
                </a:cubicBezTo>
                <a:cubicBezTo>
                  <a:pt x="2999616" y="5469542"/>
                  <a:pt x="2967125" y="5471774"/>
                  <a:pt x="2934326" y="5450524"/>
                </a:cubicBezTo>
                <a:cubicBezTo>
                  <a:pt x="2931747" y="5460493"/>
                  <a:pt x="2895408" y="5444710"/>
                  <a:pt x="2882857" y="5452101"/>
                </a:cubicBezTo>
                <a:cubicBezTo>
                  <a:pt x="2892828" y="5454680"/>
                  <a:pt x="2858412" y="5447903"/>
                  <a:pt x="2853908" y="5448866"/>
                </a:cubicBezTo>
                <a:cubicBezTo>
                  <a:pt x="2853908" y="5448866"/>
                  <a:pt x="2858412" y="5447903"/>
                  <a:pt x="2858412" y="5447903"/>
                </a:cubicBezTo>
                <a:cubicBezTo>
                  <a:pt x="2821417" y="5451098"/>
                  <a:pt x="2791506" y="5443359"/>
                  <a:pt x="2748082" y="5438507"/>
                </a:cubicBezTo>
                <a:cubicBezTo>
                  <a:pt x="2759016" y="5445591"/>
                  <a:pt x="2732646" y="5432386"/>
                  <a:pt x="2730066" y="5442356"/>
                </a:cubicBezTo>
                <a:cubicBezTo>
                  <a:pt x="2728141" y="5433349"/>
                  <a:pt x="2711087" y="5441702"/>
                  <a:pt x="2695651" y="5435580"/>
                </a:cubicBezTo>
                <a:cubicBezTo>
                  <a:pt x="2714629" y="5436236"/>
                  <a:pt x="2700810" y="5415640"/>
                  <a:pt x="2699193" y="5430115"/>
                </a:cubicBezTo>
                <a:cubicBezTo>
                  <a:pt x="2671206" y="5431384"/>
                  <a:pt x="2644837" y="5418179"/>
                  <a:pt x="2625858" y="5417524"/>
                </a:cubicBezTo>
                <a:cubicBezTo>
                  <a:pt x="2636790" y="5424608"/>
                  <a:pt x="2606879" y="5416869"/>
                  <a:pt x="2592405" y="5415252"/>
                </a:cubicBezTo>
                <a:cubicBezTo>
                  <a:pt x="2592405" y="5415252"/>
                  <a:pt x="2596909" y="5414289"/>
                  <a:pt x="2601413" y="5413327"/>
                </a:cubicBezTo>
                <a:cubicBezTo>
                  <a:pt x="2566997" y="5406551"/>
                  <a:pt x="2548018" y="5405896"/>
                  <a:pt x="2528079" y="5400737"/>
                </a:cubicBezTo>
                <a:cubicBezTo>
                  <a:pt x="2508137" y="5395578"/>
                  <a:pt x="2489159" y="5394923"/>
                  <a:pt x="2448315" y="5380101"/>
                </a:cubicBezTo>
                <a:cubicBezTo>
                  <a:pt x="2448315" y="5380101"/>
                  <a:pt x="2457322" y="5378176"/>
                  <a:pt x="2442848" y="5376560"/>
                </a:cubicBezTo>
                <a:cubicBezTo>
                  <a:pt x="2428374" y="5374942"/>
                  <a:pt x="2449277" y="5384605"/>
                  <a:pt x="2429336" y="5379447"/>
                </a:cubicBezTo>
                <a:cubicBezTo>
                  <a:pt x="2412937" y="5368821"/>
                  <a:pt x="2398463" y="5367204"/>
                  <a:pt x="2384951" y="5370091"/>
                </a:cubicBezTo>
                <a:cubicBezTo>
                  <a:pt x="2373055" y="5358503"/>
                  <a:pt x="2374017" y="5363006"/>
                  <a:pt x="2372093" y="5353999"/>
                </a:cubicBezTo>
                <a:cubicBezTo>
                  <a:pt x="2363085" y="5355923"/>
                  <a:pt x="2358581" y="5356886"/>
                  <a:pt x="2344107" y="5355268"/>
                </a:cubicBezTo>
                <a:cubicBezTo>
                  <a:pt x="2343144" y="5350765"/>
                  <a:pt x="2353114" y="5353344"/>
                  <a:pt x="2343144" y="5350765"/>
                </a:cubicBezTo>
                <a:cubicBezTo>
                  <a:pt x="2324166" y="5350109"/>
                  <a:pt x="2301338" y="5331439"/>
                  <a:pt x="2273352" y="5332708"/>
                </a:cubicBezTo>
                <a:cubicBezTo>
                  <a:pt x="2271427" y="5323699"/>
                  <a:pt x="2287826" y="5334326"/>
                  <a:pt x="2292330" y="5333363"/>
                </a:cubicBezTo>
                <a:cubicBezTo>
                  <a:pt x="2270465" y="5319196"/>
                  <a:pt x="2247944" y="5324007"/>
                  <a:pt x="2235087" y="5307915"/>
                </a:cubicBezTo>
                <a:cubicBezTo>
                  <a:pt x="2226078" y="5309840"/>
                  <a:pt x="2246982" y="5319503"/>
                  <a:pt x="2231545" y="5313382"/>
                </a:cubicBezTo>
                <a:cubicBezTo>
                  <a:pt x="2236049" y="5312420"/>
                  <a:pt x="2229620" y="5304373"/>
                  <a:pt x="2215146" y="5302757"/>
                </a:cubicBezTo>
                <a:cubicBezTo>
                  <a:pt x="2202596" y="5310147"/>
                  <a:pt x="2178806" y="5286972"/>
                  <a:pt x="2180731" y="5295981"/>
                </a:cubicBezTo>
                <a:cubicBezTo>
                  <a:pt x="2175264" y="5292439"/>
                  <a:pt x="2169798" y="5288897"/>
                  <a:pt x="2164331" y="5285355"/>
                </a:cubicBezTo>
                <a:cubicBezTo>
                  <a:pt x="2164331" y="5285355"/>
                  <a:pt x="2164331" y="5285355"/>
                  <a:pt x="2159828" y="5286317"/>
                </a:cubicBezTo>
                <a:cubicBezTo>
                  <a:pt x="2165293" y="5289859"/>
                  <a:pt x="2170760" y="5293401"/>
                  <a:pt x="2170760" y="5293401"/>
                </a:cubicBezTo>
                <a:cubicBezTo>
                  <a:pt x="2156286" y="5291783"/>
                  <a:pt x="2144391" y="5280196"/>
                  <a:pt x="2132496" y="5268608"/>
                </a:cubicBezTo>
                <a:cubicBezTo>
                  <a:pt x="2128954" y="5274075"/>
                  <a:pt x="2123488" y="5270533"/>
                  <a:pt x="2117059" y="5262487"/>
                </a:cubicBezTo>
                <a:cubicBezTo>
                  <a:pt x="2108050" y="5264412"/>
                  <a:pt x="2114479" y="5272458"/>
                  <a:pt x="2119946" y="5276000"/>
                </a:cubicBezTo>
                <a:cubicBezTo>
                  <a:pt x="2115441" y="5276962"/>
                  <a:pt x="2115441" y="5276962"/>
                  <a:pt x="2115441" y="5276962"/>
                </a:cubicBezTo>
                <a:cubicBezTo>
                  <a:pt x="2109012" y="5268916"/>
                  <a:pt x="2084568" y="5264719"/>
                  <a:pt x="2083606" y="5260215"/>
                </a:cubicBezTo>
                <a:cubicBezTo>
                  <a:pt x="2082644" y="5255711"/>
                  <a:pt x="2082644" y="5255711"/>
                  <a:pt x="2082644" y="5255711"/>
                </a:cubicBezTo>
                <a:cubicBezTo>
                  <a:pt x="2088110" y="5259252"/>
                  <a:pt x="2092614" y="5258290"/>
                  <a:pt x="2092614" y="5258290"/>
                </a:cubicBezTo>
                <a:cubicBezTo>
                  <a:pt x="2098080" y="5261832"/>
                  <a:pt x="2098080" y="5261832"/>
                  <a:pt x="2098080" y="5261832"/>
                </a:cubicBezTo>
                <a:cubicBezTo>
                  <a:pt x="2102585" y="5260870"/>
                  <a:pt x="2097118" y="5257328"/>
                  <a:pt x="2097118" y="5257328"/>
                </a:cubicBezTo>
                <a:cubicBezTo>
                  <a:pt x="2091652" y="5253787"/>
                  <a:pt x="2086186" y="5250245"/>
                  <a:pt x="2081681" y="5251207"/>
                </a:cubicBezTo>
                <a:cubicBezTo>
                  <a:pt x="2085223" y="5245740"/>
                  <a:pt x="2037295" y="5241851"/>
                  <a:pt x="2059816" y="5237040"/>
                </a:cubicBezTo>
                <a:cubicBezTo>
                  <a:pt x="2045342" y="5235422"/>
                  <a:pt x="2029905" y="5229301"/>
                  <a:pt x="2014467" y="5223180"/>
                </a:cubicBezTo>
                <a:cubicBezTo>
                  <a:pt x="2003535" y="5216096"/>
                  <a:pt x="1992603" y="5209013"/>
                  <a:pt x="1987136" y="5205471"/>
                </a:cubicBezTo>
                <a:cubicBezTo>
                  <a:pt x="1986174" y="5200967"/>
                  <a:pt x="1986174" y="5200967"/>
                  <a:pt x="1981670" y="5201929"/>
                </a:cubicBezTo>
                <a:cubicBezTo>
                  <a:pt x="1981670" y="5201929"/>
                  <a:pt x="1980707" y="5197426"/>
                  <a:pt x="1977165" y="5202891"/>
                </a:cubicBezTo>
                <a:cubicBezTo>
                  <a:pt x="1955300" y="5188725"/>
                  <a:pt x="1917036" y="5163932"/>
                  <a:pt x="1895171" y="5149765"/>
                </a:cubicBezTo>
                <a:cubicBezTo>
                  <a:pt x="1884238" y="5142682"/>
                  <a:pt x="1876847" y="5130132"/>
                  <a:pt x="1865914" y="5123048"/>
                </a:cubicBezTo>
                <a:cubicBezTo>
                  <a:pt x="1815754" y="5086668"/>
                  <a:pt x="1758511" y="5061221"/>
                  <a:pt x="1715436" y="5013908"/>
                </a:cubicBezTo>
                <a:cubicBezTo>
                  <a:pt x="1663659" y="4992003"/>
                  <a:pt x="1636982" y="4955315"/>
                  <a:pt x="1588748" y="4927943"/>
                </a:cubicBezTo>
                <a:cubicBezTo>
                  <a:pt x="1595177" y="4935989"/>
                  <a:pt x="1601605" y="4944035"/>
                  <a:pt x="1598064" y="4949501"/>
                </a:cubicBezTo>
                <a:cubicBezTo>
                  <a:pt x="1581664" y="4938876"/>
                  <a:pt x="1576198" y="4935335"/>
                  <a:pt x="1564303" y="4923746"/>
                </a:cubicBezTo>
                <a:cubicBezTo>
                  <a:pt x="1558836" y="4920205"/>
                  <a:pt x="1553371" y="4916663"/>
                  <a:pt x="1547904" y="4913121"/>
                </a:cubicBezTo>
                <a:cubicBezTo>
                  <a:pt x="1546942" y="4908617"/>
                  <a:pt x="1545017" y="4899609"/>
                  <a:pt x="1545979" y="4904113"/>
                </a:cubicBezTo>
                <a:cubicBezTo>
                  <a:pt x="1539551" y="4896067"/>
                  <a:pt x="1540513" y="4900571"/>
                  <a:pt x="1541475" y="4905075"/>
                </a:cubicBezTo>
                <a:cubicBezTo>
                  <a:pt x="1507715" y="4879321"/>
                  <a:pt x="1520265" y="4871929"/>
                  <a:pt x="1523807" y="4866464"/>
                </a:cubicBezTo>
                <a:cubicBezTo>
                  <a:pt x="1522845" y="4861959"/>
                  <a:pt x="1522845" y="4861959"/>
                  <a:pt x="1517378" y="4858417"/>
                </a:cubicBezTo>
                <a:cubicBezTo>
                  <a:pt x="1517378" y="4858417"/>
                  <a:pt x="1515454" y="4849410"/>
                  <a:pt x="1511912" y="4854876"/>
                </a:cubicBezTo>
                <a:cubicBezTo>
                  <a:pt x="1511912" y="4854876"/>
                  <a:pt x="1510949" y="4850372"/>
                  <a:pt x="1506446" y="4851334"/>
                </a:cubicBezTo>
                <a:cubicBezTo>
                  <a:pt x="1513529" y="4840401"/>
                  <a:pt x="1492626" y="4830738"/>
                  <a:pt x="1483618" y="4832662"/>
                </a:cubicBezTo>
                <a:cubicBezTo>
                  <a:pt x="1482656" y="4828159"/>
                  <a:pt x="1478151" y="4829121"/>
                  <a:pt x="1478151" y="4829121"/>
                </a:cubicBezTo>
                <a:cubicBezTo>
                  <a:pt x="1473647" y="4830084"/>
                  <a:pt x="1473647" y="4830084"/>
                  <a:pt x="1479114" y="4833625"/>
                </a:cubicBezTo>
                <a:cubicBezTo>
                  <a:pt x="1480076" y="4838129"/>
                  <a:pt x="1485543" y="4841671"/>
                  <a:pt x="1485543" y="4841671"/>
                </a:cubicBezTo>
                <a:cubicBezTo>
                  <a:pt x="1482000" y="4847137"/>
                  <a:pt x="1458210" y="4823962"/>
                  <a:pt x="1462060" y="4841978"/>
                </a:cubicBezTo>
                <a:cubicBezTo>
                  <a:pt x="1461097" y="4837474"/>
                  <a:pt x="1461097" y="4837474"/>
                  <a:pt x="1461097" y="4837474"/>
                </a:cubicBezTo>
                <a:cubicBezTo>
                  <a:pt x="1442774" y="4817841"/>
                  <a:pt x="1394232" y="4766987"/>
                  <a:pt x="1435076" y="4781808"/>
                </a:cubicBezTo>
                <a:cubicBezTo>
                  <a:pt x="1434114" y="4777305"/>
                  <a:pt x="1434114" y="4777305"/>
                  <a:pt x="1429609" y="4778267"/>
                </a:cubicBezTo>
                <a:cubicBezTo>
                  <a:pt x="1428647" y="4773763"/>
                  <a:pt x="1428647" y="4773763"/>
                  <a:pt x="1428647" y="4773763"/>
                </a:cubicBezTo>
                <a:cubicBezTo>
                  <a:pt x="1415790" y="4757671"/>
                  <a:pt x="1404857" y="4750588"/>
                  <a:pt x="1391038" y="4729991"/>
                </a:cubicBezTo>
                <a:cubicBezTo>
                  <a:pt x="1388458" y="4739962"/>
                  <a:pt x="1369172" y="4715825"/>
                  <a:pt x="1363706" y="4712283"/>
                </a:cubicBezTo>
                <a:cubicBezTo>
                  <a:pt x="1363706" y="4712283"/>
                  <a:pt x="1363706" y="4712283"/>
                  <a:pt x="1362744" y="4707779"/>
                </a:cubicBezTo>
                <a:cubicBezTo>
                  <a:pt x="1362744" y="4707779"/>
                  <a:pt x="1358239" y="4708741"/>
                  <a:pt x="1358239" y="4708741"/>
                </a:cubicBezTo>
                <a:cubicBezTo>
                  <a:pt x="1352773" y="4705200"/>
                  <a:pt x="1352773" y="4705200"/>
                  <a:pt x="1347307" y="4701658"/>
                </a:cubicBezTo>
                <a:cubicBezTo>
                  <a:pt x="1348269" y="4706162"/>
                  <a:pt x="1348269" y="4706162"/>
                  <a:pt x="1348269" y="4706162"/>
                </a:cubicBezTo>
                <a:cubicBezTo>
                  <a:pt x="1353736" y="4709703"/>
                  <a:pt x="1353736" y="4709703"/>
                  <a:pt x="1354698" y="4714207"/>
                </a:cubicBezTo>
                <a:cubicBezTo>
                  <a:pt x="1354698" y="4714207"/>
                  <a:pt x="1344727" y="4711628"/>
                  <a:pt x="1338299" y="4703582"/>
                </a:cubicBezTo>
                <a:cubicBezTo>
                  <a:pt x="1332832" y="4700040"/>
                  <a:pt x="1321899" y="4692957"/>
                  <a:pt x="1318358" y="4698423"/>
                </a:cubicBezTo>
                <a:cubicBezTo>
                  <a:pt x="1316434" y="4689415"/>
                  <a:pt x="1310005" y="4681370"/>
                  <a:pt x="1303576" y="4673323"/>
                </a:cubicBezTo>
                <a:cubicBezTo>
                  <a:pt x="1308080" y="4672361"/>
                  <a:pt x="1308080" y="4672361"/>
                  <a:pt x="1308080" y="4672361"/>
                </a:cubicBezTo>
                <a:cubicBezTo>
                  <a:pt x="1307118" y="4667857"/>
                  <a:pt x="1307118" y="4667857"/>
                  <a:pt x="1307118" y="4667857"/>
                </a:cubicBezTo>
                <a:cubicBezTo>
                  <a:pt x="1307118" y="4667857"/>
                  <a:pt x="1306156" y="4663353"/>
                  <a:pt x="1301651" y="4664315"/>
                </a:cubicBezTo>
                <a:cubicBezTo>
                  <a:pt x="1300689" y="4659811"/>
                  <a:pt x="1295223" y="4656270"/>
                  <a:pt x="1294261" y="4651766"/>
                </a:cubicBezTo>
                <a:cubicBezTo>
                  <a:pt x="1289757" y="4652728"/>
                  <a:pt x="1288794" y="4648223"/>
                  <a:pt x="1288794" y="4648223"/>
                </a:cubicBezTo>
                <a:cubicBezTo>
                  <a:pt x="1282366" y="4640178"/>
                  <a:pt x="1281403" y="4635674"/>
                  <a:pt x="1284945" y="4630207"/>
                </a:cubicBezTo>
                <a:cubicBezTo>
                  <a:pt x="1292336" y="4642757"/>
                  <a:pt x="1298764" y="4650803"/>
                  <a:pt x="1303269" y="4649841"/>
                </a:cubicBezTo>
                <a:cubicBezTo>
                  <a:pt x="1296840" y="4641795"/>
                  <a:pt x="1301344" y="4640832"/>
                  <a:pt x="1300382" y="4636329"/>
                </a:cubicBezTo>
                <a:cubicBezTo>
                  <a:pt x="1294915" y="4632787"/>
                  <a:pt x="1293953" y="4628283"/>
                  <a:pt x="1288488" y="4624741"/>
                </a:cubicBezTo>
                <a:cubicBezTo>
                  <a:pt x="1272743" y="4595138"/>
                  <a:pt x="1250571" y="4557488"/>
                  <a:pt x="1225818" y="4529809"/>
                </a:cubicBezTo>
                <a:cubicBezTo>
                  <a:pt x="1213924" y="4518221"/>
                  <a:pt x="1196561" y="4503092"/>
                  <a:pt x="1185629" y="4496009"/>
                </a:cubicBezTo>
                <a:cubicBezTo>
                  <a:pt x="1184667" y="4491504"/>
                  <a:pt x="1184667" y="4491504"/>
                  <a:pt x="1189171" y="4490542"/>
                </a:cubicBezTo>
                <a:cubicBezTo>
                  <a:pt x="1188209" y="4486037"/>
                  <a:pt x="1188209" y="4486037"/>
                  <a:pt x="1182742" y="4482495"/>
                </a:cubicBezTo>
                <a:cubicBezTo>
                  <a:pt x="1181780" y="4477992"/>
                  <a:pt x="1177276" y="4478954"/>
                  <a:pt x="1177276" y="4478954"/>
                </a:cubicBezTo>
                <a:cubicBezTo>
                  <a:pt x="1177276" y="4478954"/>
                  <a:pt x="1178238" y="4483458"/>
                  <a:pt x="1178238" y="4483458"/>
                </a:cubicBezTo>
                <a:cubicBezTo>
                  <a:pt x="1172772" y="4479917"/>
                  <a:pt x="1171809" y="4475412"/>
                  <a:pt x="1166343" y="4471870"/>
                </a:cubicBezTo>
                <a:cubicBezTo>
                  <a:pt x="1166343" y="4471870"/>
                  <a:pt x="1165381" y="4467367"/>
                  <a:pt x="1169885" y="4466405"/>
                </a:cubicBezTo>
                <a:cubicBezTo>
                  <a:pt x="1157990" y="4454817"/>
                  <a:pt x="1146096" y="4443229"/>
                  <a:pt x="1139667" y="4435183"/>
                </a:cubicBezTo>
                <a:cubicBezTo>
                  <a:pt x="1139667" y="4435183"/>
                  <a:pt x="1139667" y="4435183"/>
                  <a:pt x="1138704" y="4430679"/>
                </a:cubicBezTo>
                <a:cubicBezTo>
                  <a:pt x="1138704" y="4430679"/>
                  <a:pt x="1134200" y="4431641"/>
                  <a:pt x="1134200" y="4431641"/>
                </a:cubicBezTo>
                <a:cubicBezTo>
                  <a:pt x="1129696" y="4432603"/>
                  <a:pt x="1129696" y="4432603"/>
                  <a:pt x="1129696" y="4432603"/>
                </a:cubicBezTo>
                <a:cubicBezTo>
                  <a:pt x="1129696" y="4432603"/>
                  <a:pt x="1129696" y="4432603"/>
                  <a:pt x="1128734" y="4428100"/>
                </a:cubicBezTo>
                <a:cubicBezTo>
                  <a:pt x="1123268" y="4424558"/>
                  <a:pt x="1118764" y="4425520"/>
                  <a:pt x="1118764" y="4425520"/>
                </a:cubicBezTo>
                <a:lnTo>
                  <a:pt x="1120688" y="4434529"/>
                </a:lnTo>
                <a:lnTo>
                  <a:pt x="1115221" y="4430987"/>
                </a:lnTo>
                <a:cubicBezTo>
                  <a:pt x="1108794" y="4422940"/>
                  <a:pt x="1095936" y="4406849"/>
                  <a:pt x="1091431" y="4407812"/>
                </a:cubicBezTo>
                <a:cubicBezTo>
                  <a:pt x="1070221" y="4374666"/>
                  <a:pt x="1076650" y="4382711"/>
                  <a:pt x="1073763" y="4369199"/>
                </a:cubicBezTo>
                <a:cubicBezTo>
                  <a:pt x="1059943" y="4348604"/>
                  <a:pt x="1072146" y="4383673"/>
                  <a:pt x="1063792" y="4366620"/>
                </a:cubicBezTo>
                <a:cubicBezTo>
                  <a:pt x="1062830" y="4362116"/>
                  <a:pt x="1069915" y="4351183"/>
                  <a:pt x="1058981" y="4344100"/>
                </a:cubicBezTo>
                <a:cubicBezTo>
                  <a:pt x="1060906" y="4353108"/>
                  <a:pt x="1057364" y="4358574"/>
                  <a:pt x="1050936" y="4350528"/>
                </a:cubicBezTo>
                <a:cubicBezTo>
                  <a:pt x="1056402" y="4354070"/>
                  <a:pt x="1052553" y="4336054"/>
                  <a:pt x="1048049" y="4337016"/>
                </a:cubicBezTo>
                <a:cubicBezTo>
                  <a:pt x="1031650" y="4326391"/>
                  <a:pt x="1013674" y="4264296"/>
                  <a:pt x="988922" y="4236617"/>
                </a:cubicBezTo>
                <a:cubicBezTo>
                  <a:pt x="996006" y="4225685"/>
                  <a:pt x="979606" y="4215060"/>
                  <a:pt x="981224" y="4200585"/>
                </a:cubicBezTo>
                <a:cubicBezTo>
                  <a:pt x="974140" y="4211517"/>
                  <a:pt x="955509" y="4168401"/>
                  <a:pt x="970291" y="4193501"/>
                </a:cubicBezTo>
                <a:cubicBezTo>
                  <a:pt x="962900" y="4180951"/>
                  <a:pt x="956471" y="4172906"/>
                  <a:pt x="953584" y="4159394"/>
                </a:cubicBezTo>
                <a:cubicBezTo>
                  <a:pt x="950043" y="4164859"/>
                  <a:pt x="951968" y="4173868"/>
                  <a:pt x="943614" y="4156814"/>
                </a:cubicBezTo>
                <a:cubicBezTo>
                  <a:pt x="943614" y="4156814"/>
                  <a:pt x="948119" y="4155851"/>
                  <a:pt x="947156" y="4151347"/>
                </a:cubicBezTo>
                <a:cubicBezTo>
                  <a:pt x="932681" y="4149731"/>
                  <a:pt x="938496" y="4110811"/>
                  <a:pt x="918555" y="4105652"/>
                </a:cubicBezTo>
                <a:cubicBezTo>
                  <a:pt x="925638" y="4094719"/>
                  <a:pt x="903773" y="4080553"/>
                  <a:pt x="910857" y="4069620"/>
                </a:cubicBezTo>
                <a:cubicBezTo>
                  <a:pt x="904428" y="4061574"/>
                  <a:pt x="899924" y="4062536"/>
                  <a:pt x="892533" y="4049987"/>
                </a:cubicBezTo>
                <a:cubicBezTo>
                  <a:pt x="908932" y="4060612"/>
                  <a:pt x="888684" y="4031970"/>
                  <a:pt x="891263" y="4022000"/>
                </a:cubicBezTo>
                <a:cubicBezTo>
                  <a:pt x="875826" y="4015878"/>
                  <a:pt x="878099" y="3982425"/>
                  <a:pt x="869091" y="3984350"/>
                </a:cubicBezTo>
                <a:cubicBezTo>
                  <a:pt x="866204" y="3970838"/>
                  <a:pt x="866204" y="3970838"/>
                  <a:pt x="873595" y="3983387"/>
                </a:cubicBezTo>
                <a:cubicBezTo>
                  <a:pt x="865242" y="3966334"/>
                  <a:pt x="855926" y="3944776"/>
                  <a:pt x="852077" y="3926760"/>
                </a:cubicBezTo>
                <a:cubicBezTo>
                  <a:pt x="857543" y="3930302"/>
                  <a:pt x="858506" y="3934806"/>
                  <a:pt x="863010" y="3933844"/>
                </a:cubicBezTo>
                <a:lnTo>
                  <a:pt x="869247" y="3944432"/>
                </a:lnTo>
                <a:lnTo>
                  <a:pt x="868668" y="3952062"/>
                </a:lnTo>
                <a:cubicBezTo>
                  <a:pt x="868706" y="3954997"/>
                  <a:pt x="867822" y="3956363"/>
                  <a:pt x="862355" y="3952821"/>
                </a:cubicBezTo>
                <a:cubicBezTo>
                  <a:pt x="868784" y="3960868"/>
                  <a:pt x="870708" y="3969875"/>
                  <a:pt x="875212" y="3968913"/>
                </a:cubicBezTo>
                <a:cubicBezTo>
                  <a:pt x="877137" y="3977922"/>
                  <a:pt x="884528" y="3990472"/>
                  <a:pt x="890956" y="3998517"/>
                </a:cubicBezTo>
                <a:cubicBezTo>
                  <a:pt x="891918" y="4003022"/>
                  <a:pt x="891918" y="4003022"/>
                  <a:pt x="891918" y="4003022"/>
                </a:cubicBezTo>
                <a:cubicBezTo>
                  <a:pt x="892881" y="4007525"/>
                  <a:pt x="892881" y="4007525"/>
                  <a:pt x="892881" y="4007525"/>
                </a:cubicBezTo>
                <a:cubicBezTo>
                  <a:pt x="897385" y="4006563"/>
                  <a:pt x="897385" y="4006563"/>
                  <a:pt x="897385" y="4006563"/>
                </a:cubicBezTo>
                <a:cubicBezTo>
                  <a:pt x="897385" y="4006563"/>
                  <a:pt x="899964" y="3996593"/>
                  <a:pt x="897077" y="3983081"/>
                </a:cubicBezTo>
                <a:cubicBezTo>
                  <a:pt x="891611" y="3979538"/>
                  <a:pt x="891611" y="3979538"/>
                  <a:pt x="891611" y="3979538"/>
                </a:cubicBezTo>
                <a:cubicBezTo>
                  <a:pt x="890649" y="3975035"/>
                  <a:pt x="890649" y="3975035"/>
                  <a:pt x="890649" y="3975035"/>
                </a:cubicBezTo>
                <a:cubicBezTo>
                  <a:pt x="890649" y="3975035"/>
                  <a:pt x="889687" y="3970531"/>
                  <a:pt x="885183" y="3971493"/>
                </a:cubicBezTo>
                <a:cubicBezTo>
                  <a:pt x="886800" y="3957019"/>
                  <a:pt x="887762" y="3961523"/>
                  <a:pt x="878447" y="3939965"/>
                </a:cubicBezTo>
                <a:cubicBezTo>
                  <a:pt x="882951" y="3939002"/>
                  <a:pt x="887454" y="3938040"/>
                  <a:pt x="890034" y="3928070"/>
                </a:cubicBezTo>
                <a:cubicBezTo>
                  <a:pt x="880718" y="3906512"/>
                  <a:pt x="887803" y="3895579"/>
                  <a:pt x="879449" y="3878525"/>
                </a:cubicBezTo>
                <a:cubicBezTo>
                  <a:pt x="879490" y="3812581"/>
                  <a:pt x="864093" y="3740517"/>
                  <a:pt x="852546" y="3686468"/>
                </a:cubicBezTo>
                <a:cubicBezTo>
                  <a:pt x="851584" y="3681964"/>
                  <a:pt x="847081" y="3682926"/>
                  <a:pt x="847081" y="3682926"/>
                </a:cubicBezTo>
                <a:cubicBezTo>
                  <a:pt x="847081" y="3682926"/>
                  <a:pt x="842576" y="3683888"/>
                  <a:pt x="843539" y="3688393"/>
                </a:cubicBezTo>
                <a:cubicBezTo>
                  <a:pt x="858628" y="3736975"/>
                  <a:pt x="874024" y="3809040"/>
                  <a:pt x="872058" y="3865975"/>
                </a:cubicBezTo>
                <a:cubicBezTo>
                  <a:pt x="872058" y="3865975"/>
                  <a:pt x="872058" y="3865975"/>
                  <a:pt x="867555" y="3866938"/>
                </a:cubicBezTo>
                <a:cubicBezTo>
                  <a:pt x="866592" y="3862433"/>
                  <a:pt x="866592" y="3862433"/>
                  <a:pt x="861126" y="3858892"/>
                </a:cubicBezTo>
                <a:cubicBezTo>
                  <a:pt x="866592" y="3862433"/>
                  <a:pt x="867555" y="3866938"/>
                  <a:pt x="868517" y="3871442"/>
                </a:cubicBezTo>
                <a:cubicBezTo>
                  <a:pt x="868517" y="3871442"/>
                  <a:pt x="868517" y="3871442"/>
                  <a:pt x="864975" y="3876908"/>
                </a:cubicBezTo>
                <a:cubicBezTo>
                  <a:pt x="861126" y="3858892"/>
                  <a:pt x="854390" y="3827364"/>
                  <a:pt x="849886" y="3828326"/>
                </a:cubicBezTo>
                <a:cubicBezTo>
                  <a:pt x="856314" y="3836371"/>
                  <a:pt x="852773" y="3841838"/>
                  <a:pt x="848269" y="3842800"/>
                </a:cubicBezTo>
                <a:cubicBezTo>
                  <a:pt x="841840" y="3834754"/>
                  <a:pt x="839916" y="3825746"/>
                  <a:pt x="832524" y="3813196"/>
                </a:cubicBezTo>
                <a:cubicBezTo>
                  <a:pt x="830600" y="3804189"/>
                  <a:pt x="831255" y="3785210"/>
                  <a:pt x="822902" y="3768156"/>
                </a:cubicBezTo>
                <a:cubicBezTo>
                  <a:pt x="820977" y="3759148"/>
                  <a:pt x="819053" y="3750139"/>
                  <a:pt x="812624" y="3742094"/>
                </a:cubicBezTo>
                <a:cubicBezTo>
                  <a:pt x="804926" y="3706061"/>
                  <a:pt x="798190" y="3674534"/>
                  <a:pt x="789529" y="3633997"/>
                </a:cubicBezTo>
                <a:cubicBezTo>
                  <a:pt x="789529" y="3633997"/>
                  <a:pt x="785988" y="3639463"/>
                  <a:pt x="786951" y="3643967"/>
                </a:cubicBezTo>
                <a:cubicBezTo>
                  <a:pt x="786951" y="3643967"/>
                  <a:pt x="785988" y="3639463"/>
                  <a:pt x="785988" y="3639463"/>
                </a:cubicBezTo>
                <a:cubicBezTo>
                  <a:pt x="785026" y="3634959"/>
                  <a:pt x="785026" y="3634959"/>
                  <a:pt x="785026" y="3634959"/>
                </a:cubicBezTo>
                <a:cubicBezTo>
                  <a:pt x="784064" y="3630455"/>
                  <a:pt x="784064" y="3630455"/>
                  <a:pt x="783101" y="3625951"/>
                </a:cubicBezTo>
                <a:cubicBezTo>
                  <a:pt x="778290" y="3603430"/>
                  <a:pt x="768975" y="3581873"/>
                  <a:pt x="765126" y="3563856"/>
                </a:cubicBezTo>
                <a:cubicBezTo>
                  <a:pt x="764163" y="3559353"/>
                  <a:pt x="764163" y="3559353"/>
                  <a:pt x="763201" y="3554849"/>
                </a:cubicBezTo>
                <a:cubicBezTo>
                  <a:pt x="762239" y="3550344"/>
                  <a:pt x="761276" y="3545840"/>
                  <a:pt x="760314" y="3541336"/>
                </a:cubicBezTo>
                <a:cubicBezTo>
                  <a:pt x="758390" y="3532328"/>
                  <a:pt x="756465" y="3523320"/>
                  <a:pt x="754541" y="3514312"/>
                </a:cubicBezTo>
                <a:cubicBezTo>
                  <a:pt x="753578" y="3509808"/>
                  <a:pt x="753578" y="3509808"/>
                  <a:pt x="753578" y="3509808"/>
                </a:cubicBezTo>
                <a:cubicBezTo>
                  <a:pt x="752616" y="3505304"/>
                  <a:pt x="752616" y="3505304"/>
                  <a:pt x="752616" y="3505304"/>
                </a:cubicBezTo>
                <a:cubicBezTo>
                  <a:pt x="752616" y="3505304"/>
                  <a:pt x="752616" y="3505304"/>
                  <a:pt x="748111" y="3506266"/>
                </a:cubicBezTo>
                <a:cubicBezTo>
                  <a:pt x="751654" y="3500799"/>
                  <a:pt x="751654" y="3500799"/>
                  <a:pt x="756158" y="3499837"/>
                </a:cubicBezTo>
                <a:cubicBezTo>
                  <a:pt x="748767" y="3487287"/>
                  <a:pt x="748767" y="3487287"/>
                  <a:pt x="748767" y="3487287"/>
                </a:cubicBezTo>
                <a:cubicBezTo>
                  <a:pt x="748767" y="3487287"/>
                  <a:pt x="748767" y="3487287"/>
                  <a:pt x="745225" y="3492754"/>
                </a:cubicBezTo>
                <a:cubicBezTo>
                  <a:pt x="744262" y="3488250"/>
                  <a:pt x="744262" y="3488250"/>
                  <a:pt x="743300" y="3483746"/>
                </a:cubicBezTo>
                <a:cubicBezTo>
                  <a:pt x="743956" y="3464767"/>
                  <a:pt x="739144" y="3442247"/>
                  <a:pt x="735295" y="3424231"/>
                </a:cubicBezTo>
                <a:cubicBezTo>
                  <a:pt x="738837" y="3418765"/>
                  <a:pt x="736913" y="3409757"/>
                  <a:pt x="735950" y="3405253"/>
                </a:cubicBezTo>
                <a:cubicBezTo>
                  <a:pt x="734988" y="3400748"/>
                  <a:pt x="734988" y="3400748"/>
                  <a:pt x="734026" y="3396245"/>
                </a:cubicBezTo>
                <a:cubicBezTo>
                  <a:pt x="733064" y="3391740"/>
                  <a:pt x="736605" y="3386274"/>
                  <a:pt x="736605" y="3386274"/>
                </a:cubicBezTo>
                <a:cubicBezTo>
                  <a:pt x="741109" y="3385312"/>
                  <a:pt x="741109" y="3385312"/>
                  <a:pt x="742071" y="3389816"/>
                </a:cubicBezTo>
                <a:cubicBezTo>
                  <a:pt x="742071" y="3389816"/>
                  <a:pt x="746576" y="3388854"/>
                  <a:pt x="747538" y="3393358"/>
                </a:cubicBezTo>
                <a:cubicBezTo>
                  <a:pt x="747538" y="3393358"/>
                  <a:pt x="747538" y="3393358"/>
                  <a:pt x="746576" y="3388854"/>
                </a:cubicBezTo>
                <a:cubicBezTo>
                  <a:pt x="751080" y="3387891"/>
                  <a:pt x="751080" y="3387891"/>
                  <a:pt x="751080" y="3387891"/>
                </a:cubicBezTo>
                <a:cubicBezTo>
                  <a:pt x="750118" y="3383387"/>
                  <a:pt x="745614" y="3384350"/>
                  <a:pt x="744651" y="3379845"/>
                </a:cubicBezTo>
                <a:cubicBezTo>
                  <a:pt x="739184" y="3376304"/>
                  <a:pt x="738222" y="3371800"/>
                  <a:pt x="733718" y="3372762"/>
                </a:cubicBezTo>
                <a:cubicBezTo>
                  <a:pt x="734680" y="3377266"/>
                  <a:pt x="730177" y="3378228"/>
                  <a:pt x="730177" y="3378228"/>
                </a:cubicBezTo>
                <a:cubicBezTo>
                  <a:pt x="730177" y="3378228"/>
                  <a:pt x="728252" y="3369221"/>
                  <a:pt x="722786" y="3365679"/>
                </a:cubicBezTo>
                <a:cubicBezTo>
                  <a:pt x="720861" y="3356670"/>
                  <a:pt x="719899" y="3352167"/>
                  <a:pt x="722479" y="3342196"/>
                </a:cubicBezTo>
                <a:cubicBezTo>
                  <a:pt x="723441" y="3346700"/>
                  <a:pt x="727944" y="3345738"/>
                  <a:pt x="727944" y="3345738"/>
                </a:cubicBezTo>
                <a:cubicBezTo>
                  <a:pt x="726982" y="3341234"/>
                  <a:pt x="726982" y="3341234"/>
                  <a:pt x="726982" y="3341234"/>
                </a:cubicBezTo>
                <a:cubicBezTo>
                  <a:pt x="726020" y="3336730"/>
                  <a:pt x="726020" y="3336730"/>
                  <a:pt x="725057" y="3332226"/>
                </a:cubicBezTo>
                <a:cubicBezTo>
                  <a:pt x="724095" y="3327721"/>
                  <a:pt x="724095" y="3327721"/>
                  <a:pt x="724095" y="3327721"/>
                </a:cubicBezTo>
                <a:cubicBezTo>
                  <a:pt x="724095" y="3327721"/>
                  <a:pt x="724095" y="3327721"/>
                  <a:pt x="723133" y="3323218"/>
                </a:cubicBezTo>
                <a:cubicBezTo>
                  <a:pt x="721208" y="3314209"/>
                  <a:pt x="720246" y="3309705"/>
                  <a:pt x="719284" y="3305202"/>
                </a:cubicBezTo>
                <a:cubicBezTo>
                  <a:pt x="718321" y="3300697"/>
                  <a:pt x="717359" y="3296193"/>
                  <a:pt x="716397" y="3291690"/>
                </a:cubicBezTo>
                <a:cubicBezTo>
                  <a:pt x="719939" y="3286223"/>
                  <a:pt x="718977" y="3281718"/>
                  <a:pt x="718015" y="3277215"/>
                </a:cubicBezTo>
                <a:cubicBezTo>
                  <a:pt x="726061" y="3270786"/>
                  <a:pt x="716745" y="3249228"/>
                  <a:pt x="716438" y="3225746"/>
                </a:cubicBezTo>
                <a:cubicBezTo>
                  <a:pt x="711934" y="3226708"/>
                  <a:pt x="711934" y="3226708"/>
                  <a:pt x="711934" y="3226708"/>
                </a:cubicBezTo>
                <a:cubicBezTo>
                  <a:pt x="708740" y="3189713"/>
                  <a:pt x="707470" y="3161726"/>
                  <a:pt x="710705" y="3132778"/>
                </a:cubicBezTo>
                <a:cubicBezTo>
                  <a:pt x="709743" y="3128274"/>
                  <a:pt x="714246" y="3127311"/>
                  <a:pt x="713284" y="3122808"/>
                </a:cubicBezTo>
                <a:cubicBezTo>
                  <a:pt x="712322" y="3118304"/>
                  <a:pt x="712322" y="3118304"/>
                  <a:pt x="712322" y="3118304"/>
                </a:cubicBezTo>
                <a:cubicBezTo>
                  <a:pt x="708780" y="3123770"/>
                  <a:pt x="708780" y="3123770"/>
                  <a:pt x="708780" y="3123770"/>
                </a:cubicBezTo>
                <a:cubicBezTo>
                  <a:pt x="706856" y="3114761"/>
                  <a:pt x="710397" y="3109296"/>
                  <a:pt x="708472" y="3100287"/>
                </a:cubicBezTo>
                <a:cubicBezTo>
                  <a:pt x="707510" y="3095784"/>
                  <a:pt x="712015" y="3094821"/>
                  <a:pt x="712015" y="3094821"/>
                </a:cubicBezTo>
                <a:cubicBezTo>
                  <a:pt x="711052" y="3090317"/>
                  <a:pt x="711052" y="3090317"/>
                  <a:pt x="706548" y="3091280"/>
                </a:cubicBezTo>
                <a:cubicBezTo>
                  <a:pt x="705586" y="3086775"/>
                  <a:pt x="710090" y="3085813"/>
                  <a:pt x="709128" y="3081309"/>
                </a:cubicBezTo>
                <a:cubicBezTo>
                  <a:pt x="708166" y="3076805"/>
                  <a:pt x="707203" y="3072301"/>
                  <a:pt x="709783" y="3062331"/>
                </a:cubicBezTo>
                <a:cubicBezTo>
                  <a:pt x="709783" y="3062331"/>
                  <a:pt x="709783" y="3062331"/>
                  <a:pt x="708821" y="3057826"/>
                </a:cubicBezTo>
                <a:cubicBezTo>
                  <a:pt x="707859" y="3053322"/>
                  <a:pt x="706897" y="3048818"/>
                  <a:pt x="705934" y="3044314"/>
                </a:cubicBezTo>
                <a:cubicBezTo>
                  <a:pt x="710439" y="3043352"/>
                  <a:pt x="710439" y="3043352"/>
                  <a:pt x="710439" y="3043352"/>
                </a:cubicBezTo>
                <a:cubicBezTo>
                  <a:pt x="709823" y="2996387"/>
                  <a:pt x="712751" y="2943955"/>
                  <a:pt x="717295" y="2877050"/>
                </a:cubicBezTo>
                <a:cubicBezTo>
                  <a:pt x="717295" y="2877050"/>
                  <a:pt x="722762" y="2880591"/>
                  <a:pt x="721799" y="2876088"/>
                </a:cubicBezTo>
                <a:cubicBezTo>
                  <a:pt x="723724" y="2885095"/>
                  <a:pt x="720182" y="2890562"/>
                  <a:pt x="722107" y="2899570"/>
                </a:cubicBezTo>
                <a:cubicBezTo>
                  <a:pt x="723069" y="2904074"/>
                  <a:pt x="719527" y="2909541"/>
                  <a:pt x="723376" y="2927557"/>
                </a:cubicBezTo>
                <a:cubicBezTo>
                  <a:pt x="721759" y="2942030"/>
                  <a:pt x="720141" y="2956505"/>
                  <a:pt x="719487" y="2975484"/>
                </a:cubicBezTo>
                <a:cubicBezTo>
                  <a:pt x="720101" y="3022449"/>
                  <a:pt x="717174" y="3074880"/>
                  <a:pt x="727759" y="3124424"/>
                </a:cubicBezTo>
                <a:cubicBezTo>
                  <a:pt x="727759" y="3124424"/>
                  <a:pt x="724217" y="3129891"/>
                  <a:pt x="724217" y="3129891"/>
                </a:cubicBezTo>
                <a:cubicBezTo>
                  <a:pt x="725180" y="3134395"/>
                  <a:pt x="725180" y="3134395"/>
                  <a:pt x="726142" y="3138899"/>
                </a:cubicBezTo>
                <a:cubicBezTo>
                  <a:pt x="722599" y="3144365"/>
                  <a:pt x="723562" y="3148870"/>
                  <a:pt x="724524" y="3153374"/>
                </a:cubicBezTo>
                <a:cubicBezTo>
                  <a:pt x="729029" y="3152412"/>
                  <a:pt x="729029" y="3152412"/>
                  <a:pt x="728066" y="3147907"/>
                </a:cubicBezTo>
                <a:cubicBezTo>
                  <a:pt x="729991" y="3156915"/>
                  <a:pt x="730953" y="3161420"/>
                  <a:pt x="726449" y="3162382"/>
                </a:cubicBezTo>
                <a:cubicBezTo>
                  <a:pt x="727411" y="3166886"/>
                  <a:pt x="728373" y="3171389"/>
                  <a:pt x="729335" y="3175894"/>
                </a:cubicBezTo>
                <a:cubicBezTo>
                  <a:pt x="733840" y="3174931"/>
                  <a:pt x="733840" y="3174931"/>
                  <a:pt x="732878" y="3170427"/>
                </a:cubicBezTo>
                <a:cubicBezTo>
                  <a:pt x="736420" y="3164962"/>
                  <a:pt x="735458" y="3160457"/>
                  <a:pt x="735458" y="3160457"/>
                </a:cubicBezTo>
                <a:cubicBezTo>
                  <a:pt x="733533" y="3151449"/>
                  <a:pt x="732571" y="3146945"/>
                  <a:pt x="731608" y="3142441"/>
                </a:cubicBezTo>
                <a:cubicBezTo>
                  <a:pt x="731608" y="3142441"/>
                  <a:pt x="735149" y="3136974"/>
                  <a:pt x="735149" y="3136974"/>
                </a:cubicBezTo>
                <a:cubicBezTo>
                  <a:pt x="736112" y="3141478"/>
                  <a:pt x="740616" y="3140516"/>
                  <a:pt x="739654" y="3136012"/>
                </a:cubicBezTo>
                <a:cubicBezTo>
                  <a:pt x="739654" y="3136012"/>
                  <a:pt x="739654" y="3136012"/>
                  <a:pt x="738691" y="3131509"/>
                </a:cubicBezTo>
                <a:cubicBezTo>
                  <a:pt x="738691" y="3131509"/>
                  <a:pt x="737729" y="3127004"/>
                  <a:pt x="737729" y="3127004"/>
                </a:cubicBezTo>
                <a:cubicBezTo>
                  <a:pt x="736767" y="3122500"/>
                  <a:pt x="732263" y="3123462"/>
                  <a:pt x="731301" y="3118959"/>
                </a:cubicBezTo>
                <a:cubicBezTo>
                  <a:pt x="731301" y="3118959"/>
                  <a:pt x="730338" y="3114455"/>
                  <a:pt x="730338" y="3114455"/>
                </a:cubicBezTo>
                <a:cubicBezTo>
                  <a:pt x="730338" y="3114455"/>
                  <a:pt x="729376" y="3109950"/>
                  <a:pt x="729376" y="3109950"/>
                </a:cubicBezTo>
                <a:cubicBezTo>
                  <a:pt x="727451" y="3100942"/>
                  <a:pt x="730031" y="3090972"/>
                  <a:pt x="729069" y="3086468"/>
                </a:cubicBezTo>
                <a:cubicBezTo>
                  <a:pt x="728106" y="3081964"/>
                  <a:pt x="730686" y="3071994"/>
                  <a:pt x="733265" y="3062023"/>
                </a:cubicBezTo>
                <a:lnTo>
                  <a:pt x="733987" y="3065401"/>
                </a:lnTo>
                <a:cubicBezTo>
                  <a:pt x="734227" y="3066527"/>
                  <a:pt x="734227" y="3066527"/>
                  <a:pt x="734227" y="3066527"/>
                </a:cubicBezTo>
                <a:cubicBezTo>
                  <a:pt x="734227" y="3066527"/>
                  <a:pt x="735190" y="3071031"/>
                  <a:pt x="735190" y="3071031"/>
                </a:cubicBezTo>
                <a:cubicBezTo>
                  <a:pt x="735190" y="3071031"/>
                  <a:pt x="738732" y="3065565"/>
                  <a:pt x="738732" y="3065565"/>
                </a:cubicBezTo>
                <a:cubicBezTo>
                  <a:pt x="735845" y="3052053"/>
                  <a:pt x="735845" y="3052053"/>
                  <a:pt x="735845" y="3052053"/>
                </a:cubicBezTo>
                <a:cubicBezTo>
                  <a:pt x="735845" y="3052053"/>
                  <a:pt x="734883" y="3047548"/>
                  <a:pt x="733921" y="3043045"/>
                </a:cubicBezTo>
                <a:cubicBezTo>
                  <a:pt x="741659" y="3013133"/>
                  <a:pt x="743276" y="2998659"/>
                  <a:pt x="736541" y="2967131"/>
                </a:cubicBezTo>
                <a:cubicBezTo>
                  <a:pt x="736541" y="2967131"/>
                  <a:pt x="735578" y="2962627"/>
                  <a:pt x="735578" y="2962627"/>
                </a:cubicBezTo>
                <a:cubicBezTo>
                  <a:pt x="738158" y="2952656"/>
                  <a:pt x="740738" y="2942686"/>
                  <a:pt x="744279" y="2937219"/>
                </a:cubicBezTo>
                <a:cubicBezTo>
                  <a:pt x="736889" y="2924670"/>
                  <a:pt x="745896" y="2922745"/>
                  <a:pt x="747514" y="2908270"/>
                </a:cubicBezTo>
                <a:cubicBezTo>
                  <a:pt x="753328" y="2869352"/>
                  <a:pt x="752713" y="2822387"/>
                  <a:pt x="767536" y="2781543"/>
                </a:cubicBezTo>
                <a:lnTo>
                  <a:pt x="767175" y="2788737"/>
                </a:lnTo>
                <a:lnTo>
                  <a:pt x="765918" y="2796017"/>
                </a:lnTo>
                <a:cubicBezTo>
                  <a:pt x="765918" y="2796017"/>
                  <a:pt x="766563" y="2793524"/>
                  <a:pt x="767088" y="2790469"/>
                </a:cubicBezTo>
                <a:lnTo>
                  <a:pt x="767175" y="2788737"/>
                </a:lnTo>
                <a:lnTo>
                  <a:pt x="777228" y="2730482"/>
                </a:lnTo>
                <a:lnTo>
                  <a:pt x="774987" y="2827750"/>
                </a:lnTo>
                <a:cubicBezTo>
                  <a:pt x="776043" y="3008184"/>
                  <a:pt x="792787" y="3186092"/>
                  <a:pt x="824931" y="3364010"/>
                </a:cubicBezTo>
                <a:cubicBezTo>
                  <a:pt x="826529" y="3371490"/>
                  <a:pt x="827728" y="3377099"/>
                  <a:pt x="829326" y="3384580"/>
                </a:cubicBezTo>
                <a:cubicBezTo>
                  <a:pt x="847900" y="3370834"/>
                  <a:pt x="840565" y="3354803"/>
                  <a:pt x="837369" y="3339843"/>
                </a:cubicBezTo>
                <a:cubicBezTo>
                  <a:pt x="787445" y="3078708"/>
                  <a:pt x="782061" y="2824680"/>
                  <a:pt x="819665" y="2577354"/>
                </a:cubicBezTo>
                <a:lnTo>
                  <a:pt x="843923" y="2454020"/>
                </a:lnTo>
                <a:lnTo>
                  <a:pt x="844696" y="2456577"/>
                </a:lnTo>
                <a:cubicBezTo>
                  <a:pt x="844855" y="2460076"/>
                  <a:pt x="845576" y="2463454"/>
                  <a:pt x="850081" y="2462491"/>
                </a:cubicBezTo>
                <a:cubicBezTo>
                  <a:pt x="853951" y="2447536"/>
                  <a:pt x="850331" y="2447131"/>
                  <a:pt x="847719" y="2445923"/>
                </a:cubicBezTo>
                <a:lnTo>
                  <a:pt x="846151" y="2442693"/>
                </a:lnTo>
                <a:lnTo>
                  <a:pt x="847411" y="2436286"/>
                </a:lnTo>
                <a:lnTo>
                  <a:pt x="851391" y="2424533"/>
                </a:lnTo>
                <a:cubicBezTo>
                  <a:pt x="851391" y="2424533"/>
                  <a:pt x="852354" y="2429038"/>
                  <a:pt x="853316" y="2433542"/>
                </a:cubicBezTo>
                <a:cubicBezTo>
                  <a:pt x="863633" y="2393660"/>
                  <a:pt x="880380" y="2361825"/>
                  <a:pt x="879111" y="2333838"/>
                </a:cubicBezTo>
                <a:cubicBezTo>
                  <a:pt x="879111" y="2333838"/>
                  <a:pt x="881035" y="2342846"/>
                  <a:pt x="884578" y="2337381"/>
                </a:cubicBezTo>
                <a:cubicBezTo>
                  <a:pt x="878804" y="2310355"/>
                  <a:pt x="897475" y="2287529"/>
                  <a:pt x="911642" y="2265663"/>
                </a:cubicBezTo>
                <a:cubicBezTo>
                  <a:pt x="913915" y="2232210"/>
                  <a:pt x="927119" y="2205841"/>
                  <a:pt x="944828" y="2178509"/>
                </a:cubicBezTo>
                <a:cubicBezTo>
                  <a:pt x="958034" y="2152140"/>
                  <a:pt x="976705" y="2129312"/>
                  <a:pt x="987023" y="2089431"/>
                </a:cubicBezTo>
                <a:cubicBezTo>
                  <a:pt x="991527" y="2088468"/>
                  <a:pt x="991527" y="2088468"/>
                  <a:pt x="991527" y="2088468"/>
                </a:cubicBezTo>
                <a:cubicBezTo>
                  <a:pt x="988948" y="2098439"/>
                  <a:pt x="988948" y="2098439"/>
                  <a:pt x="988948" y="2098439"/>
                </a:cubicBezTo>
                <a:cubicBezTo>
                  <a:pt x="988948" y="2098439"/>
                  <a:pt x="988948" y="2098439"/>
                  <a:pt x="993452" y="2097477"/>
                </a:cubicBezTo>
                <a:cubicBezTo>
                  <a:pt x="992489" y="2092973"/>
                  <a:pt x="992489" y="2092973"/>
                  <a:pt x="992489" y="2092973"/>
                </a:cubicBezTo>
                <a:cubicBezTo>
                  <a:pt x="996031" y="2087506"/>
                  <a:pt x="996031" y="2087506"/>
                  <a:pt x="996031" y="2087506"/>
                </a:cubicBezTo>
                <a:cubicBezTo>
                  <a:pt x="999573" y="2082040"/>
                  <a:pt x="1005694" y="2066604"/>
                  <a:pt x="1012778" y="2055671"/>
                </a:cubicBezTo>
                <a:cubicBezTo>
                  <a:pt x="1011815" y="2051167"/>
                  <a:pt x="1007312" y="2052129"/>
                  <a:pt x="1010853" y="2046663"/>
                </a:cubicBezTo>
                <a:cubicBezTo>
                  <a:pt x="1010853" y="2046663"/>
                  <a:pt x="1009891" y="2042158"/>
                  <a:pt x="1014395" y="2041196"/>
                </a:cubicBezTo>
                <a:cubicBezTo>
                  <a:pt x="1014395" y="2041196"/>
                  <a:pt x="1010853" y="2046663"/>
                  <a:pt x="1016320" y="2050205"/>
                </a:cubicBezTo>
                <a:cubicBezTo>
                  <a:pt x="1018899" y="2040234"/>
                  <a:pt x="1017937" y="2035730"/>
                  <a:pt x="1021479" y="2030264"/>
                </a:cubicBezTo>
                <a:cubicBezTo>
                  <a:pt x="1021479" y="2030264"/>
                  <a:pt x="1021479" y="2030264"/>
                  <a:pt x="1022441" y="2034767"/>
                </a:cubicBezTo>
                <a:cubicBezTo>
                  <a:pt x="1023404" y="2039271"/>
                  <a:pt x="1023404" y="2039271"/>
                  <a:pt x="1023404" y="2039271"/>
                </a:cubicBezTo>
                <a:cubicBezTo>
                  <a:pt x="1023404" y="2039271"/>
                  <a:pt x="1027908" y="2038309"/>
                  <a:pt x="1027908" y="2038309"/>
                </a:cubicBezTo>
                <a:cubicBezTo>
                  <a:pt x="1027908" y="2038309"/>
                  <a:pt x="1026946" y="2033805"/>
                  <a:pt x="1026946" y="2033805"/>
                </a:cubicBezTo>
                <a:cubicBezTo>
                  <a:pt x="1030487" y="2028340"/>
                  <a:pt x="1025984" y="2029302"/>
                  <a:pt x="1025021" y="2024797"/>
                </a:cubicBezTo>
                <a:cubicBezTo>
                  <a:pt x="1024059" y="2020293"/>
                  <a:pt x="1028562" y="2019331"/>
                  <a:pt x="1027600" y="2014827"/>
                </a:cubicBezTo>
                <a:cubicBezTo>
                  <a:pt x="1028562" y="2019331"/>
                  <a:pt x="1033067" y="2018368"/>
                  <a:pt x="1032104" y="2013865"/>
                </a:cubicBezTo>
                <a:cubicBezTo>
                  <a:pt x="1035647" y="2008398"/>
                  <a:pt x="1035647" y="2008398"/>
                  <a:pt x="1035647" y="2008398"/>
                </a:cubicBezTo>
                <a:cubicBezTo>
                  <a:pt x="1035647" y="2008398"/>
                  <a:pt x="1034684" y="2003894"/>
                  <a:pt x="1034684" y="2003894"/>
                </a:cubicBezTo>
                <a:cubicBezTo>
                  <a:pt x="1038225" y="1998429"/>
                  <a:pt x="1037263" y="1993924"/>
                  <a:pt x="1041767" y="1992962"/>
                </a:cubicBezTo>
                <a:lnTo>
                  <a:pt x="1045309" y="1987495"/>
                </a:lnTo>
                <a:lnTo>
                  <a:pt x="1046272" y="1991999"/>
                </a:lnTo>
                <a:cubicBezTo>
                  <a:pt x="1049813" y="1986533"/>
                  <a:pt x="1049813" y="1986533"/>
                  <a:pt x="1049813" y="1986533"/>
                </a:cubicBezTo>
                <a:cubicBezTo>
                  <a:pt x="1048851" y="1982030"/>
                  <a:pt x="1053355" y="1981067"/>
                  <a:pt x="1052393" y="1976563"/>
                </a:cubicBezTo>
                <a:cubicBezTo>
                  <a:pt x="1057859" y="1980105"/>
                  <a:pt x="1060439" y="1970134"/>
                  <a:pt x="1063980" y="1964667"/>
                </a:cubicBezTo>
                <a:cubicBezTo>
                  <a:pt x="1065905" y="1973676"/>
                  <a:pt x="1072989" y="1962743"/>
                  <a:pt x="1070409" y="1972714"/>
                </a:cubicBezTo>
                <a:cubicBezTo>
                  <a:pt x="1080072" y="1951811"/>
                  <a:pt x="1080072" y="1951811"/>
                  <a:pt x="1080072" y="1951811"/>
                </a:cubicBezTo>
                <a:cubicBezTo>
                  <a:pt x="1080072" y="1951811"/>
                  <a:pt x="1084576" y="1950848"/>
                  <a:pt x="1084576" y="1950848"/>
                </a:cubicBezTo>
                <a:cubicBezTo>
                  <a:pt x="1085539" y="1955353"/>
                  <a:pt x="1085539" y="1955353"/>
                  <a:pt x="1085539" y="1955353"/>
                </a:cubicBezTo>
                <a:cubicBezTo>
                  <a:pt x="1081997" y="1960818"/>
                  <a:pt x="1081997" y="1960818"/>
                  <a:pt x="1081997" y="1960818"/>
                </a:cubicBezTo>
                <a:cubicBezTo>
                  <a:pt x="1078455" y="1966285"/>
                  <a:pt x="1078455" y="1966285"/>
                  <a:pt x="1082959" y="1965323"/>
                </a:cubicBezTo>
                <a:cubicBezTo>
                  <a:pt x="1082959" y="1965323"/>
                  <a:pt x="1082959" y="1965323"/>
                  <a:pt x="1087463" y="1964361"/>
                </a:cubicBezTo>
                <a:cubicBezTo>
                  <a:pt x="1086501" y="1959856"/>
                  <a:pt x="1086501" y="1959856"/>
                  <a:pt x="1086501" y="1959856"/>
                </a:cubicBezTo>
                <a:cubicBezTo>
                  <a:pt x="1090043" y="1954390"/>
                  <a:pt x="1090043" y="1954390"/>
                  <a:pt x="1090043" y="1954390"/>
                </a:cubicBezTo>
                <a:cubicBezTo>
                  <a:pt x="1089081" y="1949886"/>
                  <a:pt x="1089081" y="1949886"/>
                  <a:pt x="1088118" y="1945382"/>
                </a:cubicBezTo>
                <a:cubicBezTo>
                  <a:pt x="1088118" y="1945382"/>
                  <a:pt x="1083614" y="1946344"/>
                  <a:pt x="1083614" y="1946344"/>
                </a:cubicBezTo>
                <a:cubicBezTo>
                  <a:pt x="1092315" y="1920937"/>
                  <a:pt x="1092315" y="1920937"/>
                  <a:pt x="1094895" y="1910966"/>
                </a:cubicBezTo>
                <a:cubicBezTo>
                  <a:pt x="1087810" y="1921900"/>
                  <a:pt x="1086848" y="1917396"/>
                  <a:pt x="1082345" y="1918358"/>
                </a:cubicBezTo>
                <a:cubicBezTo>
                  <a:pt x="1085886" y="1912891"/>
                  <a:pt x="1089428" y="1907425"/>
                  <a:pt x="1092970" y="1901959"/>
                </a:cubicBezTo>
                <a:cubicBezTo>
                  <a:pt x="1096512" y="1896492"/>
                  <a:pt x="1100053" y="1891027"/>
                  <a:pt x="1103595" y="1885560"/>
                </a:cubicBezTo>
                <a:cubicBezTo>
                  <a:pt x="1107137" y="1880093"/>
                  <a:pt x="1106175" y="1875590"/>
                  <a:pt x="1110679" y="1874628"/>
                </a:cubicBezTo>
                <a:cubicBezTo>
                  <a:pt x="1110679" y="1874628"/>
                  <a:pt x="1111641" y="1879131"/>
                  <a:pt x="1112603" y="1883635"/>
                </a:cubicBezTo>
                <a:cubicBezTo>
                  <a:pt x="1122267" y="1862732"/>
                  <a:pt x="1122267" y="1862732"/>
                  <a:pt x="1122267" y="1862732"/>
                </a:cubicBezTo>
                <a:cubicBezTo>
                  <a:pt x="1126770" y="1861770"/>
                  <a:pt x="1126770" y="1861770"/>
                  <a:pt x="1126770" y="1861770"/>
                </a:cubicBezTo>
                <a:cubicBezTo>
                  <a:pt x="1127733" y="1866274"/>
                  <a:pt x="1127733" y="1866274"/>
                  <a:pt x="1128695" y="1870778"/>
                </a:cubicBezTo>
                <a:cubicBezTo>
                  <a:pt x="1133200" y="1869816"/>
                  <a:pt x="1133200" y="1869816"/>
                  <a:pt x="1133200" y="1869816"/>
                </a:cubicBezTo>
                <a:cubicBezTo>
                  <a:pt x="1133200" y="1869816"/>
                  <a:pt x="1132237" y="1865312"/>
                  <a:pt x="1132237" y="1865312"/>
                </a:cubicBezTo>
                <a:cubicBezTo>
                  <a:pt x="1136741" y="1864349"/>
                  <a:pt x="1136741" y="1864349"/>
                  <a:pt x="1136741" y="1864349"/>
                </a:cubicBezTo>
                <a:cubicBezTo>
                  <a:pt x="1135779" y="1859845"/>
                  <a:pt x="1135779" y="1859845"/>
                  <a:pt x="1134817" y="1855341"/>
                </a:cubicBezTo>
                <a:cubicBezTo>
                  <a:pt x="1134817" y="1855341"/>
                  <a:pt x="1134817" y="1855341"/>
                  <a:pt x="1138359" y="1849875"/>
                </a:cubicBezTo>
                <a:cubicBezTo>
                  <a:pt x="1138359" y="1849875"/>
                  <a:pt x="1138359" y="1849875"/>
                  <a:pt x="1141900" y="1844409"/>
                </a:cubicBezTo>
                <a:cubicBezTo>
                  <a:pt x="1141900" y="1844409"/>
                  <a:pt x="1146404" y="1843446"/>
                  <a:pt x="1146404" y="1843446"/>
                </a:cubicBezTo>
                <a:cubicBezTo>
                  <a:pt x="1146404" y="1843446"/>
                  <a:pt x="1147367" y="1847951"/>
                  <a:pt x="1147367" y="1847951"/>
                </a:cubicBezTo>
                <a:cubicBezTo>
                  <a:pt x="1143824" y="1853416"/>
                  <a:pt x="1144787" y="1857921"/>
                  <a:pt x="1144787" y="1857921"/>
                </a:cubicBezTo>
                <a:cubicBezTo>
                  <a:pt x="1140284" y="1858883"/>
                  <a:pt x="1141246" y="1863387"/>
                  <a:pt x="1142208" y="1867891"/>
                </a:cubicBezTo>
                <a:cubicBezTo>
                  <a:pt x="1145749" y="1862425"/>
                  <a:pt x="1145749" y="1862425"/>
                  <a:pt x="1150253" y="1861463"/>
                </a:cubicBezTo>
                <a:cubicBezTo>
                  <a:pt x="1152833" y="1851492"/>
                  <a:pt x="1151871" y="1846988"/>
                  <a:pt x="1155412" y="1841522"/>
                </a:cubicBezTo>
                <a:cubicBezTo>
                  <a:pt x="1155412" y="1841522"/>
                  <a:pt x="1154450" y="1837018"/>
                  <a:pt x="1154450" y="1837018"/>
                </a:cubicBezTo>
                <a:cubicBezTo>
                  <a:pt x="1157992" y="1831552"/>
                  <a:pt x="1157030" y="1827047"/>
                  <a:pt x="1156068" y="1822543"/>
                </a:cubicBezTo>
                <a:cubicBezTo>
                  <a:pt x="1160572" y="1821581"/>
                  <a:pt x="1160572" y="1821581"/>
                  <a:pt x="1160572" y="1821581"/>
                </a:cubicBezTo>
                <a:cubicBezTo>
                  <a:pt x="1171197" y="1805182"/>
                  <a:pt x="1189869" y="1782355"/>
                  <a:pt x="1199532" y="1761452"/>
                </a:cubicBezTo>
                <a:cubicBezTo>
                  <a:pt x="1199532" y="1761452"/>
                  <a:pt x="1203074" y="1755985"/>
                  <a:pt x="1203074" y="1755985"/>
                </a:cubicBezTo>
                <a:cubicBezTo>
                  <a:pt x="1203074" y="1755985"/>
                  <a:pt x="1207577" y="1755023"/>
                  <a:pt x="1206615" y="1750519"/>
                </a:cubicBezTo>
                <a:cubicBezTo>
                  <a:pt x="1211119" y="1749556"/>
                  <a:pt x="1210157" y="1745053"/>
                  <a:pt x="1213699" y="1739586"/>
                </a:cubicBezTo>
                <a:cubicBezTo>
                  <a:pt x="1213699" y="1739586"/>
                  <a:pt x="1217240" y="1734120"/>
                  <a:pt x="1217240" y="1734120"/>
                </a:cubicBezTo>
                <a:cubicBezTo>
                  <a:pt x="1220782" y="1728654"/>
                  <a:pt x="1224324" y="1723188"/>
                  <a:pt x="1227866" y="1717721"/>
                </a:cubicBezTo>
                <a:cubicBezTo>
                  <a:pt x="1232370" y="1716759"/>
                  <a:pt x="1235912" y="1711293"/>
                  <a:pt x="1234950" y="1706789"/>
                </a:cubicBezTo>
                <a:cubicBezTo>
                  <a:pt x="1239454" y="1705826"/>
                  <a:pt x="1239454" y="1705826"/>
                  <a:pt x="1239454" y="1705826"/>
                </a:cubicBezTo>
                <a:cubicBezTo>
                  <a:pt x="1242996" y="1700360"/>
                  <a:pt x="1252659" y="1679456"/>
                  <a:pt x="1268751" y="1666599"/>
                </a:cubicBezTo>
                <a:cubicBezTo>
                  <a:pt x="1270041" y="1661614"/>
                  <a:pt x="1275353" y="1653415"/>
                  <a:pt x="1280989" y="1643969"/>
                </a:cubicBezTo>
                <a:lnTo>
                  <a:pt x="1294822" y="1614580"/>
                </a:lnTo>
                <a:lnTo>
                  <a:pt x="1295376" y="1620968"/>
                </a:lnTo>
                <a:cubicBezTo>
                  <a:pt x="1297773" y="1632189"/>
                  <a:pt x="1288150" y="1642066"/>
                  <a:pt x="1280397" y="1651544"/>
                </a:cubicBezTo>
                <a:cubicBezTo>
                  <a:pt x="1230267" y="1718960"/>
                  <a:pt x="1188817" y="1790388"/>
                  <a:pt x="1150037" y="1865158"/>
                </a:cubicBezTo>
                <a:cubicBezTo>
                  <a:pt x="1146023" y="1873837"/>
                  <a:pt x="1125579" y="1887981"/>
                  <a:pt x="1157500" y="1890938"/>
                </a:cubicBezTo>
                <a:cubicBezTo>
                  <a:pt x="1175530" y="1892953"/>
                  <a:pt x="1159625" y="1910038"/>
                  <a:pt x="1155212" y="1916847"/>
                </a:cubicBezTo>
                <a:cubicBezTo>
                  <a:pt x="1067755" y="2084143"/>
                  <a:pt x="1005537" y="2259733"/>
                  <a:pt x="966688" y="2444019"/>
                </a:cubicBezTo>
                <a:cubicBezTo>
                  <a:pt x="916582" y="2685460"/>
                  <a:pt x="913758" y="2928532"/>
                  <a:pt x="940585" y="3173091"/>
                </a:cubicBezTo>
                <a:cubicBezTo>
                  <a:pt x="940985" y="3174961"/>
                  <a:pt x="941784" y="3178702"/>
                  <a:pt x="947522" y="3187253"/>
                </a:cubicBezTo>
                <a:cubicBezTo>
                  <a:pt x="974972" y="3077752"/>
                  <a:pt x="932698" y="2971416"/>
                  <a:pt x="961347" y="2867525"/>
                </a:cubicBezTo>
                <a:cubicBezTo>
                  <a:pt x="960496" y="2945922"/>
                  <a:pt x="1000117" y="3021540"/>
                  <a:pt x="983906" y="3101263"/>
                </a:cubicBezTo>
                <a:cubicBezTo>
                  <a:pt x="978550" y="3121962"/>
                  <a:pt x="978406" y="3139591"/>
                  <a:pt x="992151" y="3158164"/>
                </a:cubicBezTo>
                <a:cubicBezTo>
                  <a:pt x="1007767" y="3176337"/>
                  <a:pt x="1012961" y="3200648"/>
                  <a:pt x="1014015" y="3223887"/>
                </a:cubicBezTo>
                <a:cubicBezTo>
                  <a:pt x="1028329" y="3400726"/>
                  <a:pt x="1098350" y="3563707"/>
                  <a:pt x="1162759" y="3727888"/>
                </a:cubicBezTo>
                <a:cubicBezTo>
                  <a:pt x="1171692" y="3751399"/>
                  <a:pt x="1182498" y="3774511"/>
                  <a:pt x="1178341" y="3800819"/>
                </a:cubicBezTo>
                <a:cubicBezTo>
                  <a:pt x="1177397" y="3814708"/>
                  <a:pt x="1183934" y="3826999"/>
                  <a:pt x="1193412" y="3834752"/>
                </a:cubicBezTo>
                <a:cubicBezTo>
                  <a:pt x="1246814" y="3874183"/>
                  <a:pt x="1265608" y="3934695"/>
                  <a:pt x="1287744" y="3992539"/>
                </a:cubicBezTo>
                <a:cubicBezTo>
                  <a:pt x="1297078" y="4017920"/>
                  <a:pt x="1304541" y="4043701"/>
                  <a:pt x="1330979" y="4057607"/>
                </a:cubicBezTo>
                <a:cubicBezTo>
                  <a:pt x="1340057" y="4063489"/>
                  <a:pt x="1339785" y="4071369"/>
                  <a:pt x="1343653" y="4080319"/>
                </a:cubicBezTo>
                <a:cubicBezTo>
                  <a:pt x="1347648" y="4099019"/>
                  <a:pt x="1354984" y="4115051"/>
                  <a:pt x="1369002" y="4125744"/>
                </a:cubicBezTo>
                <a:cubicBezTo>
                  <a:pt x="1437892" y="4173599"/>
                  <a:pt x="1482325" y="4244277"/>
                  <a:pt x="1538651" y="4306548"/>
                </a:cubicBezTo>
                <a:cubicBezTo>
                  <a:pt x="1848443" y="4649041"/>
                  <a:pt x="2240609" y="4837057"/>
                  <a:pt x="2686262" y="4927608"/>
                </a:cubicBezTo>
                <a:cubicBezTo>
                  <a:pt x="2813000" y="4953326"/>
                  <a:pt x="2941336" y="4986526"/>
                  <a:pt x="3070633" y="4978456"/>
                </a:cubicBezTo>
                <a:cubicBezTo>
                  <a:pt x="3236262" y="4966535"/>
                  <a:pt x="3400965" y="4941124"/>
                  <a:pt x="3564597" y="4919852"/>
                </a:cubicBezTo>
                <a:cubicBezTo>
                  <a:pt x="3600929" y="4916001"/>
                  <a:pt x="3637134" y="4902400"/>
                  <a:pt x="3668800" y="4885857"/>
                </a:cubicBezTo>
                <a:cubicBezTo>
                  <a:pt x="3677352" y="4880120"/>
                  <a:pt x="3688173" y="4875853"/>
                  <a:pt x="3697923" y="4875725"/>
                </a:cubicBezTo>
                <a:cubicBezTo>
                  <a:pt x="3759495" y="4880168"/>
                  <a:pt x="3807864" y="4850281"/>
                  <a:pt x="3859302" y="4825603"/>
                </a:cubicBezTo>
                <a:cubicBezTo>
                  <a:pt x="3981154" y="4764374"/>
                  <a:pt x="4106072" y="4708354"/>
                  <a:pt x="4218717" y="4631492"/>
                </a:cubicBezTo>
                <a:cubicBezTo>
                  <a:pt x="4726089" y="4278670"/>
                  <a:pt x="5050014" y="3808608"/>
                  <a:pt x="5136420" y="3187886"/>
                </a:cubicBezTo>
                <a:cubicBezTo>
                  <a:pt x="5163250" y="3002258"/>
                  <a:pt x="5133847" y="2818866"/>
                  <a:pt x="5095093" y="2637473"/>
                </a:cubicBezTo>
                <a:cubicBezTo>
                  <a:pt x="5007996" y="2229804"/>
                  <a:pt x="4835925" y="1863754"/>
                  <a:pt x="4552027" y="1550927"/>
                </a:cubicBezTo>
                <a:cubicBezTo>
                  <a:pt x="4447383" y="1436406"/>
                  <a:pt x="4331245" y="1332162"/>
                  <a:pt x="4206285" y="1241535"/>
                </a:cubicBezTo>
                <a:cubicBezTo>
                  <a:pt x="4141534" y="1194752"/>
                  <a:pt x="4074914" y="1148367"/>
                  <a:pt x="4017916" y="1092106"/>
                </a:cubicBezTo>
                <a:cubicBezTo>
                  <a:pt x="3946102" y="1021411"/>
                  <a:pt x="3860780" y="979023"/>
                  <a:pt x="3766634" y="950252"/>
                </a:cubicBezTo>
                <a:cubicBezTo>
                  <a:pt x="3358801" y="826200"/>
                  <a:pt x="2946216" y="826355"/>
                  <a:pt x="2533034" y="924406"/>
                </a:cubicBezTo>
                <a:cubicBezTo>
                  <a:pt x="2476929" y="936392"/>
                  <a:pt x="2419353" y="950648"/>
                  <a:pt x="2362177" y="966775"/>
                </a:cubicBezTo>
                <a:cubicBezTo>
                  <a:pt x="2463328" y="900190"/>
                  <a:pt x="2585272" y="903469"/>
                  <a:pt x="2692688" y="857055"/>
                </a:cubicBezTo>
                <a:cubicBezTo>
                  <a:pt x="2635257" y="853681"/>
                  <a:pt x="2580622" y="863399"/>
                  <a:pt x="2526787" y="876855"/>
                </a:cubicBezTo>
                <a:cubicBezTo>
                  <a:pt x="2469610" y="892981"/>
                  <a:pt x="2412035" y="907237"/>
                  <a:pt x="2357128" y="924834"/>
                </a:cubicBezTo>
                <a:cubicBezTo>
                  <a:pt x="2301822" y="940562"/>
                  <a:pt x="2247314" y="960029"/>
                  <a:pt x="2195476" y="982835"/>
                </a:cubicBezTo>
                <a:cubicBezTo>
                  <a:pt x="2141369" y="1004172"/>
                  <a:pt x="2092200" y="1030320"/>
                  <a:pt x="2038892" y="1055397"/>
                </a:cubicBezTo>
                <a:cubicBezTo>
                  <a:pt x="2033826" y="1040836"/>
                  <a:pt x="2051456" y="1040981"/>
                  <a:pt x="2051328" y="1031230"/>
                </a:cubicBezTo>
                <a:cubicBezTo>
                  <a:pt x="2049059" y="1029760"/>
                  <a:pt x="2046789" y="1028290"/>
                  <a:pt x="2044919" y="1028689"/>
                </a:cubicBezTo>
                <a:cubicBezTo>
                  <a:pt x="2007516" y="1036680"/>
                  <a:pt x="1975850" y="1053222"/>
                  <a:pt x="1942714" y="1072034"/>
                </a:cubicBezTo>
                <a:cubicBezTo>
                  <a:pt x="1843705" y="1130339"/>
                  <a:pt x="1749635" y="1193455"/>
                  <a:pt x="1659433" y="1265523"/>
                </a:cubicBezTo>
                <a:cubicBezTo>
                  <a:pt x="1639387" y="1281537"/>
                  <a:pt x="1618543" y="1293812"/>
                  <a:pt x="1591162" y="1293796"/>
                </a:cubicBezTo>
                <a:cubicBezTo>
                  <a:pt x="1566051" y="1295250"/>
                  <a:pt x="1549075" y="1316475"/>
                  <a:pt x="1530900" y="1332091"/>
                </a:cubicBezTo>
                <a:cubicBezTo>
                  <a:pt x="1515131" y="1345237"/>
                  <a:pt x="1498863" y="1356045"/>
                  <a:pt x="1480860" y="1363313"/>
                </a:cubicBezTo>
                <a:lnTo>
                  <a:pt x="1469896" y="1366433"/>
                </a:lnTo>
                <a:lnTo>
                  <a:pt x="1485917" y="1349400"/>
                </a:lnTo>
                <a:cubicBezTo>
                  <a:pt x="1513115" y="1322395"/>
                  <a:pt x="1542565" y="1294909"/>
                  <a:pt x="1574268" y="1266943"/>
                </a:cubicBezTo>
                <a:cubicBezTo>
                  <a:pt x="1606451" y="1241229"/>
                  <a:pt x="1667276" y="1195266"/>
                  <a:pt x="1710085" y="1153153"/>
                </a:cubicBezTo>
                <a:cubicBezTo>
                  <a:pt x="1756743" y="1129056"/>
                  <a:pt x="1799552" y="1086942"/>
                  <a:pt x="1853295" y="1051913"/>
                </a:cubicBezTo>
                <a:cubicBezTo>
                  <a:pt x="1856836" y="1046446"/>
                  <a:pt x="1862302" y="1049988"/>
                  <a:pt x="1870349" y="1043559"/>
                </a:cubicBezTo>
                <a:cubicBezTo>
                  <a:pt x="1961740" y="986358"/>
                  <a:pt x="2063102" y="931734"/>
                  <a:pt x="2165426" y="881616"/>
                </a:cubicBezTo>
                <a:cubicBezTo>
                  <a:pt x="2217070" y="858808"/>
                  <a:pt x="2269194" y="838252"/>
                  <a:pt x="2321799" y="819950"/>
                </a:cubicBezTo>
                <a:lnTo>
                  <a:pt x="2427971" y="787847"/>
                </a:lnTo>
                <a:lnTo>
                  <a:pt x="2380636" y="803258"/>
                </a:lnTo>
                <a:cubicBezTo>
                  <a:pt x="2364348" y="809681"/>
                  <a:pt x="2349305" y="816427"/>
                  <a:pt x="2340778" y="820604"/>
                </a:cubicBezTo>
                <a:cubicBezTo>
                  <a:pt x="2336273" y="821566"/>
                  <a:pt x="2336273" y="821566"/>
                  <a:pt x="2336273" y="821566"/>
                </a:cubicBezTo>
                <a:cubicBezTo>
                  <a:pt x="2288653" y="841160"/>
                  <a:pt x="2258087" y="852399"/>
                  <a:pt x="2205963" y="872955"/>
                </a:cubicBezTo>
                <a:cubicBezTo>
                  <a:pt x="2201459" y="873917"/>
                  <a:pt x="2201459" y="873917"/>
                  <a:pt x="2201459" y="873917"/>
                </a:cubicBezTo>
                <a:cubicBezTo>
                  <a:pt x="2202421" y="878421"/>
                  <a:pt x="2197917" y="879383"/>
                  <a:pt x="2202421" y="878421"/>
                </a:cubicBezTo>
                <a:cubicBezTo>
                  <a:pt x="2202421" y="878421"/>
                  <a:pt x="2206925" y="877459"/>
                  <a:pt x="2211429" y="876496"/>
                </a:cubicBezTo>
                <a:cubicBezTo>
                  <a:pt x="2259049" y="856904"/>
                  <a:pt x="2294120" y="844701"/>
                  <a:pt x="2337236" y="826071"/>
                </a:cubicBezTo>
                <a:cubicBezTo>
                  <a:pt x="2338198" y="830575"/>
                  <a:pt x="2338198" y="830575"/>
                  <a:pt x="2342703" y="829613"/>
                </a:cubicBezTo>
                <a:cubicBezTo>
                  <a:pt x="2342703" y="829613"/>
                  <a:pt x="2347207" y="828650"/>
                  <a:pt x="2347207" y="828650"/>
                </a:cubicBezTo>
                <a:cubicBezTo>
                  <a:pt x="2347207" y="828650"/>
                  <a:pt x="2347207" y="828650"/>
                  <a:pt x="2346245" y="824146"/>
                </a:cubicBezTo>
                <a:cubicBezTo>
                  <a:pt x="2384856" y="806478"/>
                  <a:pt x="2432785" y="810367"/>
                  <a:pt x="2437943" y="790426"/>
                </a:cubicBezTo>
                <a:lnTo>
                  <a:pt x="2455960" y="786577"/>
                </a:lnTo>
                <a:cubicBezTo>
                  <a:pt x="2460464" y="785615"/>
                  <a:pt x="2464967" y="784653"/>
                  <a:pt x="2464967" y="784653"/>
                </a:cubicBezTo>
                <a:cubicBezTo>
                  <a:pt x="2465930" y="789157"/>
                  <a:pt x="2467854" y="798165"/>
                  <a:pt x="2464313" y="803631"/>
                </a:cubicBezTo>
                <a:cubicBezTo>
                  <a:pt x="2459809" y="804594"/>
                  <a:pt x="2455304" y="805556"/>
                  <a:pt x="2450800" y="806518"/>
                </a:cubicBezTo>
                <a:cubicBezTo>
                  <a:pt x="2437288" y="809405"/>
                  <a:pt x="2429242" y="815833"/>
                  <a:pt x="2420234" y="817758"/>
                </a:cubicBezTo>
                <a:cubicBezTo>
                  <a:pt x="2420234" y="817758"/>
                  <a:pt x="2415730" y="818720"/>
                  <a:pt x="2415730" y="818720"/>
                </a:cubicBezTo>
                <a:cubicBezTo>
                  <a:pt x="2412188" y="824186"/>
                  <a:pt x="2407684" y="825149"/>
                  <a:pt x="2403180" y="826111"/>
                </a:cubicBezTo>
                <a:cubicBezTo>
                  <a:pt x="2403180" y="826111"/>
                  <a:pt x="2398676" y="827073"/>
                  <a:pt x="2398676" y="827073"/>
                </a:cubicBezTo>
                <a:cubicBezTo>
                  <a:pt x="2399639" y="831577"/>
                  <a:pt x="2404142" y="830615"/>
                  <a:pt x="2404142" y="830615"/>
                </a:cubicBezTo>
                <a:cubicBezTo>
                  <a:pt x="2413151" y="828691"/>
                  <a:pt x="2412188" y="824186"/>
                  <a:pt x="2416693" y="823224"/>
                </a:cubicBezTo>
                <a:cubicBezTo>
                  <a:pt x="2416693" y="823224"/>
                  <a:pt x="2416693" y="823224"/>
                  <a:pt x="2421196" y="822262"/>
                </a:cubicBezTo>
                <a:cubicBezTo>
                  <a:pt x="2416693" y="823224"/>
                  <a:pt x="2417655" y="827728"/>
                  <a:pt x="2417655" y="827728"/>
                </a:cubicBezTo>
                <a:cubicBezTo>
                  <a:pt x="2417655" y="827728"/>
                  <a:pt x="2422158" y="826766"/>
                  <a:pt x="2422158" y="826766"/>
                </a:cubicBezTo>
                <a:cubicBezTo>
                  <a:pt x="2426663" y="825804"/>
                  <a:pt x="2431167" y="824841"/>
                  <a:pt x="2431167" y="824841"/>
                </a:cubicBezTo>
                <a:cubicBezTo>
                  <a:pt x="2431167" y="824841"/>
                  <a:pt x="2430205" y="820337"/>
                  <a:pt x="2430205" y="820337"/>
                </a:cubicBezTo>
                <a:cubicBezTo>
                  <a:pt x="2434709" y="819375"/>
                  <a:pt x="2442754" y="812946"/>
                  <a:pt x="2447259" y="811984"/>
                </a:cubicBezTo>
                <a:cubicBezTo>
                  <a:pt x="2456267" y="810059"/>
                  <a:pt x="2460771" y="809097"/>
                  <a:pt x="2469779" y="807172"/>
                </a:cubicBezTo>
                <a:cubicBezTo>
                  <a:pt x="2492299" y="802361"/>
                  <a:pt x="2492299" y="802361"/>
                  <a:pt x="2492299" y="802361"/>
                </a:cubicBezTo>
                <a:cubicBezTo>
                  <a:pt x="2496804" y="801399"/>
                  <a:pt x="2500345" y="795933"/>
                  <a:pt x="2500345" y="795933"/>
                </a:cubicBezTo>
                <a:cubicBezTo>
                  <a:pt x="2500345" y="795933"/>
                  <a:pt x="2495842" y="796895"/>
                  <a:pt x="2491337" y="797858"/>
                </a:cubicBezTo>
                <a:cubicBezTo>
                  <a:pt x="2473321" y="801707"/>
                  <a:pt x="2473321" y="801707"/>
                  <a:pt x="2473321" y="801707"/>
                </a:cubicBezTo>
                <a:cubicBezTo>
                  <a:pt x="2475900" y="791736"/>
                  <a:pt x="2479442" y="786270"/>
                  <a:pt x="2478479" y="781766"/>
                </a:cubicBezTo>
                <a:cubicBezTo>
                  <a:pt x="2477517" y="777261"/>
                  <a:pt x="2477517" y="777261"/>
                  <a:pt x="2477517" y="777261"/>
                </a:cubicBezTo>
                <a:cubicBezTo>
                  <a:pt x="2482021" y="776299"/>
                  <a:pt x="2482021" y="776299"/>
                  <a:pt x="2486526" y="775337"/>
                </a:cubicBezTo>
                <a:cubicBezTo>
                  <a:pt x="2490068" y="769870"/>
                  <a:pt x="2490068" y="769870"/>
                  <a:pt x="2490068" y="769870"/>
                </a:cubicBezTo>
                <a:cubicBezTo>
                  <a:pt x="2484601" y="766329"/>
                  <a:pt x="2484601" y="766329"/>
                  <a:pt x="2484601" y="766329"/>
                </a:cubicBezTo>
                <a:close/>
                <a:moveTo>
                  <a:pt x="4722193" y="185911"/>
                </a:moveTo>
                <a:cubicBezTo>
                  <a:pt x="4753921" y="193845"/>
                  <a:pt x="4773751" y="197812"/>
                  <a:pt x="4809446" y="213679"/>
                </a:cubicBezTo>
                <a:cubicBezTo>
                  <a:pt x="4809446" y="213679"/>
                  <a:pt x="4809446" y="217645"/>
                  <a:pt x="4801514" y="217645"/>
                </a:cubicBezTo>
                <a:cubicBezTo>
                  <a:pt x="4801514" y="217645"/>
                  <a:pt x="4833242" y="229546"/>
                  <a:pt x="4841174" y="225579"/>
                </a:cubicBezTo>
                <a:cubicBezTo>
                  <a:pt x="4849106" y="233513"/>
                  <a:pt x="4853073" y="237479"/>
                  <a:pt x="4849106" y="241446"/>
                </a:cubicBezTo>
                <a:cubicBezTo>
                  <a:pt x="4864970" y="241446"/>
                  <a:pt x="4904631" y="269214"/>
                  <a:pt x="4928427" y="277147"/>
                </a:cubicBezTo>
                <a:cubicBezTo>
                  <a:pt x="4936360" y="281114"/>
                  <a:pt x="4940326" y="281114"/>
                  <a:pt x="4948258" y="285081"/>
                </a:cubicBezTo>
                <a:cubicBezTo>
                  <a:pt x="5011715" y="312848"/>
                  <a:pt x="5071206" y="356483"/>
                  <a:pt x="5126730" y="392184"/>
                </a:cubicBezTo>
                <a:cubicBezTo>
                  <a:pt x="5146560" y="404084"/>
                  <a:pt x="5186221" y="419951"/>
                  <a:pt x="5178288" y="427885"/>
                </a:cubicBezTo>
                <a:cubicBezTo>
                  <a:pt x="5194153" y="435818"/>
                  <a:pt x="5206051" y="443752"/>
                  <a:pt x="5213983" y="443752"/>
                </a:cubicBezTo>
                <a:cubicBezTo>
                  <a:pt x="5225881" y="455652"/>
                  <a:pt x="5217949" y="455652"/>
                  <a:pt x="5213984" y="455652"/>
                </a:cubicBezTo>
                <a:cubicBezTo>
                  <a:pt x="5170357" y="435818"/>
                  <a:pt x="5122764" y="400117"/>
                  <a:pt x="5091035" y="380284"/>
                </a:cubicBezTo>
                <a:cubicBezTo>
                  <a:pt x="5087070" y="376317"/>
                  <a:pt x="5083104" y="376317"/>
                  <a:pt x="5083103" y="380284"/>
                </a:cubicBezTo>
                <a:cubicBezTo>
                  <a:pt x="5087069" y="380284"/>
                  <a:pt x="5087069" y="380284"/>
                  <a:pt x="5091036" y="384250"/>
                </a:cubicBezTo>
                <a:cubicBezTo>
                  <a:pt x="5095002" y="384250"/>
                  <a:pt x="5098967" y="388217"/>
                  <a:pt x="5098968" y="392184"/>
                </a:cubicBezTo>
                <a:cubicBezTo>
                  <a:pt x="5098968" y="392184"/>
                  <a:pt x="5095002" y="392184"/>
                  <a:pt x="5091035" y="388217"/>
                </a:cubicBezTo>
                <a:cubicBezTo>
                  <a:pt x="5091035" y="388217"/>
                  <a:pt x="5091035" y="388217"/>
                  <a:pt x="5087069" y="388217"/>
                </a:cubicBezTo>
                <a:cubicBezTo>
                  <a:pt x="5126730" y="419951"/>
                  <a:pt x="5170356" y="447719"/>
                  <a:pt x="5217950" y="479453"/>
                </a:cubicBezTo>
                <a:cubicBezTo>
                  <a:pt x="5261576" y="507220"/>
                  <a:pt x="5305202" y="538955"/>
                  <a:pt x="5348829" y="574656"/>
                </a:cubicBezTo>
                <a:cubicBezTo>
                  <a:pt x="5360727" y="578622"/>
                  <a:pt x="5368659" y="582589"/>
                  <a:pt x="5376592" y="590523"/>
                </a:cubicBezTo>
                <a:cubicBezTo>
                  <a:pt x="5416252" y="622257"/>
                  <a:pt x="5440049" y="638124"/>
                  <a:pt x="5471777" y="669858"/>
                </a:cubicBezTo>
                <a:cubicBezTo>
                  <a:pt x="5475743" y="669858"/>
                  <a:pt x="5483675" y="665892"/>
                  <a:pt x="5487641" y="661925"/>
                </a:cubicBezTo>
                <a:cubicBezTo>
                  <a:pt x="5499539" y="669858"/>
                  <a:pt x="5507472" y="673825"/>
                  <a:pt x="5511437" y="673825"/>
                </a:cubicBezTo>
                <a:cubicBezTo>
                  <a:pt x="5511437" y="673825"/>
                  <a:pt x="5507471" y="669858"/>
                  <a:pt x="5507471" y="669858"/>
                </a:cubicBezTo>
                <a:cubicBezTo>
                  <a:pt x="5507471" y="665891"/>
                  <a:pt x="5507471" y="665891"/>
                  <a:pt x="5507471" y="665891"/>
                </a:cubicBezTo>
                <a:cubicBezTo>
                  <a:pt x="5511438" y="665892"/>
                  <a:pt x="5515403" y="669858"/>
                  <a:pt x="5515404" y="673825"/>
                </a:cubicBezTo>
                <a:cubicBezTo>
                  <a:pt x="5515404" y="673825"/>
                  <a:pt x="5519369" y="673825"/>
                  <a:pt x="5519369" y="677792"/>
                </a:cubicBezTo>
                <a:cubicBezTo>
                  <a:pt x="5527301" y="669858"/>
                  <a:pt x="5543166" y="681759"/>
                  <a:pt x="5562995" y="701593"/>
                </a:cubicBezTo>
                <a:cubicBezTo>
                  <a:pt x="5582826" y="721427"/>
                  <a:pt x="5606623" y="745227"/>
                  <a:pt x="5626452" y="765061"/>
                </a:cubicBezTo>
                <a:cubicBezTo>
                  <a:pt x="5630419" y="776961"/>
                  <a:pt x="5610589" y="753161"/>
                  <a:pt x="5610589" y="757128"/>
                </a:cubicBezTo>
                <a:cubicBezTo>
                  <a:pt x="5610589" y="757128"/>
                  <a:pt x="5614555" y="761094"/>
                  <a:pt x="5614555" y="761094"/>
                </a:cubicBezTo>
                <a:cubicBezTo>
                  <a:pt x="5618520" y="765061"/>
                  <a:pt x="5622487" y="765061"/>
                  <a:pt x="5618521" y="769028"/>
                </a:cubicBezTo>
                <a:cubicBezTo>
                  <a:pt x="5618521" y="769028"/>
                  <a:pt x="5618521" y="769028"/>
                  <a:pt x="5614555" y="765061"/>
                </a:cubicBezTo>
                <a:cubicBezTo>
                  <a:pt x="5614555" y="765061"/>
                  <a:pt x="5614555" y="765061"/>
                  <a:pt x="5610588" y="765061"/>
                </a:cubicBezTo>
                <a:cubicBezTo>
                  <a:pt x="5622486" y="776961"/>
                  <a:pt x="5634385" y="788862"/>
                  <a:pt x="5630418" y="792829"/>
                </a:cubicBezTo>
                <a:cubicBezTo>
                  <a:pt x="5618521" y="788862"/>
                  <a:pt x="5598690" y="769028"/>
                  <a:pt x="5590759" y="765061"/>
                </a:cubicBezTo>
                <a:cubicBezTo>
                  <a:pt x="5590759" y="765061"/>
                  <a:pt x="5590759" y="765061"/>
                  <a:pt x="5594724" y="769028"/>
                </a:cubicBezTo>
                <a:cubicBezTo>
                  <a:pt x="5598690" y="772995"/>
                  <a:pt x="5598690" y="772995"/>
                  <a:pt x="5602657" y="776961"/>
                </a:cubicBezTo>
                <a:cubicBezTo>
                  <a:pt x="5602657" y="776961"/>
                  <a:pt x="5598690" y="776961"/>
                  <a:pt x="5598690" y="776961"/>
                </a:cubicBezTo>
                <a:cubicBezTo>
                  <a:pt x="5598690" y="772995"/>
                  <a:pt x="5594725" y="772995"/>
                  <a:pt x="5594725" y="772995"/>
                </a:cubicBezTo>
                <a:cubicBezTo>
                  <a:pt x="5602657" y="776961"/>
                  <a:pt x="5606622" y="788862"/>
                  <a:pt x="5614555" y="796795"/>
                </a:cubicBezTo>
                <a:cubicBezTo>
                  <a:pt x="5650249" y="832496"/>
                  <a:pt x="5693876" y="868197"/>
                  <a:pt x="5729570" y="907865"/>
                </a:cubicBezTo>
                <a:cubicBezTo>
                  <a:pt x="5741468" y="919765"/>
                  <a:pt x="5745434" y="927699"/>
                  <a:pt x="5757333" y="943566"/>
                </a:cubicBezTo>
                <a:cubicBezTo>
                  <a:pt x="5789061" y="979267"/>
                  <a:pt x="5824756" y="1022902"/>
                  <a:pt x="5856484" y="1058602"/>
                </a:cubicBezTo>
                <a:cubicBezTo>
                  <a:pt x="5884247" y="1094304"/>
                  <a:pt x="5908042" y="1122071"/>
                  <a:pt x="5908043" y="1133972"/>
                </a:cubicBezTo>
                <a:cubicBezTo>
                  <a:pt x="5908043" y="1133972"/>
                  <a:pt x="5908043" y="1133972"/>
                  <a:pt x="5908042" y="1137938"/>
                </a:cubicBezTo>
                <a:cubicBezTo>
                  <a:pt x="5908042" y="1137938"/>
                  <a:pt x="5908042" y="1137938"/>
                  <a:pt x="5912009" y="1141905"/>
                </a:cubicBezTo>
                <a:cubicBezTo>
                  <a:pt x="5915975" y="1141905"/>
                  <a:pt x="5915975" y="1145872"/>
                  <a:pt x="5915975" y="1149838"/>
                </a:cubicBezTo>
                <a:cubicBezTo>
                  <a:pt x="5915975" y="1149838"/>
                  <a:pt x="5915975" y="1149838"/>
                  <a:pt x="5912008" y="1145872"/>
                </a:cubicBezTo>
                <a:cubicBezTo>
                  <a:pt x="5912008" y="1145872"/>
                  <a:pt x="5912008" y="1145872"/>
                  <a:pt x="5908042" y="1141905"/>
                </a:cubicBezTo>
                <a:cubicBezTo>
                  <a:pt x="5915974" y="1157772"/>
                  <a:pt x="5927873" y="1173639"/>
                  <a:pt x="5935805" y="1185539"/>
                </a:cubicBezTo>
                <a:cubicBezTo>
                  <a:pt x="5931839" y="1189506"/>
                  <a:pt x="5939771" y="1205373"/>
                  <a:pt x="5931839" y="1205373"/>
                </a:cubicBezTo>
                <a:cubicBezTo>
                  <a:pt x="5987364" y="1280742"/>
                  <a:pt x="6007194" y="1344210"/>
                  <a:pt x="6054787" y="1391812"/>
                </a:cubicBezTo>
                <a:cubicBezTo>
                  <a:pt x="6078583" y="1443380"/>
                  <a:pt x="6078583" y="1479081"/>
                  <a:pt x="6110311" y="1530649"/>
                </a:cubicBezTo>
                <a:cubicBezTo>
                  <a:pt x="6110311" y="1534616"/>
                  <a:pt x="6114277" y="1546516"/>
                  <a:pt x="6118243" y="1550483"/>
                </a:cubicBezTo>
                <a:cubicBezTo>
                  <a:pt x="6130142" y="1574284"/>
                  <a:pt x="6146006" y="1606018"/>
                  <a:pt x="6157904" y="1633786"/>
                </a:cubicBezTo>
                <a:cubicBezTo>
                  <a:pt x="6169802" y="1661553"/>
                  <a:pt x="6177734" y="1693287"/>
                  <a:pt x="6177734" y="1709154"/>
                </a:cubicBezTo>
                <a:cubicBezTo>
                  <a:pt x="6169802" y="1705187"/>
                  <a:pt x="6161869" y="1689320"/>
                  <a:pt x="6153938" y="1669486"/>
                </a:cubicBezTo>
                <a:cubicBezTo>
                  <a:pt x="6149972" y="1649652"/>
                  <a:pt x="6142039" y="1629819"/>
                  <a:pt x="6134108" y="1621885"/>
                </a:cubicBezTo>
                <a:cubicBezTo>
                  <a:pt x="6130142" y="1609984"/>
                  <a:pt x="6130141" y="1602051"/>
                  <a:pt x="6130142" y="1590151"/>
                </a:cubicBezTo>
                <a:cubicBezTo>
                  <a:pt x="6114278" y="1554450"/>
                  <a:pt x="6106345" y="1542549"/>
                  <a:pt x="6090481" y="1514782"/>
                </a:cubicBezTo>
                <a:cubicBezTo>
                  <a:pt x="6098413" y="1518749"/>
                  <a:pt x="6086515" y="1498915"/>
                  <a:pt x="6082549" y="1487014"/>
                </a:cubicBezTo>
                <a:cubicBezTo>
                  <a:pt x="6078583" y="1483048"/>
                  <a:pt x="6066685" y="1471147"/>
                  <a:pt x="6074617" y="1487014"/>
                </a:cubicBezTo>
                <a:cubicBezTo>
                  <a:pt x="6058752" y="1459247"/>
                  <a:pt x="6038922" y="1423546"/>
                  <a:pt x="6019092" y="1383878"/>
                </a:cubicBezTo>
                <a:cubicBezTo>
                  <a:pt x="6003227" y="1348177"/>
                  <a:pt x="5979431" y="1308510"/>
                  <a:pt x="5959602" y="1272808"/>
                </a:cubicBezTo>
                <a:cubicBezTo>
                  <a:pt x="5959602" y="1272808"/>
                  <a:pt x="5955635" y="1264875"/>
                  <a:pt x="5963568" y="1264875"/>
                </a:cubicBezTo>
                <a:cubicBezTo>
                  <a:pt x="5935805" y="1221240"/>
                  <a:pt x="5923907" y="1197439"/>
                  <a:pt x="5900111" y="1181572"/>
                </a:cubicBezTo>
                <a:cubicBezTo>
                  <a:pt x="5888213" y="1157772"/>
                  <a:pt x="5876315" y="1145872"/>
                  <a:pt x="5868382" y="1130005"/>
                </a:cubicBezTo>
                <a:cubicBezTo>
                  <a:pt x="5860450" y="1122071"/>
                  <a:pt x="5868382" y="1133971"/>
                  <a:pt x="5864416" y="1133972"/>
                </a:cubicBezTo>
                <a:cubicBezTo>
                  <a:pt x="5852518" y="1118104"/>
                  <a:pt x="5840619" y="1102237"/>
                  <a:pt x="5828722" y="1086370"/>
                </a:cubicBezTo>
                <a:cubicBezTo>
                  <a:pt x="5840619" y="1086370"/>
                  <a:pt x="5828721" y="1074470"/>
                  <a:pt x="5824755" y="1066536"/>
                </a:cubicBezTo>
                <a:cubicBezTo>
                  <a:pt x="5828721" y="1058603"/>
                  <a:pt x="5844586" y="1070503"/>
                  <a:pt x="5860450" y="1078437"/>
                </a:cubicBezTo>
                <a:cubicBezTo>
                  <a:pt x="5856484" y="1058602"/>
                  <a:pt x="5804925" y="1014968"/>
                  <a:pt x="5789061" y="995134"/>
                </a:cubicBezTo>
                <a:cubicBezTo>
                  <a:pt x="5789061" y="999101"/>
                  <a:pt x="5789061" y="999101"/>
                  <a:pt x="5789061" y="999101"/>
                </a:cubicBezTo>
                <a:cubicBezTo>
                  <a:pt x="5793027" y="1003068"/>
                  <a:pt x="5793027" y="1007034"/>
                  <a:pt x="5793027" y="1007034"/>
                </a:cubicBezTo>
                <a:cubicBezTo>
                  <a:pt x="5789061" y="1003068"/>
                  <a:pt x="5785095" y="1003068"/>
                  <a:pt x="5785095" y="999101"/>
                </a:cubicBezTo>
                <a:cubicBezTo>
                  <a:pt x="5781129" y="1003068"/>
                  <a:pt x="5757332" y="975300"/>
                  <a:pt x="5765264" y="975300"/>
                </a:cubicBezTo>
                <a:cubicBezTo>
                  <a:pt x="5761299" y="975300"/>
                  <a:pt x="5761299" y="975300"/>
                  <a:pt x="5757332" y="971334"/>
                </a:cubicBezTo>
                <a:cubicBezTo>
                  <a:pt x="5757332" y="971334"/>
                  <a:pt x="5757332" y="971334"/>
                  <a:pt x="5757333" y="967367"/>
                </a:cubicBezTo>
                <a:cubicBezTo>
                  <a:pt x="5757333" y="967367"/>
                  <a:pt x="5757333" y="963400"/>
                  <a:pt x="5757333" y="963400"/>
                </a:cubicBezTo>
                <a:cubicBezTo>
                  <a:pt x="5757333" y="963400"/>
                  <a:pt x="5757333" y="963400"/>
                  <a:pt x="5761298" y="967367"/>
                </a:cubicBezTo>
                <a:cubicBezTo>
                  <a:pt x="5737503" y="939599"/>
                  <a:pt x="5753366" y="963400"/>
                  <a:pt x="5749401" y="967367"/>
                </a:cubicBezTo>
                <a:cubicBezTo>
                  <a:pt x="5745435" y="971333"/>
                  <a:pt x="5737502" y="963400"/>
                  <a:pt x="5737502" y="963400"/>
                </a:cubicBezTo>
                <a:cubicBezTo>
                  <a:pt x="5733536" y="967367"/>
                  <a:pt x="5753367" y="991167"/>
                  <a:pt x="5741469" y="983234"/>
                </a:cubicBezTo>
                <a:cubicBezTo>
                  <a:pt x="5729571" y="975300"/>
                  <a:pt x="5717672" y="967367"/>
                  <a:pt x="5705773" y="955466"/>
                </a:cubicBezTo>
                <a:cubicBezTo>
                  <a:pt x="5697842" y="943566"/>
                  <a:pt x="5685944" y="935633"/>
                  <a:pt x="5674045" y="919765"/>
                </a:cubicBezTo>
                <a:cubicBezTo>
                  <a:pt x="5678011" y="911832"/>
                  <a:pt x="5697842" y="931666"/>
                  <a:pt x="5705774" y="935633"/>
                </a:cubicBezTo>
                <a:cubicBezTo>
                  <a:pt x="5713706" y="931666"/>
                  <a:pt x="5697841" y="919765"/>
                  <a:pt x="5697842" y="915799"/>
                </a:cubicBezTo>
                <a:cubicBezTo>
                  <a:pt x="5689910" y="911832"/>
                  <a:pt x="5681977" y="899931"/>
                  <a:pt x="5678012" y="899931"/>
                </a:cubicBezTo>
                <a:cubicBezTo>
                  <a:pt x="5622487" y="836463"/>
                  <a:pt x="5566962" y="804729"/>
                  <a:pt x="5523336" y="749194"/>
                </a:cubicBezTo>
                <a:cubicBezTo>
                  <a:pt x="5515403" y="741261"/>
                  <a:pt x="5503505" y="733327"/>
                  <a:pt x="5495573" y="725393"/>
                </a:cubicBezTo>
                <a:cubicBezTo>
                  <a:pt x="5475743" y="705559"/>
                  <a:pt x="5479709" y="709526"/>
                  <a:pt x="5455913" y="689692"/>
                </a:cubicBezTo>
                <a:cubicBezTo>
                  <a:pt x="5451947" y="685725"/>
                  <a:pt x="5447980" y="685725"/>
                  <a:pt x="5447981" y="689692"/>
                </a:cubicBezTo>
                <a:cubicBezTo>
                  <a:pt x="5416252" y="665892"/>
                  <a:pt x="5396422" y="650024"/>
                  <a:pt x="5376591" y="634157"/>
                </a:cubicBezTo>
                <a:cubicBezTo>
                  <a:pt x="5356762" y="618290"/>
                  <a:pt x="5340897" y="602423"/>
                  <a:pt x="5317100" y="582589"/>
                </a:cubicBezTo>
                <a:cubicBezTo>
                  <a:pt x="5305203" y="578622"/>
                  <a:pt x="5317101" y="590523"/>
                  <a:pt x="5313135" y="598456"/>
                </a:cubicBezTo>
                <a:cubicBezTo>
                  <a:pt x="5305202" y="594490"/>
                  <a:pt x="5305202" y="594490"/>
                  <a:pt x="5301237" y="594489"/>
                </a:cubicBezTo>
                <a:cubicBezTo>
                  <a:pt x="5277440" y="578622"/>
                  <a:pt x="5273474" y="570689"/>
                  <a:pt x="5249678" y="554822"/>
                </a:cubicBezTo>
                <a:cubicBezTo>
                  <a:pt x="5249678" y="550855"/>
                  <a:pt x="5253644" y="550855"/>
                  <a:pt x="5249677" y="546888"/>
                </a:cubicBezTo>
                <a:cubicBezTo>
                  <a:pt x="5253644" y="546888"/>
                  <a:pt x="5257610" y="542921"/>
                  <a:pt x="5273474" y="554822"/>
                </a:cubicBezTo>
                <a:cubicBezTo>
                  <a:pt x="5257610" y="538955"/>
                  <a:pt x="5229847" y="519121"/>
                  <a:pt x="5206051" y="503254"/>
                </a:cubicBezTo>
                <a:cubicBezTo>
                  <a:pt x="5178289" y="487386"/>
                  <a:pt x="5154492" y="471519"/>
                  <a:pt x="5142594" y="455652"/>
                </a:cubicBezTo>
                <a:cubicBezTo>
                  <a:pt x="5091036" y="431852"/>
                  <a:pt x="5063273" y="408051"/>
                  <a:pt x="5015681" y="380283"/>
                </a:cubicBezTo>
                <a:cubicBezTo>
                  <a:pt x="4991884" y="372350"/>
                  <a:pt x="5027579" y="396151"/>
                  <a:pt x="5007749" y="392184"/>
                </a:cubicBezTo>
                <a:cubicBezTo>
                  <a:pt x="4999817" y="384250"/>
                  <a:pt x="4995850" y="388217"/>
                  <a:pt x="4983952" y="380284"/>
                </a:cubicBezTo>
                <a:cubicBezTo>
                  <a:pt x="4991884" y="376317"/>
                  <a:pt x="4976020" y="364416"/>
                  <a:pt x="4991884" y="364416"/>
                </a:cubicBezTo>
                <a:cubicBezTo>
                  <a:pt x="4979986" y="352516"/>
                  <a:pt x="4940325" y="332682"/>
                  <a:pt x="4916529" y="328715"/>
                </a:cubicBezTo>
                <a:cubicBezTo>
                  <a:pt x="4853072" y="285081"/>
                  <a:pt x="4777718" y="253346"/>
                  <a:pt x="4674600" y="213679"/>
                </a:cubicBezTo>
                <a:cubicBezTo>
                  <a:pt x="4698397" y="209712"/>
                  <a:pt x="4730125" y="221612"/>
                  <a:pt x="4761853" y="229546"/>
                </a:cubicBezTo>
                <a:cubicBezTo>
                  <a:pt x="4797548" y="249380"/>
                  <a:pt x="4857039" y="273180"/>
                  <a:pt x="4900665" y="289047"/>
                </a:cubicBezTo>
                <a:cubicBezTo>
                  <a:pt x="4896699" y="289048"/>
                  <a:pt x="4892733" y="285081"/>
                  <a:pt x="4892733" y="285081"/>
                </a:cubicBezTo>
                <a:cubicBezTo>
                  <a:pt x="4896699" y="281114"/>
                  <a:pt x="4900665" y="281114"/>
                  <a:pt x="4904631" y="285081"/>
                </a:cubicBezTo>
                <a:cubicBezTo>
                  <a:pt x="4904631" y="285081"/>
                  <a:pt x="4904631" y="285081"/>
                  <a:pt x="4908597" y="285081"/>
                </a:cubicBezTo>
                <a:cubicBezTo>
                  <a:pt x="4864970" y="261280"/>
                  <a:pt x="4817378" y="245413"/>
                  <a:pt x="4785650" y="217645"/>
                </a:cubicBezTo>
                <a:cubicBezTo>
                  <a:pt x="4757887" y="209712"/>
                  <a:pt x="4718227" y="197812"/>
                  <a:pt x="4722193" y="185911"/>
                </a:cubicBezTo>
                <a:close/>
                <a:moveTo>
                  <a:pt x="1947650" y="777856"/>
                </a:moveTo>
                <a:lnTo>
                  <a:pt x="1935362" y="791245"/>
                </a:lnTo>
                <a:cubicBezTo>
                  <a:pt x="1928321" y="796870"/>
                  <a:pt x="1920035" y="802172"/>
                  <a:pt x="1909737" y="809082"/>
                </a:cubicBezTo>
                <a:cubicBezTo>
                  <a:pt x="1913279" y="803615"/>
                  <a:pt x="1908774" y="804578"/>
                  <a:pt x="1904271" y="805540"/>
                </a:cubicBezTo>
                <a:cubicBezTo>
                  <a:pt x="1882713" y="814856"/>
                  <a:pt x="1864041" y="837684"/>
                  <a:pt x="1846987" y="846036"/>
                </a:cubicBezTo>
                <a:cubicBezTo>
                  <a:pt x="1846987" y="846036"/>
                  <a:pt x="1850529" y="840570"/>
                  <a:pt x="1850529" y="840570"/>
                </a:cubicBezTo>
                <a:cubicBezTo>
                  <a:pt x="1820925" y="856314"/>
                  <a:pt x="1797750" y="880104"/>
                  <a:pt x="1787779" y="877524"/>
                </a:cubicBezTo>
                <a:cubicBezTo>
                  <a:pt x="1787779" y="877524"/>
                  <a:pt x="1788741" y="882029"/>
                  <a:pt x="1784238" y="882991"/>
                </a:cubicBezTo>
                <a:cubicBezTo>
                  <a:pt x="1773612" y="899390"/>
                  <a:pt x="1793246" y="881066"/>
                  <a:pt x="1797750" y="880104"/>
                </a:cubicBezTo>
                <a:cubicBezTo>
                  <a:pt x="1785681" y="889746"/>
                  <a:pt x="1777154" y="893923"/>
                  <a:pt x="1770316" y="897739"/>
                </a:cubicBezTo>
                <a:lnTo>
                  <a:pt x="1753457" y="912815"/>
                </a:lnTo>
                <a:lnTo>
                  <a:pt x="1753020" y="913030"/>
                </a:lnTo>
                <a:lnTo>
                  <a:pt x="1753224" y="903157"/>
                </a:lnTo>
                <a:cubicBezTo>
                  <a:pt x="1752863" y="901468"/>
                  <a:pt x="1750611" y="901949"/>
                  <a:pt x="1742083" y="906126"/>
                </a:cubicBezTo>
                <a:cubicBezTo>
                  <a:pt x="1740794" y="911111"/>
                  <a:pt x="1742401" y="913123"/>
                  <a:pt x="1743445" y="915254"/>
                </a:cubicBezTo>
                <a:lnTo>
                  <a:pt x="1742879" y="918021"/>
                </a:lnTo>
                <a:lnTo>
                  <a:pt x="1735613" y="921596"/>
                </a:lnTo>
                <a:cubicBezTo>
                  <a:pt x="1713871" y="930519"/>
                  <a:pt x="1691059" y="937592"/>
                  <a:pt x="1666447" y="941384"/>
                </a:cubicBezTo>
                <a:cubicBezTo>
                  <a:pt x="1683297" y="910409"/>
                  <a:pt x="1705611" y="895863"/>
                  <a:pt x="1730595" y="884660"/>
                </a:cubicBezTo>
                <a:cubicBezTo>
                  <a:pt x="1789914" y="860254"/>
                  <a:pt x="1846962" y="834378"/>
                  <a:pt x="1900144" y="799552"/>
                </a:cubicBezTo>
                <a:cubicBezTo>
                  <a:pt x="1910366" y="792479"/>
                  <a:pt x="1921080" y="787135"/>
                  <a:pt x="1932099" y="782795"/>
                </a:cubicBezTo>
                <a:close/>
                <a:moveTo>
                  <a:pt x="2248188" y="634910"/>
                </a:moveTo>
                <a:lnTo>
                  <a:pt x="2249855" y="637515"/>
                </a:lnTo>
                <a:cubicBezTo>
                  <a:pt x="2249855" y="637515"/>
                  <a:pt x="2245351" y="638477"/>
                  <a:pt x="2245351" y="638477"/>
                </a:cubicBezTo>
                <a:cubicBezTo>
                  <a:pt x="2240848" y="639439"/>
                  <a:pt x="2236343" y="640402"/>
                  <a:pt x="2237306" y="644906"/>
                </a:cubicBezTo>
                <a:cubicBezTo>
                  <a:pt x="2237306" y="644906"/>
                  <a:pt x="2237306" y="644906"/>
                  <a:pt x="2241810" y="643944"/>
                </a:cubicBezTo>
                <a:cubicBezTo>
                  <a:pt x="2246313" y="642981"/>
                  <a:pt x="2246313" y="642981"/>
                  <a:pt x="2246313" y="642981"/>
                </a:cubicBezTo>
                <a:cubicBezTo>
                  <a:pt x="2214785" y="649717"/>
                  <a:pt x="2158157" y="671235"/>
                  <a:pt x="2139485" y="694062"/>
                </a:cubicBezTo>
                <a:cubicBezTo>
                  <a:pt x="2129352" y="696227"/>
                  <a:pt x="2118050" y="699820"/>
                  <a:pt x="2105648" y="704456"/>
                </a:cubicBezTo>
                <a:lnTo>
                  <a:pt x="2080196" y="714942"/>
                </a:lnTo>
                <a:lnTo>
                  <a:pt x="2084254" y="709377"/>
                </a:lnTo>
                <a:cubicBezTo>
                  <a:pt x="2090808" y="694289"/>
                  <a:pt x="2105370" y="689222"/>
                  <a:pt x="2119532" y="682286"/>
                </a:cubicBezTo>
                <a:close/>
                <a:moveTo>
                  <a:pt x="2411064" y="586743"/>
                </a:moveTo>
                <a:lnTo>
                  <a:pt x="2413620" y="588398"/>
                </a:lnTo>
                <a:cubicBezTo>
                  <a:pt x="2404611" y="590323"/>
                  <a:pt x="2395603" y="592248"/>
                  <a:pt x="2392061" y="597714"/>
                </a:cubicBezTo>
                <a:cubicBezTo>
                  <a:pt x="2387558" y="598676"/>
                  <a:pt x="2378549" y="600601"/>
                  <a:pt x="2374045" y="601563"/>
                </a:cubicBezTo>
                <a:cubicBezTo>
                  <a:pt x="2360533" y="604450"/>
                  <a:pt x="2351525" y="606375"/>
                  <a:pt x="2338013" y="609261"/>
                </a:cubicBezTo>
                <a:cubicBezTo>
                  <a:pt x="2315492" y="614073"/>
                  <a:pt x="2299400" y="626930"/>
                  <a:pt x="2275917" y="627238"/>
                </a:cubicBezTo>
                <a:lnTo>
                  <a:pt x="2276204" y="626130"/>
                </a:lnTo>
                <a:lnTo>
                  <a:pt x="2387086" y="592524"/>
                </a:lnTo>
                <a:close/>
                <a:moveTo>
                  <a:pt x="2522905" y="559776"/>
                </a:moveTo>
                <a:lnTo>
                  <a:pt x="2540871" y="556503"/>
                </a:lnTo>
                <a:lnTo>
                  <a:pt x="2502340" y="564735"/>
                </a:lnTo>
                <a:close/>
                <a:moveTo>
                  <a:pt x="2659387" y="432280"/>
                </a:moveTo>
                <a:lnTo>
                  <a:pt x="2798433" y="411539"/>
                </a:lnTo>
                <a:lnTo>
                  <a:pt x="2817780" y="409701"/>
                </a:lnTo>
                <a:cubicBezTo>
                  <a:pt x="2861544" y="406863"/>
                  <a:pt x="2905643" y="405324"/>
                  <a:pt x="2950086" y="405117"/>
                </a:cubicBezTo>
                <a:cubicBezTo>
                  <a:pt x="2973528" y="404997"/>
                  <a:pt x="2986083" y="404270"/>
                  <a:pt x="2996187" y="398934"/>
                </a:cubicBezTo>
                <a:lnTo>
                  <a:pt x="3005378" y="391284"/>
                </a:lnTo>
                <a:lnTo>
                  <a:pt x="3093771" y="385395"/>
                </a:lnTo>
                <a:cubicBezTo>
                  <a:pt x="3382401" y="377891"/>
                  <a:pt x="3667463" y="417068"/>
                  <a:pt x="3939070" y="497975"/>
                </a:cubicBezTo>
                <a:cubicBezTo>
                  <a:pt x="3930063" y="499900"/>
                  <a:pt x="3924596" y="496358"/>
                  <a:pt x="3925558" y="500862"/>
                </a:cubicBezTo>
                <a:cubicBezTo>
                  <a:pt x="3962860" y="521150"/>
                  <a:pt x="3970907" y="514722"/>
                  <a:pt x="4005322" y="521498"/>
                </a:cubicBezTo>
                <a:cubicBezTo>
                  <a:pt x="4035233" y="529237"/>
                  <a:pt x="4070611" y="540516"/>
                  <a:pt x="4101485" y="552759"/>
                </a:cubicBezTo>
                <a:cubicBezTo>
                  <a:pt x="4107913" y="560806"/>
                  <a:pt x="4148757" y="575627"/>
                  <a:pt x="4157765" y="573703"/>
                </a:cubicBezTo>
                <a:cubicBezTo>
                  <a:pt x="4158727" y="578207"/>
                  <a:pt x="4158727" y="578207"/>
                  <a:pt x="4158727" y="578207"/>
                </a:cubicBezTo>
                <a:cubicBezTo>
                  <a:pt x="4163231" y="577244"/>
                  <a:pt x="4163231" y="577244"/>
                  <a:pt x="4163231" y="577244"/>
                </a:cubicBezTo>
                <a:cubicBezTo>
                  <a:pt x="4164194" y="581748"/>
                  <a:pt x="4164194" y="581748"/>
                  <a:pt x="4168698" y="580786"/>
                </a:cubicBezTo>
                <a:cubicBezTo>
                  <a:pt x="4173202" y="579823"/>
                  <a:pt x="4173202" y="579823"/>
                  <a:pt x="4178668" y="583366"/>
                </a:cubicBezTo>
                <a:cubicBezTo>
                  <a:pt x="4184135" y="586908"/>
                  <a:pt x="4199571" y="593029"/>
                  <a:pt x="4204075" y="592066"/>
                </a:cubicBezTo>
                <a:cubicBezTo>
                  <a:pt x="4230445" y="605271"/>
                  <a:pt x="4256814" y="618476"/>
                  <a:pt x="4286726" y="626215"/>
                </a:cubicBezTo>
                <a:cubicBezTo>
                  <a:pt x="4297658" y="633298"/>
                  <a:pt x="4308591" y="640382"/>
                  <a:pt x="4318562" y="642961"/>
                </a:cubicBezTo>
                <a:cubicBezTo>
                  <a:pt x="4344931" y="656166"/>
                  <a:pt x="4371300" y="669371"/>
                  <a:pt x="4392203" y="679034"/>
                </a:cubicBezTo>
                <a:cubicBezTo>
                  <a:pt x="4392203" y="679034"/>
                  <a:pt x="4387699" y="679996"/>
                  <a:pt x="4387699" y="679996"/>
                </a:cubicBezTo>
                <a:cubicBezTo>
                  <a:pt x="4393166" y="683538"/>
                  <a:pt x="4398632" y="687079"/>
                  <a:pt x="4403136" y="686117"/>
                </a:cubicBezTo>
                <a:cubicBezTo>
                  <a:pt x="4715065" y="845537"/>
                  <a:pt x="4998005" y="1067667"/>
                  <a:pt x="5230091" y="1338337"/>
                </a:cubicBezTo>
                <a:cubicBezTo>
                  <a:pt x="5485311" y="1651162"/>
                  <a:pt x="5672621" y="2020882"/>
                  <a:pt x="5771121" y="2437834"/>
                </a:cubicBezTo>
                <a:cubicBezTo>
                  <a:pt x="5766617" y="2438796"/>
                  <a:pt x="5766617" y="2438796"/>
                  <a:pt x="5762112" y="2439759"/>
                </a:cubicBezTo>
                <a:cubicBezTo>
                  <a:pt x="5744137" y="2377664"/>
                  <a:pt x="5711338" y="2356413"/>
                  <a:pt x="5684663" y="2319726"/>
                </a:cubicBezTo>
                <a:cubicBezTo>
                  <a:pt x="5684663" y="2319726"/>
                  <a:pt x="5682083" y="2329696"/>
                  <a:pt x="5684007" y="2338705"/>
                </a:cubicBezTo>
                <a:cubicBezTo>
                  <a:pt x="5671150" y="2322613"/>
                  <a:pt x="5667956" y="2285618"/>
                  <a:pt x="5657678" y="2259556"/>
                </a:cubicBezTo>
                <a:cubicBezTo>
                  <a:pt x="5643859" y="2238961"/>
                  <a:pt x="5622648" y="2205815"/>
                  <a:pt x="5622648" y="2205815"/>
                </a:cubicBezTo>
                <a:cubicBezTo>
                  <a:pt x="5614602" y="2212244"/>
                  <a:pt x="5618451" y="2230260"/>
                  <a:pt x="5623262" y="2252780"/>
                </a:cubicBezTo>
                <a:cubicBezTo>
                  <a:pt x="5618758" y="2253742"/>
                  <a:pt x="5617796" y="2249238"/>
                  <a:pt x="5617796" y="2249238"/>
                </a:cubicBezTo>
                <a:cubicBezTo>
                  <a:pt x="5616834" y="2244735"/>
                  <a:pt x="5616834" y="2244735"/>
                  <a:pt x="5616834" y="2244735"/>
                </a:cubicBezTo>
                <a:cubicBezTo>
                  <a:pt x="5616834" y="2244735"/>
                  <a:pt x="5615871" y="2240230"/>
                  <a:pt x="5615871" y="2240230"/>
                </a:cubicBezTo>
                <a:cubicBezTo>
                  <a:pt x="5615871" y="2240230"/>
                  <a:pt x="5614909" y="2235726"/>
                  <a:pt x="5613947" y="2231223"/>
                </a:cubicBezTo>
                <a:cubicBezTo>
                  <a:pt x="5609443" y="2232185"/>
                  <a:pt x="5609443" y="2232185"/>
                  <a:pt x="5610406" y="2236688"/>
                </a:cubicBezTo>
                <a:cubicBezTo>
                  <a:pt x="5610406" y="2236688"/>
                  <a:pt x="5611368" y="2241193"/>
                  <a:pt x="5611368" y="2241193"/>
                </a:cubicBezTo>
                <a:cubicBezTo>
                  <a:pt x="5612330" y="2245697"/>
                  <a:pt x="5612330" y="2245697"/>
                  <a:pt x="5612330" y="2245697"/>
                </a:cubicBezTo>
                <a:cubicBezTo>
                  <a:pt x="5597549" y="2220596"/>
                  <a:pt x="5605247" y="2256629"/>
                  <a:pt x="5610713" y="2260171"/>
                </a:cubicBezTo>
                <a:cubicBezTo>
                  <a:pt x="5611675" y="2264674"/>
                  <a:pt x="5616179" y="2263712"/>
                  <a:pt x="5616179" y="2263712"/>
                </a:cubicBezTo>
                <a:cubicBezTo>
                  <a:pt x="5616179" y="2263712"/>
                  <a:pt x="5615217" y="2259209"/>
                  <a:pt x="5615217" y="2259209"/>
                </a:cubicBezTo>
                <a:cubicBezTo>
                  <a:pt x="5618758" y="2253742"/>
                  <a:pt x="5618758" y="2253742"/>
                  <a:pt x="5618758" y="2253742"/>
                </a:cubicBezTo>
                <a:cubicBezTo>
                  <a:pt x="5618758" y="2253742"/>
                  <a:pt x="5620683" y="2262750"/>
                  <a:pt x="5621645" y="2267254"/>
                </a:cubicBezTo>
                <a:cubicBezTo>
                  <a:pt x="5622607" y="2271759"/>
                  <a:pt x="5622607" y="2271759"/>
                  <a:pt x="5622607" y="2271759"/>
                </a:cubicBezTo>
                <a:cubicBezTo>
                  <a:pt x="5629343" y="2303287"/>
                  <a:pt x="5625147" y="2327732"/>
                  <a:pt x="5607785" y="2312602"/>
                </a:cubicBezTo>
                <a:cubicBezTo>
                  <a:pt x="5602974" y="2290082"/>
                  <a:pt x="5598470" y="2291044"/>
                  <a:pt x="5591734" y="2259516"/>
                </a:cubicBezTo>
                <a:cubicBezTo>
                  <a:pt x="5581764" y="2256936"/>
                  <a:pt x="5585613" y="2274952"/>
                  <a:pt x="5577568" y="2281381"/>
                </a:cubicBezTo>
                <a:cubicBezTo>
                  <a:pt x="5555394" y="2243732"/>
                  <a:pt x="5531951" y="2178095"/>
                  <a:pt x="5509432" y="2182907"/>
                </a:cubicBezTo>
                <a:cubicBezTo>
                  <a:pt x="5509432" y="2182907"/>
                  <a:pt x="5508469" y="2178402"/>
                  <a:pt x="5508469" y="2178402"/>
                </a:cubicBezTo>
                <a:cubicBezTo>
                  <a:pt x="5508469" y="2178402"/>
                  <a:pt x="5506545" y="2169395"/>
                  <a:pt x="5506545" y="2169395"/>
                </a:cubicBezTo>
                <a:cubicBezTo>
                  <a:pt x="5501079" y="2165852"/>
                  <a:pt x="5500117" y="2161349"/>
                  <a:pt x="5501079" y="2165852"/>
                </a:cubicBezTo>
                <a:cubicBezTo>
                  <a:pt x="5494650" y="2157807"/>
                  <a:pt x="5491764" y="2144295"/>
                  <a:pt x="5476981" y="2119196"/>
                </a:cubicBezTo>
                <a:cubicBezTo>
                  <a:pt x="5470553" y="2111149"/>
                  <a:pt x="5469591" y="2106645"/>
                  <a:pt x="5468629" y="2102141"/>
                </a:cubicBezTo>
                <a:cubicBezTo>
                  <a:pt x="5468629" y="2102141"/>
                  <a:pt x="5463162" y="2098599"/>
                  <a:pt x="5463162" y="2098599"/>
                </a:cubicBezTo>
                <a:cubicBezTo>
                  <a:pt x="5462200" y="2094096"/>
                  <a:pt x="5462200" y="2094096"/>
                  <a:pt x="5462200" y="2094096"/>
                </a:cubicBezTo>
                <a:cubicBezTo>
                  <a:pt x="5461238" y="2089591"/>
                  <a:pt x="5457696" y="2095058"/>
                  <a:pt x="5457696" y="2095058"/>
                </a:cubicBezTo>
                <a:cubicBezTo>
                  <a:pt x="5456733" y="2090554"/>
                  <a:pt x="5456733" y="2090554"/>
                  <a:pt x="5456733" y="2090554"/>
                </a:cubicBezTo>
                <a:cubicBezTo>
                  <a:pt x="5452230" y="2091516"/>
                  <a:pt x="5448381" y="2073499"/>
                  <a:pt x="5443876" y="2074462"/>
                </a:cubicBezTo>
                <a:cubicBezTo>
                  <a:pt x="5453192" y="2096020"/>
                  <a:pt x="5444839" y="2078966"/>
                  <a:pt x="5442259" y="2088936"/>
                </a:cubicBezTo>
                <a:cubicBezTo>
                  <a:pt x="5431981" y="2062874"/>
                  <a:pt x="5439679" y="2098907"/>
                  <a:pt x="5431327" y="2081853"/>
                </a:cubicBezTo>
                <a:cubicBezTo>
                  <a:pt x="5421049" y="2055791"/>
                  <a:pt x="5416544" y="2056754"/>
                  <a:pt x="5418162" y="2042279"/>
                </a:cubicBezTo>
                <a:cubicBezTo>
                  <a:pt x="5404650" y="2045166"/>
                  <a:pt x="5382169" y="1984034"/>
                  <a:pt x="5359035" y="1941880"/>
                </a:cubicBezTo>
                <a:cubicBezTo>
                  <a:pt x="5358072" y="1937376"/>
                  <a:pt x="5351643" y="1929330"/>
                  <a:pt x="5344253" y="1916780"/>
                </a:cubicBezTo>
                <a:cubicBezTo>
                  <a:pt x="5322081" y="1879131"/>
                  <a:pt x="5307299" y="1854031"/>
                  <a:pt x="5293479" y="1833435"/>
                </a:cubicBezTo>
                <a:cubicBezTo>
                  <a:pt x="5287051" y="1825389"/>
                  <a:pt x="5292517" y="1828931"/>
                  <a:pt x="5290593" y="1819923"/>
                </a:cubicBezTo>
                <a:cubicBezTo>
                  <a:pt x="5286088" y="1820885"/>
                  <a:pt x="5280622" y="1817343"/>
                  <a:pt x="5279659" y="1812840"/>
                </a:cubicBezTo>
                <a:cubicBezTo>
                  <a:pt x="5278697" y="1808335"/>
                  <a:pt x="5290593" y="1819923"/>
                  <a:pt x="5283202" y="1807373"/>
                </a:cubicBezTo>
                <a:cubicBezTo>
                  <a:pt x="5264878" y="1787739"/>
                  <a:pt x="5268419" y="1782274"/>
                  <a:pt x="5242706" y="1750090"/>
                </a:cubicBezTo>
                <a:cubicBezTo>
                  <a:pt x="5251713" y="1748165"/>
                  <a:pt x="5251713" y="1748165"/>
                  <a:pt x="5251713" y="1748165"/>
                </a:cubicBezTo>
                <a:cubicBezTo>
                  <a:pt x="5237894" y="1727570"/>
                  <a:pt x="5231465" y="1719524"/>
                  <a:pt x="5235314" y="1737540"/>
                </a:cubicBezTo>
                <a:cubicBezTo>
                  <a:pt x="5223419" y="1725953"/>
                  <a:pt x="5231465" y="1719524"/>
                  <a:pt x="5215066" y="1708898"/>
                </a:cubicBezTo>
                <a:cubicBezTo>
                  <a:pt x="5220532" y="1712441"/>
                  <a:pt x="5219570" y="1707936"/>
                  <a:pt x="5214104" y="1704395"/>
                </a:cubicBezTo>
                <a:cubicBezTo>
                  <a:pt x="5218608" y="1703433"/>
                  <a:pt x="5218608" y="1703433"/>
                  <a:pt x="5218608" y="1703433"/>
                </a:cubicBezTo>
                <a:cubicBezTo>
                  <a:pt x="5224074" y="1706974"/>
                  <a:pt x="5223112" y="1702470"/>
                  <a:pt x="5223112" y="1702470"/>
                </a:cubicBezTo>
                <a:cubicBezTo>
                  <a:pt x="5222150" y="1697966"/>
                  <a:pt x="5222150" y="1697966"/>
                  <a:pt x="5222150" y="1697966"/>
                </a:cubicBezTo>
                <a:cubicBezTo>
                  <a:pt x="5235008" y="1714058"/>
                  <a:pt x="5224729" y="1687995"/>
                  <a:pt x="5212834" y="1676408"/>
                </a:cubicBezTo>
                <a:cubicBezTo>
                  <a:pt x="5217338" y="1675445"/>
                  <a:pt x="5217338" y="1675445"/>
                  <a:pt x="5217338" y="1675445"/>
                </a:cubicBezTo>
                <a:cubicBezTo>
                  <a:pt x="5217338" y="1675445"/>
                  <a:pt x="5217338" y="1675445"/>
                  <a:pt x="5216376" y="1670942"/>
                </a:cubicBezTo>
                <a:cubicBezTo>
                  <a:pt x="5216376" y="1670942"/>
                  <a:pt x="5210910" y="1667400"/>
                  <a:pt x="5210910" y="1667400"/>
                </a:cubicBezTo>
                <a:cubicBezTo>
                  <a:pt x="5197090" y="1646805"/>
                  <a:pt x="5176842" y="1618163"/>
                  <a:pt x="5156595" y="1589521"/>
                </a:cubicBezTo>
                <a:cubicBezTo>
                  <a:pt x="5131842" y="1561842"/>
                  <a:pt x="5107090" y="1534163"/>
                  <a:pt x="5088767" y="1514530"/>
                </a:cubicBezTo>
                <a:cubicBezTo>
                  <a:pt x="5080413" y="1497476"/>
                  <a:pt x="5056623" y="1474300"/>
                  <a:pt x="5031871" y="1446621"/>
                </a:cubicBezTo>
                <a:cubicBezTo>
                  <a:pt x="5012585" y="1422484"/>
                  <a:pt x="4987833" y="1394804"/>
                  <a:pt x="4977555" y="1368743"/>
                </a:cubicBezTo>
                <a:cubicBezTo>
                  <a:pt x="4967585" y="1366163"/>
                  <a:pt x="4955689" y="1354576"/>
                  <a:pt x="4950224" y="1351033"/>
                </a:cubicBezTo>
                <a:cubicBezTo>
                  <a:pt x="4950224" y="1351033"/>
                  <a:pt x="4949261" y="1346529"/>
                  <a:pt x="4949261" y="1346529"/>
                </a:cubicBezTo>
                <a:cubicBezTo>
                  <a:pt x="4943795" y="1342988"/>
                  <a:pt x="4943795" y="1342988"/>
                  <a:pt x="4942833" y="1338484"/>
                </a:cubicBezTo>
                <a:cubicBezTo>
                  <a:pt x="4938328" y="1339446"/>
                  <a:pt x="4938328" y="1339446"/>
                  <a:pt x="4939291" y="1343950"/>
                </a:cubicBezTo>
                <a:cubicBezTo>
                  <a:pt x="4894290" y="1287629"/>
                  <a:pt x="4813913" y="1220029"/>
                  <a:pt x="4736115" y="1142457"/>
                </a:cubicBezTo>
                <a:cubicBezTo>
                  <a:pt x="4736115" y="1142457"/>
                  <a:pt x="4736115" y="1142457"/>
                  <a:pt x="4735152" y="1137953"/>
                </a:cubicBezTo>
                <a:cubicBezTo>
                  <a:pt x="4748664" y="1135066"/>
                  <a:pt x="4747047" y="1149540"/>
                  <a:pt x="4778882" y="1166287"/>
                </a:cubicBezTo>
                <a:cubicBezTo>
                  <a:pt x="4775341" y="1171753"/>
                  <a:pt x="4776303" y="1176257"/>
                  <a:pt x="4782731" y="1184304"/>
                </a:cubicBezTo>
                <a:cubicBezTo>
                  <a:pt x="4788198" y="1187845"/>
                  <a:pt x="4804597" y="1198470"/>
                  <a:pt x="4821959" y="1213600"/>
                </a:cubicBezTo>
                <a:cubicBezTo>
                  <a:pt x="4839320" y="1228729"/>
                  <a:pt x="4856681" y="1243859"/>
                  <a:pt x="4857643" y="1248362"/>
                </a:cubicBezTo>
                <a:cubicBezTo>
                  <a:pt x="4869538" y="1259950"/>
                  <a:pt x="4893328" y="1283126"/>
                  <a:pt x="4916156" y="1301797"/>
                </a:cubicBezTo>
                <a:cubicBezTo>
                  <a:pt x="4934479" y="1321429"/>
                  <a:pt x="4952803" y="1341064"/>
                  <a:pt x="4953765" y="1345567"/>
                </a:cubicBezTo>
                <a:cubicBezTo>
                  <a:pt x="4969202" y="1351689"/>
                  <a:pt x="4990413" y="1384834"/>
                  <a:pt x="5006812" y="1395460"/>
                </a:cubicBezTo>
                <a:cubicBezTo>
                  <a:pt x="5006812" y="1395460"/>
                  <a:pt x="5007774" y="1399963"/>
                  <a:pt x="5007774" y="1399963"/>
                </a:cubicBezTo>
                <a:cubicBezTo>
                  <a:pt x="5008736" y="1404467"/>
                  <a:pt x="5008736" y="1404467"/>
                  <a:pt x="5008736" y="1404467"/>
                </a:cubicBezTo>
                <a:cubicBezTo>
                  <a:pt x="5008736" y="1404467"/>
                  <a:pt x="5013240" y="1403505"/>
                  <a:pt x="5013240" y="1403505"/>
                </a:cubicBezTo>
                <a:cubicBezTo>
                  <a:pt x="5025135" y="1415093"/>
                  <a:pt x="5020631" y="1416055"/>
                  <a:pt x="5027059" y="1424100"/>
                </a:cubicBezTo>
                <a:cubicBezTo>
                  <a:pt x="5027059" y="1424100"/>
                  <a:pt x="5028022" y="1428605"/>
                  <a:pt x="5028022" y="1428605"/>
                </a:cubicBezTo>
                <a:cubicBezTo>
                  <a:pt x="5028022" y="1428605"/>
                  <a:pt x="5033488" y="1432147"/>
                  <a:pt x="5033488" y="1432147"/>
                </a:cubicBezTo>
                <a:cubicBezTo>
                  <a:pt x="5032526" y="1427642"/>
                  <a:pt x="5032526" y="1427642"/>
                  <a:pt x="5032526" y="1427642"/>
                </a:cubicBezTo>
                <a:cubicBezTo>
                  <a:pt x="5050850" y="1447277"/>
                  <a:pt x="5058241" y="1459826"/>
                  <a:pt x="5074640" y="1470451"/>
                </a:cubicBezTo>
                <a:cubicBezTo>
                  <a:pt x="5070135" y="1471414"/>
                  <a:pt x="5070135" y="1471414"/>
                  <a:pt x="5070135" y="1471414"/>
                </a:cubicBezTo>
                <a:lnTo>
                  <a:pt x="5071097" y="1475917"/>
                </a:lnTo>
                <a:cubicBezTo>
                  <a:pt x="5072060" y="1480421"/>
                  <a:pt x="5076564" y="1479459"/>
                  <a:pt x="5076564" y="1479459"/>
                </a:cubicBezTo>
                <a:cubicBezTo>
                  <a:pt x="5076564" y="1479459"/>
                  <a:pt x="5076564" y="1479459"/>
                  <a:pt x="5081068" y="1478497"/>
                </a:cubicBezTo>
                <a:cubicBezTo>
                  <a:pt x="5082031" y="1483001"/>
                  <a:pt x="5082031" y="1483001"/>
                  <a:pt x="5082031" y="1483001"/>
                </a:cubicBezTo>
                <a:cubicBezTo>
                  <a:pt x="5093925" y="1494589"/>
                  <a:pt x="5090383" y="1500055"/>
                  <a:pt x="5096812" y="1508101"/>
                </a:cubicBezTo>
                <a:cubicBezTo>
                  <a:pt x="5101316" y="1507139"/>
                  <a:pt x="5100354" y="1502634"/>
                  <a:pt x="5106783" y="1510680"/>
                </a:cubicBezTo>
                <a:cubicBezTo>
                  <a:pt x="5107745" y="1515184"/>
                  <a:pt x="5112248" y="1514222"/>
                  <a:pt x="5113211" y="1518726"/>
                </a:cubicBezTo>
                <a:cubicBezTo>
                  <a:pt x="5108707" y="1519688"/>
                  <a:pt x="5108707" y="1519688"/>
                  <a:pt x="5109670" y="1524192"/>
                </a:cubicBezTo>
                <a:cubicBezTo>
                  <a:pt x="5109670" y="1524192"/>
                  <a:pt x="5110632" y="1528696"/>
                  <a:pt x="5115135" y="1527734"/>
                </a:cubicBezTo>
                <a:cubicBezTo>
                  <a:pt x="5115135" y="1527734"/>
                  <a:pt x="5116098" y="1532238"/>
                  <a:pt x="5120602" y="1531276"/>
                </a:cubicBezTo>
                <a:cubicBezTo>
                  <a:pt x="5127031" y="1539322"/>
                  <a:pt x="5157249" y="1570543"/>
                  <a:pt x="5151783" y="1567000"/>
                </a:cubicBezTo>
                <a:cubicBezTo>
                  <a:pt x="5159829" y="1560573"/>
                  <a:pt x="5135383" y="1556375"/>
                  <a:pt x="5143430" y="1549947"/>
                </a:cubicBezTo>
                <a:cubicBezTo>
                  <a:pt x="5137963" y="1546406"/>
                  <a:pt x="5132496" y="1542863"/>
                  <a:pt x="5126069" y="1534818"/>
                </a:cubicBezTo>
                <a:cubicBezTo>
                  <a:pt x="5126069" y="1534818"/>
                  <a:pt x="5126069" y="1534818"/>
                  <a:pt x="5125106" y="1530313"/>
                </a:cubicBezTo>
                <a:cubicBezTo>
                  <a:pt x="5125106" y="1530313"/>
                  <a:pt x="5124144" y="1525809"/>
                  <a:pt x="5124144" y="1525809"/>
                </a:cubicBezTo>
                <a:cubicBezTo>
                  <a:pt x="5123182" y="1521306"/>
                  <a:pt x="5117715" y="1517764"/>
                  <a:pt x="5117715" y="1517764"/>
                </a:cubicBezTo>
                <a:cubicBezTo>
                  <a:pt x="5114828" y="1504252"/>
                  <a:pt x="5100354" y="1502634"/>
                  <a:pt x="5087496" y="1486543"/>
                </a:cubicBezTo>
                <a:cubicBezTo>
                  <a:pt x="5092001" y="1485581"/>
                  <a:pt x="5091038" y="1481077"/>
                  <a:pt x="5085572" y="1477535"/>
                </a:cubicBezTo>
                <a:cubicBezTo>
                  <a:pt x="5084609" y="1473030"/>
                  <a:pt x="5084609" y="1473030"/>
                  <a:pt x="5084609" y="1473030"/>
                </a:cubicBezTo>
                <a:cubicBezTo>
                  <a:pt x="5084609" y="1473030"/>
                  <a:pt x="5083647" y="1468527"/>
                  <a:pt x="5082685" y="1464022"/>
                </a:cubicBezTo>
                <a:cubicBezTo>
                  <a:pt x="5078182" y="1464985"/>
                  <a:pt x="5077219" y="1460480"/>
                  <a:pt x="5078182" y="1464985"/>
                </a:cubicBezTo>
                <a:cubicBezTo>
                  <a:pt x="5078182" y="1464985"/>
                  <a:pt x="5073677" y="1465947"/>
                  <a:pt x="5073677" y="1465947"/>
                </a:cubicBezTo>
                <a:cubicBezTo>
                  <a:pt x="5070790" y="1452435"/>
                  <a:pt x="5062744" y="1458864"/>
                  <a:pt x="5056316" y="1450817"/>
                </a:cubicBezTo>
                <a:cubicBezTo>
                  <a:pt x="5048925" y="1438268"/>
                  <a:pt x="5042496" y="1430222"/>
                  <a:pt x="5037030" y="1426680"/>
                </a:cubicBezTo>
                <a:cubicBezTo>
                  <a:pt x="5037030" y="1426680"/>
                  <a:pt x="5036068" y="1422176"/>
                  <a:pt x="5036068" y="1422176"/>
                </a:cubicBezTo>
                <a:cubicBezTo>
                  <a:pt x="5036068" y="1422176"/>
                  <a:pt x="5036068" y="1422176"/>
                  <a:pt x="5035106" y="1417673"/>
                </a:cubicBezTo>
                <a:cubicBezTo>
                  <a:pt x="5024173" y="1410588"/>
                  <a:pt x="5024173" y="1410588"/>
                  <a:pt x="5017744" y="1402543"/>
                </a:cubicBezTo>
                <a:cubicBezTo>
                  <a:pt x="5018706" y="1407047"/>
                  <a:pt x="5018706" y="1407047"/>
                  <a:pt x="5023210" y="1406085"/>
                </a:cubicBezTo>
                <a:cubicBezTo>
                  <a:pt x="5023210" y="1406085"/>
                  <a:pt x="5023210" y="1406085"/>
                  <a:pt x="5022248" y="1401581"/>
                </a:cubicBezTo>
                <a:cubicBezTo>
                  <a:pt x="5022248" y="1401581"/>
                  <a:pt x="5016781" y="1398039"/>
                  <a:pt x="5016781" y="1398039"/>
                </a:cubicBezTo>
                <a:cubicBezTo>
                  <a:pt x="5011316" y="1394497"/>
                  <a:pt x="5011316" y="1394497"/>
                  <a:pt x="5011316" y="1394497"/>
                </a:cubicBezTo>
                <a:cubicBezTo>
                  <a:pt x="5010354" y="1389993"/>
                  <a:pt x="5010354" y="1389993"/>
                  <a:pt x="5003925" y="1381948"/>
                </a:cubicBezTo>
                <a:cubicBezTo>
                  <a:pt x="5004887" y="1386451"/>
                  <a:pt x="4999420" y="1382910"/>
                  <a:pt x="4992992" y="1374863"/>
                </a:cubicBezTo>
                <a:cubicBezTo>
                  <a:pt x="4997496" y="1373901"/>
                  <a:pt x="4998458" y="1378406"/>
                  <a:pt x="5002962" y="1377443"/>
                </a:cubicBezTo>
                <a:cubicBezTo>
                  <a:pt x="4991068" y="1365856"/>
                  <a:pt x="4992992" y="1374863"/>
                  <a:pt x="4986564" y="1366818"/>
                </a:cubicBezTo>
                <a:cubicBezTo>
                  <a:pt x="4979172" y="1354268"/>
                  <a:pt x="4985601" y="1362314"/>
                  <a:pt x="4968240" y="1347184"/>
                </a:cubicBezTo>
                <a:cubicBezTo>
                  <a:pt x="4971781" y="1341718"/>
                  <a:pt x="4977248" y="1345260"/>
                  <a:pt x="4981752" y="1344297"/>
                </a:cubicBezTo>
                <a:cubicBezTo>
                  <a:pt x="4970819" y="1337214"/>
                  <a:pt x="4965353" y="1333672"/>
                  <a:pt x="4959887" y="1330131"/>
                </a:cubicBezTo>
                <a:cubicBezTo>
                  <a:pt x="4964391" y="1329169"/>
                  <a:pt x="4964391" y="1329169"/>
                  <a:pt x="4964391" y="1329169"/>
                </a:cubicBezTo>
                <a:cubicBezTo>
                  <a:pt x="4964391" y="1329169"/>
                  <a:pt x="4964391" y="1329169"/>
                  <a:pt x="4963429" y="1324664"/>
                </a:cubicBezTo>
                <a:cubicBezTo>
                  <a:pt x="4963429" y="1324664"/>
                  <a:pt x="4958925" y="1325627"/>
                  <a:pt x="4957962" y="1321122"/>
                </a:cubicBezTo>
                <a:cubicBezTo>
                  <a:pt x="4952496" y="1317580"/>
                  <a:pt x="4946067" y="1309535"/>
                  <a:pt x="4941563" y="1310497"/>
                </a:cubicBezTo>
                <a:cubicBezTo>
                  <a:pt x="4941563" y="1310497"/>
                  <a:pt x="4936097" y="1306955"/>
                  <a:pt x="4935134" y="1302452"/>
                </a:cubicBezTo>
                <a:cubicBezTo>
                  <a:pt x="4935134" y="1302452"/>
                  <a:pt x="4935134" y="1302452"/>
                  <a:pt x="4929668" y="1298910"/>
                </a:cubicBezTo>
                <a:cubicBezTo>
                  <a:pt x="4929668" y="1298910"/>
                  <a:pt x="4929668" y="1298910"/>
                  <a:pt x="4930630" y="1303414"/>
                </a:cubicBezTo>
                <a:cubicBezTo>
                  <a:pt x="4930630" y="1303414"/>
                  <a:pt x="4930630" y="1303414"/>
                  <a:pt x="4931592" y="1307917"/>
                </a:cubicBezTo>
                <a:cubicBezTo>
                  <a:pt x="4915193" y="1297292"/>
                  <a:pt x="4907802" y="1284743"/>
                  <a:pt x="4901375" y="1276697"/>
                </a:cubicBezTo>
                <a:cubicBezTo>
                  <a:pt x="4905878" y="1275735"/>
                  <a:pt x="4911345" y="1279277"/>
                  <a:pt x="4915849" y="1278314"/>
                </a:cubicBezTo>
                <a:cubicBezTo>
                  <a:pt x="4897525" y="1258680"/>
                  <a:pt x="4879201" y="1239048"/>
                  <a:pt x="4883050" y="1257063"/>
                </a:cubicBezTo>
                <a:cubicBezTo>
                  <a:pt x="4869231" y="1236468"/>
                  <a:pt x="4869231" y="1236468"/>
                  <a:pt x="4852832" y="1225842"/>
                </a:cubicBezTo>
                <a:cubicBezTo>
                  <a:pt x="4852832" y="1225842"/>
                  <a:pt x="4857337" y="1224880"/>
                  <a:pt x="4858299" y="1229384"/>
                </a:cubicBezTo>
                <a:cubicBezTo>
                  <a:pt x="4858299" y="1229384"/>
                  <a:pt x="4862802" y="1228422"/>
                  <a:pt x="4862802" y="1228422"/>
                </a:cubicBezTo>
                <a:cubicBezTo>
                  <a:pt x="4868269" y="1231963"/>
                  <a:pt x="4867307" y="1227460"/>
                  <a:pt x="4867307" y="1227460"/>
                </a:cubicBezTo>
                <a:cubicBezTo>
                  <a:pt x="4866344" y="1222956"/>
                  <a:pt x="4866344" y="1222956"/>
                  <a:pt x="4860878" y="1219413"/>
                </a:cubicBezTo>
                <a:cubicBezTo>
                  <a:pt x="4865382" y="1218451"/>
                  <a:pt x="4865382" y="1218451"/>
                  <a:pt x="4865382" y="1218451"/>
                </a:cubicBezTo>
                <a:cubicBezTo>
                  <a:pt x="4866344" y="1222956"/>
                  <a:pt x="4870849" y="1221993"/>
                  <a:pt x="4870849" y="1221993"/>
                </a:cubicBezTo>
                <a:cubicBezTo>
                  <a:pt x="4871811" y="1226498"/>
                  <a:pt x="4871811" y="1226498"/>
                  <a:pt x="4871811" y="1226498"/>
                </a:cubicBezTo>
                <a:cubicBezTo>
                  <a:pt x="4871811" y="1226498"/>
                  <a:pt x="4877276" y="1230039"/>
                  <a:pt x="4877276" y="1230039"/>
                </a:cubicBezTo>
                <a:cubicBezTo>
                  <a:pt x="4877276" y="1230039"/>
                  <a:pt x="4882743" y="1233581"/>
                  <a:pt x="4882743" y="1233581"/>
                </a:cubicBezTo>
                <a:cubicBezTo>
                  <a:pt x="4924857" y="1276390"/>
                  <a:pt x="4961504" y="1315656"/>
                  <a:pt x="5003618" y="1358465"/>
                </a:cubicBezTo>
                <a:cubicBezTo>
                  <a:pt x="5004580" y="1362969"/>
                  <a:pt x="5004580" y="1362969"/>
                  <a:pt x="5004580" y="1362969"/>
                </a:cubicBezTo>
                <a:cubicBezTo>
                  <a:pt x="5005542" y="1367472"/>
                  <a:pt x="5010045" y="1366510"/>
                  <a:pt x="5010045" y="1366510"/>
                </a:cubicBezTo>
                <a:cubicBezTo>
                  <a:pt x="5026446" y="1377136"/>
                  <a:pt x="5021941" y="1378098"/>
                  <a:pt x="5033836" y="1389686"/>
                </a:cubicBezTo>
                <a:cubicBezTo>
                  <a:pt x="5034798" y="1394190"/>
                  <a:pt x="5035760" y="1398694"/>
                  <a:pt x="5041227" y="1402236"/>
                </a:cubicBezTo>
                <a:cubicBezTo>
                  <a:pt x="5042189" y="1406739"/>
                  <a:pt x="5046693" y="1405777"/>
                  <a:pt x="5046693" y="1405777"/>
                </a:cubicBezTo>
                <a:cubicBezTo>
                  <a:pt x="5058588" y="1417364"/>
                  <a:pt x="5065979" y="1429915"/>
                  <a:pt x="5075949" y="1432494"/>
                </a:cubicBezTo>
                <a:cubicBezTo>
                  <a:pt x="5075949" y="1432494"/>
                  <a:pt x="5081416" y="1436036"/>
                  <a:pt x="5081416" y="1436036"/>
                </a:cubicBezTo>
                <a:cubicBezTo>
                  <a:pt x="5082378" y="1440541"/>
                  <a:pt x="5083340" y="1445044"/>
                  <a:pt x="5084302" y="1449548"/>
                </a:cubicBezTo>
                <a:cubicBezTo>
                  <a:pt x="5088807" y="1448586"/>
                  <a:pt x="5102626" y="1469181"/>
                  <a:pt x="5113559" y="1476265"/>
                </a:cubicBezTo>
                <a:cubicBezTo>
                  <a:pt x="5113559" y="1476265"/>
                  <a:pt x="5114521" y="1480769"/>
                  <a:pt x="5119025" y="1479807"/>
                </a:cubicBezTo>
                <a:cubicBezTo>
                  <a:pt x="5119987" y="1484311"/>
                  <a:pt x="5119987" y="1484311"/>
                  <a:pt x="5119987" y="1484311"/>
                </a:cubicBezTo>
                <a:cubicBezTo>
                  <a:pt x="5146664" y="1520998"/>
                  <a:pt x="5174303" y="1562189"/>
                  <a:pt x="5205484" y="1597915"/>
                </a:cubicBezTo>
                <a:cubicBezTo>
                  <a:pt x="5206446" y="1602418"/>
                  <a:pt x="5211913" y="1605960"/>
                  <a:pt x="5217379" y="1609503"/>
                </a:cubicBezTo>
                <a:cubicBezTo>
                  <a:pt x="5218341" y="1614006"/>
                  <a:pt x="5219303" y="1618511"/>
                  <a:pt x="5220266" y="1623015"/>
                </a:cubicBezTo>
                <a:cubicBezTo>
                  <a:pt x="5219303" y="1618511"/>
                  <a:pt x="5224770" y="1622052"/>
                  <a:pt x="5229274" y="1621090"/>
                </a:cubicBezTo>
                <a:cubicBezTo>
                  <a:pt x="5230236" y="1625593"/>
                  <a:pt x="5235702" y="1629136"/>
                  <a:pt x="5235702" y="1629136"/>
                </a:cubicBezTo>
                <a:cubicBezTo>
                  <a:pt x="5249522" y="1649732"/>
                  <a:pt x="5258838" y="1671289"/>
                  <a:pt x="5271695" y="1687381"/>
                </a:cubicBezTo>
                <a:cubicBezTo>
                  <a:pt x="5271695" y="1687381"/>
                  <a:pt x="5272657" y="1691885"/>
                  <a:pt x="5272657" y="1691885"/>
                </a:cubicBezTo>
                <a:cubicBezTo>
                  <a:pt x="5273619" y="1696389"/>
                  <a:pt x="5273619" y="1696389"/>
                  <a:pt x="5274581" y="1700893"/>
                </a:cubicBezTo>
                <a:cubicBezTo>
                  <a:pt x="5279086" y="1699931"/>
                  <a:pt x="5279086" y="1699931"/>
                  <a:pt x="5279086" y="1699931"/>
                </a:cubicBezTo>
                <a:cubicBezTo>
                  <a:pt x="5298371" y="1724068"/>
                  <a:pt x="5316695" y="1743702"/>
                  <a:pt x="5325048" y="1760755"/>
                </a:cubicBezTo>
                <a:cubicBezTo>
                  <a:pt x="5341447" y="1771380"/>
                  <a:pt x="5359115" y="1809993"/>
                  <a:pt x="5380326" y="1843138"/>
                </a:cubicBezTo>
                <a:cubicBezTo>
                  <a:pt x="5391259" y="1850222"/>
                  <a:pt x="5402499" y="1880788"/>
                  <a:pt x="5408928" y="1888834"/>
                </a:cubicBezTo>
                <a:cubicBezTo>
                  <a:pt x="5408928" y="1888834"/>
                  <a:pt x="5409890" y="1893338"/>
                  <a:pt x="5409890" y="1893338"/>
                </a:cubicBezTo>
                <a:cubicBezTo>
                  <a:pt x="5409890" y="1893338"/>
                  <a:pt x="5410852" y="1897842"/>
                  <a:pt x="5410852" y="1897842"/>
                </a:cubicBezTo>
                <a:cubicBezTo>
                  <a:pt x="5411815" y="1902346"/>
                  <a:pt x="5411815" y="1902346"/>
                  <a:pt x="5411815" y="1902346"/>
                </a:cubicBezTo>
                <a:cubicBezTo>
                  <a:pt x="5417280" y="1905888"/>
                  <a:pt x="5417280" y="1905888"/>
                  <a:pt x="5416318" y="1901384"/>
                </a:cubicBezTo>
                <a:cubicBezTo>
                  <a:pt x="5423709" y="1913934"/>
                  <a:pt x="5421785" y="1904926"/>
                  <a:pt x="5426289" y="1903964"/>
                </a:cubicBezTo>
                <a:cubicBezTo>
                  <a:pt x="5424671" y="1918438"/>
                  <a:pt x="5438184" y="1915551"/>
                  <a:pt x="5442032" y="1933567"/>
                </a:cubicBezTo>
                <a:cubicBezTo>
                  <a:pt x="5445575" y="1928101"/>
                  <a:pt x="5448461" y="1941613"/>
                  <a:pt x="5452966" y="1940651"/>
                </a:cubicBezTo>
                <a:cubicBezTo>
                  <a:pt x="5440108" y="1924559"/>
                  <a:pt x="5428868" y="1893993"/>
                  <a:pt x="5418898" y="1891414"/>
                </a:cubicBezTo>
                <a:cubicBezTo>
                  <a:pt x="5418898" y="1891414"/>
                  <a:pt x="5417936" y="1886909"/>
                  <a:pt x="5416973" y="1882405"/>
                </a:cubicBezTo>
                <a:cubicBezTo>
                  <a:pt x="5416973" y="1882405"/>
                  <a:pt x="5416011" y="1877901"/>
                  <a:pt x="5411507" y="1878863"/>
                </a:cubicBezTo>
                <a:cubicBezTo>
                  <a:pt x="5405733" y="1851839"/>
                  <a:pt x="5387410" y="1832206"/>
                  <a:pt x="5373590" y="1811610"/>
                </a:cubicBezTo>
                <a:cubicBezTo>
                  <a:pt x="5338560" y="1757869"/>
                  <a:pt x="5308034" y="1703165"/>
                  <a:pt x="5274930" y="1658432"/>
                </a:cubicBezTo>
                <a:cubicBezTo>
                  <a:pt x="5248253" y="1621744"/>
                  <a:pt x="5216765" y="1562538"/>
                  <a:pt x="5173689" y="1515224"/>
                </a:cubicBezTo>
                <a:cubicBezTo>
                  <a:pt x="5167260" y="1507179"/>
                  <a:pt x="5157290" y="1504599"/>
                  <a:pt x="5155366" y="1495591"/>
                </a:cubicBezTo>
                <a:cubicBezTo>
                  <a:pt x="5124184" y="1459866"/>
                  <a:pt x="5102012" y="1422217"/>
                  <a:pt x="5077260" y="1394538"/>
                </a:cubicBezTo>
                <a:cubicBezTo>
                  <a:pt x="5054432" y="1375866"/>
                  <a:pt x="5066326" y="1387454"/>
                  <a:pt x="5047041" y="1363316"/>
                </a:cubicBezTo>
                <a:cubicBezTo>
                  <a:pt x="5026793" y="1334675"/>
                  <a:pt x="5003003" y="1311500"/>
                  <a:pt x="4981137" y="1297332"/>
                </a:cubicBezTo>
                <a:cubicBezTo>
                  <a:pt x="4954460" y="1260645"/>
                  <a:pt x="4897873" y="1216220"/>
                  <a:pt x="4867654" y="1184998"/>
                </a:cubicBezTo>
                <a:cubicBezTo>
                  <a:pt x="4855759" y="1173411"/>
                  <a:pt x="4852217" y="1178877"/>
                  <a:pt x="4840323" y="1167290"/>
                </a:cubicBezTo>
                <a:cubicBezTo>
                  <a:pt x="4848368" y="1160861"/>
                  <a:pt x="4825540" y="1142190"/>
                  <a:pt x="4809142" y="1131565"/>
                </a:cubicBezTo>
                <a:cubicBezTo>
                  <a:pt x="4809142" y="1131565"/>
                  <a:pt x="4804638" y="1132527"/>
                  <a:pt x="4799171" y="1128985"/>
                </a:cubicBezTo>
                <a:cubicBezTo>
                  <a:pt x="4782773" y="1118360"/>
                  <a:pt x="4767028" y="1088756"/>
                  <a:pt x="4740659" y="1075551"/>
                </a:cubicBezTo>
                <a:cubicBezTo>
                  <a:pt x="4735193" y="1072010"/>
                  <a:pt x="4731650" y="1077476"/>
                  <a:pt x="4720718" y="1070392"/>
                </a:cubicBezTo>
                <a:cubicBezTo>
                  <a:pt x="4720718" y="1070392"/>
                  <a:pt x="4717831" y="1056880"/>
                  <a:pt x="4707860" y="1054300"/>
                </a:cubicBezTo>
                <a:cubicBezTo>
                  <a:pt x="4661243" y="1012454"/>
                  <a:pt x="4591143" y="970915"/>
                  <a:pt x="4541946" y="939039"/>
                </a:cubicBezTo>
                <a:cubicBezTo>
                  <a:pt x="4520081" y="924872"/>
                  <a:pt x="4497253" y="906201"/>
                  <a:pt x="4469921" y="888492"/>
                </a:cubicBezTo>
                <a:cubicBezTo>
                  <a:pt x="4458989" y="881409"/>
                  <a:pt x="4439048" y="876249"/>
                  <a:pt x="4428114" y="869166"/>
                </a:cubicBezTo>
                <a:cubicBezTo>
                  <a:pt x="4428114" y="869166"/>
                  <a:pt x="4416220" y="857578"/>
                  <a:pt x="4416220" y="857578"/>
                </a:cubicBezTo>
                <a:cubicBezTo>
                  <a:pt x="4405287" y="850495"/>
                  <a:pt x="4400783" y="851458"/>
                  <a:pt x="4395317" y="847916"/>
                </a:cubicBezTo>
                <a:cubicBezTo>
                  <a:pt x="4394354" y="843411"/>
                  <a:pt x="4394354" y="843411"/>
                  <a:pt x="4394354" y="843411"/>
                </a:cubicBezTo>
                <a:cubicBezTo>
                  <a:pt x="4407866" y="840525"/>
                  <a:pt x="4417182" y="862083"/>
                  <a:pt x="4419762" y="852112"/>
                </a:cubicBezTo>
                <a:cubicBezTo>
                  <a:pt x="4419762" y="852112"/>
                  <a:pt x="4419762" y="852112"/>
                  <a:pt x="4420724" y="856616"/>
                </a:cubicBezTo>
                <a:cubicBezTo>
                  <a:pt x="4430694" y="859196"/>
                  <a:pt x="4430694" y="859196"/>
                  <a:pt x="4430694" y="859196"/>
                </a:cubicBezTo>
                <a:cubicBezTo>
                  <a:pt x="4430694" y="859196"/>
                  <a:pt x="4435199" y="858234"/>
                  <a:pt x="4435199" y="858234"/>
                </a:cubicBezTo>
                <a:cubicBezTo>
                  <a:pt x="4435199" y="858234"/>
                  <a:pt x="4436161" y="862737"/>
                  <a:pt x="4440664" y="861775"/>
                </a:cubicBezTo>
                <a:cubicBezTo>
                  <a:pt x="4440664" y="861775"/>
                  <a:pt x="4445168" y="860813"/>
                  <a:pt x="4445168" y="860813"/>
                </a:cubicBezTo>
                <a:cubicBezTo>
                  <a:pt x="4461567" y="871438"/>
                  <a:pt x="4460605" y="866935"/>
                  <a:pt x="4477005" y="877560"/>
                </a:cubicBezTo>
                <a:cubicBezTo>
                  <a:pt x="4477005" y="877560"/>
                  <a:pt x="4482471" y="881101"/>
                  <a:pt x="4482471" y="881101"/>
                </a:cubicBezTo>
                <a:cubicBezTo>
                  <a:pt x="4482471" y="881101"/>
                  <a:pt x="4482471" y="881101"/>
                  <a:pt x="4486975" y="880139"/>
                </a:cubicBezTo>
                <a:cubicBezTo>
                  <a:pt x="4486975" y="880139"/>
                  <a:pt x="4487937" y="884643"/>
                  <a:pt x="4487937" y="884643"/>
                </a:cubicBezTo>
                <a:cubicBezTo>
                  <a:pt x="4494366" y="892688"/>
                  <a:pt x="4468959" y="883988"/>
                  <a:pt x="4484395" y="890110"/>
                </a:cubicBezTo>
                <a:cubicBezTo>
                  <a:pt x="4489862" y="893651"/>
                  <a:pt x="4493404" y="888185"/>
                  <a:pt x="4507878" y="889801"/>
                </a:cubicBezTo>
                <a:cubicBezTo>
                  <a:pt x="4515269" y="902352"/>
                  <a:pt x="4524277" y="900428"/>
                  <a:pt x="4547105" y="919098"/>
                </a:cubicBezTo>
                <a:cubicBezTo>
                  <a:pt x="4542600" y="920061"/>
                  <a:pt x="4542600" y="920061"/>
                  <a:pt x="4542600" y="920061"/>
                </a:cubicBezTo>
                <a:cubicBezTo>
                  <a:pt x="4548067" y="923603"/>
                  <a:pt x="4548067" y="923603"/>
                  <a:pt x="4548067" y="923603"/>
                </a:cubicBezTo>
                <a:cubicBezTo>
                  <a:pt x="4549992" y="932610"/>
                  <a:pt x="4538097" y="921023"/>
                  <a:pt x="4533593" y="921985"/>
                </a:cubicBezTo>
                <a:cubicBezTo>
                  <a:pt x="4545487" y="933573"/>
                  <a:pt x="4549992" y="932610"/>
                  <a:pt x="4558999" y="930686"/>
                </a:cubicBezTo>
                <a:cubicBezTo>
                  <a:pt x="4559962" y="935190"/>
                  <a:pt x="4559962" y="935190"/>
                  <a:pt x="4565428" y="938732"/>
                </a:cubicBezTo>
                <a:cubicBezTo>
                  <a:pt x="4566391" y="943236"/>
                  <a:pt x="4570895" y="942274"/>
                  <a:pt x="4570895" y="942274"/>
                </a:cubicBezTo>
                <a:cubicBezTo>
                  <a:pt x="4574437" y="936808"/>
                  <a:pt x="4574437" y="936808"/>
                  <a:pt x="4574437" y="936808"/>
                </a:cubicBezTo>
                <a:cubicBezTo>
                  <a:pt x="4582789" y="953861"/>
                  <a:pt x="4588911" y="938424"/>
                  <a:pt x="4607235" y="958058"/>
                </a:cubicBezTo>
                <a:cubicBezTo>
                  <a:pt x="4612701" y="961599"/>
                  <a:pt x="4612701" y="961599"/>
                  <a:pt x="4612701" y="961599"/>
                </a:cubicBezTo>
                <a:cubicBezTo>
                  <a:pt x="4612701" y="961599"/>
                  <a:pt x="4617205" y="960637"/>
                  <a:pt x="4617205" y="960637"/>
                </a:cubicBezTo>
                <a:cubicBezTo>
                  <a:pt x="4656431" y="989934"/>
                  <a:pt x="4689230" y="1011184"/>
                  <a:pt x="4721066" y="1027932"/>
                </a:cubicBezTo>
                <a:cubicBezTo>
                  <a:pt x="4716561" y="1028894"/>
                  <a:pt x="4720410" y="1046910"/>
                  <a:pt x="4728457" y="1040481"/>
                </a:cubicBezTo>
                <a:cubicBezTo>
                  <a:pt x="4722028" y="1032435"/>
                  <a:pt x="4731999" y="1035015"/>
                  <a:pt x="4738427" y="1043060"/>
                </a:cubicBezTo>
                <a:cubicBezTo>
                  <a:pt x="4755788" y="1058190"/>
                  <a:pt x="4788586" y="1079440"/>
                  <a:pt x="4817842" y="1106158"/>
                </a:cubicBezTo>
                <a:cubicBezTo>
                  <a:pt x="4846136" y="1128370"/>
                  <a:pt x="4875393" y="1155087"/>
                  <a:pt x="4898221" y="1173759"/>
                </a:cubicBezTo>
                <a:cubicBezTo>
                  <a:pt x="4892754" y="1170217"/>
                  <a:pt x="4901108" y="1187271"/>
                  <a:pt x="4905611" y="1186309"/>
                </a:cubicBezTo>
                <a:cubicBezTo>
                  <a:pt x="4899183" y="1178262"/>
                  <a:pt x="4903687" y="1177300"/>
                  <a:pt x="4909153" y="1180842"/>
                </a:cubicBezTo>
                <a:cubicBezTo>
                  <a:pt x="4911078" y="1189850"/>
                  <a:pt x="4933906" y="1208521"/>
                  <a:pt x="4951267" y="1223651"/>
                </a:cubicBezTo>
                <a:cubicBezTo>
                  <a:pt x="4968628" y="1238780"/>
                  <a:pt x="4985027" y="1249405"/>
                  <a:pt x="4980523" y="1250367"/>
                </a:cubicBezTo>
                <a:cubicBezTo>
                  <a:pt x="5002389" y="1264535"/>
                  <a:pt x="5015246" y="1280627"/>
                  <a:pt x="5028102" y="1296718"/>
                </a:cubicBezTo>
                <a:cubicBezTo>
                  <a:pt x="5046427" y="1316351"/>
                  <a:pt x="5060246" y="1336947"/>
                  <a:pt x="5088540" y="1359160"/>
                </a:cubicBezTo>
                <a:cubicBezTo>
                  <a:pt x="5088540" y="1359160"/>
                  <a:pt x="5089502" y="1363664"/>
                  <a:pt x="5090465" y="1368168"/>
                </a:cubicBezTo>
                <a:cubicBezTo>
                  <a:pt x="5109443" y="1368823"/>
                  <a:pt x="5135465" y="1424489"/>
                  <a:pt x="5152826" y="1439619"/>
                </a:cubicBezTo>
                <a:cubicBezTo>
                  <a:pt x="5158293" y="1443159"/>
                  <a:pt x="5157331" y="1438656"/>
                  <a:pt x="5163758" y="1446702"/>
                </a:cubicBezTo>
                <a:cubicBezTo>
                  <a:pt x="5175654" y="1458289"/>
                  <a:pt x="5178541" y="1471801"/>
                  <a:pt x="5190435" y="1483389"/>
                </a:cubicBezTo>
                <a:cubicBezTo>
                  <a:pt x="5196864" y="1491435"/>
                  <a:pt x="5202331" y="1494976"/>
                  <a:pt x="5213263" y="1502060"/>
                </a:cubicBezTo>
                <a:cubicBezTo>
                  <a:pt x="5232549" y="1526198"/>
                  <a:pt x="5250218" y="1564809"/>
                  <a:pt x="5270466" y="1593451"/>
                </a:cubicBezTo>
                <a:cubicBezTo>
                  <a:pt x="5296180" y="1625635"/>
                  <a:pt x="5325744" y="1675834"/>
                  <a:pt x="5352421" y="1712521"/>
                </a:cubicBezTo>
                <a:cubicBezTo>
                  <a:pt x="5359811" y="1725071"/>
                  <a:pt x="5371706" y="1736658"/>
                  <a:pt x="5378135" y="1744704"/>
                </a:cubicBezTo>
                <a:cubicBezTo>
                  <a:pt x="5378135" y="1744704"/>
                  <a:pt x="5372669" y="1741162"/>
                  <a:pt x="5372669" y="1741162"/>
                </a:cubicBezTo>
                <a:cubicBezTo>
                  <a:pt x="5381022" y="1758217"/>
                  <a:pt x="5393879" y="1774309"/>
                  <a:pt x="5401270" y="1786858"/>
                </a:cubicBezTo>
                <a:cubicBezTo>
                  <a:pt x="5402232" y="1791362"/>
                  <a:pt x="5404157" y="1800370"/>
                  <a:pt x="5404157" y="1800370"/>
                </a:cubicBezTo>
                <a:cubicBezTo>
                  <a:pt x="5427292" y="1842524"/>
                  <a:pt x="5457818" y="1897228"/>
                  <a:pt x="5479989" y="1934877"/>
                </a:cubicBezTo>
                <a:cubicBezTo>
                  <a:pt x="5479989" y="1934877"/>
                  <a:pt x="5479989" y="1934877"/>
                  <a:pt x="5475486" y="1935839"/>
                </a:cubicBezTo>
                <a:cubicBezTo>
                  <a:pt x="5475486" y="1935839"/>
                  <a:pt x="5476448" y="1940343"/>
                  <a:pt x="5476448" y="1940343"/>
                </a:cubicBezTo>
                <a:cubicBezTo>
                  <a:pt x="5476448" y="1940343"/>
                  <a:pt x="5481913" y="1943885"/>
                  <a:pt x="5481913" y="1943885"/>
                </a:cubicBezTo>
                <a:cubicBezTo>
                  <a:pt x="5489305" y="1956435"/>
                  <a:pt x="5504394" y="2005017"/>
                  <a:pt x="5506012" y="1990543"/>
                </a:cubicBezTo>
                <a:cubicBezTo>
                  <a:pt x="5506974" y="1995046"/>
                  <a:pt x="5506974" y="1995046"/>
                  <a:pt x="5506974" y="1995046"/>
                </a:cubicBezTo>
                <a:cubicBezTo>
                  <a:pt x="5507936" y="1999551"/>
                  <a:pt x="5507936" y="1999551"/>
                  <a:pt x="5507936" y="1999551"/>
                </a:cubicBezTo>
                <a:cubicBezTo>
                  <a:pt x="5512440" y="1998588"/>
                  <a:pt x="5512440" y="1998588"/>
                  <a:pt x="5512440" y="1998588"/>
                </a:cubicBezTo>
                <a:cubicBezTo>
                  <a:pt x="5511478" y="1994084"/>
                  <a:pt x="5511478" y="1994084"/>
                  <a:pt x="5511478" y="1994084"/>
                </a:cubicBezTo>
                <a:cubicBezTo>
                  <a:pt x="5519524" y="1987656"/>
                  <a:pt x="5518869" y="2006635"/>
                  <a:pt x="5519831" y="2011138"/>
                </a:cubicBezTo>
                <a:cubicBezTo>
                  <a:pt x="5522410" y="2001168"/>
                  <a:pt x="5537192" y="2026268"/>
                  <a:pt x="5528839" y="2009213"/>
                </a:cubicBezTo>
                <a:cubicBezTo>
                  <a:pt x="5524335" y="2010176"/>
                  <a:pt x="5521448" y="1996664"/>
                  <a:pt x="5521448" y="1996664"/>
                </a:cubicBezTo>
                <a:cubicBezTo>
                  <a:pt x="5527877" y="2004710"/>
                  <a:pt x="5526915" y="2000206"/>
                  <a:pt x="5525952" y="1995701"/>
                </a:cubicBezTo>
                <a:cubicBezTo>
                  <a:pt x="5515982" y="1993122"/>
                  <a:pt x="5512133" y="1975106"/>
                  <a:pt x="5500238" y="1963519"/>
                </a:cubicBezTo>
                <a:cubicBezTo>
                  <a:pt x="5500238" y="1963519"/>
                  <a:pt x="5499276" y="1959014"/>
                  <a:pt x="5498313" y="1954510"/>
                </a:cubicBezTo>
                <a:cubicBezTo>
                  <a:pt x="5498313" y="1954510"/>
                  <a:pt x="5497351" y="1950007"/>
                  <a:pt x="5497351" y="1950007"/>
                </a:cubicBezTo>
                <a:cubicBezTo>
                  <a:pt x="5496389" y="1945502"/>
                  <a:pt x="5496389" y="1945502"/>
                  <a:pt x="5496389" y="1945502"/>
                </a:cubicBezTo>
                <a:cubicBezTo>
                  <a:pt x="5496389" y="1945502"/>
                  <a:pt x="5491884" y="1946465"/>
                  <a:pt x="5491884" y="1946465"/>
                </a:cubicBezTo>
                <a:cubicBezTo>
                  <a:pt x="5490922" y="1941960"/>
                  <a:pt x="5490922" y="1941960"/>
                  <a:pt x="5489960" y="1937456"/>
                </a:cubicBezTo>
                <a:cubicBezTo>
                  <a:pt x="5493502" y="1931990"/>
                  <a:pt x="5495426" y="1940998"/>
                  <a:pt x="5499931" y="1940036"/>
                </a:cubicBezTo>
                <a:cubicBezTo>
                  <a:pt x="5498006" y="1931028"/>
                  <a:pt x="5493502" y="1931990"/>
                  <a:pt x="5492540" y="1927486"/>
                </a:cubicBezTo>
                <a:cubicBezTo>
                  <a:pt x="5492540" y="1927486"/>
                  <a:pt x="5492540" y="1927486"/>
                  <a:pt x="5491577" y="1922981"/>
                </a:cubicBezTo>
                <a:cubicBezTo>
                  <a:pt x="5491577" y="1922981"/>
                  <a:pt x="5490615" y="1918478"/>
                  <a:pt x="5490615" y="1918478"/>
                </a:cubicBezTo>
                <a:cubicBezTo>
                  <a:pt x="5489653" y="1913974"/>
                  <a:pt x="5489653" y="1913974"/>
                  <a:pt x="5489653" y="1913974"/>
                </a:cubicBezTo>
                <a:cubicBezTo>
                  <a:pt x="5481299" y="1896920"/>
                  <a:pt x="5481299" y="1896920"/>
                  <a:pt x="5481299" y="1896920"/>
                </a:cubicBezTo>
                <a:cubicBezTo>
                  <a:pt x="5475833" y="1893379"/>
                  <a:pt x="5475833" y="1893379"/>
                  <a:pt x="5475833" y="1893379"/>
                </a:cubicBezTo>
                <a:cubicBezTo>
                  <a:pt x="5479375" y="1887912"/>
                  <a:pt x="5474871" y="1888874"/>
                  <a:pt x="5474871" y="1888874"/>
                </a:cubicBezTo>
                <a:lnTo>
                  <a:pt x="5475833" y="1893379"/>
                </a:lnTo>
                <a:cubicBezTo>
                  <a:pt x="5461051" y="1868278"/>
                  <a:pt x="5462976" y="1877287"/>
                  <a:pt x="5452699" y="1851225"/>
                </a:cubicBezTo>
                <a:cubicBezTo>
                  <a:pt x="5451737" y="1846720"/>
                  <a:pt x="5451737" y="1846720"/>
                  <a:pt x="5450774" y="1842216"/>
                </a:cubicBezTo>
                <a:cubicBezTo>
                  <a:pt x="5445308" y="1838675"/>
                  <a:pt x="5445308" y="1838675"/>
                  <a:pt x="5446270" y="1843178"/>
                </a:cubicBezTo>
                <a:cubicBezTo>
                  <a:pt x="5443383" y="1829666"/>
                  <a:pt x="5434068" y="1808109"/>
                  <a:pt x="5424098" y="1805529"/>
                </a:cubicBezTo>
                <a:cubicBezTo>
                  <a:pt x="5430526" y="1813575"/>
                  <a:pt x="5426022" y="1814538"/>
                  <a:pt x="5419593" y="1806491"/>
                </a:cubicBezTo>
                <a:lnTo>
                  <a:pt x="5418631" y="1801987"/>
                </a:lnTo>
                <a:cubicBezTo>
                  <a:pt x="5423135" y="1801025"/>
                  <a:pt x="5423135" y="1801025"/>
                  <a:pt x="5423135" y="1801025"/>
                </a:cubicBezTo>
                <a:cubicBezTo>
                  <a:pt x="5423135" y="1801025"/>
                  <a:pt x="5423135" y="1801025"/>
                  <a:pt x="5422173" y="1796521"/>
                </a:cubicBezTo>
                <a:cubicBezTo>
                  <a:pt x="5422173" y="1796521"/>
                  <a:pt x="5422173" y="1796521"/>
                  <a:pt x="5416707" y="1792979"/>
                </a:cubicBezTo>
                <a:cubicBezTo>
                  <a:pt x="5410933" y="1765955"/>
                  <a:pt x="5364970" y="1705130"/>
                  <a:pt x="5349226" y="1675527"/>
                </a:cubicBezTo>
                <a:cubicBezTo>
                  <a:pt x="5340873" y="1658473"/>
                  <a:pt x="5344415" y="1653006"/>
                  <a:pt x="5332520" y="1641419"/>
                </a:cubicBezTo>
                <a:cubicBezTo>
                  <a:pt x="5330596" y="1632411"/>
                  <a:pt x="5320625" y="1629831"/>
                  <a:pt x="5314197" y="1621785"/>
                </a:cubicBezTo>
                <a:cubicBezTo>
                  <a:pt x="5305843" y="1604731"/>
                  <a:pt x="5302956" y="1591219"/>
                  <a:pt x="5288482" y="1589602"/>
                </a:cubicBezTo>
                <a:cubicBezTo>
                  <a:pt x="5243175" y="1509799"/>
                  <a:pt x="5173422" y="1425798"/>
                  <a:pt x="5106557" y="1355311"/>
                </a:cubicBezTo>
                <a:cubicBezTo>
                  <a:pt x="5110098" y="1349844"/>
                  <a:pt x="5110098" y="1349844"/>
                  <a:pt x="5109135" y="1345340"/>
                </a:cubicBezTo>
                <a:cubicBezTo>
                  <a:pt x="5109135" y="1345340"/>
                  <a:pt x="5110098" y="1349844"/>
                  <a:pt x="5110098" y="1349844"/>
                </a:cubicBezTo>
                <a:cubicBezTo>
                  <a:pt x="5114602" y="1348882"/>
                  <a:pt x="5114602" y="1348882"/>
                  <a:pt x="5114602" y="1348882"/>
                </a:cubicBezTo>
                <a:cubicBezTo>
                  <a:pt x="5114602" y="1348882"/>
                  <a:pt x="5113640" y="1344378"/>
                  <a:pt x="5108173" y="1340837"/>
                </a:cubicBezTo>
                <a:cubicBezTo>
                  <a:pt x="5107211" y="1336333"/>
                  <a:pt x="5111715" y="1335370"/>
                  <a:pt x="5105286" y="1327325"/>
                </a:cubicBezTo>
                <a:cubicBezTo>
                  <a:pt x="5101745" y="1332790"/>
                  <a:pt x="5096279" y="1329249"/>
                  <a:pt x="5084383" y="1317661"/>
                </a:cubicBezTo>
                <a:cubicBezTo>
                  <a:pt x="5083421" y="1313158"/>
                  <a:pt x="5083421" y="1313158"/>
                  <a:pt x="5083421" y="1313158"/>
                </a:cubicBezTo>
                <a:cubicBezTo>
                  <a:pt x="5083421" y="1313158"/>
                  <a:pt x="5078918" y="1314120"/>
                  <a:pt x="5077955" y="1309615"/>
                </a:cubicBezTo>
                <a:cubicBezTo>
                  <a:pt x="5077955" y="1309615"/>
                  <a:pt x="5076993" y="1305112"/>
                  <a:pt x="5076993" y="1305112"/>
                </a:cubicBezTo>
                <a:cubicBezTo>
                  <a:pt x="5072489" y="1306074"/>
                  <a:pt x="5072489" y="1306074"/>
                  <a:pt x="5072489" y="1306074"/>
                </a:cubicBezTo>
                <a:cubicBezTo>
                  <a:pt x="5071526" y="1301570"/>
                  <a:pt x="5071526" y="1301570"/>
                  <a:pt x="5066060" y="1298028"/>
                </a:cubicBezTo>
                <a:cubicBezTo>
                  <a:pt x="5068640" y="1288058"/>
                  <a:pt x="5047736" y="1278395"/>
                  <a:pt x="5052241" y="1277432"/>
                </a:cubicBezTo>
                <a:cubicBezTo>
                  <a:pt x="5052241" y="1277432"/>
                  <a:pt x="5056745" y="1276470"/>
                  <a:pt x="5056745" y="1276470"/>
                </a:cubicBezTo>
                <a:cubicBezTo>
                  <a:pt x="5057707" y="1280973"/>
                  <a:pt x="5062211" y="1280011"/>
                  <a:pt x="5062211" y="1280011"/>
                </a:cubicBezTo>
                <a:cubicBezTo>
                  <a:pt x="5061248" y="1275508"/>
                  <a:pt x="5056745" y="1276470"/>
                  <a:pt x="5055783" y="1271966"/>
                </a:cubicBezTo>
                <a:cubicBezTo>
                  <a:pt x="5055783" y="1271966"/>
                  <a:pt x="5050316" y="1268424"/>
                  <a:pt x="5050316" y="1268424"/>
                </a:cubicBezTo>
                <a:cubicBezTo>
                  <a:pt x="5043887" y="1260378"/>
                  <a:pt x="5037458" y="1252333"/>
                  <a:pt x="5032955" y="1253295"/>
                </a:cubicBezTo>
                <a:cubicBezTo>
                  <a:pt x="5032955" y="1253295"/>
                  <a:pt x="5032955" y="1253295"/>
                  <a:pt x="5031993" y="1248791"/>
                </a:cubicBezTo>
                <a:cubicBezTo>
                  <a:pt x="5031993" y="1248791"/>
                  <a:pt x="5031030" y="1244286"/>
                  <a:pt x="5025564" y="1240744"/>
                </a:cubicBezTo>
                <a:cubicBezTo>
                  <a:pt x="5025564" y="1240744"/>
                  <a:pt x="5021059" y="1241707"/>
                  <a:pt x="5021059" y="1241707"/>
                </a:cubicBezTo>
                <a:cubicBezTo>
                  <a:pt x="5021059" y="1241707"/>
                  <a:pt x="5022022" y="1246211"/>
                  <a:pt x="5022022" y="1246211"/>
                </a:cubicBezTo>
                <a:cubicBezTo>
                  <a:pt x="5021059" y="1241707"/>
                  <a:pt x="5020097" y="1237204"/>
                  <a:pt x="5014631" y="1233661"/>
                </a:cubicBezTo>
                <a:cubicBezTo>
                  <a:pt x="5015593" y="1238166"/>
                  <a:pt x="5011090" y="1239128"/>
                  <a:pt x="5005623" y="1235586"/>
                </a:cubicBezTo>
                <a:cubicBezTo>
                  <a:pt x="5010127" y="1234623"/>
                  <a:pt x="5004661" y="1231082"/>
                  <a:pt x="5003698" y="1226578"/>
                </a:cubicBezTo>
                <a:cubicBezTo>
                  <a:pt x="4998232" y="1223036"/>
                  <a:pt x="4998232" y="1223036"/>
                  <a:pt x="4998232" y="1223036"/>
                </a:cubicBezTo>
                <a:cubicBezTo>
                  <a:pt x="4997269" y="1218532"/>
                  <a:pt x="4997269" y="1218532"/>
                  <a:pt x="4997269" y="1218532"/>
                </a:cubicBezTo>
                <a:cubicBezTo>
                  <a:pt x="4992766" y="1219494"/>
                  <a:pt x="4992766" y="1219494"/>
                  <a:pt x="4992766" y="1219494"/>
                </a:cubicBezTo>
                <a:cubicBezTo>
                  <a:pt x="4992766" y="1219494"/>
                  <a:pt x="4992766" y="1219494"/>
                  <a:pt x="4993728" y="1223998"/>
                </a:cubicBezTo>
                <a:cubicBezTo>
                  <a:pt x="4975404" y="1204365"/>
                  <a:pt x="4957081" y="1184731"/>
                  <a:pt x="4947111" y="1182152"/>
                </a:cubicBezTo>
                <a:cubicBezTo>
                  <a:pt x="4941644" y="1178611"/>
                  <a:pt x="4941644" y="1178611"/>
                  <a:pt x="4940682" y="1174106"/>
                </a:cubicBezTo>
                <a:cubicBezTo>
                  <a:pt x="4935215" y="1170564"/>
                  <a:pt x="4935215" y="1170564"/>
                  <a:pt x="4930712" y="1171526"/>
                </a:cubicBezTo>
                <a:lnTo>
                  <a:pt x="4931467" y="1175063"/>
                </a:lnTo>
                <a:lnTo>
                  <a:pt x="4916930" y="1163507"/>
                </a:lnTo>
                <a:cubicBezTo>
                  <a:pt x="4900789" y="1149956"/>
                  <a:pt x="4893737" y="1141749"/>
                  <a:pt x="4867695" y="1119055"/>
                </a:cubicBezTo>
                <a:cubicBezTo>
                  <a:pt x="4852257" y="1112934"/>
                  <a:pt x="4846792" y="1109391"/>
                  <a:pt x="4842287" y="1110354"/>
                </a:cubicBezTo>
                <a:cubicBezTo>
                  <a:pt x="4841325" y="1105850"/>
                  <a:pt x="4845830" y="1104888"/>
                  <a:pt x="4839401" y="1096842"/>
                </a:cubicBezTo>
                <a:cubicBezTo>
                  <a:pt x="4830393" y="1098766"/>
                  <a:pt x="4827506" y="1085254"/>
                  <a:pt x="4811106" y="1074629"/>
                </a:cubicBezTo>
                <a:cubicBezTo>
                  <a:pt x="4794707" y="1064004"/>
                  <a:pt x="4808528" y="1084600"/>
                  <a:pt x="4791166" y="1069470"/>
                </a:cubicBezTo>
                <a:cubicBezTo>
                  <a:pt x="4806603" y="1075591"/>
                  <a:pt x="4789242" y="1060462"/>
                  <a:pt x="4772842" y="1049837"/>
                </a:cubicBezTo>
                <a:cubicBezTo>
                  <a:pt x="4777346" y="1048874"/>
                  <a:pt x="4777346" y="1048874"/>
                  <a:pt x="4777346" y="1048874"/>
                </a:cubicBezTo>
                <a:cubicBezTo>
                  <a:pt x="4782813" y="1052416"/>
                  <a:pt x="4788280" y="1055958"/>
                  <a:pt x="4787317" y="1051454"/>
                </a:cubicBezTo>
                <a:cubicBezTo>
                  <a:pt x="4787317" y="1051454"/>
                  <a:pt x="4786355" y="1046950"/>
                  <a:pt x="4780888" y="1043408"/>
                </a:cubicBezTo>
                <a:cubicBezTo>
                  <a:pt x="4775422" y="1039866"/>
                  <a:pt x="4775422" y="1039866"/>
                  <a:pt x="4775422" y="1039866"/>
                </a:cubicBezTo>
                <a:cubicBezTo>
                  <a:pt x="4779926" y="1038904"/>
                  <a:pt x="4787317" y="1051454"/>
                  <a:pt x="4790858" y="1045987"/>
                </a:cubicBezTo>
                <a:cubicBezTo>
                  <a:pt x="4779926" y="1038904"/>
                  <a:pt x="4773497" y="1030859"/>
                  <a:pt x="4768993" y="1031821"/>
                </a:cubicBezTo>
                <a:cubicBezTo>
                  <a:pt x="4764490" y="1032783"/>
                  <a:pt x="4764490" y="1032783"/>
                  <a:pt x="4763527" y="1028279"/>
                </a:cubicBezTo>
                <a:cubicBezTo>
                  <a:pt x="4758061" y="1024737"/>
                  <a:pt x="4752594" y="1021196"/>
                  <a:pt x="4748090" y="1022158"/>
                </a:cubicBezTo>
                <a:cubicBezTo>
                  <a:pt x="4748090" y="1022158"/>
                  <a:pt x="4749052" y="1026661"/>
                  <a:pt x="4754519" y="1030204"/>
                </a:cubicBezTo>
                <a:cubicBezTo>
                  <a:pt x="4755481" y="1034708"/>
                  <a:pt x="4755481" y="1034708"/>
                  <a:pt x="4755481" y="1034708"/>
                </a:cubicBezTo>
                <a:cubicBezTo>
                  <a:pt x="4745511" y="1032128"/>
                  <a:pt x="4747435" y="1041136"/>
                  <a:pt x="4739082" y="1024083"/>
                </a:cubicBezTo>
                <a:cubicBezTo>
                  <a:pt x="4735540" y="1029548"/>
                  <a:pt x="4746473" y="1036632"/>
                  <a:pt x="4747435" y="1041136"/>
                </a:cubicBezTo>
                <a:cubicBezTo>
                  <a:pt x="4730074" y="1026007"/>
                  <a:pt x="4733615" y="1020541"/>
                  <a:pt x="4722683" y="1013457"/>
                </a:cubicBezTo>
                <a:cubicBezTo>
                  <a:pt x="4727188" y="1012495"/>
                  <a:pt x="4728150" y="1016998"/>
                  <a:pt x="4728150" y="1016998"/>
                </a:cubicBezTo>
                <a:cubicBezTo>
                  <a:pt x="4733615" y="1020541"/>
                  <a:pt x="4733615" y="1020541"/>
                  <a:pt x="4737157" y="1015074"/>
                </a:cubicBezTo>
                <a:cubicBezTo>
                  <a:pt x="4737157" y="1015074"/>
                  <a:pt x="4731691" y="1011533"/>
                  <a:pt x="4726225" y="1007991"/>
                </a:cubicBezTo>
                <a:cubicBezTo>
                  <a:pt x="4736195" y="1010571"/>
                  <a:pt x="4735233" y="1006066"/>
                  <a:pt x="4725263" y="1003486"/>
                </a:cubicBezTo>
                <a:cubicBezTo>
                  <a:pt x="4724301" y="998982"/>
                  <a:pt x="4724301" y="998982"/>
                  <a:pt x="4724301" y="998982"/>
                </a:cubicBezTo>
                <a:cubicBezTo>
                  <a:pt x="4729766" y="1002524"/>
                  <a:pt x="4728804" y="998020"/>
                  <a:pt x="4728804" y="998020"/>
                </a:cubicBezTo>
                <a:cubicBezTo>
                  <a:pt x="4723338" y="994478"/>
                  <a:pt x="4723338" y="994478"/>
                  <a:pt x="4718834" y="995441"/>
                </a:cubicBezTo>
                <a:cubicBezTo>
                  <a:pt x="4717872" y="990937"/>
                  <a:pt x="4717872" y="990937"/>
                  <a:pt x="4713367" y="991899"/>
                </a:cubicBezTo>
                <a:cubicBezTo>
                  <a:pt x="4706939" y="983853"/>
                  <a:pt x="4706939" y="983853"/>
                  <a:pt x="4700511" y="975807"/>
                </a:cubicBezTo>
                <a:cubicBezTo>
                  <a:pt x="4705976" y="979349"/>
                  <a:pt x="4705976" y="979349"/>
                  <a:pt x="4705976" y="979349"/>
                </a:cubicBezTo>
                <a:cubicBezTo>
                  <a:pt x="4711443" y="982891"/>
                  <a:pt x="4715947" y="981929"/>
                  <a:pt x="4715947" y="981929"/>
                </a:cubicBezTo>
                <a:cubicBezTo>
                  <a:pt x="4714985" y="977425"/>
                  <a:pt x="4709518" y="973882"/>
                  <a:pt x="4704052" y="970341"/>
                </a:cubicBezTo>
                <a:cubicBezTo>
                  <a:pt x="4698586" y="966799"/>
                  <a:pt x="4698586" y="966799"/>
                  <a:pt x="4698586" y="966799"/>
                </a:cubicBezTo>
                <a:cubicBezTo>
                  <a:pt x="4693119" y="963257"/>
                  <a:pt x="4693119" y="963257"/>
                  <a:pt x="4693119" y="963257"/>
                </a:cubicBezTo>
                <a:cubicBezTo>
                  <a:pt x="4687653" y="959715"/>
                  <a:pt x="4683149" y="960677"/>
                  <a:pt x="4684112" y="965182"/>
                </a:cubicBezTo>
                <a:cubicBezTo>
                  <a:pt x="4684112" y="965182"/>
                  <a:pt x="4685074" y="969686"/>
                  <a:pt x="4690540" y="973228"/>
                </a:cubicBezTo>
                <a:cubicBezTo>
                  <a:pt x="4690540" y="973228"/>
                  <a:pt x="4690540" y="973228"/>
                  <a:pt x="4695044" y="972266"/>
                </a:cubicBezTo>
                <a:cubicBezTo>
                  <a:pt x="4700511" y="975807"/>
                  <a:pt x="4700511" y="975807"/>
                  <a:pt x="4700511" y="975807"/>
                </a:cubicBezTo>
                <a:cubicBezTo>
                  <a:pt x="4676065" y="971611"/>
                  <a:pt x="4696969" y="981274"/>
                  <a:pt x="4708863" y="992861"/>
                </a:cubicBezTo>
                <a:cubicBezTo>
                  <a:pt x="4703397" y="989319"/>
                  <a:pt x="4703397" y="989319"/>
                  <a:pt x="4703397" y="989319"/>
                </a:cubicBezTo>
                <a:cubicBezTo>
                  <a:pt x="4703397" y="989319"/>
                  <a:pt x="4704360" y="993823"/>
                  <a:pt x="4704360" y="993823"/>
                </a:cubicBezTo>
                <a:cubicBezTo>
                  <a:pt x="4704360" y="993823"/>
                  <a:pt x="4704360" y="993823"/>
                  <a:pt x="4705322" y="998327"/>
                </a:cubicBezTo>
                <a:cubicBezTo>
                  <a:pt x="4709825" y="997365"/>
                  <a:pt x="4709825" y="997365"/>
                  <a:pt x="4709825" y="997365"/>
                </a:cubicBezTo>
                <a:cubicBezTo>
                  <a:pt x="4715292" y="1000907"/>
                  <a:pt x="4715292" y="1000907"/>
                  <a:pt x="4715292" y="1000907"/>
                </a:cubicBezTo>
                <a:cubicBezTo>
                  <a:pt x="4710787" y="1001869"/>
                  <a:pt x="4710787" y="1001869"/>
                  <a:pt x="4710787" y="1001869"/>
                </a:cubicBezTo>
                <a:cubicBezTo>
                  <a:pt x="4710787" y="1001869"/>
                  <a:pt x="4711750" y="1006373"/>
                  <a:pt x="4716254" y="1005411"/>
                </a:cubicBezTo>
                <a:cubicBezTo>
                  <a:pt x="4717216" y="1009915"/>
                  <a:pt x="4717216" y="1009915"/>
                  <a:pt x="4717216" y="1009915"/>
                </a:cubicBezTo>
                <a:cubicBezTo>
                  <a:pt x="4702742" y="1008298"/>
                  <a:pt x="4696313" y="1000252"/>
                  <a:pt x="4678952" y="985123"/>
                </a:cubicBezTo>
                <a:cubicBezTo>
                  <a:pt x="4683456" y="984160"/>
                  <a:pt x="4683456" y="984160"/>
                  <a:pt x="4683456" y="984160"/>
                </a:cubicBezTo>
                <a:cubicBezTo>
                  <a:pt x="4687961" y="983198"/>
                  <a:pt x="4687961" y="983198"/>
                  <a:pt x="4687961" y="983198"/>
                </a:cubicBezTo>
                <a:cubicBezTo>
                  <a:pt x="4682494" y="979656"/>
                  <a:pt x="4682494" y="979656"/>
                  <a:pt x="4682494" y="979656"/>
                </a:cubicBezTo>
                <a:cubicBezTo>
                  <a:pt x="4677990" y="980618"/>
                  <a:pt x="4677990" y="980618"/>
                  <a:pt x="4677990" y="980618"/>
                </a:cubicBezTo>
                <a:cubicBezTo>
                  <a:pt x="4672523" y="977077"/>
                  <a:pt x="4672523" y="977077"/>
                  <a:pt x="4672523" y="977077"/>
                </a:cubicBezTo>
                <a:cubicBezTo>
                  <a:pt x="4667058" y="973535"/>
                  <a:pt x="4670599" y="968069"/>
                  <a:pt x="4659666" y="960985"/>
                </a:cubicBezTo>
                <a:cubicBezTo>
                  <a:pt x="4658704" y="956481"/>
                  <a:pt x="4658704" y="956481"/>
                  <a:pt x="4658704" y="956481"/>
                </a:cubicBezTo>
                <a:cubicBezTo>
                  <a:pt x="4654200" y="957443"/>
                  <a:pt x="4653237" y="952939"/>
                  <a:pt x="4653237" y="952939"/>
                </a:cubicBezTo>
                <a:cubicBezTo>
                  <a:pt x="4648733" y="953901"/>
                  <a:pt x="4648733" y="953901"/>
                  <a:pt x="4648733" y="953901"/>
                </a:cubicBezTo>
                <a:cubicBezTo>
                  <a:pt x="4649695" y="958406"/>
                  <a:pt x="4649695" y="958406"/>
                  <a:pt x="4649695" y="958406"/>
                </a:cubicBezTo>
                <a:cubicBezTo>
                  <a:pt x="4638763" y="951322"/>
                  <a:pt x="4635876" y="937810"/>
                  <a:pt x="4626869" y="939735"/>
                </a:cubicBezTo>
                <a:cubicBezTo>
                  <a:pt x="4626869" y="939735"/>
                  <a:pt x="4622364" y="940697"/>
                  <a:pt x="4621402" y="936193"/>
                </a:cubicBezTo>
                <a:cubicBezTo>
                  <a:pt x="4621402" y="936193"/>
                  <a:pt x="4616898" y="937155"/>
                  <a:pt x="4616898" y="937155"/>
                </a:cubicBezTo>
                <a:cubicBezTo>
                  <a:pt x="4617860" y="941660"/>
                  <a:pt x="4617860" y="941660"/>
                  <a:pt x="4617860" y="941660"/>
                </a:cubicBezTo>
                <a:cubicBezTo>
                  <a:pt x="4593108" y="913980"/>
                  <a:pt x="4606928" y="934575"/>
                  <a:pt x="4597919" y="936500"/>
                </a:cubicBezTo>
                <a:cubicBezTo>
                  <a:pt x="4589565" y="919446"/>
                  <a:pt x="4556768" y="898195"/>
                  <a:pt x="4529437" y="880487"/>
                </a:cubicBezTo>
                <a:cubicBezTo>
                  <a:pt x="4525895" y="885952"/>
                  <a:pt x="4525895" y="885952"/>
                  <a:pt x="4525895" y="885952"/>
                </a:cubicBezTo>
                <a:cubicBezTo>
                  <a:pt x="4524932" y="881449"/>
                  <a:pt x="4524932" y="881449"/>
                  <a:pt x="4524932" y="881449"/>
                </a:cubicBezTo>
                <a:cubicBezTo>
                  <a:pt x="4524932" y="881449"/>
                  <a:pt x="4523970" y="876945"/>
                  <a:pt x="4519466" y="877907"/>
                </a:cubicBezTo>
                <a:cubicBezTo>
                  <a:pt x="4519466" y="877907"/>
                  <a:pt x="4520428" y="882411"/>
                  <a:pt x="4520428" y="882411"/>
                </a:cubicBezTo>
                <a:cubicBezTo>
                  <a:pt x="4504029" y="871786"/>
                  <a:pt x="4491171" y="855694"/>
                  <a:pt x="4484744" y="847649"/>
                </a:cubicBezTo>
                <a:cubicBezTo>
                  <a:pt x="4481201" y="853114"/>
                  <a:pt x="4482164" y="857619"/>
                  <a:pt x="4476697" y="854077"/>
                </a:cubicBezTo>
                <a:cubicBezTo>
                  <a:pt x="4475735" y="849573"/>
                  <a:pt x="4475735" y="849573"/>
                  <a:pt x="4470269" y="846031"/>
                </a:cubicBezTo>
                <a:cubicBezTo>
                  <a:pt x="4466727" y="851498"/>
                  <a:pt x="4465765" y="846993"/>
                  <a:pt x="4459336" y="838948"/>
                </a:cubicBezTo>
                <a:cubicBezTo>
                  <a:pt x="4459336" y="838948"/>
                  <a:pt x="4459336" y="838948"/>
                  <a:pt x="4463840" y="837986"/>
                </a:cubicBezTo>
                <a:cubicBezTo>
                  <a:pt x="4463840" y="837986"/>
                  <a:pt x="4463840" y="837986"/>
                  <a:pt x="4462878" y="833481"/>
                </a:cubicBezTo>
                <a:cubicBezTo>
                  <a:pt x="4458374" y="834444"/>
                  <a:pt x="4457411" y="829940"/>
                  <a:pt x="4452907" y="830902"/>
                </a:cubicBezTo>
                <a:cubicBezTo>
                  <a:pt x="4452907" y="830902"/>
                  <a:pt x="4448404" y="831864"/>
                  <a:pt x="4448404" y="831864"/>
                </a:cubicBezTo>
                <a:cubicBezTo>
                  <a:pt x="4446479" y="822856"/>
                  <a:pt x="4400168" y="804493"/>
                  <a:pt x="4411102" y="811576"/>
                </a:cubicBezTo>
                <a:cubicBezTo>
                  <a:pt x="4424614" y="808689"/>
                  <a:pt x="4410446" y="830554"/>
                  <a:pt x="4422996" y="823163"/>
                </a:cubicBezTo>
                <a:cubicBezTo>
                  <a:pt x="4426538" y="817697"/>
                  <a:pt x="4436508" y="820277"/>
                  <a:pt x="4442937" y="828322"/>
                </a:cubicBezTo>
                <a:cubicBezTo>
                  <a:pt x="4438433" y="829284"/>
                  <a:pt x="4438433" y="829284"/>
                  <a:pt x="4437470" y="824781"/>
                </a:cubicBezTo>
                <a:cubicBezTo>
                  <a:pt x="4432966" y="825743"/>
                  <a:pt x="4432966" y="825743"/>
                  <a:pt x="4432966" y="825743"/>
                </a:cubicBezTo>
                <a:cubicBezTo>
                  <a:pt x="4428463" y="826705"/>
                  <a:pt x="4433928" y="830246"/>
                  <a:pt x="4433928" y="830246"/>
                </a:cubicBezTo>
                <a:cubicBezTo>
                  <a:pt x="4439395" y="833789"/>
                  <a:pt x="4439395" y="833789"/>
                  <a:pt x="4439395" y="833789"/>
                </a:cubicBezTo>
                <a:cubicBezTo>
                  <a:pt x="4434891" y="834751"/>
                  <a:pt x="4434891" y="834751"/>
                  <a:pt x="4434891" y="834751"/>
                </a:cubicBezTo>
                <a:cubicBezTo>
                  <a:pt x="4433928" y="830246"/>
                  <a:pt x="4429425" y="831209"/>
                  <a:pt x="4429425" y="831209"/>
                </a:cubicBezTo>
                <a:cubicBezTo>
                  <a:pt x="4429425" y="831209"/>
                  <a:pt x="4430387" y="835713"/>
                  <a:pt x="4430387" y="835713"/>
                </a:cubicBezTo>
                <a:cubicBezTo>
                  <a:pt x="4435853" y="839255"/>
                  <a:pt x="4435853" y="839255"/>
                  <a:pt x="4435853" y="839255"/>
                </a:cubicBezTo>
                <a:cubicBezTo>
                  <a:pt x="4441320" y="842797"/>
                  <a:pt x="4441320" y="842797"/>
                  <a:pt x="4441320" y="842797"/>
                </a:cubicBezTo>
                <a:cubicBezTo>
                  <a:pt x="4441320" y="842797"/>
                  <a:pt x="4431350" y="840217"/>
                  <a:pt x="4431350" y="840217"/>
                </a:cubicBezTo>
                <a:cubicBezTo>
                  <a:pt x="4425883" y="836675"/>
                  <a:pt x="4425883" y="836675"/>
                  <a:pt x="4425883" y="836675"/>
                </a:cubicBezTo>
                <a:cubicBezTo>
                  <a:pt x="4420416" y="833133"/>
                  <a:pt x="4420416" y="833133"/>
                  <a:pt x="4420416" y="833133"/>
                </a:cubicBezTo>
                <a:cubicBezTo>
                  <a:pt x="4419454" y="828630"/>
                  <a:pt x="4413988" y="825088"/>
                  <a:pt x="4409484" y="826050"/>
                </a:cubicBezTo>
                <a:cubicBezTo>
                  <a:pt x="4404980" y="827012"/>
                  <a:pt x="4405942" y="831517"/>
                  <a:pt x="4411408" y="835058"/>
                </a:cubicBezTo>
                <a:cubicBezTo>
                  <a:pt x="4411408" y="835058"/>
                  <a:pt x="4411408" y="835058"/>
                  <a:pt x="4412371" y="839562"/>
                </a:cubicBezTo>
                <a:cubicBezTo>
                  <a:pt x="4395972" y="828937"/>
                  <a:pt x="4409484" y="826050"/>
                  <a:pt x="4389543" y="820892"/>
                </a:cubicBezTo>
                <a:cubicBezTo>
                  <a:pt x="4394047" y="819929"/>
                  <a:pt x="4394047" y="819929"/>
                  <a:pt x="4394047" y="819929"/>
                </a:cubicBezTo>
                <a:cubicBezTo>
                  <a:pt x="4394047" y="819929"/>
                  <a:pt x="4394047" y="819929"/>
                  <a:pt x="4393085" y="815425"/>
                </a:cubicBezTo>
                <a:cubicBezTo>
                  <a:pt x="4388581" y="816387"/>
                  <a:pt x="4388581" y="816387"/>
                  <a:pt x="4388581" y="816387"/>
                </a:cubicBezTo>
                <a:cubicBezTo>
                  <a:pt x="4388581" y="816387"/>
                  <a:pt x="4384076" y="817349"/>
                  <a:pt x="4384076" y="817349"/>
                </a:cubicBezTo>
                <a:cubicBezTo>
                  <a:pt x="4378611" y="813807"/>
                  <a:pt x="4378611" y="813807"/>
                  <a:pt x="4378611" y="813807"/>
                </a:cubicBezTo>
                <a:cubicBezTo>
                  <a:pt x="4373144" y="810266"/>
                  <a:pt x="4373144" y="810266"/>
                  <a:pt x="4362211" y="803182"/>
                </a:cubicBezTo>
                <a:cubicBezTo>
                  <a:pt x="4355128" y="814115"/>
                  <a:pt x="4332300" y="795443"/>
                  <a:pt x="4335187" y="808956"/>
                </a:cubicBezTo>
                <a:cubicBezTo>
                  <a:pt x="4344195" y="807031"/>
                  <a:pt x="4350624" y="815078"/>
                  <a:pt x="4360594" y="817656"/>
                </a:cubicBezTo>
                <a:cubicBezTo>
                  <a:pt x="4350624" y="815078"/>
                  <a:pt x="4350624" y="815078"/>
                  <a:pt x="4351586" y="819581"/>
                </a:cubicBezTo>
                <a:cubicBezTo>
                  <a:pt x="4351586" y="819581"/>
                  <a:pt x="4351586" y="819581"/>
                  <a:pt x="4352548" y="824085"/>
                </a:cubicBezTo>
                <a:cubicBezTo>
                  <a:pt x="4340653" y="812498"/>
                  <a:pt x="4324255" y="801873"/>
                  <a:pt x="4308817" y="795751"/>
                </a:cubicBezTo>
                <a:cubicBezTo>
                  <a:pt x="4297885" y="788667"/>
                  <a:pt x="4281486" y="778042"/>
                  <a:pt x="4266049" y="771921"/>
                </a:cubicBezTo>
                <a:cubicBezTo>
                  <a:pt x="4271515" y="775463"/>
                  <a:pt x="4281486" y="778042"/>
                  <a:pt x="4275057" y="769997"/>
                </a:cubicBezTo>
                <a:cubicBezTo>
                  <a:pt x="4255116" y="764837"/>
                  <a:pt x="4255116" y="764837"/>
                  <a:pt x="4253192" y="755830"/>
                </a:cubicBezTo>
                <a:cubicBezTo>
                  <a:pt x="4233250" y="750670"/>
                  <a:pt x="4225860" y="738120"/>
                  <a:pt x="4233250" y="750670"/>
                </a:cubicBezTo>
                <a:cubicBezTo>
                  <a:pt x="4228747" y="751632"/>
                  <a:pt x="4228747" y="751632"/>
                  <a:pt x="4224243" y="752594"/>
                </a:cubicBezTo>
                <a:cubicBezTo>
                  <a:pt x="4197873" y="739390"/>
                  <a:pt x="4172466" y="730690"/>
                  <a:pt x="4150601" y="716522"/>
                </a:cubicBezTo>
                <a:cubicBezTo>
                  <a:pt x="4146097" y="717485"/>
                  <a:pt x="4140630" y="713943"/>
                  <a:pt x="4135164" y="710400"/>
                </a:cubicBezTo>
                <a:cubicBezTo>
                  <a:pt x="4155104" y="715560"/>
                  <a:pt x="4169580" y="717178"/>
                  <a:pt x="4189520" y="722336"/>
                </a:cubicBezTo>
                <a:cubicBezTo>
                  <a:pt x="4189520" y="722336"/>
                  <a:pt x="4205919" y="732962"/>
                  <a:pt x="4188557" y="717832"/>
                </a:cubicBezTo>
                <a:cubicBezTo>
                  <a:pt x="4194024" y="721374"/>
                  <a:pt x="4203995" y="723954"/>
                  <a:pt x="4197566" y="715907"/>
                </a:cubicBezTo>
                <a:cubicBezTo>
                  <a:pt x="4179550" y="719756"/>
                  <a:pt x="4158646" y="710093"/>
                  <a:pt x="4134202" y="705897"/>
                </a:cubicBezTo>
                <a:cubicBezTo>
                  <a:pt x="4138705" y="704935"/>
                  <a:pt x="4137743" y="700431"/>
                  <a:pt x="4133240" y="701393"/>
                </a:cubicBezTo>
                <a:cubicBezTo>
                  <a:pt x="4137743" y="700431"/>
                  <a:pt x="4137743" y="700431"/>
                  <a:pt x="4137743" y="700431"/>
                </a:cubicBezTo>
                <a:cubicBezTo>
                  <a:pt x="4136781" y="695926"/>
                  <a:pt x="4136781" y="695926"/>
                  <a:pt x="4132277" y="696888"/>
                </a:cubicBezTo>
                <a:cubicBezTo>
                  <a:pt x="4131315" y="692385"/>
                  <a:pt x="4121344" y="689805"/>
                  <a:pt x="4111373" y="687226"/>
                </a:cubicBezTo>
                <a:cubicBezTo>
                  <a:pt x="4106870" y="688188"/>
                  <a:pt x="4106870" y="688188"/>
                  <a:pt x="4106870" y="688188"/>
                </a:cubicBezTo>
                <a:cubicBezTo>
                  <a:pt x="4105908" y="683684"/>
                  <a:pt x="4105908" y="683684"/>
                  <a:pt x="4101403" y="684647"/>
                </a:cubicBezTo>
                <a:cubicBezTo>
                  <a:pt x="4095937" y="681105"/>
                  <a:pt x="4095937" y="681105"/>
                  <a:pt x="4090471" y="677562"/>
                </a:cubicBezTo>
                <a:cubicBezTo>
                  <a:pt x="4090471" y="677562"/>
                  <a:pt x="4089509" y="673058"/>
                  <a:pt x="4089509" y="673058"/>
                </a:cubicBezTo>
                <a:cubicBezTo>
                  <a:pt x="4084042" y="669517"/>
                  <a:pt x="4084042" y="669517"/>
                  <a:pt x="4084042" y="669517"/>
                </a:cubicBezTo>
                <a:cubicBezTo>
                  <a:pt x="4080500" y="674983"/>
                  <a:pt x="4080500" y="674983"/>
                  <a:pt x="4080500" y="674983"/>
                </a:cubicBezTo>
                <a:cubicBezTo>
                  <a:pt x="4069568" y="667900"/>
                  <a:pt x="4060559" y="669824"/>
                  <a:pt x="4050589" y="667244"/>
                </a:cubicBezTo>
                <a:cubicBezTo>
                  <a:pt x="4050589" y="667244"/>
                  <a:pt x="4055093" y="666282"/>
                  <a:pt x="4055093" y="666282"/>
                </a:cubicBezTo>
                <a:cubicBezTo>
                  <a:pt x="4055093" y="666282"/>
                  <a:pt x="4055093" y="666282"/>
                  <a:pt x="4054131" y="661779"/>
                </a:cubicBezTo>
                <a:cubicBezTo>
                  <a:pt x="4054131" y="661779"/>
                  <a:pt x="4049627" y="662741"/>
                  <a:pt x="4049627" y="662741"/>
                </a:cubicBezTo>
                <a:cubicBezTo>
                  <a:pt x="4049627" y="662741"/>
                  <a:pt x="4045123" y="663703"/>
                  <a:pt x="4045123" y="663703"/>
                </a:cubicBezTo>
                <a:cubicBezTo>
                  <a:pt x="4053169" y="657274"/>
                  <a:pt x="4009745" y="652423"/>
                  <a:pt x="4030648" y="662086"/>
                </a:cubicBezTo>
                <a:cubicBezTo>
                  <a:pt x="4031611" y="666590"/>
                  <a:pt x="4036115" y="665628"/>
                  <a:pt x="4036115" y="665628"/>
                </a:cubicBezTo>
                <a:cubicBezTo>
                  <a:pt x="4023564" y="673018"/>
                  <a:pt x="4065063" y="668862"/>
                  <a:pt x="4080500" y="674983"/>
                </a:cubicBezTo>
                <a:cubicBezTo>
                  <a:pt x="4075996" y="675945"/>
                  <a:pt x="4075996" y="675945"/>
                  <a:pt x="4071492" y="676907"/>
                </a:cubicBezTo>
                <a:cubicBezTo>
                  <a:pt x="4071492" y="676907"/>
                  <a:pt x="4072455" y="681412"/>
                  <a:pt x="4072455" y="681412"/>
                </a:cubicBezTo>
                <a:cubicBezTo>
                  <a:pt x="4076958" y="680449"/>
                  <a:pt x="4076958" y="680449"/>
                  <a:pt x="4076958" y="680449"/>
                </a:cubicBezTo>
                <a:cubicBezTo>
                  <a:pt x="4077920" y="684954"/>
                  <a:pt x="4082425" y="683991"/>
                  <a:pt x="4082425" y="683991"/>
                </a:cubicBezTo>
                <a:cubicBezTo>
                  <a:pt x="4086929" y="683029"/>
                  <a:pt x="4086929" y="683029"/>
                  <a:pt x="4086929" y="683029"/>
                </a:cubicBezTo>
                <a:cubicBezTo>
                  <a:pt x="4108795" y="697197"/>
                  <a:pt x="4062484" y="678832"/>
                  <a:pt x="4083387" y="688496"/>
                </a:cubicBezTo>
                <a:cubicBezTo>
                  <a:pt x="4073417" y="685916"/>
                  <a:pt x="4063446" y="683336"/>
                  <a:pt x="4053476" y="680756"/>
                </a:cubicBezTo>
                <a:cubicBezTo>
                  <a:pt x="4035306" y="672864"/>
                  <a:pt x="4016250" y="666339"/>
                  <a:pt x="3998561" y="660699"/>
                </a:cubicBezTo>
                <a:lnTo>
                  <a:pt x="3993680" y="659158"/>
                </a:lnTo>
                <a:lnTo>
                  <a:pt x="3795199" y="553069"/>
                </a:lnTo>
                <a:cubicBezTo>
                  <a:pt x="3737785" y="522317"/>
                  <a:pt x="3676087" y="508123"/>
                  <a:pt x="3610375" y="502608"/>
                </a:cubicBezTo>
                <a:cubicBezTo>
                  <a:pt x="3468132" y="495844"/>
                  <a:pt x="3329374" y="468783"/>
                  <a:pt x="3188329" y="467631"/>
                </a:cubicBezTo>
                <a:cubicBezTo>
                  <a:pt x="2801255" y="468200"/>
                  <a:pt x="2424295" y="525271"/>
                  <a:pt x="2059975" y="659812"/>
                </a:cubicBezTo>
                <a:cubicBezTo>
                  <a:pt x="1973004" y="692082"/>
                  <a:pt x="1890572" y="727291"/>
                  <a:pt x="1819343" y="787483"/>
                </a:cubicBezTo>
                <a:cubicBezTo>
                  <a:pt x="1706155" y="880104"/>
                  <a:pt x="1571214" y="944131"/>
                  <a:pt x="1454955" y="1031541"/>
                </a:cubicBezTo>
                <a:cubicBezTo>
                  <a:pt x="1443063" y="1039948"/>
                  <a:pt x="1425960" y="1051424"/>
                  <a:pt x="1413812" y="1040331"/>
                </a:cubicBezTo>
                <a:cubicBezTo>
                  <a:pt x="1410776" y="1037559"/>
                  <a:pt x="1408974" y="1034277"/>
                  <a:pt x="1408084" y="1030679"/>
                </a:cubicBezTo>
                <a:lnTo>
                  <a:pt x="1408033" y="1028519"/>
                </a:lnTo>
                <a:lnTo>
                  <a:pt x="1412039" y="1024844"/>
                </a:lnTo>
                <a:cubicBezTo>
                  <a:pt x="1579972" y="882809"/>
                  <a:pt x="1767264" y="759457"/>
                  <a:pt x="1971913" y="659219"/>
                </a:cubicBezTo>
                <a:cubicBezTo>
                  <a:pt x="1972875" y="663724"/>
                  <a:pt x="1972875" y="663724"/>
                  <a:pt x="1977379" y="662762"/>
                </a:cubicBezTo>
                <a:cubicBezTo>
                  <a:pt x="1977379" y="662762"/>
                  <a:pt x="1981883" y="661799"/>
                  <a:pt x="1981883" y="661799"/>
                </a:cubicBezTo>
                <a:cubicBezTo>
                  <a:pt x="1977379" y="662762"/>
                  <a:pt x="1979303" y="671769"/>
                  <a:pt x="1987350" y="665340"/>
                </a:cubicBezTo>
                <a:cubicBezTo>
                  <a:pt x="1979303" y="671769"/>
                  <a:pt x="1979303" y="671769"/>
                  <a:pt x="1979303" y="671769"/>
                </a:cubicBezTo>
                <a:cubicBezTo>
                  <a:pt x="1974800" y="672731"/>
                  <a:pt x="1975762" y="677236"/>
                  <a:pt x="1980266" y="676274"/>
                </a:cubicBezTo>
                <a:cubicBezTo>
                  <a:pt x="1980266" y="676274"/>
                  <a:pt x="1984770" y="675311"/>
                  <a:pt x="1984770" y="675311"/>
                </a:cubicBezTo>
                <a:cubicBezTo>
                  <a:pt x="1989274" y="674349"/>
                  <a:pt x="1989274" y="674349"/>
                  <a:pt x="1989274" y="674349"/>
                </a:cubicBezTo>
                <a:cubicBezTo>
                  <a:pt x="1992816" y="668882"/>
                  <a:pt x="1992816" y="668882"/>
                  <a:pt x="1992816" y="668882"/>
                </a:cubicBezTo>
                <a:cubicBezTo>
                  <a:pt x="1997320" y="667920"/>
                  <a:pt x="1997320" y="667920"/>
                  <a:pt x="1997320" y="667920"/>
                </a:cubicBezTo>
                <a:cubicBezTo>
                  <a:pt x="1994741" y="677890"/>
                  <a:pt x="1999244" y="676928"/>
                  <a:pt x="2012756" y="674041"/>
                </a:cubicBezTo>
                <a:cubicBezTo>
                  <a:pt x="2019840" y="663109"/>
                  <a:pt x="2011794" y="669538"/>
                  <a:pt x="2014374" y="659567"/>
                </a:cubicBezTo>
                <a:lnTo>
                  <a:pt x="2009869" y="660529"/>
                </a:lnTo>
                <a:cubicBezTo>
                  <a:pt x="2014374" y="659567"/>
                  <a:pt x="2013412" y="655063"/>
                  <a:pt x="2008907" y="656026"/>
                </a:cubicBezTo>
                <a:cubicBezTo>
                  <a:pt x="2008907" y="656026"/>
                  <a:pt x="1999900" y="657950"/>
                  <a:pt x="1995395" y="658912"/>
                </a:cubicBezTo>
                <a:cubicBezTo>
                  <a:pt x="1991854" y="664378"/>
                  <a:pt x="1991854" y="664378"/>
                  <a:pt x="1991854" y="664378"/>
                </a:cubicBezTo>
                <a:cubicBezTo>
                  <a:pt x="1990892" y="659875"/>
                  <a:pt x="1995395" y="658912"/>
                  <a:pt x="1994433" y="654408"/>
                </a:cubicBezTo>
                <a:cubicBezTo>
                  <a:pt x="1994433" y="654408"/>
                  <a:pt x="1998937" y="653446"/>
                  <a:pt x="1998937" y="653446"/>
                </a:cubicBezTo>
                <a:cubicBezTo>
                  <a:pt x="2003442" y="652483"/>
                  <a:pt x="2006983" y="647017"/>
                  <a:pt x="2006983" y="647017"/>
                </a:cubicBezTo>
                <a:cubicBezTo>
                  <a:pt x="2006983" y="647017"/>
                  <a:pt x="2006983" y="647017"/>
                  <a:pt x="2002479" y="647979"/>
                </a:cubicBezTo>
                <a:cubicBezTo>
                  <a:pt x="2070695" y="614566"/>
                  <a:pt x="2144378" y="584695"/>
                  <a:pt x="2213556" y="555787"/>
                </a:cubicBezTo>
                <a:cubicBezTo>
                  <a:pt x="2214518" y="560291"/>
                  <a:pt x="2219985" y="563833"/>
                  <a:pt x="2233497" y="560947"/>
                </a:cubicBezTo>
                <a:cubicBezTo>
                  <a:pt x="2232535" y="556442"/>
                  <a:pt x="2227068" y="552900"/>
                  <a:pt x="2222565" y="553862"/>
                </a:cubicBezTo>
                <a:cubicBezTo>
                  <a:pt x="2222565" y="553862"/>
                  <a:pt x="2227068" y="552900"/>
                  <a:pt x="2227068" y="552900"/>
                </a:cubicBezTo>
                <a:cubicBezTo>
                  <a:pt x="2370006" y="499992"/>
                  <a:pt x="2514525" y="459992"/>
                  <a:pt x="2659387" y="432280"/>
                </a:cubicBezTo>
                <a:close/>
                <a:moveTo>
                  <a:pt x="2580211" y="28532"/>
                </a:moveTo>
                <a:cubicBezTo>
                  <a:pt x="2639385" y="21756"/>
                  <a:pt x="2698559" y="14980"/>
                  <a:pt x="2760003" y="9674"/>
                </a:cubicBezTo>
                <a:cubicBezTo>
                  <a:pt x="3256492" y="-27960"/>
                  <a:pt x="3739421" y="44851"/>
                  <a:pt x="4206393" y="216884"/>
                </a:cubicBezTo>
                <a:cubicBezTo>
                  <a:pt x="4486416" y="319357"/>
                  <a:pt x="4742638" y="466023"/>
                  <a:pt x="4962093" y="669428"/>
                </a:cubicBezTo>
                <a:cubicBezTo>
                  <a:pt x="5047126" y="747075"/>
                  <a:pt x="5144323" y="808436"/>
                  <a:pt x="5227886" y="888353"/>
                </a:cubicBezTo>
                <a:cubicBezTo>
                  <a:pt x="5265526" y="927240"/>
                  <a:pt x="5301697" y="968397"/>
                  <a:pt x="5331187" y="1014893"/>
                </a:cubicBezTo>
                <a:cubicBezTo>
                  <a:pt x="5387095" y="1102673"/>
                  <a:pt x="5453026" y="1182447"/>
                  <a:pt x="5518959" y="1262220"/>
                </a:cubicBezTo>
                <a:cubicBezTo>
                  <a:pt x="5520174" y="1240451"/>
                  <a:pt x="5489232" y="1168845"/>
                  <a:pt x="5467079" y="1138382"/>
                </a:cubicBezTo>
                <a:cubicBezTo>
                  <a:pt x="5517556" y="1154972"/>
                  <a:pt x="5696105" y="1414047"/>
                  <a:pt x="5724761" y="1511561"/>
                </a:cubicBezTo>
                <a:cubicBezTo>
                  <a:pt x="5700321" y="1507005"/>
                  <a:pt x="5683234" y="1491101"/>
                  <a:pt x="5659466" y="1480536"/>
                </a:cubicBezTo>
                <a:cubicBezTo>
                  <a:pt x="5667984" y="1529557"/>
                  <a:pt x="5696946" y="1564433"/>
                  <a:pt x="5720297" y="1600507"/>
                </a:cubicBezTo>
                <a:cubicBezTo>
                  <a:pt x="5725636" y="1607188"/>
                  <a:pt x="5732045" y="1609729"/>
                  <a:pt x="5738327" y="1602521"/>
                </a:cubicBezTo>
                <a:cubicBezTo>
                  <a:pt x="5765326" y="1573289"/>
                  <a:pt x="5778000" y="1596001"/>
                  <a:pt x="5788406" y="1617243"/>
                </a:cubicBezTo>
                <a:cubicBezTo>
                  <a:pt x="5839631" y="1719712"/>
                  <a:pt x="5888985" y="1822580"/>
                  <a:pt x="5933129" y="1928517"/>
                </a:cubicBezTo>
                <a:cubicBezTo>
                  <a:pt x="5971807" y="2018024"/>
                  <a:pt x="5999264" y="2109927"/>
                  <a:pt x="6015900" y="2206099"/>
                </a:cubicBezTo>
                <a:cubicBezTo>
                  <a:pt x="6015628" y="2213979"/>
                  <a:pt x="6017226" y="2221459"/>
                  <a:pt x="6018824" y="2228938"/>
                </a:cubicBezTo>
                <a:cubicBezTo>
                  <a:pt x="6019350" y="2240559"/>
                  <a:pt x="6019478" y="2250308"/>
                  <a:pt x="6006787" y="2254975"/>
                </a:cubicBezTo>
                <a:cubicBezTo>
                  <a:pt x="5992225" y="2260042"/>
                  <a:pt x="5986088" y="2249620"/>
                  <a:pt x="5981821" y="2238800"/>
                </a:cubicBezTo>
                <a:cubicBezTo>
                  <a:pt x="5972486" y="2213418"/>
                  <a:pt x="5965023" y="2187637"/>
                  <a:pt x="5955690" y="2162256"/>
                </a:cubicBezTo>
                <a:cubicBezTo>
                  <a:pt x="5951821" y="2153305"/>
                  <a:pt x="5946083" y="2144754"/>
                  <a:pt x="5938475" y="2136603"/>
                </a:cubicBezTo>
                <a:cubicBezTo>
                  <a:pt x="5932175" y="2171190"/>
                  <a:pt x="5940838" y="2202581"/>
                  <a:pt x="5953240" y="2233173"/>
                </a:cubicBezTo>
                <a:cubicBezTo>
                  <a:pt x="6012584" y="2382792"/>
                  <a:pt x="6061105" y="2536680"/>
                  <a:pt x="6087185" y="2695361"/>
                </a:cubicBezTo>
                <a:cubicBezTo>
                  <a:pt x="6121654" y="2893313"/>
                  <a:pt x="6105102" y="3090434"/>
                  <a:pt x="6081069" y="3289153"/>
                </a:cubicBezTo>
                <a:cubicBezTo>
                  <a:pt x="6038647" y="3630634"/>
                  <a:pt x="5960838" y="3962076"/>
                  <a:pt x="5808111" y="4272372"/>
                </a:cubicBezTo>
                <a:cubicBezTo>
                  <a:pt x="5630111" y="4629130"/>
                  <a:pt x="5388032" y="4933096"/>
                  <a:pt x="5083073" y="5189877"/>
                </a:cubicBezTo>
                <a:cubicBezTo>
                  <a:pt x="4975095" y="5279430"/>
                  <a:pt x="4875526" y="5380874"/>
                  <a:pt x="4748863" y="5447042"/>
                </a:cubicBezTo>
                <a:cubicBezTo>
                  <a:pt x="4424727" y="5614062"/>
                  <a:pt x="4097123" y="5774002"/>
                  <a:pt x="3740846" y="5863806"/>
                </a:cubicBezTo>
                <a:cubicBezTo>
                  <a:pt x="3553557" y="5911641"/>
                  <a:pt x="3362544" y="5932897"/>
                  <a:pt x="3169933" y="5946671"/>
                </a:cubicBezTo>
                <a:cubicBezTo>
                  <a:pt x="3104749" y="5952776"/>
                  <a:pt x="3038366" y="5953271"/>
                  <a:pt x="2972383" y="5955635"/>
                </a:cubicBezTo>
                <a:cubicBezTo>
                  <a:pt x="2945003" y="5955619"/>
                  <a:pt x="2915351" y="5954132"/>
                  <a:pt x="2888242" y="5946236"/>
                </a:cubicBezTo>
                <a:cubicBezTo>
                  <a:pt x="2850584" y="5934728"/>
                  <a:pt x="2811583" y="5935239"/>
                  <a:pt x="2773508" y="5949239"/>
                </a:cubicBezTo>
                <a:cubicBezTo>
                  <a:pt x="2751864" y="5957774"/>
                  <a:pt x="2733834" y="5955760"/>
                  <a:pt x="2719689" y="5935317"/>
                </a:cubicBezTo>
                <a:cubicBezTo>
                  <a:pt x="2702874" y="5911534"/>
                  <a:pt x="2679905" y="5904708"/>
                  <a:pt x="2651853" y="5910702"/>
                </a:cubicBezTo>
                <a:cubicBezTo>
                  <a:pt x="2608839" y="5919891"/>
                  <a:pt x="2566369" y="5913322"/>
                  <a:pt x="2524570" y="5900743"/>
                </a:cubicBezTo>
                <a:cubicBezTo>
                  <a:pt x="2451524" y="5879196"/>
                  <a:pt x="2378077" y="5855780"/>
                  <a:pt x="2303959" y="5838373"/>
                </a:cubicBezTo>
                <a:cubicBezTo>
                  <a:pt x="2088013" y="5788694"/>
                  <a:pt x="1896814" y="5680933"/>
                  <a:pt x="1704545" y="5577311"/>
                </a:cubicBezTo>
                <a:cubicBezTo>
                  <a:pt x="1582907" y="5511395"/>
                  <a:pt x="1461669" y="5447348"/>
                  <a:pt x="1349927" y="5363675"/>
                </a:cubicBezTo>
                <a:cubicBezTo>
                  <a:pt x="1342718" y="5357393"/>
                  <a:pt x="1333639" y="5351511"/>
                  <a:pt x="1326431" y="5345230"/>
                </a:cubicBezTo>
                <a:cubicBezTo>
                  <a:pt x="1312413" y="5334537"/>
                  <a:pt x="1315227" y="5320248"/>
                  <a:pt x="1324450" y="5308501"/>
                </a:cubicBezTo>
                <a:cubicBezTo>
                  <a:pt x="1335544" y="5296353"/>
                  <a:pt x="1343552" y="5306375"/>
                  <a:pt x="1353031" y="5314127"/>
                </a:cubicBezTo>
                <a:cubicBezTo>
                  <a:pt x="1409501" y="5358769"/>
                  <a:pt x="1469312" y="5400742"/>
                  <a:pt x="1535006" y="5433636"/>
                </a:cubicBezTo>
                <a:cubicBezTo>
                  <a:pt x="1545955" y="5439119"/>
                  <a:pt x="1557303" y="5446471"/>
                  <a:pt x="1570795" y="5445544"/>
                </a:cubicBezTo>
                <a:cubicBezTo>
                  <a:pt x="1572664" y="5445144"/>
                  <a:pt x="1578674" y="5445815"/>
                  <a:pt x="1578274" y="5443946"/>
                </a:cubicBezTo>
                <a:cubicBezTo>
                  <a:pt x="1581217" y="5439407"/>
                  <a:pt x="1577076" y="5438335"/>
                  <a:pt x="1573335" y="5439134"/>
                </a:cubicBezTo>
                <a:cubicBezTo>
                  <a:pt x="1464263" y="5358802"/>
                  <a:pt x="1350778" y="5285277"/>
                  <a:pt x="1245045" y="5202275"/>
                </a:cubicBezTo>
                <a:cubicBezTo>
                  <a:pt x="1212071" y="5176078"/>
                  <a:pt x="1180967" y="5149481"/>
                  <a:pt x="1146122" y="5123684"/>
                </a:cubicBezTo>
                <a:cubicBezTo>
                  <a:pt x="1138913" y="5117403"/>
                  <a:pt x="1132777" y="5106982"/>
                  <a:pt x="1114075" y="5110977"/>
                </a:cubicBezTo>
                <a:cubicBezTo>
                  <a:pt x="1160923" y="5165497"/>
                  <a:pt x="1231827" y="5195322"/>
                  <a:pt x="1239256" y="5275861"/>
                </a:cubicBezTo>
                <a:cubicBezTo>
                  <a:pt x="1002153" y="5099691"/>
                  <a:pt x="806611" y="4889222"/>
                  <a:pt x="647691" y="4639642"/>
                </a:cubicBezTo>
                <a:cubicBezTo>
                  <a:pt x="675071" y="4639659"/>
                  <a:pt x="685476" y="4660900"/>
                  <a:pt x="698822" y="4677603"/>
                </a:cubicBezTo>
                <a:cubicBezTo>
                  <a:pt x="712568" y="4696176"/>
                  <a:pt x="725914" y="4712878"/>
                  <a:pt x="744471" y="4726512"/>
                </a:cubicBezTo>
                <a:cubicBezTo>
                  <a:pt x="778499" y="4775948"/>
                  <a:pt x="815869" y="4822716"/>
                  <a:pt x="859121" y="4860405"/>
                </a:cubicBezTo>
                <a:cubicBezTo>
                  <a:pt x="862461" y="4857736"/>
                  <a:pt x="865802" y="4855066"/>
                  <a:pt x="869143" y="4852397"/>
                </a:cubicBezTo>
                <a:cubicBezTo>
                  <a:pt x="830303" y="4807900"/>
                  <a:pt x="791464" y="4763402"/>
                  <a:pt x="750753" y="4719304"/>
                </a:cubicBezTo>
                <a:cubicBezTo>
                  <a:pt x="626388" y="4530780"/>
                  <a:pt x="502023" y="4342256"/>
                  <a:pt x="408923" y="4135320"/>
                </a:cubicBezTo>
                <a:cubicBezTo>
                  <a:pt x="219129" y="3704619"/>
                  <a:pt x="139003" y="3256353"/>
                  <a:pt x="164008" y="2787582"/>
                </a:cubicBezTo>
                <a:cubicBezTo>
                  <a:pt x="168471" y="2698636"/>
                  <a:pt x="163583" y="2611687"/>
                  <a:pt x="184206" y="2525154"/>
                </a:cubicBezTo>
                <a:cubicBezTo>
                  <a:pt x="186349" y="2516875"/>
                  <a:pt x="184351" y="2507525"/>
                  <a:pt x="195172" y="2503257"/>
                </a:cubicBezTo>
                <a:cubicBezTo>
                  <a:pt x="204923" y="2503130"/>
                  <a:pt x="204651" y="2511009"/>
                  <a:pt x="203581" y="2515148"/>
                </a:cubicBezTo>
                <a:cubicBezTo>
                  <a:pt x="170144" y="2798003"/>
                  <a:pt x="194812" y="3078222"/>
                  <a:pt x="227360" y="3358710"/>
                </a:cubicBezTo>
                <a:cubicBezTo>
                  <a:pt x="243162" y="3505900"/>
                  <a:pt x="288887" y="3646696"/>
                  <a:pt x="327131" y="3789091"/>
                </a:cubicBezTo>
                <a:cubicBezTo>
                  <a:pt x="332597" y="3805522"/>
                  <a:pt x="336592" y="3824223"/>
                  <a:pt x="340188" y="3841053"/>
                </a:cubicBezTo>
                <a:cubicBezTo>
                  <a:pt x="344055" y="3850004"/>
                  <a:pt x="339372" y="3864692"/>
                  <a:pt x="356203" y="3861096"/>
                </a:cubicBezTo>
                <a:cubicBezTo>
                  <a:pt x="373035" y="3857500"/>
                  <a:pt x="368767" y="3846679"/>
                  <a:pt x="365970" y="3833590"/>
                </a:cubicBezTo>
                <a:cubicBezTo>
                  <a:pt x="344107" y="3767866"/>
                  <a:pt x="323715" y="3699873"/>
                  <a:pt x="307461" y="3632951"/>
                </a:cubicBezTo>
                <a:cubicBezTo>
                  <a:pt x="175983" y="3072466"/>
                  <a:pt x="187148" y="2520615"/>
                  <a:pt x="402527" y="1981840"/>
                </a:cubicBezTo>
                <a:cubicBezTo>
                  <a:pt x="403599" y="1977701"/>
                  <a:pt x="404270" y="1971691"/>
                  <a:pt x="407611" y="1969022"/>
                </a:cubicBezTo>
                <a:cubicBezTo>
                  <a:pt x="409082" y="1966753"/>
                  <a:pt x="412822" y="1965953"/>
                  <a:pt x="419903" y="1962484"/>
                </a:cubicBezTo>
                <a:cubicBezTo>
                  <a:pt x="410662" y="2001612"/>
                  <a:pt x="404363" y="2036199"/>
                  <a:pt x="392454" y="2071985"/>
                </a:cubicBezTo>
                <a:cubicBezTo>
                  <a:pt x="304800" y="2339047"/>
                  <a:pt x="280316" y="2618034"/>
                  <a:pt x="253961" y="2897420"/>
                </a:cubicBezTo>
                <a:cubicBezTo>
                  <a:pt x="251004" y="2929338"/>
                  <a:pt x="257796" y="2961129"/>
                  <a:pt x="260448" y="2991849"/>
                </a:cubicBezTo>
                <a:cubicBezTo>
                  <a:pt x="262046" y="2999329"/>
                  <a:pt x="258832" y="3011748"/>
                  <a:pt x="272323" y="3010820"/>
                </a:cubicBezTo>
                <a:cubicBezTo>
                  <a:pt x="282073" y="3010693"/>
                  <a:pt x="286085" y="3002015"/>
                  <a:pt x="290098" y="2993336"/>
                </a:cubicBezTo>
                <a:cubicBezTo>
                  <a:pt x="293711" y="2982786"/>
                  <a:pt x="298794" y="2969968"/>
                  <a:pt x="304677" y="2960890"/>
                </a:cubicBezTo>
                <a:cubicBezTo>
                  <a:pt x="324040" y="3179669"/>
                  <a:pt x="344875" y="3396177"/>
                  <a:pt x="407652" y="3607635"/>
                </a:cubicBezTo>
                <a:cubicBezTo>
                  <a:pt x="412972" y="3641696"/>
                  <a:pt x="423905" y="3674557"/>
                  <a:pt x="440447" y="3706220"/>
                </a:cubicBezTo>
                <a:cubicBezTo>
                  <a:pt x="433255" y="3672559"/>
                  <a:pt x="431675" y="3637700"/>
                  <a:pt x="415132" y="3606037"/>
                </a:cubicBezTo>
                <a:cubicBezTo>
                  <a:pt x="375307" y="3428783"/>
                  <a:pt x="346703" y="3249131"/>
                  <a:pt x="337201" y="3067354"/>
                </a:cubicBezTo>
                <a:cubicBezTo>
                  <a:pt x="318450" y="2723300"/>
                  <a:pt x="366608" y="2390370"/>
                  <a:pt x="477138" y="2065625"/>
                </a:cubicBezTo>
                <a:cubicBezTo>
                  <a:pt x="479680" y="2059216"/>
                  <a:pt x="483021" y="2056547"/>
                  <a:pt x="489702" y="2051208"/>
                </a:cubicBezTo>
                <a:cubicBezTo>
                  <a:pt x="368810" y="2501358"/>
                  <a:pt x="316969" y="2954352"/>
                  <a:pt x="430613" y="3413056"/>
                </a:cubicBezTo>
                <a:lnTo>
                  <a:pt x="428865" y="3386728"/>
                </a:lnTo>
                <a:lnTo>
                  <a:pt x="466894" y="3622863"/>
                </a:lnTo>
                <a:cubicBezTo>
                  <a:pt x="474592" y="3658895"/>
                  <a:pt x="482290" y="3694928"/>
                  <a:pt x="489988" y="3730960"/>
                </a:cubicBezTo>
                <a:cubicBezTo>
                  <a:pt x="519511" y="3847103"/>
                  <a:pt x="557080" y="3956817"/>
                  <a:pt x="599154" y="4065569"/>
                </a:cubicBezTo>
                <a:cubicBezTo>
                  <a:pt x="609431" y="4091631"/>
                  <a:pt x="619708" y="4117693"/>
                  <a:pt x="634491" y="4142793"/>
                </a:cubicBezTo>
                <a:cubicBezTo>
                  <a:pt x="635453" y="4147297"/>
                  <a:pt x="637377" y="4156305"/>
                  <a:pt x="639302" y="4165313"/>
                </a:cubicBezTo>
                <a:cubicBezTo>
                  <a:pt x="639302" y="4165313"/>
                  <a:pt x="639302" y="4165313"/>
                  <a:pt x="643807" y="4164351"/>
                </a:cubicBezTo>
                <a:cubicBezTo>
                  <a:pt x="746275" y="4401489"/>
                  <a:pt x="881891" y="4617416"/>
                  <a:pt x="1044223" y="4804087"/>
                </a:cubicBezTo>
                <a:cubicBezTo>
                  <a:pt x="1090186" y="4864912"/>
                  <a:pt x="1140653" y="4924774"/>
                  <a:pt x="1194661" y="4979171"/>
                </a:cubicBezTo>
                <a:cubicBezTo>
                  <a:pt x="1175375" y="4955033"/>
                  <a:pt x="1153510" y="4940866"/>
                  <a:pt x="1143540" y="4938286"/>
                </a:cubicBezTo>
                <a:cubicBezTo>
                  <a:pt x="1151893" y="4955340"/>
                  <a:pt x="1175683" y="4978515"/>
                  <a:pt x="1194007" y="4998149"/>
                </a:cubicBezTo>
                <a:cubicBezTo>
                  <a:pt x="1216834" y="5016820"/>
                  <a:pt x="1234195" y="5031950"/>
                  <a:pt x="1243203" y="5030025"/>
                </a:cubicBezTo>
                <a:cubicBezTo>
                  <a:pt x="1230346" y="5013933"/>
                  <a:pt x="1212985" y="4998803"/>
                  <a:pt x="1200128" y="4982713"/>
                </a:cubicBezTo>
                <a:cubicBezTo>
                  <a:pt x="1236776" y="5021979"/>
                  <a:pt x="1277927" y="5060284"/>
                  <a:pt x="1320040" y="5103092"/>
                </a:cubicBezTo>
                <a:cubicBezTo>
                  <a:pt x="1323889" y="5121109"/>
                  <a:pt x="1358611" y="5151367"/>
                  <a:pt x="1390447" y="5168114"/>
                </a:cubicBezTo>
                <a:cubicBezTo>
                  <a:pt x="1407809" y="5183243"/>
                  <a:pt x="1430636" y="5201914"/>
                  <a:pt x="1438027" y="5214464"/>
                </a:cubicBezTo>
                <a:cubicBezTo>
                  <a:pt x="1447036" y="5212539"/>
                  <a:pt x="1458930" y="5224127"/>
                  <a:pt x="1469862" y="5231211"/>
                </a:cubicBezTo>
                <a:cubicBezTo>
                  <a:pt x="2189107" y="5798122"/>
                  <a:pt x="3177182" y="5992052"/>
                  <a:pt x="4098674" y="5653890"/>
                </a:cubicBezTo>
                <a:cubicBezTo>
                  <a:pt x="4469974" y="5518049"/>
                  <a:pt x="4793386" y="5312374"/>
                  <a:pt x="5058287" y="5053265"/>
                </a:cubicBezTo>
                <a:cubicBezTo>
                  <a:pt x="5658574" y="4468182"/>
                  <a:pt x="5968225" y="3624938"/>
                  <a:pt x="5862270" y="2776293"/>
                </a:cubicBezTo>
                <a:cubicBezTo>
                  <a:pt x="5854264" y="2716778"/>
                  <a:pt x="5847221" y="2661766"/>
                  <a:pt x="5834711" y="2603214"/>
                </a:cubicBezTo>
                <a:cubicBezTo>
                  <a:pt x="5834711" y="2603214"/>
                  <a:pt x="5839216" y="2602252"/>
                  <a:pt x="5838253" y="2597748"/>
                </a:cubicBezTo>
                <a:cubicBezTo>
                  <a:pt x="5835366" y="2584235"/>
                  <a:pt x="5835366" y="2584235"/>
                  <a:pt x="5835366" y="2584235"/>
                </a:cubicBezTo>
                <a:cubicBezTo>
                  <a:pt x="5835366" y="2584235"/>
                  <a:pt x="5834404" y="2579732"/>
                  <a:pt x="5829900" y="2580694"/>
                </a:cubicBezTo>
                <a:lnTo>
                  <a:pt x="5802956" y="2454580"/>
                </a:lnTo>
                <a:cubicBezTo>
                  <a:pt x="5777282" y="2356454"/>
                  <a:pt x="5748067" y="2263794"/>
                  <a:pt x="5713385" y="2167591"/>
                </a:cubicBezTo>
                <a:cubicBezTo>
                  <a:pt x="5600022" y="1857426"/>
                  <a:pt x="5436461" y="1576825"/>
                  <a:pt x="5230091" y="1338337"/>
                </a:cubicBezTo>
                <a:cubicBezTo>
                  <a:pt x="5120805" y="1201559"/>
                  <a:pt x="4989960" y="1074095"/>
                  <a:pt x="4852032" y="957564"/>
                </a:cubicBezTo>
                <a:cubicBezTo>
                  <a:pt x="4857498" y="961106"/>
                  <a:pt x="4857498" y="961106"/>
                  <a:pt x="4862002" y="960144"/>
                </a:cubicBezTo>
                <a:cubicBezTo>
                  <a:pt x="4850108" y="948556"/>
                  <a:pt x="4821813" y="926343"/>
                  <a:pt x="4798985" y="907672"/>
                </a:cubicBezTo>
                <a:cubicBezTo>
                  <a:pt x="4782587" y="897047"/>
                  <a:pt x="4770691" y="885459"/>
                  <a:pt x="4760721" y="882879"/>
                </a:cubicBezTo>
                <a:cubicBezTo>
                  <a:pt x="4722457" y="858088"/>
                  <a:pt x="4683230" y="828791"/>
                  <a:pt x="4644966" y="803998"/>
                </a:cubicBezTo>
                <a:cubicBezTo>
                  <a:pt x="4633070" y="792411"/>
                  <a:pt x="4616671" y="781786"/>
                  <a:pt x="4601235" y="775665"/>
                </a:cubicBezTo>
                <a:cubicBezTo>
                  <a:pt x="4474546" y="689699"/>
                  <a:pt x="4337233" y="620133"/>
                  <a:pt x="4191873" y="556997"/>
                </a:cubicBezTo>
                <a:cubicBezTo>
                  <a:pt x="4237221" y="570856"/>
                  <a:pt x="4282569" y="584716"/>
                  <a:pt x="4317947" y="595996"/>
                </a:cubicBezTo>
                <a:cubicBezTo>
                  <a:pt x="4319871" y="605005"/>
                  <a:pt x="4339812" y="610163"/>
                  <a:pt x="4340774" y="614667"/>
                </a:cubicBezTo>
                <a:cubicBezTo>
                  <a:pt x="4381618" y="629489"/>
                  <a:pt x="4429854" y="656861"/>
                  <a:pt x="4468773" y="662675"/>
                </a:cubicBezTo>
                <a:cubicBezTo>
                  <a:pt x="4452374" y="652050"/>
                  <a:pt x="4430508" y="637883"/>
                  <a:pt x="4433088" y="627913"/>
                </a:cubicBezTo>
                <a:cubicBezTo>
                  <a:pt x="4406718" y="614708"/>
                  <a:pt x="4344010" y="585719"/>
                  <a:pt x="4325031" y="585063"/>
                </a:cubicBezTo>
                <a:cubicBezTo>
                  <a:pt x="4314098" y="577980"/>
                  <a:pt x="4307670" y="569934"/>
                  <a:pt x="4302203" y="566393"/>
                </a:cubicBezTo>
                <a:cubicBezTo>
                  <a:pt x="4271330" y="554150"/>
                  <a:pt x="4246884" y="549953"/>
                  <a:pt x="4216974" y="542214"/>
                </a:cubicBezTo>
                <a:cubicBezTo>
                  <a:pt x="4196070" y="532551"/>
                  <a:pt x="4158768" y="512263"/>
                  <a:pt x="4133361" y="503562"/>
                </a:cubicBezTo>
                <a:cubicBezTo>
                  <a:pt x="4123391" y="500982"/>
                  <a:pt x="4119849" y="506449"/>
                  <a:pt x="4109878" y="503869"/>
                </a:cubicBezTo>
                <a:cubicBezTo>
                  <a:pt x="4099908" y="501291"/>
                  <a:pt x="4082547" y="486161"/>
                  <a:pt x="4072576" y="483581"/>
                </a:cubicBezTo>
                <a:cubicBezTo>
                  <a:pt x="4041702" y="471338"/>
                  <a:pt x="4028190" y="474225"/>
                  <a:pt x="4026266" y="465217"/>
                </a:cubicBezTo>
                <a:cubicBezTo>
                  <a:pt x="4007287" y="464562"/>
                  <a:pt x="3977375" y="456824"/>
                  <a:pt x="3970292" y="467757"/>
                </a:cubicBezTo>
                <a:cubicBezTo>
                  <a:pt x="3989271" y="468411"/>
                  <a:pt x="3985729" y="473878"/>
                  <a:pt x="3986691" y="478382"/>
                </a:cubicBezTo>
                <a:cubicBezTo>
                  <a:pt x="3540295" y="328852"/>
                  <a:pt x="3052011" y="291882"/>
                  <a:pt x="2556561" y="397733"/>
                </a:cubicBezTo>
                <a:lnTo>
                  <a:pt x="2508145" y="410487"/>
                </a:lnTo>
                <a:lnTo>
                  <a:pt x="2458913" y="419861"/>
                </a:lnTo>
                <a:cubicBezTo>
                  <a:pt x="2151483" y="490308"/>
                  <a:pt x="1868431" y="625941"/>
                  <a:pt x="1598952" y="799372"/>
                </a:cubicBezTo>
                <a:cubicBezTo>
                  <a:pt x="1558063" y="827661"/>
                  <a:pt x="1514505" y="852611"/>
                  <a:pt x="1473216" y="879030"/>
                </a:cubicBezTo>
                <a:cubicBezTo>
                  <a:pt x="1466535" y="884369"/>
                  <a:pt x="1461052" y="895317"/>
                  <a:pt x="1451174" y="885695"/>
                </a:cubicBezTo>
                <a:cubicBezTo>
                  <a:pt x="1441695" y="877943"/>
                  <a:pt x="1443438" y="867794"/>
                  <a:pt x="1449321" y="858715"/>
                </a:cubicBezTo>
                <a:cubicBezTo>
                  <a:pt x="1462557" y="838289"/>
                  <a:pt x="1480731" y="822673"/>
                  <a:pt x="1500105" y="812669"/>
                </a:cubicBezTo>
                <a:cubicBezTo>
                  <a:pt x="1611007" y="745956"/>
                  <a:pt x="1716842" y="664683"/>
                  <a:pt x="1844558" y="621754"/>
                </a:cubicBezTo>
                <a:cubicBezTo>
                  <a:pt x="1831212" y="605052"/>
                  <a:pt x="1812238" y="616927"/>
                  <a:pt x="1796350" y="606633"/>
                </a:cubicBezTo>
                <a:cubicBezTo>
                  <a:pt x="1833099" y="577272"/>
                  <a:pt x="1874116" y="558732"/>
                  <a:pt x="1915531" y="542063"/>
                </a:cubicBezTo>
                <a:cubicBezTo>
                  <a:pt x="2200904" y="422433"/>
                  <a:pt x="2492268" y="330852"/>
                  <a:pt x="2801357" y="303925"/>
                </a:cubicBezTo>
                <a:cubicBezTo>
                  <a:pt x="3018680" y="286827"/>
                  <a:pt x="3234787" y="291496"/>
                  <a:pt x="3448335" y="329955"/>
                </a:cubicBezTo>
                <a:cubicBezTo>
                  <a:pt x="3513374" y="341479"/>
                  <a:pt x="3572259" y="369963"/>
                  <a:pt x="3639713" y="365329"/>
                </a:cubicBezTo>
                <a:cubicBezTo>
                  <a:pt x="3656944" y="363602"/>
                  <a:pt x="3679513" y="368557"/>
                  <a:pt x="3679531" y="341178"/>
                </a:cubicBezTo>
                <a:cubicBezTo>
                  <a:pt x="3681418" y="313399"/>
                  <a:pt x="3657905" y="322334"/>
                  <a:pt x="3641345" y="318050"/>
                </a:cubicBezTo>
                <a:cubicBezTo>
                  <a:pt x="3621444" y="316435"/>
                  <a:pt x="3596333" y="317890"/>
                  <a:pt x="3579519" y="294106"/>
                </a:cubicBezTo>
                <a:cubicBezTo>
                  <a:pt x="3700137" y="282025"/>
                  <a:pt x="3811242" y="316949"/>
                  <a:pt x="3921820" y="340254"/>
                </a:cubicBezTo>
                <a:cubicBezTo>
                  <a:pt x="3988457" y="359259"/>
                  <a:pt x="4048541" y="393353"/>
                  <a:pt x="4117320" y="404078"/>
                </a:cubicBezTo>
                <a:cubicBezTo>
                  <a:pt x="4058708" y="367716"/>
                  <a:pt x="3994740" y="352052"/>
                  <a:pt x="3929573" y="330776"/>
                </a:cubicBezTo>
                <a:cubicBezTo>
                  <a:pt x="3841709" y="294797"/>
                  <a:pt x="3746619" y="279916"/>
                  <a:pt x="3651529" y="265034"/>
                </a:cubicBezTo>
                <a:cubicBezTo>
                  <a:pt x="3392571" y="224545"/>
                  <a:pt x="3131596" y="202085"/>
                  <a:pt x="2868463" y="215284"/>
                </a:cubicBezTo>
                <a:cubicBezTo>
                  <a:pt x="2835871" y="218335"/>
                  <a:pt x="2800210" y="216177"/>
                  <a:pt x="2767746" y="228980"/>
                </a:cubicBezTo>
                <a:cubicBezTo>
                  <a:pt x="2772141" y="249550"/>
                  <a:pt x="2788173" y="242214"/>
                  <a:pt x="2799794" y="241686"/>
                </a:cubicBezTo>
                <a:cubicBezTo>
                  <a:pt x="3021256" y="225658"/>
                  <a:pt x="3243373" y="231000"/>
                  <a:pt x="3465473" y="263721"/>
                </a:cubicBezTo>
                <a:cubicBezTo>
                  <a:pt x="3477492" y="265064"/>
                  <a:pt x="3499535" y="258399"/>
                  <a:pt x="3497920" y="278298"/>
                </a:cubicBezTo>
                <a:cubicBezTo>
                  <a:pt x="3496305" y="298197"/>
                  <a:pt x="3474535" y="296982"/>
                  <a:pt x="3460245" y="294168"/>
                </a:cubicBezTo>
                <a:cubicBezTo>
                  <a:pt x="3389994" y="285712"/>
                  <a:pt x="3320016" y="269376"/>
                  <a:pt x="3247224" y="267329"/>
                </a:cubicBezTo>
                <a:cubicBezTo>
                  <a:pt x="2932814" y="260197"/>
                  <a:pt x="2620529" y="272164"/>
                  <a:pt x="2317144" y="362401"/>
                </a:cubicBezTo>
                <a:cubicBezTo>
                  <a:pt x="2081756" y="432244"/>
                  <a:pt x="1859571" y="536420"/>
                  <a:pt x="1646991" y="658097"/>
                </a:cubicBezTo>
                <a:cubicBezTo>
                  <a:pt x="1603433" y="683046"/>
                  <a:pt x="1558005" y="708395"/>
                  <a:pt x="1510978" y="726263"/>
                </a:cubicBezTo>
                <a:cubicBezTo>
                  <a:pt x="1826469" y="500473"/>
                  <a:pt x="2176643" y="345489"/>
                  <a:pt x="2562299" y="265051"/>
                </a:cubicBezTo>
                <a:cubicBezTo>
                  <a:pt x="2544413" y="245407"/>
                  <a:pt x="2523968" y="259552"/>
                  <a:pt x="2496459" y="249786"/>
                </a:cubicBezTo>
                <a:cubicBezTo>
                  <a:pt x="2563786" y="235402"/>
                  <a:pt x="2621762" y="223015"/>
                  <a:pt x="2679065" y="216639"/>
                </a:cubicBezTo>
                <a:cubicBezTo>
                  <a:pt x="2765221" y="208009"/>
                  <a:pt x="2851776" y="201250"/>
                  <a:pt x="2939402" y="190351"/>
                </a:cubicBezTo>
                <a:cubicBezTo>
                  <a:pt x="2945412" y="191022"/>
                  <a:pt x="2960102" y="195705"/>
                  <a:pt x="2959175" y="182215"/>
                </a:cubicBezTo>
                <a:cubicBezTo>
                  <a:pt x="2960518" y="170196"/>
                  <a:pt x="2947427" y="172993"/>
                  <a:pt x="2939547" y="172721"/>
                </a:cubicBezTo>
                <a:cubicBezTo>
                  <a:pt x="2830422" y="174526"/>
                  <a:pt x="2723440" y="168051"/>
                  <a:pt x="2616967" y="200575"/>
                </a:cubicBezTo>
                <a:cubicBezTo>
                  <a:pt x="2593454" y="209510"/>
                  <a:pt x="2564475" y="202013"/>
                  <a:pt x="2537493" y="203867"/>
                </a:cubicBezTo>
                <a:cubicBezTo>
                  <a:pt x="2425028" y="208340"/>
                  <a:pt x="2323223" y="253555"/>
                  <a:pt x="2217149" y="287950"/>
                </a:cubicBezTo>
                <a:cubicBezTo>
                  <a:pt x="1981889" y="367543"/>
                  <a:pt x="1756636" y="466508"/>
                  <a:pt x="1542585" y="590454"/>
                </a:cubicBezTo>
                <a:cubicBezTo>
                  <a:pt x="1408170" y="666101"/>
                  <a:pt x="1293638" y="770742"/>
                  <a:pt x="1168430" y="862020"/>
                </a:cubicBezTo>
                <a:cubicBezTo>
                  <a:pt x="1158008" y="868157"/>
                  <a:pt x="1146115" y="876564"/>
                  <a:pt x="1130881" y="887640"/>
                </a:cubicBezTo>
                <a:cubicBezTo>
                  <a:pt x="1131570" y="854252"/>
                  <a:pt x="1145877" y="829685"/>
                  <a:pt x="1168592" y="817011"/>
                </a:cubicBezTo>
                <a:cubicBezTo>
                  <a:pt x="1280692" y="755909"/>
                  <a:pt x="1370239" y="662473"/>
                  <a:pt x="1476602" y="592819"/>
                </a:cubicBezTo>
                <a:cubicBezTo>
                  <a:pt x="1818803" y="373055"/>
                  <a:pt x="2188604" y="227565"/>
                  <a:pt x="2591346" y="163030"/>
                </a:cubicBezTo>
                <a:cubicBezTo>
                  <a:pt x="2757919" y="137220"/>
                  <a:pt x="2923804" y="144799"/>
                  <a:pt x="3091031" y="140357"/>
                </a:cubicBezTo>
                <a:cubicBezTo>
                  <a:pt x="3304341" y="131937"/>
                  <a:pt x="3513894" y="151695"/>
                  <a:pt x="3716875" y="213921"/>
                </a:cubicBezTo>
                <a:cubicBezTo>
                  <a:pt x="3735705" y="219674"/>
                  <a:pt x="3755205" y="219420"/>
                  <a:pt x="3758928" y="245999"/>
                </a:cubicBezTo>
                <a:cubicBezTo>
                  <a:pt x="3758657" y="253879"/>
                  <a:pt x="3767336" y="257891"/>
                  <a:pt x="3775216" y="258163"/>
                </a:cubicBezTo>
                <a:cubicBezTo>
                  <a:pt x="3900483" y="286151"/>
                  <a:pt x="4022537" y="326558"/>
                  <a:pt x="4143920" y="372975"/>
                </a:cubicBezTo>
                <a:cubicBezTo>
                  <a:pt x="4146189" y="374445"/>
                  <a:pt x="4149930" y="373646"/>
                  <a:pt x="4155540" y="372448"/>
                </a:cubicBezTo>
                <a:cubicBezTo>
                  <a:pt x="4159698" y="346140"/>
                  <a:pt x="4150891" y="332378"/>
                  <a:pt x="4123382" y="322612"/>
                </a:cubicBezTo>
                <a:cubicBezTo>
                  <a:pt x="3936433" y="253051"/>
                  <a:pt x="3750556" y="179350"/>
                  <a:pt x="3554239" y="139165"/>
                </a:cubicBezTo>
                <a:cubicBezTo>
                  <a:pt x="3233454" y="74732"/>
                  <a:pt x="2911963" y="71067"/>
                  <a:pt x="2590565" y="131911"/>
                </a:cubicBezTo>
                <a:cubicBezTo>
                  <a:pt x="2410228" y="166529"/>
                  <a:pt x="2229893" y="201145"/>
                  <a:pt x="2058218" y="267154"/>
                </a:cubicBezTo>
                <a:cubicBezTo>
                  <a:pt x="1991819" y="295028"/>
                  <a:pt x="1918755" y="300860"/>
                  <a:pt x="1849558" y="315643"/>
                </a:cubicBezTo>
                <a:cubicBezTo>
                  <a:pt x="2067060" y="226157"/>
                  <a:pt x="2290027" y="153101"/>
                  <a:pt x="2520059" y="103956"/>
                </a:cubicBezTo>
                <a:cubicBezTo>
                  <a:pt x="2752360" y="56281"/>
                  <a:pt x="2984644" y="35986"/>
                  <a:pt x="3222250" y="49751"/>
                </a:cubicBezTo>
                <a:cubicBezTo>
                  <a:pt x="3009228" y="22912"/>
                  <a:pt x="2793377" y="37741"/>
                  <a:pt x="2580338" y="38281"/>
                </a:cubicBezTo>
                <a:cubicBezTo>
                  <a:pt x="2579539" y="34542"/>
                  <a:pt x="2580611" y="30401"/>
                  <a:pt x="2580211" y="28532"/>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53">
            <a:extLst>
              <a:ext uri="{FF2B5EF4-FFF2-40B4-BE49-F238E27FC236}">
                <a16:creationId xmlns:a16="http://schemas.microsoft.com/office/drawing/2014/main" id="{D5E38E2C-4950-4A6C-A9BF-CE204CFFDF1B}"/>
              </a:ext>
            </a:extLst>
          </p:cNvPr>
          <p:cNvSpPr/>
          <p:nvPr/>
        </p:nvSpPr>
        <p:spPr>
          <a:xfrm rot="5400000">
            <a:off x="9843021" y="2827865"/>
            <a:ext cx="1416562" cy="1452411"/>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8">
            <a:extLst>
              <a:ext uri="{FF2B5EF4-FFF2-40B4-BE49-F238E27FC236}">
                <a16:creationId xmlns:a16="http://schemas.microsoft.com/office/drawing/2014/main" id="{20D5AD57-D462-4BB9-AA18-7B18C535C1FA}"/>
              </a:ext>
            </a:extLst>
          </p:cNvPr>
          <p:cNvGrpSpPr/>
          <p:nvPr/>
        </p:nvGrpSpPr>
        <p:grpSpPr>
          <a:xfrm>
            <a:off x="5820470" y="3957782"/>
            <a:ext cx="4231316" cy="1740891"/>
            <a:chOff x="7149737" y="1593671"/>
            <a:chExt cx="8656129" cy="3561393"/>
          </a:xfrm>
          <a:solidFill>
            <a:schemeClr val="bg1"/>
          </a:solidFill>
        </p:grpSpPr>
        <p:sp>
          <p:nvSpPr>
            <p:cNvPr id="10" name="자유형: 도형 9">
              <a:extLst>
                <a:ext uri="{FF2B5EF4-FFF2-40B4-BE49-F238E27FC236}">
                  <a16:creationId xmlns:a16="http://schemas.microsoft.com/office/drawing/2014/main" id="{2091C05F-794A-4F3C-8943-DA69DB3EBF2B}"/>
                </a:ext>
              </a:extLst>
            </p:cNvPr>
            <p:cNvSpPr/>
            <p:nvPr/>
          </p:nvSpPr>
          <p:spPr>
            <a:xfrm>
              <a:off x="7184572" y="1593671"/>
              <a:ext cx="8299268" cy="3254855"/>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8" h="3254855">
                  <a:moveTo>
                    <a:pt x="8299268" y="209005"/>
                  </a:moveTo>
                  <a:cubicBezTo>
                    <a:pt x="7437119" y="918753"/>
                    <a:pt x="5206274" y="2522580"/>
                    <a:pt x="3692434" y="2969621"/>
                  </a:cubicBezTo>
                  <a:cubicBezTo>
                    <a:pt x="1490618" y="3564706"/>
                    <a:pt x="268514" y="3188789"/>
                    <a:pt x="0" y="2211977"/>
                  </a:cubicBezTo>
                  <a:cubicBezTo>
                    <a:pt x="410754" y="3194594"/>
                    <a:pt x="1876697" y="3268615"/>
                    <a:pt x="3579222" y="2786741"/>
                  </a:cubicBezTo>
                  <a:cubicBezTo>
                    <a:pt x="5124994" y="2270032"/>
                    <a:pt x="7254240" y="667657"/>
                    <a:pt x="8125097" y="0"/>
                  </a:cubicBezTo>
                  <a:lnTo>
                    <a:pt x="8299268" y="2090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자유형: 도형 10">
              <a:extLst>
                <a:ext uri="{FF2B5EF4-FFF2-40B4-BE49-F238E27FC236}">
                  <a16:creationId xmlns:a16="http://schemas.microsoft.com/office/drawing/2014/main" id="{8B372B62-C482-4EA9-9DC6-3FD386A71E7D}"/>
                </a:ext>
              </a:extLst>
            </p:cNvPr>
            <p:cNvSpPr/>
            <p:nvPr/>
          </p:nvSpPr>
          <p:spPr>
            <a:xfrm>
              <a:off x="7149737" y="2033664"/>
              <a:ext cx="8656129" cy="3121400"/>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 name="connsiteX0" fmla="*/ 8332666 w 8332666"/>
                <a:gd name="connsiteY0" fmla="*/ 209005 h 3190835"/>
                <a:gd name="connsiteX1" fmla="*/ 3725832 w 8332666"/>
                <a:gd name="connsiteY1" fmla="*/ 2969621 h 3190835"/>
                <a:gd name="connsiteX2" fmla="*/ 0 w 8332666"/>
                <a:gd name="connsiteY2" fmla="*/ 1898469 h 3190835"/>
                <a:gd name="connsiteX3" fmla="*/ 3612620 w 8332666"/>
                <a:gd name="connsiteY3" fmla="*/ 2786741 h 3190835"/>
                <a:gd name="connsiteX4" fmla="*/ 8158495 w 8332666"/>
                <a:gd name="connsiteY4" fmla="*/ 0 h 3190835"/>
                <a:gd name="connsiteX5" fmla="*/ 8332666 w 8332666"/>
                <a:gd name="connsiteY5" fmla="*/ 209005 h 3190835"/>
                <a:gd name="connsiteX0" fmla="*/ 8332666 w 8332666"/>
                <a:gd name="connsiteY0" fmla="*/ 209005 h 3190835"/>
                <a:gd name="connsiteX1" fmla="*/ 3725832 w 8332666"/>
                <a:gd name="connsiteY1" fmla="*/ 2969621 h 3190835"/>
                <a:gd name="connsiteX2" fmla="*/ 0 w 8332666"/>
                <a:gd name="connsiteY2" fmla="*/ 1898469 h 3190835"/>
                <a:gd name="connsiteX3" fmla="*/ 3696116 w 8332666"/>
                <a:gd name="connsiteY3" fmla="*/ 2708364 h 3190835"/>
                <a:gd name="connsiteX4" fmla="*/ 8158495 w 8332666"/>
                <a:gd name="connsiteY4" fmla="*/ 0 h 3190835"/>
                <a:gd name="connsiteX5" fmla="*/ 8332666 w 8332666"/>
                <a:gd name="connsiteY5" fmla="*/ 209005 h 3190835"/>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33171"/>
                <a:gd name="connsiteX1" fmla="*/ 3767580 w 8332666"/>
                <a:gd name="connsiteY1" fmla="*/ 2899953 h 3133171"/>
                <a:gd name="connsiteX2" fmla="*/ 0 w 8332666"/>
                <a:gd name="connsiteY2" fmla="*/ 1898469 h 3133171"/>
                <a:gd name="connsiteX3" fmla="*/ 3696116 w 8332666"/>
                <a:gd name="connsiteY3" fmla="*/ 2708364 h 3133171"/>
                <a:gd name="connsiteX4" fmla="*/ 8158495 w 8332666"/>
                <a:gd name="connsiteY4" fmla="*/ 0 h 3133171"/>
                <a:gd name="connsiteX5" fmla="*/ 8332666 w 8332666"/>
                <a:gd name="connsiteY5" fmla="*/ 209005 h 3133171"/>
                <a:gd name="connsiteX0" fmla="*/ 8332666 w 8332666"/>
                <a:gd name="connsiteY0" fmla="*/ 209005 h 3133171"/>
                <a:gd name="connsiteX1" fmla="*/ 3767580 w 8332666"/>
                <a:gd name="connsiteY1" fmla="*/ 2899953 h 3133171"/>
                <a:gd name="connsiteX2" fmla="*/ 0 w 8332666"/>
                <a:gd name="connsiteY2" fmla="*/ 1898469 h 3133171"/>
                <a:gd name="connsiteX3" fmla="*/ 3662717 w 8332666"/>
                <a:gd name="connsiteY3" fmla="*/ 2699655 h 3133171"/>
                <a:gd name="connsiteX4" fmla="*/ 8158495 w 8332666"/>
                <a:gd name="connsiteY4" fmla="*/ 0 h 3133171"/>
                <a:gd name="connsiteX5" fmla="*/ 8332666 w 8332666"/>
                <a:gd name="connsiteY5" fmla="*/ 209005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21895"/>
                <a:gd name="connsiteX1" fmla="*/ 3767580 w 8299267"/>
                <a:gd name="connsiteY1" fmla="*/ 2899953 h 3121895"/>
                <a:gd name="connsiteX2" fmla="*/ 0 w 8299267"/>
                <a:gd name="connsiteY2" fmla="*/ 1898469 h 3121895"/>
                <a:gd name="connsiteX3" fmla="*/ 3662717 w 8299267"/>
                <a:gd name="connsiteY3" fmla="*/ 2699655 h 3121895"/>
                <a:gd name="connsiteX4" fmla="*/ 8158495 w 8299267"/>
                <a:gd name="connsiteY4" fmla="*/ 0 h 3121895"/>
                <a:gd name="connsiteX5" fmla="*/ 8299267 w 8299267"/>
                <a:gd name="connsiteY5" fmla="*/ 235130 h 3121895"/>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1400"/>
                <a:gd name="connsiteX1" fmla="*/ 3767580 w 8299267"/>
                <a:gd name="connsiteY1" fmla="*/ 2899953 h 3121400"/>
                <a:gd name="connsiteX2" fmla="*/ 0 w 8299267"/>
                <a:gd name="connsiteY2" fmla="*/ 1898469 h 3121400"/>
                <a:gd name="connsiteX3" fmla="*/ 3662717 w 8299267"/>
                <a:gd name="connsiteY3" fmla="*/ 2699655 h 3121400"/>
                <a:gd name="connsiteX4" fmla="*/ 8158495 w 8299267"/>
                <a:gd name="connsiteY4" fmla="*/ 0 h 3121400"/>
                <a:gd name="connsiteX5" fmla="*/ 8299267 w 8299267"/>
                <a:gd name="connsiteY5" fmla="*/ 235130 h 3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7" h="3121400">
                  <a:moveTo>
                    <a:pt x="8299267" y="235130"/>
                  </a:moveTo>
                  <a:cubicBezTo>
                    <a:pt x="7044692" y="1319346"/>
                    <a:pt x="5281420" y="2452912"/>
                    <a:pt x="3767580" y="2899953"/>
                  </a:cubicBezTo>
                  <a:cubicBezTo>
                    <a:pt x="1766154" y="3451495"/>
                    <a:pt x="260165" y="2918823"/>
                    <a:pt x="0" y="1898469"/>
                  </a:cubicBezTo>
                  <a:cubicBezTo>
                    <a:pt x="302210" y="2863669"/>
                    <a:pt x="1960192" y="3181529"/>
                    <a:pt x="3662717" y="2699655"/>
                  </a:cubicBezTo>
                  <a:cubicBezTo>
                    <a:pt x="5208489" y="2182946"/>
                    <a:pt x="7028803" y="989874"/>
                    <a:pt x="8158495" y="0"/>
                  </a:cubicBezTo>
                  <a:lnTo>
                    <a:pt x="8299267" y="2351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4" name="Group 17">
            <a:extLst>
              <a:ext uri="{FF2B5EF4-FFF2-40B4-BE49-F238E27FC236}">
                <a16:creationId xmlns:a16="http://schemas.microsoft.com/office/drawing/2014/main" id="{5B32A7E5-9758-48EE-99EE-CF28DDC34585}"/>
              </a:ext>
            </a:extLst>
          </p:cNvPr>
          <p:cNvGrpSpPr/>
          <p:nvPr/>
        </p:nvGrpSpPr>
        <p:grpSpPr>
          <a:xfrm>
            <a:off x="1622146" y="1498955"/>
            <a:ext cx="3723178" cy="687214"/>
            <a:chOff x="-475010" y="1114177"/>
            <a:chExt cx="4241713" cy="687214"/>
          </a:xfrm>
        </p:grpSpPr>
        <p:sp>
          <p:nvSpPr>
            <p:cNvPr id="25" name="TextBox 24">
              <a:extLst>
                <a:ext uri="{FF2B5EF4-FFF2-40B4-BE49-F238E27FC236}">
                  <a16:creationId xmlns:a16="http://schemas.microsoft.com/office/drawing/2014/main" id="{50C81C89-EF5F-430D-8D6E-A095E0714143}"/>
                </a:ext>
              </a:extLst>
            </p:cNvPr>
            <p:cNvSpPr txBox="1"/>
            <p:nvPr/>
          </p:nvSpPr>
          <p:spPr>
            <a:xfrm>
              <a:off x="-475010" y="1114177"/>
              <a:ext cx="4241713"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26" name="TextBox 25">
              <a:extLst>
                <a:ext uri="{FF2B5EF4-FFF2-40B4-BE49-F238E27FC236}">
                  <a16:creationId xmlns:a16="http://schemas.microsoft.com/office/drawing/2014/main" id="{559FB924-65C0-49E9-8D9D-8A3720824EB0}"/>
                </a:ext>
              </a:extLst>
            </p:cNvPr>
            <p:cNvSpPr txBox="1"/>
            <p:nvPr/>
          </p:nvSpPr>
          <p:spPr>
            <a:xfrm>
              <a:off x="-460977" y="1339726"/>
              <a:ext cx="4226290" cy="461665"/>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a:t>
              </a:r>
            </a:p>
          </p:txBody>
        </p:sp>
      </p:grpSp>
      <p:grpSp>
        <p:nvGrpSpPr>
          <p:cNvPr id="27" name="Group 20">
            <a:extLst>
              <a:ext uri="{FF2B5EF4-FFF2-40B4-BE49-F238E27FC236}">
                <a16:creationId xmlns:a16="http://schemas.microsoft.com/office/drawing/2014/main" id="{EA139F8E-B99F-4E69-B15B-6123C629131E}"/>
              </a:ext>
            </a:extLst>
          </p:cNvPr>
          <p:cNvGrpSpPr/>
          <p:nvPr/>
        </p:nvGrpSpPr>
        <p:grpSpPr>
          <a:xfrm>
            <a:off x="490131" y="3390445"/>
            <a:ext cx="3514966" cy="687214"/>
            <a:chOff x="-475010" y="1114177"/>
            <a:chExt cx="3585914" cy="687214"/>
          </a:xfrm>
        </p:grpSpPr>
        <p:sp>
          <p:nvSpPr>
            <p:cNvPr id="28" name="TextBox 27">
              <a:extLst>
                <a:ext uri="{FF2B5EF4-FFF2-40B4-BE49-F238E27FC236}">
                  <a16:creationId xmlns:a16="http://schemas.microsoft.com/office/drawing/2014/main" id="{03EAD080-DCA0-40E4-872C-74B9312201BF}"/>
                </a:ext>
              </a:extLst>
            </p:cNvPr>
            <p:cNvSpPr txBox="1"/>
            <p:nvPr/>
          </p:nvSpPr>
          <p:spPr>
            <a:xfrm>
              <a:off x="-475010" y="1114177"/>
              <a:ext cx="3584915"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29" name="TextBox 28">
              <a:extLst>
                <a:ext uri="{FF2B5EF4-FFF2-40B4-BE49-F238E27FC236}">
                  <a16:creationId xmlns:a16="http://schemas.microsoft.com/office/drawing/2014/main" id="{A7C42D1B-2D39-4061-B8AF-B7459448DB40}"/>
                </a:ext>
              </a:extLst>
            </p:cNvPr>
            <p:cNvSpPr txBox="1"/>
            <p:nvPr/>
          </p:nvSpPr>
          <p:spPr>
            <a:xfrm>
              <a:off x="-460977" y="1339726"/>
              <a:ext cx="3571881" cy="461665"/>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a:t>
              </a:r>
            </a:p>
          </p:txBody>
        </p:sp>
      </p:grpSp>
      <p:grpSp>
        <p:nvGrpSpPr>
          <p:cNvPr id="30" name="Group 23">
            <a:extLst>
              <a:ext uri="{FF2B5EF4-FFF2-40B4-BE49-F238E27FC236}">
                <a16:creationId xmlns:a16="http://schemas.microsoft.com/office/drawing/2014/main" id="{ECCD59D1-7BC4-4CCF-8D20-5745A7FAE764}"/>
              </a:ext>
            </a:extLst>
          </p:cNvPr>
          <p:cNvGrpSpPr/>
          <p:nvPr/>
        </p:nvGrpSpPr>
        <p:grpSpPr>
          <a:xfrm>
            <a:off x="1063396" y="4336189"/>
            <a:ext cx="3513988" cy="687214"/>
            <a:chOff x="-475010" y="1114177"/>
            <a:chExt cx="4241713" cy="687214"/>
          </a:xfrm>
        </p:grpSpPr>
        <p:sp>
          <p:nvSpPr>
            <p:cNvPr id="31" name="TextBox 30">
              <a:extLst>
                <a:ext uri="{FF2B5EF4-FFF2-40B4-BE49-F238E27FC236}">
                  <a16:creationId xmlns:a16="http://schemas.microsoft.com/office/drawing/2014/main" id="{78F8B723-CC36-4119-A2B6-07907326456C}"/>
                </a:ext>
              </a:extLst>
            </p:cNvPr>
            <p:cNvSpPr txBox="1"/>
            <p:nvPr/>
          </p:nvSpPr>
          <p:spPr>
            <a:xfrm>
              <a:off x="-475010" y="1114177"/>
              <a:ext cx="4241713"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32" name="TextBox 31">
              <a:extLst>
                <a:ext uri="{FF2B5EF4-FFF2-40B4-BE49-F238E27FC236}">
                  <a16:creationId xmlns:a16="http://schemas.microsoft.com/office/drawing/2014/main" id="{597AA790-2A85-479B-A543-9135035CFCC8}"/>
                </a:ext>
              </a:extLst>
            </p:cNvPr>
            <p:cNvSpPr txBox="1"/>
            <p:nvPr/>
          </p:nvSpPr>
          <p:spPr>
            <a:xfrm>
              <a:off x="-460977" y="1339726"/>
              <a:ext cx="4226290" cy="461665"/>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a:t>
              </a:r>
            </a:p>
          </p:txBody>
        </p:sp>
      </p:grpSp>
      <p:grpSp>
        <p:nvGrpSpPr>
          <p:cNvPr id="33" name="Group 26">
            <a:extLst>
              <a:ext uri="{FF2B5EF4-FFF2-40B4-BE49-F238E27FC236}">
                <a16:creationId xmlns:a16="http://schemas.microsoft.com/office/drawing/2014/main" id="{BB53D152-328E-442C-97A0-B9C7348711E3}"/>
              </a:ext>
            </a:extLst>
          </p:cNvPr>
          <p:cNvGrpSpPr/>
          <p:nvPr/>
        </p:nvGrpSpPr>
        <p:grpSpPr>
          <a:xfrm>
            <a:off x="1635683" y="5281934"/>
            <a:ext cx="3709641" cy="687214"/>
            <a:chOff x="-475010" y="1114177"/>
            <a:chExt cx="4241713" cy="687214"/>
          </a:xfrm>
        </p:grpSpPr>
        <p:sp>
          <p:nvSpPr>
            <p:cNvPr id="34" name="TextBox 33">
              <a:extLst>
                <a:ext uri="{FF2B5EF4-FFF2-40B4-BE49-F238E27FC236}">
                  <a16:creationId xmlns:a16="http://schemas.microsoft.com/office/drawing/2014/main" id="{7DABAD21-625D-4961-B988-97163838ECEC}"/>
                </a:ext>
              </a:extLst>
            </p:cNvPr>
            <p:cNvSpPr txBox="1"/>
            <p:nvPr/>
          </p:nvSpPr>
          <p:spPr>
            <a:xfrm>
              <a:off x="-475010" y="1114177"/>
              <a:ext cx="4241713"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35" name="TextBox 34">
              <a:extLst>
                <a:ext uri="{FF2B5EF4-FFF2-40B4-BE49-F238E27FC236}">
                  <a16:creationId xmlns:a16="http://schemas.microsoft.com/office/drawing/2014/main" id="{F21875E2-1043-4752-A379-30720D947C58}"/>
                </a:ext>
              </a:extLst>
            </p:cNvPr>
            <p:cNvSpPr txBox="1"/>
            <p:nvPr/>
          </p:nvSpPr>
          <p:spPr>
            <a:xfrm>
              <a:off x="-460977" y="1339726"/>
              <a:ext cx="4226290" cy="461665"/>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a:t>
              </a:r>
            </a:p>
          </p:txBody>
        </p:sp>
      </p:grpSp>
      <p:grpSp>
        <p:nvGrpSpPr>
          <p:cNvPr id="36" name="Group 20">
            <a:extLst>
              <a:ext uri="{FF2B5EF4-FFF2-40B4-BE49-F238E27FC236}">
                <a16:creationId xmlns:a16="http://schemas.microsoft.com/office/drawing/2014/main" id="{0B73A458-D0F4-4692-B88E-9F51BC14E663}"/>
              </a:ext>
            </a:extLst>
          </p:cNvPr>
          <p:cNvGrpSpPr/>
          <p:nvPr/>
        </p:nvGrpSpPr>
        <p:grpSpPr>
          <a:xfrm>
            <a:off x="1056138" y="2444700"/>
            <a:ext cx="3514966" cy="687214"/>
            <a:chOff x="-475010" y="1114177"/>
            <a:chExt cx="3585914" cy="687214"/>
          </a:xfrm>
        </p:grpSpPr>
        <p:sp>
          <p:nvSpPr>
            <p:cNvPr id="37" name="TextBox 36">
              <a:extLst>
                <a:ext uri="{FF2B5EF4-FFF2-40B4-BE49-F238E27FC236}">
                  <a16:creationId xmlns:a16="http://schemas.microsoft.com/office/drawing/2014/main" id="{7B5E1110-C52A-4B51-B550-38AC5D09400B}"/>
                </a:ext>
              </a:extLst>
            </p:cNvPr>
            <p:cNvSpPr txBox="1"/>
            <p:nvPr/>
          </p:nvSpPr>
          <p:spPr>
            <a:xfrm>
              <a:off x="-475010" y="1114177"/>
              <a:ext cx="3584915" cy="307777"/>
            </a:xfrm>
            <a:prstGeom prst="rect">
              <a:avLst/>
            </a:prstGeom>
            <a:noFill/>
          </p:spPr>
          <p:txBody>
            <a:bodyPr wrap="square" rtlCol="0" anchor="ctr">
              <a:spAutoFit/>
            </a:bodyPr>
            <a:lstStyle/>
            <a:p>
              <a:pPr algn="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38" name="TextBox 37">
              <a:extLst>
                <a:ext uri="{FF2B5EF4-FFF2-40B4-BE49-F238E27FC236}">
                  <a16:creationId xmlns:a16="http://schemas.microsoft.com/office/drawing/2014/main" id="{7AB83FE6-C775-477E-824E-03DD3BE0A1C2}"/>
                </a:ext>
              </a:extLst>
            </p:cNvPr>
            <p:cNvSpPr txBox="1"/>
            <p:nvPr/>
          </p:nvSpPr>
          <p:spPr>
            <a:xfrm>
              <a:off x="-460977" y="1339726"/>
              <a:ext cx="3571881" cy="461665"/>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a:t>
              </a:r>
            </a:p>
          </p:txBody>
        </p:sp>
      </p:grpSp>
    </p:spTree>
    <p:extLst>
      <p:ext uri="{BB962C8B-B14F-4D97-AF65-F5344CB8AC3E}">
        <p14:creationId xmlns:p14="http://schemas.microsoft.com/office/powerpoint/2010/main" val="4931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3" name="Group 13">
            <a:extLst>
              <a:ext uri="{FF2B5EF4-FFF2-40B4-BE49-F238E27FC236}">
                <a16:creationId xmlns:a16="http://schemas.microsoft.com/office/drawing/2014/main" id="{D369C3D4-0904-4C4C-8D9C-106CA4BC7DBE}"/>
              </a:ext>
            </a:extLst>
          </p:cNvPr>
          <p:cNvGrpSpPr/>
          <p:nvPr/>
        </p:nvGrpSpPr>
        <p:grpSpPr>
          <a:xfrm>
            <a:off x="1011884" y="2916003"/>
            <a:ext cx="10161887" cy="2286000"/>
            <a:chOff x="676760" y="2727176"/>
            <a:chExt cx="7884144" cy="2286000"/>
          </a:xfrm>
        </p:grpSpPr>
        <p:sp>
          <p:nvSpPr>
            <p:cNvPr id="4" name="Freeform 2">
              <a:extLst>
                <a:ext uri="{FF2B5EF4-FFF2-40B4-BE49-F238E27FC236}">
                  <a16:creationId xmlns:a16="http://schemas.microsoft.com/office/drawing/2014/main" id="{3BEF4E7A-2080-4DC1-926A-758D89A45450}"/>
                </a:ext>
              </a:extLst>
            </p:cNvPr>
            <p:cNvSpPr/>
            <p:nvPr/>
          </p:nvSpPr>
          <p:spPr>
            <a:xfrm>
              <a:off x="676760" y="4436233"/>
              <a:ext cx="1787568" cy="576943"/>
            </a:xfrm>
            <a:custGeom>
              <a:avLst/>
              <a:gdLst>
                <a:gd name="connsiteX0" fmla="*/ 0 w 1469571"/>
                <a:gd name="connsiteY0" fmla="*/ 576943 h 576943"/>
                <a:gd name="connsiteX1" fmla="*/ 1469571 w 1469571"/>
                <a:gd name="connsiteY1" fmla="*/ 576943 h 576943"/>
                <a:gd name="connsiteX2" fmla="*/ 1469571 w 1469571"/>
                <a:gd name="connsiteY2" fmla="*/ 0 h 576943"/>
                <a:gd name="connsiteX0" fmla="*/ 0 w 1992085"/>
                <a:gd name="connsiteY0" fmla="*/ 576943 h 576943"/>
                <a:gd name="connsiteX1" fmla="*/ 1992085 w 1992085"/>
                <a:gd name="connsiteY1" fmla="*/ 576943 h 576943"/>
                <a:gd name="connsiteX2" fmla="*/ 1992085 w 1992085"/>
                <a:gd name="connsiteY2" fmla="*/ 0 h 576943"/>
              </a:gdLst>
              <a:ahLst/>
              <a:cxnLst>
                <a:cxn ang="0">
                  <a:pos x="connsiteX0" y="connsiteY0"/>
                </a:cxn>
                <a:cxn ang="0">
                  <a:pos x="connsiteX1" y="connsiteY1"/>
                </a:cxn>
                <a:cxn ang="0">
                  <a:pos x="connsiteX2" y="connsiteY2"/>
                </a:cxn>
              </a:cxnLst>
              <a:rect l="l" t="t" r="r" b="b"/>
              <a:pathLst>
                <a:path w="1992085" h="576943">
                  <a:moveTo>
                    <a:pt x="0" y="576943"/>
                  </a:moveTo>
                  <a:lnTo>
                    <a:pt x="1992085" y="576943"/>
                  </a:lnTo>
                  <a:lnTo>
                    <a:pt x="1992085"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 name="Freeform 3">
              <a:extLst>
                <a:ext uri="{FF2B5EF4-FFF2-40B4-BE49-F238E27FC236}">
                  <a16:creationId xmlns:a16="http://schemas.microsoft.com/office/drawing/2014/main" id="{280B5623-0C19-44F2-9550-43A65766BDA0}"/>
                </a:ext>
              </a:extLst>
            </p:cNvPr>
            <p:cNvSpPr/>
            <p:nvPr/>
          </p:nvSpPr>
          <p:spPr>
            <a:xfrm>
              <a:off x="2459969" y="3881062"/>
              <a:ext cx="1469571"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Freeform 4">
              <a:extLst>
                <a:ext uri="{FF2B5EF4-FFF2-40B4-BE49-F238E27FC236}">
                  <a16:creationId xmlns:a16="http://schemas.microsoft.com/office/drawing/2014/main" id="{7A3ED28A-6C60-408A-BB75-A0E603BCF0B9}"/>
                </a:ext>
              </a:extLst>
            </p:cNvPr>
            <p:cNvSpPr/>
            <p:nvPr/>
          </p:nvSpPr>
          <p:spPr>
            <a:xfrm>
              <a:off x="3897764" y="3304119"/>
              <a:ext cx="1469571"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 name="Freeform 5">
              <a:extLst>
                <a:ext uri="{FF2B5EF4-FFF2-40B4-BE49-F238E27FC236}">
                  <a16:creationId xmlns:a16="http://schemas.microsoft.com/office/drawing/2014/main" id="{6E7D077D-1D20-405E-A2D2-AE3A6304BBD9}"/>
                </a:ext>
              </a:extLst>
            </p:cNvPr>
            <p:cNvSpPr/>
            <p:nvPr/>
          </p:nvSpPr>
          <p:spPr>
            <a:xfrm>
              <a:off x="5334677" y="2727176"/>
              <a:ext cx="1469571"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8" name="Straight Connector 9">
              <a:extLst>
                <a:ext uri="{FF2B5EF4-FFF2-40B4-BE49-F238E27FC236}">
                  <a16:creationId xmlns:a16="http://schemas.microsoft.com/office/drawing/2014/main" id="{E9C97EA4-70F4-44DC-937D-DC8F866CEA2D}"/>
                </a:ext>
              </a:extLst>
            </p:cNvPr>
            <p:cNvCxnSpPr/>
            <p:nvPr/>
          </p:nvCxnSpPr>
          <p:spPr>
            <a:xfrm>
              <a:off x="6773145" y="2727176"/>
              <a:ext cx="1787759"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9" name="Oval 14">
            <a:extLst>
              <a:ext uri="{FF2B5EF4-FFF2-40B4-BE49-F238E27FC236}">
                <a16:creationId xmlns:a16="http://schemas.microsoft.com/office/drawing/2014/main" id="{9D9BE7A7-E45D-49EE-819F-2E323A2356CA}"/>
              </a:ext>
            </a:extLst>
          </p:cNvPr>
          <p:cNvSpPr/>
          <p:nvPr/>
        </p:nvSpPr>
        <p:spPr>
          <a:xfrm rot="18900000">
            <a:off x="1919879" y="4877747"/>
            <a:ext cx="626740" cy="626740"/>
          </a:xfrm>
          <a:prstGeom prst="teardrop">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Oval 15">
            <a:extLst>
              <a:ext uri="{FF2B5EF4-FFF2-40B4-BE49-F238E27FC236}">
                <a16:creationId xmlns:a16="http://schemas.microsoft.com/office/drawing/2014/main" id="{9C3EA826-7874-4969-A7B0-9061C834E705}"/>
              </a:ext>
            </a:extLst>
          </p:cNvPr>
          <p:cNvSpPr/>
          <p:nvPr/>
        </p:nvSpPr>
        <p:spPr>
          <a:xfrm rot="18900000">
            <a:off x="3854746" y="4307509"/>
            <a:ext cx="626740" cy="626740"/>
          </a:xfrm>
          <a:prstGeom prst="teardrop">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Oval 16">
            <a:extLst>
              <a:ext uri="{FF2B5EF4-FFF2-40B4-BE49-F238E27FC236}">
                <a16:creationId xmlns:a16="http://schemas.microsoft.com/office/drawing/2014/main" id="{33223CAC-F74A-4AB7-BCDF-A0A9940847B8}"/>
              </a:ext>
            </a:extLst>
          </p:cNvPr>
          <p:cNvSpPr/>
          <p:nvPr/>
        </p:nvSpPr>
        <p:spPr>
          <a:xfrm rot="18900000">
            <a:off x="5782630" y="3737272"/>
            <a:ext cx="626740" cy="626740"/>
          </a:xfrm>
          <a:prstGeom prst="teardrop">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Oval 17">
            <a:extLst>
              <a:ext uri="{FF2B5EF4-FFF2-40B4-BE49-F238E27FC236}">
                <a16:creationId xmlns:a16="http://schemas.microsoft.com/office/drawing/2014/main" id="{75118661-F21B-4498-9A66-663AF4949ED2}"/>
              </a:ext>
            </a:extLst>
          </p:cNvPr>
          <p:cNvSpPr/>
          <p:nvPr/>
        </p:nvSpPr>
        <p:spPr>
          <a:xfrm rot="8100000">
            <a:off x="7735119" y="3167035"/>
            <a:ext cx="626740" cy="626740"/>
          </a:xfrm>
          <a:prstGeom prst="teardrop">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Oval 18">
            <a:extLst>
              <a:ext uri="{FF2B5EF4-FFF2-40B4-BE49-F238E27FC236}">
                <a16:creationId xmlns:a16="http://schemas.microsoft.com/office/drawing/2014/main" id="{A5478C9C-1039-4E54-836A-B82EDA711438}"/>
              </a:ext>
            </a:extLst>
          </p:cNvPr>
          <p:cNvSpPr/>
          <p:nvPr/>
        </p:nvSpPr>
        <p:spPr>
          <a:xfrm rot="8100000">
            <a:off x="9661685" y="2596798"/>
            <a:ext cx="626740" cy="626740"/>
          </a:xfrm>
          <a:prstGeom prst="teardrop">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Group 22">
            <a:extLst>
              <a:ext uri="{FF2B5EF4-FFF2-40B4-BE49-F238E27FC236}">
                <a16:creationId xmlns:a16="http://schemas.microsoft.com/office/drawing/2014/main" id="{EAC9E2EC-F9D4-4DC1-8AAE-445B1CC33937}"/>
              </a:ext>
            </a:extLst>
          </p:cNvPr>
          <p:cNvGrpSpPr/>
          <p:nvPr/>
        </p:nvGrpSpPr>
        <p:grpSpPr>
          <a:xfrm>
            <a:off x="2151608" y="4008227"/>
            <a:ext cx="155342" cy="630290"/>
            <a:chOff x="1408027" y="3273555"/>
            <a:chExt cx="155342" cy="630290"/>
          </a:xfrm>
          <a:solidFill>
            <a:schemeClr val="accent6"/>
          </a:solidFill>
        </p:grpSpPr>
        <p:sp>
          <p:nvSpPr>
            <p:cNvPr id="15" name="Oval 19">
              <a:extLst>
                <a:ext uri="{FF2B5EF4-FFF2-40B4-BE49-F238E27FC236}">
                  <a16:creationId xmlns:a16="http://schemas.microsoft.com/office/drawing/2014/main" id="{F8A24FA6-5F39-47CD-B388-F84BE56BF668}"/>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Oval 20">
              <a:extLst>
                <a:ext uri="{FF2B5EF4-FFF2-40B4-BE49-F238E27FC236}">
                  <a16:creationId xmlns:a16="http://schemas.microsoft.com/office/drawing/2014/main" id="{DF75B77A-7C95-45E9-A550-45D841E8773F}"/>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20453741-DED2-4AB1-BFFB-206D5B0806C2}"/>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8" name="Group 23">
            <a:extLst>
              <a:ext uri="{FF2B5EF4-FFF2-40B4-BE49-F238E27FC236}">
                <a16:creationId xmlns:a16="http://schemas.microsoft.com/office/drawing/2014/main" id="{467056CC-0E3A-40EC-BD5A-9129E1D09229}"/>
              </a:ext>
            </a:extLst>
          </p:cNvPr>
          <p:cNvGrpSpPr/>
          <p:nvPr/>
        </p:nvGrpSpPr>
        <p:grpSpPr>
          <a:xfrm>
            <a:off x="4090445" y="3477380"/>
            <a:ext cx="155342" cy="630290"/>
            <a:chOff x="1408027" y="3273555"/>
            <a:chExt cx="155342" cy="630290"/>
          </a:xfrm>
          <a:solidFill>
            <a:schemeClr val="accent1"/>
          </a:solidFill>
        </p:grpSpPr>
        <p:sp>
          <p:nvSpPr>
            <p:cNvPr id="19" name="Oval 24">
              <a:extLst>
                <a:ext uri="{FF2B5EF4-FFF2-40B4-BE49-F238E27FC236}">
                  <a16:creationId xmlns:a16="http://schemas.microsoft.com/office/drawing/2014/main" id="{4BF9F182-2E80-4F9E-90B7-F4BD4A42F6DE}"/>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Oval 25">
              <a:extLst>
                <a:ext uri="{FF2B5EF4-FFF2-40B4-BE49-F238E27FC236}">
                  <a16:creationId xmlns:a16="http://schemas.microsoft.com/office/drawing/2014/main" id="{CE676EBB-E7CB-4D48-9E27-C0AD8796C6A9}"/>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val 26">
              <a:extLst>
                <a:ext uri="{FF2B5EF4-FFF2-40B4-BE49-F238E27FC236}">
                  <a16:creationId xmlns:a16="http://schemas.microsoft.com/office/drawing/2014/main" id="{97773F26-9488-48D4-BBD6-F3B4EA669206}"/>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2" name="Group 27">
            <a:extLst>
              <a:ext uri="{FF2B5EF4-FFF2-40B4-BE49-F238E27FC236}">
                <a16:creationId xmlns:a16="http://schemas.microsoft.com/office/drawing/2014/main" id="{E10F4D41-1F7C-4DD2-9ACA-9917094CD747}"/>
              </a:ext>
            </a:extLst>
          </p:cNvPr>
          <p:cNvGrpSpPr/>
          <p:nvPr/>
        </p:nvGrpSpPr>
        <p:grpSpPr>
          <a:xfrm>
            <a:off x="6018329" y="2906539"/>
            <a:ext cx="155342" cy="630290"/>
            <a:chOff x="1408027" y="3273555"/>
            <a:chExt cx="155342" cy="630290"/>
          </a:xfrm>
          <a:solidFill>
            <a:schemeClr val="accent2"/>
          </a:solidFill>
        </p:grpSpPr>
        <p:sp>
          <p:nvSpPr>
            <p:cNvPr id="23" name="Oval 28">
              <a:extLst>
                <a:ext uri="{FF2B5EF4-FFF2-40B4-BE49-F238E27FC236}">
                  <a16:creationId xmlns:a16="http://schemas.microsoft.com/office/drawing/2014/main" id="{D63B8E05-9C59-4301-BA72-3B2539231B34}"/>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Oval 29">
              <a:extLst>
                <a:ext uri="{FF2B5EF4-FFF2-40B4-BE49-F238E27FC236}">
                  <a16:creationId xmlns:a16="http://schemas.microsoft.com/office/drawing/2014/main" id="{8E3BB13B-DD84-4220-ACBB-5921A723C16D}"/>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val 30">
              <a:extLst>
                <a:ext uri="{FF2B5EF4-FFF2-40B4-BE49-F238E27FC236}">
                  <a16:creationId xmlns:a16="http://schemas.microsoft.com/office/drawing/2014/main" id="{4F1F9EB0-812C-4437-9912-86B6E38D4139}"/>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6" name="Group 31">
            <a:extLst>
              <a:ext uri="{FF2B5EF4-FFF2-40B4-BE49-F238E27FC236}">
                <a16:creationId xmlns:a16="http://schemas.microsoft.com/office/drawing/2014/main" id="{8B5B3691-39BC-4121-B33B-5D3229D08098}"/>
              </a:ext>
            </a:extLst>
          </p:cNvPr>
          <p:cNvGrpSpPr/>
          <p:nvPr/>
        </p:nvGrpSpPr>
        <p:grpSpPr>
          <a:xfrm>
            <a:off x="7970818" y="4016314"/>
            <a:ext cx="155342" cy="630290"/>
            <a:chOff x="1408027" y="3273555"/>
            <a:chExt cx="155342" cy="630290"/>
          </a:xfrm>
          <a:solidFill>
            <a:schemeClr val="accent3"/>
          </a:solidFill>
        </p:grpSpPr>
        <p:sp>
          <p:nvSpPr>
            <p:cNvPr id="27" name="Oval 32">
              <a:extLst>
                <a:ext uri="{FF2B5EF4-FFF2-40B4-BE49-F238E27FC236}">
                  <a16:creationId xmlns:a16="http://schemas.microsoft.com/office/drawing/2014/main" id="{BDD046E3-09CE-4D03-AB30-FA4E254AC1A6}"/>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Oval 33">
              <a:extLst>
                <a:ext uri="{FF2B5EF4-FFF2-40B4-BE49-F238E27FC236}">
                  <a16:creationId xmlns:a16="http://schemas.microsoft.com/office/drawing/2014/main" id="{141DE906-FD38-422C-995F-855B1BAB682B}"/>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Oval 34">
              <a:extLst>
                <a:ext uri="{FF2B5EF4-FFF2-40B4-BE49-F238E27FC236}">
                  <a16:creationId xmlns:a16="http://schemas.microsoft.com/office/drawing/2014/main" id="{7DE5A026-8F5A-4E3D-8586-362A20DD7A73}"/>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0" name="Group 35">
            <a:extLst>
              <a:ext uri="{FF2B5EF4-FFF2-40B4-BE49-F238E27FC236}">
                <a16:creationId xmlns:a16="http://schemas.microsoft.com/office/drawing/2014/main" id="{482FCDBF-7BF6-4E62-B8E5-652446FA8798}"/>
              </a:ext>
            </a:extLst>
          </p:cNvPr>
          <p:cNvGrpSpPr/>
          <p:nvPr/>
        </p:nvGrpSpPr>
        <p:grpSpPr>
          <a:xfrm>
            <a:off x="9897384" y="3443157"/>
            <a:ext cx="155342" cy="630290"/>
            <a:chOff x="1408027" y="3273555"/>
            <a:chExt cx="155342" cy="630290"/>
          </a:xfrm>
          <a:solidFill>
            <a:schemeClr val="accent4"/>
          </a:solidFill>
        </p:grpSpPr>
        <p:sp>
          <p:nvSpPr>
            <p:cNvPr id="31" name="Oval 36">
              <a:extLst>
                <a:ext uri="{FF2B5EF4-FFF2-40B4-BE49-F238E27FC236}">
                  <a16:creationId xmlns:a16="http://schemas.microsoft.com/office/drawing/2014/main" id="{7B523229-2948-4AEA-A338-83A5E42EB71C}"/>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Oval 37">
              <a:extLst>
                <a:ext uri="{FF2B5EF4-FFF2-40B4-BE49-F238E27FC236}">
                  <a16:creationId xmlns:a16="http://schemas.microsoft.com/office/drawing/2014/main" id="{E6D061BD-842C-47C9-9351-DF41D4EFE4E4}"/>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Oval 38">
              <a:extLst>
                <a:ext uri="{FF2B5EF4-FFF2-40B4-BE49-F238E27FC236}">
                  <a16:creationId xmlns:a16="http://schemas.microsoft.com/office/drawing/2014/main" id="{9A297CBD-E2BC-4C0D-861B-8AB25EDFF039}"/>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4" name="Group 39">
            <a:extLst>
              <a:ext uri="{FF2B5EF4-FFF2-40B4-BE49-F238E27FC236}">
                <a16:creationId xmlns:a16="http://schemas.microsoft.com/office/drawing/2014/main" id="{A7E9B890-EB57-4EC5-AD24-FF9E092428A4}"/>
              </a:ext>
            </a:extLst>
          </p:cNvPr>
          <p:cNvGrpSpPr/>
          <p:nvPr/>
        </p:nvGrpSpPr>
        <p:grpSpPr>
          <a:xfrm>
            <a:off x="1225457" y="2580254"/>
            <a:ext cx="2015584" cy="1261884"/>
            <a:chOff x="1715370" y="1766707"/>
            <a:chExt cx="1472234" cy="1261884"/>
          </a:xfrm>
        </p:grpSpPr>
        <p:sp>
          <p:nvSpPr>
            <p:cNvPr id="35" name="TextBox 34">
              <a:extLst>
                <a:ext uri="{FF2B5EF4-FFF2-40B4-BE49-F238E27FC236}">
                  <a16:creationId xmlns:a16="http://schemas.microsoft.com/office/drawing/2014/main" id="{81B9BDEA-379D-450E-A13E-FEB1E52F0197}"/>
                </a:ext>
              </a:extLst>
            </p:cNvPr>
            <p:cNvSpPr txBox="1"/>
            <p:nvPr/>
          </p:nvSpPr>
          <p:spPr>
            <a:xfrm>
              <a:off x="1724504" y="2012928"/>
              <a:ext cx="1463100" cy="1015663"/>
            </a:xfrm>
            <a:prstGeom prst="rect">
              <a:avLst/>
            </a:prstGeom>
            <a:noFill/>
          </p:spPr>
          <p:txBody>
            <a:bodyPr wrap="square" rtlCol="0">
              <a:spAutoFit/>
            </a:bodyPr>
            <a:lstStyle/>
            <a:p>
              <a:pPr algn="ctr"/>
              <a:r>
                <a:rPr lang="en-US" altLang="ko-KR" sz="1200"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sz="1200" dirty="0">
                  <a:solidFill>
                    <a:schemeClr val="tx1">
                      <a:lumMod val="75000"/>
                      <a:lumOff val="25000"/>
                    </a:schemeClr>
                  </a:solidFill>
                  <a:cs typeface="Arial" pitchFamily="34" charset="0"/>
                </a:rPr>
                <a:t>Easy to change colors, photos and Text.</a:t>
              </a:r>
              <a:r>
                <a:rPr lang="en-US" altLang="ko-KR" sz="1200" dirty="0">
                  <a:solidFill>
                    <a:schemeClr val="tx1">
                      <a:lumMod val="75000"/>
                      <a:lumOff val="25000"/>
                    </a:schemeClr>
                  </a:solidFill>
                  <a:latin typeface="Arial" pitchFamily="34" charset="0"/>
                  <a:cs typeface="Arial" pitchFamily="34" charset="0"/>
                </a:rPr>
                <a:t>       </a:t>
              </a:r>
              <a:endParaRPr lang="ko-KR" altLang="en-US" sz="1200" dirty="0">
                <a:solidFill>
                  <a:schemeClr val="tx1">
                    <a:lumMod val="75000"/>
                    <a:lumOff val="25000"/>
                  </a:schemeClr>
                </a:solidFill>
                <a:latin typeface="Arial" pitchFamily="34" charset="0"/>
                <a:cs typeface="Arial" pitchFamily="34" charset="0"/>
              </a:endParaRPr>
            </a:p>
          </p:txBody>
        </p:sp>
        <p:sp>
          <p:nvSpPr>
            <p:cNvPr id="36" name="TextBox 35">
              <a:extLst>
                <a:ext uri="{FF2B5EF4-FFF2-40B4-BE49-F238E27FC236}">
                  <a16:creationId xmlns:a16="http://schemas.microsoft.com/office/drawing/2014/main" id="{687124AF-0FA1-47AA-818B-5ECCD8E88D0F}"/>
                </a:ext>
              </a:extLst>
            </p:cNvPr>
            <p:cNvSpPr txBox="1"/>
            <p:nvPr/>
          </p:nvSpPr>
          <p:spPr>
            <a:xfrm>
              <a:off x="1715370" y="1766707"/>
              <a:ext cx="1470878" cy="307777"/>
            </a:xfrm>
            <a:prstGeom prst="rect">
              <a:avLst/>
            </a:prstGeom>
            <a:noFill/>
          </p:spPr>
          <p:txBody>
            <a:bodyPr wrap="square" lIns="108000" rIns="108000" rtlCol="0">
              <a:spAutoFit/>
            </a:bodyPr>
            <a:lstStyle/>
            <a:p>
              <a:pPr algn="ctr"/>
              <a:r>
                <a:rPr lang="en-US" altLang="ko-KR" sz="1400" b="1" dirty="0">
                  <a:solidFill>
                    <a:schemeClr val="tx1">
                      <a:lumMod val="75000"/>
                      <a:lumOff val="25000"/>
                    </a:schemeClr>
                  </a:solidFill>
                  <a:cs typeface="Arial" pitchFamily="34" charset="0"/>
                </a:rPr>
                <a:t>Contents Title</a:t>
              </a:r>
              <a:endParaRPr lang="ko-KR" altLang="en-US" sz="1400" b="1" dirty="0">
                <a:solidFill>
                  <a:schemeClr val="tx1">
                    <a:lumMod val="75000"/>
                    <a:lumOff val="25000"/>
                  </a:schemeClr>
                </a:solidFill>
                <a:cs typeface="Arial" pitchFamily="34" charset="0"/>
              </a:endParaRPr>
            </a:p>
          </p:txBody>
        </p:sp>
      </p:grpSp>
      <p:grpSp>
        <p:nvGrpSpPr>
          <p:cNvPr id="37" name="Group 42">
            <a:extLst>
              <a:ext uri="{FF2B5EF4-FFF2-40B4-BE49-F238E27FC236}">
                <a16:creationId xmlns:a16="http://schemas.microsoft.com/office/drawing/2014/main" id="{9F6DE20F-9AEE-44A1-8E95-98848E87E265}"/>
              </a:ext>
            </a:extLst>
          </p:cNvPr>
          <p:cNvGrpSpPr/>
          <p:nvPr/>
        </p:nvGrpSpPr>
        <p:grpSpPr>
          <a:xfrm>
            <a:off x="3160324" y="2060884"/>
            <a:ext cx="2015584" cy="1261884"/>
            <a:chOff x="1715370" y="1766707"/>
            <a:chExt cx="1472234" cy="1261884"/>
          </a:xfrm>
        </p:grpSpPr>
        <p:sp>
          <p:nvSpPr>
            <p:cNvPr id="38" name="TextBox 37">
              <a:extLst>
                <a:ext uri="{FF2B5EF4-FFF2-40B4-BE49-F238E27FC236}">
                  <a16:creationId xmlns:a16="http://schemas.microsoft.com/office/drawing/2014/main" id="{413A4618-4CD7-421B-B7D6-52028360A72A}"/>
                </a:ext>
              </a:extLst>
            </p:cNvPr>
            <p:cNvSpPr txBox="1"/>
            <p:nvPr/>
          </p:nvSpPr>
          <p:spPr>
            <a:xfrm>
              <a:off x="1724504" y="2012928"/>
              <a:ext cx="1463100" cy="1015663"/>
            </a:xfrm>
            <a:prstGeom prst="rect">
              <a:avLst/>
            </a:prstGeom>
            <a:noFill/>
          </p:spPr>
          <p:txBody>
            <a:bodyPr wrap="square" rtlCol="0">
              <a:spAutoFit/>
            </a:bodyPr>
            <a:lstStyle/>
            <a:p>
              <a:pPr algn="ctr"/>
              <a:r>
                <a:rPr lang="en-US" altLang="ko-KR" sz="1200"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sz="1200" dirty="0">
                  <a:solidFill>
                    <a:schemeClr val="tx1">
                      <a:lumMod val="75000"/>
                      <a:lumOff val="25000"/>
                    </a:schemeClr>
                  </a:solidFill>
                  <a:cs typeface="Arial" pitchFamily="34" charset="0"/>
                </a:rPr>
                <a:t>Easy to change colors, photos and Text.</a:t>
              </a:r>
              <a:r>
                <a:rPr lang="en-US" altLang="ko-KR" sz="1200" dirty="0">
                  <a:solidFill>
                    <a:schemeClr val="tx1">
                      <a:lumMod val="75000"/>
                      <a:lumOff val="25000"/>
                    </a:schemeClr>
                  </a:solidFill>
                  <a:latin typeface="Arial" pitchFamily="34" charset="0"/>
                  <a:cs typeface="Arial" pitchFamily="34" charset="0"/>
                </a:rPr>
                <a:t>        </a:t>
              </a:r>
              <a:endParaRPr lang="ko-KR" altLang="en-US" sz="1200" dirty="0">
                <a:solidFill>
                  <a:schemeClr val="tx1">
                    <a:lumMod val="75000"/>
                    <a:lumOff val="25000"/>
                  </a:schemeClr>
                </a:solidFill>
                <a:latin typeface="Arial" pitchFamily="34" charset="0"/>
                <a:cs typeface="Arial" pitchFamily="34" charset="0"/>
              </a:endParaRPr>
            </a:p>
          </p:txBody>
        </p:sp>
        <p:sp>
          <p:nvSpPr>
            <p:cNvPr id="39" name="TextBox 38">
              <a:extLst>
                <a:ext uri="{FF2B5EF4-FFF2-40B4-BE49-F238E27FC236}">
                  <a16:creationId xmlns:a16="http://schemas.microsoft.com/office/drawing/2014/main" id="{9B829E61-2D05-4BA2-9034-4FB2E4F078D2}"/>
                </a:ext>
              </a:extLst>
            </p:cNvPr>
            <p:cNvSpPr txBox="1"/>
            <p:nvPr/>
          </p:nvSpPr>
          <p:spPr>
            <a:xfrm>
              <a:off x="1715370" y="1766707"/>
              <a:ext cx="1470878" cy="307777"/>
            </a:xfrm>
            <a:prstGeom prst="rect">
              <a:avLst/>
            </a:prstGeom>
            <a:noFill/>
          </p:spPr>
          <p:txBody>
            <a:bodyPr wrap="square" lIns="108000" rIns="108000" rtlCol="0">
              <a:spAutoFit/>
            </a:bodyPr>
            <a:lstStyle/>
            <a:p>
              <a:pPr algn="ctr"/>
              <a:r>
                <a:rPr lang="en-US" altLang="ko-KR" sz="1400" b="1" dirty="0">
                  <a:solidFill>
                    <a:schemeClr val="tx1">
                      <a:lumMod val="75000"/>
                      <a:lumOff val="25000"/>
                    </a:schemeClr>
                  </a:solidFill>
                  <a:cs typeface="Arial" pitchFamily="34" charset="0"/>
                </a:rPr>
                <a:t>Contents Title</a:t>
              </a:r>
              <a:endParaRPr lang="ko-KR" altLang="en-US" sz="1400" b="1" dirty="0">
                <a:solidFill>
                  <a:schemeClr val="tx1">
                    <a:lumMod val="75000"/>
                    <a:lumOff val="25000"/>
                  </a:schemeClr>
                </a:solidFill>
                <a:cs typeface="Arial" pitchFamily="34" charset="0"/>
              </a:endParaRPr>
            </a:p>
          </p:txBody>
        </p:sp>
      </p:grpSp>
      <p:grpSp>
        <p:nvGrpSpPr>
          <p:cNvPr id="40" name="Group 45">
            <a:extLst>
              <a:ext uri="{FF2B5EF4-FFF2-40B4-BE49-F238E27FC236}">
                <a16:creationId xmlns:a16="http://schemas.microsoft.com/office/drawing/2014/main" id="{846FDB5B-CF8A-4101-8538-AACAB64F00EF}"/>
              </a:ext>
            </a:extLst>
          </p:cNvPr>
          <p:cNvGrpSpPr/>
          <p:nvPr/>
        </p:nvGrpSpPr>
        <p:grpSpPr>
          <a:xfrm>
            <a:off x="5088208" y="1500222"/>
            <a:ext cx="2015584" cy="1261884"/>
            <a:chOff x="1715370" y="1766707"/>
            <a:chExt cx="1472234" cy="1261884"/>
          </a:xfrm>
        </p:grpSpPr>
        <p:sp>
          <p:nvSpPr>
            <p:cNvPr id="41" name="TextBox 40">
              <a:extLst>
                <a:ext uri="{FF2B5EF4-FFF2-40B4-BE49-F238E27FC236}">
                  <a16:creationId xmlns:a16="http://schemas.microsoft.com/office/drawing/2014/main" id="{99F740C2-D48F-462E-A7A5-EDA354F1FF93}"/>
                </a:ext>
              </a:extLst>
            </p:cNvPr>
            <p:cNvSpPr txBox="1"/>
            <p:nvPr/>
          </p:nvSpPr>
          <p:spPr>
            <a:xfrm>
              <a:off x="1724504" y="2012928"/>
              <a:ext cx="1463100" cy="1015663"/>
            </a:xfrm>
            <a:prstGeom prst="rect">
              <a:avLst/>
            </a:prstGeom>
            <a:noFill/>
          </p:spPr>
          <p:txBody>
            <a:bodyPr wrap="square" rtlCol="0">
              <a:spAutoFit/>
            </a:bodyPr>
            <a:lstStyle/>
            <a:p>
              <a:pPr algn="ctr"/>
              <a:r>
                <a:rPr lang="en-US" altLang="ko-KR" sz="1200"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sz="1200" dirty="0">
                  <a:solidFill>
                    <a:schemeClr val="tx1">
                      <a:lumMod val="75000"/>
                      <a:lumOff val="25000"/>
                    </a:schemeClr>
                  </a:solidFill>
                  <a:cs typeface="Arial" pitchFamily="34" charset="0"/>
                </a:rPr>
                <a:t>Easy to change colors, photos and Text. </a:t>
              </a:r>
              <a:r>
                <a:rPr lang="en-US" altLang="ko-KR" sz="1200" dirty="0">
                  <a:solidFill>
                    <a:schemeClr val="tx1">
                      <a:lumMod val="75000"/>
                      <a:lumOff val="25000"/>
                    </a:schemeClr>
                  </a:solidFill>
                  <a:latin typeface="Arial" pitchFamily="34" charset="0"/>
                  <a:cs typeface="Arial" pitchFamily="34" charset="0"/>
                </a:rPr>
                <a:t>      </a:t>
              </a:r>
              <a:endParaRPr lang="ko-KR" altLang="en-US" sz="1200" dirty="0">
                <a:solidFill>
                  <a:schemeClr val="tx1">
                    <a:lumMod val="75000"/>
                    <a:lumOff val="25000"/>
                  </a:schemeClr>
                </a:solidFill>
                <a:latin typeface="Arial" pitchFamily="34" charset="0"/>
                <a:cs typeface="Arial" pitchFamily="34" charset="0"/>
              </a:endParaRPr>
            </a:p>
          </p:txBody>
        </p:sp>
        <p:sp>
          <p:nvSpPr>
            <p:cNvPr id="42" name="TextBox 41">
              <a:extLst>
                <a:ext uri="{FF2B5EF4-FFF2-40B4-BE49-F238E27FC236}">
                  <a16:creationId xmlns:a16="http://schemas.microsoft.com/office/drawing/2014/main" id="{E2B13498-9657-4ACC-9559-26247D495C64}"/>
                </a:ext>
              </a:extLst>
            </p:cNvPr>
            <p:cNvSpPr txBox="1"/>
            <p:nvPr/>
          </p:nvSpPr>
          <p:spPr>
            <a:xfrm>
              <a:off x="1715370" y="1766707"/>
              <a:ext cx="1470878" cy="307777"/>
            </a:xfrm>
            <a:prstGeom prst="rect">
              <a:avLst/>
            </a:prstGeom>
            <a:noFill/>
          </p:spPr>
          <p:txBody>
            <a:bodyPr wrap="square" lIns="108000" rIns="108000" rtlCol="0">
              <a:spAutoFit/>
            </a:bodyPr>
            <a:lstStyle/>
            <a:p>
              <a:pPr algn="ctr"/>
              <a:r>
                <a:rPr lang="en-US" altLang="ko-KR" sz="1400" b="1" dirty="0">
                  <a:solidFill>
                    <a:schemeClr val="tx1">
                      <a:lumMod val="75000"/>
                      <a:lumOff val="25000"/>
                    </a:schemeClr>
                  </a:solidFill>
                  <a:cs typeface="Arial" pitchFamily="34" charset="0"/>
                </a:rPr>
                <a:t>Contents Title</a:t>
              </a:r>
              <a:endParaRPr lang="ko-KR" altLang="en-US" sz="1400" b="1" dirty="0">
                <a:solidFill>
                  <a:schemeClr val="tx1">
                    <a:lumMod val="75000"/>
                    <a:lumOff val="25000"/>
                  </a:schemeClr>
                </a:solidFill>
                <a:cs typeface="Arial" pitchFamily="34" charset="0"/>
              </a:endParaRPr>
            </a:p>
          </p:txBody>
        </p:sp>
      </p:grpSp>
      <p:grpSp>
        <p:nvGrpSpPr>
          <p:cNvPr id="43" name="Group 48">
            <a:extLst>
              <a:ext uri="{FF2B5EF4-FFF2-40B4-BE49-F238E27FC236}">
                <a16:creationId xmlns:a16="http://schemas.microsoft.com/office/drawing/2014/main" id="{BFBFE0E5-3638-4975-8B12-B84FEEAD029C}"/>
              </a:ext>
            </a:extLst>
          </p:cNvPr>
          <p:cNvGrpSpPr/>
          <p:nvPr/>
        </p:nvGrpSpPr>
        <p:grpSpPr>
          <a:xfrm>
            <a:off x="7040697" y="4813994"/>
            <a:ext cx="2015584" cy="1261884"/>
            <a:chOff x="1715370" y="1766707"/>
            <a:chExt cx="1472234" cy="1261884"/>
          </a:xfrm>
        </p:grpSpPr>
        <p:sp>
          <p:nvSpPr>
            <p:cNvPr id="44" name="TextBox 43">
              <a:extLst>
                <a:ext uri="{FF2B5EF4-FFF2-40B4-BE49-F238E27FC236}">
                  <a16:creationId xmlns:a16="http://schemas.microsoft.com/office/drawing/2014/main" id="{3061E05A-56CA-44E2-A4F9-6E22A51017A5}"/>
                </a:ext>
              </a:extLst>
            </p:cNvPr>
            <p:cNvSpPr txBox="1"/>
            <p:nvPr/>
          </p:nvSpPr>
          <p:spPr>
            <a:xfrm>
              <a:off x="1724504" y="2012928"/>
              <a:ext cx="1463100" cy="1015663"/>
            </a:xfrm>
            <a:prstGeom prst="rect">
              <a:avLst/>
            </a:prstGeom>
            <a:noFill/>
          </p:spPr>
          <p:txBody>
            <a:bodyPr wrap="square" rtlCol="0">
              <a:spAutoFit/>
            </a:bodyPr>
            <a:lstStyle/>
            <a:p>
              <a:pPr algn="ctr"/>
              <a:r>
                <a:rPr lang="en-US" altLang="ko-KR" sz="1200"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sz="1200" dirty="0">
                  <a:solidFill>
                    <a:schemeClr val="tx1">
                      <a:lumMod val="75000"/>
                      <a:lumOff val="25000"/>
                    </a:schemeClr>
                  </a:solidFill>
                  <a:cs typeface="Arial" pitchFamily="34" charset="0"/>
                </a:rPr>
                <a:t>Easy to change colors, photos and Text.</a:t>
              </a:r>
              <a:r>
                <a:rPr lang="en-US" altLang="ko-KR" sz="1200" dirty="0">
                  <a:solidFill>
                    <a:schemeClr val="tx1">
                      <a:lumMod val="75000"/>
                      <a:lumOff val="25000"/>
                    </a:schemeClr>
                  </a:solidFill>
                  <a:latin typeface="Arial" pitchFamily="34" charset="0"/>
                  <a:cs typeface="Arial" pitchFamily="34" charset="0"/>
                </a:rPr>
                <a:t>       </a:t>
              </a:r>
              <a:endParaRPr lang="ko-KR" altLang="en-US" sz="1200" dirty="0">
                <a:solidFill>
                  <a:schemeClr val="tx1">
                    <a:lumMod val="75000"/>
                    <a:lumOff val="25000"/>
                  </a:schemeClr>
                </a:solidFill>
                <a:latin typeface="Arial" pitchFamily="34" charset="0"/>
                <a:cs typeface="Arial" pitchFamily="34" charset="0"/>
              </a:endParaRPr>
            </a:p>
          </p:txBody>
        </p:sp>
        <p:sp>
          <p:nvSpPr>
            <p:cNvPr id="45" name="TextBox 44">
              <a:extLst>
                <a:ext uri="{FF2B5EF4-FFF2-40B4-BE49-F238E27FC236}">
                  <a16:creationId xmlns:a16="http://schemas.microsoft.com/office/drawing/2014/main" id="{D131693D-EF5D-4A27-BB26-088E081737E8}"/>
                </a:ext>
              </a:extLst>
            </p:cNvPr>
            <p:cNvSpPr txBox="1"/>
            <p:nvPr/>
          </p:nvSpPr>
          <p:spPr>
            <a:xfrm>
              <a:off x="1715370" y="1766707"/>
              <a:ext cx="1470878" cy="307777"/>
            </a:xfrm>
            <a:prstGeom prst="rect">
              <a:avLst/>
            </a:prstGeom>
            <a:noFill/>
          </p:spPr>
          <p:txBody>
            <a:bodyPr wrap="square" lIns="108000" rIns="108000" rtlCol="0">
              <a:spAutoFit/>
            </a:bodyPr>
            <a:lstStyle/>
            <a:p>
              <a:pPr algn="ctr"/>
              <a:r>
                <a:rPr lang="en-US" altLang="ko-KR" sz="1400" b="1" dirty="0">
                  <a:solidFill>
                    <a:schemeClr val="tx1">
                      <a:lumMod val="75000"/>
                      <a:lumOff val="25000"/>
                    </a:schemeClr>
                  </a:solidFill>
                  <a:cs typeface="Arial" pitchFamily="34" charset="0"/>
                </a:rPr>
                <a:t>Contents Title</a:t>
              </a:r>
              <a:endParaRPr lang="ko-KR" altLang="en-US" sz="1400" b="1" dirty="0">
                <a:solidFill>
                  <a:schemeClr val="tx1">
                    <a:lumMod val="75000"/>
                    <a:lumOff val="25000"/>
                  </a:schemeClr>
                </a:solidFill>
                <a:cs typeface="Arial" pitchFamily="34" charset="0"/>
              </a:endParaRPr>
            </a:p>
          </p:txBody>
        </p:sp>
      </p:grpSp>
      <p:grpSp>
        <p:nvGrpSpPr>
          <p:cNvPr id="46" name="Group 51">
            <a:extLst>
              <a:ext uri="{FF2B5EF4-FFF2-40B4-BE49-F238E27FC236}">
                <a16:creationId xmlns:a16="http://schemas.microsoft.com/office/drawing/2014/main" id="{EA3D2E82-B7E9-4FBB-810B-F8CCF0E6495D}"/>
              </a:ext>
            </a:extLst>
          </p:cNvPr>
          <p:cNvGrpSpPr/>
          <p:nvPr/>
        </p:nvGrpSpPr>
        <p:grpSpPr>
          <a:xfrm>
            <a:off x="8967263" y="4256257"/>
            <a:ext cx="2015584" cy="1261884"/>
            <a:chOff x="1715370" y="1766707"/>
            <a:chExt cx="1472234" cy="1261884"/>
          </a:xfrm>
        </p:grpSpPr>
        <p:sp>
          <p:nvSpPr>
            <p:cNvPr id="47" name="TextBox 46">
              <a:extLst>
                <a:ext uri="{FF2B5EF4-FFF2-40B4-BE49-F238E27FC236}">
                  <a16:creationId xmlns:a16="http://schemas.microsoft.com/office/drawing/2014/main" id="{6A2D85EA-64B0-40F1-AC54-7E6DAF1D2418}"/>
                </a:ext>
              </a:extLst>
            </p:cNvPr>
            <p:cNvSpPr txBox="1"/>
            <p:nvPr/>
          </p:nvSpPr>
          <p:spPr>
            <a:xfrm>
              <a:off x="1724504" y="2012928"/>
              <a:ext cx="1463100" cy="1015663"/>
            </a:xfrm>
            <a:prstGeom prst="rect">
              <a:avLst/>
            </a:prstGeom>
            <a:noFill/>
          </p:spPr>
          <p:txBody>
            <a:bodyPr wrap="square" rtlCol="0">
              <a:spAutoFit/>
            </a:bodyPr>
            <a:lstStyle/>
            <a:p>
              <a:pPr algn="ctr"/>
              <a:r>
                <a:rPr lang="en-US" altLang="ko-KR" sz="1200"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sz="1200" dirty="0">
                  <a:solidFill>
                    <a:schemeClr val="tx1">
                      <a:lumMod val="75000"/>
                      <a:lumOff val="25000"/>
                    </a:schemeClr>
                  </a:solidFill>
                  <a:cs typeface="Arial" pitchFamily="34" charset="0"/>
                </a:rPr>
                <a:t>Easy to change colors, photos and Text.</a:t>
              </a:r>
              <a:r>
                <a:rPr lang="en-US" altLang="ko-KR" sz="1200" dirty="0">
                  <a:solidFill>
                    <a:schemeClr val="tx1">
                      <a:lumMod val="75000"/>
                      <a:lumOff val="25000"/>
                    </a:schemeClr>
                  </a:solidFill>
                  <a:latin typeface="Arial" pitchFamily="34" charset="0"/>
                  <a:cs typeface="Arial" pitchFamily="34" charset="0"/>
                </a:rPr>
                <a:t>       </a:t>
              </a:r>
              <a:endParaRPr lang="ko-KR" altLang="en-US" sz="1200" dirty="0">
                <a:solidFill>
                  <a:schemeClr val="tx1">
                    <a:lumMod val="75000"/>
                    <a:lumOff val="25000"/>
                  </a:schemeClr>
                </a:solidFill>
                <a:latin typeface="Arial" pitchFamily="34" charset="0"/>
                <a:cs typeface="Arial" pitchFamily="34" charset="0"/>
              </a:endParaRPr>
            </a:p>
          </p:txBody>
        </p:sp>
        <p:sp>
          <p:nvSpPr>
            <p:cNvPr id="48" name="TextBox 47">
              <a:extLst>
                <a:ext uri="{FF2B5EF4-FFF2-40B4-BE49-F238E27FC236}">
                  <a16:creationId xmlns:a16="http://schemas.microsoft.com/office/drawing/2014/main" id="{7ECAE8A8-D126-4A22-9374-8C62E3E54E7B}"/>
                </a:ext>
              </a:extLst>
            </p:cNvPr>
            <p:cNvSpPr txBox="1"/>
            <p:nvPr/>
          </p:nvSpPr>
          <p:spPr>
            <a:xfrm>
              <a:off x="1715370" y="1766707"/>
              <a:ext cx="1470878" cy="307777"/>
            </a:xfrm>
            <a:prstGeom prst="rect">
              <a:avLst/>
            </a:prstGeom>
            <a:noFill/>
          </p:spPr>
          <p:txBody>
            <a:bodyPr wrap="square" lIns="108000" rIns="108000" rtlCol="0">
              <a:spAutoFit/>
            </a:bodyPr>
            <a:lstStyle/>
            <a:p>
              <a:pPr algn="ctr"/>
              <a:r>
                <a:rPr lang="en-US" altLang="ko-KR" sz="1400" b="1" dirty="0">
                  <a:solidFill>
                    <a:schemeClr val="tx1">
                      <a:lumMod val="75000"/>
                      <a:lumOff val="25000"/>
                    </a:schemeClr>
                  </a:solidFill>
                  <a:cs typeface="Arial" pitchFamily="34" charset="0"/>
                </a:rPr>
                <a:t>Contents Title</a:t>
              </a:r>
              <a:endParaRPr lang="ko-KR" altLang="en-US" sz="1400" b="1" dirty="0">
                <a:solidFill>
                  <a:schemeClr val="tx1">
                    <a:lumMod val="75000"/>
                    <a:lumOff val="25000"/>
                  </a:schemeClr>
                </a:solidFill>
                <a:cs typeface="Arial" pitchFamily="34" charset="0"/>
              </a:endParaRPr>
            </a:p>
          </p:txBody>
        </p:sp>
      </p:grpSp>
      <p:sp>
        <p:nvSpPr>
          <p:cNvPr id="49" name="Rectangle 30">
            <a:extLst>
              <a:ext uri="{FF2B5EF4-FFF2-40B4-BE49-F238E27FC236}">
                <a16:creationId xmlns:a16="http://schemas.microsoft.com/office/drawing/2014/main" id="{4DEBA161-4A82-4E83-8FC1-600E59104207}"/>
              </a:ext>
            </a:extLst>
          </p:cNvPr>
          <p:cNvSpPr/>
          <p:nvPr/>
        </p:nvSpPr>
        <p:spPr>
          <a:xfrm>
            <a:off x="5937395" y="3882833"/>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0" name="Parallelogram 30">
            <a:extLst>
              <a:ext uri="{FF2B5EF4-FFF2-40B4-BE49-F238E27FC236}">
                <a16:creationId xmlns:a16="http://schemas.microsoft.com/office/drawing/2014/main" id="{09141893-B383-4E59-B5C8-27AB6C7DCA2D}"/>
              </a:ext>
            </a:extLst>
          </p:cNvPr>
          <p:cNvSpPr/>
          <p:nvPr/>
        </p:nvSpPr>
        <p:spPr>
          <a:xfrm flipH="1">
            <a:off x="2063658" y="5025972"/>
            <a:ext cx="351685" cy="352555"/>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1" name="Round Same Side Corner Rectangle 11">
            <a:extLst>
              <a:ext uri="{FF2B5EF4-FFF2-40B4-BE49-F238E27FC236}">
                <a16:creationId xmlns:a16="http://schemas.microsoft.com/office/drawing/2014/main" id="{8129311B-806C-467D-A611-4FA0D125A4D9}"/>
              </a:ext>
            </a:extLst>
          </p:cNvPr>
          <p:cNvSpPr>
            <a:spLocks noChangeAspect="1"/>
          </p:cNvSpPr>
          <p:nvPr/>
        </p:nvSpPr>
        <p:spPr>
          <a:xfrm rot="9900000">
            <a:off x="9788202" y="2755373"/>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2" name="Rectangle 36">
            <a:extLst>
              <a:ext uri="{FF2B5EF4-FFF2-40B4-BE49-F238E27FC236}">
                <a16:creationId xmlns:a16="http://schemas.microsoft.com/office/drawing/2014/main" id="{EFDFF879-1AA4-4D4D-8CB1-C69DB1A50936}"/>
              </a:ext>
            </a:extLst>
          </p:cNvPr>
          <p:cNvSpPr/>
          <p:nvPr/>
        </p:nvSpPr>
        <p:spPr>
          <a:xfrm>
            <a:off x="7869546" y="3345992"/>
            <a:ext cx="351597" cy="293907"/>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3" name="자유형 151">
            <a:extLst>
              <a:ext uri="{FF2B5EF4-FFF2-40B4-BE49-F238E27FC236}">
                <a16:creationId xmlns:a16="http://schemas.microsoft.com/office/drawing/2014/main" id="{093AA34B-96D0-456E-ACE5-4EDA1E2BF474}"/>
              </a:ext>
            </a:extLst>
          </p:cNvPr>
          <p:cNvSpPr/>
          <p:nvPr/>
        </p:nvSpPr>
        <p:spPr>
          <a:xfrm>
            <a:off x="3989822" y="4439796"/>
            <a:ext cx="369092" cy="387388"/>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4" name="Slide Number Placeholder 53">
            <a:extLst>
              <a:ext uri="{FF2B5EF4-FFF2-40B4-BE49-F238E27FC236}">
                <a16:creationId xmlns:a16="http://schemas.microsoft.com/office/drawing/2014/main" id="{FE35B730-2F42-46DF-9B6F-53244D412D45}"/>
              </a:ext>
            </a:extLst>
          </p:cNvPr>
          <p:cNvSpPr>
            <a:spLocks noGrp="1"/>
          </p:cNvSpPr>
          <p:nvPr>
            <p:ph type="sldNum" sz="quarter" idx="11"/>
          </p:nvPr>
        </p:nvSpPr>
        <p:spPr/>
        <p:txBody>
          <a:bodyPr/>
          <a:lstStyle/>
          <a:p>
            <a:fld id="{39DF4D34-B824-49AF-B006-0009B9F840AA}" type="slidenum">
              <a:rPr lang="he-IL" smtClean="0"/>
              <a:pPr/>
              <a:t>48</a:t>
            </a:fld>
            <a:endParaRPr lang="he-IL" dirty="0"/>
          </a:p>
        </p:txBody>
      </p:sp>
    </p:spTree>
    <p:extLst>
      <p:ext uri="{BB962C8B-B14F-4D97-AF65-F5344CB8AC3E}">
        <p14:creationId xmlns:p14="http://schemas.microsoft.com/office/powerpoint/2010/main" val="263870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sp>
        <p:nvSpPr>
          <p:cNvPr id="3" name="Rectangle 10">
            <a:extLst>
              <a:ext uri="{FF2B5EF4-FFF2-40B4-BE49-F238E27FC236}">
                <a16:creationId xmlns:a16="http://schemas.microsoft.com/office/drawing/2014/main" id="{A591E4BA-060F-4898-BE70-644C885F491D}"/>
              </a:ext>
            </a:extLst>
          </p:cNvPr>
          <p:cNvSpPr/>
          <p:nvPr/>
        </p:nvSpPr>
        <p:spPr>
          <a:xfrm>
            <a:off x="1545" y="3540261"/>
            <a:ext cx="4956934"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 name="Rectangle 23">
            <a:extLst>
              <a:ext uri="{FF2B5EF4-FFF2-40B4-BE49-F238E27FC236}">
                <a16:creationId xmlns:a16="http://schemas.microsoft.com/office/drawing/2014/main" id="{3125CFBB-A6E9-4478-8909-76FF301FD611}"/>
              </a:ext>
            </a:extLst>
          </p:cNvPr>
          <p:cNvSpPr/>
          <p:nvPr/>
        </p:nvSpPr>
        <p:spPr>
          <a:xfrm rot="10800000">
            <a:off x="7233522" y="3540261"/>
            <a:ext cx="4958478"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5" name="그룹 4">
            <a:extLst>
              <a:ext uri="{FF2B5EF4-FFF2-40B4-BE49-F238E27FC236}">
                <a16:creationId xmlns:a16="http://schemas.microsoft.com/office/drawing/2014/main" id="{56FB8666-2000-4C0D-BB98-0F778B1856CA}"/>
              </a:ext>
            </a:extLst>
          </p:cNvPr>
          <p:cNvGrpSpPr/>
          <p:nvPr/>
        </p:nvGrpSpPr>
        <p:grpSpPr>
          <a:xfrm>
            <a:off x="4368415" y="1848176"/>
            <a:ext cx="3455171" cy="3900889"/>
            <a:chOff x="4613536" y="2164199"/>
            <a:chExt cx="2956435" cy="3337816"/>
          </a:xfrm>
        </p:grpSpPr>
        <p:sp>
          <p:nvSpPr>
            <p:cNvPr id="6" name="Pie 14">
              <a:extLst>
                <a:ext uri="{FF2B5EF4-FFF2-40B4-BE49-F238E27FC236}">
                  <a16:creationId xmlns:a16="http://schemas.microsoft.com/office/drawing/2014/main" id="{E6259B3D-53C5-4A08-A7B6-843E4A8C40D8}"/>
                </a:ext>
              </a:extLst>
            </p:cNvPr>
            <p:cNvSpPr/>
            <p:nvPr/>
          </p:nvSpPr>
          <p:spPr>
            <a:xfrm>
              <a:off x="4613536" y="2363855"/>
              <a:ext cx="2920588" cy="2920588"/>
            </a:xfrm>
            <a:prstGeom prst="pie">
              <a:avLst>
                <a:gd name="adj1" fmla="val 10775528"/>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7" name="Pie 22">
              <a:extLst>
                <a:ext uri="{FF2B5EF4-FFF2-40B4-BE49-F238E27FC236}">
                  <a16:creationId xmlns:a16="http://schemas.microsoft.com/office/drawing/2014/main" id="{E70AC61B-EB42-40B3-A095-316286A7357F}"/>
                </a:ext>
              </a:extLst>
            </p:cNvPr>
            <p:cNvSpPr/>
            <p:nvPr/>
          </p:nvSpPr>
          <p:spPr>
            <a:xfrm rot="10800000">
              <a:off x="4649383" y="2381767"/>
              <a:ext cx="2920588" cy="2920588"/>
            </a:xfrm>
            <a:prstGeom prst="pie">
              <a:avLst>
                <a:gd name="adj1" fmla="val 10775528"/>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8" name="Oval 9">
              <a:extLst>
                <a:ext uri="{FF2B5EF4-FFF2-40B4-BE49-F238E27FC236}">
                  <a16:creationId xmlns:a16="http://schemas.microsoft.com/office/drawing/2014/main" id="{EF544BB7-34E2-4C58-B49E-10060E53B0FB}"/>
                </a:ext>
              </a:extLst>
            </p:cNvPr>
            <p:cNvSpPr/>
            <p:nvPr/>
          </p:nvSpPr>
          <p:spPr>
            <a:xfrm>
              <a:off x="5118427" y="2853991"/>
              <a:ext cx="1946652" cy="1946652"/>
            </a:xfrm>
            <a:prstGeom prst="ellipse">
              <a:avLst/>
            </a:prstGeom>
            <a:solidFill>
              <a:schemeClr val="bg1"/>
            </a:solid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Isosceles Triangle 11">
              <a:extLst>
                <a:ext uri="{FF2B5EF4-FFF2-40B4-BE49-F238E27FC236}">
                  <a16:creationId xmlns:a16="http://schemas.microsoft.com/office/drawing/2014/main" id="{B754B2B0-DE15-4F80-B230-5CAF14828184}"/>
                </a:ext>
              </a:extLst>
            </p:cNvPr>
            <p:cNvSpPr/>
            <p:nvPr/>
          </p:nvSpPr>
          <p:spPr>
            <a:xfrm rot="5400000">
              <a:off x="5911556" y="2299861"/>
              <a:ext cx="847738" cy="57641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Isosceles Triangle 24">
              <a:extLst>
                <a:ext uri="{FF2B5EF4-FFF2-40B4-BE49-F238E27FC236}">
                  <a16:creationId xmlns:a16="http://schemas.microsoft.com/office/drawing/2014/main" id="{C849DE20-DF27-48BC-9949-9E8BD8043CB9}"/>
                </a:ext>
              </a:extLst>
            </p:cNvPr>
            <p:cNvSpPr/>
            <p:nvPr/>
          </p:nvSpPr>
          <p:spPr>
            <a:xfrm rot="16200000">
              <a:off x="5424212" y="4789939"/>
              <a:ext cx="847738" cy="5764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1" name="Oval 2">
            <a:extLst>
              <a:ext uri="{FF2B5EF4-FFF2-40B4-BE49-F238E27FC236}">
                <a16:creationId xmlns:a16="http://schemas.microsoft.com/office/drawing/2014/main" id="{856F1AE0-35BA-4A98-9BF7-C0ABA5889CCC}"/>
              </a:ext>
            </a:extLst>
          </p:cNvPr>
          <p:cNvSpPr/>
          <p:nvPr/>
        </p:nvSpPr>
        <p:spPr>
          <a:xfrm>
            <a:off x="5466881" y="3169501"/>
            <a:ext cx="1258239" cy="12582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TextBox 11">
            <a:extLst>
              <a:ext uri="{FF2B5EF4-FFF2-40B4-BE49-F238E27FC236}">
                <a16:creationId xmlns:a16="http://schemas.microsoft.com/office/drawing/2014/main" id="{7E5EE6FF-6E1C-4EAF-882F-DFF1BEB2A7E4}"/>
              </a:ext>
            </a:extLst>
          </p:cNvPr>
          <p:cNvSpPr txBox="1"/>
          <p:nvPr/>
        </p:nvSpPr>
        <p:spPr>
          <a:xfrm>
            <a:off x="7992415" y="3633406"/>
            <a:ext cx="2548407" cy="338554"/>
          </a:xfrm>
          <a:prstGeom prst="rect">
            <a:avLst/>
          </a:prstGeom>
          <a:noFill/>
        </p:spPr>
        <p:txBody>
          <a:bodyPr wrap="square" rtlCol="0">
            <a:spAutoFit/>
          </a:bodyPr>
          <a:lstStyle/>
          <a:p>
            <a:r>
              <a:rPr lang="en-US" altLang="ko-KR" sz="1600" b="1" dirty="0">
                <a:solidFill>
                  <a:schemeClr val="bg1"/>
                </a:solidFill>
                <a:cs typeface="Arial" pitchFamily="34" charset="0"/>
              </a:rPr>
              <a:t>Your Text Here</a:t>
            </a:r>
            <a:endParaRPr lang="ko-KR" altLang="en-US" sz="1600" b="1" dirty="0">
              <a:solidFill>
                <a:schemeClr val="bg1"/>
              </a:solidFill>
              <a:cs typeface="Arial" pitchFamily="34" charset="0"/>
            </a:endParaRPr>
          </a:p>
        </p:txBody>
      </p:sp>
      <p:sp>
        <p:nvSpPr>
          <p:cNvPr id="13" name="TextBox 12">
            <a:extLst>
              <a:ext uri="{FF2B5EF4-FFF2-40B4-BE49-F238E27FC236}">
                <a16:creationId xmlns:a16="http://schemas.microsoft.com/office/drawing/2014/main" id="{602569D4-C752-4651-B4DF-E7CBD6F546CD}"/>
              </a:ext>
            </a:extLst>
          </p:cNvPr>
          <p:cNvSpPr txBox="1"/>
          <p:nvPr/>
        </p:nvSpPr>
        <p:spPr>
          <a:xfrm>
            <a:off x="1623802" y="3633406"/>
            <a:ext cx="2584839" cy="338554"/>
          </a:xfrm>
          <a:prstGeom prst="rect">
            <a:avLst/>
          </a:prstGeom>
          <a:noFill/>
        </p:spPr>
        <p:txBody>
          <a:bodyPr wrap="square" rtlCol="0">
            <a:spAutoFit/>
          </a:bodyPr>
          <a:lstStyle/>
          <a:p>
            <a:pPr algn="r"/>
            <a:r>
              <a:rPr lang="en-US" altLang="ko-KR" sz="1600" b="1" dirty="0">
                <a:solidFill>
                  <a:schemeClr val="bg1"/>
                </a:solidFill>
                <a:cs typeface="Arial" pitchFamily="34" charset="0"/>
              </a:rPr>
              <a:t>Your Text Here</a:t>
            </a:r>
            <a:endParaRPr lang="ko-KR" altLang="en-US" sz="1600" b="1" dirty="0">
              <a:solidFill>
                <a:schemeClr val="bg1"/>
              </a:solidFill>
              <a:cs typeface="Arial" pitchFamily="34" charset="0"/>
            </a:endParaRPr>
          </a:p>
        </p:txBody>
      </p:sp>
      <p:sp>
        <p:nvSpPr>
          <p:cNvPr id="14" name="TextBox 13">
            <a:extLst>
              <a:ext uri="{FF2B5EF4-FFF2-40B4-BE49-F238E27FC236}">
                <a16:creationId xmlns:a16="http://schemas.microsoft.com/office/drawing/2014/main" id="{E496C647-2EFE-4596-97E3-0B837F7D8696}"/>
              </a:ext>
            </a:extLst>
          </p:cNvPr>
          <p:cNvSpPr txBox="1"/>
          <p:nvPr/>
        </p:nvSpPr>
        <p:spPr>
          <a:xfrm>
            <a:off x="7955983" y="4213546"/>
            <a:ext cx="3334869" cy="1015663"/>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 </a:t>
            </a:r>
            <a:endParaRPr lang="ko-KR" altLang="en-US" sz="1200" dirty="0">
              <a:solidFill>
                <a:schemeClr val="tx1">
                  <a:lumMod val="65000"/>
                  <a:lumOff val="35000"/>
                </a:schemeClr>
              </a:solidFill>
              <a:cs typeface="Arial" pitchFamily="34" charset="0"/>
            </a:endParaRPr>
          </a:p>
          <a:p>
            <a:r>
              <a:rPr lang="en-US" altLang="ko-KR" sz="1200" dirty="0">
                <a:solidFill>
                  <a:schemeClr val="tx1">
                    <a:lumMod val="65000"/>
                    <a:lumOff val="35000"/>
                  </a:schemeClr>
                </a:solidFill>
                <a:cs typeface="Arial" pitchFamily="34" charset="0"/>
              </a:rPr>
              <a:t>I hope and I believe that this Template will your Time, Money and Reputation.       </a:t>
            </a:r>
            <a:endParaRPr lang="ko-KR" altLang="en-US" sz="1200" dirty="0">
              <a:solidFill>
                <a:schemeClr val="tx1">
                  <a:lumMod val="65000"/>
                  <a:lumOff val="35000"/>
                </a:schemeClr>
              </a:solidFill>
              <a:cs typeface="Arial" pitchFamily="34" charset="0"/>
            </a:endParaRPr>
          </a:p>
        </p:txBody>
      </p:sp>
      <p:sp>
        <p:nvSpPr>
          <p:cNvPr id="15" name="TextBox 14">
            <a:extLst>
              <a:ext uri="{FF2B5EF4-FFF2-40B4-BE49-F238E27FC236}">
                <a16:creationId xmlns:a16="http://schemas.microsoft.com/office/drawing/2014/main" id="{AAFC6985-ED59-41C0-9C29-836C2AAE5DBA}"/>
              </a:ext>
            </a:extLst>
          </p:cNvPr>
          <p:cNvSpPr txBox="1"/>
          <p:nvPr/>
        </p:nvSpPr>
        <p:spPr>
          <a:xfrm>
            <a:off x="874642" y="2388802"/>
            <a:ext cx="3333999" cy="1015663"/>
          </a:xfrm>
          <a:prstGeom prst="rect">
            <a:avLst/>
          </a:prstGeom>
          <a:noFill/>
        </p:spPr>
        <p:txBody>
          <a:bodyPr wrap="square" rtlCol="0">
            <a:spAutoFit/>
          </a:bodyPr>
          <a:lstStyle/>
          <a:p>
            <a:pPr algn="r"/>
            <a:r>
              <a:rPr lang="en-US" altLang="ko-KR" sz="1200" dirty="0">
                <a:solidFill>
                  <a:schemeClr val="tx1">
                    <a:lumMod val="65000"/>
                    <a:lumOff val="35000"/>
                  </a:schemeClr>
                </a:solidFill>
                <a:cs typeface="Arial" pitchFamily="34" charset="0"/>
              </a:rPr>
              <a:t>You can simply impress your audience and add a unique zing and appeal to your Presentations. </a:t>
            </a:r>
            <a:endParaRPr lang="ko-KR" altLang="en-US" sz="1200" dirty="0">
              <a:solidFill>
                <a:schemeClr val="tx1">
                  <a:lumMod val="65000"/>
                  <a:lumOff val="35000"/>
                </a:schemeClr>
              </a:solidFill>
              <a:cs typeface="Arial" pitchFamily="34" charset="0"/>
            </a:endParaRPr>
          </a:p>
          <a:p>
            <a:pPr algn="r"/>
            <a:r>
              <a:rPr lang="en-US" altLang="ko-KR" sz="1200" dirty="0">
                <a:solidFill>
                  <a:schemeClr val="tx1">
                    <a:lumMod val="65000"/>
                    <a:lumOff val="35000"/>
                  </a:schemeClr>
                </a:solidFill>
                <a:cs typeface="Arial" pitchFamily="34" charset="0"/>
              </a:rPr>
              <a:t>I hope and I believe that this Template will your Time, Money and Reputation.       </a:t>
            </a:r>
            <a:endParaRPr lang="ko-KR" altLang="en-US" sz="1200" dirty="0">
              <a:solidFill>
                <a:schemeClr val="tx1">
                  <a:lumMod val="65000"/>
                  <a:lumOff val="35000"/>
                </a:schemeClr>
              </a:solidFill>
              <a:cs typeface="Arial" pitchFamily="34" charset="0"/>
            </a:endParaRPr>
          </a:p>
        </p:txBody>
      </p:sp>
      <p:sp>
        <p:nvSpPr>
          <p:cNvPr id="16" name="Freeform 55">
            <a:extLst>
              <a:ext uri="{FF2B5EF4-FFF2-40B4-BE49-F238E27FC236}">
                <a16:creationId xmlns:a16="http://schemas.microsoft.com/office/drawing/2014/main" id="{01BE1E31-E0F2-4EDC-B4D0-C466D70694B0}"/>
              </a:ext>
            </a:extLst>
          </p:cNvPr>
          <p:cNvSpPr/>
          <p:nvPr/>
        </p:nvSpPr>
        <p:spPr>
          <a:xfrm rot="2700000">
            <a:off x="5922840" y="3388975"/>
            <a:ext cx="346320" cy="848601"/>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7" name="Slide Number Placeholder 16">
            <a:extLst>
              <a:ext uri="{FF2B5EF4-FFF2-40B4-BE49-F238E27FC236}">
                <a16:creationId xmlns:a16="http://schemas.microsoft.com/office/drawing/2014/main" id="{FC3057EF-EE93-4DA4-86E6-79928D841950}"/>
              </a:ext>
            </a:extLst>
          </p:cNvPr>
          <p:cNvSpPr>
            <a:spLocks noGrp="1"/>
          </p:cNvSpPr>
          <p:nvPr>
            <p:ph type="sldNum" sz="quarter" idx="11"/>
          </p:nvPr>
        </p:nvSpPr>
        <p:spPr/>
        <p:txBody>
          <a:bodyPr/>
          <a:lstStyle/>
          <a:p>
            <a:fld id="{39DF4D34-B824-49AF-B006-0009B9F840AA}" type="slidenum">
              <a:rPr lang="he-IL" smtClean="0"/>
              <a:pPr/>
              <a:t>49</a:t>
            </a:fld>
            <a:endParaRPr lang="he-IL" dirty="0"/>
          </a:p>
        </p:txBody>
      </p:sp>
    </p:spTree>
    <p:extLst>
      <p:ext uri="{BB962C8B-B14F-4D97-AF65-F5344CB8AC3E}">
        <p14:creationId xmlns:p14="http://schemas.microsoft.com/office/powerpoint/2010/main" val="130988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32B0BE"/>
                </a:solidFill>
                <a:latin typeface="Century Gothic" panose="020B0502020202020204" pitchFamily="34" charset="0"/>
              </a:rPr>
              <a:t>Market and Industry Analysis</a:t>
            </a:r>
          </a:p>
        </p:txBody>
      </p:sp>
      <p:sp>
        <p:nvSpPr>
          <p:cNvPr id="4" name="Picture Placeholder 3">
            <a:extLst>
              <a:ext uri="{FF2B5EF4-FFF2-40B4-BE49-F238E27FC236}">
                <a16:creationId xmlns:a16="http://schemas.microsoft.com/office/drawing/2014/main" id="{8BC89EC2-56E6-4946-BAA1-1CB34B30C3B7}"/>
              </a:ext>
            </a:extLst>
          </p:cNvPr>
          <p:cNvSpPr>
            <a:spLocks noGrp="1"/>
          </p:cNvSpPr>
          <p:nvPr>
            <p:ph type="pic" sz="quarter" idx="61"/>
          </p:nvPr>
        </p:nvSpPr>
        <p:spPr/>
      </p:sp>
      <p:sp>
        <p:nvSpPr>
          <p:cNvPr id="6" name="Picture Placeholder 5">
            <a:extLst>
              <a:ext uri="{FF2B5EF4-FFF2-40B4-BE49-F238E27FC236}">
                <a16:creationId xmlns:a16="http://schemas.microsoft.com/office/drawing/2014/main" id="{9B9B96D8-64F7-41C8-9540-87AD8427661B}"/>
              </a:ext>
            </a:extLst>
          </p:cNvPr>
          <p:cNvSpPr>
            <a:spLocks noGrp="1"/>
          </p:cNvSpPr>
          <p:nvPr>
            <p:ph type="pic" sz="quarter" idx="62"/>
          </p:nvPr>
        </p:nvSpPr>
        <p:spPr/>
      </p:sp>
      <p:sp>
        <p:nvSpPr>
          <p:cNvPr id="15" name="Picture Placeholder 14">
            <a:extLst>
              <a:ext uri="{FF2B5EF4-FFF2-40B4-BE49-F238E27FC236}">
                <a16:creationId xmlns:a16="http://schemas.microsoft.com/office/drawing/2014/main" id="{6101181B-2BFE-46FF-A2F6-3F1E5B48E9AD}"/>
              </a:ext>
            </a:extLst>
          </p:cNvPr>
          <p:cNvSpPr>
            <a:spLocks noGrp="1"/>
          </p:cNvSpPr>
          <p:nvPr>
            <p:ph type="pic" sz="quarter" idx="63"/>
          </p:nvPr>
        </p:nvSpPr>
        <p:spPr/>
      </p:sp>
      <p:pic>
        <p:nvPicPr>
          <p:cNvPr id="3074" name="Picture 2">
            <a:extLst>
              <a:ext uri="{FF2B5EF4-FFF2-40B4-BE49-F238E27FC236}">
                <a16:creationId xmlns:a16="http://schemas.microsoft.com/office/drawing/2014/main" id="{3D9C0321-1495-A7D7-D6C7-5CC71DA4F3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104" y="1850016"/>
            <a:ext cx="2010095" cy="7952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lar Panels for Home | Sunrun">
            <a:extLst>
              <a:ext uri="{FF2B5EF4-FFF2-40B4-BE49-F238E27FC236}">
                <a16:creationId xmlns:a16="http://schemas.microsoft.com/office/drawing/2014/main" id="{0123B4FA-EBD5-AEF5-AFD9-257163E1F1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522" y="2647601"/>
            <a:ext cx="2559682" cy="6308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44B79F4-D036-DC23-70EC-9E2DE56BD9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129" y="1935664"/>
            <a:ext cx="955346" cy="1232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A57C25-5488-2CEB-2E2A-3C001635C4AA}"/>
              </a:ext>
            </a:extLst>
          </p:cNvPr>
          <p:cNvSpPr txBox="1"/>
          <p:nvPr/>
        </p:nvSpPr>
        <p:spPr>
          <a:xfrm>
            <a:off x="4181475" y="2018565"/>
            <a:ext cx="7127014" cy="954107"/>
          </a:xfrm>
          <a:prstGeom prst="rect">
            <a:avLst/>
          </a:prstGeom>
          <a:noFill/>
        </p:spPr>
        <p:txBody>
          <a:bodyPr wrap="square" rtlCol="0">
            <a:spAutoFit/>
          </a:bodyPr>
          <a:lstStyle/>
          <a:p>
            <a:pPr marL="457200" indent="-457200" algn="ctr">
              <a:buFontTx/>
              <a:buChar char="-"/>
            </a:pPr>
            <a:r>
              <a:rPr lang="en-US" sz="2800" dirty="0"/>
              <a:t>Large scale focused</a:t>
            </a:r>
          </a:p>
          <a:p>
            <a:pPr marL="457200" indent="-457200" algn="ctr">
              <a:buFontTx/>
              <a:buChar char="-"/>
            </a:pPr>
            <a:r>
              <a:rPr lang="en-US" sz="2800" dirty="0"/>
              <a:t>Technology oriented </a:t>
            </a:r>
          </a:p>
        </p:txBody>
      </p:sp>
      <p:pic>
        <p:nvPicPr>
          <p:cNvPr id="3082" name="Picture 10" descr="graph showing global annual solar energy production">
            <a:extLst>
              <a:ext uri="{FF2B5EF4-FFF2-40B4-BE49-F238E27FC236}">
                <a16:creationId xmlns:a16="http://schemas.microsoft.com/office/drawing/2014/main" id="{F1C0D511-85F6-87C0-060A-30B3530F3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536" y="3244286"/>
            <a:ext cx="3563014" cy="1404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2A9FA6-D010-6ADB-2467-2F6FF40D9657}"/>
              </a:ext>
            </a:extLst>
          </p:cNvPr>
          <p:cNvSpPr txBox="1"/>
          <p:nvPr/>
        </p:nvSpPr>
        <p:spPr>
          <a:xfrm>
            <a:off x="7876550" y="3539114"/>
            <a:ext cx="3563014" cy="830997"/>
          </a:xfrm>
          <a:prstGeom prst="rect">
            <a:avLst/>
          </a:prstGeom>
          <a:noFill/>
        </p:spPr>
        <p:txBody>
          <a:bodyPr wrap="square" rtlCol="0">
            <a:spAutoFit/>
          </a:bodyPr>
          <a:lstStyle/>
          <a:p>
            <a:pPr marL="342900" indent="-342900" algn="ctr">
              <a:buFontTx/>
              <a:buChar char="-"/>
            </a:pPr>
            <a:r>
              <a:rPr lang="en-US" sz="2400" dirty="0"/>
              <a:t>Global trend</a:t>
            </a:r>
          </a:p>
          <a:p>
            <a:pPr marL="342900" indent="-342900" algn="ctr">
              <a:buFontTx/>
              <a:buChar char="-"/>
            </a:pPr>
            <a:r>
              <a:rPr lang="en-US" sz="2400" dirty="0"/>
              <a:t>Increased production</a:t>
            </a:r>
          </a:p>
        </p:txBody>
      </p:sp>
      <p:pic>
        <p:nvPicPr>
          <p:cNvPr id="3084" name="Picture 12" descr="Types Of Solar Panels: What You Should Know – Forbes Home">
            <a:extLst>
              <a:ext uri="{FF2B5EF4-FFF2-40B4-BE49-F238E27FC236}">
                <a16:creationId xmlns:a16="http://schemas.microsoft.com/office/drawing/2014/main" id="{56CB5B40-EA81-7376-E31F-0BF50E455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64" y="4664768"/>
            <a:ext cx="3564000" cy="1387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D0D55F-9E08-E10C-3536-2862AA79D0A5}"/>
              </a:ext>
            </a:extLst>
          </p:cNvPr>
          <p:cNvSpPr txBox="1"/>
          <p:nvPr/>
        </p:nvSpPr>
        <p:spPr>
          <a:xfrm>
            <a:off x="617968" y="4948045"/>
            <a:ext cx="7127014" cy="1200329"/>
          </a:xfrm>
          <a:prstGeom prst="rect">
            <a:avLst/>
          </a:prstGeom>
          <a:noFill/>
        </p:spPr>
        <p:txBody>
          <a:bodyPr wrap="square" rtlCol="0">
            <a:spAutoFit/>
          </a:bodyPr>
          <a:lstStyle/>
          <a:p>
            <a:pPr marL="342900" indent="-342900" algn="ctr">
              <a:buFontTx/>
              <a:buChar char="-"/>
            </a:pPr>
            <a:r>
              <a:rPr lang="en-US" sz="2400" dirty="0"/>
              <a:t>Private section adoption</a:t>
            </a:r>
          </a:p>
          <a:p>
            <a:pPr marL="342900" indent="-342900" algn="ctr">
              <a:buFontTx/>
              <a:buChar char="-"/>
            </a:pPr>
            <a:r>
              <a:rPr lang="en-US" sz="2400" dirty="0"/>
              <a:t>Sustainability awareness</a:t>
            </a:r>
          </a:p>
          <a:p>
            <a:pPr marL="342900" indent="-342900" algn="ctr">
              <a:buFontTx/>
              <a:buChar char="-"/>
            </a:pPr>
            <a:endParaRPr lang="en-US" sz="2400" dirty="0"/>
          </a:p>
        </p:txBody>
      </p:sp>
    </p:spTree>
    <p:extLst>
      <p:ext uri="{BB962C8B-B14F-4D97-AF65-F5344CB8AC3E}">
        <p14:creationId xmlns:p14="http://schemas.microsoft.com/office/powerpoint/2010/main" val="196601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 y="4490678"/>
            <a:ext cx="12192001" cy="23736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 name="Rectangle 16"/>
          <p:cNvSpPr/>
          <p:nvPr/>
        </p:nvSpPr>
        <p:spPr>
          <a:xfrm>
            <a:off x="8952511" y="5131412"/>
            <a:ext cx="2520000" cy="143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4" name="Isosceles Triangle 323"/>
          <p:cNvSpPr/>
          <p:nvPr/>
        </p:nvSpPr>
        <p:spPr>
          <a:xfrm>
            <a:off x="10068511" y="4845250"/>
            <a:ext cx="288000" cy="28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p:nvSpPr>
        <p:spPr>
          <a:xfrm>
            <a:off x="6211195" y="5131412"/>
            <a:ext cx="2520000" cy="143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3" name="Isosceles Triangle 322"/>
          <p:cNvSpPr/>
          <p:nvPr/>
        </p:nvSpPr>
        <p:spPr>
          <a:xfrm>
            <a:off x="7327195" y="4850900"/>
            <a:ext cx="288000" cy="28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p:nvSpPr>
        <p:spPr>
          <a:xfrm>
            <a:off x="3469880" y="5131412"/>
            <a:ext cx="2520000" cy="143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2" name="Isosceles Triangle 321"/>
          <p:cNvSpPr/>
          <p:nvPr/>
        </p:nvSpPr>
        <p:spPr>
          <a:xfrm>
            <a:off x="4585880" y="4844774"/>
            <a:ext cx="288000" cy="28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728565" y="5131412"/>
            <a:ext cx="2520000" cy="143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Isosceles Triangle 9"/>
          <p:cNvSpPr/>
          <p:nvPr/>
        </p:nvSpPr>
        <p:spPr>
          <a:xfrm>
            <a:off x="1844565" y="4849692"/>
            <a:ext cx="288000" cy="28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00" name="Group 299"/>
          <p:cNvGrpSpPr/>
          <p:nvPr/>
        </p:nvGrpSpPr>
        <p:grpSpPr>
          <a:xfrm>
            <a:off x="800100" y="5752962"/>
            <a:ext cx="2376930" cy="715025"/>
            <a:chOff x="7190264" y="3882290"/>
            <a:chExt cx="1399112" cy="715025"/>
          </a:xfrm>
        </p:grpSpPr>
        <p:sp>
          <p:nvSpPr>
            <p:cNvPr id="301" name="TextBox 300"/>
            <p:cNvSpPr txBox="1"/>
            <p:nvPr/>
          </p:nvSpPr>
          <p:spPr>
            <a:xfrm>
              <a:off x="7190264" y="4135650"/>
              <a:ext cx="1399111"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t>
              </a:r>
              <a:endParaRPr lang="ko-KR" altLang="en-US" sz="1200" dirty="0">
                <a:solidFill>
                  <a:schemeClr val="tx1">
                    <a:lumMod val="75000"/>
                    <a:lumOff val="25000"/>
                  </a:schemeClr>
                </a:solidFill>
                <a:cs typeface="Arial" pitchFamily="34" charset="0"/>
              </a:endParaRPr>
            </a:p>
          </p:txBody>
        </p:sp>
        <p:sp>
          <p:nvSpPr>
            <p:cNvPr id="302" name="TextBox 301"/>
            <p:cNvSpPr txBox="1"/>
            <p:nvPr/>
          </p:nvSpPr>
          <p:spPr>
            <a:xfrm>
              <a:off x="7190264" y="3882290"/>
              <a:ext cx="13991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303" name="Group 302"/>
          <p:cNvGrpSpPr/>
          <p:nvPr/>
        </p:nvGrpSpPr>
        <p:grpSpPr>
          <a:xfrm>
            <a:off x="3541415" y="5752962"/>
            <a:ext cx="2376930" cy="715025"/>
            <a:chOff x="7190264" y="3882290"/>
            <a:chExt cx="1399112" cy="715025"/>
          </a:xfrm>
        </p:grpSpPr>
        <p:sp>
          <p:nvSpPr>
            <p:cNvPr id="304" name="TextBox 303"/>
            <p:cNvSpPr txBox="1"/>
            <p:nvPr/>
          </p:nvSpPr>
          <p:spPr>
            <a:xfrm>
              <a:off x="7190264" y="4135650"/>
              <a:ext cx="1399111"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t>
              </a:r>
              <a:endParaRPr lang="ko-KR" altLang="en-US" sz="1200" dirty="0">
                <a:solidFill>
                  <a:schemeClr val="tx1">
                    <a:lumMod val="75000"/>
                    <a:lumOff val="25000"/>
                  </a:schemeClr>
                </a:solidFill>
                <a:cs typeface="Arial" pitchFamily="34" charset="0"/>
              </a:endParaRPr>
            </a:p>
          </p:txBody>
        </p:sp>
        <p:sp>
          <p:nvSpPr>
            <p:cNvPr id="305" name="TextBox 304"/>
            <p:cNvSpPr txBox="1"/>
            <p:nvPr/>
          </p:nvSpPr>
          <p:spPr>
            <a:xfrm>
              <a:off x="7190264" y="3882290"/>
              <a:ext cx="13991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306" name="Group 305"/>
          <p:cNvGrpSpPr/>
          <p:nvPr/>
        </p:nvGrpSpPr>
        <p:grpSpPr>
          <a:xfrm>
            <a:off x="6282730" y="5752962"/>
            <a:ext cx="2376930" cy="715025"/>
            <a:chOff x="7190264" y="3882290"/>
            <a:chExt cx="1399112" cy="715025"/>
          </a:xfrm>
        </p:grpSpPr>
        <p:sp>
          <p:nvSpPr>
            <p:cNvPr id="307" name="TextBox 306"/>
            <p:cNvSpPr txBox="1"/>
            <p:nvPr/>
          </p:nvSpPr>
          <p:spPr>
            <a:xfrm>
              <a:off x="7190264" y="4135650"/>
              <a:ext cx="1399111"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t>
              </a:r>
              <a:endParaRPr lang="ko-KR" altLang="en-US" sz="1200" dirty="0">
                <a:solidFill>
                  <a:schemeClr val="tx1">
                    <a:lumMod val="75000"/>
                    <a:lumOff val="25000"/>
                  </a:schemeClr>
                </a:solidFill>
                <a:cs typeface="Arial" pitchFamily="34" charset="0"/>
              </a:endParaRPr>
            </a:p>
          </p:txBody>
        </p:sp>
        <p:sp>
          <p:nvSpPr>
            <p:cNvPr id="308" name="TextBox 307"/>
            <p:cNvSpPr txBox="1"/>
            <p:nvPr/>
          </p:nvSpPr>
          <p:spPr>
            <a:xfrm>
              <a:off x="7190264" y="3882290"/>
              <a:ext cx="13991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309" name="Group 308"/>
          <p:cNvGrpSpPr/>
          <p:nvPr/>
        </p:nvGrpSpPr>
        <p:grpSpPr>
          <a:xfrm>
            <a:off x="9024046" y="5752962"/>
            <a:ext cx="2376930" cy="715025"/>
            <a:chOff x="7190264" y="3882290"/>
            <a:chExt cx="1399112" cy="715025"/>
          </a:xfrm>
        </p:grpSpPr>
        <p:sp>
          <p:nvSpPr>
            <p:cNvPr id="310" name="TextBox 309"/>
            <p:cNvSpPr txBox="1"/>
            <p:nvPr/>
          </p:nvSpPr>
          <p:spPr>
            <a:xfrm>
              <a:off x="7190264" y="4135650"/>
              <a:ext cx="1399111"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t>
              </a:r>
              <a:endParaRPr lang="ko-KR" altLang="en-US" sz="1200" dirty="0">
                <a:solidFill>
                  <a:schemeClr val="tx1">
                    <a:lumMod val="75000"/>
                    <a:lumOff val="25000"/>
                  </a:schemeClr>
                </a:solidFill>
                <a:cs typeface="Arial" pitchFamily="34" charset="0"/>
              </a:endParaRPr>
            </a:p>
          </p:txBody>
        </p:sp>
        <p:sp>
          <p:nvSpPr>
            <p:cNvPr id="311" name="TextBox 310"/>
            <p:cNvSpPr txBox="1"/>
            <p:nvPr/>
          </p:nvSpPr>
          <p:spPr>
            <a:xfrm>
              <a:off x="7190264" y="3882290"/>
              <a:ext cx="13991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313" name="TextBox 312"/>
          <p:cNvSpPr txBox="1"/>
          <p:nvPr/>
        </p:nvSpPr>
        <p:spPr>
          <a:xfrm>
            <a:off x="678975" y="2140998"/>
            <a:ext cx="4334597" cy="1754326"/>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I hope and I believe that this Template will your Time, Money and Reputation. You can simply impress your audience and add a unique zing and appeal to your Presentations. Get a modern PowerPoint  Presentation that is beautifully designed. I hope and I believe that this Template will your Time, Money and Reputation. </a:t>
            </a:r>
          </a:p>
        </p:txBody>
      </p:sp>
      <p:sp>
        <p:nvSpPr>
          <p:cNvPr id="330" name="TextBox 329">
            <a:extLst>
              <a:ext uri="{FF2B5EF4-FFF2-40B4-BE49-F238E27FC236}">
                <a16:creationId xmlns:a16="http://schemas.microsoft.com/office/drawing/2014/main" id="{6F0FC557-5A99-4719-9496-4B35F65467C3}"/>
              </a:ext>
            </a:extLst>
          </p:cNvPr>
          <p:cNvSpPr txBox="1"/>
          <p:nvPr/>
        </p:nvSpPr>
        <p:spPr>
          <a:xfrm>
            <a:off x="678974" y="425958"/>
            <a:ext cx="3727023" cy="1569660"/>
          </a:xfrm>
          <a:prstGeom prst="rect">
            <a:avLst/>
          </a:prstGeom>
          <a:noFill/>
        </p:spPr>
        <p:txBody>
          <a:bodyPr wrap="square" rtlCol="0" anchor="ctr">
            <a:spAutoFit/>
          </a:bodyPr>
          <a:lstStyle/>
          <a:p>
            <a:r>
              <a:rPr lang="en-US" altLang="ko-KR" sz="4800" dirty="0">
                <a:solidFill>
                  <a:schemeClr val="accent1"/>
                </a:solidFill>
                <a:latin typeface="+mj-lt"/>
              </a:rPr>
              <a:t>Worldmap</a:t>
            </a:r>
            <a:r>
              <a:rPr lang="en-US" altLang="ko-KR" sz="4800" dirty="0">
                <a:latin typeface="+mj-lt"/>
              </a:rPr>
              <a:t> Infographic</a:t>
            </a:r>
            <a:endParaRPr lang="ko-KR" altLang="en-US" sz="4800" dirty="0">
              <a:latin typeface="+mj-lt"/>
            </a:endParaRPr>
          </a:p>
        </p:txBody>
      </p:sp>
      <p:sp>
        <p:nvSpPr>
          <p:cNvPr id="314" name="Rectangle 130">
            <a:extLst>
              <a:ext uri="{FF2B5EF4-FFF2-40B4-BE49-F238E27FC236}">
                <a16:creationId xmlns:a16="http://schemas.microsoft.com/office/drawing/2014/main" id="{61CC529A-C5B3-464B-834C-B66AE335D1D9}"/>
              </a:ext>
            </a:extLst>
          </p:cNvPr>
          <p:cNvSpPr/>
          <p:nvPr/>
        </p:nvSpPr>
        <p:spPr>
          <a:xfrm>
            <a:off x="1814770" y="5306058"/>
            <a:ext cx="344539" cy="34610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15" name="Rectangle 36">
            <a:extLst>
              <a:ext uri="{FF2B5EF4-FFF2-40B4-BE49-F238E27FC236}">
                <a16:creationId xmlns:a16="http://schemas.microsoft.com/office/drawing/2014/main" id="{BB5CE63D-1C52-47D1-BC25-64E49669A933}"/>
              </a:ext>
            </a:extLst>
          </p:cNvPr>
          <p:cNvSpPr/>
          <p:nvPr/>
        </p:nvSpPr>
        <p:spPr>
          <a:xfrm>
            <a:off x="7287080" y="5319678"/>
            <a:ext cx="381451" cy="31886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6" name="Rounded Rectangle 7">
            <a:extLst>
              <a:ext uri="{FF2B5EF4-FFF2-40B4-BE49-F238E27FC236}">
                <a16:creationId xmlns:a16="http://schemas.microsoft.com/office/drawing/2014/main" id="{E3AC5956-D1A1-4548-9823-8D84077EA29C}"/>
              </a:ext>
            </a:extLst>
          </p:cNvPr>
          <p:cNvSpPr/>
          <p:nvPr/>
        </p:nvSpPr>
        <p:spPr>
          <a:xfrm>
            <a:off x="10058238" y="5324389"/>
            <a:ext cx="358568" cy="30944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7" name="Round Same Side Corner Rectangle 36">
            <a:extLst>
              <a:ext uri="{FF2B5EF4-FFF2-40B4-BE49-F238E27FC236}">
                <a16:creationId xmlns:a16="http://schemas.microsoft.com/office/drawing/2014/main" id="{619CC543-377D-464D-809D-9F1394E59262}"/>
              </a:ext>
            </a:extLst>
          </p:cNvPr>
          <p:cNvSpPr>
            <a:spLocks noChangeAspect="1"/>
          </p:cNvSpPr>
          <p:nvPr/>
        </p:nvSpPr>
        <p:spPr>
          <a:xfrm>
            <a:off x="4534375" y="5322956"/>
            <a:ext cx="395017" cy="312307"/>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312" name="Group 311"/>
          <p:cNvGrpSpPr/>
          <p:nvPr/>
        </p:nvGrpSpPr>
        <p:grpSpPr>
          <a:xfrm>
            <a:off x="5310550" y="507887"/>
            <a:ext cx="6446594" cy="3745449"/>
            <a:chOff x="637381" y="1143000"/>
            <a:chExt cx="7869238" cy="4572000"/>
          </a:xfrm>
          <a:solidFill>
            <a:schemeClr val="bg1">
              <a:lumMod val="95000"/>
            </a:schemeClr>
          </a:solidFill>
        </p:grpSpPr>
        <p:sp>
          <p:nvSpPr>
            <p:cNvPr id="318" name="Freeform 317"/>
            <p:cNvSpPr>
              <a:spLocks noEditPoints="1"/>
            </p:cNvSpPr>
            <p:nvPr/>
          </p:nvSpPr>
          <p:spPr bwMode="auto">
            <a:xfrm>
              <a:off x="637381" y="1982787"/>
              <a:ext cx="3430588" cy="3732213"/>
            </a:xfrm>
            <a:custGeom>
              <a:avLst/>
              <a:gdLst>
                <a:gd name="T0" fmla="*/ 1503 w 2161"/>
                <a:gd name="T1" fmla="*/ 2272 h 2351"/>
                <a:gd name="T2" fmla="*/ 1677 w 2161"/>
                <a:gd name="T3" fmla="*/ 1440 h 2351"/>
                <a:gd name="T4" fmla="*/ 1475 w 2161"/>
                <a:gd name="T5" fmla="*/ 1175 h 2351"/>
                <a:gd name="T6" fmla="*/ 1401 w 2161"/>
                <a:gd name="T7" fmla="*/ 1164 h 2351"/>
                <a:gd name="T8" fmla="*/ 253 w 2161"/>
                <a:gd name="T9" fmla="*/ 1129 h 2351"/>
                <a:gd name="T10" fmla="*/ 1279 w 2161"/>
                <a:gd name="T11" fmla="*/ 1145 h 2351"/>
                <a:gd name="T12" fmla="*/ 117 w 2161"/>
                <a:gd name="T13" fmla="*/ 1077 h 2351"/>
                <a:gd name="T14" fmla="*/ 1283 w 2161"/>
                <a:gd name="T15" fmla="*/ 1061 h 2351"/>
                <a:gd name="T16" fmla="*/ 1501 w 2161"/>
                <a:gd name="T17" fmla="*/ 726 h 2351"/>
                <a:gd name="T18" fmla="*/ 1141 w 2161"/>
                <a:gd name="T19" fmla="*/ 792 h 2351"/>
                <a:gd name="T20" fmla="*/ 1302 w 2161"/>
                <a:gd name="T21" fmla="*/ 745 h 2351"/>
                <a:gd name="T22" fmla="*/ 1187 w 2161"/>
                <a:gd name="T23" fmla="*/ 712 h 2351"/>
                <a:gd name="T24" fmla="*/ 1595 w 2161"/>
                <a:gd name="T25" fmla="*/ 689 h 2351"/>
                <a:gd name="T26" fmla="*/ 1558 w 2161"/>
                <a:gd name="T27" fmla="*/ 717 h 2351"/>
                <a:gd name="T28" fmla="*/ 541 w 2161"/>
                <a:gd name="T29" fmla="*/ 553 h 2351"/>
                <a:gd name="T30" fmla="*/ 49 w 2161"/>
                <a:gd name="T31" fmla="*/ 386 h 2351"/>
                <a:gd name="T32" fmla="*/ 1215 w 2161"/>
                <a:gd name="T33" fmla="*/ 326 h 2351"/>
                <a:gd name="T34" fmla="*/ 1283 w 2161"/>
                <a:gd name="T35" fmla="*/ 295 h 2351"/>
                <a:gd name="T36" fmla="*/ 1234 w 2161"/>
                <a:gd name="T37" fmla="*/ 298 h 2351"/>
                <a:gd name="T38" fmla="*/ 1160 w 2161"/>
                <a:gd name="T39" fmla="*/ 251 h 2351"/>
                <a:gd name="T40" fmla="*/ 2021 w 2161"/>
                <a:gd name="T41" fmla="*/ 265 h 2351"/>
                <a:gd name="T42" fmla="*/ 2136 w 2161"/>
                <a:gd name="T43" fmla="*/ 199 h 2351"/>
                <a:gd name="T44" fmla="*/ 1630 w 2161"/>
                <a:gd name="T45" fmla="*/ 129 h 2351"/>
                <a:gd name="T46" fmla="*/ 979 w 2161"/>
                <a:gd name="T47" fmla="*/ 101 h 2351"/>
                <a:gd name="T48" fmla="*/ 1094 w 2161"/>
                <a:gd name="T49" fmla="*/ 127 h 2351"/>
                <a:gd name="T50" fmla="*/ 1201 w 2161"/>
                <a:gd name="T51" fmla="*/ 98 h 2351"/>
                <a:gd name="T52" fmla="*/ 1113 w 2161"/>
                <a:gd name="T53" fmla="*/ 239 h 2351"/>
                <a:gd name="T54" fmla="*/ 1043 w 2161"/>
                <a:gd name="T55" fmla="*/ 400 h 2351"/>
                <a:gd name="T56" fmla="*/ 1216 w 2161"/>
                <a:gd name="T57" fmla="*/ 565 h 2351"/>
                <a:gd name="T58" fmla="*/ 1274 w 2161"/>
                <a:gd name="T59" fmla="*/ 415 h 2351"/>
                <a:gd name="T60" fmla="*/ 1441 w 2161"/>
                <a:gd name="T61" fmla="*/ 400 h 2351"/>
                <a:gd name="T62" fmla="*/ 1546 w 2161"/>
                <a:gd name="T63" fmla="*/ 530 h 2351"/>
                <a:gd name="T64" fmla="*/ 1459 w 2161"/>
                <a:gd name="T65" fmla="*/ 651 h 2351"/>
                <a:gd name="T66" fmla="*/ 1414 w 2161"/>
                <a:gd name="T67" fmla="*/ 747 h 2351"/>
                <a:gd name="T68" fmla="*/ 1223 w 2161"/>
                <a:gd name="T69" fmla="*/ 995 h 2351"/>
                <a:gd name="T70" fmla="*/ 1021 w 2161"/>
                <a:gd name="T71" fmla="*/ 1023 h 2351"/>
                <a:gd name="T72" fmla="*/ 1133 w 2161"/>
                <a:gd name="T73" fmla="*/ 1122 h 2351"/>
                <a:gd name="T74" fmla="*/ 1267 w 2161"/>
                <a:gd name="T75" fmla="*/ 1295 h 2351"/>
                <a:gd name="T76" fmla="*/ 1398 w 2161"/>
                <a:gd name="T77" fmla="*/ 1274 h 2351"/>
                <a:gd name="T78" fmla="*/ 1703 w 2161"/>
                <a:gd name="T79" fmla="*/ 1442 h 2351"/>
                <a:gd name="T80" fmla="*/ 1805 w 2161"/>
                <a:gd name="T81" fmla="*/ 1688 h 2351"/>
                <a:gd name="T82" fmla="*/ 1632 w 2161"/>
                <a:gd name="T83" fmla="*/ 1878 h 2351"/>
                <a:gd name="T84" fmla="*/ 1469 w 2161"/>
                <a:gd name="T85" fmla="*/ 2061 h 2351"/>
                <a:gd name="T86" fmla="*/ 1393 w 2161"/>
                <a:gd name="T87" fmla="*/ 2243 h 2351"/>
                <a:gd name="T88" fmla="*/ 1417 w 2161"/>
                <a:gd name="T89" fmla="*/ 2339 h 2351"/>
                <a:gd name="T90" fmla="*/ 1335 w 2161"/>
                <a:gd name="T91" fmla="*/ 2070 h 2351"/>
                <a:gd name="T92" fmla="*/ 1216 w 2161"/>
                <a:gd name="T93" fmla="*/ 1510 h 2351"/>
                <a:gd name="T94" fmla="*/ 1241 w 2161"/>
                <a:gd name="T95" fmla="*/ 1321 h 2351"/>
                <a:gd name="T96" fmla="*/ 986 w 2161"/>
                <a:gd name="T97" fmla="*/ 1204 h 2351"/>
                <a:gd name="T98" fmla="*/ 768 w 2161"/>
                <a:gd name="T99" fmla="*/ 974 h 2351"/>
                <a:gd name="T100" fmla="*/ 759 w 2161"/>
                <a:gd name="T101" fmla="*/ 1030 h 2351"/>
                <a:gd name="T102" fmla="*/ 628 w 2161"/>
                <a:gd name="T103" fmla="*/ 688 h 2351"/>
                <a:gd name="T104" fmla="*/ 614 w 2161"/>
                <a:gd name="T105" fmla="*/ 668 h 2351"/>
                <a:gd name="T106" fmla="*/ 323 w 2161"/>
                <a:gd name="T107" fmla="*/ 375 h 2351"/>
                <a:gd name="T108" fmla="*/ 139 w 2161"/>
                <a:gd name="T109" fmla="*/ 490 h 2351"/>
                <a:gd name="T110" fmla="*/ 63 w 2161"/>
                <a:gd name="T111" fmla="*/ 344 h 2351"/>
                <a:gd name="T112" fmla="*/ 61 w 2161"/>
                <a:gd name="T113" fmla="*/ 211 h 2351"/>
                <a:gd name="T114" fmla="*/ 70 w 2161"/>
                <a:gd name="T115" fmla="*/ 103 h 2351"/>
                <a:gd name="T116" fmla="*/ 275 w 2161"/>
                <a:gd name="T117" fmla="*/ 54 h 2351"/>
                <a:gd name="T118" fmla="*/ 539 w 2161"/>
                <a:gd name="T119" fmla="*/ 61 h 2351"/>
                <a:gd name="T120" fmla="*/ 682 w 2161"/>
                <a:gd name="T121" fmla="*/ 82 h 2351"/>
                <a:gd name="T122" fmla="*/ 867 w 2161"/>
                <a:gd name="T123" fmla="*/ 146 h 2351"/>
                <a:gd name="T124" fmla="*/ 1026 w 2161"/>
                <a:gd name="T125" fmla="*/ 152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1" h="2351">
                  <a:moveTo>
                    <a:pt x="1401" y="2278"/>
                  </a:moveTo>
                  <a:lnTo>
                    <a:pt x="1415" y="2286"/>
                  </a:lnTo>
                  <a:lnTo>
                    <a:pt x="1429" y="2299"/>
                  </a:lnTo>
                  <a:lnTo>
                    <a:pt x="1443" y="2311"/>
                  </a:lnTo>
                  <a:lnTo>
                    <a:pt x="1459" y="2320"/>
                  </a:lnTo>
                  <a:lnTo>
                    <a:pt x="1459" y="2328"/>
                  </a:lnTo>
                  <a:lnTo>
                    <a:pt x="1450" y="2328"/>
                  </a:lnTo>
                  <a:lnTo>
                    <a:pt x="1441" y="2330"/>
                  </a:lnTo>
                  <a:lnTo>
                    <a:pt x="1427" y="2330"/>
                  </a:lnTo>
                  <a:lnTo>
                    <a:pt x="1415" y="2327"/>
                  </a:lnTo>
                  <a:lnTo>
                    <a:pt x="1408" y="2325"/>
                  </a:lnTo>
                  <a:lnTo>
                    <a:pt x="1405" y="2311"/>
                  </a:lnTo>
                  <a:lnTo>
                    <a:pt x="1401" y="2293"/>
                  </a:lnTo>
                  <a:lnTo>
                    <a:pt x="1401" y="2278"/>
                  </a:lnTo>
                  <a:close/>
                  <a:moveTo>
                    <a:pt x="1513" y="2248"/>
                  </a:moveTo>
                  <a:lnTo>
                    <a:pt x="1527" y="2251"/>
                  </a:lnTo>
                  <a:lnTo>
                    <a:pt x="1543" y="2257"/>
                  </a:lnTo>
                  <a:lnTo>
                    <a:pt x="1555" y="2262"/>
                  </a:lnTo>
                  <a:lnTo>
                    <a:pt x="1551" y="2262"/>
                  </a:lnTo>
                  <a:lnTo>
                    <a:pt x="1539" y="2269"/>
                  </a:lnTo>
                  <a:lnTo>
                    <a:pt x="1527" y="2274"/>
                  </a:lnTo>
                  <a:lnTo>
                    <a:pt x="1513" y="2278"/>
                  </a:lnTo>
                  <a:lnTo>
                    <a:pt x="1513" y="2271"/>
                  </a:lnTo>
                  <a:lnTo>
                    <a:pt x="1515" y="2269"/>
                  </a:lnTo>
                  <a:lnTo>
                    <a:pt x="1518" y="2267"/>
                  </a:lnTo>
                  <a:lnTo>
                    <a:pt x="1520" y="2265"/>
                  </a:lnTo>
                  <a:lnTo>
                    <a:pt x="1520" y="2264"/>
                  </a:lnTo>
                  <a:lnTo>
                    <a:pt x="1522" y="2262"/>
                  </a:lnTo>
                  <a:lnTo>
                    <a:pt x="1523" y="2258"/>
                  </a:lnTo>
                  <a:lnTo>
                    <a:pt x="1520" y="2258"/>
                  </a:lnTo>
                  <a:lnTo>
                    <a:pt x="1511" y="2267"/>
                  </a:lnTo>
                  <a:lnTo>
                    <a:pt x="1503" y="2272"/>
                  </a:lnTo>
                  <a:lnTo>
                    <a:pt x="1494" y="2274"/>
                  </a:lnTo>
                  <a:lnTo>
                    <a:pt x="1482" y="2278"/>
                  </a:lnTo>
                  <a:lnTo>
                    <a:pt x="1482" y="2262"/>
                  </a:lnTo>
                  <a:lnTo>
                    <a:pt x="1492" y="2258"/>
                  </a:lnTo>
                  <a:lnTo>
                    <a:pt x="1503" y="2253"/>
                  </a:lnTo>
                  <a:lnTo>
                    <a:pt x="1513" y="2248"/>
                  </a:lnTo>
                  <a:close/>
                  <a:moveTo>
                    <a:pt x="1485" y="2051"/>
                  </a:moveTo>
                  <a:lnTo>
                    <a:pt x="1489" y="2054"/>
                  </a:lnTo>
                  <a:lnTo>
                    <a:pt x="1492" y="2056"/>
                  </a:lnTo>
                  <a:lnTo>
                    <a:pt x="1494" y="2058"/>
                  </a:lnTo>
                  <a:lnTo>
                    <a:pt x="1496" y="2061"/>
                  </a:lnTo>
                  <a:lnTo>
                    <a:pt x="1496" y="2065"/>
                  </a:lnTo>
                  <a:lnTo>
                    <a:pt x="1497" y="2070"/>
                  </a:lnTo>
                  <a:lnTo>
                    <a:pt x="1489" y="2070"/>
                  </a:lnTo>
                  <a:lnTo>
                    <a:pt x="1487" y="2066"/>
                  </a:lnTo>
                  <a:lnTo>
                    <a:pt x="1485" y="2063"/>
                  </a:lnTo>
                  <a:lnTo>
                    <a:pt x="1485" y="2061"/>
                  </a:lnTo>
                  <a:lnTo>
                    <a:pt x="1483" y="2059"/>
                  </a:lnTo>
                  <a:lnTo>
                    <a:pt x="1485" y="2056"/>
                  </a:lnTo>
                  <a:lnTo>
                    <a:pt x="1485" y="2051"/>
                  </a:lnTo>
                  <a:close/>
                  <a:moveTo>
                    <a:pt x="1654" y="1414"/>
                  </a:moveTo>
                  <a:lnTo>
                    <a:pt x="1647" y="1426"/>
                  </a:lnTo>
                  <a:lnTo>
                    <a:pt x="1642" y="1426"/>
                  </a:lnTo>
                  <a:lnTo>
                    <a:pt x="1642" y="1429"/>
                  </a:lnTo>
                  <a:lnTo>
                    <a:pt x="1653" y="1433"/>
                  </a:lnTo>
                  <a:lnTo>
                    <a:pt x="1663" y="1438"/>
                  </a:lnTo>
                  <a:lnTo>
                    <a:pt x="1670" y="1443"/>
                  </a:lnTo>
                  <a:lnTo>
                    <a:pt x="1674" y="1445"/>
                  </a:lnTo>
                  <a:lnTo>
                    <a:pt x="1675" y="1443"/>
                  </a:lnTo>
                  <a:lnTo>
                    <a:pt x="1675" y="1442"/>
                  </a:lnTo>
                  <a:lnTo>
                    <a:pt x="1675" y="1442"/>
                  </a:lnTo>
                  <a:lnTo>
                    <a:pt x="1677" y="1440"/>
                  </a:lnTo>
                  <a:lnTo>
                    <a:pt x="1677" y="1436"/>
                  </a:lnTo>
                  <a:lnTo>
                    <a:pt x="1670" y="1436"/>
                  </a:lnTo>
                  <a:lnTo>
                    <a:pt x="1668" y="1436"/>
                  </a:lnTo>
                  <a:lnTo>
                    <a:pt x="1667" y="1435"/>
                  </a:lnTo>
                  <a:lnTo>
                    <a:pt x="1665" y="1435"/>
                  </a:lnTo>
                  <a:lnTo>
                    <a:pt x="1661" y="1435"/>
                  </a:lnTo>
                  <a:lnTo>
                    <a:pt x="1658" y="1433"/>
                  </a:lnTo>
                  <a:lnTo>
                    <a:pt x="1658" y="1414"/>
                  </a:lnTo>
                  <a:lnTo>
                    <a:pt x="1654" y="1414"/>
                  </a:lnTo>
                  <a:close/>
                  <a:moveTo>
                    <a:pt x="1354" y="1286"/>
                  </a:moveTo>
                  <a:lnTo>
                    <a:pt x="1356" y="1291"/>
                  </a:lnTo>
                  <a:lnTo>
                    <a:pt x="1356" y="1293"/>
                  </a:lnTo>
                  <a:lnTo>
                    <a:pt x="1356" y="1295"/>
                  </a:lnTo>
                  <a:lnTo>
                    <a:pt x="1356" y="1295"/>
                  </a:lnTo>
                  <a:lnTo>
                    <a:pt x="1358" y="1297"/>
                  </a:lnTo>
                  <a:lnTo>
                    <a:pt x="1359" y="1297"/>
                  </a:lnTo>
                  <a:lnTo>
                    <a:pt x="1363" y="1298"/>
                  </a:lnTo>
                  <a:lnTo>
                    <a:pt x="1363" y="1291"/>
                  </a:lnTo>
                  <a:lnTo>
                    <a:pt x="1354" y="1286"/>
                  </a:lnTo>
                  <a:close/>
                  <a:moveTo>
                    <a:pt x="1482" y="1175"/>
                  </a:moveTo>
                  <a:lnTo>
                    <a:pt x="1489" y="1176"/>
                  </a:lnTo>
                  <a:lnTo>
                    <a:pt x="1497" y="1180"/>
                  </a:lnTo>
                  <a:lnTo>
                    <a:pt x="1494" y="1182"/>
                  </a:lnTo>
                  <a:lnTo>
                    <a:pt x="1492" y="1185"/>
                  </a:lnTo>
                  <a:lnTo>
                    <a:pt x="1489" y="1187"/>
                  </a:lnTo>
                  <a:lnTo>
                    <a:pt x="1483" y="1187"/>
                  </a:lnTo>
                  <a:lnTo>
                    <a:pt x="1478" y="1185"/>
                  </a:lnTo>
                  <a:lnTo>
                    <a:pt x="1473" y="1185"/>
                  </a:lnTo>
                  <a:lnTo>
                    <a:pt x="1468" y="1185"/>
                  </a:lnTo>
                  <a:lnTo>
                    <a:pt x="1462" y="1187"/>
                  </a:lnTo>
                  <a:lnTo>
                    <a:pt x="1462" y="1176"/>
                  </a:lnTo>
                  <a:lnTo>
                    <a:pt x="1475" y="1175"/>
                  </a:lnTo>
                  <a:lnTo>
                    <a:pt x="1482" y="1175"/>
                  </a:lnTo>
                  <a:close/>
                  <a:moveTo>
                    <a:pt x="1417" y="1164"/>
                  </a:moveTo>
                  <a:lnTo>
                    <a:pt x="1424" y="1164"/>
                  </a:lnTo>
                  <a:lnTo>
                    <a:pt x="1431" y="1166"/>
                  </a:lnTo>
                  <a:lnTo>
                    <a:pt x="1438" y="1166"/>
                  </a:lnTo>
                  <a:lnTo>
                    <a:pt x="1443" y="1168"/>
                  </a:lnTo>
                  <a:lnTo>
                    <a:pt x="1443" y="1176"/>
                  </a:lnTo>
                  <a:lnTo>
                    <a:pt x="1417" y="1176"/>
                  </a:lnTo>
                  <a:lnTo>
                    <a:pt x="1417" y="1164"/>
                  </a:lnTo>
                  <a:close/>
                  <a:moveTo>
                    <a:pt x="1270" y="1164"/>
                  </a:moveTo>
                  <a:lnTo>
                    <a:pt x="1279" y="1166"/>
                  </a:lnTo>
                  <a:lnTo>
                    <a:pt x="1284" y="1169"/>
                  </a:lnTo>
                  <a:lnTo>
                    <a:pt x="1291" y="1173"/>
                  </a:lnTo>
                  <a:lnTo>
                    <a:pt x="1297" y="1176"/>
                  </a:lnTo>
                  <a:lnTo>
                    <a:pt x="1297" y="1180"/>
                  </a:lnTo>
                  <a:lnTo>
                    <a:pt x="1290" y="1180"/>
                  </a:lnTo>
                  <a:lnTo>
                    <a:pt x="1284" y="1182"/>
                  </a:lnTo>
                  <a:lnTo>
                    <a:pt x="1279" y="1183"/>
                  </a:lnTo>
                  <a:lnTo>
                    <a:pt x="1276" y="1182"/>
                  </a:lnTo>
                  <a:lnTo>
                    <a:pt x="1269" y="1182"/>
                  </a:lnTo>
                  <a:lnTo>
                    <a:pt x="1263" y="1180"/>
                  </a:lnTo>
                  <a:lnTo>
                    <a:pt x="1263" y="1168"/>
                  </a:lnTo>
                  <a:lnTo>
                    <a:pt x="1265" y="1168"/>
                  </a:lnTo>
                  <a:lnTo>
                    <a:pt x="1267" y="1166"/>
                  </a:lnTo>
                  <a:lnTo>
                    <a:pt x="1269" y="1166"/>
                  </a:lnTo>
                  <a:lnTo>
                    <a:pt x="1269" y="1166"/>
                  </a:lnTo>
                  <a:lnTo>
                    <a:pt x="1270" y="1164"/>
                  </a:lnTo>
                  <a:close/>
                  <a:moveTo>
                    <a:pt x="1331" y="1148"/>
                  </a:moveTo>
                  <a:lnTo>
                    <a:pt x="1352" y="1150"/>
                  </a:lnTo>
                  <a:lnTo>
                    <a:pt x="1370" y="1154"/>
                  </a:lnTo>
                  <a:lnTo>
                    <a:pt x="1384" y="1159"/>
                  </a:lnTo>
                  <a:lnTo>
                    <a:pt x="1401" y="1164"/>
                  </a:lnTo>
                  <a:lnTo>
                    <a:pt x="1401" y="1173"/>
                  </a:lnTo>
                  <a:lnTo>
                    <a:pt x="1394" y="1173"/>
                  </a:lnTo>
                  <a:lnTo>
                    <a:pt x="1391" y="1175"/>
                  </a:lnTo>
                  <a:lnTo>
                    <a:pt x="1386" y="1176"/>
                  </a:lnTo>
                  <a:lnTo>
                    <a:pt x="1382" y="1178"/>
                  </a:lnTo>
                  <a:lnTo>
                    <a:pt x="1379" y="1180"/>
                  </a:lnTo>
                  <a:lnTo>
                    <a:pt x="1373" y="1180"/>
                  </a:lnTo>
                  <a:lnTo>
                    <a:pt x="1373" y="1178"/>
                  </a:lnTo>
                  <a:lnTo>
                    <a:pt x="1373" y="1176"/>
                  </a:lnTo>
                  <a:lnTo>
                    <a:pt x="1372" y="1175"/>
                  </a:lnTo>
                  <a:lnTo>
                    <a:pt x="1370" y="1173"/>
                  </a:lnTo>
                  <a:lnTo>
                    <a:pt x="1368" y="1171"/>
                  </a:lnTo>
                  <a:lnTo>
                    <a:pt x="1366" y="1173"/>
                  </a:lnTo>
                  <a:lnTo>
                    <a:pt x="1363" y="1183"/>
                  </a:lnTo>
                  <a:lnTo>
                    <a:pt x="1358" y="1183"/>
                  </a:lnTo>
                  <a:lnTo>
                    <a:pt x="1345" y="1182"/>
                  </a:lnTo>
                  <a:lnTo>
                    <a:pt x="1331" y="1180"/>
                  </a:lnTo>
                  <a:lnTo>
                    <a:pt x="1321" y="1180"/>
                  </a:lnTo>
                  <a:lnTo>
                    <a:pt x="1316" y="1168"/>
                  </a:lnTo>
                  <a:lnTo>
                    <a:pt x="1325" y="1168"/>
                  </a:lnTo>
                  <a:lnTo>
                    <a:pt x="1331" y="1168"/>
                  </a:lnTo>
                  <a:lnTo>
                    <a:pt x="1338" y="1166"/>
                  </a:lnTo>
                  <a:lnTo>
                    <a:pt x="1344" y="1164"/>
                  </a:lnTo>
                  <a:lnTo>
                    <a:pt x="1340" y="1162"/>
                  </a:lnTo>
                  <a:lnTo>
                    <a:pt x="1337" y="1159"/>
                  </a:lnTo>
                  <a:lnTo>
                    <a:pt x="1335" y="1157"/>
                  </a:lnTo>
                  <a:lnTo>
                    <a:pt x="1333" y="1154"/>
                  </a:lnTo>
                  <a:lnTo>
                    <a:pt x="1331" y="1148"/>
                  </a:lnTo>
                  <a:close/>
                  <a:moveTo>
                    <a:pt x="211" y="1110"/>
                  </a:moveTo>
                  <a:lnTo>
                    <a:pt x="227" y="1115"/>
                  </a:lnTo>
                  <a:lnTo>
                    <a:pt x="239" y="1122"/>
                  </a:lnTo>
                  <a:lnTo>
                    <a:pt x="253" y="1129"/>
                  </a:lnTo>
                  <a:lnTo>
                    <a:pt x="253" y="1133"/>
                  </a:lnTo>
                  <a:lnTo>
                    <a:pt x="249" y="1133"/>
                  </a:lnTo>
                  <a:lnTo>
                    <a:pt x="237" y="1141"/>
                  </a:lnTo>
                  <a:lnTo>
                    <a:pt x="225" y="1143"/>
                  </a:lnTo>
                  <a:lnTo>
                    <a:pt x="214" y="1145"/>
                  </a:lnTo>
                  <a:lnTo>
                    <a:pt x="202" y="1148"/>
                  </a:lnTo>
                  <a:lnTo>
                    <a:pt x="202" y="1145"/>
                  </a:lnTo>
                  <a:lnTo>
                    <a:pt x="199" y="1145"/>
                  </a:lnTo>
                  <a:lnTo>
                    <a:pt x="202" y="1136"/>
                  </a:lnTo>
                  <a:lnTo>
                    <a:pt x="202" y="1127"/>
                  </a:lnTo>
                  <a:lnTo>
                    <a:pt x="202" y="1115"/>
                  </a:lnTo>
                  <a:lnTo>
                    <a:pt x="206" y="1113"/>
                  </a:lnTo>
                  <a:lnTo>
                    <a:pt x="207" y="1113"/>
                  </a:lnTo>
                  <a:lnTo>
                    <a:pt x="207" y="1112"/>
                  </a:lnTo>
                  <a:lnTo>
                    <a:pt x="209" y="1112"/>
                  </a:lnTo>
                  <a:lnTo>
                    <a:pt x="211" y="1110"/>
                  </a:lnTo>
                  <a:close/>
                  <a:moveTo>
                    <a:pt x="1209" y="1099"/>
                  </a:moveTo>
                  <a:lnTo>
                    <a:pt x="1237" y="1105"/>
                  </a:lnTo>
                  <a:lnTo>
                    <a:pt x="1262" y="1113"/>
                  </a:lnTo>
                  <a:lnTo>
                    <a:pt x="1281" y="1122"/>
                  </a:lnTo>
                  <a:lnTo>
                    <a:pt x="1300" y="1131"/>
                  </a:lnTo>
                  <a:lnTo>
                    <a:pt x="1321" y="1141"/>
                  </a:lnTo>
                  <a:lnTo>
                    <a:pt x="1321" y="1148"/>
                  </a:lnTo>
                  <a:lnTo>
                    <a:pt x="1312" y="1148"/>
                  </a:lnTo>
                  <a:lnTo>
                    <a:pt x="1302" y="1152"/>
                  </a:lnTo>
                  <a:lnTo>
                    <a:pt x="1290" y="1155"/>
                  </a:lnTo>
                  <a:lnTo>
                    <a:pt x="1277" y="1157"/>
                  </a:lnTo>
                  <a:lnTo>
                    <a:pt x="1279" y="1154"/>
                  </a:lnTo>
                  <a:lnTo>
                    <a:pt x="1279" y="1150"/>
                  </a:lnTo>
                  <a:lnTo>
                    <a:pt x="1279" y="1148"/>
                  </a:lnTo>
                  <a:lnTo>
                    <a:pt x="1279" y="1147"/>
                  </a:lnTo>
                  <a:lnTo>
                    <a:pt x="1279" y="1145"/>
                  </a:lnTo>
                  <a:lnTo>
                    <a:pt x="1277" y="1141"/>
                  </a:lnTo>
                  <a:lnTo>
                    <a:pt x="1251" y="1134"/>
                  </a:lnTo>
                  <a:lnTo>
                    <a:pt x="1227" y="1122"/>
                  </a:lnTo>
                  <a:lnTo>
                    <a:pt x="1201" y="1110"/>
                  </a:lnTo>
                  <a:lnTo>
                    <a:pt x="1195" y="1115"/>
                  </a:lnTo>
                  <a:lnTo>
                    <a:pt x="1192" y="1120"/>
                  </a:lnTo>
                  <a:lnTo>
                    <a:pt x="1187" y="1126"/>
                  </a:lnTo>
                  <a:lnTo>
                    <a:pt x="1181" y="1124"/>
                  </a:lnTo>
                  <a:lnTo>
                    <a:pt x="1174" y="1120"/>
                  </a:lnTo>
                  <a:lnTo>
                    <a:pt x="1171" y="1119"/>
                  </a:lnTo>
                  <a:lnTo>
                    <a:pt x="1178" y="1119"/>
                  </a:lnTo>
                  <a:lnTo>
                    <a:pt x="1183" y="1112"/>
                  </a:lnTo>
                  <a:lnTo>
                    <a:pt x="1188" y="1108"/>
                  </a:lnTo>
                  <a:lnTo>
                    <a:pt x="1194" y="1103"/>
                  </a:lnTo>
                  <a:lnTo>
                    <a:pt x="1199" y="1103"/>
                  </a:lnTo>
                  <a:lnTo>
                    <a:pt x="1202" y="1101"/>
                  </a:lnTo>
                  <a:lnTo>
                    <a:pt x="1206" y="1101"/>
                  </a:lnTo>
                  <a:lnTo>
                    <a:pt x="1209" y="1099"/>
                  </a:lnTo>
                  <a:close/>
                  <a:moveTo>
                    <a:pt x="188" y="1091"/>
                  </a:moveTo>
                  <a:lnTo>
                    <a:pt x="202" y="1096"/>
                  </a:lnTo>
                  <a:lnTo>
                    <a:pt x="202" y="1099"/>
                  </a:lnTo>
                  <a:lnTo>
                    <a:pt x="199" y="1099"/>
                  </a:lnTo>
                  <a:lnTo>
                    <a:pt x="188" y="1103"/>
                  </a:lnTo>
                  <a:lnTo>
                    <a:pt x="178" y="1103"/>
                  </a:lnTo>
                  <a:lnTo>
                    <a:pt x="169" y="1103"/>
                  </a:lnTo>
                  <a:lnTo>
                    <a:pt x="169" y="1096"/>
                  </a:lnTo>
                  <a:lnTo>
                    <a:pt x="174" y="1094"/>
                  </a:lnTo>
                  <a:lnTo>
                    <a:pt x="179" y="1094"/>
                  </a:lnTo>
                  <a:lnTo>
                    <a:pt x="183" y="1093"/>
                  </a:lnTo>
                  <a:lnTo>
                    <a:pt x="188" y="1091"/>
                  </a:lnTo>
                  <a:close/>
                  <a:moveTo>
                    <a:pt x="111" y="1075"/>
                  </a:moveTo>
                  <a:lnTo>
                    <a:pt x="117" y="1077"/>
                  </a:lnTo>
                  <a:lnTo>
                    <a:pt x="124" y="1077"/>
                  </a:lnTo>
                  <a:lnTo>
                    <a:pt x="127" y="1077"/>
                  </a:lnTo>
                  <a:lnTo>
                    <a:pt x="132" y="1079"/>
                  </a:lnTo>
                  <a:lnTo>
                    <a:pt x="138" y="1080"/>
                  </a:lnTo>
                  <a:lnTo>
                    <a:pt x="138" y="1087"/>
                  </a:lnTo>
                  <a:lnTo>
                    <a:pt x="134" y="1087"/>
                  </a:lnTo>
                  <a:lnTo>
                    <a:pt x="129" y="1089"/>
                  </a:lnTo>
                  <a:lnTo>
                    <a:pt x="124" y="1091"/>
                  </a:lnTo>
                  <a:lnTo>
                    <a:pt x="118" y="1091"/>
                  </a:lnTo>
                  <a:lnTo>
                    <a:pt x="111" y="1091"/>
                  </a:lnTo>
                  <a:lnTo>
                    <a:pt x="111" y="1075"/>
                  </a:lnTo>
                  <a:close/>
                  <a:moveTo>
                    <a:pt x="1263" y="1072"/>
                  </a:moveTo>
                  <a:lnTo>
                    <a:pt x="1269" y="1075"/>
                  </a:lnTo>
                  <a:lnTo>
                    <a:pt x="1272" y="1079"/>
                  </a:lnTo>
                  <a:lnTo>
                    <a:pt x="1276" y="1082"/>
                  </a:lnTo>
                  <a:lnTo>
                    <a:pt x="1277" y="1087"/>
                  </a:lnTo>
                  <a:lnTo>
                    <a:pt x="1277" y="1096"/>
                  </a:lnTo>
                  <a:lnTo>
                    <a:pt x="1270" y="1096"/>
                  </a:lnTo>
                  <a:lnTo>
                    <a:pt x="1269" y="1091"/>
                  </a:lnTo>
                  <a:lnTo>
                    <a:pt x="1267" y="1089"/>
                  </a:lnTo>
                  <a:lnTo>
                    <a:pt x="1265" y="1086"/>
                  </a:lnTo>
                  <a:lnTo>
                    <a:pt x="1263" y="1082"/>
                  </a:lnTo>
                  <a:lnTo>
                    <a:pt x="1263" y="1079"/>
                  </a:lnTo>
                  <a:lnTo>
                    <a:pt x="1263" y="1072"/>
                  </a:lnTo>
                  <a:close/>
                  <a:moveTo>
                    <a:pt x="1255" y="1049"/>
                  </a:moveTo>
                  <a:lnTo>
                    <a:pt x="1277" y="1049"/>
                  </a:lnTo>
                  <a:lnTo>
                    <a:pt x="1279" y="1052"/>
                  </a:lnTo>
                  <a:lnTo>
                    <a:pt x="1283" y="1054"/>
                  </a:lnTo>
                  <a:lnTo>
                    <a:pt x="1283" y="1056"/>
                  </a:lnTo>
                  <a:lnTo>
                    <a:pt x="1284" y="1058"/>
                  </a:lnTo>
                  <a:lnTo>
                    <a:pt x="1284" y="1059"/>
                  </a:lnTo>
                  <a:lnTo>
                    <a:pt x="1283" y="1061"/>
                  </a:lnTo>
                  <a:lnTo>
                    <a:pt x="1283" y="1065"/>
                  </a:lnTo>
                  <a:lnTo>
                    <a:pt x="1277" y="1061"/>
                  </a:lnTo>
                  <a:lnTo>
                    <a:pt x="1272" y="1059"/>
                  </a:lnTo>
                  <a:lnTo>
                    <a:pt x="1267" y="1059"/>
                  </a:lnTo>
                  <a:lnTo>
                    <a:pt x="1263" y="1058"/>
                  </a:lnTo>
                  <a:lnTo>
                    <a:pt x="1260" y="1058"/>
                  </a:lnTo>
                  <a:lnTo>
                    <a:pt x="1256" y="1056"/>
                  </a:lnTo>
                  <a:lnTo>
                    <a:pt x="1255" y="1052"/>
                  </a:lnTo>
                  <a:lnTo>
                    <a:pt x="1255" y="1049"/>
                  </a:lnTo>
                  <a:close/>
                  <a:moveTo>
                    <a:pt x="1328" y="722"/>
                  </a:moveTo>
                  <a:lnTo>
                    <a:pt x="1326" y="726"/>
                  </a:lnTo>
                  <a:lnTo>
                    <a:pt x="1323" y="729"/>
                  </a:lnTo>
                  <a:lnTo>
                    <a:pt x="1321" y="731"/>
                  </a:lnTo>
                  <a:lnTo>
                    <a:pt x="1319" y="733"/>
                  </a:lnTo>
                  <a:lnTo>
                    <a:pt x="1319" y="735"/>
                  </a:lnTo>
                  <a:lnTo>
                    <a:pt x="1321" y="736"/>
                  </a:lnTo>
                  <a:lnTo>
                    <a:pt x="1325" y="738"/>
                  </a:lnTo>
                  <a:lnTo>
                    <a:pt x="1326" y="733"/>
                  </a:lnTo>
                  <a:lnTo>
                    <a:pt x="1326" y="731"/>
                  </a:lnTo>
                  <a:lnTo>
                    <a:pt x="1328" y="728"/>
                  </a:lnTo>
                  <a:lnTo>
                    <a:pt x="1330" y="726"/>
                  </a:lnTo>
                  <a:lnTo>
                    <a:pt x="1331" y="722"/>
                  </a:lnTo>
                  <a:lnTo>
                    <a:pt x="1328" y="722"/>
                  </a:lnTo>
                  <a:close/>
                  <a:moveTo>
                    <a:pt x="1501" y="691"/>
                  </a:moveTo>
                  <a:lnTo>
                    <a:pt x="1504" y="700"/>
                  </a:lnTo>
                  <a:lnTo>
                    <a:pt x="1506" y="712"/>
                  </a:lnTo>
                  <a:lnTo>
                    <a:pt x="1508" y="722"/>
                  </a:lnTo>
                  <a:lnTo>
                    <a:pt x="1506" y="724"/>
                  </a:lnTo>
                  <a:lnTo>
                    <a:pt x="1504" y="724"/>
                  </a:lnTo>
                  <a:lnTo>
                    <a:pt x="1503" y="724"/>
                  </a:lnTo>
                  <a:lnTo>
                    <a:pt x="1503" y="726"/>
                  </a:lnTo>
                  <a:lnTo>
                    <a:pt x="1501" y="726"/>
                  </a:lnTo>
                  <a:lnTo>
                    <a:pt x="1494" y="726"/>
                  </a:lnTo>
                  <a:lnTo>
                    <a:pt x="1492" y="724"/>
                  </a:lnTo>
                  <a:lnTo>
                    <a:pt x="1492" y="722"/>
                  </a:lnTo>
                  <a:lnTo>
                    <a:pt x="1492" y="721"/>
                  </a:lnTo>
                  <a:lnTo>
                    <a:pt x="1490" y="721"/>
                  </a:lnTo>
                  <a:lnTo>
                    <a:pt x="1489" y="719"/>
                  </a:lnTo>
                  <a:lnTo>
                    <a:pt x="1501" y="691"/>
                  </a:lnTo>
                  <a:close/>
                  <a:moveTo>
                    <a:pt x="1113" y="658"/>
                  </a:moveTo>
                  <a:lnTo>
                    <a:pt x="1105" y="670"/>
                  </a:lnTo>
                  <a:lnTo>
                    <a:pt x="1096" y="681"/>
                  </a:lnTo>
                  <a:lnTo>
                    <a:pt x="1091" y="696"/>
                  </a:lnTo>
                  <a:lnTo>
                    <a:pt x="1101" y="695"/>
                  </a:lnTo>
                  <a:lnTo>
                    <a:pt x="1108" y="698"/>
                  </a:lnTo>
                  <a:lnTo>
                    <a:pt x="1113" y="703"/>
                  </a:lnTo>
                  <a:lnTo>
                    <a:pt x="1120" y="712"/>
                  </a:lnTo>
                  <a:lnTo>
                    <a:pt x="1122" y="705"/>
                  </a:lnTo>
                  <a:lnTo>
                    <a:pt x="1122" y="700"/>
                  </a:lnTo>
                  <a:lnTo>
                    <a:pt x="1124" y="696"/>
                  </a:lnTo>
                  <a:lnTo>
                    <a:pt x="1124" y="691"/>
                  </a:lnTo>
                  <a:lnTo>
                    <a:pt x="1133" y="691"/>
                  </a:lnTo>
                  <a:lnTo>
                    <a:pt x="1138" y="703"/>
                  </a:lnTo>
                  <a:lnTo>
                    <a:pt x="1146" y="707"/>
                  </a:lnTo>
                  <a:lnTo>
                    <a:pt x="1153" y="710"/>
                  </a:lnTo>
                  <a:lnTo>
                    <a:pt x="1160" y="714"/>
                  </a:lnTo>
                  <a:lnTo>
                    <a:pt x="1167" y="722"/>
                  </a:lnTo>
                  <a:lnTo>
                    <a:pt x="1160" y="733"/>
                  </a:lnTo>
                  <a:lnTo>
                    <a:pt x="1152" y="745"/>
                  </a:lnTo>
                  <a:lnTo>
                    <a:pt x="1145" y="761"/>
                  </a:lnTo>
                  <a:lnTo>
                    <a:pt x="1139" y="775"/>
                  </a:lnTo>
                  <a:lnTo>
                    <a:pt x="1139" y="784"/>
                  </a:lnTo>
                  <a:lnTo>
                    <a:pt x="1141" y="789"/>
                  </a:lnTo>
                  <a:lnTo>
                    <a:pt x="1141" y="792"/>
                  </a:lnTo>
                  <a:lnTo>
                    <a:pt x="1143" y="794"/>
                  </a:lnTo>
                  <a:lnTo>
                    <a:pt x="1145" y="796"/>
                  </a:lnTo>
                  <a:lnTo>
                    <a:pt x="1146" y="798"/>
                  </a:lnTo>
                  <a:lnTo>
                    <a:pt x="1152" y="799"/>
                  </a:lnTo>
                  <a:lnTo>
                    <a:pt x="1152" y="796"/>
                  </a:lnTo>
                  <a:lnTo>
                    <a:pt x="1155" y="789"/>
                  </a:lnTo>
                  <a:lnTo>
                    <a:pt x="1160" y="778"/>
                  </a:lnTo>
                  <a:lnTo>
                    <a:pt x="1166" y="764"/>
                  </a:lnTo>
                  <a:lnTo>
                    <a:pt x="1171" y="752"/>
                  </a:lnTo>
                  <a:lnTo>
                    <a:pt x="1176" y="742"/>
                  </a:lnTo>
                  <a:lnTo>
                    <a:pt x="1178" y="735"/>
                  </a:lnTo>
                  <a:lnTo>
                    <a:pt x="1190" y="735"/>
                  </a:lnTo>
                  <a:lnTo>
                    <a:pt x="1192" y="754"/>
                  </a:lnTo>
                  <a:lnTo>
                    <a:pt x="1192" y="771"/>
                  </a:lnTo>
                  <a:lnTo>
                    <a:pt x="1192" y="792"/>
                  </a:lnTo>
                  <a:lnTo>
                    <a:pt x="1194" y="815"/>
                  </a:lnTo>
                  <a:lnTo>
                    <a:pt x="1216" y="818"/>
                  </a:lnTo>
                  <a:lnTo>
                    <a:pt x="1225" y="805"/>
                  </a:lnTo>
                  <a:lnTo>
                    <a:pt x="1241" y="796"/>
                  </a:lnTo>
                  <a:lnTo>
                    <a:pt x="1258" y="787"/>
                  </a:lnTo>
                  <a:lnTo>
                    <a:pt x="1276" y="780"/>
                  </a:lnTo>
                  <a:lnTo>
                    <a:pt x="1293" y="773"/>
                  </a:lnTo>
                  <a:lnTo>
                    <a:pt x="1309" y="764"/>
                  </a:lnTo>
                  <a:lnTo>
                    <a:pt x="1316" y="754"/>
                  </a:lnTo>
                  <a:lnTo>
                    <a:pt x="1312" y="754"/>
                  </a:lnTo>
                  <a:lnTo>
                    <a:pt x="1311" y="750"/>
                  </a:lnTo>
                  <a:lnTo>
                    <a:pt x="1311" y="749"/>
                  </a:lnTo>
                  <a:lnTo>
                    <a:pt x="1309" y="747"/>
                  </a:lnTo>
                  <a:lnTo>
                    <a:pt x="1309" y="747"/>
                  </a:lnTo>
                  <a:lnTo>
                    <a:pt x="1307" y="747"/>
                  </a:lnTo>
                  <a:lnTo>
                    <a:pt x="1305" y="747"/>
                  </a:lnTo>
                  <a:lnTo>
                    <a:pt x="1302" y="745"/>
                  </a:lnTo>
                  <a:lnTo>
                    <a:pt x="1295" y="750"/>
                  </a:lnTo>
                  <a:lnTo>
                    <a:pt x="1283" y="757"/>
                  </a:lnTo>
                  <a:lnTo>
                    <a:pt x="1269" y="768"/>
                  </a:lnTo>
                  <a:lnTo>
                    <a:pt x="1251" y="777"/>
                  </a:lnTo>
                  <a:lnTo>
                    <a:pt x="1235" y="787"/>
                  </a:lnTo>
                  <a:lnTo>
                    <a:pt x="1220" y="794"/>
                  </a:lnTo>
                  <a:lnTo>
                    <a:pt x="1209" y="798"/>
                  </a:lnTo>
                  <a:lnTo>
                    <a:pt x="1206" y="799"/>
                  </a:lnTo>
                  <a:lnTo>
                    <a:pt x="1204" y="798"/>
                  </a:lnTo>
                  <a:lnTo>
                    <a:pt x="1202" y="796"/>
                  </a:lnTo>
                  <a:lnTo>
                    <a:pt x="1202" y="794"/>
                  </a:lnTo>
                  <a:lnTo>
                    <a:pt x="1202" y="792"/>
                  </a:lnTo>
                  <a:lnTo>
                    <a:pt x="1201" y="789"/>
                  </a:lnTo>
                  <a:lnTo>
                    <a:pt x="1206" y="780"/>
                  </a:lnTo>
                  <a:lnTo>
                    <a:pt x="1206" y="773"/>
                  </a:lnTo>
                  <a:lnTo>
                    <a:pt x="1204" y="768"/>
                  </a:lnTo>
                  <a:lnTo>
                    <a:pt x="1202" y="759"/>
                  </a:lnTo>
                  <a:lnTo>
                    <a:pt x="1206" y="749"/>
                  </a:lnTo>
                  <a:lnTo>
                    <a:pt x="1208" y="747"/>
                  </a:lnTo>
                  <a:lnTo>
                    <a:pt x="1209" y="745"/>
                  </a:lnTo>
                  <a:lnTo>
                    <a:pt x="1211" y="743"/>
                  </a:lnTo>
                  <a:lnTo>
                    <a:pt x="1213" y="743"/>
                  </a:lnTo>
                  <a:lnTo>
                    <a:pt x="1215" y="743"/>
                  </a:lnTo>
                  <a:lnTo>
                    <a:pt x="1216" y="742"/>
                  </a:lnTo>
                  <a:lnTo>
                    <a:pt x="1218" y="740"/>
                  </a:lnTo>
                  <a:lnTo>
                    <a:pt x="1218" y="736"/>
                  </a:lnTo>
                  <a:lnTo>
                    <a:pt x="1220" y="731"/>
                  </a:lnTo>
                  <a:lnTo>
                    <a:pt x="1220" y="722"/>
                  </a:lnTo>
                  <a:lnTo>
                    <a:pt x="1211" y="717"/>
                  </a:lnTo>
                  <a:lnTo>
                    <a:pt x="1202" y="715"/>
                  </a:lnTo>
                  <a:lnTo>
                    <a:pt x="1195" y="715"/>
                  </a:lnTo>
                  <a:lnTo>
                    <a:pt x="1187" y="712"/>
                  </a:lnTo>
                  <a:lnTo>
                    <a:pt x="1174" y="703"/>
                  </a:lnTo>
                  <a:lnTo>
                    <a:pt x="1166" y="695"/>
                  </a:lnTo>
                  <a:lnTo>
                    <a:pt x="1160" y="684"/>
                  </a:lnTo>
                  <a:lnTo>
                    <a:pt x="1153" y="674"/>
                  </a:lnTo>
                  <a:lnTo>
                    <a:pt x="1145" y="667"/>
                  </a:lnTo>
                  <a:lnTo>
                    <a:pt x="1131" y="660"/>
                  </a:lnTo>
                  <a:lnTo>
                    <a:pt x="1113" y="658"/>
                  </a:lnTo>
                  <a:close/>
                  <a:moveTo>
                    <a:pt x="1469" y="639"/>
                  </a:moveTo>
                  <a:lnTo>
                    <a:pt x="1482" y="640"/>
                  </a:lnTo>
                  <a:lnTo>
                    <a:pt x="1490" y="642"/>
                  </a:lnTo>
                  <a:lnTo>
                    <a:pt x="1501" y="646"/>
                  </a:lnTo>
                  <a:lnTo>
                    <a:pt x="1501" y="654"/>
                  </a:lnTo>
                  <a:lnTo>
                    <a:pt x="1497" y="654"/>
                  </a:lnTo>
                  <a:lnTo>
                    <a:pt x="1494" y="656"/>
                  </a:lnTo>
                  <a:lnTo>
                    <a:pt x="1490" y="656"/>
                  </a:lnTo>
                  <a:lnTo>
                    <a:pt x="1487" y="656"/>
                  </a:lnTo>
                  <a:lnTo>
                    <a:pt x="1482" y="658"/>
                  </a:lnTo>
                  <a:lnTo>
                    <a:pt x="1478" y="653"/>
                  </a:lnTo>
                  <a:lnTo>
                    <a:pt x="1476" y="651"/>
                  </a:lnTo>
                  <a:lnTo>
                    <a:pt x="1475" y="647"/>
                  </a:lnTo>
                  <a:lnTo>
                    <a:pt x="1473" y="644"/>
                  </a:lnTo>
                  <a:lnTo>
                    <a:pt x="1469" y="639"/>
                  </a:lnTo>
                  <a:close/>
                  <a:moveTo>
                    <a:pt x="1551" y="619"/>
                  </a:moveTo>
                  <a:lnTo>
                    <a:pt x="1562" y="619"/>
                  </a:lnTo>
                  <a:lnTo>
                    <a:pt x="1562" y="633"/>
                  </a:lnTo>
                  <a:lnTo>
                    <a:pt x="1562" y="646"/>
                  </a:lnTo>
                  <a:lnTo>
                    <a:pt x="1564" y="656"/>
                  </a:lnTo>
                  <a:lnTo>
                    <a:pt x="1565" y="668"/>
                  </a:lnTo>
                  <a:lnTo>
                    <a:pt x="1585" y="668"/>
                  </a:lnTo>
                  <a:lnTo>
                    <a:pt x="1585" y="688"/>
                  </a:lnTo>
                  <a:lnTo>
                    <a:pt x="1593" y="688"/>
                  </a:lnTo>
                  <a:lnTo>
                    <a:pt x="1595" y="689"/>
                  </a:lnTo>
                  <a:lnTo>
                    <a:pt x="1597" y="689"/>
                  </a:lnTo>
                  <a:lnTo>
                    <a:pt x="1599" y="689"/>
                  </a:lnTo>
                  <a:lnTo>
                    <a:pt x="1600" y="689"/>
                  </a:lnTo>
                  <a:lnTo>
                    <a:pt x="1602" y="689"/>
                  </a:lnTo>
                  <a:lnTo>
                    <a:pt x="1604" y="691"/>
                  </a:lnTo>
                  <a:lnTo>
                    <a:pt x="1602" y="702"/>
                  </a:lnTo>
                  <a:lnTo>
                    <a:pt x="1599" y="714"/>
                  </a:lnTo>
                  <a:lnTo>
                    <a:pt x="1597" y="726"/>
                  </a:lnTo>
                  <a:lnTo>
                    <a:pt x="1593" y="726"/>
                  </a:lnTo>
                  <a:lnTo>
                    <a:pt x="1592" y="722"/>
                  </a:lnTo>
                  <a:lnTo>
                    <a:pt x="1592" y="721"/>
                  </a:lnTo>
                  <a:lnTo>
                    <a:pt x="1592" y="719"/>
                  </a:lnTo>
                  <a:lnTo>
                    <a:pt x="1590" y="717"/>
                  </a:lnTo>
                  <a:lnTo>
                    <a:pt x="1590" y="715"/>
                  </a:lnTo>
                  <a:lnTo>
                    <a:pt x="1588" y="719"/>
                  </a:lnTo>
                  <a:lnTo>
                    <a:pt x="1586" y="719"/>
                  </a:lnTo>
                  <a:lnTo>
                    <a:pt x="1586" y="721"/>
                  </a:lnTo>
                  <a:lnTo>
                    <a:pt x="1586" y="721"/>
                  </a:lnTo>
                  <a:lnTo>
                    <a:pt x="1586" y="721"/>
                  </a:lnTo>
                  <a:lnTo>
                    <a:pt x="1585" y="721"/>
                  </a:lnTo>
                  <a:lnTo>
                    <a:pt x="1581" y="722"/>
                  </a:lnTo>
                  <a:lnTo>
                    <a:pt x="1581" y="715"/>
                  </a:lnTo>
                  <a:lnTo>
                    <a:pt x="1583" y="714"/>
                  </a:lnTo>
                  <a:lnTo>
                    <a:pt x="1583" y="712"/>
                  </a:lnTo>
                  <a:lnTo>
                    <a:pt x="1585" y="710"/>
                  </a:lnTo>
                  <a:lnTo>
                    <a:pt x="1585" y="707"/>
                  </a:lnTo>
                  <a:lnTo>
                    <a:pt x="1585" y="703"/>
                  </a:lnTo>
                  <a:lnTo>
                    <a:pt x="1581" y="703"/>
                  </a:lnTo>
                  <a:lnTo>
                    <a:pt x="1574" y="710"/>
                  </a:lnTo>
                  <a:lnTo>
                    <a:pt x="1567" y="717"/>
                  </a:lnTo>
                  <a:lnTo>
                    <a:pt x="1558" y="722"/>
                  </a:lnTo>
                  <a:lnTo>
                    <a:pt x="1558" y="717"/>
                  </a:lnTo>
                  <a:lnTo>
                    <a:pt x="1558" y="712"/>
                  </a:lnTo>
                  <a:lnTo>
                    <a:pt x="1558" y="710"/>
                  </a:lnTo>
                  <a:lnTo>
                    <a:pt x="1557" y="709"/>
                  </a:lnTo>
                  <a:lnTo>
                    <a:pt x="1553" y="707"/>
                  </a:lnTo>
                  <a:lnTo>
                    <a:pt x="1548" y="707"/>
                  </a:lnTo>
                  <a:lnTo>
                    <a:pt x="1539" y="707"/>
                  </a:lnTo>
                  <a:lnTo>
                    <a:pt x="1536" y="707"/>
                  </a:lnTo>
                  <a:lnTo>
                    <a:pt x="1532" y="707"/>
                  </a:lnTo>
                  <a:lnTo>
                    <a:pt x="1527" y="705"/>
                  </a:lnTo>
                  <a:lnTo>
                    <a:pt x="1522" y="705"/>
                  </a:lnTo>
                  <a:lnTo>
                    <a:pt x="1517" y="703"/>
                  </a:lnTo>
                  <a:lnTo>
                    <a:pt x="1513" y="700"/>
                  </a:lnTo>
                  <a:lnTo>
                    <a:pt x="1523" y="686"/>
                  </a:lnTo>
                  <a:lnTo>
                    <a:pt x="1534" y="665"/>
                  </a:lnTo>
                  <a:lnTo>
                    <a:pt x="1541" y="642"/>
                  </a:lnTo>
                  <a:lnTo>
                    <a:pt x="1551" y="619"/>
                  </a:lnTo>
                  <a:close/>
                  <a:moveTo>
                    <a:pt x="1220" y="558"/>
                  </a:moveTo>
                  <a:lnTo>
                    <a:pt x="1235" y="558"/>
                  </a:lnTo>
                  <a:lnTo>
                    <a:pt x="1235" y="565"/>
                  </a:lnTo>
                  <a:lnTo>
                    <a:pt x="1232" y="565"/>
                  </a:lnTo>
                  <a:lnTo>
                    <a:pt x="1230" y="567"/>
                  </a:lnTo>
                  <a:lnTo>
                    <a:pt x="1229" y="567"/>
                  </a:lnTo>
                  <a:lnTo>
                    <a:pt x="1227" y="567"/>
                  </a:lnTo>
                  <a:lnTo>
                    <a:pt x="1225" y="569"/>
                  </a:lnTo>
                  <a:lnTo>
                    <a:pt x="1220" y="569"/>
                  </a:lnTo>
                  <a:lnTo>
                    <a:pt x="1220" y="558"/>
                  </a:lnTo>
                  <a:close/>
                  <a:moveTo>
                    <a:pt x="515" y="550"/>
                  </a:moveTo>
                  <a:lnTo>
                    <a:pt x="522" y="550"/>
                  </a:lnTo>
                  <a:lnTo>
                    <a:pt x="525" y="551"/>
                  </a:lnTo>
                  <a:lnTo>
                    <a:pt x="529" y="553"/>
                  </a:lnTo>
                  <a:lnTo>
                    <a:pt x="534" y="553"/>
                  </a:lnTo>
                  <a:lnTo>
                    <a:pt x="541" y="553"/>
                  </a:lnTo>
                  <a:lnTo>
                    <a:pt x="543" y="567"/>
                  </a:lnTo>
                  <a:lnTo>
                    <a:pt x="546" y="578"/>
                  </a:lnTo>
                  <a:lnTo>
                    <a:pt x="548" y="592"/>
                  </a:lnTo>
                  <a:lnTo>
                    <a:pt x="541" y="592"/>
                  </a:lnTo>
                  <a:lnTo>
                    <a:pt x="537" y="586"/>
                  </a:lnTo>
                  <a:lnTo>
                    <a:pt x="534" y="583"/>
                  </a:lnTo>
                  <a:lnTo>
                    <a:pt x="529" y="579"/>
                  </a:lnTo>
                  <a:lnTo>
                    <a:pt x="525" y="576"/>
                  </a:lnTo>
                  <a:lnTo>
                    <a:pt x="522" y="571"/>
                  </a:lnTo>
                  <a:lnTo>
                    <a:pt x="518" y="565"/>
                  </a:lnTo>
                  <a:lnTo>
                    <a:pt x="516" y="562"/>
                  </a:lnTo>
                  <a:lnTo>
                    <a:pt x="515" y="558"/>
                  </a:lnTo>
                  <a:lnTo>
                    <a:pt x="515" y="555"/>
                  </a:lnTo>
                  <a:lnTo>
                    <a:pt x="515" y="550"/>
                  </a:lnTo>
                  <a:close/>
                  <a:moveTo>
                    <a:pt x="246" y="454"/>
                  </a:moveTo>
                  <a:lnTo>
                    <a:pt x="251" y="462"/>
                  </a:lnTo>
                  <a:lnTo>
                    <a:pt x="251" y="469"/>
                  </a:lnTo>
                  <a:lnTo>
                    <a:pt x="246" y="478"/>
                  </a:lnTo>
                  <a:lnTo>
                    <a:pt x="239" y="483"/>
                  </a:lnTo>
                  <a:lnTo>
                    <a:pt x="232" y="487"/>
                  </a:lnTo>
                  <a:lnTo>
                    <a:pt x="230" y="489"/>
                  </a:lnTo>
                  <a:lnTo>
                    <a:pt x="227" y="485"/>
                  </a:lnTo>
                  <a:lnTo>
                    <a:pt x="225" y="482"/>
                  </a:lnTo>
                  <a:lnTo>
                    <a:pt x="223" y="476"/>
                  </a:lnTo>
                  <a:lnTo>
                    <a:pt x="223" y="471"/>
                  </a:lnTo>
                  <a:lnTo>
                    <a:pt x="221" y="466"/>
                  </a:lnTo>
                  <a:lnTo>
                    <a:pt x="234" y="461"/>
                  </a:lnTo>
                  <a:lnTo>
                    <a:pt x="237" y="459"/>
                  </a:lnTo>
                  <a:lnTo>
                    <a:pt x="242" y="457"/>
                  </a:lnTo>
                  <a:lnTo>
                    <a:pt x="246" y="454"/>
                  </a:lnTo>
                  <a:close/>
                  <a:moveTo>
                    <a:pt x="29" y="386"/>
                  </a:moveTo>
                  <a:lnTo>
                    <a:pt x="49" y="386"/>
                  </a:lnTo>
                  <a:lnTo>
                    <a:pt x="49" y="393"/>
                  </a:lnTo>
                  <a:lnTo>
                    <a:pt x="45" y="393"/>
                  </a:lnTo>
                  <a:lnTo>
                    <a:pt x="45" y="396"/>
                  </a:lnTo>
                  <a:lnTo>
                    <a:pt x="40" y="394"/>
                  </a:lnTo>
                  <a:lnTo>
                    <a:pt x="36" y="391"/>
                  </a:lnTo>
                  <a:lnTo>
                    <a:pt x="33" y="389"/>
                  </a:lnTo>
                  <a:lnTo>
                    <a:pt x="29" y="386"/>
                  </a:lnTo>
                  <a:close/>
                  <a:moveTo>
                    <a:pt x="1239" y="331"/>
                  </a:moveTo>
                  <a:lnTo>
                    <a:pt x="1244" y="335"/>
                  </a:lnTo>
                  <a:lnTo>
                    <a:pt x="1249" y="340"/>
                  </a:lnTo>
                  <a:lnTo>
                    <a:pt x="1253" y="347"/>
                  </a:lnTo>
                  <a:lnTo>
                    <a:pt x="1255" y="354"/>
                  </a:lnTo>
                  <a:lnTo>
                    <a:pt x="1251" y="354"/>
                  </a:lnTo>
                  <a:lnTo>
                    <a:pt x="1248" y="356"/>
                  </a:lnTo>
                  <a:lnTo>
                    <a:pt x="1246" y="356"/>
                  </a:lnTo>
                  <a:lnTo>
                    <a:pt x="1241" y="358"/>
                  </a:lnTo>
                  <a:lnTo>
                    <a:pt x="1235" y="358"/>
                  </a:lnTo>
                  <a:lnTo>
                    <a:pt x="1235" y="354"/>
                  </a:lnTo>
                  <a:lnTo>
                    <a:pt x="1234" y="354"/>
                  </a:lnTo>
                  <a:lnTo>
                    <a:pt x="1234" y="352"/>
                  </a:lnTo>
                  <a:lnTo>
                    <a:pt x="1234" y="352"/>
                  </a:lnTo>
                  <a:lnTo>
                    <a:pt x="1232" y="351"/>
                  </a:lnTo>
                  <a:lnTo>
                    <a:pt x="1234" y="347"/>
                  </a:lnTo>
                  <a:lnTo>
                    <a:pt x="1234" y="345"/>
                  </a:lnTo>
                  <a:lnTo>
                    <a:pt x="1234" y="345"/>
                  </a:lnTo>
                  <a:lnTo>
                    <a:pt x="1234" y="344"/>
                  </a:lnTo>
                  <a:lnTo>
                    <a:pt x="1235" y="342"/>
                  </a:lnTo>
                  <a:lnTo>
                    <a:pt x="1239" y="331"/>
                  </a:lnTo>
                  <a:close/>
                  <a:moveTo>
                    <a:pt x="1209" y="319"/>
                  </a:moveTo>
                  <a:lnTo>
                    <a:pt x="1213" y="323"/>
                  </a:lnTo>
                  <a:lnTo>
                    <a:pt x="1215" y="325"/>
                  </a:lnTo>
                  <a:lnTo>
                    <a:pt x="1215" y="326"/>
                  </a:lnTo>
                  <a:lnTo>
                    <a:pt x="1216" y="330"/>
                  </a:lnTo>
                  <a:lnTo>
                    <a:pt x="1216" y="333"/>
                  </a:lnTo>
                  <a:lnTo>
                    <a:pt x="1216" y="338"/>
                  </a:lnTo>
                  <a:lnTo>
                    <a:pt x="1213" y="338"/>
                  </a:lnTo>
                  <a:lnTo>
                    <a:pt x="1213" y="342"/>
                  </a:lnTo>
                  <a:lnTo>
                    <a:pt x="1206" y="340"/>
                  </a:lnTo>
                  <a:lnTo>
                    <a:pt x="1199" y="338"/>
                  </a:lnTo>
                  <a:lnTo>
                    <a:pt x="1194" y="335"/>
                  </a:lnTo>
                  <a:lnTo>
                    <a:pt x="1190" y="335"/>
                  </a:lnTo>
                  <a:lnTo>
                    <a:pt x="1190" y="331"/>
                  </a:lnTo>
                  <a:lnTo>
                    <a:pt x="1197" y="328"/>
                  </a:lnTo>
                  <a:lnTo>
                    <a:pt x="1204" y="325"/>
                  </a:lnTo>
                  <a:lnTo>
                    <a:pt x="1209" y="319"/>
                  </a:lnTo>
                  <a:close/>
                  <a:moveTo>
                    <a:pt x="1286" y="288"/>
                  </a:moveTo>
                  <a:lnTo>
                    <a:pt x="1290" y="290"/>
                  </a:lnTo>
                  <a:lnTo>
                    <a:pt x="1290" y="290"/>
                  </a:lnTo>
                  <a:lnTo>
                    <a:pt x="1291" y="291"/>
                  </a:lnTo>
                  <a:lnTo>
                    <a:pt x="1291" y="291"/>
                  </a:lnTo>
                  <a:lnTo>
                    <a:pt x="1293" y="293"/>
                  </a:lnTo>
                  <a:lnTo>
                    <a:pt x="1297" y="293"/>
                  </a:lnTo>
                  <a:lnTo>
                    <a:pt x="1297" y="295"/>
                  </a:lnTo>
                  <a:lnTo>
                    <a:pt x="1297" y="297"/>
                  </a:lnTo>
                  <a:lnTo>
                    <a:pt x="1295" y="298"/>
                  </a:lnTo>
                  <a:lnTo>
                    <a:pt x="1295" y="298"/>
                  </a:lnTo>
                  <a:lnTo>
                    <a:pt x="1293" y="300"/>
                  </a:lnTo>
                  <a:lnTo>
                    <a:pt x="1291" y="302"/>
                  </a:lnTo>
                  <a:lnTo>
                    <a:pt x="1290" y="302"/>
                  </a:lnTo>
                  <a:lnTo>
                    <a:pt x="1288" y="304"/>
                  </a:lnTo>
                  <a:lnTo>
                    <a:pt x="1286" y="304"/>
                  </a:lnTo>
                  <a:lnTo>
                    <a:pt x="1283" y="304"/>
                  </a:lnTo>
                  <a:lnTo>
                    <a:pt x="1283" y="298"/>
                  </a:lnTo>
                  <a:lnTo>
                    <a:pt x="1283" y="295"/>
                  </a:lnTo>
                  <a:lnTo>
                    <a:pt x="1284" y="293"/>
                  </a:lnTo>
                  <a:lnTo>
                    <a:pt x="1286" y="288"/>
                  </a:lnTo>
                  <a:close/>
                  <a:moveTo>
                    <a:pt x="0" y="269"/>
                  </a:moveTo>
                  <a:lnTo>
                    <a:pt x="17" y="272"/>
                  </a:lnTo>
                  <a:lnTo>
                    <a:pt x="29" y="277"/>
                  </a:lnTo>
                  <a:lnTo>
                    <a:pt x="38" y="288"/>
                  </a:lnTo>
                  <a:lnTo>
                    <a:pt x="35" y="291"/>
                  </a:lnTo>
                  <a:lnTo>
                    <a:pt x="31" y="291"/>
                  </a:lnTo>
                  <a:lnTo>
                    <a:pt x="29" y="293"/>
                  </a:lnTo>
                  <a:lnTo>
                    <a:pt x="28" y="295"/>
                  </a:lnTo>
                  <a:lnTo>
                    <a:pt x="22" y="297"/>
                  </a:lnTo>
                  <a:lnTo>
                    <a:pt x="19" y="293"/>
                  </a:lnTo>
                  <a:lnTo>
                    <a:pt x="14" y="290"/>
                  </a:lnTo>
                  <a:lnTo>
                    <a:pt x="10" y="286"/>
                  </a:lnTo>
                  <a:lnTo>
                    <a:pt x="5" y="284"/>
                  </a:lnTo>
                  <a:lnTo>
                    <a:pt x="3" y="283"/>
                  </a:lnTo>
                  <a:lnTo>
                    <a:pt x="0" y="279"/>
                  </a:lnTo>
                  <a:lnTo>
                    <a:pt x="0" y="276"/>
                  </a:lnTo>
                  <a:lnTo>
                    <a:pt x="0" y="269"/>
                  </a:lnTo>
                  <a:close/>
                  <a:moveTo>
                    <a:pt x="1178" y="227"/>
                  </a:moveTo>
                  <a:lnTo>
                    <a:pt x="1178" y="235"/>
                  </a:lnTo>
                  <a:lnTo>
                    <a:pt x="1180" y="239"/>
                  </a:lnTo>
                  <a:lnTo>
                    <a:pt x="1181" y="242"/>
                  </a:lnTo>
                  <a:lnTo>
                    <a:pt x="1181" y="248"/>
                  </a:lnTo>
                  <a:lnTo>
                    <a:pt x="1181" y="255"/>
                  </a:lnTo>
                  <a:lnTo>
                    <a:pt x="1201" y="255"/>
                  </a:lnTo>
                  <a:lnTo>
                    <a:pt x="1218" y="274"/>
                  </a:lnTo>
                  <a:lnTo>
                    <a:pt x="1235" y="293"/>
                  </a:lnTo>
                  <a:lnTo>
                    <a:pt x="1235" y="295"/>
                  </a:lnTo>
                  <a:lnTo>
                    <a:pt x="1234" y="297"/>
                  </a:lnTo>
                  <a:lnTo>
                    <a:pt x="1234" y="298"/>
                  </a:lnTo>
                  <a:lnTo>
                    <a:pt x="1234" y="298"/>
                  </a:lnTo>
                  <a:lnTo>
                    <a:pt x="1232" y="300"/>
                  </a:lnTo>
                  <a:lnTo>
                    <a:pt x="1229" y="304"/>
                  </a:lnTo>
                  <a:lnTo>
                    <a:pt x="1227" y="305"/>
                  </a:lnTo>
                  <a:lnTo>
                    <a:pt x="1225" y="307"/>
                  </a:lnTo>
                  <a:lnTo>
                    <a:pt x="1223" y="307"/>
                  </a:lnTo>
                  <a:lnTo>
                    <a:pt x="1218" y="307"/>
                  </a:lnTo>
                  <a:lnTo>
                    <a:pt x="1213" y="309"/>
                  </a:lnTo>
                  <a:lnTo>
                    <a:pt x="1213" y="304"/>
                  </a:lnTo>
                  <a:lnTo>
                    <a:pt x="1213" y="298"/>
                  </a:lnTo>
                  <a:lnTo>
                    <a:pt x="1213" y="295"/>
                  </a:lnTo>
                  <a:lnTo>
                    <a:pt x="1213" y="293"/>
                  </a:lnTo>
                  <a:lnTo>
                    <a:pt x="1209" y="290"/>
                  </a:lnTo>
                  <a:lnTo>
                    <a:pt x="1206" y="288"/>
                  </a:lnTo>
                  <a:lnTo>
                    <a:pt x="1201" y="284"/>
                  </a:lnTo>
                  <a:lnTo>
                    <a:pt x="1195" y="298"/>
                  </a:lnTo>
                  <a:lnTo>
                    <a:pt x="1185" y="307"/>
                  </a:lnTo>
                  <a:lnTo>
                    <a:pt x="1171" y="312"/>
                  </a:lnTo>
                  <a:lnTo>
                    <a:pt x="1171" y="307"/>
                  </a:lnTo>
                  <a:lnTo>
                    <a:pt x="1171" y="304"/>
                  </a:lnTo>
                  <a:lnTo>
                    <a:pt x="1173" y="300"/>
                  </a:lnTo>
                  <a:lnTo>
                    <a:pt x="1171" y="297"/>
                  </a:lnTo>
                  <a:lnTo>
                    <a:pt x="1169" y="293"/>
                  </a:lnTo>
                  <a:lnTo>
                    <a:pt x="1167" y="288"/>
                  </a:lnTo>
                  <a:lnTo>
                    <a:pt x="1162" y="286"/>
                  </a:lnTo>
                  <a:lnTo>
                    <a:pt x="1159" y="284"/>
                  </a:lnTo>
                  <a:lnTo>
                    <a:pt x="1155" y="284"/>
                  </a:lnTo>
                  <a:lnTo>
                    <a:pt x="1152" y="283"/>
                  </a:lnTo>
                  <a:lnTo>
                    <a:pt x="1150" y="283"/>
                  </a:lnTo>
                  <a:lnTo>
                    <a:pt x="1146" y="281"/>
                  </a:lnTo>
                  <a:lnTo>
                    <a:pt x="1143" y="277"/>
                  </a:lnTo>
                  <a:lnTo>
                    <a:pt x="1153" y="265"/>
                  </a:lnTo>
                  <a:lnTo>
                    <a:pt x="1160" y="251"/>
                  </a:lnTo>
                  <a:lnTo>
                    <a:pt x="1167" y="237"/>
                  </a:lnTo>
                  <a:lnTo>
                    <a:pt x="1178" y="227"/>
                  </a:lnTo>
                  <a:close/>
                  <a:moveTo>
                    <a:pt x="2150" y="197"/>
                  </a:moveTo>
                  <a:lnTo>
                    <a:pt x="2152" y="201"/>
                  </a:lnTo>
                  <a:lnTo>
                    <a:pt x="2154" y="204"/>
                  </a:lnTo>
                  <a:lnTo>
                    <a:pt x="2155" y="206"/>
                  </a:lnTo>
                  <a:lnTo>
                    <a:pt x="2155" y="209"/>
                  </a:lnTo>
                  <a:lnTo>
                    <a:pt x="2157" y="213"/>
                  </a:lnTo>
                  <a:lnTo>
                    <a:pt x="2157" y="220"/>
                  </a:lnTo>
                  <a:lnTo>
                    <a:pt x="2157" y="225"/>
                  </a:lnTo>
                  <a:lnTo>
                    <a:pt x="2159" y="239"/>
                  </a:lnTo>
                  <a:lnTo>
                    <a:pt x="2161" y="255"/>
                  </a:lnTo>
                  <a:lnTo>
                    <a:pt x="2161" y="269"/>
                  </a:lnTo>
                  <a:lnTo>
                    <a:pt x="2141" y="279"/>
                  </a:lnTo>
                  <a:lnTo>
                    <a:pt x="2119" y="288"/>
                  </a:lnTo>
                  <a:lnTo>
                    <a:pt x="2098" y="298"/>
                  </a:lnTo>
                  <a:lnTo>
                    <a:pt x="2080" y="312"/>
                  </a:lnTo>
                  <a:lnTo>
                    <a:pt x="2075" y="309"/>
                  </a:lnTo>
                  <a:lnTo>
                    <a:pt x="2066" y="305"/>
                  </a:lnTo>
                  <a:lnTo>
                    <a:pt x="2054" y="298"/>
                  </a:lnTo>
                  <a:lnTo>
                    <a:pt x="2044" y="293"/>
                  </a:lnTo>
                  <a:lnTo>
                    <a:pt x="2035" y="288"/>
                  </a:lnTo>
                  <a:lnTo>
                    <a:pt x="2031" y="284"/>
                  </a:lnTo>
                  <a:lnTo>
                    <a:pt x="2033" y="283"/>
                  </a:lnTo>
                  <a:lnTo>
                    <a:pt x="2035" y="281"/>
                  </a:lnTo>
                  <a:lnTo>
                    <a:pt x="2035" y="281"/>
                  </a:lnTo>
                  <a:lnTo>
                    <a:pt x="2037" y="279"/>
                  </a:lnTo>
                  <a:lnTo>
                    <a:pt x="2037" y="277"/>
                  </a:lnTo>
                  <a:lnTo>
                    <a:pt x="2038" y="274"/>
                  </a:lnTo>
                  <a:lnTo>
                    <a:pt x="2033" y="270"/>
                  </a:lnTo>
                  <a:lnTo>
                    <a:pt x="2026" y="269"/>
                  </a:lnTo>
                  <a:lnTo>
                    <a:pt x="2021" y="265"/>
                  </a:lnTo>
                  <a:lnTo>
                    <a:pt x="2016" y="262"/>
                  </a:lnTo>
                  <a:lnTo>
                    <a:pt x="2019" y="262"/>
                  </a:lnTo>
                  <a:lnTo>
                    <a:pt x="2023" y="258"/>
                  </a:lnTo>
                  <a:lnTo>
                    <a:pt x="2024" y="256"/>
                  </a:lnTo>
                  <a:lnTo>
                    <a:pt x="2026" y="256"/>
                  </a:lnTo>
                  <a:lnTo>
                    <a:pt x="2028" y="255"/>
                  </a:lnTo>
                  <a:lnTo>
                    <a:pt x="2033" y="255"/>
                  </a:lnTo>
                  <a:lnTo>
                    <a:pt x="2038" y="255"/>
                  </a:lnTo>
                  <a:lnTo>
                    <a:pt x="2038" y="242"/>
                  </a:lnTo>
                  <a:lnTo>
                    <a:pt x="2012" y="242"/>
                  </a:lnTo>
                  <a:lnTo>
                    <a:pt x="2007" y="232"/>
                  </a:lnTo>
                  <a:lnTo>
                    <a:pt x="2016" y="225"/>
                  </a:lnTo>
                  <a:lnTo>
                    <a:pt x="2023" y="218"/>
                  </a:lnTo>
                  <a:lnTo>
                    <a:pt x="2031" y="215"/>
                  </a:lnTo>
                  <a:lnTo>
                    <a:pt x="2045" y="211"/>
                  </a:lnTo>
                  <a:lnTo>
                    <a:pt x="2051" y="216"/>
                  </a:lnTo>
                  <a:lnTo>
                    <a:pt x="2054" y="222"/>
                  </a:lnTo>
                  <a:lnTo>
                    <a:pt x="2058" y="225"/>
                  </a:lnTo>
                  <a:lnTo>
                    <a:pt x="2061" y="232"/>
                  </a:lnTo>
                  <a:lnTo>
                    <a:pt x="2072" y="223"/>
                  </a:lnTo>
                  <a:lnTo>
                    <a:pt x="2082" y="216"/>
                  </a:lnTo>
                  <a:lnTo>
                    <a:pt x="2096" y="211"/>
                  </a:lnTo>
                  <a:lnTo>
                    <a:pt x="2098" y="216"/>
                  </a:lnTo>
                  <a:lnTo>
                    <a:pt x="2101" y="218"/>
                  </a:lnTo>
                  <a:lnTo>
                    <a:pt x="2101" y="220"/>
                  </a:lnTo>
                  <a:lnTo>
                    <a:pt x="2103" y="220"/>
                  </a:lnTo>
                  <a:lnTo>
                    <a:pt x="2105" y="220"/>
                  </a:lnTo>
                  <a:lnTo>
                    <a:pt x="2108" y="220"/>
                  </a:lnTo>
                  <a:lnTo>
                    <a:pt x="2117" y="215"/>
                  </a:lnTo>
                  <a:lnTo>
                    <a:pt x="2122" y="209"/>
                  </a:lnTo>
                  <a:lnTo>
                    <a:pt x="2129" y="204"/>
                  </a:lnTo>
                  <a:lnTo>
                    <a:pt x="2136" y="199"/>
                  </a:lnTo>
                  <a:lnTo>
                    <a:pt x="2150" y="197"/>
                  </a:lnTo>
                  <a:close/>
                  <a:moveTo>
                    <a:pt x="1302" y="134"/>
                  </a:moveTo>
                  <a:lnTo>
                    <a:pt x="1305" y="136"/>
                  </a:lnTo>
                  <a:lnTo>
                    <a:pt x="1307" y="138"/>
                  </a:lnTo>
                  <a:lnTo>
                    <a:pt x="1309" y="138"/>
                  </a:lnTo>
                  <a:lnTo>
                    <a:pt x="1311" y="139"/>
                  </a:lnTo>
                  <a:lnTo>
                    <a:pt x="1311" y="141"/>
                  </a:lnTo>
                  <a:lnTo>
                    <a:pt x="1311" y="143"/>
                  </a:lnTo>
                  <a:lnTo>
                    <a:pt x="1312" y="146"/>
                  </a:lnTo>
                  <a:lnTo>
                    <a:pt x="1316" y="152"/>
                  </a:lnTo>
                  <a:lnTo>
                    <a:pt x="1318" y="157"/>
                  </a:lnTo>
                  <a:lnTo>
                    <a:pt x="1319" y="162"/>
                  </a:lnTo>
                  <a:lnTo>
                    <a:pt x="1321" y="169"/>
                  </a:lnTo>
                  <a:lnTo>
                    <a:pt x="1316" y="171"/>
                  </a:lnTo>
                  <a:lnTo>
                    <a:pt x="1311" y="173"/>
                  </a:lnTo>
                  <a:lnTo>
                    <a:pt x="1305" y="173"/>
                  </a:lnTo>
                  <a:lnTo>
                    <a:pt x="1297" y="174"/>
                  </a:lnTo>
                  <a:lnTo>
                    <a:pt x="1295" y="166"/>
                  </a:lnTo>
                  <a:lnTo>
                    <a:pt x="1293" y="157"/>
                  </a:lnTo>
                  <a:lnTo>
                    <a:pt x="1293" y="146"/>
                  </a:lnTo>
                  <a:lnTo>
                    <a:pt x="1297" y="143"/>
                  </a:lnTo>
                  <a:lnTo>
                    <a:pt x="1298" y="139"/>
                  </a:lnTo>
                  <a:lnTo>
                    <a:pt x="1302" y="134"/>
                  </a:lnTo>
                  <a:close/>
                  <a:moveTo>
                    <a:pt x="1604" y="105"/>
                  </a:moveTo>
                  <a:lnTo>
                    <a:pt x="1611" y="108"/>
                  </a:lnTo>
                  <a:lnTo>
                    <a:pt x="1618" y="112"/>
                  </a:lnTo>
                  <a:lnTo>
                    <a:pt x="1621" y="115"/>
                  </a:lnTo>
                  <a:lnTo>
                    <a:pt x="1626" y="119"/>
                  </a:lnTo>
                  <a:lnTo>
                    <a:pt x="1632" y="124"/>
                  </a:lnTo>
                  <a:lnTo>
                    <a:pt x="1630" y="127"/>
                  </a:lnTo>
                  <a:lnTo>
                    <a:pt x="1630" y="127"/>
                  </a:lnTo>
                  <a:lnTo>
                    <a:pt x="1630" y="129"/>
                  </a:lnTo>
                  <a:lnTo>
                    <a:pt x="1628" y="129"/>
                  </a:lnTo>
                  <a:lnTo>
                    <a:pt x="1628" y="131"/>
                  </a:lnTo>
                  <a:lnTo>
                    <a:pt x="1625" y="134"/>
                  </a:lnTo>
                  <a:lnTo>
                    <a:pt x="1625" y="136"/>
                  </a:lnTo>
                  <a:lnTo>
                    <a:pt x="1623" y="136"/>
                  </a:lnTo>
                  <a:lnTo>
                    <a:pt x="1621" y="136"/>
                  </a:lnTo>
                  <a:lnTo>
                    <a:pt x="1619" y="138"/>
                  </a:lnTo>
                  <a:lnTo>
                    <a:pt x="1616" y="139"/>
                  </a:lnTo>
                  <a:lnTo>
                    <a:pt x="1611" y="134"/>
                  </a:lnTo>
                  <a:lnTo>
                    <a:pt x="1606" y="129"/>
                  </a:lnTo>
                  <a:lnTo>
                    <a:pt x="1599" y="124"/>
                  </a:lnTo>
                  <a:lnTo>
                    <a:pt x="1593" y="120"/>
                  </a:lnTo>
                  <a:lnTo>
                    <a:pt x="1597" y="108"/>
                  </a:lnTo>
                  <a:lnTo>
                    <a:pt x="1600" y="108"/>
                  </a:lnTo>
                  <a:lnTo>
                    <a:pt x="1602" y="106"/>
                  </a:lnTo>
                  <a:lnTo>
                    <a:pt x="1602" y="106"/>
                  </a:lnTo>
                  <a:lnTo>
                    <a:pt x="1602" y="106"/>
                  </a:lnTo>
                  <a:lnTo>
                    <a:pt x="1604" y="105"/>
                  </a:lnTo>
                  <a:close/>
                  <a:moveTo>
                    <a:pt x="989" y="77"/>
                  </a:moveTo>
                  <a:lnTo>
                    <a:pt x="1005" y="87"/>
                  </a:lnTo>
                  <a:lnTo>
                    <a:pt x="1019" y="99"/>
                  </a:lnTo>
                  <a:lnTo>
                    <a:pt x="1033" y="112"/>
                  </a:lnTo>
                  <a:lnTo>
                    <a:pt x="1028" y="112"/>
                  </a:lnTo>
                  <a:lnTo>
                    <a:pt x="1024" y="117"/>
                  </a:lnTo>
                  <a:lnTo>
                    <a:pt x="1021" y="119"/>
                  </a:lnTo>
                  <a:lnTo>
                    <a:pt x="1016" y="119"/>
                  </a:lnTo>
                  <a:lnTo>
                    <a:pt x="1010" y="120"/>
                  </a:lnTo>
                  <a:lnTo>
                    <a:pt x="1002" y="120"/>
                  </a:lnTo>
                  <a:lnTo>
                    <a:pt x="995" y="113"/>
                  </a:lnTo>
                  <a:lnTo>
                    <a:pt x="988" y="108"/>
                  </a:lnTo>
                  <a:lnTo>
                    <a:pt x="979" y="105"/>
                  </a:lnTo>
                  <a:lnTo>
                    <a:pt x="979" y="101"/>
                  </a:lnTo>
                  <a:lnTo>
                    <a:pt x="995" y="92"/>
                  </a:lnTo>
                  <a:lnTo>
                    <a:pt x="993" y="89"/>
                  </a:lnTo>
                  <a:lnTo>
                    <a:pt x="991" y="87"/>
                  </a:lnTo>
                  <a:lnTo>
                    <a:pt x="991" y="84"/>
                  </a:lnTo>
                  <a:lnTo>
                    <a:pt x="989" y="77"/>
                  </a:lnTo>
                  <a:close/>
                  <a:moveTo>
                    <a:pt x="1063" y="0"/>
                  </a:moveTo>
                  <a:lnTo>
                    <a:pt x="1064" y="7"/>
                  </a:lnTo>
                  <a:lnTo>
                    <a:pt x="1064" y="12"/>
                  </a:lnTo>
                  <a:lnTo>
                    <a:pt x="1066" y="14"/>
                  </a:lnTo>
                  <a:lnTo>
                    <a:pt x="1068" y="16"/>
                  </a:lnTo>
                  <a:lnTo>
                    <a:pt x="1070" y="17"/>
                  </a:lnTo>
                  <a:lnTo>
                    <a:pt x="1073" y="21"/>
                  </a:lnTo>
                  <a:lnTo>
                    <a:pt x="1075" y="24"/>
                  </a:lnTo>
                  <a:lnTo>
                    <a:pt x="1073" y="28"/>
                  </a:lnTo>
                  <a:lnTo>
                    <a:pt x="1071" y="33"/>
                  </a:lnTo>
                  <a:lnTo>
                    <a:pt x="1070" y="37"/>
                  </a:lnTo>
                  <a:lnTo>
                    <a:pt x="1068" y="40"/>
                  </a:lnTo>
                  <a:lnTo>
                    <a:pt x="1066" y="47"/>
                  </a:lnTo>
                  <a:lnTo>
                    <a:pt x="1073" y="49"/>
                  </a:lnTo>
                  <a:lnTo>
                    <a:pt x="1077" y="52"/>
                  </a:lnTo>
                  <a:lnTo>
                    <a:pt x="1080" y="56"/>
                  </a:lnTo>
                  <a:lnTo>
                    <a:pt x="1082" y="59"/>
                  </a:lnTo>
                  <a:lnTo>
                    <a:pt x="1082" y="66"/>
                  </a:lnTo>
                  <a:lnTo>
                    <a:pt x="1082" y="73"/>
                  </a:lnTo>
                  <a:lnTo>
                    <a:pt x="1077" y="77"/>
                  </a:lnTo>
                  <a:lnTo>
                    <a:pt x="1073" y="80"/>
                  </a:lnTo>
                  <a:lnTo>
                    <a:pt x="1071" y="85"/>
                  </a:lnTo>
                  <a:lnTo>
                    <a:pt x="1070" y="91"/>
                  </a:lnTo>
                  <a:lnTo>
                    <a:pt x="1066" y="98"/>
                  </a:lnTo>
                  <a:lnTo>
                    <a:pt x="1091" y="98"/>
                  </a:lnTo>
                  <a:lnTo>
                    <a:pt x="1091" y="113"/>
                  </a:lnTo>
                  <a:lnTo>
                    <a:pt x="1094" y="127"/>
                  </a:lnTo>
                  <a:lnTo>
                    <a:pt x="1105" y="127"/>
                  </a:lnTo>
                  <a:lnTo>
                    <a:pt x="1110" y="122"/>
                  </a:lnTo>
                  <a:lnTo>
                    <a:pt x="1115" y="117"/>
                  </a:lnTo>
                  <a:lnTo>
                    <a:pt x="1120" y="112"/>
                  </a:lnTo>
                  <a:lnTo>
                    <a:pt x="1129" y="108"/>
                  </a:lnTo>
                  <a:lnTo>
                    <a:pt x="1129" y="119"/>
                  </a:lnTo>
                  <a:lnTo>
                    <a:pt x="1127" y="133"/>
                  </a:lnTo>
                  <a:lnTo>
                    <a:pt x="1126" y="145"/>
                  </a:lnTo>
                  <a:lnTo>
                    <a:pt x="1126" y="153"/>
                  </a:lnTo>
                  <a:lnTo>
                    <a:pt x="1124" y="159"/>
                  </a:lnTo>
                  <a:lnTo>
                    <a:pt x="1127" y="162"/>
                  </a:lnTo>
                  <a:lnTo>
                    <a:pt x="1129" y="164"/>
                  </a:lnTo>
                  <a:lnTo>
                    <a:pt x="1131" y="166"/>
                  </a:lnTo>
                  <a:lnTo>
                    <a:pt x="1134" y="167"/>
                  </a:lnTo>
                  <a:lnTo>
                    <a:pt x="1139" y="169"/>
                  </a:lnTo>
                  <a:lnTo>
                    <a:pt x="1148" y="155"/>
                  </a:lnTo>
                  <a:lnTo>
                    <a:pt x="1155" y="139"/>
                  </a:lnTo>
                  <a:lnTo>
                    <a:pt x="1155" y="127"/>
                  </a:lnTo>
                  <a:lnTo>
                    <a:pt x="1153" y="115"/>
                  </a:lnTo>
                  <a:lnTo>
                    <a:pt x="1153" y="103"/>
                  </a:lnTo>
                  <a:lnTo>
                    <a:pt x="1157" y="91"/>
                  </a:lnTo>
                  <a:lnTo>
                    <a:pt x="1167" y="82"/>
                  </a:lnTo>
                  <a:lnTo>
                    <a:pt x="1171" y="78"/>
                  </a:lnTo>
                  <a:lnTo>
                    <a:pt x="1174" y="78"/>
                  </a:lnTo>
                  <a:lnTo>
                    <a:pt x="1178" y="80"/>
                  </a:lnTo>
                  <a:lnTo>
                    <a:pt x="1181" y="82"/>
                  </a:lnTo>
                  <a:lnTo>
                    <a:pt x="1183" y="85"/>
                  </a:lnTo>
                  <a:lnTo>
                    <a:pt x="1187" y="89"/>
                  </a:lnTo>
                  <a:lnTo>
                    <a:pt x="1188" y="92"/>
                  </a:lnTo>
                  <a:lnTo>
                    <a:pt x="1192" y="94"/>
                  </a:lnTo>
                  <a:lnTo>
                    <a:pt x="1194" y="98"/>
                  </a:lnTo>
                  <a:lnTo>
                    <a:pt x="1201" y="98"/>
                  </a:lnTo>
                  <a:lnTo>
                    <a:pt x="1209" y="94"/>
                  </a:lnTo>
                  <a:lnTo>
                    <a:pt x="1218" y="92"/>
                  </a:lnTo>
                  <a:lnTo>
                    <a:pt x="1225" y="98"/>
                  </a:lnTo>
                  <a:lnTo>
                    <a:pt x="1225" y="112"/>
                  </a:lnTo>
                  <a:lnTo>
                    <a:pt x="1225" y="119"/>
                  </a:lnTo>
                  <a:lnTo>
                    <a:pt x="1223" y="131"/>
                  </a:lnTo>
                  <a:lnTo>
                    <a:pt x="1222" y="146"/>
                  </a:lnTo>
                  <a:lnTo>
                    <a:pt x="1218" y="164"/>
                  </a:lnTo>
                  <a:lnTo>
                    <a:pt x="1215" y="178"/>
                  </a:lnTo>
                  <a:lnTo>
                    <a:pt x="1213" y="188"/>
                  </a:lnTo>
                  <a:lnTo>
                    <a:pt x="1206" y="188"/>
                  </a:lnTo>
                  <a:lnTo>
                    <a:pt x="1202" y="187"/>
                  </a:lnTo>
                  <a:lnTo>
                    <a:pt x="1199" y="185"/>
                  </a:lnTo>
                  <a:lnTo>
                    <a:pt x="1195" y="183"/>
                  </a:lnTo>
                  <a:lnTo>
                    <a:pt x="1190" y="181"/>
                  </a:lnTo>
                  <a:lnTo>
                    <a:pt x="1190" y="185"/>
                  </a:lnTo>
                  <a:lnTo>
                    <a:pt x="1192" y="187"/>
                  </a:lnTo>
                  <a:lnTo>
                    <a:pt x="1194" y="188"/>
                  </a:lnTo>
                  <a:lnTo>
                    <a:pt x="1195" y="190"/>
                  </a:lnTo>
                  <a:lnTo>
                    <a:pt x="1195" y="192"/>
                  </a:lnTo>
                  <a:lnTo>
                    <a:pt x="1197" y="195"/>
                  </a:lnTo>
                  <a:lnTo>
                    <a:pt x="1197" y="201"/>
                  </a:lnTo>
                  <a:lnTo>
                    <a:pt x="1148" y="204"/>
                  </a:lnTo>
                  <a:lnTo>
                    <a:pt x="1148" y="208"/>
                  </a:lnTo>
                  <a:lnTo>
                    <a:pt x="1152" y="218"/>
                  </a:lnTo>
                  <a:lnTo>
                    <a:pt x="1150" y="229"/>
                  </a:lnTo>
                  <a:lnTo>
                    <a:pt x="1148" y="246"/>
                  </a:lnTo>
                  <a:lnTo>
                    <a:pt x="1139" y="246"/>
                  </a:lnTo>
                  <a:lnTo>
                    <a:pt x="1127" y="239"/>
                  </a:lnTo>
                  <a:lnTo>
                    <a:pt x="1110" y="235"/>
                  </a:lnTo>
                  <a:lnTo>
                    <a:pt x="1110" y="239"/>
                  </a:lnTo>
                  <a:lnTo>
                    <a:pt x="1113" y="239"/>
                  </a:lnTo>
                  <a:lnTo>
                    <a:pt x="1117" y="242"/>
                  </a:lnTo>
                  <a:lnTo>
                    <a:pt x="1119" y="244"/>
                  </a:lnTo>
                  <a:lnTo>
                    <a:pt x="1120" y="246"/>
                  </a:lnTo>
                  <a:lnTo>
                    <a:pt x="1122" y="248"/>
                  </a:lnTo>
                  <a:lnTo>
                    <a:pt x="1124" y="253"/>
                  </a:lnTo>
                  <a:lnTo>
                    <a:pt x="1124" y="258"/>
                  </a:lnTo>
                  <a:lnTo>
                    <a:pt x="1122" y="262"/>
                  </a:lnTo>
                  <a:lnTo>
                    <a:pt x="1119" y="265"/>
                  </a:lnTo>
                  <a:lnTo>
                    <a:pt x="1117" y="269"/>
                  </a:lnTo>
                  <a:lnTo>
                    <a:pt x="1108" y="276"/>
                  </a:lnTo>
                  <a:lnTo>
                    <a:pt x="1101" y="283"/>
                  </a:lnTo>
                  <a:lnTo>
                    <a:pt x="1098" y="291"/>
                  </a:lnTo>
                  <a:lnTo>
                    <a:pt x="1094" y="304"/>
                  </a:lnTo>
                  <a:lnTo>
                    <a:pt x="1087" y="304"/>
                  </a:lnTo>
                  <a:lnTo>
                    <a:pt x="1082" y="302"/>
                  </a:lnTo>
                  <a:lnTo>
                    <a:pt x="1077" y="300"/>
                  </a:lnTo>
                  <a:lnTo>
                    <a:pt x="1073" y="298"/>
                  </a:lnTo>
                  <a:lnTo>
                    <a:pt x="1066" y="297"/>
                  </a:lnTo>
                  <a:lnTo>
                    <a:pt x="1066" y="300"/>
                  </a:lnTo>
                  <a:lnTo>
                    <a:pt x="1075" y="300"/>
                  </a:lnTo>
                  <a:lnTo>
                    <a:pt x="1077" y="304"/>
                  </a:lnTo>
                  <a:lnTo>
                    <a:pt x="1078" y="307"/>
                  </a:lnTo>
                  <a:lnTo>
                    <a:pt x="1080" y="309"/>
                  </a:lnTo>
                  <a:lnTo>
                    <a:pt x="1080" y="312"/>
                  </a:lnTo>
                  <a:lnTo>
                    <a:pt x="1082" y="318"/>
                  </a:lnTo>
                  <a:lnTo>
                    <a:pt x="1082" y="323"/>
                  </a:lnTo>
                  <a:lnTo>
                    <a:pt x="1066" y="328"/>
                  </a:lnTo>
                  <a:lnTo>
                    <a:pt x="1052" y="337"/>
                  </a:lnTo>
                  <a:lnTo>
                    <a:pt x="1043" y="347"/>
                  </a:lnTo>
                  <a:lnTo>
                    <a:pt x="1037" y="363"/>
                  </a:lnTo>
                  <a:lnTo>
                    <a:pt x="1037" y="386"/>
                  </a:lnTo>
                  <a:lnTo>
                    <a:pt x="1043" y="400"/>
                  </a:lnTo>
                  <a:lnTo>
                    <a:pt x="1047" y="419"/>
                  </a:lnTo>
                  <a:lnTo>
                    <a:pt x="1047" y="438"/>
                  </a:lnTo>
                  <a:lnTo>
                    <a:pt x="1066" y="438"/>
                  </a:lnTo>
                  <a:lnTo>
                    <a:pt x="1066" y="447"/>
                  </a:lnTo>
                  <a:lnTo>
                    <a:pt x="1070" y="450"/>
                  </a:lnTo>
                  <a:lnTo>
                    <a:pt x="1070" y="454"/>
                  </a:lnTo>
                  <a:lnTo>
                    <a:pt x="1070" y="457"/>
                  </a:lnTo>
                  <a:lnTo>
                    <a:pt x="1070" y="459"/>
                  </a:lnTo>
                  <a:lnTo>
                    <a:pt x="1070" y="461"/>
                  </a:lnTo>
                  <a:lnTo>
                    <a:pt x="1070" y="462"/>
                  </a:lnTo>
                  <a:lnTo>
                    <a:pt x="1071" y="464"/>
                  </a:lnTo>
                  <a:lnTo>
                    <a:pt x="1077" y="464"/>
                  </a:lnTo>
                  <a:lnTo>
                    <a:pt x="1082" y="466"/>
                  </a:lnTo>
                  <a:lnTo>
                    <a:pt x="1094" y="464"/>
                  </a:lnTo>
                  <a:lnTo>
                    <a:pt x="1106" y="469"/>
                  </a:lnTo>
                  <a:lnTo>
                    <a:pt x="1119" y="478"/>
                  </a:lnTo>
                  <a:lnTo>
                    <a:pt x="1131" y="490"/>
                  </a:lnTo>
                  <a:lnTo>
                    <a:pt x="1141" y="501"/>
                  </a:lnTo>
                  <a:lnTo>
                    <a:pt x="1152" y="508"/>
                  </a:lnTo>
                  <a:lnTo>
                    <a:pt x="1157" y="510"/>
                  </a:lnTo>
                  <a:lnTo>
                    <a:pt x="1160" y="511"/>
                  </a:lnTo>
                  <a:lnTo>
                    <a:pt x="1164" y="510"/>
                  </a:lnTo>
                  <a:lnTo>
                    <a:pt x="1167" y="510"/>
                  </a:lnTo>
                  <a:lnTo>
                    <a:pt x="1169" y="508"/>
                  </a:lnTo>
                  <a:lnTo>
                    <a:pt x="1173" y="506"/>
                  </a:lnTo>
                  <a:lnTo>
                    <a:pt x="1174" y="504"/>
                  </a:lnTo>
                  <a:lnTo>
                    <a:pt x="1178" y="504"/>
                  </a:lnTo>
                  <a:lnTo>
                    <a:pt x="1206" y="511"/>
                  </a:lnTo>
                  <a:lnTo>
                    <a:pt x="1209" y="530"/>
                  </a:lnTo>
                  <a:lnTo>
                    <a:pt x="1213" y="544"/>
                  </a:lnTo>
                  <a:lnTo>
                    <a:pt x="1215" y="555"/>
                  </a:lnTo>
                  <a:lnTo>
                    <a:pt x="1216" y="565"/>
                  </a:lnTo>
                  <a:lnTo>
                    <a:pt x="1220" y="576"/>
                  </a:lnTo>
                  <a:lnTo>
                    <a:pt x="1229" y="588"/>
                  </a:lnTo>
                  <a:lnTo>
                    <a:pt x="1239" y="604"/>
                  </a:lnTo>
                  <a:lnTo>
                    <a:pt x="1242" y="602"/>
                  </a:lnTo>
                  <a:lnTo>
                    <a:pt x="1244" y="602"/>
                  </a:lnTo>
                  <a:lnTo>
                    <a:pt x="1244" y="602"/>
                  </a:lnTo>
                  <a:lnTo>
                    <a:pt x="1246" y="600"/>
                  </a:lnTo>
                  <a:lnTo>
                    <a:pt x="1248" y="600"/>
                  </a:lnTo>
                  <a:lnTo>
                    <a:pt x="1251" y="599"/>
                  </a:lnTo>
                  <a:lnTo>
                    <a:pt x="1253" y="599"/>
                  </a:lnTo>
                  <a:lnTo>
                    <a:pt x="1253" y="597"/>
                  </a:lnTo>
                  <a:lnTo>
                    <a:pt x="1253" y="597"/>
                  </a:lnTo>
                  <a:lnTo>
                    <a:pt x="1253" y="597"/>
                  </a:lnTo>
                  <a:lnTo>
                    <a:pt x="1253" y="595"/>
                  </a:lnTo>
                  <a:lnTo>
                    <a:pt x="1255" y="592"/>
                  </a:lnTo>
                  <a:lnTo>
                    <a:pt x="1255" y="581"/>
                  </a:lnTo>
                  <a:lnTo>
                    <a:pt x="1253" y="567"/>
                  </a:lnTo>
                  <a:lnTo>
                    <a:pt x="1249" y="550"/>
                  </a:lnTo>
                  <a:lnTo>
                    <a:pt x="1244" y="534"/>
                  </a:lnTo>
                  <a:lnTo>
                    <a:pt x="1258" y="527"/>
                  </a:lnTo>
                  <a:lnTo>
                    <a:pt x="1272" y="517"/>
                  </a:lnTo>
                  <a:lnTo>
                    <a:pt x="1281" y="503"/>
                  </a:lnTo>
                  <a:lnTo>
                    <a:pt x="1286" y="485"/>
                  </a:lnTo>
                  <a:lnTo>
                    <a:pt x="1288" y="475"/>
                  </a:lnTo>
                  <a:lnTo>
                    <a:pt x="1286" y="459"/>
                  </a:lnTo>
                  <a:lnTo>
                    <a:pt x="1286" y="443"/>
                  </a:lnTo>
                  <a:lnTo>
                    <a:pt x="1279" y="440"/>
                  </a:lnTo>
                  <a:lnTo>
                    <a:pt x="1276" y="438"/>
                  </a:lnTo>
                  <a:lnTo>
                    <a:pt x="1272" y="436"/>
                  </a:lnTo>
                  <a:lnTo>
                    <a:pt x="1269" y="433"/>
                  </a:lnTo>
                  <a:lnTo>
                    <a:pt x="1267" y="427"/>
                  </a:lnTo>
                  <a:lnTo>
                    <a:pt x="1274" y="415"/>
                  </a:lnTo>
                  <a:lnTo>
                    <a:pt x="1277" y="401"/>
                  </a:lnTo>
                  <a:lnTo>
                    <a:pt x="1274" y="386"/>
                  </a:lnTo>
                  <a:lnTo>
                    <a:pt x="1270" y="370"/>
                  </a:lnTo>
                  <a:lnTo>
                    <a:pt x="1265" y="352"/>
                  </a:lnTo>
                  <a:lnTo>
                    <a:pt x="1263" y="335"/>
                  </a:lnTo>
                  <a:lnTo>
                    <a:pt x="1267" y="335"/>
                  </a:lnTo>
                  <a:lnTo>
                    <a:pt x="1267" y="331"/>
                  </a:lnTo>
                  <a:lnTo>
                    <a:pt x="1291" y="335"/>
                  </a:lnTo>
                  <a:lnTo>
                    <a:pt x="1312" y="335"/>
                  </a:lnTo>
                  <a:lnTo>
                    <a:pt x="1335" y="331"/>
                  </a:lnTo>
                  <a:lnTo>
                    <a:pt x="1340" y="340"/>
                  </a:lnTo>
                  <a:lnTo>
                    <a:pt x="1345" y="352"/>
                  </a:lnTo>
                  <a:lnTo>
                    <a:pt x="1351" y="361"/>
                  </a:lnTo>
                  <a:lnTo>
                    <a:pt x="1356" y="365"/>
                  </a:lnTo>
                  <a:lnTo>
                    <a:pt x="1359" y="366"/>
                  </a:lnTo>
                  <a:lnTo>
                    <a:pt x="1365" y="366"/>
                  </a:lnTo>
                  <a:lnTo>
                    <a:pt x="1370" y="368"/>
                  </a:lnTo>
                  <a:lnTo>
                    <a:pt x="1375" y="370"/>
                  </a:lnTo>
                  <a:lnTo>
                    <a:pt x="1379" y="373"/>
                  </a:lnTo>
                  <a:lnTo>
                    <a:pt x="1380" y="382"/>
                  </a:lnTo>
                  <a:lnTo>
                    <a:pt x="1384" y="398"/>
                  </a:lnTo>
                  <a:lnTo>
                    <a:pt x="1386" y="412"/>
                  </a:lnTo>
                  <a:lnTo>
                    <a:pt x="1389" y="422"/>
                  </a:lnTo>
                  <a:lnTo>
                    <a:pt x="1391" y="424"/>
                  </a:lnTo>
                  <a:lnTo>
                    <a:pt x="1394" y="427"/>
                  </a:lnTo>
                  <a:lnTo>
                    <a:pt x="1398" y="429"/>
                  </a:lnTo>
                  <a:lnTo>
                    <a:pt x="1401" y="433"/>
                  </a:lnTo>
                  <a:lnTo>
                    <a:pt x="1407" y="434"/>
                  </a:lnTo>
                  <a:lnTo>
                    <a:pt x="1408" y="438"/>
                  </a:lnTo>
                  <a:lnTo>
                    <a:pt x="1422" y="427"/>
                  </a:lnTo>
                  <a:lnTo>
                    <a:pt x="1433" y="414"/>
                  </a:lnTo>
                  <a:lnTo>
                    <a:pt x="1441" y="400"/>
                  </a:lnTo>
                  <a:lnTo>
                    <a:pt x="1455" y="389"/>
                  </a:lnTo>
                  <a:lnTo>
                    <a:pt x="1457" y="401"/>
                  </a:lnTo>
                  <a:lnTo>
                    <a:pt x="1462" y="408"/>
                  </a:lnTo>
                  <a:lnTo>
                    <a:pt x="1469" y="415"/>
                  </a:lnTo>
                  <a:lnTo>
                    <a:pt x="1476" y="422"/>
                  </a:lnTo>
                  <a:lnTo>
                    <a:pt x="1482" y="431"/>
                  </a:lnTo>
                  <a:lnTo>
                    <a:pt x="1482" y="434"/>
                  </a:lnTo>
                  <a:lnTo>
                    <a:pt x="1482" y="438"/>
                  </a:lnTo>
                  <a:lnTo>
                    <a:pt x="1480" y="440"/>
                  </a:lnTo>
                  <a:lnTo>
                    <a:pt x="1480" y="443"/>
                  </a:lnTo>
                  <a:lnTo>
                    <a:pt x="1478" y="447"/>
                  </a:lnTo>
                  <a:lnTo>
                    <a:pt x="1480" y="450"/>
                  </a:lnTo>
                  <a:lnTo>
                    <a:pt x="1482" y="454"/>
                  </a:lnTo>
                  <a:lnTo>
                    <a:pt x="1483" y="455"/>
                  </a:lnTo>
                  <a:lnTo>
                    <a:pt x="1487" y="455"/>
                  </a:lnTo>
                  <a:lnTo>
                    <a:pt x="1490" y="455"/>
                  </a:lnTo>
                  <a:lnTo>
                    <a:pt x="1492" y="455"/>
                  </a:lnTo>
                  <a:lnTo>
                    <a:pt x="1496" y="455"/>
                  </a:lnTo>
                  <a:lnTo>
                    <a:pt x="1497" y="457"/>
                  </a:lnTo>
                  <a:lnTo>
                    <a:pt x="1503" y="471"/>
                  </a:lnTo>
                  <a:lnTo>
                    <a:pt x="1503" y="482"/>
                  </a:lnTo>
                  <a:lnTo>
                    <a:pt x="1501" y="492"/>
                  </a:lnTo>
                  <a:lnTo>
                    <a:pt x="1504" y="501"/>
                  </a:lnTo>
                  <a:lnTo>
                    <a:pt x="1517" y="511"/>
                  </a:lnTo>
                  <a:lnTo>
                    <a:pt x="1506" y="532"/>
                  </a:lnTo>
                  <a:lnTo>
                    <a:pt x="1494" y="550"/>
                  </a:lnTo>
                  <a:lnTo>
                    <a:pt x="1497" y="550"/>
                  </a:lnTo>
                  <a:lnTo>
                    <a:pt x="1508" y="539"/>
                  </a:lnTo>
                  <a:lnTo>
                    <a:pt x="1518" y="530"/>
                  </a:lnTo>
                  <a:lnTo>
                    <a:pt x="1527" y="520"/>
                  </a:lnTo>
                  <a:lnTo>
                    <a:pt x="1539" y="523"/>
                  </a:lnTo>
                  <a:lnTo>
                    <a:pt x="1546" y="530"/>
                  </a:lnTo>
                  <a:lnTo>
                    <a:pt x="1553" y="539"/>
                  </a:lnTo>
                  <a:lnTo>
                    <a:pt x="1555" y="553"/>
                  </a:lnTo>
                  <a:lnTo>
                    <a:pt x="1571" y="553"/>
                  </a:lnTo>
                  <a:lnTo>
                    <a:pt x="1571" y="558"/>
                  </a:lnTo>
                  <a:lnTo>
                    <a:pt x="1572" y="562"/>
                  </a:lnTo>
                  <a:lnTo>
                    <a:pt x="1572" y="567"/>
                  </a:lnTo>
                  <a:lnTo>
                    <a:pt x="1574" y="572"/>
                  </a:lnTo>
                  <a:lnTo>
                    <a:pt x="1572" y="578"/>
                  </a:lnTo>
                  <a:lnTo>
                    <a:pt x="1572" y="581"/>
                  </a:lnTo>
                  <a:lnTo>
                    <a:pt x="1572" y="585"/>
                  </a:lnTo>
                  <a:lnTo>
                    <a:pt x="1574" y="586"/>
                  </a:lnTo>
                  <a:lnTo>
                    <a:pt x="1574" y="590"/>
                  </a:lnTo>
                  <a:lnTo>
                    <a:pt x="1574" y="592"/>
                  </a:lnTo>
                  <a:lnTo>
                    <a:pt x="1574" y="595"/>
                  </a:lnTo>
                  <a:lnTo>
                    <a:pt x="1555" y="609"/>
                  </a:lnTo>
                  <a:lnTo>
                    <a:pt x="1534" y="618"/>
                  </a:lnTo>
                  <a:lnTo>
                    <a:pt x="1510" y="623"/>
                  </a:lnTo>
                  <a:lnTo>
                    <a:pt x="1485" y="626"/>
                  </a:lnTo>
                  <a:lnTo>
                    <a:pt x="1461" y="630"/>
                  </a:lnTo>
                  <a:lnTo>
                    <a:pt x="1436" y="633"/>
                  </a:lnTo>
                  <a:lnTo>
                    <a:pt x="1415" y="640"/>
                  </a:lnTo>
                  <a:lnTo>
                    <a:pt x="1396" y="649"/>
                  </a:lnTo>
                  <a:lnTo>
                    <a:pt x="1382" y="665"/>
                  </a:lnTo>
                  <a:lnTo>
                    <a:pt x="1386" y="665"/>
                  </a:lnTo>
                  <a:lnTo>
                    <a:pt x="1403" y="653"/>
                  </a:lnTo>
                  <a:lnTo>
                    <a:pt x="1424" y="644"/>
                  </a:lnTo>
                  <a:lnTo>
                    <a:pt x="1447" y="639"/>
                  </a:lnTo>
                  <a:lnTo>
                    <a:pt x="1448" y="642"/>
                  </a:lnTo>
                  <a:lnTo>
                    <a:pt x="1450" y="646"/>
                  </a:lnTo>
                  <a:lnTo>
                    <a:pt x="1452" y="647"/>
                  </a:lnTo>
                  <a:lnTo>
                    <a:pt x="1455" y="649"/>
                  </a:lnTo>
                  <a:lnTo>
                    <a:pt x="1459" y="651"/>
                  </a:lnTo>
                  <a:lnTo>
                    <a:pt x="1462" y="654"/>
                  </a:lnTo>
                  <a:lnTo>
                    <a:pt x="1457" y="663"/>
                  </a:lnTo>
                  <a:lnTo>
                    <a:pt x="1454" y="670"/>
                  </a:lnTo>
                  <a:lnTo>
                    <a:pt x="1452" y="677"/>
                  </a:lnTo>
                  <a:lnTo>
                    <a:pt x="1450" y="688"/>
                  </a:lnTo>
                  <a:lnTo>
                    <a:pt x="1464" y="695"/>
                  </a:lnTo>
                  <a:lnTo>
                    <a:pt x="1473" y="705"/>
                  </a:lnTo>
                  <a:lnTo>
                    <a:pt x="1480" y="715"/>
                  </a:lnTo>
                  <a:lnTo>
                    <a:pt x="1489" y="726"/>
                  </a:lnTo>
                  <a:lnTo>
                    <a:pt x="1489" y="729"/>
                  </a:lnTo>
                  <a:lnTo>
                    <a:pt x="1489" y="731"/>
                  </a:lnTo>
                  <a:lnTo>
                    <a:pt x="1487" y="731"/>
                  </a:lnTo>
                  <a:lnTo>
                    <a:pt x="1487" y="733"/>
                  </a:lnTo>
                  <a:lnTo>
                    <a:pt x="1485" y="735"/>
                  </a:lnTo>
                  <a:lnTo>
                    <a:pt x="1475" y="747"/>
                  </a:lnTo>
                  <a:lnTo>
                    <a:pt x="1461" y="757"/>
                  </a:lnTo>
                  <a:lnTo>
                    <a:pt x="1443" y="764"/>
                  </a:lnTo>
                  <a:lnTo>
                    <a:pt x="1443" y="749"/>
                  </a:lnTo>
                  <a:lnTo>
                    <a:pt x="1452" y="743"/>
                  </a:lnTo>
                  <a:lnTo>
                    <a:pt x="1459" y="738"/>
                  </a:lnTo>
                  <a:lnTo>
                    <a:pt x="1466" y="729"/>
                  </a:lnTo>
                  <a:lnTo>
                    <a:pt x="1459" y="726"/>
                  </a:lnTo>
                  <a:lnTo>
                    <a:pt x="1459" y="722"/>
                  </a:lnTo>
                  <a:lnTo>
                    <a:pt x="1457" y="722"/>
                  </a:lnTo>
                  <a:lnTo>
                    <a:pt x="1455" y="722"/>
                  </a:lnTo>
                  <a:lnTo>
                    <a:pt x="1455" y="722"/>
                  </a:lnTo>
                  <a:lnTo>
                    <a:pt x="1455" y="724"/>
                  </a:lnTo>
                  <a:lnTo>
                    <a:pt x="1455" y="726"/>
                  </a:lnTo>
                  <a:lnTo>
                    <a:pt x="1455" y="726"/>
                  </a:lnTo>
                  <a:lnTo>
                    <a:pt x="1443" y="735"/>
                  </a:lnTo>
                  <a:lnTo>
                    <a:pt x="1427" y="742"/>
                  </a:lnTo>
                  <a:lnTo>
                    <a:pt x="1414" y="747"/>
                  </a:lnTo>
                  <a:lnTo>
                    <a:pt x="1400" y="754"/>
                  </a:lnTo>
                  <a:lnTo>
                    <a:pt x="1387" y="763"/>
                  </a:lnTo>
                  <a:lnTo>
                    <a:pt x="1379" y="775"/>
                  </a:lnTo>
                  <a:lnTo>
                    <a:pt x="1373" y="792"/>
                  </a:lnTo>
                  <a:lnTo>
                    <a:pt x="1379" y="794"/>
                  </a:lnTo>
                  <a:lnTo>
                    <a:pt x="1386" y="796"/>
                  </a:lnTo>
                  <a:lnTo>
                    <a:pt x="1389" y="799"/>
                  </a:lnTo>
                  <a:lnTo>
                    <a:pt x="1382" y="799"/>
                  </a:lnTo>
                  <a:lnTo>
                    <a:pt x="1372" y="808"/>
                  </a:lnTo>
                  <a:lnTo>
                    <a:pt x="1358" y="811"/>
                  </a:lnTo>
                  <a:lnTo>
                    <a:pt x="1345" y="813"/>
                  </a:lnTo>
                  <a:lnTo>
                    <a:pt x="1331" y="815"/>
                  </a:lnTo>
                  <a:lnTo>
                    <a:pt x="1321" y="843"/>
                  </a:lnTo>
                  <a:lnTo>
                    <a:pt x="1309" y="873"/>
                  </a:lnTo>
                  <a:lnTo>
                    <a:pt x="1305" y="869"/>
                  </a:lnTo>
                  <a:lnTo>
                    <a:pt x="1304" y="867"/>
                  </a:lnTo>
                  <a:lnTo>
                    <a:pt x="1300" y="866"/>
                  </a:lnTo>
                  <a:lnTo>
                    <a:pt x="1298" y="864"/>
                  </a:lnTo>
                  <a:lnTo>
                    <a:pt x="1293" y="860"/>
                  </a:lnTo>
                  <a:lnTo>
                    <a:pt x="1293" y="869"/>
                  </a:lnTo>
                  <a:lnTo>
                    <a:pt x="1295" y="873"/>
                  </a:lnTo>
                  <a:lnTo>
                    <a:pt x="1298" y="883"/>
                  </a:lnTo>
                  <a:lnTo>
                    <a:pt x="1302" y="895"/>
                  </a:lnTo>
                  <a:lnTo>
                    <a:pt x="1305" y="906"/>
                  </a:lnTo>
                  <a:lnTo>
                    <a:pt x="1305" y="911"/>
                  </a:lnTo>
                  <a:lnTo>
                    <a:pt x="1291" y="920"/>
                  </a:lnTo>
                  <a:lnTo>
                    <a:pt x="1276" y="928"/>
                  </a:lnTo>
                  <a:lnTo>
                    <a:pt x="1260" y="939"/>
                  </a:lnTo>
                  <a:lnTo>
                    <a:pt x="1244" y="949"/>
                  </a:lnTo>
                  <a:lnTo>
                    <a:pt x="1234" y="963"/>
                  </a:lnTo>
                  <a:lnTo>
                    <a:pt x="1229" y="981"/>
                  </a:lnTo>
                  <a:lnTo>
                    <a:pt x="1223" y="995"/>
                  </a:lnTo>
                  <a:lnTo>
                    <a:pt x="1225" y="1012"/>
                  </a:lnTo>
                  <a:lnTo>
                    <a:pt x="1230" y="1031"/>
                  </a:lnTo>
                  <a:lnTo>
                    <a:pt x="1237" y="1051"/>
                  </a:lnTo>
                  <a:lnTo>
                    <a:pt x="1244" y="1070"/>
                  </a:lnTo>
                  <a:lnTo>
                    <a:pt x="1248" y="1087"/>
                  </a:lnTo>
                  <a:lnTo>
                    <a:pt x="1244" y="1087"/>
                  </a:lnTo>
                  <a:lnTo>
                    <a:pt x="1244" y="1091"/>
                  </a:lnTo>
                  <a:lnTo>
                    <a:pt x="1232" y="1087"/>
                  </a:lnTo>
                  <a:lnTo>
                    <a:pt x="1227" y="1072"/>
                  </a:lnTo>
                  <a:lnTo>
                    <a:pt x="1218" y="1052"/>
                  </a:lnTo>
                  <a:lnTo>
                    <a:pt x="1208" y="1031"/>
                  </a:lnTo>
                  <a:lnTo>
                    <a:pt x="1197" y="1016"/>
                  </a:lnTo>
                  <a:lnTo>
                    <a:pt x="1187" y="1007"/>
                  </a:lnTo>
                  <a:lnTo>
                    <a:pt x="1174" y="1005"/>
                  </a:lnTo>
                  <a:lnTo>
                    <a:pt x="1159" y="998"/>
                  </a:lnTo>
                  <a:lnTo>
                    <a:pt x="1141" y="991"/>
                  </a:lnTo>
                  <a:lnTo>
                    <a:pt x="1120" y="988"/>
                  </a:lnTo>
                  <a:lnTo>
                    <a:pt x="1120" y="991"/>
                  </a:lnTo>
                  <a:lnTo>
                    <a:pt x="1117" y="991"/>
                  </a:lnTo>
                  <a:lnTo>
                    <a:pt x="1119" y="997"/>
                  </a:lnTo>
                  <a:lnTo>
                    <a:pt x="1122" y="1002"/>
                  </a:lnTo>
                  <a:lnTo>
                    <a:pt x="1124" y="1005"/>
                  </a:lnTo>
                  <a:lnTo>
                    <a:pt x="1126" y="1009"/>
                  </a:lnTo>
                  <a:lnTo>
                    <a:pt x="1129" y="1014"/>
                  </a:lnTo>
                  <a:lnTo>
                    <a:pt x="1113" y="1014"/>
                  </a:lnTo>
                  <a:lnTo>
                    <a:pt x="1101" y="1009"/>
                  </a:lnTo>
                  <a:lnTo>
                    <a:pt x="1085" y="1005"/>
                  </a:lnTo>
                  <a:lnTo>
                    <a:pt x="1070" y="1005"/>
                  </a:lnTo>
                  <a:lnTo>
                    <a:pt x="1054" y="1007"/>
                  </a:lnTo>
                  <a:lnTo>
                    <a:pt x="1043" y="1010"/>
                  </a:lnTo>
                  <a:lnTo>
                    <a:pt x="1031" y="1016"/>
                  </a:lnTo>
                  <a:lnTo>
                    <a:pt x="1021" y="1023"/>
                  </a:lnTo>
                  <a:lnTo>
                    <a:pt x="1014" y="1033"/>
                  </a:lnTo>
                  <a:lnTo>
                    <a:pt x="1010" y="1042"/>
                  </a:lnTo>
                  <a:lnTo>
                    <a:pt x="1012" y="1049"/>
                  </a:lnTo>
                  <a:lnTo>
                    <a:pt x="1012" y="1058"/>
                  </a:lnTo>
                  <a:lnTo>
                    <a:pt x="1009" y="1068"/>
                  </a:lnTo>
                  <a:lnTo>
                    <a:pt x="1002" y="1091"/>
                  </a:lnTo>
                  <a:lnTo>
                    <a:pt x="1002" y="1108"/>
                  </a:lnTo>
                  <a:lnTo>
                    <a:pt x="1003" y="1126"/>
                  </a:lnTo>
                  <a:lnTo>
                    <a:pt x="1010" y="1143"/>
                  </a:lnTo>
                  <a:lnTo>
                    <a:pt x="1021" y="1164"/>
                  </a:lnTo>
                  <a:lnTo>
                    <a:pt x="1033" y="1166"/>
                  </a:lnTo>
                  <a:lnTo>
                    <a:pt x="1040" y="1168"/>
                  </a:lnTo>
                  <a:lnTo>
                    <a:pt x="1043" y="1171"/>
                  </a:lnTo>
                  <a:lnTo>
                    <a:pt x="1047" y="1173"/>
                  </a:lnTo>
                  <a:lnTo>
                    <a:pt x="1052" y="1175"/>
                  </a:lnTo>
                  <a:lnTo>
                    <a:pt x="1061" y="1171"/>
                  </a:lnTo>
                  <a:lnTo>
                    <a:pt x="1075" y="1164"/>
                  </a:lnTo>
                  <a:lnTo>
                    <a:pt x="1078" y="1162"/>
                  </a:lnTo>
                  <a:lnTo>
                    <a:pt x="1080" y="1162"/>
                  </a:lnTo>
                  <a:lnTo>
                    <a:pt x="1084" y="1162"/>
                  </a:lnTo>
                  <a:lnTo>
                    <a:pt x="1084" y="1162"/>
                  </a:lnTo>
                  <a:lnTo>
                    <a:pt x="1085" y="1162"/>
                  </a:lnTo>
                  <a:lnTo>
                    <a:pt x="1087" y="1162"/>
                  </a:lnTo>
                  <a:lnTo>
                    <a:pt x="1087" y="1161"/>
                  </a:lnTo>
                  <a:lnTo>
                    <a:pt x="1091" y="1157"/>
                  </a:lnTo>
                  <a:lnTo>
                    <a:pt x="1092" y="1152"/>
                  </a:lnTo>
                  <a:lnTo>
                    <a:pt x="1094" y="1147"/>
                  </a:lnTo>
                  <a:lnTo>
                    <a:pt x="1096" y="1141"/>
                  </a:lnTo>
                  <a:lnTo>
                    <a:pt x="1098" y="1138"/>
                  </a:lnTo>
                  <a:lnTo>
                    <a:pt x="1106" y="1129"/>
                  </a:lnTo>
                  <a:lnTo>
                    <a:pt x="1117" y="1124"/>
                  </a:lnTo>
                  <a:lnTo>
                    <a:pt x="1133" y="1122"/>
                  </a:lnTo>
                  <a:lnTo>
                    <a:pt x="1134" y="1126"/>
                  </a:lnTo>
                  <a:lnTo>
                    <a:pt x="1136" y="1127"/>
                  </a:lnTo>
                  <a:lnTo>
                    <a:pt x="1136" y="1129"/>
                  </a:lnTo>
                  <a:lnTo>
                    <a:pt x="1138" y="1129"/>
                  </a:lnTo>
                  <a:lnTo>
                    <a:pt x="1138" y="1127"/>
                  </a:lnTo>
                  <a:lnTo>
                    <a:pt x="1139" y="1127"/>
                  </a:lnTo>
                  <a:lnTo>
                    <a:pt x="1143" y="1127"/>
                  </a:lnTo>
                  <a:lnTo>
                    <a:pt x="1148" y="1126"/>
                  </a:lnTo>
                  <a:lnTo>
                    <a:pt x="1148" y="1141"/>
                  </a:lnTo>
                  <a:lnTo>
                    <a:pt x="1141" y="1148"/>
                  </a:lnTo>
                  <a:lnTo>
                    <a:pt x="1136" y="1161"/>
                  </a:lnTo>
                  <a:lnTo>
                    <a:pt x="1131" y="1178"/>
                  </a:lnTo>
                  <a:lnTo>
                    <a:pt x="1126" y="1194"/>
                  </a:lnTo>
                  <a:lnTo>
                    <a:pt x="1120" y="1206"/>
                  </a:lnTo>
                  <a:lnTo>
                    <a:pt x="1138" y="1206"/>
                  </a:lnTo>
                  <a:lnTo>
                    <a:pt x="1153" y="1204"/>
                  </a:lnTo>
                  <a:lnTo>
                    <a:pt x="1167" y="1204"/>
                  </a:lnTo>
                  <a:lnTo>
                    <a:pt x="1180" y="1206"/>
                  </a:lnTo>
                  <a:lnTo>
                    <a:pt x="1188" y="1211"/>
                  </a:lnTo>
                  <a:lnTo>
                    <a:pt x="1195" y="1222"/>
                  </a:lnTo>
                  <a:lnTo>
                    <a:pt x="1197" y="1237"/>
                  </a:lnTo>
                  <a:lnTo>
                    <a:pt x="1194" y="1248"/>
                  </a:lnTo>
                  <a:lnTo>
                    <a:pt x="1190" y="1262"/>
                  </a:lnTo>
                  <a:lnTo>
                    <a:pt x="1190" y="1276"/>
                  </a:lnTo>
                  <a:lnTo>
                    <a:pt x="1199" y="1285"/>
                  </a:lnTo>
                  <a:lnTo>
                    <a:pt x="1204" y="1291"/>
                  </a:lnTo>
                  <a:lnTo>
                    <a:pt x="1211" y="1298"/>
                  </a:lnTo>
                  <a:lnTo>
                    <a:pt x="1222" y="1304"/>
                  </a:lnTo>
                  <a:lnTo>
                    <a:pt x="1235" y="1307"/>
                  </a:lnTo>
                  <a:lnTo>
                    <a:pt x="1242" y="1298"/>
                  </a:lnTo>
                  <a:lnTo>
                    <a:pt x="1251" y="1295"/>
                  </a:lnTo>
                  <a:lnTo>
                    <a:pt x="1267" y="1295"/>
                  </a:lnTo>
                  <a:lnTo>
                    <a:pt x="1269" y="1298"/>
                  </a:lnTo>
                  <a:lnTo>
                    <a:pt x="1272" y="1302"/>
                  </a:lnTo>
                  <a:lnTo>
                    <a:pt x="1274" y="1304"/>
                  </a:lnTo>
                  <a:lnTo>
                    <a:pt x="1276" y="1304"/>
                  </a:lnTo>
                  <a:lnTo>
                    <a:pt x="1281" y="1305"/>
                  </a:lnTo>
                  <a:lnTo>
                    <a:pt x="1286" y="1307"/>
                  </a:lnTo>
                  <a:lnTo>
                    <a:pt x="1293" y="1293"/>
                  </a:lnTo>
                  <a:lnTo>
                    <a:pt x="1302" y="1283"/>
                  </a:lnTo>
                  <a:lnTo>
                    <a:pt x="1312" y="1274"/>
                  </a:lnTo>
                  <a:lnTo>
                    <a:pt x="1325" y="1267"/>
                  </a:lnTo>
                  <a:lnTo>
                    <a:pt x="1344" y="1264"/>
                  </a:lnTo>
                  <a:lnTo>
                    <a:pt x="1347" y="1262"/>
                  </a:lnTo>
                  <a:lnTo>
                    <a:pt x="1349" y="1262"/>
                  </a:lnTo>
                  <a:lnTo>
                    <a:pt x="1352" y="1262"/>
                  </a:lnTo>
                  <a:lnTo>
                    <a:pt x="1354" y="1262"/>
                  </a:lnTo>
                  <a:lnTo>
                    <a:pt x="1358" y="1264"/>
                  </a:lnTo>
                  <a:lnTo>
                    <a:pt x="1363" y="1264"/>
                  </a:lnTo>
                  <a:lnTo>
                    <a:pt x="1361" y="1267"/>
                  </a:lnTo>
                  <a:lnTo>
                    <a:pt x="1361" y="1271"/>
                  </a:lnTo>
                  <a:lnTo>
                    <a:pt x="1359" y="1271"/>
                  </a:lnTo>
                  <a:lnTo>
                    <a:pt x="1359" y="1272"/>
                  </a:lnTo>
                  <a:lnTo>
                    <a:pt x="1361" y="1272"/>
                  </a:lnTo>
                  <a:lnTo>
                    <a:pt x="1363" y="1274"/>
                  </a:lnTo>
                  <a:lnTo>
                    <a:pt x="1366" y="1276"/>
                  </a:lnTo>
                  <a:lnTo>
                    <a:pt x="1366" y="1272"/>
                  </a:lnTo>
                  <a:lnTo>
                    <a:pt x="1370" y="1269"/>
                  </a:lnTo>
                  <a:lnTo>
                    <a:pt x="1372" y="1267"/>
                  </a:lnTo>
                  <a:lnTo>
                    <a:pt x="1373" y="1265"/>
                  </a:lnTo>
                  <a:lnTo>
                    <a:pt x="1375" y="1264"/>
                  </a:lnTo>
                  <a:lnTo>
                    <a:pt x="1379" y="1262"/>
                  </a:lnTo>
                  <a:lnTo>
                    <a:pt x="1382" y="1260"/>
                  </a:lnTo>
                  <a:lnTo>
                    <a:pt x="1398" y="1274"/>
                  </a:lnTo>
                  <a:lnTo>
                    <a:pt x="1419" y="1281"/>
                  </a:lnTo>
                  <a:lnTo>
                    <a:pt x="1440" y="1283"/>
                  </a:lnTo>
                  <a:lnTo>
                    <a:pt x="1464" y="1281"/>
                  </a:lnTo>
                  <a:lnTo>
                    <a:pt x="1489" y="1279"/>
                  </a:lnTo>
                  <a:lnTo>
                    <a:pt x="1489" y="1283"/>
                  </a:lnTo>
                  <a:lnTo>
                    <a:pt x="1489" y="1285"/>
                  </a:lnTo>
                  <a:lnTo>
                    <a:pt x="1487" y="1286"/>
                  </a:lnTo>
                  <a:lnTo>
                    <a:pt x="1487" y="1286"/>
                  </a:lnTo>
                  <a:lnTo>
                    <a:pt x="1487" y="1288"/>
                  </a:lnTo>
                  <a:lnTo>
                    <a:pt x="1485" y="1291"/>
                  </a:lnTo>
                  <a:lnTo>
                    <a:pt x="1497" y="1295"/>
                  </a:lnTo>
                  <a:lnTo>
                    <a:pt x="1504" y="1300"/>
                  </a:lnTo>
                  <a:lnTo>
                    <a:pt x="1511" y="1305"/>
                  </a:lnTo>
                  <a:lnTo>
                    <a:pt x="1523" y="1311"/>
                  </a:lnTo>
                  <a:lnTo>
                    <a:pt x="1523" y="1321"/>
                  </a:lnTo>
                  <a:lnTo>
                    <a:pt x="1536" y="1325"/>
                  </a:lnTo>
                  <a:lnTo>
                    <a:pt x="1544" y="1326"/>
                  </a:lnTo>
                  <a:lnTo>
                    <a:pt x="1551" y="1333"/>
                  </a:lnTo>
                  <a:lnTo>
                    <a:pt x="1555" y="1344"/>
                  </a:lnTo>
                  <a:lnTo>
                    <a:pt x="1576" y="1346"/>
                  </a:lnTo>
                  <a:lnTo>
                    <a:pt x="1593" y="1347"/>
                  </a:lnTo>
                  <a:lnTo>
                    <a:pt x="1616" y="1349"/>
                  </a:lnTo>
                  <a:lnTo>
                    <a:pt x="1632" y="1370"/>
                  </a:lnTo>
                  <a:lnTo>
                    <a:pt x="1651" y="1389"/>
                  </a:lnTo>
                  <a:lnTo>
                    <a:pt x="1672" y="1405"/>
                  </a:lnTo>
                  <a:lnTo>
                    <a:pt x="1696" y="1417"/>
                  </a:lnTo>
                  <a:lnTo>
                    <a:pt x="1695" y="1424"/>
                  </a:lnTo>
                  <a:lnTo>
                    <a:pt x="1691" y="1428"/>
                  </a:lnTo>
                  <a:lnTo>
                    <a:pt x="1688" y="1433"/>
                  </a:lnTo>
                  <a:lnTo>
                    <a:pt x="1684" y="1436"/>
                  </a:lnTo>
                  <a:lnTo>
                    <a:pt x="1681" y="1442"/>
                  </a:lnTo>
                  <a:lnTo>
                    <a:pt x="1703" y="1442"/>
                  </a:lnTo>
                  <a:lnTo>
                    <a:pt x="1724" y="1449"/>
                  </a:lnTo>
                  <a:lnTo>
                    <a:pt x="1728" y="1461"/>
                  </a:lnTo>
                  <a:lnTo>
                    <a:pt x="1733" y="1459"/>
                  </a:lnTo>
                  <a:lnTo>
                    <a:pt x="1736" y="1457"/>
                  </a:lnTo>
                  <a:lnTo>
                    <a:pt x="1742" y="1459"/>
                  </a:lnTo>
                  <a:lnTo>
                    <a:pt x="1743" y="1459"/>
                  </a:lnTo>
                  <a:lnTo>
                    <a:pt x="1747" y="1461"/>
                  </a:lnTo>
                  <a:lnTo>
                    <a:pt x="1750" y="1463"/>
                  </a:lnTo>
                  <a:lnTo>
                    <a:pt x="1754" y="1464"/>
                  </a:lnTo>
                  <a:lnTo>
                    <a:pt x="1808" y="1468"/>
                  </a:lnTo>
                  <a:lnTo>
                    <a:pt x="1813" y="1473"/>
                  </a:lnTo>
                  <a:lnTo>
                    <a:pt x="1817" y="1483"/>
                  </a:lnTo>
                  <a:lnTo>
                    <a:pt x="1818" y="1492"/>
                  </a:lnTo>
                  <a:lnTo>
                    <a:pt x="1824" y="1499"/>
                  </a:lnTo>
                  <a:lnTo>
                    <a:pt x="1832" y="1501"/>
                  </a:lnTo>
                  <a:lnTo>
                    <a:pt x="1841" y="1501"/>
                  </a:lnTo>
                  <a:lnTo>
                    <a:pt x="1848" y="1499"/>
                  </a:lnTo>
                  <a:lnTo>
                    <a:pt x="1853" y="1506"/>
                  </a:lnTo>
                  <a:lnTo>
                    <a:pt x="1859" y="1511"/>
                  </a:lnTo>
                  <a:lnTo>
                    <a:pt x="1862" y="1517"/>
                  </a:lnTo>
                  <a:lnTo>
                    <a:pt x="1864" y="1524"/>
                  </a:lnTo>
                  <a:lnTo>
                    <a:pt x="1866" y="1532"/>
                  </a:lnTo>
                  <a:lnTo>
                    <a:pt x="1853" y="1548"/>
                  </a:lnTo>
                  <a:lnTo>
                    <a:pt x="1839" y="1567"/>
                  </a:lnTo>
                  <a:lnTo>
                    <a:pt x="1825" y="1588"/>
                  </a:lnTo>
                  <a:lnTo>
                    <a:pt x="1813" y="1609"/>
                  </a:lnTo>
                  <a:lnTo>
                    <a:pt x="1805" y="1625"/>
                  </a:lnTo>
                  <a:lnTo>
                    <a:pt x="1805" y="1635"/>
                  </a:lnTo>
                  <a:lnTo>
                    <a:pt x="1806" y="1649"/>
                  </a:lnTo>
                  <a:lnTo>
                    <a:pt x="1810" y="1665"/>
                  </a:lnTo>
                  <a:lnTo>
                    <a:pt x="1808" y="1679"/>
                  </a:lnTo>
                  <a:lnTo>
                    <a:pt x="1805" y="1688"/>
                  </a:lnTo>
                  <a:lnTo>
                    <a:pt x="1798" y="1702"/>
                  </a:lnTo>
                  <a:lnTo>
                    <a:pt x="1789" y="1717"/>
                  </a:lnTo>
                  <a:lnTo>
                    <a:pt x="1780" y="1733"/>
                  </a:lnTo>
                  <a:lnTo>
                    <a:pt x="1771" y="1745"/>
                  </a:lnTo>
                  <a:lnTo>
                    <a:pt x="1766" y="1752"/>
                  </a:lnTo>
                  <a:lnTo>
                    <a:pt x="1756" y="1756"/>
                  </a:lnTo>
                  <a:lnTo>
                    <a:pt x="1740" y="1758"/>
                  </a:lnTo>
                  <a:lnTo>
                    <a:pt x="1724" y="1759"/>
                  </a:lnTo>
                  <a:lnTo>
                    <a:pt x="1709" y="1763"/>
                  </a:lnTo>
                  <a:lnTo>
                    <a:pt x="1695" y="1768"/>
                  </a:lnTo>
                  <a:lnTo>
                    <a:pt x="1686" y="1778"/>
                  </a:lnTo>
                  <a:lnTo>
                    <a:pt x="1682" y="1784"/>
                  </a:lnTo>
                  <a:lnTo>
                    <a:pt x="1682" y="1787"/>
                  </a:lnTo>
                  <a:lnTo>
                    <a:pt x="1682" y="1791"/>
                  </a:lnTo>
                  <a:lnTo>
                    <a:pt x="1684" y="1796"/>
                  </a:lnTo>
                  <a:lnTo>
                    <a:pt x="1686" y="1801"/>
                  </a:lnTo>
                  <a:lnTo>
                    <a:pt x="1674" y="1801"/>
                  </a:lnTo>
                  <a:lnTo>
                    <a:pt x="1672" y="1824"/>
                  </a:lnTo>
                  <a:lnTo>
                    <a:pt x="1668" y="1843"/>
                  </a:lnTo>
                  <a:lnTo>
                    <a:pt x="1661" y="1859"/>
                  </a:lnTo>
                  <a:lnTo>
                    <a:pt x="1654" y="1874"/>
                  </a:lnTo>
                  <a:lnTo>
                    <a:pt x="1647" y="1894"/>
                  </a:lnTo>
                  <a:lnTo>
                    <a:pt x="1642" y="1894"/>
                  </a:lnTo>
                  <a:lnTo>
                    <a:pt x="1642" y="1887"/>
                  </a:lnTo>
                  <a:lnTo>
                    <a:pt x="1642" y="1883"/>
                  </a:lnTo>
                  <a:lnTo>
                    <a:pt x="1640" y="1878"/>
                  </a:lnTo>
                  <a:lnTo>
                    <a:pt x="1639" y="1874"/>
                  </a:lnTo>
                  <a:lnTo>
                    <a:pt x="1637" y="1876"/>
                  </a:lnTo>
                  <a:lnTo>
                    <a:pt x="1637" y="1876"/>
                  </a:lnTo>
                  <a:lnTo>
                    <a:pt x="1635" y="1876"/>
                  </a:lnTo>
                  <a:lnTo>
                    <a:pt x="1633" y="1878"/>
                  </a:lnTo>
                  <a:lnTo>
                    <a:pt x="1632" y="1878"/>
                  </a:lnTo>
                  <a:lnTo>
                    <a:pt x="1623" y="1899"/>
                  </a:lnTo>
                  <a:lnTo>
                    <a:pt x="1613" y="1913"/>
                  </a:lnTo>
                  <a:lnTo>
                    <a:pt x="1602" y="1925"/>
                  </a:lnTo>
                  <a:lnTo>
                    <a:pt x="1590" y="1939"/>
                  </a:lnTo>
                  <a:lnTo>
                    <a:pt x="1565" y="1934"/>
                  </a:lnTo>
                  <a:lnTo>
                    <a:pt x="1543" y="1929"/>
                  </a:lnTo>
                  <a:lnTo>
                    <a:pt x="1543" y="1936"/>
                  </a:lnTo>
                  <a:lnTo>
                    <a:pt x="1555" y="1943"/>
                  </a:lnTo>
                  <a:lnTo>
                    <a:pt x="1560" y="1953"/>
                  </a:lnTo>
                  <a:lnTo>
                    <a:pt x="1562" y="1963"/>
                  </a:lnTo>
                  <a:lnTo>
                    <a:pt x="1560" y="1976"/>
                  </a:lnTo>
                  <a:lnTo>
                    <a:pt x="1558" y="1990"/>
                  </a:lnTo>
                  <a:lnTo>
                    <a:pt x="1527" y="1991"/>
                  </a:lnTo>
                  <a:lnTo>
                    <a:pt x="1501" y="1998"/>
                  </a:lnTo>
                  <a:lnTo>
                    <a:pt x="1499" y="2002"/>
                  </a:lnTo>
                  <a:lnTo>
                    <a:pt x="1497" y="2007"/>
                  </a:lnTo>
                  <a:lnTo>
                    <a:pt x="1497" y="2014"/>
                  </a:lnTo>
                  <a:lnTo>
                    <a:pt x="1497" y="2021"/>
                  </a:lnTo>
                  <a:lnTo>
                    <a:pt x="1496" y="2025"/>
                  </a:lnTo>
                  <a:lnTo>
                    <a:pt x="1496" y="2026"/>
                  </a:lnTo>
                  <a:lnTo>
                    <a:pt x="1496" y="2030"/>
                  </a:lnTo>
                  <a:lnTo>
                    <a:pt x="1496" y="2033"/>
                  </a:lnTo>
                  <a:lnTo>
                    <a:pt x="1497" y="2040"/>
                  </a:lnTo>
                  <a:lnTo>
                    <a:pt x="1489" y="2040"/>
                  </a:lnTo>
                  <a:lnTo>
                    <a:pt x="1478" y="2042"/>
                  </a:lnTo>
                  <a:lnTo>
                    <a:pt x="1464" y="2042"/>
                  </a:lnTo>
                  <a:lnTo>
                    <a:pt x="1450" y="2044"/>
                  </a:lnTo>
                  <a:lnTo>
                    <a:pt x="1450" y="2051"/>
                  </a:lnTo>
                  <a:lnTo>
                    <a:pt x="1457" y="2054"/>
                  </a:lnTo>
                  <a:lnTo>
                    <a:pt x="1462" y="2058"/>
                  </a:lnTo>
                  <a:lnTo>
                    <a:pt x="1466" y="2059"/>
                  </a:lnTo>
                  <a:lnTo>
                    <a:pt x="1469" y="2061"/>
                  </a:lnTo>
                  <a:lnTo>
                    <a:pt x="1473" y="2065"/>
                  </a:lnTo>
                  <a:lnTo>
                    <a:pt x="1475" y="2068"/>
                  </a:lnTo>
                  <a:lnTo>
                    <a:pt x="1478" y="2073"/>
                  </a:lnTo>
                  <a:lnTo>
                    <a:pt x="1471" y="2075"/>
                  </a:lnTo>
                  <a:lnTo>
                    <a:pt x="1466" y="2077"/>
                  </a:lnTo>
                  <a:lnTo>
                    <a:pt x="1461" y="2079"/>
                  </a:lnTo>
                  <a:lnTo>
                    <a:pt x="1457" y="2080"/>
                  </a:lnTo>
                  <a:lnTo>
                    <a:pt x="1455" y="2086"/>
                  </a:lnTo>
                  <a:lnTo>
                    <a:pt x="1450" y="2096"/>
                  </a:lnTo>
                  <a:lnTo>
                    <a:pt x="1447" y="2107"/>
                  </a:lnTo>
                  <a:lnTo>
                    <a:pt x="1443" y="2117"/>
                  </a:lnTo>
                  <a:lnTo>
                    <a:pt x="1440" y="2119"/>
                  </a:lnTo>
                  <a:lnTo>
                    <a:pt x="1438" y="2119"/>
                  </a:lnTo>
                  <a:lnTo>
                    <a:pt x="1433" y="2121"/>
                  </a:lnTo>
                  <a:lnTo>
                    <a:pt x="1427" y="2121"/>
                  </a:lnTo>
                  <a:lnTo>
                    <a:pt x="1427" y="2126"/>
                  </a:lnTo>
                  <a:lnTo>
                    <a:pt x="1427" y="2129"/>
                  </a:lnTo>
                  <a:lnTo>
                    <a:pt x="1427" y="2131"/>
                  </a:lnTo>
                  <a:lnTo>
                    <a:pt x="1426" y="2133"/>
                  </a:lnTo>
                  <a:lnTo>
                    <a:pt x="1427" y="2135"/>
                  </a:lnTo>
                  <a:lnTo>
                    <a:pt x="1427" y="2136"/>
                  </a:lnTo>
                  <a:lnTo>
                    <a:pt x="1431" y="2143"/>
                  </a:lnTo>
                  <a:lnTo>
                    <a:pt x="1434" y="2149"/>
                  </a:lnTo>
                  <a:lnTo>
                    <a:pt x="1440" y="2152"/>
                  </a:lnTo>
                  <a:lnTo>
                    <a:pt x="1445" y="2155"/>
                  </a:lnTo>
                  <a:lnTo>
                    <a:pt x="1450" y="2159"/>
                  </a:lnTo>
                  <a:lnTo>
                    <a:pt x="1447" y="2171"/>
                  </a:lnTo>
                  <a:lnTo>
                    <a:pt x="1433" y="2178"/>
                  </a:lnTo>
                  <a:lnTo>
                    <a:pt x="1419" y="2192"/>
                  </a:lnTo>
                  <a:lnTo>
                    <a:pt x="1407" y="2210"/>
                  </a:lnTo>
                  <a:lnTo>
                    <a:pt x="1398" y="2227"/>
                  </a:lnTo>
                  <a:lnTo>
                    <a:pt x="1393" y="2243"/>
                  </a:lnTo>
                  <a:lnTo>
                    <a:pt x="1398" y="2248"/>
                  </a:lnTo>
                  <a:lnTo>
                    <a:pt x="1403" y="2253"/>
                  </a:lnTo>
                  <a:lnTo>
                    <a:pt x="1407" y="2258"/>
                  </a:lnTo>
                  <a:lnTo>
                    <a:pt x="1408" y="2267"/>
                  </a:lnTo>
                  <a:lnTo>
                    <a:pt x="1400" y="2269"/>
                  </a:lnTo>
                  <a:lnTo>
                    <a:pt x="1387" y="2276"/>
                  </a:lnTo>
                  <a:lnTo>
                    <a:pt x="1375" y="2286"/>
                  </a:lnTo>
                  <a:lnTo>
                    <a:pt x="1366" y="2297"/>
                  </a:lnTo>
                  <a:lnTo>
                    <a:pt x="1365" y="2300"/>
                  </a:lnTo>
                  <a:lnTo>
                    <a:pt x="1363" y="2304"/>
                  </a:lnTo>
                  <a:lnTo>
                    <a:pt x="1363" y="2307"/>
                  </a:lnTo>
                  <a:lnTo>
                    <a:pt x="1363" y="2313"/>
                  </a:lnTo>
                  <a:lnTo>
                    <a:pt x="1366" y="2313"/>
                  </a:lnTo>
                  <a:lnTo>
                    <a:pt x="1366" y="2309"/>
                  </a:lnTo>
                  <a:lnTo>
                    <a:pt x="1377" y="2297"/>
                  </a:lnTo>
                  <a:lnTo>
                    <a:pt x="1386" y="2285"/>
                  </a:lnTo>
                  <a:lnTo>
                    <a:pt x="1389" y="2286"/>
                  </a:lnTo>
                  <a:lnTo>
                    <a:pt x="1391" y="2286"/>
                  </a:lnTo>
                  <a:lnTo>
                    <a:pt x="1391" y="2288"/>
                  </a:lnTo>
                  <a:lnTo>
                    <a:pt x="1391" y="2288"/>
                  </a:lnTo>
                  <a:lnTo>
                    <a:pt x="1393" y="2290"/>
                  </a:lnTo>
                  <a:lnTo>
                    <a:pt x="1396" y="2299"/>
                  </a:lnTo>
                  <a:lnTo>
                    <a:pt x="1398" y="2309"/>
                  </a:lnTo>
                  <a:lnTo>
                    <a:pt x="1400" y="2321"/>
                  </a:lnTo>
                  <a:lnTo>
                    <a:pt x="1401" y="2332"/>
                  </a:lnTo>
                  <a:lnTo>
                    <a:pt x="1407" y="2332"/>
                  </a:lnTo>
                  <a:lnTo>
                    <a:pt x="1408" y="2332"/>
                  </a:lnTo>
                  <a:lnTo>
                    <a:pt x="1412" y="2332"/>
                  </a:lnTo>
                  <a:lnTo>
                    <a:pt x="1412" y="2334"/>
                  </a:lnTo>
                  <a:lnTo>
                    <a:pt x="1414" y="2334"/>
                  </a:lnTo>
                  <a:lnTo>
                    <a:pt x="1414" y="2335"/>
                  </a:lnTo>
                  <a:lnTo>
                    <a:pt x="1417" y="2339"/>
                  </a:lnTo>
                  <a:lnTo>
                    <a:pt x="1414" y="2341"/>
                  </a:lnTo>
                  <a:lnTo>
                    <a:pt x="1412" y="2342"/>
                  </a:lnTo>
                  <a:lnTo>
                    <a:pt x="1412" y="2344"/>
                  </a:lnTo>
                  <a:lnTo>
                    <a:pt x="1410" y="2344"/>
                  </a:lnTo>
                  <a:lnTo>
                    <a:pt x="1408" y="2346"/>
                  </a:lnTo>
                  <a:lnTo>
                    <a:pt x="1405" y="2347"/>
                  </a:lnTo>
                  <a:lnTo>
                    <a:pt x="1389" y="2351"/>
                  </a:lnTo>
                  <a:lnTo>
                    <a:pt x="1373" y="2347"/>
                  </a:lnTo>
                  <a:lnTo>
                    <a:pt x="1358" y="2339"/>
                  </a:lnTo>
                  <a:lnTo>
                    <a:pt x="1342" y="2327"/>
                  </a:lnTo>
                  <a:lnTo>
                    <a:pt x="1328" y="2313"/>
                  </a:lnTo>
                  <a:lnTo>
                    <a:pt x="1318" y="2299"/>
                  </a:lnTo>
                  <a:lnTo>
                    <a:pt x="1312" y="2285"/>
                  </a:lnTo>
                  <a:lnTo>
                    <a:pt x="1316" y="2285"/>
                  </a:lnTo>
                  <a:lnTo>
                    <a:pt x="1328" y="2297"/>
                  </a:lnTo>
                  <a:lnTo>
                    <a:pt x="1340" y="2307"/>
                  </a:lnTo>
                  <a:lnTo>
                    <a:pt x="1354" y="2316"/>
                  </a:lnTo>
                  <a:lnTo>
                    <a:pt x="1354" y="2309"/>
                  </a:lnTo>
                  <a:lnTo>
                    <a:pt x="1335" y="2299"/>
                  </a:lnTo>
                  <a:lnTo>
                    <a:pt x="1319" y="2285"/>
                  </a:lnTo>
                  <a:lnTo>
                    <a:pt x="1309" y="2265"/>
                  </a:lnTo>
                  <a:lnTo>
                    <a:pt x="1302" y="2243"/>
                  </a:lnTo>
                  <a:lnTo>
                    <a:pt x="1298" y="2220"/>
                  </a:lnTo>
                  <a:lnTo>
                    <a:pt x="1300" y="2194"/>
                  </a:lnTo>
                  <a:lnTo>
                    <a:pt x="1302" y="2169"/>
                  </a:lnTo>
                  <a:lnTo>
                    <a:pt x="1307" y="2147"/>
                  </a:lnTo>
                  <a:lnTo>
                    <a:pt x="1314" y="2126"/>
                  </a:lnTo>
                  <a:lnTo>
                    <a:pt x="1321" y="2108"/>
                  </a:lnTo>
                  <a:lnTo>
                    <a:pt x="1331" y="2108"/>
                  </a:lnTo>
                  <a:lnTo>
                    <a:pt x="1340" y="2073"/>
                  </a:lnTo>
                  <a:lnTo>
                    <a:pt x="1335" y="2073"/>
                  </a:lnTo>
                  <a:lnTo>
                    <a:pt x="1335" y="2070"/>
                  </a:lnTo>
                  <a:lnTo>
                    <a:pt x="1331" y="2073"/>
                  </a:lnTo>
                  <a:lnTo>
                    <a:pt x="1328" y="2077"/>
                  </a:lnTo>
                  <a:lnTo>
                    <a:pt x="1326" y="2080"/>
                  </a:lnTo>
                  <a:lnTo>
                    <a:pt x="1323" y="2084"/>
                  </a:lnTo>
                  <a:lnTo>
                    <a:pt x="1316" y="2086"/>
                  </a:lnTo>
                  <a:lnTo>
                    <a:pt x="1316" y="2082"/>
                  </a:lnTo>
                  <a:lnTo>
                    <a:pt x="1328" y="2009"/>
                  </a:lnTo>
                  <a:lnTo>
                    <a:pt x="1326" y="2002"/>
                  </a:lnTo>
                  <a:lnTo>
                    <a:pt x="1323" y="1990"/>
                  </a:lnTo>
                  <a:lnTo>
                    <a:pt x="1325" y="1979"/>
                  </a:lnTo>
                  <a:lnTo>
                    <a:pt x="1337" y="1937"/>
                  </a:lnTo>
                  <a:lnTo>
                    <a:pt x="1347" y="1894"/>
                  </a:lnTo>
                  <a:lnTo>
                    <a:pt x="1356" y="1847"/>
                  </a:lnTo>
                  <a:lnTo>
                    <a:pt x="1366" y="1801"/>
                  </a:lnTo>
                  <a:lnTo>
                    <a:pt x="1372" y="1771"/>
                  </a:lnTo>
                  <a:lnTo>
                    <a:pt x="1373" y="1740"/>
                  </a:lnTo>
                  <a:lnTo>
                    <a:pt x="1375" y="1710"/>
                  </a:lnTo>
                  <a:lnTo>
                    <a:pt x="1379" y="1682"/>
                  </a:lnTo>
                  <a:lnTo>
                    <a:pt x="1344" y="1669"/>
                  </a:lnTo>
                  <a:lnTo>
                    <a:pt x="1314" y="1649"/>
                  </a:lnTo>
                  <a:lnTo>
                    <a:pt x="1290" y="1623"/>
                  </a:lnTo>
                  <a:lnTo>
                    <a:pt x="1270" y="1595"/>
                  </a:lnTo>
                  <a:lnTo>
                    <a:pt x="1263" y="1579"/>
                  </a:lnTo>
                  <a:lnTo>
                    <a:pt x="1258" y="1564"/>
                  </a:lnTo>
                  <a:lnTo>
                    <a:pt x="1253" y="1546"/>
                  </a:lnTo>
                  <a:lnTo>
                    <a:pt x="1246" y="1532"/>
                  </a:lnTo>
                  <a:lnTo>
                    <a:pt x="1235" y="1522"/>
                  </a:lnTo>
                  <a:lnTo>
                    <a:pt x="1232" y="1518"/>
                  </a:lnTo>
                  <a:lnTo>
                    <a:pt x="1227" y="1518"/>
                  </a:lnTo>
                  <a:lnTo>
                    <a:pt x="1223" y="1517"/>
                  </a:lnTo>
                  <a:lnTo>
                    <a:pt x="1220" y="1513"/>
                  </a:lnTo>
                  <a:lnTo>
                    <a:pt x="1216" y="1510"/>
                  </a:lnTo>
                  <a:lnTo>
                    <a:pt x="1220" y="1503"/>
                  </a:lnTo>
                  <a:lnTo>
                    <a:pt x="1220" y="1497"/>
                  </a:lnTo>
                  <a:lnTo>
                    <a:pt x="1220" y="1490"/>
                  </a:lnTo>
                  <a:lnTo>
                    <a:pt x="1220" y="1483"/>
                  </a:lnTo>
                  <a:lnTo>
                    <a:pt x="1229" y="1478"/>
                  </a:lnTo>
                  <a:lnTo>
                    <a:pt x="1235" y="1473"/>
                  </a:lnTo>
                  <a:lnTo>
                    <a:pt x="1244" y="1468"/>
                  </a:lnTo>
                  <a:lnTo>
                    <a:pt x="1244" y="1464"/>
                  </a:lnTo>
                  <a:lnTo>
                    <a:pt x="1235" y="1464"/>
                  </a:lnTo>
                  <a:lnTo>
                    <a:pt x="1230" y="1463"/>
                  </a:lnTo>
                  <a:lnTo>
                    <a:pt x="1225" y="1463"/>
                  </a:lnTo>
                  <a:lnTo>
                    <a:pt x="1220" y="1461"/>
                  </a:lnTo>
                  <a:lnTo>
                    <a:pt x="1227" y="1445"/>
                  </a:lnTo>
                  <a:lnTo>
                    <a:pt x="1232" y="1429"/>
                  </a:lnTo>
                  <a:lnTo>
                    <a:pt x="1239" y="1414"/>
                  </a:lnTo>
                  <a:lnTo>
                    <a:pt x="1251" y="1401"/>
                  </a:lnTo>
                  <a:lnTo>
                    <a:pt x="1265" y="1389"/>
                  </a:lnTo>
                  <a:lnTo>
                    <a:pt x="1277" y="1375"/>
                  </a:lnTo>
                  <a:lnTo>
                    <a:pt x="1276" y="1365"/>
                  </a:lnTo>
                  <a:lnTo>
                    <a:pt x="1276" y="1351"/>
                  </a:lnTo>
                  <a:lnTo>
                    <a:pt x="1274" y="1337"/>
                  </a:lnTo>
                  <a:lnTo>
                    <a:pt x="1269" y="1328"/>
                  </a:lnTo>
                  <a:lnTo>
                    <a:pt x="1262" y="1318"/>
                  </a:lnTo>
                  <a:lnTo>
                    <a:pt x="1255" y="1307"/>
                  </a:lnTo>
                  <a:lnTo>
                    <a:pt x="1248" y="1307"/>
                  </a:lnTo>
                  <a:lnTo>
                    <a:pt x="1246" y="1309"/>
                  </a:lnTo>
                  <a:lnTo>
                    <a:pt x="1244" y="1311"/>
                  </a:lnTo>
                  <a:lnTo>
                    <a:pt x="1242" y="1312"/>
                  </a:lnTo>
                  <a:lnTo>
                    <a:pt x="1239" y="1314"/>
                  </a:lnTo>
                  <a:lnTo>
                    <a:pt x="1241" y="1318"/>
                  </a:lnTo>
                  <a:lnTo>
                    <a:pt x="1241" y="1321"/>
                  </a:lnTo>
                  <a:lnTo>
                    <a:pt x="1241" y="1321"/>
                  </a:lnTo>
                  <a:lnTo>
                    <a:pt x="1241" y="1323"/>
                  </a:lnTo>
                  <a:lnTo>
                    <a:pt x="1241" y="1323"/>
                  </a:lnTo>
                  <a:lnTo>
                    <a:pt x="1239" y="1326"/>
                  </a:lnTo>
                  <a:lnTo>
                    <a:pt x="1237" y="1326"/>
                  </a:lnTo>
                  <a:lnTo>
                    <a:pt x="1235" y="1328"/>
                  </a:lnTo>
                  <a:lnTo>
                    <a:pt x="1234" y="1328"/>
                  </a:lnTo>
                  <a:lnTo>
                    <a:pt x="1232" y="1328"/>
                  </a:lnTo>
                  <a:lnTo>
                    <a:pt x="1229" y="1330"/>
                  </a:lnTo>
                  <a:lnTo>
                    <a:pt x="1220" y="1323"/>
                  </a:lnTo>
                  <a:lnTo>
                    <a:pt x="1204" y="1314"/>
                  </a:lnTo>
                  <a:lnTo>
                    <a:pt x="1188" y="1305"/>
                  </a:lnTo>
                  <a:lnTo>
                    <a:pt x="1173" y="1298"/>
                  </a:lnTo>
                  <a:lnTo>
                    <a:pt x="1162" y="1295"/>
                  </a:lnTo>
                  <a:lnTo>
                    <a:pt x="1153" y="1274"/>
                  </a:lnTo>
                  <a:lnTo>
                    <a:pt x="1145" y="1262"/>
                  </a:lnTo>
                  <a:lnTo>
                    <a:pt x="1136" y="1253"/>
                  </a:lnTo>
                  <a:lnTo>
                    <a:pt x="1127" y="1250"/>
                  </a:lnTo>
                  <a:lnTo>
                    <a:pt x="1113" y="1246"/>
                  </a:lnTo>
                  <a:lnTo>
                    <a:pt x="1098" y="1241"/>
                  </a:lnTo>
                  <a:lnTo>
                    <a:pt x="1078" y="1234"/>
                  </a:lnTo>
                  <a:lnTo>
                    <a:pt x="1066" y="1225"/>
                  </a:lnTo>
                  <a:lnTo>
                    <a:pt x="1056" y="1216"/>
                  </a:lnTo>
                  <a:lnTo>
                    <a:pt x="1040" y="1209"/>
                  </a:lnTo>
                  <a:lnTo>
                    <a:pt x="1030" y="1209"/>
                  </a:lnTo>
                  <a:lnTo>
                    <a:pt x="1023" y="1213"/>
                  </a:lnTo>
                  <a:lnTo>
                    <a:pt x="1017" y="1216"/>
                  </a:lnTo>
                  <a:lnTo>
                    <a:pt x="1010" y="1220"/>
                  </a:lnTo>
                  <a:lnTo>
                    <a:pt x="1002" y="1218"/>
                  </a:lnTo>
                  <a:lnTo>
                    <a:pt x="998" y="1216"/>
                  </a:lnTo>
                  <a:lnTo>
                    <a:pt x="995" y="1213"/>
                  </a:lnTo>
                  <a:lnTo>
                    <a:pt x="991" y="1209"/>
                  </a:lnTo>
                  <a:lnTo>
                    <a:pt x="986" y="1204"/>
                  </a:lnTo>
                  <a:lnTo>
                    <a:pt x="982" y="1201"/>
                  </a:lnTo>
                  <a:lnTo>
                    <a:pt x="979" y="1199"/>
                  </a:lnTo>
                  <a:lnTo>
                    <a:pt x="956" y="1195"/>
                  </a:lnTo>
                  <a:lnTo>
                    <a:pt x="953" y="1192"/>
                  </a:lnTo>
                  <a:lnTo>
                    <a:pt x="949" y="1189"/>
                  </a:lnTo>
                  <a:lnTo>
                    <a:pt x="946" y="1185"/>
                  </a:lnTo>
                  <a:lnTo>
                    <a:pt x="942" y="1182"/>
                  </a:lnTo>
                  <a:lnTo>
                    <a:pt x="941" y="1180"/>
                  </a:lnTo>
                  <a:lnTo>
                    <a:pt x="921" y="1183"/>
                  </a:lnTo>
                  <a:lnTo>
                    <a:pt x="918" y="1182"/>
                  </a:lnTo>
                  <a:lnTo>
                    <a:pt x="913" y="1175"/>
                  </a:lnTo>
                  <a:lnTo>
                    <a:pt x="904" y="1168"/>
                  </a:lnTo>
                  <a:lnTo>
                    <a:pt x="897" y="1159"/>
                  </a:lnTo>
                  <a:lnTo>
                    <a:pt x="890" y="1152"/>
                  </a:lnTo>
                  <a:lnTo>
                    <a:pt x="886" y="1148"/>
                  </a:lnTo>
                  <a:lnTo>
                    <a:pt x="893" y="1126"/>
                  </a:lnTo>
                  <a:lnTo>
                    <a:pt x="874" y="1105"/>
                  </a:lnTo>
                  <a:lnTo>
                    <a:pt x="857" y="1082"/>
                  </a:lnTo>
                  <a:lnTo>
                    <a:pt x="839" y="1058"/>
                  </a:lnTo>
                  <a:lnTo>
                    <a:pt x="822" y="1033"/>
                  </a:lnTo>
                  <a:lnTo>
                    <a:pt x="818" y="1031"/>
                  </a:lnTo>
                  <a:lnTo>
                    <a:pt x="813" y="1030"/>
                  </a:lnTo>
                  <a:lnTo>
                    <a:pt x="810" y="1030"/>
                  </a:lnTo>
                  <a:lnTo>
                    <a:pt x="804" y="1028"/>
                  </a:lnTo>
                  <a:lnTo>
                    <a:pt x="803" y="1026"/>
                  </a:lnTo>
                  <a:lnTo>
                    <a:pt x="796" y="1017"/>
                  </a:lnTo>
                  <a:lnTo>
                    <a:pt x="792" y="1007"/>
                  </a:lnTo>
                  <a:lnTo>
                    <a:pt x="789" y="997"/>
                  </a:lnTo>
                  <a:lnTo>
                    <a:pt x="783" y="986"/>
                  </a:lnTo>
                  <a:lnTo>
                    <a:pt x="775" y="981"/>
                  </a:lnTo>
                  <a:lnTo>
                    <a:pt x="771" y="977"/>
                  </a:lnTo>
                  <a:lnTo>
                    <a:pt x="768" y="974"/>
                  </a:lnTo>
                  <a:lnTo>
                    <a:pt x="764" y="972"/>
                  </a:lnTo>
                  <a:lnTo>
                    <a:pt x="764" y="991"/>
                  </a:lnTo>
                  <a:lnTo>
                    <a:pt x="769" y="998"/>
                  </a:lnTo>
                  <a:lnTo>
                    <a:pt x="780" y="1010"/>
                  </a:lnTo>
                  <a:lnTo>
                    <a:pt x="790" y="1024"/>
                  </a:lnTo>
                  <a:lnTo>
                    <a:pt x="803" y="1042"/>
                  </a:lnTo>
                  <a:lnTo>
                    <a:pt x="813" y="1059"/>
                  </a:lnTo>
                  <a:lnTo>
                    <a:pt x="824" y="1077"/>
                  </a:lnTo>
                  <a:lnTo>
                    <a:pt x="832" y="1093"/>
                  </a:lnTo>
                  <a:lnTo>
                    <a:pt x="836" y="1103"/>
                  </a:lnTo>
                  <a:lnTo>
                    <a:pt x="836" y="1110"/>
                  </a:lnTo>
                  <a:lnTo>
                    <a:pt x="834" y="1113"/>
                  </a:lnTo>
                  <a:lnTo>
                    <a:pt x="832" y="1115"/>
                  </a:lnTo>
                  <a:lnTo>
                    <a:pt x="832" y="1117"/>
                  </a:lnTo>
                  <a:lnTo>
                    <a:pt x="829" y="1119"/>
                  </a:lnTo>
                  <a:lnTo>
                    <a:pt x="829" y="1112"/>
                  </a:lnTo>
                  <a:lnTo>
                    <a:pt x="827" y="1106"/>
                  </a:lnTo>
                  <a:lnTo>
                    <a:pt x="827" y="1103"/>
                  </a:lnTo>
                  <a:lnTo>
                    <a:pt x="825" y="1099"/>
                  </a:lnTo>
                  <a:lnTo>
                    <a:pt x="822" y="1099"/>
                  </a:lnTo>
                  <a:lnTo>
                    <a:pt x="820" y="1099"/>
                  </a:lnTo>
                  <a:lnTo>
                    <a:pt x="818" y="1099"/>
                  </a:lnTo>
                  <a:lnTo>
                    <a:pt x="817" y="1099"/>
                  </a:lnTo>
                  <a:lnTo>
                    <a:pt x="815" y="1099"/>
                  </a:lnTo>
                  <a:lnTo>
                    <a:pt x="810" y="1099"/>
                  </a:lnTo>
                  <a:lnTo>
                    <a:pt x="806" y="1087"/>
                  </a:lnTo>
                  <a:lnTo>
                    <a:pt x="803" y="1075"/>
                  </a:lnTo>
                  <a:lnTo>
                    <a:pt x="797" y="1065"/>
                  </a:lnTo>
                  <a:lnTo>
                    <a:pt x="789" y="1056"/>
                  </a:lnTo>
                  <a:lnTo>
                    <a:pt x="778" y="1049"/>
                  </a:lnTo>
                  <a:lnTo>
                    <a:pt x="768" y="1042"/>
                  </a:lnTo>
                  <a:lnTo>
                    <a:pt x="759" y="1030"/>
                  </a:lnTo>
                  <a:lnTo>
                    <a:pt x="762" y="1028"/>
                  </a:lnTo>
                  <a:lnTo>
                    <a:pt x="764" y="1028"/>
                  </a:lnTo>
                  <a:lnTo>
                    <a:pt x="764" y="1028"/>
                  </a:lnTo>
                  <a:lnTo>
                    <a:pt x="766" y="1028"/>
                  </a:lnTo>
                  <a:lnTo>
                    <a:pt x="766" y="1026"/>
                  </a:lnTo>
                  <a:lnTo>
                    <a:pt x="766" y="1024"/>
                  </a:lnTo>
                  <a:lnTo>
                    <a:pt x="768" y="1023"/>
                  </a:lnTo>
                  <a:lnTo>
                    <a:pt x="755" y="1014"/>
                  </a:lnTo>
                  <a:lnTo>
                    <a:pt x="749" y="1003"/>
                  </a:lnTo>
                  <a:lnTo>
                    <a:pt x="743" y="991"/>
                  </a:lnTo>
                  <a:lnTo>
                    <a:pt x="740" y="977"/>
                  </a:lnTo>
                  <a:lnTo>
                    <a:pt x="733" y="965"/>
                  </a:lnTo>
                  <a:lnTo>
                    <a:pt x="724" y="955"/>
                  </a:lnTo>
                  <a:lnTo>
                    <a:pt x="714" y="949"/>
                  </a:lnTo>
                  <a:lnTo>
                    <a:pt x="701" y="944"/>
                  </a:lnTo>
                  <a:lnTo>
                    <a:pt x="691" y="937"/>
                  </a:lnTo>
                  <a:lnTo>
                    <a:pt x="684" y="928"/>
                  </a:lnTo>
                  <a:lnTo>
                    <a:pt x="680" y="918"/>
                  </a:lnTo>
                  <a:lnTo>
                    <a:pt x="675" y="907"/>
                  </a:lnTo>
                  <a:lnTo>
                    <a:pt x="663" y="890"/>
                  </a:lnTo>
                  <a:lnTo>
                    <a:pt x="653" y="878"/>
                  </a:lnTo>
                  <a:lnTo>
                    <a:pt x="642" y="867"/>
                  </a:lnTo>
                  <a:lnTo>
                    <a:pt x="635" y="855"/>
                  </a:lnTo>
                  <a:lnTo>
                    <a:pt x="630" y="839"/>
                  </a:lnTo>
                  <a:lnTo>
                    <a:pt x="626" y="818"/>
                  </a:lnTo>
                  <a:lnTo>
                    <a:pt x="625" y="789"/>
                  </a:lnTo>
                  <a:lnTo>
                    <a:pt x="625" y="782"/>
                  </a:lnTo>
                  <a:lnTo>
                    <a:pt x="626" y="768"/>
                  </a:lnTo>
                  <a:lnTo>
                    <a:pt x="626" y="749"/>
                  </a:lnTo>
                  <a:lnTo>
                    <a:pt x="626" y="726"/>
                  </a:lnTo>
                  <a:lnTo>
                    <a:pt x="626" y="705"/>
                  </a:lnTo>
                  <a:lnTo>
                    <a:pt x="628" y="688"/>
                  </a:lnTo>
                  <a:lnTo>
                    <a:pt x="630" y="677"/>
                  </a:lnTo>
                  <a:lnTo>
                    <a:pt x="635" y="675"/>
                  </a:lnTo>
                  <a:lnTo>
                    <a:pt x="639" y="675"/>
                  </a:lnTo>
                  <a:lnTo>
                    <a:pt x="642" y="675"/>
                  </a:lnTo>
                  <a:lnTo>
                    <a:pt x="646" y="675"/>
                  </a:lnTo>
                  <a:lnTo>
                    <a:pt x="649" y="677"/>
                  </a:lnTo>
                  <a:lnTo>
                    <a:pt x="651" y="681"/>
                  </a:lnTo>
                  <a:lnTo>
                    <a:pt x="654" y="684"/>
                  </a:lnTo>
                  <a:lnTo>
                    <a:pt x="656" y="688"/>
                  </a:lnTo>
                  <a:lnTo>
                    <a:pt x="656" y="668"/>
                  </a:lnTo>
                  <a:lnTo>
                    <a:pt x="644" y="654"/>
                  </a:lnTo>
                  <a:lnTo>
                    <a:pt x="630" y="640"/>
                  </a:lnTo>
                  <a:lnTo>
                    <a:pt x="614" y="630"/>
                  </a:lnTo>
                  <a:lnTo>
                    <a:pt x="614" y="639"/>
                  </a:lnTo>
                  <a:lnTo>
                    <a:pt x="621" y="644"/>
                  </a:lnTo>
                  <a:lnTo>
                    <a:pt x="628" y="649"/>
                  </a:lnTo>
                  <a:lnTo>
                    <a:pt x="635" y="654"/>
                  </a:lnTo>
                  <a:lnTo>
                    <a:pt x="640" y="661"/>
                  </a:lnTo>
                  <a:lnTo>
                    <a:pt x="640" y="665"/>
                  </a:lnTo>
                  <a:lnTo>
                    <a:pt x="639" y="665"/>
                  </a:lnTo>
                  <a:lnTo>
                    <a:pt x="639" y="667"/>
                  </a:lnTo>
                  <a:lnTo>
                    <a:pt x="639" y="667"/>
                  </a:lnTo>
                  <a:lnTo>
                    <a:pt x="637" y="668"/>
                  </a:lnTo>
                  <a:lnTo>
                    <a:pt x="633" y="670"/>
                  </a:lnTo>
                  <a:lnTo>
                    <a:pt x="632" y="672"/>
                  </a:lnTo>
                  <a:lnTo>
                    <a:pt x="626" y="672"/>
                  </a:lnTo>
                  <a:lnTo>
                    <a:pt x="621" y="672"/>
                  </a:lnTo>
                  <a:lnTo>
                    <a:pt x="619" y="672"/>
                  </a:lnTo>
                  <a:lnTo>
                    <a:pt x="619" y="670"/>
                  </a:lnTo>
                  <a:lnTo>
                    <a:pt x="618" y="670"/>
                  </a:lnTo>
                  <a:lnTo>
                    <a:pt x="618" y="670"/>
                  </a:lnTo>
                  <a:lnTo>
                    <a:pt x="614" y="668"/>
                  </a:lnTo>
                  <a:lnTo>
                    <a:pt x="602" y="653"/>
                  </a:lnTo>
                  <a:lnTo>
                    <a:pt x="591" y="637"/>
                  </a:lnTo>
                  <a:lnTo>
                    <a:pt x="583" y="619"/>
                  </a:lnTo>
                  <a:lnTo>
                    <a:pt x="591" y="619"/>
                  </a:lnTo>
                  <a:lnTo>
                    <a:pt x="595" y="621"/>
                  </a:lnTo>
                  <a:lnTo>
                    <a:pt x="598" y="621"/>
                  </a:lnTo>
                  <a:lnTo>
                    <a:pt x="602" y="621"/>
                  </a:lnTo>
                  <a:lnTo>
                    <a:pt x="605" y="619"/>
                  </a:lnTo>
                  <a:lnTo>
                    <a:pt x="591" y="614"/>
                  </a:lnTo>
                  <a:lnTo>
                    <a:pt x="583" y="606"/>
                  </a:lnTo>
                  <a:lnTo>
                    <a:pt x="576" y="595"/>
                  </a:lnTo>
                  <a:lnTo>
                    <a:pt x="570" y="583"/>
                  </a:lnTo>
                  <a:lnTo>
                    <a:pt x="567" y="571"/>
                  </a:lnTo>
                  <a:lnTo>
                    <a:pt x="562" y="560"/>
                  </a:lnTo>
                  <a:lnTo>
                    <a:pt x="555" y="551"/>
                  </a:lnTo>
                  <a:lnTo>
                    <a:pt x="544" y="546"/>
                  </a:lnTo>
                  <a:lnTo>
                    <a:pt x="548" y="523"/>
                  </a:lnTo>
                  <a:lnTo>
                    <a:pt x="536" y="510"/>
                  </a:lnTo>
                  <a:lnTo>
                    <a:pt x="525" y="494"/>
                  </a:lnTo>
                  <a:lnTo>
                    <a:pt x="516" y="478"/>
                  </a:lnTo>
                  <a:lnTo>
                    <a:pt x="504" y="462"/>
                  </a:lnTo>
                  <a:lnTo>
                    <a:pt x="490" y="450"/>
                  </a:lnTo>
                  <a:lnTo>
                    <a:pt x="471" y="441"/>
                  </a:lnTo>
                  <a:lnTo>
                    <a:pt x="448" y="436"/>
                  </a:lnTo>
                  <a:lnTo>
                    <a:pt x="429" y="427"/>
                  </a:lnTo>
                  <a:lnTo>
                    <a:pt x="415" y="415"/>
                  </a:lnTo>
                  <a:lnTo>
                    <a:pt x="399" y="401"/>
                  </a:lnTo>
                  <a:lnTo>
                    <a:pt x="384" y="393"/>
                  </a:lnTo>
                  <a:lnTo>
                    <a:pt x="352" y="393"/>
                  </a:lnTo>
                  <a:lnTo>
                    <a:pt x="342" y="387"/>
                  </a:lnTo>
                  <a:lnTo>
                    <a:pt x="333" y="380"/>
                  </a:lnTo>
                  <a:lnTo>
                    <a:pt x="323" y="375"/>
                  </a:lnTo>
                  <a:lnTo>
                    <a:pt x="307" y="373"/>
                  </a:lnTo>
                  <a:lnTo>
                    <a:pt x="307" y="396"/>
                  </a:lnTo>
                  <a:lnTo>
                    <a:pt x="289" y="405"/>
                  </a:lnTo>
                  <a:lnTo>
                    <a:pt x="274" y="414"/>
                  </a:lnTo>
                  <a:lnTo>
                    <a:pt x="253" y="419"/>
                  </a:lnTo>
                  <a:lnTo>
                    <a:pt x="258" y="403"/>
                  </a:lnTo>
                  <a:lnTo>
                    <a:pt x="265" y="387"/>
                  </a:lnTo>
                  <a:lnTo>
                    <a:pt x="275" y="373"/>
                  </a:lnTo>
                  <a:lnTo>
                    <a:pt x="284" y="358"/>
                  </a:lnTo>
                  <a:lnTo>
                    <a:pt x="275" y="358"/>
                  </a:lnTo>
                  <a:lnTo>
                    <a:pt x="275" y="361"/>
                  </a:lnTo>
                  <a:lnTo>
                    <a:pt x="262" y="372"/>
                  </a:lnTo>
                  <a:lnTo>
                    <a:pt x="251" y="386"/>
                  </a:lnTo>
                  <a:lnTo>
                    <a:pt x="244" y="401"/>
                  </a:lnTo>
                  <a:lnTo>
                    <a:pt x="239" y="417"/>
                  </a:lnTo>
                  <a:lnTo>
                    <a:pt x="232" y="434"/>
                  </a:lnTo>
                  <a:lnTo>
                    <a:pt x="221" y="450"/>
                  </a:lnTo>
                  <a:lnTo>
                    <a:pt x="214" y="457"/>
                  </a:lnTo>
                  <a:lnTo>
                    <a:pt x="200" y="468"/>
                  </a:lnTo>
                  <a:lnTo>
                    <a:pt x="183" y="478"/>
                  </a:lnTo>
                  <a:lnTo>
                    <a:pt x="162" y="490"/>
                  </a:lnTo>
                  <a:lnTo>
                    <a:pt x="141" y="504"/>
                  </a:lnTo>
                  <a:lnTo>
                    <a:pt x="120" y="517"/>
                  </a:lnTo>
                  <a:lnTo>
                    <a:pt x="99" y="527"/>
                  </a:lnTo>
                  <a:lnTo>
                    <a:pt x="83" y="534"/>
                  </a:lnTo>
                  <a:lnTo>
                    <a:pt x="73" y="537"/>
                  </a:lnTo>
                  <a:lnTo>
                    <a:pt x="73" y="534"/>
                  </a:lnTo>
                  <a:lnTo>
                    <a:pt x="77" y="534"/>
                  </a:lnTo>
                  <a:lnTo>
                    <a:pt x="89" y="522"/>
                  </a:lnTo>
                  <a:lnTo>
                    <a:pt x="104" y="511"/>
                  </a:lnTo>
                  <a:lnTo>
                    <a:pt x="122" y="501"/>
                  </a:lnTo>
                  <a:lnTo>
                    <a:pt x="139" y="490"/>
                  </a:lnTo>
                  <a:lnTo>
                    <a:pt x="155" y="478"/>
                  </a:lnTo>
                  <a:lnTo>
                    <a:pt x="167" y="464"/>
                  </a:lnTo>
                  <a:lnTo>
                    <a:pt x="176" y="448"/>
                  </a:lnTo>
                  <a:lnTo>
                    <a:pt x="179" y="427"/>
                  </a:lnTo>
                  <a:lnTo>
                    <a:pt x="166" y="431"/>
                  </a:lnTo>
                  <a:lnTo>
                    <a:pt x="157" y="434"/>
                  </a:lnTo>
                  <a:lnTo>
                    <a:pt x="145" y="438"/>
                  </a:lnTo>
                  <a:lnTo>
                    <a:pt x="145" y="434"/>
                  </a:lnTo>
                  <a:lnTo>
                    <a:pt x="145" y="431"/>
                  </a:lnTo>
                  <a:lnTo>
                    <a:pt x="145" y="431"/>
                  </a:lnTo>
                  <a:lnTo>
                    <a:pt x="143" y="429"/>
                  </a:lnTo>
                  <a:lnTo>
                    <a:pt x="143" y="429"/>
                  </a:lnTo>
                  <a:lnTo>
                    <a:pt x="141" y="429"/>
                  </a:lnTo>
                  <a:lnTo>
                    <a:pt x="138" y="427"/>
                  </a:lnTo>
                  <a:lnTo>
                    <a:pt x="136" y="429"/>
                  </a:lnTo>
                  <a:lnTo>
                    <a:pt x="134" y="431"/>
                  </a:lnTo>
                  <a:lnTo>
                    <a:pt x="132" y="433"/>
                  </a:lnTo>
                  <a:lnTo>
                    <a:pt x="131" y="433"/>
                  </a:lnTo>
                  <a:lnTo>
                    <a:pt x="127" y="434"/>
                  </a:lnTo>
                  <a:lnTo>
                    <a:pt x="122" y="434"/>
                  </a:lnTo>
                  <a:lnTo>
                    <a:pt x="120" y="424"/>
                  </a:lnTo>
                  <a:lnTo>
                    <a:pt x="115" y="410"/>
                  </a:lnTo>
                  <a:lnTo>
                    <a:pt x="111" y="400"/>
                  </a:lnTo>
                  <a:lnTo>
                    <a:pt x="108" y="403"/>
                  </a:lnTo>
                  <a:lnTo>
                    <a:pt x="106" y="405"/>
                  </a:lnTo>
                  <a:lnTo>
                    <a:pt x="104" y="405"/>
                  </a:lnTo>
                  <a:lnTo>
                    <a:pt x="101" y="405"/>
                  </a:lnTo>
                  <a:lnTo>
                    <a:pt x="99" y="403"/>
                  </a:lnTo>
                  <a:lnTo>
                    <a:pt x="82" y="391"/>
                  </a:lnTo>
                  <a:lnTo>
                    <a:pt x="68" y="373"/>
                  </a:lnTo>
                  <a:lnTo>
                    <a:pt x="57" y="354"/>
                  </a:lnTo>
                  <a:lnTo>
                    <a:pt x="63" y="344"/>
                  </a:lnTo>
                  <a:lnTo>
                    <a:pt x="68" y="331"/>
                  </a:lnTo>
                  <a:lnTo>
                    <a:pt x="73" y="321"/>
                  </a:lnTo>
                  <a:lnTo>
                    <a:pt x="80" y="312"/>
                  </a:lnTo>
                  <a:lnTo>
                    <a:pt x="92" y="305"/>
                  </a:lnTo>
                  <a:lnTo>
                    <a:pt x="103" y="302"/>
                  </a:lnTo>
                  <a:lnTo>
                    <a:pt x="113" y="297"/>
                  </a:lnTo>
                  <a:lnTo>
                    <a:pt x="120" y="290"/>
                  </a:lnTo>
                  <a:lnTo>
                    <a:pt x="125" y="279"/>
                  </a:lnTo>
                  <a:lnTo>
                    <a:pt x="125" y="262"/>
                  </a:lnTo>
                  <a:lnTo>
                    <a:pt x="127" y="260"/>
                  </a:lnTo>
                  <a:lnTo>
                    <a:pt x="129" y="260"/>
                  </a:lnTo>
                  <a:lnTo>
                    <a:pt x="129" y="258"/>
                  </a:lnTo>
                  <a:lnTo>
                    <a:pt x="129" y="256"/>
                  </a:lnTo>
                  <a:lnTo>
                    <a:pt x="131" y="255"/>
                  </a:lnTo>
                  <a:lnTo>
                    <a:pt x="115" y="255"/>
                  </a:lnTo>
                  <a:lnTo>
                    <a:pt x="111" y="258"/>
                  </a:lnTo>
                  <a:lnTo>
                    <a:pt x="110" y="260"/>
                  </a:lnTo>
                  <a:lnTo>
                    <a:pt x="108" y="262"/>
                  </a:lnTo>
                  <a:lnTo>
                    <a:pt x="104" y="263"/>
                  </a:lnTo>
                  <a:lnTo>
                    <a:pt x="101" y="265"/>
                  </a:lnTo>
                  <a:lnTo>
                    <a:pt x="96" y="265"/>
                  </a:lnTo>
                  <a:lnTo>
                    <a:pt x="85" y="262"/>
                  </a:lnTo>
                  <a:lnTo>
                    <a:pt x="70" y="256"/>
                  </a:lnTo>
                  <a:lnTo>
                    <a:pt x="52" y="253"/>
                  </a:lnTo>
                  <a:lnTo>
                    <a:pt x="38" y="246"/>
                  </a:lnTo>
                  <a:lnTo>
                    <a:pt x="35" y="220"/>
                  </a:lnTo>
                  <a:lnTo>
                    <a:pt x="42" y="220"/>
                  </a:lnTo>
                  <a:lnTo>
                    <a:pt x="45" y="218"/>
                  </a:lnTo>
                  <a:lnTo>
                    <a:pt x="50" y="216"/>
                  </a:lnTo>
                  <a:lnTo>
                    <a:pt x="54" y="215"/>
                  </a:lnTo>
                  <a:lnTo>
                    <a:pt x="57" y="215"/>
                  </a:lnTo>
                  <a:lnTo>
                    <a:pt x="61" y="211"/>
                  </a:lnTo>
                  <a:lnTo>
                    <a:pt x="64" y="208"/>
                  </a:lnTo>
                  <a:lnTo>
                    <a:pt x="63" y="206"/>
                  </a:lnTo>
                  <a:lnTo>
                    <a:pt x="63" y="206"/>
                  </a:lnTo>
                  <a:lnTo>
                    <a:pt x="63" y="204"/>
                  </a:lnTo>
                  <a:lnTo>
                    <a:pt x="63" y="204"/>
                  </a:lnTo>
                  <a:lnTo>
                    <a:pt x="61" y="201"/>
                  </a:lnTo>
                  <a:lnTo>
                    <a:pt x="77" y="201"/>
                  </a:lnTo>
                  <a:lnTo>
                    <a:pt x="78" y="199"/>
                  </a:lnTo>
                  <a:lnTo>
                    <a:pt x="80" y="199"/>
                  </a:lnTo>
                  <a:lnTo>
                    <a:pt x="82" y="197"/>
                  </a:lnTo>
                  <a:lnTo>
                    <a:pt x="83" y="197"/>
                  </a:lnTo>
                  <a:lnTo>
                    <a:pt x="87" y="197"/>
                  </a:lnTo>
                  <a:lnTo>
                    <a:pt x="92" y="202"/>
                  </a:lnTo>
                  <a:lnTo>
                    <a:pt x="97" y="206"/>
                  </a:lnTo>
                  <a:lnTo>
                    <a:pt x="103" y="211"/>
                  </a:lnTo>
                  <a:lnTo>
                    <a:pt x="106" y="216"/>
                  </a:lnTo>
                  <a:lnTo>
                    <a:pt x="118" y="211"/>
                  </a:lnTo>
                  <a:lnTo>
                    <a:pt x="118" y="204"/>
                  </a:lnTo>
                  <a:lnTo>
                    <a:pt x="115" y="199"/>
                  </a:lnTo>
                  <a:lnTo>
                    <a:pt x="113" y="194"/>
                  </a:lnTo>
                  <a:lnTo>
                    <a:pt x="111" y="188"/>
                  </a:lnTo>
                  <a:lnTo>
                    <a:pt x="110" y="183"/>
                  </a:lnTo>
                  <a:lnTo>
                    <a:pt x="106" y="178"/>
                  </a:lnTo>
                  <a:lnTo>
                    <a:pt x="94" y="164"/>
                  </a:lnTo>
                  <a:lnTo>
                    <a:pt x="80" y="153"/>
                  </a:lnTo>
                  <a:lnTo>
                    <a:pt x="64" y="143"/>
                  </a:lnTo>
                  <a:lnTo>
                    <a:pt x="50" y="133"/>
                  </a:lnTo>
                  <a:lnTo>
                    <a:pt x="42" y="117"/>
                  </a:lnTo>
                  <a:lnTo>
                    <a:pt x="45" y="112"/>
                  </a:lnTo>
                  <a:lnTo>
                    <a:pt x="47" y="106"/>
                  </a:lnTo>
                  <a:lnTo>
                    <a:pt x="49" y="101"/>
                  </a:lnTo>
                  <a:lnTo>
                    <a:pt x="70" y="103"/>
                  </a:lnTo>
                  <a:lnTo>
                    <a:pt x="90" y="101"/>
                  </a:lnTo>
                  <a:lnTo>
                    <a:pt x="106" y="92"/>
                  </a:lnTo>
                  <a:lnTo>
                    <a:pt x="111" y="80"/>
                  </a:lnTo>
                  <a:lnTo>
                    <a:pt x="115" y="68"/>
                  </a:lnTo>
                  <a:lnTo>
                    <a:pt x="118" y="57"/>
                  </a:lnTo>
                  <a:lnTo>
                    <a:pt x="131" y="47"/>
                  </a:lnTo>
                  <a:lnTo>
                    <a:pt x="148" y="38"/>
                  </a:lnTo>
                  <a:lnTo>
                    <a:pt x="167" y="33"/>
                  </a:lnTo>
                  <a:lnTo>
                    <a:pt x="183" y="26"/>
                  </a:lnTo>
                  <a:lnTo>
                    <a:pt x="199" y="16"/>
                  </a:lnTo>
                  <a:lnTo>
                    <a:pt x="204" y="19"/>
                  </a:lnTo>
                  <a:lnTo>
                    <a:pt x="207" y="21"/>
                  </a:lnTo>
                  <a:lnTo>
                    <a:pt x="207" y="24"/>
                  </a:lnTo>
                  <a:lnTo>
                    <a:pt x="209" y="26"/>
                  </a:lnTo>
                  <a:lnTo>
                    <a:pt x="209" y="30"/>
                  </a:lnTo>
                  <a:lnTo>
                    <a:pt x="211" y="31"/>
                  </a:lnTo>
                  <a:lnTo>
                    <a:pt x="214" y="35"/>
                  </a:lnTo>
                  <a:lnTo>
                    <a:pt x="218" y="38"/>
                  </a:lnTo>
                  <a:lnTo>
                    <a:pt x="223" y="38"/>
                  </a:lnTo>
                  <a:lnTo>
                    <a:pt x="227" y="38"/>
                  </a:lnTo>
                  <a:lnTo>
                    <a:pt x="230" y="37"/>
                  </a:lnTo>
                  <a:lnTo>
                    <a:pt x="234" y="35"/>
                  </a:lnTo>
                  <a:lnTo>
                    <a:pt x="237" y="35"/>
                  </a:lnTo>
                  <a:lnTo>
                    <a:pt x="241" y="35"/>
                  </a:lnTo>
                  <a:lnTo>
                    <a:pt x="244" y="37"/>
                  </a:lnTo>
                  <a:lnTo>
                    <a:pt x="248" y="40"/>
                  </a:lnTo>
                  <a:lnTo>
                    <a:pt x="253" y="45"/>
                  </a:lnTo>
                  <a:lnTo>
                    <a:pt x="256" y="49"/>
                  </a:lnTo>
                  <a:lnTo>
                    <a:pt x="260" y="52"/>
                  </a:lnTo>
                  <a:lnTo>
                    <a:pt x="265" y="54"/>
                  </a:lnTo>
                  <a:lnTo>
                    <a:pt x="270" y="56"/>
                  </a:lnTo>
                  <a:lnTo>
                    <a:pt x="275" y="54"/>
                  </a:lnTo>
                  <a:lnTo>
                    <a:pt x="279" y="54"/>
                  </a:lnTo>
                  <a:lnTo>
                    <a:pt x="282" y="52"/>
                  </a:lnTo>
                  <a:lnTo>
                    <a:pt x="288" y="50"/>
                  </a:lnTo>
                  <a:lnTo>
                    <a:pt x="291" y="50"/>
                  </a:lnTo>
                  <a:lnTo>
                    <a:pt x="302" y="54"/>
                  </a:lnTo>
                  <a:lnTo>
                    <a:pt x="317" y="59"/>
                  </a:lnTo>
                  <a:lnTo>
                    <a:pt x="331" y="66"/>
                  </a:lnTo>
                  <a:lnTo>
                    <a:pt x="345" y="70"/>
                  </a:lnTo>
                  <a:lnTo>
                    <a:pt x="375" y="66"/>
                  </a:lnTo>
                  <a:lnTo>
                    <a:pt x="394" y="75"/>
                  </a:lnTo>
                  <a:lnTo>
                    <a:pt x="412" y="87"/>
                  </a:lnTo>
                  <a:lnTo>
                    <a:pt x="429" y="98"/>
                  </a:lnTo>
                  <a:lnTo>
                    <a:pt x="448" y="108"/>
                  </a:lnTo>
                  <a:lnTo>
                    <a:pt x="471" y="112"/>
                  </a:lnTo>
                  <a:lnTo>
                    <a:pt x="471" y="105"/>
                  </a:lnTo>
                  <a:lnTo>
                    <a:pt x="466" y="99"/>
                  </a:lnTo>
                  <a:lnTo>
                    <a:pt x="461" y="92"/>
                  </a:lnTo>
                  <a:lnTo>
                    <a:pt x="455" y="85"/>
                  </a:lnTo>
                  <a:lnTo>
                    <a:pt x="452" y="77"/>
                  </a:lnTo>
                  <a:lnTo>
                    <a:pt x="473" y="75"/>
                  </a:lnTo>
                  <a:lnTo>
                    <a:pt x="487" y="71"/>
                  </a:lnTo>
                  <a:lnTo>
                    <a:pt x="499" y="64"/>
                  </a:lnTo>
                  <a:lnTo>
                    <a:pt x="509" y="57"/>
                  </a:lnTo>
                  <a:lnTo>
                    <a:pt x="520" y="49"/>
                  </a:lnTo>
                  <a:lnTo>
                    <a:pt x="532" y="43"/>
                  </a:lnTo>
                  <a:lnTo>
                    <a:pt x="548" y="40"/>
                  </a:lnTo>
                  <a:lnTo>
                    <a:pt x="551" y="42"/>
                  </a:lnTo>
                  <a:lnTo>
                    <a:pt x="557" y="43"/>
                  </a:lnTo>
                  <a:lnTo>
                    <a:pt x="560" y="45"/>
                  </a:lnTo>
                  <a:lnTo>
                    <a:pt x="563" y="47"/>
                  </a:lnTo>
                  <a:lnTo>
                    <a:pt x="557" y="47"/>
                  </a:lnTo>
                  <a:lnTo>
                    <a:pt x="539" y="61"/>
                  </a:lnTo>
                  <a:lnTo>
                    <a:pt x="520" y="73"/>
                  </a:lnTo>
                  <a:lnTo>
                    <a:pt x="499" y="82"/>
                  </a:lnTo>
                  <a:lnTo>
                    <a:pt x="499" y="89"/>
                  </a:lnTo>
                  <a:lnTo>
                    <a:pt x="518" y="92"/>
                  </a:lnTo>
                  <a:lnTo>
                    <a:pt x="527" y="82"/>
                  </a:lnTo>
                  <a:lnTo>
                    <a:pt x="536" y="77"/>
                  </a:lnTo>
                  <a:lnTo>
                    <a:pt x="548" y="75"/>
                  </a:lnTo>
                  <a:lnTo>
                    <a:pt x="560" y="75"/>
                  </a:lnTo>
                  <a:lnTo>
                    <a:pt x="576" y="73"/>
                  </a:lnTo>
                  <a:lnTo>
                    <a:pt x="577" y="68"/>
                  </a:lnTo>
                  <a:lnTo>
                    <a:pt x="579" y="63"/>
                  </a:lnTo>
                  <a:lnTo>
                    <a:pt x="583" y="57"/>
                  </a:lnTo>
                  <a:lnTo>
                    <a:pt x="586" y="54"/>
                  </a:lnTo>
                  <a:lnTo>
                    <a:pt x="591" y="66"/>
                  </a:lnTo>
                  <a:lnTo>
                    <a:pt x="597" y="75"/>
                  </a:lnTo>
                  <a:lnTo>
                    <a:pt x="605" y="82"/>
                  </a:lnTo>
                  <a:lnTo>
                    <a:pt x="618" y="85"/>
                  </a:lnTo>
                  <a:lnTo>
                    <a:pt x="621" y="82"/>
                  </a:lnTo>
                  <a:lnTo>
                    <a:pt x="623" y="80"/>
                  </a:lnTo>
                  <a:lnTo>
                    <a:pt x="626" y="78"/>
                  </a:lnTo>
                  <a:lnTo>
                    <a:pt x="628" y="77"/>
                  </a:lnTo>
                  <a:lnTo>
                    <a:pt x="632" y="77"/>
                  </a:lnTo>
                  <a:lnTo>
                    <a:pt x="633" y="77"/>
                  </a:lnTo>
                  <a:lnTo>
                    <a:pt x="637" y="82"/>
                  </a:lnTo>
                  <a:lnTo>
                    <a:pt x="639" y="85"/>
                  </a:lnTo>
                  <a:lnTo>
                    <a:pt x="640" y="89"/>
                  </a:lnTo>
                  <a:lnTo>
                    <a:pt x="646" y="87"/>
                  </a:lnTo>
                  <a:lnTo>
                    <a:pt x="651" y="84"/>
                  </a:lnTo>
                  <a:lnTo>
                    <a:pt x="654" y="80"/>
                  </a:lnTo>
                  <a:lnTo>
                    <a:pt x="659" y="78"/>
                  </a:lnTo>
                  <a:lnTo>
                    <a:pt x="663" y="77"/>
                  </a:lnTo>
                  <a:lnTo>
                    <a:pt x="682" y="82"/>
                  </a:lnTo>
                  <a:lnTo>
                    <a:pt x="698" y="94"/>
                  </a:lnTo>
                  <a:lnTo>
                    <a:pt x="714" y="106"/>
                  </a:lnTo>
                  <a:lnTo>
                    <a:pt x="729" y="117"/>
                  </a:lnTo>
                  <a:lnTo>
                    <a:pt x="735" y="117"/>
                  </a:lnTo>
                  <a:lnTo>
                    <a:pt x="740" y="117"/>
                  </a:lnTo>
                  <a:lnTo>
                    <a:pt x="743" y="115"/>
                  </a:lnTo>
                  <a:lnTo>
                    <a:pt x="749" y="113"/>
                  </a:lnTo>
                  <a:lnTo>
                    <a:pt x="752" y="112"/>
                  </a:lnTo>
                  <a:lnTo>
                    <a:pt x="755" y="112"/>
                  </a:lnTo>
                  <a:lnTo>
                    <a:pt x="759" y="115"/>
                  </a:lnTo>
                  <a:lnTo>
                    <a:pt x="762" y="119"/>
                  </a:lnTo>
                  <a:lnTo>
                    <a:pt x="766" y="124"/>
                  </a:lnTo>
                  <a:lnTo>
                    <a:pt x="769" y="131"/>
                  </a:lnTo>
                  <a:lnTo>
                    <a:pt x="771" y="134"/>
                  </a:lnTo>
                  <a:lnTo>
                    <a:pt x="768" y="136"/>
                  </a:lnTo>
                  <a:lnTo>
                    <a:pt x="764" y="138"/>
                  </a:lnTo>
                  <a:lnTo>
                    <a:pt x="764" y="138"/>
                  </a:lnTo>
                  <a:lnTo>
                    <a:pt x="762" y="139"/>
                  </a:lnTo>
                  <a:lnTo>
                    <a:pt x="762" y="141"/>
                  </a:lnTo>
                  <a:lnTo>
                    <a:pt x="761" y="143"/>
                  </a:lnTo>
                  <a:lnTo>
                    <a:pt x="759" y="146"/>
                  </a:lnTo>
                  <a:lnTo>
                    <a:pt x="771" y="146"/>
                  </a:lnTo>
                  <a:lnTo>
                    <a:pt x="787" y="148"/>
                  </a:lnTo>
                  <a:lnTo>
                    <a:pt x="803" y="148"/>
                  </a:lnTo>
                  <a:lnTo>
                    <a:pt x="817" y="148"/>
                  </a:lnTo>
                  <a:lnTo>
                    <a:pt x="825" y="150"/>
                  </a:lnTo>
                  <a:lnTo>
                    <a:pt x="834" y="160"/>
                  </a:lnTo>
                  <a:lnTo>
                    <a:pt x="843" y="171"/>
                  </a:lnTo>
                  <a:lnTo>
                    <a:pt x="851" y="181"/>
                  </a:lnTo>
                  <a:lnTo>
                    <a:pt x="851" y="146"/>
                  </a:lnTo>
                  <a:lnTo>
                    <a:pt x="860" y="146"/>
                  </a:lnTo>
                  <a:lnTo>
                    <a:pt x="867" y="146"/>
                  </a:lnTo>
                  <a:lnTo>
                    <a:pt x="872" y="145"/>
                  </a:lnTo>
                  <a:lnTo>
                    <a:pt x="879" y="143"/>
                  </a:lnTo>
                  <a:lnTo>
                    <a:pt x="879" y="139"/>
                  </a:lnTo>
                  <a:lnTo>
                    <a:pt x="848" y="139"/>
                  </a:lnTo>
                  <a:lnTo>
                    <a:pt x="846" y="134"/>
                  </a:lnTo>
                  <a:lnTo>
                    <a:pt x="845" y="133"/>
                  </a:lnTo>
                  <a:lnTo>
                    <a:pt x="843" y="129"/>
                  </a:lnTo>
                  <a:lnTo>
                    <a:pt x="841" y="126"/>
                  </a:lnTo>
                  <a:lnTo>
                    <a:pt x="841" y="120"/>
                  </a:lnTo>
                  <a:lnTo>
                    <a:pt x="845" y="120"/>
                  </a:lnTo>
                  <a:lnTo>
                    <a:pt x="845" y="117"/>
                  </a:lnTo>
                  <a:lnTo>
                    <a:pt x="890" y="112"/>
                  </a:lnTo>
                  <a:lnTo>
                    <a:pt x="890" y="124"/>
                  </a:lnTo>
                  <a:lnTo>
                    <a:pt x="895" y="127"/>
                  </a:lnTo>
                  <a:lnTo>
                    <a:pt x="899" y="133"/>
                  </a:lnTo>
                  <a:lnTo>
                    <a:pt x="902" y="136"/>
                  </a:lnTo>
                  <a:lnTo>
                    <a:pt x="906" y="143"/>
                  </a:lnTo>
                  <a:lnTo>
                    <a:pt x="925" y="143"/>
                  </a:lnTo>
                  <a:lnTo>
                    <a:pt x="937" y="146"/>
                  </a:lnTo>
                  <a:lnTo>
                    <a:pt x="949" y="148"/>
                  </a:lnTo>
                  <a:lnTo>
                    <a:pt x="961" y="150"/>
                  </a:lnTo>
                  <a:lnTo>
                    <a:pt x="979" y="150"/>
                  </a:lnTo>
                  <a:lnTo>
                    <a:pt x="981" y="148"/>
                  </a:lnTo>
                  <a:lnTo>
                    <a:pt x="982" y="146"/>
                  </a:lnTo>
                  <a:lnTo>
                    <a:pt x="984" y="145"/>
                  </a:lnTo>
                  <a:lnTo>
                    <a:pt x="986" y="143"/>
                  </a:lnTo>
                  <a:lnTo>
                    <a:pt x="986" y="131"/>
                  </a:lnTo>
                  <a:lnTo>
                    <a:pt x="1009" y="131"/>
                  </a:lnTo>
                  <a:lnTo>
                    <a:pt x="1016" y="146"/>
                  </a:lnTo>
                  <a:lnTo>
                    <a:pt x="1024" y="162"/>
                  </a:lnTo>
                  <a:lnTo>
                    <a:pt x="1026" y="155"/>
                  </a:lnTo>
                  <a:lnTo>
                    <a:pt x="1026" y="152"/>
                  </a:lnTo>
                  <a:lnTo>
                    <a:pt x="1028" y="146"/>
                  </a:lnTo>
                  <a:lnTo>
                    <a:pt x="1028" y="143"/>
                  </a:lnTo>
                  <a:lnTo>
                    <a:pt x="1040" y="143"/>
                  </a:lnTo>
                  <a:lnTo>
                    <a:pt x="1040" y="129"/>
                  </a:lnTo>
                  <a:lnTo>
                    <a:pt x="1040" y="113"/>
                  </a:lnTo>
                  <a:lnTo>
                    <a:pt x="1042" y="99"/>
                  </a:lnTo>
                  <a:lnTo>
                    <a:pt x="1040" y="92"/>
                  </a:lnTo>
                  <a:lnTo>
                    <a:pt x="1028" y="78"/>
                  </a:lnTo>
                  <a:lnTo>
                    <a:pt x="1019" y="63"/>
                  </a:lnTo>
                  <a:lnTo>
                    <a:pt x="1017" y="45"/>
                  </a:lnTo>
                  <a:lnTo>
                    <a:pt x="1021" y="28"/>
                  </a:lnTo>
                  <a:lnTo>
                    <a:pt x="1033" y="9"/>
                  </a:lnTo>
                  <a:lnTo>
                    <a:pt x="1042" y="5"/>
                  </a:lnTo>
                  <a:lnTo>
                    <a:pt x="1052" y="2"/>
                  </a:lnTo>
                  <a:lnTo>
                    <a:pt x="1063" y="0"/>
                  </a:lnTo>
                  <a:close/>
                </a:path>
              </a:pathLst>
            </a:custGeom>
            <a:solidFill>
              <a:schemeClr val="accent2"/>
            </a:solidFill>
            <a:ln w="3175" cap="rnd">
              <a:solidFill>
                <a:schemeClr val="bg1">
                  <a:lumMod val="65000"/>
                </a:schemeClr>
              </a:solidFill>
            </a:ln>
          </p:spPr>
          <p:txBody>
            <a:bodyPr vert="horz" wrap="square" lIns="91440" tIns="45720" rIns="91440" bIns="45720" numCol="1" anchor="t" anchorCtr="0" compatLnSpc="1">
              <a:prstTxWarp prst="textNoShape">
                <a:avLst/>
              </a:prstTxWarp>
            </a:bodyPr>
            <a:lstStyle/>
            <a:p>
              <a:endParaRPr lang="ko-KR" altLang="en-US"/>
            </a:p>
          </p:txBody>
        </p:sp>
        <p:sp>
          <p:nvSpPr>
            <p:cNvPr id="319" name="Freeform 318"/>
            <p:cNvSpPr>
              <a:spLocks noEditPoints="1"/>
            </p:cNvSpPr>
            <p:nvPr/>
          </p:nvSpPr>
          <p:spPr bwMode="auto">
            <a:xfrm>
              <a:off x="1597819" y="1173162"/>
              <a:ext cx="2600325" cy="1519238"/>
            </a:xfrm>
            <a:custGeom>
              <a:avLst/>
              <a:gdLst>
                <a:gd name="T0" fmla="*/ 273 w 1638"/>
                <a:gd name="T1" fmla="*/ 613 h 957"/>
                <a:gd name="T2" fmla="*/ 102 w 1638"/>
                <a:gd name="T3" fmla="*/ 506 h 957"/>
                <a:gd name="T4" fmla="*/ 219 w 1638"/>
                <a:gd name="T5" fmla="*/ 485 h 957"/>
                <a:gd name="T6" fmla="*/ 562 w 1638"/>
                <a:gd name="T7" fmla="*/ 430 h 957"/>
                <a:gd name="T8" fmla="*/ 665 w 1638"/>
                <a:gd name="T9" fmla="*/ 492 h 957"/>
                <a:gd name="T10" fmla="*/ 704 w 1638"/>
                <a:gd name="T11" fmla="*/ 499 h 957"/>
                <a:gd name="T12" fmla="*/ 857 w 1638"/>
                <a:gd name="T13" fmla="*/ 672 h 957"/>
                <a:gd name="T14" fmla="*/ 833 w 1638"/>
                <a:gd name="T15" fmla="*/ 716 h 957"/>
                <a:gd name="T16" fmla="*/ 781 w 1638"/>
                <a:gd name="T17" fmla="*/ 836 h 957"/>
                <a:gd name="T18" fmla="*/ 683 w 1638"/>
                <a:gd name="T19" fmla="*/ 585 h 957"/>
                <a:gd name="T20" fmla="*/ 534 w 1638"/>
                <a:gd name="T21" fmla="*/ 433 h 957"/>
                <a:gd name="T22" fmla="*/ 365 w 1638"/>
                <a:gd name="T23" fmla="*/ 440 h 957"/>
                <a:gd name="T24" fmla="*/ 454 w 1638"/>
                <a:gd name="T25" fmla="*/ 503 h 957"/>
                <a:gd name="T26" fmla="*/ 67 w 1638"/>
                <a:gd name="T27" fmla="*/ 543 h 957"/>
                <a:gd name="T28" fmla="*/ 21 w 1638"/>
                <a:gd name="T29" fmla="*/ 466 h 957"/>
                <a:gd name="T30" fmla="*/ 435 w 1638"/>
                <a:gd name="T31" fmla="*/ 403 h 957"/>
                <a:gd name="T32" fmla="*/ 391 w 1638"/>
                <a:gd name="T33" fmla="*/ 342 h 957"/>
                <a:gd name="T34" fmla="*/ 323 w 1638"/>
                <a:gd name="T35" fmla="*/ 372 h 957"/>
                <a:gd name="T36" fmla="*/ 285 w 1638"/>
                <a:gd name="T37" fmla="*/ 368 h 957"/>
                <a:gd name="T38" fmla="*/ 194 w 1638"/>
                <a:gd name="T39" fmla="*/ 416 h 957"/>
                <a:gd name="T40" fmla="*/ 157 w 1638"/>
                <a:gd name="T41" fmla="*/ 358 h 957"/>
                <a:gd name="T42" fmla="*/ 742 w 1638"/>
                <a:gd name="T43" fmla="*/ 325 h 957"/>
                <a:gd name="T44" fmla="*/ 140 w 1638"/>
                <a:gd name="T45" fmla="*/ 318 h 957"/>
                <a:gd name="T46" fmla="*/ 604 w 1638"/>
                <a:gd name="T47" fmla="*/ 396 h 957"/>
                <a:gd name="T48" fmla="*/ 515 w 1638"/>
                <a:gd name="T49" fmla="*/ 400 h 957"/>
                <a:gd name="T50" fmla="*/ 418 w 1638"/>
                <a:gd name="T51" fmla="*/ 328 h 957"/>
                <a:gd name="T52" fmla="*/ 318 w 1638"/>
                <a:gd name="T53" fmla="*/ 320 h 957"/>
                <a:gd name="T54" fmla="*/ 182 w 1638"/>
                <a:gd name="T55" fmla="*/ 323 h 957"/>
                <a:gd name="T56" fmla="*/ 217 w 1638"/>
                <a:gd name="T57" fmla="*/ 283 h 957"/>
                <a:gd name="T58" fmla="*/ 384 w 1638"/>
                <a:gd name="T59" fmla="*/ 265 h 957"/>
                <a:gd name="T60" fmla="*/ 1550 w 1638"/>
                <a:gd name="T61" fmla="*/ 225 h 957"/>
                <a:gd name="T62" fmla="*/ 531 w 1638"/>
                <a:gd name="T63" fmla="*/ 180 h 957"/>
                <a:gd name="T64" fmla="*/ 418 w 1638"/>
                <a:gd name="T65" fmla="*/ 206 h 957"/>
                <a:gd name="T66" fmla="*/ 454 w 1638"/>
                <a:gd name="T67" fmla="*/ 131 h 957"/>
                <a:gd name="T68" fmla="*/ 1081 w 1638"/>
                <a:gd name="T69" fmla="*/ 80 h 957"/>
                <a:gd name="T70" fmla="*/ 814 w 1638"/>
                <a:gd name="T71" fmla="*/ 129 h 957"/>
                <a:gd name="T72" fmla="*/ 669 w 1638"/>
                <a:gd name="T73" fmla="*/ 278 h 957"/>
                <a:gd name="T74" fmla="*/ 662 w 1638"/>
                <a:gd name="T75" fmla="*/ 334 h 957"/>
                <a:gd name="T76" fmla="*/ 517 w 1638"/>
                <a:gd name="T77" fmla="*/ 309 h 957"/>
                <a:gd name="T78" fmla="*/ 564 w 1638"/>
                <a:gd name="T79" fmla="*/ 197 h 957"/>
                <a:gd name="T80" fmla="*/ 657 w 1638"/>
                <a:gd name="T81" fmla="*/ 150 h 957"/>
                <a:gd name="T82" fmla="*/ 508 w 1638"/>
                <a:gd name="T83" fmla="*/ 161 h 957"/>
                <a:gd name="T84" fmla="*/ 510 w 1638"/>
                <a:gd name="T85" fmla="*/ 105 h 957"/>
                <a:gd name="T86" fmla="*/ 590 w 1638"/>
                <a:gd name="T87" fmla="*/ 70 h 957"/>
                <a:gd name="T88" fmla="*/ 1283 w 1638"/>
                <a:gd name="T89" fmla="*/ 0 h 957"/>
                <a:gd name="T90" fmla="*/ 1498 w 1638"/>
                <a:gd name="T91" fmla="*/ 84 h 957"/>
                <a:gd name="T92" fmla="*/ 1479 w 1638"/>
                <a:gd name="T93" fmla="*/ 161 h 957"/>
                <a:gd name="T94" fmla="*/ 1514 w 1638"/>
                <a:gd name="T95" fmla="*/ 222 h 957"/>
                <a:gd name="T96" fmla="*/ 1536 w 1638"/>
                <a:gd name="T97" fmla="*/ 349 h 957"/>
                <a:gd name="T98" fmla="*/ 1507 w 1638"/>
                <a:gd name="T99" fmla="*/ 442 h 957"/>
                <a:gd name="T100" fmla="*/ 1477 w 1638"/>
                <a:gd name="T101" fmla="*/ 526 h 957"/>
                <a:gd name="T102" fmla="*/ 1421 w 1638"/>
                <a:gd name="T103" fmla="*/ 581 h 957"/>
                <a:gd name="T104" fmla="*/ 1327 w 1638"/>
                <a:gd name="T105" fmla="*/ 693 h 957"/>
                <a:gd name="T106" fmla="*/ 1210 w 1638"/>
                <a:gd name="T107" fmla="*/ 829 h 957"/>
                <a:gd name="T108" fmla="*/ 1062 w 1638"/>
                <a:gd name="T109" fmla="*/ 852 h 957"/>
                <a:gd name="T110" fmla="*/ 1028 w 1638"/>
                <a:gd name="T111" fmla="*/ 779 h 957"/>
                <a:gd name="T112" fmla="*/ 1032 w 1638"/>
                <a:gd name="T113" fmla="*/ 595 h 957"/>
                <a:gd name="T114" fmla="*/ 889 w 1638"/>
                <a:gd name="T115" fmla="*/ 365 h 957"/>
                <a:gd name="T116" fmla="*/ 744 w 1638"/>
                <a:gd name="T117" fmla="*/ 278 h 957"/>
                <a:gd name="T118" fmla="*/ 966 w 1638"/>
                <a:gd name="T119" fmla="*/ 100 h 957"/>
                <a:gd name="T120" fmla="*/ 1117 w 1638"/>
                <a:gd name="T121" fmla="*/ 103 h 957"/>
                <a:gd name="T122" fmla="*/ 1196 w 1638"/>
                <a:gd name="T123" fmla="*/ 19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38" h="957">
                  <a:moveTo>
                    <a:pt x="246" y="461"/>
                  </a:moveTo>
                  <a:lnTo>
                    <a:pt x="267" y="475"/>
                  </a:lnTo>
                  <a:lnTo>
                    <a:pt x="280" y="492"/>
                  </a:lnTo>
                  <a:lnTo>
                    <a:pt x="287" y="513"/>
                  </a:lnTo>
                  <a:lnTo>
                    <a:pt x="292" y="540"/>
                  </a:lnTo>
                  <a:lnTo>
                    <a:pt x="297" y="567"/>
                  </a:lnTo>
                  <a:lnTo>
                    <a:pt x="313" y="569"/>
                  </a:lnTo>
                  <a:lnTo>
                    <a:pt x="323" y="571"/>
                  </a:lnTo>
                  <a:lnTo>
                    <a:pt x="332" y="578"/>
                  </a:lnTo>
                  <a:lnTo>
                    <a:pt x="337" y="587"/>
                  </a:lnTo>
                  <a:lnTo>
                    <a:pt x="339" y="602"/>
                  </a:lnTo>
                  <a:lnTo>
                    <a:pt x="336" y="602"/>
                  </a:lnTo>
                  <a:lnTo>
                    <a:pt x="334" y="601"/>
                  </a:lnTo>
                  <a:lnTo>
                    <a:pt x="332" y="599"/>
                  </a:lnTo>
                  <a:lnTo>
                    <a:pt x="330" y="597"/>
                  </a:lnTo>
                  <a:lnTo>
                    <a:pt x="327" y="595"/>
                  </a:lnTo>
                  <a:lnTo>
                    <a:pt x="327" y="602"/>
                  </a:lnTo>
                  <a:lnTo>
                    <a:pt x="330" y="606"/>
                  </a:lnTo>
                  <a:lnTo>
                    <a:pt x="332" y="608"/>
                  </a:lnTo>
                  <a:lnTo>
                    <a:pt x="334" y="608"/>
                  </a:lnTo>
                  <a:lnTo>
                    <a:pt x="334" y="611"/>
                  </a:lnTo>
                  <a:lnTo>
                    <a:pt x="334" y="613"/>
                  </a:lnTo>
                  <a:lnTo>
                    <a:pt x="336" y="618"/>
                  </a:lnTo>
                  <a:lnTo>
                    <a:pt x="327" y="620"/>
                  </a:lnTo>
                  <a:lnTo>
                    <a:pt x="318" y="622"/>
                  </a:lnTo>
                  <a:lnTo>
                    <a:pt x="308" y="622"/>
                  </a:lnTo>
                  <a:lnTo>
                    <a:pt x="290" y="615"/>
                  </a:lnTo>
                  <a:lnTo>
                    <a:pt x="273" y="613"/>
                  </a:lnTo>
                  <a:lnTo>
                    <a:pt x="253" y="616"/>
                  </a:lnTo>
                  <a:lnTo>
                    <a:pt x="234" y="622"/>
                  </a:lnTo>
                  <a:lnTo>
                    <a:pt x="215" y="625"/>
                  </a:lnTo>
                  <a:lnTo>
                    <a:pt x="194" y="625"/>
                  </a:lnTo>
                  <a:lnTo>
                    <a:pt x="170" y="618"/>
                  </a:lnTo>
                  <a:lnTo>
                    <a:pt x="157" y="615"/>
                  </a:lnTo>
                  <a:lnTo>
                    <a:pt x="147" y="613"/>
                  </a:lnTo>
                  <a:lnTo>
                    <a:pt x="138" y="611"/>
                  </a:lnTo>
                  <a:lnTo>
                    <a:pt x="130" y="606"/>
                  </a:lnTo>
                  <a:lnTo>
                    <a:pt x="124" y="595"/>
                  </a:lnTo>
                  <a:lnTo>
                    <a:pt x="128" y="595"/>
                  </a:lnTo>
                  <a:lnTo>
                    <a:pt x="137" y="587"/>
                  </a:lnTo>
                  <a:lnTo>
                    <a:pt x="150" y="583"/>
                  </a:lnTo>
                  <a:lnTo>
                    <a:pt x="166" y="581"/>
                  </a:lnTo>
                  <a:lnTo>
                    <a:pt x="182" y="580"/>
                  </a:lnTo>
                  <a:lnTo>
                    <a:pt x="182" y="576"/>
                  </a:lnTo>
                  <a:lnTo>
                    <a:pt x="175" y="571"/>
                  </a:lnTo>
                  <a:lnTo>
                    <a:pt x="170" y="567"/>
                  </a:lnTo>
                  <a:lnTo>
                    <a:pt x="163" y="566"/>
                  </a:lnTo>
                  <a:lnTo>
                    <a:pt x="150" y="564"/>
                  </a:lnTo>
                  <a:lnTo>
                    <a:pt x="144" y="564"/>
                  </a:lnTo>
                  <a:lnTo>
                    <a:pt x="131" y="564"/>
                  </a:lnTo>
                  <a:lnTo>
                    <a:pt x="116" y="564"/>
                  </a:lnTo>
                  <a:lnTo>
                    <a:pt x="114" y="553"/>
                  </a:lnTo>
                  <a:lnTo>
                    <a:pt x="109" y="543"/>
                  </a:lnTo>
                  <a:lnTo>
                    <a:pt x="105" y="534"/>
                  </a:lnTo>
                  <a:lnTo>
                    <a:pt x="102" y="524"/>
                  </a:lnTo>
                  <a:lnTo>
                    <a:pt x="102" y="506"/>
                  </a:lnTo>
                  <a:lnTo>
                    <a:pt x="109" y="496"/>
                  </a:lnTo>
                  <a:lnTo>
                    <a:pt x="116" y="484"/>
                  </a:lnTo>
                  <a:lnTo>
                    <a:pt x="124" y="473"/>
                  </a:lnTo>
                  <a:lnTo>
                    <a:pt x="135" y="466"/>
                  </a:lnTo>
                  <a:lnTo>
                    <a:pt x="147" y="468"/>
                  </a:lnTo>
                  <a:lnTo>
                    <a:pt x="150" y="468"/>
                  </a:lnTo>
                  <a:lnTo>
                    <a:pt x="150" y="471"/>
                  </a:lnTo>
                  <a:lnTo>
                    <a:pt x="150" y="473"/>
                  </a:lnTo>
                  <a:lnTo>
                    <a:pt x="149" y="473"/>
                  </a:lnTo>
                  <a:lnTo>
                    <a:pt x="149" y="475"/>
                  </a:lnTo>
                  <a:lnTo>
                    <a:pt x="149" y="475"/>
                  </a:lnTo>
                  <a:lnTo>
                    <a:pt x="150" y="477"/>
                  </a:lnTo>
                  <a:lnTo>
                    <a:pt x="150" y="480"/>
                  </a:lnTo>
                  <a:lnTo>
                    <a:pt x="159" y="480"/>
                  </a:lnTo>
                  <a:lnTo>
                    <a:pt x="171" y="480"/>
                  </a:lnTo>
                  <a:lnTo>
                    <a:pt x="182" y="480"/>
                  </a:lnTo>
                  <a:lnTo>
                    <a:pt x="189" y="480"/>
                  </a:lnTo>
                  <a:lnTo>
                    <a:pt x="192" y="482"/>
                  </a:lnTo>
                  <a:lnTo>
                    <a:pt x="194" y="484"/>
                  </a:lnTo>
                  <a:lnTo>
                    <a:pt x="196" y="487"/>
                  </a:lnTo>
                  <a:lnTo>
                    <a:pt x="198" y="491"/>
                  </a:lnTo>
                  <a:lnTo>
                    <a:pt x="201" y="492"/>
                  </a:lnTo>
                  <a:lnTo>
                    <a:pt x="205" y="496"/>
                  </a:lnTo>
                  <a:lnTo>
                    <a:pt x="206" y="491"/>
                  </a:lnTo>
                  <a:lnTo>
                    <a:pt x="208" y="489"/>
                  </a:lnTo>
                  <a:lnTo>
                    <a:pt x="212" y="487"/>
                  </a:lnTo>
                  <a:lnTo>
                    <a:pt x="213" y="485"/>
                  </a:lnTo>
                  <a:lnTo>
                    <a:pt x="219" y="485"/>
                  </a:lnTo>
                  <a:lnTo>
                    <a:pt x="224" y="484"/>
                  </a:lnTo>
                  <a:lnTo>
                    <a:pt x="231" y="498"/>
                  </a:lnTo>
                  <a:lnTo>
                    <a:pt x="238" y="508"/>
                  </a:lnTo>
                  <a:lnTo>
                    <a:pt x="243" y="515"/>
                  </a:lnTo>
                  <a:lnTo>
                    <a:pt x="245" y="510"/>
                  </a:lnTo>
                  <a:lnTo>
                    <a:pt x="246" y="505"/>
                  </a:lnTo>
                  <a:lnTo>
                    <a:pt x="246" y="499"/>
                  </a:lnTo>
                  <a:lnTo>
                    <a:pt x="246" y="492"/>
                  </a:lnTo>
                  <a:lnTo>
                    <a:pt x="240" y="482"/>
                  </a:lnTo>
                  <a:lnTo>
                    <a:pt x="241" y="471"/>
                  </a:lnTo>
                  <a:lnTo>
                    <a:pt x="246" y="461"/>
                  </a:lnTo>
                  <a:close/>
                  <a:moveTo>
                    <a:pt x="266" y="445"/>
                  </a:moveTo>
                  <a:lnTo>
                    <a:pt x="274" y="445"/>
                  </a:lnTo>
                  <a:lnTo>
                    <a:pt x="281" y="447"/>
                  </a:lnTo>
                  <a:lnTo>
                    <a:pt x="288" y="449"/>
                  </a:lnTo>
                  <a:lnTo>
                    <a:pt x="294" y="452"/>
                  </a:lnTo>
                  <a:lnTo>
                    <a:pt x="295" y="457"/>
                  </a:lnTo>
                  <a:lnTo>
                    <a:pt x="295" y="461"/>
                  </a:lnTo>
                  <a:lnTo>
                    <a:pt x="297" y="466"/>
                  </a:lnTo>
                  <a:lnTo>
                    <a:pt x="297" y="473"/>
                  </a:lnTo>
                  <a:lnTo>
                    <a:pt x="292" y="473"/>
                  </a:lnTo>
                  <a:lnTo>
                    <a:pt x="288" y="475"/>
                  </a:lnTo>
                  <a:lnTo>
                    <a:pt x="283" y="475"/>
                  </a:lnTo>
                  <a:lnTo>
                    <a:pt x="278" y="477"/>
                  </a:lnTo>
                  <a:lnTo>
                    <a:pt x="269" y="468"/>
                  </a:lnTo>
                  <a:lnTo>
                    <a:pt x="259" y="461"/>
                  </a:lnTo>
                  <a:lnTo>
                    <a:pt x="266" y="445"/>
                  </a:lnTo>
                  <a:close/>
                  <a:moveTo>
                    <a:pt x="562" y="430"/>
                  </a:moveTo>
                  <a:lnTo>
                    <a:pt x="562" y="433"/>
                  </a:lnTo>
                  <a:lnTo>
                    <a:pt x="566" y="433"/>
                  </a:lnTo>
                  <a:lnTo>
                    <a:pt x="564" y="451"/>
                  </a:lnTo>
                  <a:lnTo>
                    <a:pt x="566" y="466"/>
                  </a:lnTo>
                  <a:lnTo>
                    <a:pt x="573" y="480"/>
                  </a:lnTo>
                  <a:lnTo>
                    <a:pt x="576" y="482"/>
                  </a:lnTo>
                  <a:lnTo>
                    <a:pt x="580" y="482"/>
                  </a:lnTo>
                  <a:lnTo>
                    <a:pt x="583" y="484"/>
                  </a:lnTo>
                  <a:lnTo>
                    <a:pt x="589" y="484"/>
                  </a:lnTo>
                  <a:lnTo>
                    <a:pt x="589" y="442"/>
                  </a:lnTo>
                  <a:lnTo>
                    <a:pt x="615" y="442"/>
                  </a:lnTo>
                  <a:lnTo>
                    <a:pt x="620" y="454"/>
                  </a:lnTo>
                  <a:lnTo>
                    <a:pt x="627" y="466"/>
                  </a:lnTo>
                  <a:lnTo>
                    <a:pt x="634" y="477"/>
                  </a:lnTo>
                  <a:lnTo>
                    <a:pt x="646" y="480"/>
                  </a:lnTo>
                  <a:lnTo>
                    <a:pt x="646" y="485"/>
                  </a:lnTo>
                  <a:lnTo>
                    <a:pt x="648" y="496"/>
                  </a:lnTo>
                  <a:lnTo>
                    <a:pt x="650" y="508"/>
                  </a:lnTo>
                  <a:lnTo>
                    <a:pt x="650" y="515"/>
                  </a:lnTo>
                  <a:lnTo>
                    <a:pt x="653" y="513"/>
                  </a:lnTo>
                  <a:lnTo>
                    <a:pt x="655" y="513"/>
                  </a:lnTo>
                  <a:lnTo>
                    <a:pt x="655" y="513"/>
                  </a:lnTo>
                  <a:lnTo>
                    <a:pt x="657" y="512"/>
                  </a:lnTo>
                  <a:lnTo>
                    <a:pt x="658" y="510"/>
                  </a:lnTo>
                  <a:lnTo>
                    <a:pt x="660" y="506"/>
                  </a:lnTo>
                  <a:lnTo>
                    <a:pt x="662" y="501"/>
                  </a:lnTo>
                  <a:lnTo>
                    <a:pt x="664" y="496"/>
                  </a:lnTo>
                  <a:lnTo>
                    <a:pt x="665" y="492"/>
                  </a:lnTo>
                  <a:lnTo>
                    <a:pt x="669" y="489"/>
                  </a:lnTo>
                  <a:lnTo>
                    <a:pt x="672" y="487"/>
                  </a:lnTo>
                  <a:lnTo>
                    <a:pt x="678" y="485"/>
                  </a:lnTo>
                  <a:lnTo>
                    <a:pt x="681" y="482"/>
                  </a:lnTo>
                  <a:lnTo>
                    <a:pt x="685" y="480"/>
                  </a:lnTo>
                  <a:lnTo>
                    <a:pt x="681" y="480"/>
                  </a:lnTo>
                  <a:lnTo>
                    <a:pt x="681" y="477"/>
                  </a:lnTo>
                  <a:lnTo>
                    <a:pt x="672" y="480"/>
                  </a:lnTo>
                  <a:lnTo>
                    <a:pt x="667" y="484"/>
                  </a:lnTo>
                  <a:lnTo>
                    <a:pt x="660" y="489"/>
                  </a:lnTo>
                  <a:lnTo>
                    <a:pt x="650" y="492"/>
                  </a:lnTo>
                  <a:lnTo>
                    <a:pt x="648" y="477"/>
                  </a:lnTo>
                  <a:lnTo>
                    <a:pt x="646" y="466"/>
                  </a:lnTo>
                  <a:lnTo>
                    <a:pt x="643" y="457"/>
                  </a:lnTo>
                  <a:lnTo>
                    <a:pt x="639" y="445"/>
                  </a:lnTo>
                  <a:lnTo>
                    <a:pt x="643" y="444"/>
                  </a:lnTo>
                  <a:lnTo>
                    <a:pt x="644" y="444"/>
                  </a:lnTo>
                  <a:lnTo>
                    <a:pt x="648" y="442"/>
                  </a:lnTo>
                  <a:lnTo>
                    <a:pt x="653" y="442"/>
                  </a:lnTo>
                  <a:lnTo>
                    <a:pt x="658" y="445"/>
                  </a:lnTo>
                  <a:lnTo>
                    <a:pt x="662" y="447"/>
                  </a:lnTo>
                  <a:lnTo>
                    <a:pt x="667" y="449"/>
                  </a:lnTo>
                  <a:lnTo>
                    <a:pt x="672" y="451"/>
                  </a:lnTo>
                  <a:lnTo>
                    <a:pt x="678" y="452"/>
                  </a:lnTo>
                  <a:lnTo>
                    <a:pt x="685" y="464"/>
                  </a:lnTo>
                  <a:lnTo>
                    <a:pt x="692" y="478"/>
                  </a:lnTo>
                  <a:lnTo>
                    <a:pt x="697" y="491"/>
                  </a:lnTo>
                  <a:lnTo>
                    <a:pt x="704" y="499"/>
                  </a:lnTo>
                  <a:lnTo>
                    <a:pt x="707" y="501"/>
                  </a:lnTo>
                  <a:lnTo>
                    <a:pt x="713" y="501"/>
                  </a:lnTo>
                  <a:lnTo>
                    <a:pt x="718" y="501"/>
                  </a:lnTo>
                  <a:lnTo>
                    <a:pt x="723" y="501"/>
                  </a:lnTo>
                  <a:lnTo>
                    <a:pt x="726" y="501"/>
                  </a:lnTo>
                  <a:lnTo>
                    <a:pt x="730" y="503"/>
                  </a:lnTo>
                  <a:lnTo>
                    <a:pt x="747" y="515"/>
                  </a:lnTo>
                  <a:lnTo>
                    <a:pt x="761" y="531"/>
                  </a:lnTo>
                  <a:lnTo>
                    <a:pt x="777" y="545"/>
                  </a:lnTo>
                  <a:lnTo>
                    <a:pt x="777" y="557"/>
                  </a:lnTo>
                  <a:lnTo>
                    <a:pt x="791" y="562"/>
                  </a:lnTo>
                  <a:lnTo>
                    <a:pt x="803" y="569"/>
                  </a:lnTo>
                  <a:lnTo>
                    <a:pt x="810" y="580"/>
                  </a:lnTo>
                  <a:lnTo>
                    <a:pt x="819" y="592"/>
                  </a:lnTo>
                  <a:lnTo>
                    <a:pt x="826" y="604"/>
                  </a:lnTo>
                  <a:lnTo>
                    <a:pt x="835" y="615"/>
                  </a:lnTo>
                  <a:lnTo>
                    <a:pt x="829" y="622"/>
                  </a:lnTo>
                  <a:lnTo>
                    <a:pt x="826" y="625"/>
                  </a:lnTo>
                  <a:lnTo>
                    <a:pt x="824" y="630"/>
                  </a:lnTo>
                  <a:lnTo>
                    <a:pt x="822" y="634"/>
                  </a:lnTo>
                  <a:lnTo>
                    <a:pt x="829" y="646"/>
                  </a:lnTo>
                  <a:lnTo>
                    <a:pt x="840" y="655"/>
                  </a:lnTo>
                  <a:lnTo>
                    <a:pt x="854" y="660"/>
                  </a:lnTo>
                  <a:lnTo>
                    <a:pt x="854" y="665"/>
                  </a:lnTo>
                  <a:lnTo>
                    <a:pt x="854" y="667"/>
                  </a:lnTo>
                  <a:lnTo>
                    <a:pt x="856" y="669"/>
                  </a:lnTo>
                  <a:lnTo>
                    <a:pt x="856" y="670"/>
                  </a:lnTo>
                  <a:lnTo>
                    <a:pt x="857" y="672"/>
                  </a:lnTo>
                  <a:lnTo>
                    <a:pt x="861" y="674"/>
                  </a:lnTo>
                  <a:lnTo>
                    <a:pt x="864" y="677"/>
                  </a:lnTo>
                  <a:lnTo>
                    <a:pt x="870" y="679"/>
                  </a:lnTo>
                  <a:lnTo>
                    <a:pt x="873" y="681"/>
                  </a:lnTo>
                  <a:lnTo>
                    <a:pt x="877" y="684"/>
                  </a:lnTo>
                  <a:lnTo>
                    <a:pt x="878" y="686"/>
                  </a:lnTo>
                  <a:lnTo>
                    <a:pt x="880" y="690"/>
                  </a:lnTo>
                  <a:lnTo>
                    <a:pt x="878" y="691"/>
                  </a:lnTo>
                  <a:lnTo>
                    <a:pt x="878" y="693"/>
                  </a:lnTo>
                  <a:lnTo>
                    <a:pt x="878" y="693"/>
                  </a:lnTo>
                  <a:lnTo>
                    <a:pt x="878" y="695"/>
                  </a:lnTo>
                  <a:lnTo>
                    <a:pt x="880" y="697"/>
                  </a:lnTo>
                  <a:lnTo>
                    <a:pt x="884" y="698"/>
                  </a:lnTo>
                  <a:lnTo>
                    <a:pt x="889" y="700"/>
                  </a:lnTo>
                  <a:lnTo>
                    <a:pt x="892" y="702"/>
                  </a:lnTo>
                  <a:lnTo>
                    <a:pt x="898" y="702"/>
                  </a:lnTo>
                  <a:lnTo>
                    <a:pt x="903" y="702"/>
                  </a:lnTo>
                  <a:lnTo>
                    <a:pt x="896" y="749"/>
                  </a:lnTo>
                  <a:lnTo>
                    <a:pt x="891" y="751"/>
                  </a:lnTo>
                  <a:lnTo>
                    <a:pt x="885" y="751"/>
                  </a:lnTo>
                  <a:lnTo>
                    <a:pt x="880" y="752"/>
                  </a:lnTo>
                  <a:lnTo>
                    <a:pt x="873" y="752"/>
                  </a:lnTo>
                  <a:lnTo>
                    <a:pt x="866" y="744"/>
                  </a:lnTo>
                  <a:lnTo>
                    <a:pt x="857" y="735"/>
                  </a:lnTo>
                  <a:lnTo>
                    <a:pt x="850" y="726"/>
                  </a:lnTo>
                  <a:lnTo>
                    <a:pt x="845" y="714"/>
                  </a:lnTo>
                  <a:lnTo>
                    <a:pt x="838" y="714"/>
                  </a:lnTo>
                  <a:lnTo>
                    <a:pt x="833" y="716"/>
                  </a:lnTo>
                  <a:lnTo>
                    <a:pt x="828" y="716"/>
                  </a:lnTo>
                  <a:lnTo>
                    <a:pt x="822" y="718"/>
                  </a:lnTo>
                  <a:lnTo>
                    <a:pt x="831" y="745"/>
                  </a:lnTo>
                  <a:lnTo>
                    <a:pt x="838" y="775"/>
                  </a:lnTo>
                  <a:lnTo>
                    <a:pt x="850" y="775"/>
                  </a:lnTo>
                  <a:lnTo>
                    <a:pt x="857" y="789"/>
                  </a:lnTo>
                  <a:lnTo>
                    <a:pt x="863" y="803"/>
                  </a:lnTo>
                  <a:lnTo>
                    <a:pt x="864" y="822"/>
                  </a:lnTo>
                  <a:lnTo>
                    <a:pt x="863" y="824"/>
                  </a:lnTo>
                  <a:lnTo>
                    <a:pt x="861" y="826"/>
                  </a:lnTo>
                  <a:lnTo>
                    <a:pt x="861" y="828"/>
                  </a:lnTo>
                  <a:lnTo>
                    <a:pt x="859" y="829"/>
                  </a:lnTo>
                  <a:lnTo>
                    <a:pt x="857" y="831"/>
                  </a:lnTo>
                  <a:lnTo>
                    <a:pt x="854" y="833"/>
                  </a:lnTo>
                  <a:lnTo>
                    <a:pt x="847" y="829"/>
                  </a:lnTo>
                  <a:lnTo>
                    <a:pt x="838" y="824"/>
                  </a:lnTo>
                  <a:lnTo>
                    <a:pt x="829" y="819"/>
                  </a:lnTo>
                  <a:lnTo>
                    <a:pt x="822" y="815"/>
                  </a:lnTo>
                  <a:lnTo>
                    <a:pt x="819" y="814"/>
                  </a:lnTo>
                  <a:lnTo>
                    <a:pt x="816" y="814"/>
                  </a:lnTo>
                  <a:lnTo>
                    <a:pt x="826" y="828"/>
                  </a:lnTo>
                  <a:lnTo>
                    <a:pt x="835" y="840"/>
                  </a:lnTo>
                  <a:lnTo>
                    <a:pt x="842" y="855"/>
                  </a:lnTo>
                  <a:lnTo>
                    <a:pt x="838" y="855"/>
                  </a:lnTo>
                  <a:lnTo>
                    <a:pt x="826" y="850"/>
                  </a:lnTo>
                  <a:lnTo>
                    <a:pt x="810" y="847"/>
                  </a:lnTo>
                  <a:lnTo>
                    <a:pt x="793" y="843"/>
                  </a:lnTo>
                  <a:lnTo>
                    <a:pt x="781" y="836"/>
                  </a:lnTo>
                  <a:lnTo>
                    <a:pt x="770" y="826"/>
                  </a:lnTo>
                  <a:lnTo>
                    <a:pt x="763" y="810"/>
                  </a:lnTo>
                  <a:lnTo>
                    <a:pt x="756" y="796"/>
                  </a:lnTo>
                  <a:lnTo>
                    <a:pt x="746" y="782"/>
                  </a:lnTo>
                  <a:lnTo>
                    <a:pt x="735" y="772"/>
                  </a:lnTo>
                  <a:lnTo>
                    <a:pt x="720" y="780"/>
                  </a:lnTo>
                  <a:lnTo>
                    <a:pt x="702" y="786"/>
                  </a:lnTo>
                  <a:lnTo>
                    <a:pt x="681" y="787"/>
                  </a:lnTo>
                  <a:lnTo>
                    <a:pt x="679" y="782"/>
                  </a:lnTo>
                  <a:lnTo>
                    <a:pt x="678" y="777"/>
                  </a:lnTo>
                  <a:lnTo>
                    <a:pt x="678" y="772"/>
                  </a:lnTo>
                  <a:lnTo>
                    <a:pt x="678" y="765"/>
                  </a:lnTo>
                  <a:lnTo>
                    <a:pt x="693" y="759"/>
                  </a:lnTo>
                  <a:lnTo>
                    <a:pt x="713" y="754"/>
                  </a:lnTo>
                  <a:lnTo>
                    <a:pt x="730" y="749"/>
                  </a:lnTo>
                  <a:lnTo>
                    <a:pt x="735" y="739"/>
                  </a:lnTo>
                  <a:lnTo>
                    <a:pt x="740" y="725"/>
                  </a:lnTo>
                  <a:lnTo>
                    <a:pt x="746" y="709"/>
                  </a:lnTo>
                  <a:lnTo>
                    <a:pt x="749" y="693"/>
                  </a:lnTo>
                  <a:lnTo>
                    <a:pt x="751" y="681"/>
                  </a:lnTo>
                  <a:lnTo>
                    <a:pt x="749" y="672"/>
                  </a:lnTo>
                  <a:lnTo>
                    <a:pt x="742" y="660"/>
                  </a:lnTo>
                  <a:lnTo>
                    <a:pt x="733" y="653"/>
                  </a:lnTo>
                  <a:lnTo>
                    <a:pt x="723" y="646"/>
                  </a:lnTo>
                  <a:lnTo>
                    <a:pt x="716" y="637"/>
                  </a:lnTo>
                  <a:lnTo>
                    <a:pt x="707" y="595"/>
                  </a:lnTo>
                  <a:lnTo>
                    <a:pt x="693" y="592"/>
                  </a:lnTo>
                  <a:lnTo>
                    <a:pt x="683" y="585"/>
                  </a:lnTo>
                  <a:lnTo>
                    <a:pt x="674" y="578"/>
                  </a:lnTo>
                  <a:lnTo>
                    <a:pt x="665" y="576"/>
                  </a:lnTo>
                  <a:lnTo>
                    <a:pt x="657" y="580"/>
                  </a:lnTo>
                  <a:lnTo>
                    <a:pt x="651" y="585"/>
                  </a:lnTo>
                  <a:lnTo>
                    <a:pt x="646" y="590"/>
                  </a:lnTo>
                  <a:lnTo>
                    <a:pt x="639" y="595"/>
                  </a:lnTo>
                  <a:lnTo>
                    <a:pt x="627" y="599"/>
                  </a:lnTo>
                  <a:lnTo>
                    <a:pt x="615" y="592"/>
                  </a:lnTo>
                  <a:lnTo>
                    <a:pt x="599" y="587"/>
                  </a:lnTo>
                  <a:lnTo>
                    <a:pt x="582" y="583"/>
                  </a:lnTo>
                  <a:lnTo>
                    <a:pt x="566" y="578"/>
                  </a:lnTo>
                  <a:lnTo>
                    <a:pt x="552" y="573"/>
                  </a:lnTo>
                  <a:lnTo>
                    <a:pt x="541" y="564"/>
                  </a:lnTo>
                  <a:lnTo>
                    <a:pt x="534" y="550"/>
                  </a:lnTo>
                  <a:lnTo>
                    <a:pt x="536" y="548"/>
                  </a:lnTo>
                  <a:lnTo>
                    <a:pt x="536" y="547"/>
                  </a:lnTo>
                  <a:lnTo>
                    <a:pt x="538" y="547"/>
                  </a:lnTo>
                  <a:lnTo>
                    <a:pt x="538" y="545"/>
                  </a:lnTo>
                  <a:lnTo>
                    <a:pt x="538" y="541"/>
                  </a:lnTo>
                  <a:lnTo>
                    <a:pt x="531" y="540"/>
                  </a:lnTo>
                  <a:lnTo>
                    <a:pt x="524" y="538"/>
                  </a:lnTo>
                  <a:lnTo>
                    <a:pt x="519" y="534"/>
                  </a:lnTo>
                  <a:lnTo>
                    <a:pt x="515" y="529"/>
                  </a:lnTo>
                  <a:lnTo>
                    <a:pt x="512" y="522"/>
                  </a:lnTo>
                  <a:lnTo>
                    <a:pt x="521" y="505"/>
                  </a:lnTo>
                  <a:lnTo>
                    <a:pt x="528" y="482"/>
                  </a:lnTo>
                  <a:lnTo>
                    <a:pt x="531" y="457"/>
                  </a:lnTo>
                  <a:lnTo>
                    <a:pt x="534" y="433"/>
                  </a:lnTo>
                  <a:lnTo>
                    <a:pt x="562" y="430"/>
                  </a:lnTo>
                  <a:close/>
                  <a:moveTo>
                    <a:pt x="400" y="426"/>
                  </a:moveTo>
                  <a:lnTo>
                    <a:pt x="416" y="426"/>
                  </a:lnTo>
                  <a:lnTo>
                    <a:pt x="425" y="461"/>
                  </a:lnTo>
                  <a:lnTo>
                    <a:pt x="432" y="499"/>
                  </a:lnTo>
                  <a:lnTo>
                    <a:pt x="428" y="499"/>
                  </a:lnTo>
                  <a:lnTo>
                    <a:pt x="423" y="506"/>
                  </a:lnTo>
                  <a:lnTo>
                    <a:pt x="412" y="503"/>
                  </a:lnTo>
                  <a:lnTo>
                    <a:pt x="409" y="506"/>
                  </a:lnTo>
                  <a:lnTo>
                    <a:pt x="409" y="510"/>
                  </a:lnTo>
                  <a:lnTo>
                    <a:pt x="409" y="513"/>
                  </a:lnTo>
                  <a:lnTo>
                    <a:pt x="409" y="515"/>
                  </a:lnTo>
                  <a:lnTo>
                    <a:pt x="407" y="517"/>
                  </a:lnTo>
                  <a:lnTo>
                    <a:pt x="405" y="520"/>
                  </a:lnTo>
                  <a:lnTo>
                    <a:pt x="400" y="522"/>
                  </a:lnTo>
                  <a:lnTo>
                    <a:pt x="395" y="519"/>
                  </a:lnTo>
                  <a:lnTo>
                    <a:pt x="388" y="513"/>
                  </a:lnTo>
                  <a:lnTo>
                    <a:pt x="381" y="510"/>
                  </a:lnTo>
                  <a:lnTo>
                    <a:pt x="381" y="499"/>
                  </a:lnTo>
                  <a:lnTo>
                    <a:pt x="358" y="496"/>
                  </a:lnTo>
                  <a:lnTo>
                    <a:pt x="362" y="464"/>
                  </a:lnTo>
                  <a:lnTo>
                    <a:pt x="369" y="461"/>
                  </a:lnTo>
                  <a:lnTo>
                    <a:pt x="376" y="456"/>
                  </a:lnTo>
                  <a:lnTo>
                    <a:pt x="381" y="449"/>
                  </a:lnTo>
                  <a:lnTo>
                    <a:pt x="376" y="447"/>
                  </a:lnTo>
                  <a:lnTo>
                    <a:pt x="372" y="445"/>
                  </a:lnTo>
                  <a:lnTo>
                    <a:pt x="369" y="444"/>
                  </a:lnTo>
                  <a:lnTo>
                    <a:pt x="365" y="440"/>
                  </a:lnTo>
                  <a:lnTo>
                    <a:pt x="363" y="437"/>
                  </a:lnTo>
                  <a:lnTo>
                    <a:pt x="362" y="430"/>
                  </a:lnTo>
                  <a:lnTo>
                    <a:pt x="381" y="428"/>
                  </a:lnTo>
                  <a:lnTo>
                    <a:pt x="400" y="426"/>
                  </a:lnTo>
                  <a:close/>
                  <a:moveTo>
                    <a:pt x="438" y="410"/>
                  </a:moveTo>
                  <a:lnTo>
                    <a:pt x="451" y="412"/>
                  </a:lnTo>
                  <a:lnTo>
                    <a:pt x="465" y="414"/>
                  </a:lnTo>
                  <a:lnTo>
                    <a:pt x="477" y="416"/>
                  </a:lnTo>
                  <a:lnTo>
                    <a:pt x="486" y="419"/>
                  </a:lnTo>
                  <a:lnTo>
                    <a:pt x="487" y="423"/>
                  </a:lnTo>
                  <a:lnTo>
                    <a:pt x="487" y="428"/>
                  </a:lnTo>
                  <a:lnTo>
                    <a:pt x="489" y="435"/>
                  </a:lnTo>
                  <a:lnTo>
                    <a:pt x="489" y="442"/>
                  </a:lnTo>
                  <a:lnTo>
                    <a:pt x="487" y="445"/>
                  </a:lnTo>
                  <a:lnTo>
                    <a:pt x="486" y="449"/>
                  </a:lnTo>
                  <a:lnTo>
                    <a:pt x="484" y="454"/>
                  </a:lnTo>
                  <a:lnTo>
                    <a:pt x="480" y="457"/>
                  </a:lnTo>
                  <a:lnTo>
                    <a:pt x="477" y="459"/>
                  </a:lnTo>
                  <a:lnTo>
                    <a:pt x="473" y="461"/>
                  </a:lnTo>
                  <a:lnTo>
                    <a:pt x="472" y="463"/>
                  </a:lnTo>
                  <a:lnTo>
                    <a:pt x="468" y="464"/>
                  </a:lnTo>
                  <a:lnTo>
                    <a:pt x="466" y="468"/>
                  </a:lnTo>
                  <a:lnTo>
                    <a:pt x="468" y="477"/>
                  </a:lnTo>
                  <a:lnTo>
                    <a:pt x="466" y="487"/>
                  </a:lnTo>
                  <a:lnTo>
                    <a:pt x="465" y="494"/>
                  </a:lnTo>
                  <a:lnTo>
                    <a:pt x="461" y="499"/>
                  </a:lnTo>
                  <a:lnTo>
                    <a:pt x="458" y="501"/>
                  </a:lnTo>
                  <a:lnTo>
                    <a:pt x="454" y="503"/>
                  </a:lnTo>
                  <a:lnTo>
                    <a:pt x="449" y="503"/>
                  </a:lnTo>
                  <a:lnTo>
                    <a:pt x="442" y="503"/>
                  </a:lnTo>
                  <a:lnTo>
                    <a:pt x="438" y="492"/>
                  </a:lnTo>
                  <a:lnTo>
                    <a:pt x="442" y="482"/>
                  </a:lnTo>
                  <a:lnTo>
                    <a:pt x="442" y="470"/>
                  </a:lnTo>
                  <a:lnTo>
                    <a:pt x="438" y="456"/>
                  </a:lnTo>
                  <a:lnTo>
                    <a:pt x="437" y="440"/>
                  </a:lnTo>
                  <a:lnTo>
                    <a:pt x="435" y="426"/>
                  </a:lnTo>
                  <a:lnTo>
                    <a:pt x="438" y="410"/>
                  </a:lnTo>
                  <a:close/>
                  <a:moveTo>
                    <a:pt x="60" y="409"/>
                  </a:moveTo>
                  <a:lnTo>
                    <a:pt x="74" y="410"/>
                  </a:lnTo>
                  <a:lnTo>
                    <a:pt x="74" y="423"/>
                  </a:lnTo>
                  <a:lnTo>
                    <a:pt x="91" y="423"/>
                  </a:lnTo>
                  <a:lnTo>
                    <a:pt x="105" y="423"/>
                  </a:lnTo>
                  <a:lnTo>
                    <a:pt x="121" y="423"/>
                  </a:lnTo>
                  <a:lnTo>
                    <a:pt x="124" y="430"/>
                  </a:lnTo>
                  <a:lnTo>
                    <a:pt x="128" y="438"/>
                  </a:lnTo>
                  <a:lnTo>
                    <a:pt x="131" y="447"/>
                  </a:lnTo>
                  <a:lnTo>
                    <a:pt x="135" y="454"/>
                  </a:lnTo>
                  <a:lnTo>
                    <a:pt x="135" y="457"/>
                  </a:lnTo>
                  <a:lnTo>
                    <a:pt x="124" y="470"/>
                  </a:lnTo>
                  <a:lnTo>
                    <a:pt x="110" y="475"/>
                  </a:lnTo>
                  <a:lnTo>
                    <a:pt x="96" y="480"/>
                  </a:lnTo>
                  <a:lnTo>
                    <a:pt x="88" y="496"/>
                  </a:lnTo>
                  <a:lnTo>
                    <a:pt x="81" y="510"/>
                  </a:lnTo>
                  <a:lnTo>
                    <a:pt x="79" y="526"/>
                  </a:lnTo>
                  <a:lnTo>
                    <a:pt x="82" y="541"/>
                  </a:lnTo>
                  <a:lnTo>
                    <a:pt x="67" y="543"/>
                  </a:lnTo>
                  <a:lnTo>
                    <a:pt x="53" y="548"/>
                  </a:lnTo>
                  <a:lnTo>
                    <a:pt x="35" y="553"/>
                  </a:lnTo>
                  <a:lnTo>
                    <a:pt x="34" y="550"/>
                  </a:lnTo>
                  <a:lnTo>
                    <a:pt x="32" y="547"/>
                  </a:lnTo>
                  <a:lnTo>
                    <a:pt x="30" y="545"/>
                  </a:lnTo>
                  <a:lnTo>
                    <a:pt x="30" y="541"/>
                  </a:lnTo>
                  <a:lnTo>
                    <a:pt x="28" y="538"/>
                  </a:lnTo>
                  <a:lnTo>
                    <a:pt x="30" y="536"/>
                  </a:lnTo>
                  <a:lnTo>
                    <a:pt x="30" y="534"/>
                  </a:lnTo>
                  <a:lnTo>
                    <a:pt x="30" y="533"/>
                  </a:lnTo>
                  <a:lnTo>
                    <a:pt x="32" y="529"/>
                  </a:lnTo>
                  <a:lnTo>
                    <a:pt x="32" y="526"/>
                  </a:lnTo>
                  <a:lnTo>
                    <a:pt x="20" y="526"/>
                  </a:lnTo>
                  <a:lnTo>
                    <a:pt x="20" y="520"/>
                  </a:lnTo>
                  <a:lnTo>
                    <a:pt x="20" y="519"/>
                  </a:lnTo>
                  <a:lnTo>
                    <a:pt x="18" y="517"/>
                  </a:lnTo>
                  <a:lnTo>
                    <a:pt x="18" y="515"/>
                  </a:lnTo>
                  <a:lnTo>
                    <a:pt x="16" y="513"/>
                  </a:lnTo>
                  <a:lnTo>
                    <a:pt x="13" y="510"/>
                  </a:lnTo>
                  <a:lnTo>
                    <a:pt x="11" y="510"/>
                  </a:lnTo>
                  <a:lnTo>
                    <a:pt x="9" y="510"/>
                  </a:lnTo>
                  <a:lnTo>
                    <a:pt x="9" y="510"/>
                  </a:lnTo>
                  <a:lnTo>
                    <a:pt x="7" y="510"/>
                  </a:lnTo>
                  <a:lnTo>
                    <a:pt x="6" y="510"/>
                  </a:lnTo>
                  <a:lnTo>
                    <a:pt x="0" y="510"/>
                  </a:lnTo>
                  <a:lnTo>
                    <a:pt x="0" y="499"/>
                  </a:lnTo>
                  <a:lnTo>
                    <a:pt x="13" y="485"/>
                  </a:lnTo>
                  <a:lnTo>
                    <a:pt x="21" y="466"/>
                  </a:lnTo>
                  <a:lnTo>
                    <a:pt x="28" y="445"/>
                  </a:lnTo>
                  <a:lnTo>
                    <a:pt x="23" y="442"/>
                  </a:lnTo>
                  <a:lnTo>
                    <a:pt x="21" y="437"/>
                  </a:lnTo>
                  <a:lnTo>
                    <a:pt x="20" y="433"/>
                  </a:lnTo>
                  <a:lnTo>
                    <a:pt x="18" y="426"/>
                  </a:lnTo>
                  <a:lnTo>
                    <a:pt x="16" y="419"/>
                  </a:lnTo>
                  <a:lnTo>
                    <a:pt x="30" y="416"/>
                  </a:lnTo>
                  <a:lnTo>
                    <a:pt x="41" y="414"/>
                  </a:lnTo>
                  <a:lnTo>
                    <a:pt x="49" y="410"/>
                  </a:lnTo>
                  <a:lnTo>
                    <a:pt x="60" y="409"/>
                  </a:lnTo>
                  <a:close/>
                  <a:moveTo>
                    <a:pt x="1556" y="368"/>
                  </a:moveTo>
                  <a:lnTo>
                    <a:pt x="1571" y="368"/>
                  </a:lnTo>
                  <a:lnTo>
                    <a:pt x="1571" y="372"/>
                  </a:lnTo>
                  <a:lnTo>
                    <a:pt x="1568" y="372"/>
                  </a:lnTo>
                  <a:lnTo>
                    <a:pt x="1564" y="374"/>
                  </a:lnTo>
                  <a:lnTo>
                    <a:pt x="1563" y="374"/>
                  </a:lnTo>
                  <a:lnTo>
                    <a:pt x="1563" y="374"/>
                  </a:lnTo>
                  <a:lnTo>
                    <a:pt x="1561" y="374"/>
                  </a:lnTo>
                  <a:lnTo>
                    <a:pt x="1561" y="374"/>
                  </a:lnTo>
                  <a:lnTo>
                    <a:pt x="1559" y="372"/>
                  </a:lnTo>
                  <a:lnTo>
                    <a:pt x="1556" y="368"/>
                  </a:lnTo>
                  <a:close/>
                  <a:moveTo>
                    <a:pt x="454" y="368"/>
                  </a:moveTo>
                  <a:lnTo>
                    <a:pt x="458" y="391"/>
                  </a:lnTo>
                  <a:lnTo>
                    <a:pt x="452" y="395"/>
                  </a:lnTo>
                  <a:lnTo>
                    <a:pt x="449" y="396"/>
                  </a:lnTo>
                  <a:lnTo>
                    <a:pt x="445" y="398"/>
                  </a:lnTo>
                  <a:lnTo>
                    <a:pt x="440" y="402"/>
                  </a:lnTo>
                  <a:lnTo>
                    <a:pt x="435" y="403"/>
                  </a:lnTo>
                  <a:lnTo>
                    <a:pt x="433" y="402"/>
                  </a:lnTo>
                  <a:lnTo>
                    <a:pt x="432" y="402"/>
                  </a:lnTo>
                  <a:lnTo>
                    <a:pt x="430" y="400"/>
                  </a:lnTo>
                  <a:lnTo>
                    <a:pt x="428" y="400"/>
                  </a:lnTo>
                  <a:lnTo>
                    <a:pt x="423" y="400"/>
                  </a:lnTo>
                  <a:lnTo>
                    <a:pt x="423" y="396"/>
                  </a:lnTo>
                  <a:lnTo>
                    <a:pt x="423" y="395"/>
                  </a:lnTo>
                  <a:lnTo>
                    <a:pt x="421" y="395"/>
                  </a:lnTo>
                  <a:lnTo>
                    <a:pt x="421" y="393"/>
                  </a:lnTo>
                  <a:lnTo>
                    <a:pt x="419" y="391"/>
                  </a:lnTo>
                  <a:lnTo>
                    <a:pt x="419" y="384"/>
                  </a:lnTo>
                  <a:lnTo>
                    <a:pt x="428" y="379"/>
                  </a:lnTo>
                  <a:lnTo>
                    <a:pt x="435" y="374"/>
                  </a:lnTo>
                  <a:lnTo>
                    <a:pt x="442" y="370"/>
                  </a:lnTo>
                  <a:lnTo>
                    <a:pt x="454" y="368"/>
                  </a:lnTo>
                  <a:close/>
                  <a:moveTo>
                    <a:pt x="109" y="365"/>
                  </a:moveTo>
                  <a:lnTo>
                    <a:pt x="112" y="365"/>
                  </a:lnTo>
                  <a:lnTo>
                    <a:pt x="116" y="367"/>
                  </a:lnTo>
                  <a:lnTo>
                    <a:pt x="117" y="367"/>
                  </a:lnTo>
                  <a:lnTo>
                    <a:pt x="117" y="367"/>
                  </a:lnTo>
                  <a:lnTo>
                    <a:pt x="117" y="367"/>
                  </a:lnTo>
                  <a:lnTo>
                    <a:pt x="119" y="368"/>
                  </a:lnTo>
                  <a:lnTo>
                    <a:pt x="121" y="372"/>
                  </a:lnTo>
                  <a:lnTo>
                    <a:pt x="109" y="372"/>
                  </a:lnTo>
                  <a:lnTo>
                    <a:pt x="109" y="365"/>
                  </a:lnTo>
                  <a:close/>
                  <a:moveTo>
                    <a:pt x="384" y="342"/>
                  </a:moveTo>
                  <a:lnTo>
                    <a:pt x="390" y="342"/>
                  </a:lnTo>
                  <a:lnTo>
                    <a:pt x="391" y="342"/>
                  </a:lnTo>
                  <a:lnTo>
                    <a:pt x="393" y="344"/>
                  </a:lnTo>
                  <a:lnTo>
                    <a:pt x="395" y="344"/>
                  </a:lnTo>
                  <a:lnTo>
                    <a:pt x="397" y="346"/>
                  </a:lnTo>
                  <a:lnTo>
                    <a:pt x="398" y="349"/>
                  </a:lnTo>
                  <a:lnTo>
                    <a:pt x="400" y="351"/>
                  </a:lnTo>
                  <a:lnTo>
                    <a:pt x="400" y="356"/>
                  </a:lnTo>
                  <a:lnTo>
                    <a:pt x="400" y="361"/>
                  </a:lnTo>
                  <a:lnTo>
                    <a:pt x="397" y="372"/>
                  </a:lnTo>
                  <a:lnTo>
                    <a:pt x="395" y="388"/>
                  </a:lnTo>
                  <a:lnTo>
                    <a:pt x="393" y="400"/>
                  </a:lnTo>
                  <a:lnTo>
                    <a:pt x="388" y="402"/>
                  </a:lnTo>
                  <a:lnTo>
                    <a:pt x="384" y="403"/>
                  </a:lnTo>
                  <a:lnTo>
                    <a:pt x="381" y="407"/>
                  </a:lnTo>
                  <a:lnTo>
                    <a:pt x="377" y="407"/>
                  </a:lnTo>
                  <a:lnTo>
                    <a:pt x="377" y="405"/>
                  </a:lnTo>
                  <a:lnTo>
                    <a:pt x="376" y="405"/>
                  </a:lnTo>
                  <a:lnTo>
                    <a:pt x="376" y="405"/>
                  </a:lnTo>
                  <a:lnTo>
                    <a:pt x="374" y="403"/>
                  </a:lnTo>
                  <a:lnTo>
                    <a:pt x="370" y="400"/>
                  </a:lnTo>
                  <a:lnTo>
                    <a:pt x="369" y="396"/>
                  </a:lnTo>
                  <a:lnTo>
                    <a:pt x="369" y="391"/>
                  </a:lnTo>
                  <a:lnTo>
                    <a:pt x="369" y="388"/>
                  </a:lnTo>
                  <a:lnTo>
                    <a:pt x="365" y="384"/>
                  </a:lnTo>
                  <a:lnTo>
                    <a:pt x="358" y="379"/>
                  </a:lnTo>
                  <a:lnTo>
                    <a:pt x="349" y="377"/>
                  </a:lnTo>
                  <a:lnTo>
                    <a:pt x="341" y="379"/>
                  </a:lnTo>
                  <a:lnTo>
                    <a:pt x="332" y="377"/>
                  </a:lnTo>
                  <a:lnTo>
                    <a:pt x="323" y="372"/>
                  </a:lnTo>
                  <a:lnTo>
                    <a:pt x="316" y="361"/>
                  </a:lnTo>
                  <a:lnTo>
                    <a:pt x="320" y="361"/>
                  </a:lnTo>
                  <a:lnTo>
                    <a:pt x="322" y="358"/>
                  </a:lnTo>
                  <a:lnTo>
                    <a:pt x="323" y="356"/>
                  </a:lnTo>
                  <a:lnTo>
                    <a:pt x="323" y="355"/>
                  </a:lnTo>
                  <a:lnTo>
                    <a:pt x="325" y="355"/>
                  </a:lnTo>
                  <a:lnTo>
                    <a:pt x="327" y="355"/>
                  </a:lnTo>
                  <a:lnTo>
                    <a:pt x="330" y="355"/>
                  </a:lnTo>
                  <a:lnTo>
                    <a:pt x="336" y="353"/>
                  </a:lnTo>
                  <a:lnTo>
                    <a:pt x="346" y="356"/>
                  </a:lnTo>
                  <a:lnTo>
                    <a:pt x="358" y="355"/>
                  </a:lnTo>
                  <a:lnTo>
                    <a:pt x="372" y="353"/>
                  </a:lnTo>
                  <a:lnTo>
                    <a:pt x="384" y="353"/>
                  </a:lnTo>
                  <a:lnTo>
                    <a:pt x="384" y="342"/>
                  </a:lnTo>
                  <a:close/>
                  <a:moveTo>
                    <a:pt x="255" y="339"/>
                  </a:moveTo>
                  <a:lnTo>
                    <a:pt x="257" y="342"/>
                  </a:lnTo>
                  <a:lnTo>
                    <a:pt x="259" y="344"/>
                  </a:lnTo>
                  <a:lnTo>
                    <a:pt x="260" y="348"/>
                  </a:lnTo>
                  <a:lnTo>
                    <a:pt x="260" y="351"/>
                  </a:lnTo>
                  <a:lnTo>
                    <a:pt x="262" y="355"/>
                  </a:lnTo>
                  <a:lnTo>
                    <a:pt x="262" y="361"/>
                  </a:lnTo>
                  <a:lnTo>
                    <a:pt x="259" y="361"/>
                  </a:lnTo>
                  <a:lnTo>
                    <a:pt x="259" y="365"/>
                  </a:lnTo>
                  <a:lnTo>
                    <a:pt x="262" y="365"/>
                  </a:lnTo>
                  <a:lnTo>
                    <a:pt x="267" y="367"/>
                  </a:lnTo>
                  <a:lnTo>
                    <a:pt x="273" y="368"/>
                  </a:lnTo>
                  <a:lnTo>
                    <a:pt x="278" y="368"/>
                  </a:lnTo>
                  <a:lnTo>
                    <a:pt x="285" y="368"/>
                  </a:lnTo>
                  <a:lnTo>
                    <a:pt x="288" y="365"/>
                  </a:lnTo>
                  <a:lnTo>
                    <a:pt x="290" y="363"/>
                  </a:lnTo>
                  <a:lnTo>
                    <a:pt x="290" y="363"/>
                  </a:lnTo>
                  <a:lnTo>
                    <a:pt x="292" y="363"/>
                  </a:lnTo>
                  <a:lnTo>
                    <a:pt x="294" y="363"/>
                  </a:lnTo>
                  <a:lnTo>
                    <a:pt x="297" y="365"/>
                  </a:lnTo>
                  <a:lnTo>
                    <a:pt x="299" y="367"/>
                  </a:lnTo>
                  <a:lnTo>
                    <a:pt x="299" y="368"/>
                  </a:lnTo>
                  <a:lnTo>
                    <a:pt x="299" y="370"/>
                  </a:lnTo>
                  <a:lnTo>
                    <a:pt x="301" y="372"/>
                  </a:lnTo>
                  <a:lnTo>
                    <a:pt x="301" y="375"/>
                  </a:lnTo>
                  <a:lnTo>
                    <a:pt x="299" y="379"/>
                  </a:lnTo>
                  <a:lnTo>
                    <a:pt x="299" y="381"/>
                  </a:lnTo>
                  <a:lnTo>
                    <a:pt x="299" y="381"/>
                  </a:lnTo>
                  <a:lnTo>
                    <a:pt x="299" y="382"/>
                  </a:lnTo>
                  <a:lnTo>
                    <a:pt x="299" y="384"/>
                  </a:lnTo>
                  <a:lnTo>
                    <a:pt x="297" y="388"/>
                  </a:lnTo>
                  <a:lnTo>
                    <a:pt x="287" y="393"/>
                  </a:lnTo>
                  <a:lnTo>
                    <a:pt x="274" y="393"/>
                  </a:lnTo>
                  <a:lnTo>
                    <a:pt x="260" y="393"/>
                  </a:lnTo>
                  <a:lnTo>
                    <a:pt x="246" y="396"/>
                  </a:lnTo>
                  <a:lnTo>
                    <a:pt x="236" y="403"/>
                  </a:lnTo>
                  <a:lnTo>
                    <a:pt x="224" y="412"/>
                  </a:lnTo>
                  <a:lnTo>
                    <a:pt x="213" y="421"/>
                  </a:lnTo>
                  <a:lnTo>
                    <a:pt x="198" y="426"/>
                  </a:lnTo>
                  <a:lnTo>
                    <a:pt x="196" y="423"/>
                  </a:lnTo>
                  <a:lnTo>
                    <a:pt x="194" y="419"/>
                  </a:lnTo>
                  <a:lnTo>
                    <a:pt x="194" y="416"/>
                  </a:lnTo>
                  <a:lnTo>
                    <a:pt x="192" y="410"/>
                  </a:lnTo>
                  <a:lnTo>
                    <a:pt x="198" y="407"/>
                  </a:lnTo>
                  <a:lnTo>
                    <a:pt x="203" y="403"/>
                  </a:lnTo>
                  <a:lnTo>
                    <a:pt x="206" y="398"/>
                  </a:lnTo>
                  <a:lnTo>
                    <a:pt x="210" y="393"/>
                  </a:lnTo>
                  <a:lnTo>
                    <a:pt x="212" y="388"/>
                  </a:lnTo>
                  <a:lnTo>
                    <a:pt x="192" y="388"/>
                  </a:lnTo>
                  <a:lnTo>
                    <a:pt x="180" y="393"/>
                  </a:lnTo>
                  <a:lnTo>
                    <a:pt x="166" y="395"/>
                  </a:lnTo>
                  <a:lnTo>
                    <a:pt x="150" y="393"/>
                  </a:lnTo>
                  <a:lnTo>
                    <a:pt x="140" y="388"/>
                  </a:lnTo>
                  <a:lnTo>
                    <a:pt x="135" y="388"/>
                  </a:lnTo>
                  <a:lnTo>
                    <a:pt x="135" y="384"/>
                  </a:lnTo>
                  <a:lnTo>
                    <a:pt x="140" y="382"/>
                  </a:lnTo>
                  <a:lnTo>
                    <a:pt x="144" y="381"/>
                  </a:lnTo>
                  <a:lnTo>
                    <a:pt x="145" y="379"/>
                  </a:lnTo>
                  <a:lnTo>
                    <a:pt x="149" y="377"/>
                  </a:lnTo>
                  <a:lnTo>
                    <a:pt x="150" y="372"/>
                  </a:lnTo>
                  <a:lnTo>
                    <a:pt x="147" y="372"/>
                  </a:lnTo>
                  <a:lnTo>
                    <a:pt x="147" y="368"/>
                  </a:lnTo>
                  <a:lnTo>
                    <a:pt x="152" y="368"/>
                  </a:lnTo>
                  <a:lnTo>
                    <a:pt x="156" y="367"/>
                  </a:lnTo>
                  <a:lnTo>
                    <a:pt x="159" y="367"/>
                  </a:lnTo>
                  <a:lnTo>
                    <a:pt x="163" y="365"/>
                  </a:lnTo>
                  <a:lnTo>
                    <a:pt x="161" y="363"/>
                  </a:lnTo>
                  <a:lnTo>
                    <a:pt x="159" y="361"/>
                  </a:lnTo>
                  <a:lnTo>
                    <a:pt x="157" y="360"/>
                  </a:lnTo>
                  <a:lnTo>
                    <a:pt x="157" y="358"/>
                  </a:lnTo>
                  <a:lnTo>
                    <a:pt x="156" y="356"/>
                  </a:lnTo>
                  <a:lnTo>
                    <a:pt x="154" y="353"/>
                  </a:lnTo>
                  <a:lnTo>
                    <a:pt x="157" y="353"/>
                  </a:lnTo>
                  <a:lnTo>
                    <a:pt x="159" y="351"/>
                  </a:lnTo>
                  <a:lnTo>
                    <a:pt x="159" y="351"/>
                  </a:lnTo>
                  <a:lnTo>
                    <a:pt x="161" y="351"/>
                  </a:lnTo>
                  <a:lnTo>
                    <a:pt x="163" y="349"/>
                  </a:lnTo>
                  <a:lnTo>
                    <a:pt x="182" y="355"/>
                  </a:lnTo>
                  <a:lnTo>
                    <a:pt x="198" y="361"/>
                  </a:lnTo>
                  <a:lnTo>
                    <a:pt x="212" y="368"/>
                  </a:lnTo>
                  <a:lnTo>
                    <a:pt x="227" y="374"/>
                  </a:lnTo>
                  <a:lnTo>
                    <a:pt x="246" y="375"/>
                  </a:lnTo>
                  <a:lnTo>
                    <a:pt x="243" y="367"/>
                  </a:lnTo>
                  <a:lnTo>
                    <a:pt x="240" y="360"/>
                  </a:lnTo>
                  <a:lnTo>
                    <a:pt x="238" y="355"/>
                  </a:lnTo>
                  <a:lnTo>
                    <a:pt x="236" y="342"/>
                  </a:lnTo>
                  <a:lnTo>
                    <a:pt x="240" y="341"/>
                  </a:lnTo>
                  <a:lnTo>
                    <a:pt x="243" y="339"/>
                  </a:lnTo>
                  <a:lnTo>
                    <a:pt x="248" y="339"/>
                  </a:lnTo>
                  <a:lnTo>
                    <a:pt x="255" y="339"/>
                  </a:lnTo>
                  <a:close/>
                  <a:moveTo>
                    <a:pt x="742" y="318"/>
                  </a:moveTo>
                  <a:lnTo>
                    <a:pt x="754" y="323"/>
                  </a:lnTo>
                  <a:lnTo>
                    <a:pt x="754" y="327"/>
                  </a:lnTo>
                  <a:lnTo>
                    <a:pt x="749" y="327"/>
                  </a:lnTo>
                  <a:lnTo>
                    <a:pt x="746" y="327"/>
                  </a:lnTo>
                  <a:lnTo>
                    <a:pt x="744" y="327"/>
                  </a:lnTo>
                  <a:lnTo>
                    <a:pt x="742" y="325"/>
                  </a:lnTo>
                  <a:lnTo>
                    <a:pt x="742" y="325"/>
                  </a:lnTo>
                  <a:lnTo>
                    <a:pt x="742" y="323"/>
                  </a:lnTo>
                  <a:lnTo>
                    <a:pt x="742" y="318"/>
                  </a:lnTo>
                  <a:close/>
                  <a:moveTo>
                    <a:pt x="140" y="318"/>
                  </a:moveTo>
                  <a:lnTo>
                    <a:pt x="140" y="325"/>
                  </a:lnTo>
                  <a:lnTo>
                    <a:pt x="140" y="330"/>
                  </a:lnTo>
                  <a:lnTo>
                    <a:pt x="142" y="335"/>
                  </a:lnTo>
                  <a:lnTo>
                    <a:pt x="140" y="339"/>
                  </a:lnTo>
                  <a:lnTo>
                    <a:pt x="140" y="342"/>
                  </a:lnTo>
                  <a:lnTo>
                    <a:pt x="135" y="346"/>
                  </a:lnTo>
                  <a:lnTo>
                    <a:pt x="130" y="349"/>
                  </a:lnTo>
                  <a:lnTo>
                    <a:pt x="124" y="353"/>
                  </a:lnTo>
                  <a:lnTo>
                    <a:pt x="121" y="358"/>
                  </a:lnTo>
                  <a:lnTo>
                    <a:pt x="114" y="355"/>
                  </a:lnTo>
                  <a:lnTo>
                    <a:pt x="110" y="353"/>
                  </a:lnTo>
                  <a:lnTo>
                    <a:pt x="107" y="351"/>
                  </a:lnTo>
                  <a:lnTo>
                    <a:pt x="105" y="349"/>
                  </a:lnTo>
                  <a:lnTo>
                    <a:pt x="102" y="346"/>
                  </a:lnTo>
                  <a:lnTo>
                    <a:pt x="100" y="363"/>
                  </a:lnTo>
                  <a:lnTo>
                    <a:pt x="95" y="372"/>
                  </a:lnTo>
                  <a:lnTo>
                    <a:pt x="82" y="375"/>
                  </a:lnTo>
                  <a:lnTo>
                    <a:pt x="72" y="375"/>
                  </a:lnTo>
                  <a:lnTo>
                    <a:pt x="61" y="375"/>
                  </a:lnTo>
                  <a:lnTo>
                    <a:pt x="48" y="375"/>
                  </a:lnTo>
                  <a:lnTo>
                    <a:pt x="48" y="361"/>
                  </a:lnTo>
                  <a:lnTo>
                    <a:pt x="67" y="348"/>
                  </a:lnTo>
                  <a:lnTo>
                    <a:pt x="88" y="335"/>
                  </a:lnTo>
                  <a:lnTo>
                    <a:pt x="112" y="325"/>
                  </a:lnTo>
                  <a:lnTo>
                    <a:pt x="140" y="318"/>
                  </a:lnTo>
                  <a:close/>
                  <a:moveTo>
                    <a:pt x="458" y="311"/>
                  </a:moveTo>
                  <a:lnTo>
                    <a:pt x="461" y="321"/>
                  </a:lnTo>
                  <a:lnTo>
                    <a:pt x="468" y="325"/>
                  </a:lnTo>
                  <a:lnTo>
                    <a:pt x="479" y="325"/>
                  </a:lnTo>
                  <a:lnTo>
                    <a:pt x="496" y="323"/>
                  </a:lnTo>
                  <a:lnTo>
                    <a:pt x="496" y="327"/>
                  </a:lnTo>
                  <a:lnTo>
                    <a:pt x="498" y="332"/>
                  </a:lnTo>
                  <a:lnTo>
                    <a:pt x="500" y="337"/>
                  </a:lnTo>
                  <a:lnTo>
                    <a:pt x="500" y="341"/>
                  </a:lnTo>
                  <a:lnTo>
                    <a:pt x="500" y="346"/>
                  </a:lnTo>
                  <a:lnTo>
                    <a:pt x="500" y="349"/>
                  </a:lnTo>
                  <a:lnTo>
                    <a:pt x="519" y="360"/>
                  </a:lnTo>
                  <a:lnTo>
                    <a:pt x="541" y="365"/>
                  </a:lnTo>
                  <a:lnTo>
                    <a:pt x="566" y="365"/>
                  </a:lnTo>
                  <a:lnTo>
                    <a:pt x="590" y="365"/>
                  </a:lnTo>
                  <a:lnTo>
                    <a:pt x="617" y="363"/>
                  </a:lnTo>
                  <a:lnTo>
                    <a:pt x="639" y="365"/>
                  </a:lnTo>
                  <a:lnTo>
                    <a:pt x="639" y="370"/>
                  </a:lnTo>
                  <a:lnTo>
                    <a:pt x="641" y="375"/>
                  </a:lnTo>
                  <a:lnTo>
                    <a:pt x="643" y="379"/>
                  </a:lnTo>
                  <a:lnTo>
                    <a:pt x="643" y="381"/>
                  </a:lnTo>
                  <a:lnTo>
                    <a:pt x="643" y="384"/>
                  </a:lnTo>
                  <a:lnTo>
                    <a:pt x="643" y="388"/>
                  </a:lnTo>
                  <a:lnTo>
                    <a:pt x="639" y="400"/>
                  </a:lnTo>
                  <a:lnTo>
                    <a:pt x="629" y="400"/>
                  </a:lnTo>
                  <a:lnTo>
                    <a:pt x="617" y="398"/>
                  </a:lnTo>
                  <a:lnTo>
                    <a:pt x="608" y="396"/>
                  </a:lnTo>
                  <a:lnTo>
                    <a:pt x="604" y="396"/>
                  </a:lnTo>
                  <a:lnTo>
                    <a:pt x="601" y="398"/>
                  </a:lnTo>
                  <a:lnTo>
                    <a:pt x="599" y="402"/>
                  </a:lnTo>
                  <a:lnTo>
                    <a:pt x="597" y="403"/>
                  </a:lnTo>
                  <a:lnTo>
                    <a:pt x="594" y="403"/>
                  </a:lnTo>
                  <a:lnTo>
                    <a:pt x="592" y="405"/>
                  </a:lnTo>
                  <a:lnTo>
                    <a:pt x="587" y="407"/>
                  </a:lnTo>
                  <a:lnTo>
                    <a:pt x="582" y="407"/>
                  </a:lnTo>
                  <a:lnTo>
                    <a:pt x="576" y="409"/>
                  </a:lnTo>
                  <a:lnTo>
                    <a:pt x="573" y="410"/>
                  </a:lnTo>
                  <a:lnTo>
                    <a:pt x="568" y="410"/>
                  </a:lnTo>
                  <a:lnTo>
                    <a:pt x="562" y="410"/>
                  </a:lnTo>
                  <a:lnTo>
                    <a:pt x="559" y="405"/>
                  </a:lnTo>
                  <a:lnTo>
                    <a:pt x="557" y="400"/>
                  </a:lnTo>
                  <a:lnTo>
                    <a:pt x="554" y="396"/>
                  </a:lnTo>
                  <a:lnTo>
                    <a:pt x="554" y="400"/>
                  </a:lnTo>
                  <a:lnTo>
                    <a:pt x="550" y="403"/>
                  </a:lnTo>
                  <a:lnTo>
                    <a:pt x="548" y="407"/>
                  </a:lnTo>
                  <a:lnTo>
                    <a:pt x="547" y="410"/>
                  </a:lnTo>
                  <a:lnTo>
                    <a:pt x="538" y="410"/>
                  </a:lnTo>
                  <a:lnTo>
                    <a:pt x="534" y="405"/>
                  </a:lnTo>
                  <a:lnTo>
                    <a:pt x="531" y="398"/>
                  </a:lnTo>
                  <a:lnTo>
                    <a:pt x="528" y="391"/>
                  </a:lnTo>
                  <a:lnTo>
                    <a:pt x="526" y="396"/>
                  </a:lnTo>
                  <a:lnTo>
                    <a:pt x="524" y="400"/>
                  </a:lnTo>
                  <a:lnTo>
                    <a:pt x="522" y="402"/>
                  </a:lnTo>
                  <a:lnTo>
                    <a:pt x="522" y="402"/>
                  </a:lnTo>
                  <a:lnTo>
                    <a:pt x="519" y="402"/>
                  </a:lnTo>
                  <a:lnTo>
                    <a:pt x="515" y="400"/>
                  </a:lnTo>
                  <a:lnTo>
                    <a:pt x="512" y="398"/>
                  </a:lnTo>
                  <a:lnTo>
                    <a:pt x="510" y="396"/>
                  </a:lnTo>
                  <a:lnTo>
                    <a:pt x="510" y="395"/>
                  </a:lnTo>
                  <a:lnTo>
                    <a:pt x="510" y="393"/>
                  </a:lnTo>
                  <a:lnTo>
                    <a:pt x="510" y="391"/>
                  </a:lnTo>
                  <a:lnTo>
                    <a:pt x="510" y="389"/>
                  </a:lnTo>
                  <a:lnTo>
                    <a:pt x="508" y="388"/>
                  </a:lnTo>
                  <a:lnTo>
                    <a:pt x="507" y="388"/>
                  </a:lnTo>
                  <a:lnTo>
                    <a:pt x="505" y="389"/>
                  </a:lnTo>
                  <a:lnTo>
                    <a:pt x="501" y="389"/>
                  </a:lnTo>
                  <a:lnTo>
                    <a:pt x="496" y="391"/>
                  </a:lnTo>
                  <a:lnTo>
                    <a:pt x="493" y="391"/>
                  </a:lnTo>
                  <a:lnTo>
                    <a:pt x="487" y="393"/>
                  </a:lnTo>
                  <a:lnTo>
                    <a:pt x="486" y="391"/>
                  </a:lnTo>
                  <a:lnTo>
                    <a:pt x="484" y="391"/>
                  </a:lnTo>
                  <a:lnTo>
                    <a:pt x="480" y="389"/>
                  </a:lnTo>
                  <a:lnTo>
                    <a:pt x="479" y="388"/>
                  </a:lnTo>
                  <a:lnTo>
                    <a:pt x="475" y="386"/>
                  </a:lnTo>
                  <a:lnTo>
                    <a:pt x="473" y="384"/>
                  </a:lnTo>
                  <a:lnTo>
                    <a:pt x="475" y="374"/>
                  </a:lnTo>
                  <a:lnTo>
                    <a:pt x="473" y="367"/>
                  </a:lnTo>
                  <a:lnTo>
                    <a:pt x="470" y="361"/>
                  </a:lnTo>
                  <a:lnTo>
                    <a:pt x="466" y="353"/>
                  </a:lnTo>
                  <a:lnTo>
                    <a:pt x="466" y="342"/>
                  </a:lnTo>
                  <a:lnTo>
                    <a:pt x="449" y="341"/>
                  </a:lnTo>
                  <a:lnTo>
                    <a:pt x="433" y="335"/>
                  </a:lnTo>
                  <a:lnTo>
                    <a:pt x="419" y="330"/>
                  </a:lnTo>
                  <a:lnTo>
                    <a:pt x="418" y="328"/>
                  </a:lnTo>
                  <a:lnTo>
                    <a:pt x="418" y="327"/>
                  </a:lnTo>
                  <a:lnTo>
                    <a:pt x="418" y="325"/>
                  </a:lnTo>
                  <a:lnTo>
                    <a:pt x="416" y="323"/>
                  </a:lnTo>
                  <a:lnTo>
                    <a:pt x="416" y="318"/>
                  </a:lnTo>
                  <a:lnTo>
                    <a:pt x="423" y="316"/>
                  </a:lnTo>
                  <a:lnTo>
                    <a:pt x="432" y="316"/>
                  </a:lnTo>
                  <a:lnTo>
                    <a:pt x="442" y="314"/>
                  </a:lnTo>
                  <a:lnTo>
                    <a:pt x="445" y="313"/>
                  </a:lnTo>
                  <a:lnTo>
                    <a:pt x="449" y="313"/>
                  </a:lnTo>
                  <a:lnTo>
                    <a:pt x="452" y="311"/>
                  </a:lnTo>
                  <a:lnTo>
                    <a:pt x="458" y="311"/>
                  </a:lnTo>
                  <a:close/>
                  <a:moveTo>
                    <a:pt x="377" y="311"/>
                  </a:moveTo>
                  <a:lnTo>
                    <a:pt x="409" y="311"/>
                  </a:lnTo>
                  <a:lnTo>
                    <a:pt x="409" y="314"/>
                  </a:lnTo>
                  <a:lnTo>
                    <a:pt x="411" y="318"/>
                  </a:lnTo>
                  <a:lnTo>
                    <a:pt x="411" y="321"/>
                  </a:lnTo>
                  <a:lnTo>
                    <a:pt x="412" y="327"/>
                  </a:lnTo>
                  <a:lnTo>
                    <a:pt x="404" y="327"/>
                  </a:lnTo>
                  <a:lnTo>
                    <a:pt x="400" y="327"/>
                  </a:lnTo>
                  <a:lnTo>
                    <a:pt x="397" y="327"/>
                  </a:lnTo>
                  <a:lnTo>
                    <a:pt x="390" y="325"/>
                  </a:lnTo>
                  <a:lnTo>
                    <a:pt x="384" y="325"/>
                  </a:lnTo>
                  <a:lnTo>
                    <a:pt x="377" y="323"/>
                  </a:lnTo>
                  <a:lnTo>
                    <a:pt x="377" y="311"/>
                  </a:lnTo>
                  <a:close/>
                  <a:moveTo>
                    <a:pt x="301" y="307"/>
                  </a:moveTo>
                  <a:lnTo>
                    <a:pt x="308" y="311"/>
                  </a:lnTo>
                  <a:lnTo>
                    <a:pt x="315" y="314"/>
                  </a:lnTo>
                  <a:lnTo>
                    <a:pt x="318" y="320"/>
                  </a:lnTo>
                  <a:lnTo>
                    <a:pt x="322" y="327"/>
                  </a:lnTo>
                  <a:lnTo>
                    <a:pt x="323" y="334"/>
                  </a:lnTo>
                  <a:lnTo>
                    <a:pt x="313" y="334"/>
                  </a:lnTo>
                  <a:lnTo>
                    <a:pt x="313" y="330"/>
                  </a:lnTo>
                  <a:lnTo>
                    <a:pt x="308" y="327"/>
                  </a:lnTo>
                  <a:lnTo>
                    <a:pt x="306" y="323"/>
                  </a:lnTo>
                  <a:lnTo>
                    <a:pt x="304" y="320"/>
                  </a:lnTo>
                  <a:lnTo>
                    <a:pt x="302" y="314"/>
                  </a:lnTo>
                  <a:lnTo>
                    <a:pt x="301" y="307"/>
                  </a:lnTo>
                  <a:close/>
                  <a:moveTo>
                    <a:pt x="489" y="299"/>
                  </a:moveTo>
                  <a:lnTo>
                    <a:pt x="505" y="299"/>
                  </a:lnTo>
                  <a:lnTo>
                    <a:pt x="505" y="307"/>
                  </a:lnTo>
                  <a:lnTo>
                    <a:pt x="489" y="307"/>
                  </a:lnTo>
                  <a:lnTo>
                    <a:pt x="489" y="299"/>
                  </a:lnTo>
                  <a:close/>
                  <a:moveTo>
                    <a:pt x="192" y="299"/>
                  </a:moveTo>
                  <a:lnTo>
                    <a:pt x="201" y="300"/>
                  </a:lnTo>
                  <a:lnTo>
                    <a:pt x="208" y="300"/>
                  </a:lnTo>
                  <a:lnTo>
                    <a:pt x="215" y="302"/>
                  </a:lnTo>
                  <a:lnTo>
                    <a:pt x="220" y="304"/>
                  </a:lnTo>
                  <a:lnTo>
                    <a:pt x="217" y="309"/>
                  </a:lnTo>
                  <a:lnTo>
                    <a:pt x="213" y="314"/>
                  </a:lnTo>
                  <a:lnTo>
                    <a:pt x="210" y="318"/>
                  </a:lnTo>
                  <a:lnTo>
                    <a:pt x="205" y="323"/>
                  </a:lnTo>
                  <a:lnTo>
                    <a:pt x="199" y="327"/>
                  </a:lnTo>
                  <a:lnTo>
                    <a:pt x="194" y="328"/>
                  </a:lnTo>
                  <a:lnTo>
                    <a:pt x="191" y="328"/>
                  </a:lnTo>
                  <a:lnTo>
                    <a:pt x="185" y="327"/>
                  </a:lnTo>
                  <a:lnTo>
                    <a:pt x="182" y="323"/>
                  </a:lnTo>
                  <a:lnTo>
                    <a:pt x="180" y="320"/>
                  </a:lnTo>
                  <a:lnTo>
                    <a:pt x="178" y="316"/>
                  </a:lnTo>
                  <a:lnTo>
                    <a:pt x="178" y="311"/>
                  </a:lnTo>
                  <a:lnTo>
                    <a:pt x="185" y="306"/>
                  </a:lnTo>
                  <a:lnTo>
                    <a:pt x="192" y="299"/>
                  </a:lnTo>
                  <a:close/>
                  <a:moveTo>
                    <a:pt x="435" y="292"/>
                  </a:moveTo>
                  <a:lnTo>
                    <a:pt x="440" y="292"/>
                  </a:lnTo>
                  <a:lnTo>
                    <a:pt x="444" y="292"/>
                  </a:lnTo>
                  <a:lnTo>
                    <a:pt x="447" y="292"/>
                  </a:lnTo>
                  <a:lnTo>
                    <a:pt x="449" y="292"/>
                  </a:lnTo>
                  <a:lnTo>
                    <a:pt x="452" y="292"/>
                  </a:lnTo>
                  <a:lnTo>
                    <a:pt x="456" y="292"/>
                  </a:lnTo>
                  <a:lnTo>
                    <a:pt x="461" y="292"/>
                  </a:lnTo>
                  <a:lnTo>
                    <a:pt x="461" y="299"/>
                  </a:lnTo>
                  <a:lnTo>
                    <a:pt x="438" y="304"/>
                  </a:lnTo>
                  <a:lnTo>
                    <a:pt x="435" y="292"/>
                  </a:lnTo>
                  <a:close/>
                  <a:moveTo>
                    <a:pt x="220" y="281"/>
                  </a:moveTo>
                  <a:lnTo>
                    <a:pt x="227" y="283"/>
                  </a:lnTo>
                  <a:lnTo>
                    <a:pt x="234" y="285"/>
                  </a:lnTo>
                  <a:lnTo>
                    <a:pt x="240" y="288"/>
                  </a:lnTo>
                  <a:lnTo>
                    <a:pt x="236" y="288"/>
                  </a:lnTo>
                  <a:lnTo>
                    <a:pt x="227" y="292"/>
                  </a:lnTo>
                  <a:lnTo>
                    <a:pt x="217" y="292"/>
                  </a:lnTo>
                  <a:lnTo>
                    <a:pt x="205" y="292"/>
                  </a:lnTo>
                  <a:lnTo>
                    <a:pt x="205" y="288"/>
                  </a:lnTo>
                  <a:lnTo>
                    <a:pt x="208" y="288"/>
                  </a:lnTo>
                  <a:lnTo>
                    <a:pt x="212" y="285"/>
                  </a:lnTo>
                  <a:lnTo>
                    <a:pt x="217" y="283"/>
                  </a:lnTo>
                  <a:lnTo>
                    <a:pt x="220" y="281"/>
                  </a:lnTo>
                  <a:close/>
                  <a:moveTo>
                    <a:pt x="400" y="253"/>
                  </a:moveTo>
                  <a:lnTo>
                    <a:pt x="416" y="253"/>
                  </a:lnTo>
                  <a:lnTo>
                    <a:pt x="421" y="260"/>
                  </a:lnTo>
                  <a:lnTo>
                    <a:pt x="428" y="267"/>
                  </a:lnTo>
                  <a:lnTo>
                    <a:pt x="435" y="272"/>
                  </a:lnTo>
                  <a:lnTo>
                    <a:pt x="432" y="276"/>
                  </a:lnTo>
                  <a:lnTo>
                    <a:pt x="430" y="278"/>
                  </a:lnTo>
                  <a:lnTo>
                    <a:pt x="428" y="279"/>
                  </a:lnTo>
                  <a:lnTo>
                    <a:pt x="426" y="283"/>
                  </a:lnTo>
                  <a:lnTo>
                    <a:pt x="425" y="286"/>
                  </a:lnTo>
                  <a:lnTo>
                    <a:pt x="423" y="292"/>
                  </a:lnTo>
                  <a:lnTo>
                    <a:pt x="418" y="292"/>
                  </a:lnTo>
                  <a:lnTo>
                    <a:pt x="411" y="292"/>
                  </a:lnTo>
                  <a:lnTo>
                    <a:pt x="407" y="290"/>
                  </a:lnTo>
                  <a:lnTo>
                    <a:pt x="402" y="290"/>
                  </a:lnTo>
                  <a:lnTo>
                    <a:pt x="397" y="288"/>
                  </a:lnTo>
                  <a:lnTo>
                    <a:pt x="397" y="281"/>
                  </a:lnTo>
                  <a:lnTo>
                    <a:pt x="398" y="276"/>
                  </a:lnTo>
                  <a:lnTo>
                    <a:pt x="400" y="269"/>
                  </a:lnTo>
                  <a:lnTo>
                    <a:pt x="400" y="262"/>
                  </a:lnTo>
                  <a:lnTo>
                    <a:pt x="400" y="253"/>
                  </a:lnTo>
                  <a:close/>
                  <a:moveTo>
                    <a:pt x="323" y="224"/>
                  </a:moveTo>
                  <a:lnTo>
                    <a:pt x="341" y="229"/>
                  </a:lnTo>
                  <a:lnTo>
                    <a:pt x="353" y="238"/>
                  </a:lnTo>
                  <a:lnTo>
                    <a:pt x="363" y="246"/>
                  </a:lnTo>
                  <a:lnTo>
                    <a:pt x="374" y="257"/>
                  </a:lnTo>
                  <a:lnTo>
                    <a:pt x="384" y="265"/>
                  </a:lnTo>
                  <a:lnTo>
                    <a:pt x="384" y="262"/>
                  </a:lnTo>
                  <a:lnTo>
                    <a:pt x="390" y="262"/>
                  </a:lnTo>
                  <a:lnTo>
                    <a:pt x="390" y="265"/>
                  </a:lnTo>
                  <a:lnTo>
                    <a:pt x="391" y="269"/>
                  </a:lnTo>
                  <a:lnTo>
                    <a:pt x="395" y="274"/>
                  </a:lnTo>
                  <a:lnTo>
                    <a:pt x="397" y="281"/>
                  </a:lnTo>
                  <a:lnTo>
                    <a:pt x="390" y="281"/>
                  </a:lnTo>
                  <a:lnTo>
                    <a:pt x="386" y="281"/>
                  </a:lnTo>
                  <a:lnTo>
                    <a:pt x="386" y="283"/>
                  </a:lnTo>
                  <a:lnTo>
                    <a:pt x="384" y="283"/>
                  </a:lnTo>
                  <a:lnTo>
                    <a:pt x="381" y="283"/>
                  </a:lnTo>
                  <a:lnTo>
                    <a:pt x="377" y="285"/>
                  </a:lnTo>
                  <a:lnTo>
                    <a:pt x="363" y="274"/>
                  </a:lnTo>
                  <a:lnTo>
                    <a:pt x="349" y="269"/>
                  </a:lnTo>
                  <a:lnTo>
                    <a:pt x="332" y="265"/>
                  </a:lnTo>
                  <a:lnTo>
                    <a:pt x="316" y="257"/>
                  </a:lnTo>
                  <a:lnTo>
                    <a:pt x="322" y="252"/>
                  </a:lnTo>
                  <a:lnTo>
                    <a:pt x="323" y="246"/>
                  </a:lnTo>
                  <a:lnTo>
                    <a:pt x="322" y="241"/>
                  </a:lnTo>
                  <a:lnTo>
                    <a:pt x="322" y="234"/>
                  </a:lnTo>
                  <a:lnTo>
                    <a:pt x="323" y="224"/>
                  </a:lnTo>
                  <a:close/>
                  <a:moveTo>
                    <a:pt x="1538" y="217"/>
                  </a:moveTo>
                  <a:lnTo>
                    <a:pt x="1542" y="217"/>
                  </a:lnTo>
                  <a:lnTo>
                    <a:pt x="1545" y="218"/>
                  </a:lnTo>
                  <a:lnTo>
                    <a:pt x="1547" y="220"/>
                  </a:lnTo>
                  <a:lnTo>
                    <a:pt x="1549" y="222"/>
                  </a:lnTo>
                  <a:lnTo>
                    <a:pt x="1550" y="224"/>
                  </a:lnTo>
                  <a:lnTo>
                    <a:pt x="1550" y="225"/>
                  </a:lnTo>
                  <a:lnTo>
                    <a:pt x="1550" y="227"/>
                  </a:lnTo>
                  <a:lnTo>
                    <a:pt x="1552" y="231"/>
                  </a:lnTo>
                  <a:lnTo>
                    <a:pt x="1545" y="231"/>
                  </a:lnTo>
                  <a:lnTo>
                    <a:pt x="1542" y="232"/>
                  </a:lnTo>
                  <a:lnTo>
                    <a:pt x="1538" y="232"/>
                  </a:lnTo>
                  <a:lnTo>
                    <a:pt x="1535" y="234"/>
                  </a:lnTo>
                  <a:lnTo>
                    <a:pt x="1529" y="234"/>
                  </a:lnTo>
                  <a:lnTo>
                    <a:pt x="1529" y="231"/>
                  </a:lnTo>
                  <a:lnTo>
                    <a:pt x="1526" y="231"/>
                  </a:lnTo>
                  <a:lnTo>
                    <a:pt x="1526" y="218"/>
                  </a:lnTo>
                  <a:lnTo>
                    <a:pt x="1531" y="218"/>
                  </a:lnTo>
                  <a:lnTo>
                    <a:pt x="1536" y="217"/>
                  </a:lnTo>
                  <a:lnTo>
                    <a:pt x="1538" y="217"/>
                  </a:lnTo>
                  <a:close/>
                  <a:moveTo>
                    <a:pt x="377" y="208"/>
                  </a:moveTo>
                  <a:lnTo>
                    <a:pt x="393" y="208"/>
                  </a:lnTo>
                  <a:lnTo>
                    <a:pt x="393" y="211"/>
                  </a:lnTo>
                  <a:lnTo>
                    <a:pt x="390" y="211"/>
                  </a:lnTo>
                  <a:lnTo>
                    <a:pt x="386" y="211"/>
                  </a:lnTo>
                  <a:lnTo>
                    <a:pt x="384" y="213"/>
                  </a:lnTo>
                  <a:lnTo>
                    <a:pt x="383" y="213"/>
                  </a:lnTo>
                  <a:lnTo>
                    <a:pt x="383" y="213"/>
                  </a:lnTo>
                  <a:lnTo>
                    <a:pt x="381" y="213"/>
                  </a:lnTo>
                  <a:lnTo>
                    <a:pt x="379" y="211"/>
                  </a:lnTo>
                  <a:lnTo>
                    <a:pt x="377" y="208"/>
                  </a:lnTo>
                  <a:close/>
                  <a:moveTo>
                    <a:pt x="458" y="131"/>
                  </a:moveTo>
                  <a:lnTo>
                    <a:pt x="477" y="152"/>
                  </a:lnTo>
                  <a:lnTo>
                    <a:pt x="501" y="168"/>
                  </a:lnTo>
                  <a:lnTo>
                    <a:pt x="531" y="180"/>
                  </a:lnTo>
                  <a:lnTo>
                    <a:pt x="533" y="197"/>
                  </a:lnTo>
                  <a:lnTo>
                    <a:pt x="538" y="210"/>
                  </a:lnTo>
                  <a:lnTo>
                    <a:pt x="543" y="217"/>
                  </a:lnTo>
                  <a:lnTo>
                    <a:pt x="550" y="224"/>
                  </a:lnTo>
                  <a:lnTo>
                    <a:pt x="557" y="234"/>
                  </a:lnTo>
                  <a:lnTo>
                    <a:pt x="545" y="236"/>
                  </a:lnTo>
                  <a:lnTo>
                    <a:pt x="533" y="238"/>
                  </a:lnTo>
                  <a:lnTo>
                    <a:pt x="522" y="243"/>
                  </a:lnTo>
                  <a:lnTo>
                    <a:pt x="515" y="250"/>
                  </a:lnTo>
                  <a:lnTo>
                    <a:pt x="514" y="253"/>
                  </a:lnTo>
                  <a:lnTo>
                    <a:pt x="512" y="257"/>
                  </a:lnTo>
                  <a:lnTo>
                    <a:pt x="510" y="260"/>
                  </a:lnTo>
                  <a:lnTo>
                    <a:pt x="508" y="262"/>
                  </a:lnTo>
                  <a:lnTo>
                    <a:pt x="505" y="265"/>
                  </a:lnTo>
                  <a:lnTo>
                    <a:pt x="494" y="267"/>
                  </a:lnTo>
                  <a:lnTo>
                    <a:pt x="479" y="269"/>
                  </a:lnTo>
                  <a:lnTo>
                    <a:pt x="461" y="267"/>
                  </a:lnTo>
                  <a:lnTo>
                    <a:pt x="447" y="265"/>
                  </a:lnTo>
                  <a:lnTo>
                    <a:pt x="444" y="255"/>
                  </a:lnTo>
                  <a:lnTo>
                    <a:pt x="442" y="248"/>
                  </a:lnTo>
                  <a:lnTo>
                    <a:pt x="440" y="243"/>
                  </a:lnTo>
                  <a:lnTo>
                    <a:pt x="435" y="234"/>
                  </a:lnTo>
                  <a:lnTo>
                    <a:pt x="458" y="227"/>
                  </a:lnTo>
                  <a:lnTo>
                    <a:pt x="458" y="224"/>
                  </a:lnTo>
                  <a:lnTo>
                    <a:pt x="440" y="222"/>
                  </a:lnTo>
                  <a:lnTo>
                    <a:pt x="428" y="218"/>
                  </a:lnTo>
                  <a:lnTo>
                    <a:pt x="419" y="211"/>
                  </a:lnTo>
                  <a:lnTo>
                    <a:pt x="418" y="206"/>
                  </a:lnTo>
                  <a:lnTo>
                    <a:pt x="414" y="201"/>
                  </a:lnTo>
                  <a:lnTo>
                    <a:pt x="412" y="196"/>
                  </a:lnTo>
                  <a:lnTo>
                    <a:pt x="412" y="190"/>
                  </a:lnTo>
                  <a:lnTo>
                    <a:pt x="412" y="187"/>
                  </a:lnTo>
                  <a:lnTo>
                    <a:pt x="412" y="183"/>
                  </a:lnTo>
                  <a:lnTo>
                    <a:pt x="414" y="183"/>
                  </a:lnTo>
                  <a:lnTo>
                    <a:pt x="416" y="182"/>
                  </a:lnTo>
                  <a:lnTo>
                    <a:pt x="418" y="182"/>
                  </a:lnTo>
                  <a:lnTo>
                    <a:pt x="419" y="182"/>
                  </a:lnTo>
                  <a:lnTo>
                    <a:pt x="423" y="180"/>
                  </a:lnTo>
                  <a:lnTo>
                    <a:pt x="425" y="175"/>
                  </a:lnTo>
                  <a:lnTo>
                    <a:pt x="425" y="169"/>
                  </a:lnTo>
                  <a:lnTo>
                    <a:pt x="425" y="166"/>
                  </a:lnTo>
                  <a:lnTo>
                    <a:pt x="426" y="164"/>
                  </a:lnTo>
                  <a:lnTo>
                    <a:pt x="428" y="161"/>
                  </a:lnTo>
                  <a:lnTo>
                    <a:pt x="430" y="161"/>
                  </a:lnTo>
                  <a:lnTo>
                    <a:pt x="432" y="159"/>
                  </a:lnTo>
                  <a:lnTo>
                    <a:pt x="433" y="159"/>
                  </a:lnTo>
                  <a:lnTo>
                    <a:pt x="435" y="159"/>
                  </a:lnTo>
                  <a:lnTo>
                    <a:pt x="438" y="157"/>
                  </a:lnTo>
                  <a:lnTo>
                    <a:pt x="440" y="150"/>
                  </a:lnTo>
                  <a:lnTo>
                    <a:pt x="442" y="145"/>
                  </a:lnTo>
                  <a:lnTo>
                    <a:pt x="444" y="140"/>
                  </a:lnTo>
                  <a:lnTo>
                    <a:pt x="447" y="135"/>
                  </a:lnTo>
                  <a:lnTo>
                    <a:pt x="449" y="133"/>
                  </a:lnTo>
                  <a:lnTo>
                    <a:pt x="451" y="133"/>
                  </a:lnTo>
                  <a:lnTo>
                    <a:pt x="452" y="131"/>
                  </a:lnTo>
                  <a:lnTo>
                    <a:pt x="454" y="131"/>
                  </a:lnTo>
                  <a:lnTo>
                    <a:pt x="458" y="131"/>
                  </a:lnTo>
                  <a:close/>
                  <a:moveTo>
                    <a:pt x="1488" y="112"/>
                  </a:moveTo>
                  <a:lnTo>
                    <a:pt x="1493" y="114"/>
                  </a:lnTo>
                  <a:lnTo>
                    <a:pt x="1498" y="115"/>
                  </a:lnTo>
                  <a:lnTo>
                    <a:pt x="1501" y="117"/>
                  </a:lnTo>
                  <a:lnTo>
                    <a:pt x="1507" y="119"/>
                  </a:lnTo>
                  <a:lnTo>
                    <a:pt x="1507" y="124"/>
                  </a:lnTo>
                  <a:lnTo>
                    <a:pt x="1508" y="128"/>
                  </a:lnTo>
                  <a:lnTo>
                    <a:pt x="1508" y="131"/>
                  </a:lnTo>
                  <a:lnTo>
                    <a:pt x="1510" y="135"/>
                  </a:lnTo>
                  <a:lnTo>
                    <a:pt x="1498" y="135"/>
                  </a:lnTo>
                  <a:lnTo>
                    <a:pt x="1496" y="131"/>
                  </a:lnTo>
                  <a:lnTo>
                    <a:pt x="1494" y="128"/>
                  </a:lnTo>
                  <a:lnTo>
                    <a:pt x="1491" y="124"/>
                  </a:lnTo>
                  <a:lnTo>
                    <a:pt x="1489" y="122"/>
                  </a:lnTo>
                  <a:lnTo>
                    <a:pt x="1489" y="117"/>
                  </a:lnTo>
                  <a:lnTo>
                    <a:pt x="1488" y="112"/>
                  </a:lnTo>
                  <a:close/>
                  <a:moveTo>
                    <a:pt x="1081" y="80"/>
                  </a:moveTo>
                  <a:lnTo>
                    <a:pt x="1095" y="80"/>
                  </a:lnTo>
                  <a:lnTo>
                    <a:pt x="1098" y="89"/>
                  </a:lnTo>
                  <a:lnTo>
                    <a:pt x="1102" y="94"/>
                  </a:lnTo>
                  <a:lnTo>
                    <a:pt x="1105" y="101"/>
                  </a:lnTo>
                  <a:lnTo>
                    <a:pt x="1107" y="112"/>
                  </a:lnTo>
                  <a:lnTo>
                    <a:pt x="1104" y="112"/>
                  </a:lnTo>
                  <a:lnTo>
                    <a:pt x="1093" y="105"/>
                  </a:lnTo>
                  <a:lnTo>
                    <a:pt x="1086" y="98"/>
                  </a:lnTo>
                  <a:lnTo>
                    <a:pt x="1081" y="91"/>
                  </a:lnTo>
                  <a:lnTo>
                    <a:pt x="1081" y="80"/>
                  </a:lnTo>
                  <a:close/>
                  <a:moveTo>
                    <a:pt x="737" y="26"/>
                  </a:moveTo>
                  <a:lnTo>
                    <a:pt x="749" y="26"/>
                  </a:lnTo>
                  <a:lnTo>
                    <a:pt x="754" y="30"/>
                  </a:lnTo>
                  <a:lnTo>
                    <a:pt x="758" y="33"/>
                  </a:lnTo>
                  <a:lnTo>
                    <a:pt x="760" y="37"/>
                  </a:lnTo>
                  <a:lnTo>
                    <a:pt x="763" y="42"/>
                  </a:lnTo>
                  <a:lnTo>
                    <a:pt x="765" y="46"/>
                  </a:lnTo>
                  <a:lnTo>
                    <a:pt x="774" y="37"/>
                  </a:lnTo>
                  <a:lnTo>
                    <a:pt x="784" y="33"/>
                  </a:lnTo>
                  <a:lnTo>
                    <a:pt x="800" y="35"/>
                  </a:lnTo>
                  <a:lnTo>
                    <a:pt x="800" y="49"/>
                  </a:lnTo>
                  <a:lnTo>
                    <a:pt x="822" y="51"/>
                  </a:lnTo>
                  <a:lnTo>
                    <a:pt x="842" y="54"/>
                  </a:lnTo>
                  <a:lnTo>
                    <a:pt x="859" y="58"/>
                  </a:lnTo>
                  <a:lnTo>
                    <a:pt x="878" y="60"/>
                  </a:lnTo>
                  <a:lnTo>
                    <a:pt x="899" y="58"/>
                  </a:lnTo>
                  <a:lnTo>
                    <a:pt x="899" y="70"/>
                  </a:lnTo>
                  <a:lnTo>
                    <a:pt x="903" y="70"/>
                  </a:lnTo>
                  <a:lnTo>
                    <a:pt x="906" y="70"/>
                  </a:lnTo>
                  <a:lnTo>
                    <a:pt x="908" y="70"/>
                  </a:lnTo>
                  <a:lnTo>
                    <a:pt x="910" y="72"/>
                  </a:lnTo>
                  <a:lnTo>
                    <a:pt x="912" y="73"/>
                  </a:lnTo>
                  <a:lnTo>
                    <a:pt x="908" y="73"/>
                  </a:lnTo>
                  <a:lnTo>
                    <a:pt x="892" y="84"/>
                  </a:lnTo>
                  <a:lnTo>
                    <a:pt x="873" y="96"/>
                  </a:lnTo>
                  <a:lnTo>
                    <a:pt x="850" y="107"/>
                  </a:lnTo>
                  <a:lnTo>
                    <a:pt x="829" y="119"/>
                  </a:lnTo>
                  <a:lnTo>
                    <a:pt x="814" y="129"/>
                  </a:lnTo>
                  <a:lnTo>
                    <a:pt x="803" y="138"/>
                  </a:lnTo>
                  <a:lnTo>
                    <a:pt x="819" y="138"/>
                  </a:lnTo>
                  <a:lnTo>
                    <a:pt x="824" y="135"/>
                  </a:lnTo>
                  <a:lnTo>
                    <a:pt x="829" y="133"/>
                  </a:lnTo>
                  <a:lnTo>
                    <a:pt x="835" y="131"/>
                  </a:lnTo>
                  <a:lnTo>
                    <a:pt x="842" y="131"/>
                  </a:lnTo>
                  <a:lnTo>
                    <a:pt x="842" y="135"/>
                  </a:lnTo>
                  <a:lnTo>
                    <a:pt x="821" y="150"/>
                  </a:lnTo>
                  <a:lnTo>
                    <a:pt x="803" y="166"/>
                  </a:lnTo>
                  <a:lnTo>
                    <a:pt x="788" y="182"/>
                  </a:lnTo>
                  <a:lnTo>
                    <a:pt x="770" y="196"/>
                  </a:lnTo>
                  <a:lnTo>
                    <a:pt x="751" y="208"/>
                  </a:lnTo>
                  <a:lnTo>
                    <a:pt x="726" y="215"/>
                  </a:lnTo>
                  <a:lnTo>
                    <a:pt x="726" y="227"/>
                  </a:lnTo>
                  <a:lnTo>
                    <a:pt x="714" y="229"/>
                  </a:lnTo>
                  <a:lnTo>
                    <a:pt x="700" y="234"/>
                  </a:lnTo>
                  <a:lnTo>
                    <a:pt x="692" y="241"/>
                  </a:lnTo>
                  <a:lnTo>
                    <a:pt x="697" y="245"/>
                  </a:lnTo>
                  <a:lnTo>
                    <a:pt x="700" y="248"/>
                  </a:lnTo>
                  <a:lnTo>
                    <a:pt x="702" y="250"/>
                  </a:lnTo>
                  <a:lnTo>
                    <a:pt x="702" y="253"/>
                  </a:lnTo>
                  <a:lnTo>
                    <a:pt x="702" y="257"/>
                  </a:lnTo>
                  <a:lnTo>
                    <a:pt x="700" y="262"/>
                  </a:lnTo>
                  <a:lnTo>
                    <a:pt x="700" y="269"/>
                  </a:lnTo>
                  <a:lnTo>
                    <a:pt x="662" y="272"/>
                  </a:lnTo>
                  <a:lnTo>
                    <a:pt x="662" y="276"/>
                  </a:lnTo>
                  <a:lnTo>
                    <a:pt x="667" y="278"/>
                  </a:lnTo>
                  <a:lnTo>
                    <a:pt x="669" y="278"/>
                  </a:lnTo>
                  <a:lnTo>
                    <a:pt x="672" y="278"/>
                  </a:lnTo>
                  <a:lnTo>
                    <a:pt x="672" y="278"/>
                  </a:lnTo>
                  <a:lnTo>
                    <a:pt x="674" y="279"/>
                  </a:lnTo>
                  <a:lnTo>
                    <a:pt x="674" y="281"/>
                  </a:lnTo>
                  <a:lnTo>
                    <a:pt x="678" y="285"/>
                  </a:lnTo>
                  <a:lnTo>
                    <a:pt x="672" y="285"/>
                  </a:lnTo>
                  <a:lnTo>
                    <a:pt x="664" y="288"/>
                  </a:lnTo>
                  <a:lnTo>
                    <a:pt x="653" y="292"/>
                  </a:lnTo>
                  <a:lnTo>
                    <a:pt x="643" y="295"/>
                  </a:lnTo>
                  <a:lnTo>
                    <a:pt x="646" y="297"/>
                  </a:lnTo>
                  <a:lnTo>
                    <a:pt x="648" y="297"/>
                  </a:lnTo>
                  <a:lnTo>
                    <a:pt x="650" y="297"/>
                  </a:lnTo>
                  <a:lnTo>
                    <a:pt x="651" y="299"/>
                  </a:lnTo>
                  <a:lnTo>
                    <a:pt x="653" y="299"/>
                  </a:lnTo>
                  <a:lnTo>
                    <a:pt x="651" y="302"/>
                  </a:lnTo>
                  <a:lnTo>
                    <a:pt x="650" y="306"/>
                  </a:lnTo>
                  <a:lnTo>
                    <a:pt x="648" y="307"/>
                  </a:lnTo>
                  <a:lnTo>
                    <a:pt x="650" y="309"/>
                  </a:lnTo>
                  <a:lnTo>
                    <a:pt x="650" y="311"/>
                  </a:lnTo>
                  <a:lnTo>
                    <a:pt x="651" y="314"/>
                  </a:lnTo>
                  <a:lnTo>
                    <a:pt x="653" y="318"/>
                  </a:lnTo>
                  <a:lnTo>
                    <a:pt x="646" y="320"/>
                  </a:lnTo>
                  <a:lnTo>
                    <a:pt x="641" y="320"/>
                  </a:lnTo>
                  <a:lnTo>
                    <a:pt x="636" y="320"/>
                  </a:lnTo>
                  <a:lnTo>
                    <a:pt x="630" y="323"/>
                  </a:lnTo>
                  <a:lnTo>
                    <a:pt x="648" y="323"/>
                  </a:lnTo>
                  <a:lnTo>
                    <a:pt x="662" y="327"/>
                  </a:lnTo>
                  <a:lnTo>
                    <a:pt x="662" y="334"/>
                  </a:lnTo>
                  <a:lnTo>
                    <a:pt x="639" y="334"/>
                  </a:lnTo>
                  <a:lnTo>
                    <a:pt x="637" y="339"/>
                  </a:lnTo>
                  <a:lnTo>
                    <a:pt x="637" y="341"/>
                  </a:lnTo>
                  <a:lnTo>
                    <a:pt x="637" y="342"/>
                  </a:lnTo>
                  <a:lnTo>
                    <a:pt x="636" y="344"/>
                  </a:lnTo>
                  <a:lnTo>
                    <a:pt x="634" y="346"/>
                  </a:lnTo>
                  <a:lnTo>
                    <a:pt x="625" y="349"/>
                  </a:lnTo>
                  <a:lnTo>
                    <a:pt x="613" y="349"/>
                  </a:lnTo>
                  <a:lnTo>
                    <a:pt x="601" y="349"/>
                  </a:lnTo>
                  <a:lnTo>
                    <a:pt x="589" y="342"/>
                  </a:lnTo>
                  <a:lnTo>
                    <a:pt x="573" y="342"/>
                  </a:lnTo>
                  <a:lnTo>
                    <a:pt x="557" y="344"/>
                  </a:lnTo>
                  <a:lnTo>
                    <a:pt x="540" y="346"/>
                  </a:lnTo>
                  <a:lnTo>
                    <a:pt x="524" y="344"/>
                  </a:lnTo>
                  <a:lnTo>
                    <a:pt x="508" y="339"/>
                  </a:lnTo>
                  <a:lnTo>
                    <a:pt x="507" y="337"/>
                  </a:lnTo>
                  <a:lnTo>
                    <a:pt x="507" y="335"/>
                  </a:lnTo>
                  <a:lnTo>
                    <a:pt x="505" y="335"/>
                  </a:lnTo>
                  <a:lnTo>
                    <a:pt x="505" y="334"/>
                  </a:lnTo>
                  <a:lnTo>
                    <a:pt x="505" y="330"/>
                  </a:lnTo>
                  <a:lnTo>
                    <a:pt x="508" y="330"/>
                  </a:lnTo>
                  <a:lnTo>
                    <a:pt x="510" y="327"/>
                  </a:lnTo>
                  <a:lnTo>
                    <a:pt x="514" y="323"/>
                  </a:lnTo>
                  <a:lnTo>
                    <a:pt x="515" y="321"/>
                  </a:lnTo>
                  <a:lnTo>
                    <a:pt x="519" y="320"/>
                  </a:lnTo>
                  <a:lnTo>
                    <a:pt x="521" y="316"/>
                  </a:lnTo>
                  <a:lnTo>
                    <a:pt x="524" y="311"/>
                  </a:lnTo>
                  <a:lnTo>
                    <a:pt x="517" y="309"/>
                  </a:lnTo>
                  <a:lnTo>
                    <a:pt x="512" y="306"/>
                  </a:lnTo>
                  <a:lnTo>
                    <a:pt x="508" y="300"/>
                  </a:lnTo>
                  <a:lnTo>
                    <a:pt x="507" y="295"/>
                  </a:lnTo>
                  <a:lnTo>
                    <a:pt x="505" y="288"/>
                  </a:lnTo>
                  <a:lnTo>
                    <a:pt x="512" y="288"/>
                  </a:lnTo>
                  <a:lnTo>
                    <a:pt x="524" y="285"/>
                  </a:lnTo>
                  <a:lnTo>
                    <a:pt x="538" y="288"/>
                  </a:lnTo>
                  <a:lnTo>
                    <a:pt x="550" y="293"/>
                  </a:lnTo>
                  <a:lnTo>
                    <a:pt x="562" y="299"/>
                  </a:lnTo>
                  <a:lnTo>
                    <a:pt x="562" y="292"/>
                  </a:lnTo>
                  <a:lnTo>
                    <a:pt x="550" y="286"/>
                  </a:lnTo>
                  <a:lnTo>
                    <a:pt x="540" y="281"/>
                  </a:lnTo>
                  <a:lnTo>
                    <a:pt x="531" y="272"/>
                  </a:lnTo>
                  <a:lnTo>
                    <a:pt x="534" y="272"/>
                  </a:lnTo>
                  <a:lnTo>
                    <a:pt x="543" y="259"/>
                  </a:lnTo>
                  <a:lnTo>
                    <a:pt x="554" y="250"/>
                  </a:lnTo>
                  <a:lnTo>
                    <a:pt x="568" y="243"/>
                  </a:lnTo>
                  <a:lnTo>
                    <a:pt x="585" y="238"/>
                  </a:lnTo>
                  <a:lnTo>
                    <a:pt x="585" y="234"/>
                  </a:lnTo>
                  <a:lnTo>
                    <a:pt x="569" y="229"/>
                  </a:lnTo>
                  <a:lnTo>
                    <a:pt x="557" y="220"/>
                  </a:lnTo>
                  <a:lnTo>
                    <a:pt x="547" y="208"/>
                  </a:lnTo>
                  <a:lnTo>
                    <a:pt x="538" y="196"/>
                  </a:lnTo>
                  <a:lnTo>
                    <a:pt x="543" y="194"/>
                  </a:lnTo>
                  <a:lnTo>
                    <a:pt x="547" y="194"/>
                  </a:lnTo>
                  <a:lnTo>
                    <a:pt x="552" y="192"/>
                  </a:lnTo>
                  <a:lnTo>
                    <a:pt x="557" y="192"/>
                  </a:lnTo>
                  <a:lnTo>
                    <a:pt x="564" y="197"/>
                  </a:lnTo>
                  <a:lnTo>
                    <a:pt x="569" y="203"/>
                  </a:lnTo>
                  <a:lnTo>
                    <a:pt x="576" y="208"/>
                  </a:lnTo>
                  <a:lnTo>
                    <a:pt x="576" y="204"/>
                  </a:lnTo>
                  <a:lnTo>
                    <a:pt x="575" y="201"/>
                  </a:lnTo>
                  <a:lnTo>
                    <a:pt x="573" y="201"/>
                  </a:lnTo>
                  <a:lnTo>
                    <a:pt x="573" y="199"/>
                  </a:lnTo>
                  <a:lnTo>
                    <a:pt x="571" y="197"/>
                  </a:lnTo>
                  <a:lnTo>
                    <a:pt x="571" y="196"/>
                  </a:lnTo>
                  <a:lnTo>
                    <a:pt x="569" y="192"/>
                  </a:lnTo>
                  <a:lnTo>
                    <a:pt x="573" y="192"/>
                  </a:lnTo>
                  <a:lnTo>
                    <a:pt x="573" y="189"/>
                  </a:lnTo>
                  <a:lnTo>
                    <a:pt x="589" y="183"/>
                  </a:lnTo>
                  <a:lnTo>
                    <a:pt x="604" y="180"/>
                  </a:lnTo>
                  <a:lnTo>
                    <a:pt x="620" y="178"/>
                  </a:lnTo>
                  <a:lnTo>
                    <a:pt x="639" y="180"/>
                  </a:lnTo>
                  <a:lnTo>
                    <a:pt x="630" y="169"/>
                  </a:lnTo>
                  <a:lnTo>
                    <a:pt x="641" y="166"/>
                  </a:lnTo>
                  <a:lnTo>
                    <a:pt x="653" y="161"/>
                  </a:lnTo>
                  <a:lnTo>
                    <a:pt x="665" y="156"/>
                  </a:lnTo>
                  <a:lnTo>
                    <a:pt x="672" y="150"/>
                  </a:lnTo>
                  <a:lnTo>
                    <a:pt x="678" y="150"/>
                  </a:lnTo>
                  <a:lnTo>
                    <a:pt x="678" y="147"/>
                  </a:lnTo>
                  <a:lnTo>
                    <a:pt x="669" y="147"/>
                  </a:lnTo>
                  <a:lnTo>
                    <a:pt x="665" y="149"/>
                  </a:lnTo>
                  <a:lnTo>
                    <a:pt x="662" y="150"/>
                  </a:lnTo>
                  <a:lnTo>
                    <a:pt x="660" y="150"/>
                  </a:lnTo>
                  <a:lnTo>
                    <a:pt x="658" y="150"/>
                  </a:lnTo>
                  <a:lnTo>
                    <a:pt x="657" y="150"/>
                  </a:lnTo>
                  <a:lnTo>
                    <a:pt x="655" y="149"/>
                  </a:lnTo>
                  <a:lnTo>
                    <a:pt x="653" y="147"/>
                  </a:lnTo>
                  <a:lnTo>
                    <a:pt x="650" y="147"/>
                  </a:lnTo>
                  <a:lnTo>
                    <a:pt x="646" y="150"/>
                  </a:lnTo>
                  <a:lnTo>
                    <a:pt x="641" y="156"/>
                  </a:lnTo>
                  <a:lnTo>
                    <a:pt x="636" y="161"/>
                  </a:lnTo>
                  <a:lnTo>
                    <a:pt x="632" y="166"/>
                  </a:lnTo>
                  <a:lnTo>
                    <a:pt x="627" y="169"/>
                  </a:lnTo>
                  <a:lnTo>
                    <a:pt x="608" y="175"/>
                  </a:lnTo>
                  <a:lnTo>
                    <a:pt x="590" y="175"/>
                  </a:lnTo>
                  <a:lnTo>
                    <a:pt x="573" y="171"/>
                  </a:lnTo>
                  <a:lnTo>
                    <a:pt x="557" y="164"/>
                  </a:lnTo>
                  <a:lnTo>
                    <a:pt x="555" y="164"/>
                  </a:lnTo>
                  <a:lnTo>
                    <a:pt x="552" y="166"/>
                  </a:lnTo>
                  <a:lnTo>
                    <a:pt x="547" y="168"/>
                  </a:lnTo>
                  <a:lnTo>
                    <a:pt x="543" y="169"/>
                  </a:lnTo>
                  <a:lnTo>
                    <a:pt x="540" y="171"/>
                  </a:lnTo>
                  <a:lnTo>
                    <a:pt x="534" y="173"/>
                  </a:lnTo>
                  <a:lnTo>
                    <a:pt x="531" y="164"/>
                  </a:lnTo>
                  <a:lnTo>
                    <a:pt x="534" y="163"/>
                  </a:lnTo>
                  <a:lnTo>
                    <a:pt x="534" y="163"/>
                  </a:lnTo>
                  <a:lnTo>
                    <a:pt x="536" y="161"/>
                  </a:lnTo>
                  <a:lnTo>
                    <a:pt x="538" y="157"/>
                  </a:lnTo>
                  <a:lnTo>
                    <a:pt x="528" y="157"/>
                  </a:lnTo>
                  <a:lnTo>
                    <a:pt x="524" y="159"/>
                  </a:lnTo>
                  <a:lnTo>
                    <a:pt x="519" y="161"/>
                  </a:lnTo>
                  <a:lnTo>
                    <a:pt x="514" y="161"/>
                  </a:lnTo>
                  <a:lnTo>
                    <a:pt x="508" y="161"/>
                  </a:lnTo>
                  <a:lnTo>
                    <a:pt x="505" y="150"/>
                  </a:lnTo>
                  <a:lnTo>
                    <a:pt x="508" y="149"/>
                  </a:lnTo>
                  <a:lnTo>
                    <a:pt x="510" y="149"/>
                  </a:lnTo>
                  <a:lnTo>
                    <a:pt x="512" y="149"/>
                  </a:lnTo>
                  <a:lnTo>
                    <a:pt x="514" y="147"/>
                  </a:lnTo>
                  <a:lnTo>
                    <a:pt x="515" y="147"/>
                  </a:lnTo>
                  <a:lnTo>
                    <a:pt x="493" y="150"/>
                  </a:lnTo>
                  <a:lnTo>
                    <a:pt x="491" y="145"/>
                  </a:lnTo>
                  <a:lnTo>
                    <a:pt x="487" y="142"/>
                  </a:lnTo>
                  <a:lnTo>
                    <a:pt x="486" y="140"/>
                  </a:lnTo>
                  <a:lnTo>
                    <a:pt x="484" y="136"/>
                  </a:lnTo>
                  <a:lnTo>
                    <a:pt x="480" y="131"/>
                  </a:lnTo>
                  <a:lnTo>
                    <a:pt x="486" y="129"/>
                  </a:lnTo>
                  <a:lnTo>
                    <a:pt x="489" y="129"/>
                  </a:lnTo>
                  <a:lnTo>
                    <a:pt x="491" y="129"/>
                  </a:lnTo>
                  <a:lnTo>
                    <a:pt x="493" y="129"/>
                  </a:lnTo>
                  <a:lnTo>
                    <a:pt x="493" y="128"/>
                  </a:lnTo>
                  <a:lnTo>
                    <a:pt x="494" y="126"/>
                  </a:lnTo>
                  <a:lnTo>
                    <a:pt x="496" y="122"/>
                  </a:lnTo>
                  <a:lnTo>
                    <a:pt x="489" y="121"/>
                  </a:lnTo>
                  <a:lnTo>
                    <a:pt x="482" y="119"/>
                  </a:lnTo>
                  <a:lnTo>
                    <a:pt x="479" y="115"/>
                  </a:lnTo>
                  <a:lnTo>
                    <a:pt x="473" y="112"/>
                  </a:lnTo>
                  <a:lnTo>
                    <a:pt x="477" y="112"/>
                  </a:lnTo>
                  <a:lnTo>
                    <a:pt x="477" y="107"/>
                  </a:lnTo>
                  <a:lnTo>
                    <a:pt x="494" y="110"/>
                  </a:lnTo>
                  <a:lnTo>
                    <a:pt x="503" y="108"/>
                  </a:lnTo>
                  <a:lnTo>
                    <a:pt x="510" y="105"/>
                  </a:lnTo>
                  <a:lnTo>
                    <a:pt x="514" y="100"/>
                  </a:lnTo>
                  <a:lnTo>
                    <a:pt x="519" y="93"/>
                  </a:lnTo>
                  <a:lnTo>
                    <a:pt x="528" y="89"/>
                  </a:lnTo>
                  <a:lnTo>
                    <a:pt x="538" y="86"/>
                  </a:lnTo>
                  <a:lnTo>
                    <a:pt x="545" y="89"/>
                  </a:lnTo>
                  <a:lnTo>
                    <a:pt x="554" y="93"/>
                  </a:lnTo>
                  <a:lnTo>
                    <a:pt x="561" y="94"/>
                  </a:lnTo>
                  <a:lnTo>
                    <a:pt x="569" y="93"/>
                  </a:lnTo>
                  <a:lnTo>
                    <a:pt x="566" y="91"/>
                  </a:lnTo>
                  <a:lnTo>
                    <a:pt x="562" y="89"/>
                  </a:lnTo>
                  <a:lnTo>
                    <a:pt x="561" y="89"/>
                  </a:lnTo>
                  <a:lnTo>
                    <a:pt x="561" y="87"/>
                  </a:lnTo>
                  <a:lnTo>
                    <a:pt x="559" y="86"/>
                  </a:lnTo>
                  <a:lnTo>
                    <a:pt x="559" y="82"/>
                  </a:lnTo>
                  <a:lnTo>
                    <a:pt x="557" y="77"/>
                  </a:lnTo>
                  <a:lnTo>
                    <a:pt x="562" y="75"/>
                  </a:lnTo>
                  <a:lnTo>
                    <a:pt x="566" y="73"/>
                  </a:lnTo>
                  <a:lnTo>
                    <a:pt x="569" y="73"/>
                  </a:lnTo>
                  <a:lnTo>
                    <a:pt x="571" y="72"/>
                  </a:lnTo>
                  <a:lnTo>
                    <a:pt x="575" y="70"/>
                  </a:lnTo>
                  <a:lnTo>
                    <a:pt x="582" y="70"/>
                  </a:lnTo>
                  <a:lnTo>
                    <a:pt x="585" y="72"/>
                  </a:lnTo>
                  <a:lnTo>
                    <a:pt x="589" y="75"/>
                  </a:lnTo>
                  <a:lnTo>
                    <a:pt x="592" y="77"/>
                  </a:lnTo>
                  <a:lnTo>
                    <a:pt x="592" y="73"/>
                  </a:lnTo>
                  <a:lnTo>
                    <a:pt x="590" y="72"/>
                  </a:lnTo>
                  <a:lnTo>
                    <a:pt x="590" y="70"/>
                  </a:lnTo>
                  <a:lnTo>
                    <a:pt x="590" y="70"/>
                  </a:lnTo>
                  <a:lnTo>
                    <a:pt x="590" y="68"/>
                  </a:lnTo>
                  <a:lnTo>
                    <a:pt x="589" y="65"/>
                  </a:lnTo>
                  <a:lnTo>
                    <a:pt x="594" y="63"/>
                  </a:lnTo>
                  <a:lnTo>
                    <a:pt x="597" y="61"/>
                  </a:lnTo>
                  <a:lnTo>
                    <a:pt x="603" y="58"/>
                  </a:lnTo>
                  <a:lnTo>
                    <a:pt x="606" y="54"/>
                  </a:lnTo>
                  <a:lnTo>
                    <a:pt x="608" y="54"/>
                  </a:lnTo>
                  <a:lnTo>
                    <a:pt x="615" y="54"/>
                  </a:lnTo>
                  <a:lnTo>
                    <a:pt x="620" y="56"/>
                  </a:lnTo>
                  <a:lnTo>
                    <a:pt x="624" y="60"/>
                  </a:lnTo>
                  <a:lnTo>
                    <a:pt x="630" y="60"/>
                  </a:lnTo>
                  <a:lnTo>
                    <a:pt x="639" y="58"/>
                  </a:lnTo>
                  <a:lnTo>
                    <a:pt x="643" y="46"/>
                  </a:lnTo>
                  <a:lnTo>
                    <a:pt x="648" y="44"/>
                  </a:lnTo>
                  <a:lnTo>
                    <a:pt x="653" y="44"/>
                  </a:lnTo>
                  <a:lnTo>
                    <a:pt x="658" y="44"/>
                  </a:lnTo>
                  <a:lnTo>
                    <a:pt x="662" y="46"/>
                  </a:lnTo>
                  <a:lnTo>
                    <a:pt x="665" y="46"/>
                  </a:lnTo>
                  <a:lnTo>
                    <a:pt x="672" y="35"/>
                  </a:lnTo>
                  <a:lnTo>
                    <a:pt x="683" y="33"/>
                  </a:lnTo>
                  <a:lnTo>
                    <a:pt x="690" y="37"/>
                  </a:lnTo>
                  <a:lnTo>
                    <a:pt x="697" y="40"/>
                  </a:lnTo>
                  <a:lnTo>
                    <a:pt x="704" y="42"/>
                  </a:lnTo>
                  <a:lnTo>
                    <a:pt x="713" y="39"/>
                  </a:lnTo>
                  <a:lnTo>
                    <a:pt x="725" y="32"/>
                  </a:lnTo>
                  <a:lnTo>
                    <a:pt x="737" y="26"/>
                  </a:lnTo>
                  <a:close/>
                  <a:moveTo>
                    <a:pt x="1259" y="0"/>
                  </a:moveTo>
                  <a:lnTo>
                    <a:pt x="1283" y="0"/>
                  </a:lnTo>
                  <a:lnTo>
                    <a:pt x="1308" y="4"/>
                  </a:lnTo>
                  <a:lnTo>
                    <a:pt x="1330" y="7"/>
                  </a:lnTo>
                  <a:lnTo>
                    <a:pt x="1350" y="12"/>
                  </a:lnTo>
                  <a:lnTo>
                    <a:pt x="1379" y="7"/>
                  </a:lnTo>
                  <a:lnTo>
                    <a:pt x="1383" y="11"/>
                  </a:lnTo>
                  <a:lnTo>
                    <a:pt x="1386" y="12"/>
                  </a:lnTo>
                  <a:lnTo>
                    <a:pt x="1390" y="18"/>
                  </a:lnTo>
                  <a:lnTo>
                    <a:pt x="1392" y="21"/>
                  </a:lnTo>
                  <a:lnTo>
                    <a:pt x="1395" y="23"/>
                  </a:lnTo>
                  <a:lnTo>
                    <a:pt x="1412" y="30"/>
                  </a:lnTo>
                  <a:lnTo>
                    <a:pt x="1432" y="35"/>
                  </a:lnTo>
                  <a:lnTo>
                    <a:pt x="1449" y="39"/>
                  </a:lnTo>
                  <a:lnTo>
                    <a:pt x="1449" y="46"/>
                  </a:lnTo>
                  <a:lnTo>
                    <a:pt x="1421" y="46"/>
                  </a:lnTo>
                  <a:lnTo>
                    <a:pt x="1409" y="40"/>
                  </a:lnTo>
                  <a:lnTo>
                    <a:pt x="1395" y="40"/>
                  </a:lnTo>
                  <a:lnTo>
                    <a:pt x="1379" y="42"/>
                  </a:lnTo>
                  <a:lnTo>
                    <a:pt x="1364" y="46"/>
                  </a:lnTo>
                  <a:lnTo>
                    <a:pt x="1364" y="54"/>
                  </a:lnTo>
                  <a:lnTo>
                    <a:pt x="1383" y="54"/>
                  </a:lnTo>
                  <a:lnTo>
                    <a:pt x="1397" y="51"/>
                  </a:lnTo>
                  <a:lnTo>
                    <a:pt x="1414" y="49"/>
                  </a:lnTo>
                  <a:lnTo>
                    <a:pt x="1435" y="49"/>
                  </a:lnTo>
                  <a:lnTo>
                    <a:pt x="1456" y="49"/>
                  </a:lnTo>
                  <a:lnTo>
                    <a:pt x="1472" y="49"/>
                  </a:lnTo>
                  <a:lnTo>
                    <a:pt x="1486" y="63"/>
                  </a:lnTo>
                  <a:lnTo>
                    <a:pt x="1503" y="73"/>
                  </a:lnTo>
                  <a:lnTo>
                    <a:pt x="1498" y="84"/>
                  </a:lnTo>
                  <a:lnTo>
                    <a:pt x="1488" y="91"/>
                  </a:lnTo>
                  <a:lnTo>
                    <a:pt x="1479" y="96"/>
                  </a:lnTo>
                  <a:lnTo>
                    <a:pt x="1467" y="100"/>
                  </a:lnTo>
                  <a:lnTo>
                    <a:pt x="1449" y="100"/>
                  </a:lnTo>
                  <a:lnTo>
                    <a:pt x="1433" y="105"/>
                  </a:lnTo>
                  <a:lnTo>
                    <a:pt x="1416" y="105"/>
                  </a:lnTo>
                  <a:lnTo>
                    <a:pt x="1397" y="103"/>
                  </a:lnTo>
                  <a:lnTo>
                    <a:pt x="1379" y="101"/>
                  </a:lnTo>
                  <a:lnTo>
                    <a:pt x="1362" y="101"/>
                  </a:lnTo>
                  <a:lnTo>
                    <a:pt x="1348" y="105"/>
                  </a:lnTo>
                  <a:lnTo>
                    <a:pt x="1337" y="115"/>
                  </a:lnTo>
                  <a:lnTo>
                    <a:pt x="1379" y="115"/>
                  </a:lnTo>
                  <a:lnTo>
                    <a:pt x="1392" y="112"/>
                  </a:lnTo>
                  <a:lnTo>
                    <a:pt x="1407" y="110"/>
                  </a:lnTo>
                  <a:lnTo>
                    <a:pt x="1425" y="112"/>
                  </a:lnTo>
                  <a:lnTo>
                    <a:pt x="1437" y="115"/>
                  </a:lnTo>
                  <a:lnTo>
                    <a:pt x="1440" y="128"/>
                  </a:lnTo>
                  <a:lnTo>
                    <a:pt x="1446" y="126"/>
                  </a:lnTo>
                  <a:lnTo>
                    <a:pt x="1454" y="121"/>
                  </a:lnTo>
                  <a:lnTo>
                    <a:pt x="1465" y="117"/>
                  </a:lnTo>
                  <a:lnTo>
                    <a:pt x="1475" y="115"/>
                  </a:lnTo>
                  <a:lnTo>
                    <a:pt x="1477" y="121"/>
                  </a:lnTo>
                  <a:lnTo>
                    <a:pt x="1479" y="124"/>
                  </a:lnTo>
                  <a:lnTo>
                    <a:pt x="1481" y="126"/>
                  </a:lnTo>
                  <a:lnTo>
                    <a:pt x="1484" y="128"/>
                  </a:lnTo>
                  <a:lnTo>
                    <a:pt x="1488" y="131"/>
                  </a:lnTo>
                  <a:lnTo>
                    <a:pt x="1472" y="161"/>
                  </a:lnTo>
                  <a:lnTo>
                    <a:pt x="1479" y="161"/>
                  </a:lnTo>
                  <a:lnTo>
                    <a:pt x="1491" y="154"/>
                  </a:lnTo>
                  <a:lnTo>
                    <a:pt x="1507" y="145"/>
                  </a:lnTo>
                  <a:lnTo>
                    <a:pt x="1526" y="138"/>
                  </a:lnTo>
                  <a:lnTo>
                    <a:pt x="1547" y="131"/>
                  </a:lnTo>
                  <a:lnTo>
                    <a:pt x="1570" y="126"/>
                  </a:lnTo>
                  <a:lnTo>
                    <a:pt x="1590" y="126"/>
                  </a:lnTo>
                  <a:lnTo>
                    <a:pt x="1610" y="128"/>
                  </a:lnTo>
                  <a:lnTo>
                    <a:pt x="1624" y="136"/>
                  </a:lnTo>
                  <a:lnTo>
                    <a:pt x="1632" y="150"/>
                  </a:lnTo>
                  <a:lnTo>
                    <a:pt x="1638" y="150"/>
                  </a:lnTo>
                  <a:lnTo>
                    <a:pt x="1638" y="152"/>
                  </a:lnTo>
                  <a:lnTo>
                    <a:pt x="1638" y="152"/>
                  </a:lnTo>
                  <a:lnTo>
                    <a:pt x="1636" y="154"/>
                  </a:lnTo>
                  <a:lnTo>
                    <a:pt x="1634" y="154"/>
                  </a:lnTo>
                  <a:lnTo>
                    <a:pt x="1634" y="154"/>
                  </a:lnTo>
                  <a:lnTo>
                    <a:pt x="1632" y="154"/>
                  </a:lnTo>
                  <a:lnTo>
                    <a:pt x="1629" y="157"/>
                  </a:lnTo>
                  <a:lnTo>
                    <a:pt x="1624" y="159"/>
                  </a:lnTo>
                  <a:lnTo>
                    <a:pt x="1618" y="161"/>
                  </a:lnTo>
                  <a:lnTo>
                    <a:pt x="1611" y="163"/>
                  </a:lnTo>
                  <a:lnTo>
                    <a:pt x="1606" y="164"/>
                  </a:lnTo>
                  <a:lnTo>
                    <a:pt x="1594" y="183"/>
                  </a:lnTo>
                  <a:lnTo>
                    <a:pt x="1571" y="197"/>
                  </a:lnTo>
                  <a:lnTo>
                    <a:pt x="1545" y="206"/>
                  </a:lnTo>
                  <a:lnTo>
                    <a:pt x="1514" y="211"/>
                  </a:lnTo>
                  <a:lnTo>
                    <a:pt x="1514" y="217"/>
                  </a:lnTo>
                  <a:lnTo>
                    <a:pt x="1514" y="220"/>
                  </a:lnTo>
                  <a:lnTo>
                    <a:pt x="1514" y="222"/>
                  </a:lnTo>
                  <a:lnTo>
                    <a:pt x="1512" y="224"/>
                  </a:lnTo>
                  <a:lnTo>
                    <a:pt x="1514" y="225"/>
                  </a:lnTo>
                  <a:lnTo>
                    <a:pt x="1514" y="227"/>
                  </a:lnTo>
                  <a:lnTo>
                    <a:pt x="1517" y="231"/>
                  </a:lnTo>
                  <a:lnTo>
                    <a:pt x="1522" y="234"/>
                  </a:lnTo>
                  <a:lnTo>
                    <a:pt x="1526" y="236"/>
                  </a:lnTo>
                  <a:lnTo>
                    <a:pt x="1529" y="239"/>
                  </a:lnTo>
                  <a:lnTo>
                    <a:pt x="1533" y="241"/>
                  </a:lnTo>
                  <a:lnTo>
                    <a:pt x="1536" y="246"/>
                  </a:lnTo>
                  <a:lnTo>
                    <a:pt x="1533" y="253"/>
                  </a:lnTo>
                  <a:lnTo>
                    <a:pt x="1529" y="269"/>
                  </a:lnTo>
                  <a:lnTo>
                    <a:pt x="1526" y="288"/>
                  </a:lnTo>
                  <a:lnTo>
                    <a:pt x="1522" y="307"/>
                  </a:lnTo>
                  <a:lnTo>
                    <a:pt x="1522" y="323"/>
                  </a:lnTo>
                  <a:lnTo>
                    <a:pt x="1526" y="321"/>
                  </a:lnTo>
                  <a:lnTo>
                    <a:pt x="1529" y="321"/>
                  </a:lnTo>
                  <a:lnTo>
                    <a:pt x="1531" y="321"/>
                  </a:lnTo>
                  <a:lnTo>
                    <a:pt x="1535" y="321"/>
                  </a:lnTo>
                  <a:lnTo>
                    <a:pt x="1536" y="321"/>
                  </a:lnTo>
                  <a:lnTo>
                    <a:pt x="1542" y="323"/>
                  </a:lnTo>
                  <a:lnTo>
                    <a:pt x="1540" y="328"/>
                  </a:lnTo>
                  <a:lnTo>
                    <a:pt x="1540" y="330"/>
                  </a:lnTo>
                  <a:lnTo>
                    <a:pt x="1540" y="334"/>
                  </a:lnTo>
                  <a:lnTo>
                    <a:pt x="1540" y="335"/>
                  </a:lnTo>
                  <a:lnTo>
                    <a:pt x="1540" y="339"/>
                  </a:lnTo>
                  <a:lnTo>
                    <a:pt x="1542" y="346"/>
                  </a:lnTo>
                  <a:lnTo>
                    <a:pt x="1536" y="346"/>
                  </a:lnTo>
                  <a:lnTo>
                    <a:pt x="1536" y="349"/>
                  </a:lnTo>
                  <a:lnTo>
                    <a:pt x="1533" y="348"/>
                  </a:lnTo>
                  <a:lnTo>
                    <a:pt x="1529" y="344"/>
                  </a:lnTo>
                  <a:lnTo>
                    <a:pt x="1528" y="342"/>
                  </a:lnTo>
                  <a:lnTo>
                    <a:pt x="1524" y="341"/>
                  </a:lnTo>
                  <a:lnTo>
                    <a:pt x="1521" y="339"/>
                  </a:lnTo>
                  <a:lnTo>
                    <a:pt x="1514" y="339"/>
                  </a:lnTo>
                  <a:lnTo>
                    <a:pt x="1510" y="341"/>
                  </a:lnTo>
                  <a:lnTo>
                    <a:pt x="1507" y="342"/>
                  </a:lnTo>
                  <a:lnTo>
                    <a:pt x="1503" y="344"/>
                  </a:lnTo>
                  <a:lnTo>
                    <a:pt x="1501" y="346"/>
                  </a:lnTo>
                  <a:lnTo>
                    <a:pt x="1498" y="348"/>
                  </a:lnTo>
                  <a:lnTo>
                    <a:pt x="1496" y="351"/>
                  </a:lnTo>
                  <a:lnTo>
                    <a:pt x="1494" y="358"/>
                  </a:lnTo>
                  <a:lnTo>
                    <a:pt x="1517" y="365"/>
                  </a:lnTo>
                  <a:lnTo>
                    <a:pt x="1522" y="396"/>
                  </a:lnTo>
                  <a:lnTo>
                    <a:pt x="1517" y="396"/>
                  </a:lnTo>
                  <a:lnTo>
                    <a:pt x="1514" y="396"/>
                  </a:lnTo>
                  <a:lnTo>
                    <a:pt x="1510" y="398"/>
                  </a:lnTo>
                  <a:lnTo>
                    <a:pt x="1507" y="400"/>
                  </a:lnTo>
                  <a:lnTo>
                    <a:pt x="1507" y="407"/>
                  </a:lnTo>
                  <a:lnTo>
                    <a:pt x="1515" y="412"/>
                  </a:lnTo>
                  <a:lnTo>
                    <a:pt x="1521" y="419"/>
                  </a:lnTo>
                  <a:lnTo>
                    <a:pt x="1524" y="428"/>
                  </a:lnTo>
                  <a:lnTo>
                    <a:pt x="1526" y="442"/>
                  </a:lnTo>
                  <a:lnTo>
                    <a:pt x="1517" y="442"/>
                  </a:lnTo>
                  <a:lnTo>
                    <a:pt x="1515" y="442"/>
                  </a:lnTo>
                  <a:lnTo>
                    <a:pt x="1510" y="440"/>
                  </a:lnTo>
                  <a:lnTo>
                    <a:pt x="1507" y="442"/>
                  </a:lnTo>
                  <a:lnTo>
                    <a:pt x="1501" y="442"/>
                  </a:lnTo>
                  <a:lnTo>
                    <a:pt x="1498" y="445"/>
                  </a:lnTo>
                  <a:lnTo>
                    <a:pt x="1494" y="449"/>
                  </a:lnTo>
                  <a:lnTo>
                    <a:pt x="1500" y="452"/>
                  </a:lnTo>
                  <a:lnTo>
                    <a:pt x="1503" y="454"/>
                  </a:lnTo>
                  <a:lnTo>
                    <a:pt x="1505" y="456"/>
                  </a:lnTo>
                  <a:lnTo>
                    <a:pt x="1507" y="457"/>
                  </a:lnTo>
                  <a:lnTo>
                    <a:pt x="1508" y="463"/>
                  </a:lnTo>
                  <a:lnTo>
                    <a:pt x="1510" y="468"/>
                  </a:lnTo>
                  <a:lnTo>
                    <a:pt x="1508" y="470"/>
                  </a:lnTo>
                  <a:lnTo>
                    <a:pt x="1508" y="471"/>
                  </a:lnTo>
                  <a:lnTo>
                    <a:pt x="1508" y="471"/>
                  </a:lnTo>
                  <a:lnTo>
                    <a:pt x="1507" y="473"/>
                  </a:lnTo>
                  <a:lnTo>
                    <a:pt x="1507" y="477"/>
                  </a:lnTo>
                  <a:lnTo>
                    <a:pt x="1493" y="477"/>
                  </a:lnTo>
                  <a:lnTo>
                    <a:pt x="1479" y="480"/>
                  </a:lnTo>
                  <a:lnTo>
                    <a:pt x="1468" y="484"/>
                  </a:lnTo>
                  <a:lnTo>
                    <a:pt x="1472" y="484"/>
                  </a:lnTo>
                  <a:lnTo>
                    <a:pt x="1477" y="487"/>
                  </a:lnTo>
                  <a:lnTo>
                    <a:pt x="1481" y="489"/>
                  </a:lnTo>
                  <a:lnTo>
                    <a:pt x="1484" y="489"/>
                  </a:lnTo>
                  <a:lnTo>
                    <a:pt x="1488" y="491"/>
                  </a:lnTo>
                  <a:lnTo>
                    <a:pt x="1491" y="494"/>
                  </a:lnTo>
                  <a:lnTo>
                    <a:pt x="1494" y="499"/>
                  </a:lnTo>
                  <a:lnTo>
                    <a:pt x="1488" y="508"/>
                  </a:lnTo>
                  <a:lnTo>
                    <a:pt x="1484" y="519"/>
                  </a:lnTo>
                  <a:lnTo>
                    <a:pt x="1479" y="531"/>
                  </a:lnTo>
                  <a:lnTo>
                    <a:pt x="1477" y="526"/>
                  </a:lnTo>
                  <a:lnTo>
                    <a:pt x="1474" y="522"/>
                  </a:lnTo>
                  <a:lnTo>
                    <a:pt x="1472" y="520"/>
                  </a:lnTo>
                  <a:lnTo>
                    <a:pt x="1468" y="520"/>
                  </a:lnTo>
                  <a:lnTo>
                    <a:pt x="1463" y="519"/>
                  </a:lnTo>
                  <a:lnTo>
                    <a:pt x="1456" y="519"/>
                  </a:lnTo>
                  <a:lnTo>
                    <a:pt x="1456" y="522"/>
                  </a:lnTo>
                  <a:lnTo>
                    <a:pt x="1460" y="522"/>
                  </a:lnTo>
                  <a:lnTo>
                    <a:pt x="1472" y="534"/>
                  </a:lnTo>
                  <a:lnTo>
                    <a:pt x="1482" y="548"/>
                  </a:lnTo>
                  <a:lnTo>
                    <a:pt x="1488" y="566"/>
                  </a:lnTo>
                  <a:lnTo>
                    <a:pt x="1491" y="587"/>
                  </a:lnTo>
                  <a:lnTo>
                    <a:pt x="1488" y="587"/>
                  </a:lnTo>
                  <a:lnTo>
                    <a:pt x="1488" y="592"/>
                  </a:lnTo>
                  <a:lnTo>
                    <a:pt x="1460" y="595"/>
                  </a:lnTo>
                  <a:lnTo>
                    <a:pt x="1460" y="576"/>
                  </a:lnTo>
                  <a:lnTo>
                    <a:pt x="1456" y="573"/>
                  </a:lnTo>
                  <a:lnTo>
                    <a:pt x="1453" y="571"/>
                  </a:lnTo>
                  <a:lnTo>
                    <a:pt x="1451" y="569"/>
                  </a:lnTo>
                  <a:lnTo>
                    <a:pt x="1446" y="566"/>
                  </a:lnTo>
                  <a:lnTo>
                    <a:pt x="1440" y="564"/>
                  </a:lnTo>
                  <a:lnTo>
                    <a:pt x="1432" y="569"/>
                  </a:lnTo>
                  <a:lnTo>
                    <a:pt x="1421" y="573"/>
                  </a:lnTo>
                  <a:lnTo>
                    <a:pt x="1409" y="574"/>
                  </a:lnTo>
                  <a:lnTo>
                    <a:pt x="1398" y="578"/>
                  </a:lnTo>
                  <a:lnTo>
                    <a:pt x="1392" y="583"/>
                  </a:lnTo>
                  <a:lnTo>
                    <a:pt x="1398" y="583"/>
                  </a:lnTo>
                  <a:lnTo>
                    <a:pt x="1407" y="583"/>
                  </a:lnTo>
                  <a:lnTo>
                    <a:pt x="1421" y="581"/>
                  </a:lnTo>
                  <a:lnTo>
                    <a:pt x="1437" y="580"/>
                  </a:lnTo>
                  <a:lnTo>
                    <a:pt x="1437" y="587"/>
                  </a:lnTo>
                  <a:lnTo>
                    <a:pt x="1402" y="599"/>
                  </a:lnTo>
                  <a:lnTo>
                    <a:pt x="1402" y="602"/>
                  </a:lnTo>
                  <a:lnTo>
                    <a:pt x="1411" y="602"/>
                  </a:lnTo>
                  <a:lnTo>
                    <a:pt x="1416" y="601"/>
                  </a:lnTo>
                  <a:lnTo>
                    <a:pt x="1423" y="599"/>
                  </a:lnTo>
                  <a:lnTo>
                    <a:pt x="1430" y="597"/>
                  </a:lnTo>
                  <a:lnTo>
                    <a:pt x="1437" y="595"/>
                  </a:lnTo>
                  <a:lnTo>
                    <a:pt x="1439" y="604"/>
                  </a:lnTo>
                  <a:lnTo>
                    <a:pt x="1446" y="608"/>
                  </a:lnTo>
                  <a:lnTo>
                    <a:pt x="1453" y="609"/>
                  </a:lnTo>
                  <a:lnTo>
                    <a:pt x="1465" y="608"/>
                  </a:lnTo>
                  <a:lnTo>
                    <a:pt x="1479" y="608"/>
                  </a:lnTo>
                  <a:lnTo>
                    <a:pt x="1479" y="611"/>
                  </a:lnTo>
                  <a:lnTo>
                    <a:pt x="1475" y="611"/>
                  </a:lnTo>
                  <a:lnTo>
                    <a:pt x="1456" y="629"/>
                  </a:lnTo>
                  <a:lnTo>
                    <a:pt x="1435" y="646"/>
                  </a:lnTo>
                  <a:lnTo>
                    <a:pt x="1414" y="660"/>
                  </a:lnTo>
                  <a:lnTo>
                    <a:pt x="1390" y="672"/>
                  </a:lnTo>
                  <a:lnTo>
                    <a:pt x="1364" y="677"/>
                  </a:lnTo>
                  <a:lnTo>
                    <a:pt x="1334" y="676"/>
                  </a:lnTo>
                  <a:lnTo>
                    <a:pt x="1334" y="681"/>
                  </a:lnTo>
                  <a:lnTo>
                    <a:pt x="1334" y="686"/>
                  </a:lnTo>
                  <a:lnTo>
                    <a:pt x="1332" y="690"/>
                  </a:lnTo>
                  <a:lnTo>
                    <a:pt x="1330" y="691"/>
                  </a:lnTo>
                  <a:lnTo>
                    <a:pt x="1329" y="691"/>
                  </a:lnTo>
                  <a:lnTo>
                    <a:pt x="1327" y="693"/>
                  </a:lnTo>
                  <a:lnTo>
                    <a:pt x="1323" y="695"/>
                  </a:lnTo>
                  <a:lnTo>
                    <a:pt x="1320" y="697"/>
                  </a:lnTo>
                  <a:lnTo>
                    <a:pt x="1318" y="698"/>
                  </a:lnTo>
                  <a:lnTo>
                    <a:pt x="1315" y="702"/>
                  </a:lnTo>
                  <a:lnTo>
                    <a:pt x="1311" y="712"/>
                  </a:lnTo>
                  <a:lnTo>
                    <a:pt x="1309" y="725"/>
                  </a:lnTo>
                  <a:lnTo>
                    <a:pt x="1306" y="733"/>
                  </a:lnTo>
                  <a:lnTo>
                    <a:pt x="1297" y="742"/>
                  </a:lnTo>
                  <a:lnTo>
                    <a:pt x="1282" y="752"/>
                  </a:lnTo>
                  <a:lnTo>
                    <a:pt x="1262" y="761"/>
                  </a:lnTo>
                  <a:lnTo>
                    <a:pt x="1245" y="768"/>
                  </a:lnTo>
                  <a:lnTo>
                    <a:pt x="1229" y="772"/>
                  </a:lnTo>
                  <a:lnTo>
                    <a:pt x="1229" y="768"/>
                  </a:lnTo>
                  <a:lnTo>
                    <a:pt x="1229" y="765"/>
                  </a:lnTo>
                  <a:lnTo>
                    <a:pt x="1227" y="765"/>
                  </a:lnTo>
                  <a:lnTo>
                    <a:pt x="1227" y="763"/>
                  </a:lnTo>
                  <a:lnTo>
                    <a:pt x="1226" y="761"/>
                  </a:lnTo>
                  <a:lnTo>
                    <a:pt x="1224" y="775"/>
                  </a:lnTo>
                  <a:lnTo>
                    <a:pt x="1219" y="787"/>
                  </a:lnTo>
                  <a:lnTo>
                    <a:pt x="1215" y="798"/>
                  </a:lnTo>
                  <a:lnTo>
                    <a:pt x="1210" y="808"/>
                  </a:lnTo>
                  <a:lnTo>
                    <a:pt x="1206" y="822"/>
                  </a:lnTo>
                  <a:lnTo>
                    <a:pt x="1210" y="824"/>
                  </a:lnTo>
                  <a:lnTo>
                    <a:pt x="1210" y="826"/>
                  </a:lnTo>
                  <a:lnTo>
                    <a:pt x="1212" y="826"/>
                  </a:lnTo>
                  <a:lnTo>
                    <a:pt x="1212" y="826"/>
                  </a:lnTo>
                  <a:lnTo>
                    <a:pt x="1212" y="828"/>
                  </a:lnTo>
                  <a:lnTo>
                    <a:pt x="1210" y="829"/>
                  </a:lnTo>
                  <a:lnTo>
                    <a:pt x="1206" y="833"/>
                  </a:lnTo>
                  <a:lnTo>
                    <a:pt x="1203" y="835"/>
                  </a:lnTo>
                  <a:lnTo>
                    <a:pt x="1200" y="838"/>
                  </a:lnTo>
                  <a:lnTo>
                    <a:pt x="1196" y="840"/>
                  </a:lnTo>
                  <a:lnTo>
                    <a:pt x="1194" y="843"/>
                  </a:lnTo>
                  <a:lnTo>
                    <a:pt x="1191" y="848"/>
                  </a:lnTo>
                  <a:lnTo>
                    <a:pt x="1184" y="868"/>
                  </a:lnTo>
                  <a:lnTo>
                    <a:pt x="1179" y="889"/>
                  </a:lnTo>
                  <a:lnTo>
                    <a:pt x="1177" y="913"/>
                  </a:lnTo>
                  <a:lnTo>
                    <a:pt x="1173" y="936"/>
                  </a:lnTo>
                  <a:lnTo>
                    <a:pt x="1168" y="957"/>
                  </a:lnTo>
                  <a:lnTo>
                    <a:pt x="1165" y="955"/>
                  </a:lnTo>
                  <a:lnTo>
                    <a:pt x="1165" y="955"/>
                  </a:lnTo>
                  <a:lnTo>
                    <a:pt x="1163" y="955"/>
                  </a:lnTo>
                  <a:lnTo>
                    <a:pt x="1163" y="953"/>
                  </a:lnTo>
                  <a:lnTo>
                    <a:pt x="1161" y="953"/>
                  </a:lnTo>
                  <a:lnTo>
                    <a:pt x="1156" y="950"/>
                  </a:lnTo>
                  <a:lnTo>
                    <a:pt x="1147" y="943"/>
                  </a:lnTo>
                  <a:lnTo>
                    <a:pt x="1133" y="934"/>
                  </a:lnTo>
                  <a:lnTo>
                    <a:pt x="1117" y="925"/>
                  </a:lnTo>
                  <a:lnTo>
                    <a:pt x="1102" y="915"/>
                  </a:lnTo>
                  <a:lnTo>
                    <a:pt x="1090" y="906"/>
                  </a:lnTo>
                  <a:lnTo>
                    <a:pt x="1079" y="901"/>
                  </a:lnTo>
                  <a:lnTo>
                    <a:pt x="1076" y="899"/>
                  </a:lnTo>
                  <a:lnTo>
                    <a:pt x="1072" y="861"/>
                  </a:lnTo>
                  <a:lnTo>
                    <a:pt x="1070" y="857"/>
                  </a:lnTo>
                  <a:lnTo>
                    <a:pt x="1065" y="854"/>
                  </a:lnTo>
                  <a:lnTo>
                    <a:pt x="1062" y="852"/>
                  </a:lnTo>
                  <a:lnTo>
                    <a:pt x="1056" y="848"/>
                  </a:lnTo>
                  <a:lnTo>
                    <a:pt x="1053" y="845"/>
                  </a:lnTo>
                  <a:lnTo>
                    <a:pt x="1056" y="843"/>
                  </a:lnTo>
                  <a:lnTo>
                    <a:pt x="1056" y="841"/>
                  </a:lnTo>
                  <a:lnTo>
                    <a:pt x="1058" y="840"/>
                  </a:lnTo>
                  <a:lnTo>
                    <a:pt x="1058" y="840"/>
                  </a:lnTo>
                  <a:lnTo>
                    <a:pt x="1060" y="836"/>
                  </a:lnTo>
                  <a:lnTo>
                    <a:pt x="1062" y="833"/>
                  </a:lnTo>
                  <a:lnTo>
                    <a:pt x="1053" y="833"/>
                  </a:lnTo>
                  <a:lnTo>
                    <a:pt x="1048" y="833"/>
                  </a:lnTo>
                  <a:lnTo>
                    <a:pt x="1044" y="833"/>
                  </a:lnTo>
                  <a:lnTo>
                    <a:pt x="1042" y="831"/>
                  </a:lnTo>
                  <a:lnTo>
                    <a:pt x="1041" y="828"/>
                  </a:lnTo>
                  <a:lnTo>
                    <a:pt x="1037" y="822"/>
                  </a:lnTo>
                  <a:lnTo>
                    <a:pt x="1035" y="819"/>
                  </a:lnTo>
                  <a:lnTo>
                    <a:pt x="1035" y="815"/>
                  </a:lnTo>
                  <a:lnTo>
                    <a:pt x="1035" y="814"/>
                  </a:lnTo>
                  <a:lnTo>
                    <a:pt x="1035" y="810"/>
                  </a:lnTo>
                  <a:lnTo>
                    <a:pt x="1037" y="807"/>
                  </a:lnTo>
                  <a:lnTo>
                    <a:pt x="1037" y="803"/>
                  </a:lnTo>
                  <a:lnTo>
                    <a:pt x="1027" y="803"/>
                  </a:lnTo>
                  <a:lnTo>
                    <a:pt x="1027" y="798"/>
                  </a:lnTo>
                  <a:lnTo>
                    <a:pt x="1028" y="793"/>
                  </a:lnTo>
                  <a:lnTo>
                    <a:pt x="1030" y="791"/>
                  </a:lnTo>
                  <a:lnTo>
                    <a:pt x="1030" y="787"/>
                  </a:lnTo>
                  <a:lnTo>
                    <a:pt x="1032" y="784"/>
                  </a:lnTo>
                  <a:lnTo>
                    <a:pt x="1034" y="779"/>
                  </a:lnTo>
                  <a:lnTo>
                    <a:pt x="1028" y="779"/>
                  </a:lnTo>
                  <a:lnTo>
                    <a:pt x="1023" y="779"/>
                  </a:lnTo>
                  <a:lnTo>
                    <a:pt x="1020" y="777"/>
                  </a:lnTo>
                  <a:lnTo>
                    <a:pt x="1014" y="775"/>
                  </a:lnTo>
                  <a:lnTo>
                    <a:pt x="1013" y="749"/>
                  </a:lnTo>
                  <a:lnTo>
                    <a:pt x="1011" y="725"/>
                  </a:lnTo>
                  <a:lnTo>
                    <a:pt x="1011" y="702"/>
                  </a:lnTo>
                  <a:lnTo>
                    <a:pt x="1018" y="679"/>
                  </a:lnTo>
                  <a:lnTo>
                    <a:pt x="1025" y="669"/>
                  </a:lnTo>
                  <a:lnTo>
                    <a:pt x="1034" y="662"/>
                  </a:lnTo>
                  <a:lnTo>
                    <a:pt x="1041" y="656"/>
                  </a:lnTo>
                  <a:lnTo>
                    <a:pt x="1046" y="648"/>
                  </a:lnTo>
                  <a:lnTo>
                    <a:pt x="1051" y="637"/>
                  </a:lnTo>
                  <a:lnTo>
                    <a:pt x="1053" y="618"/>
                  </a:lnTo>
                  <a:lnTo>
                    <a:pt x="1049" y="618"/>
                  </a:lnTo>
                  <a:lnTo>
                    <a:pt x="1046" y="622"/>
                  </a:lnTo>
                  <a:lnTo>
                    <a:pt x="1042" y="623"/>
                  </a:lnTo>
                  <a:lnTo>
                    <a:pt x="1041" y="623"/>
                  </a:lnTo>
                  <a:lnTo>
                    <a:pt x="1037" y="623"/>
                  </a:lnTo>
                  <a:lnTo>
                    <a:pt x="1034" y="622"/>
                  </a:lnTo>
                  <a:lnTo>
                    <a:pt x="1020" y="618"/>
                  </a:lnTo>
                  <a:lnTo>
                    <a:pt x="1009" y="611"/>
                  </a:lnTo>
                  <a:lnTo>
                    <a:pt x="1002" y="601"/>
                  </a:lnTo>
                  <a:lnTo>
                    <a:pt x="999" y="583"/>
                  </a:lnTo>
                  <a:lnTo>
                    <a:pt x="1004" y="583"/>
                  </a:lnTo>
                  <a:lnTo>
                    <a:pt x="1004" y="580"/>
                  </a:lnTo>
                  <a:lnTo>
                    <a:pt x="1013" y="585"/>
                  </a:lnTo>
                  <a:lnTo>
                    <a:pt x="1023" y="592"/>
                  </a:lnTo>
                  <a:lnTo>
                    <a:pt x="1032" y="595"/>
                  </a:lnTo>
                  <a:lnTo>
                    <a:pt x="1042" y="595"/>
                  </a:lnTo>
                  <a:lnTo>
                    <a:pt x="1042" y="594"/>
                  </a:lnTo>
                  <a:lnTo>
                    <a:pt x="1044" y="592"/>
                  </a:lnTo>
                  <a:lnTo>
                    <a:pt x="1044" y="592"/>
                  </a:lnTo>
                  <a:lnTo>
                    <a:pt x="1044" y="590"/>
                  </a:lnTo>
                  <a:lnTo>
                    <a:pt x="1046" y="587"/>
                  </a:lnTo>
                  <a:lnTo>
                    <a:pt x="1027" y="573"/>
                  </a:lnTo>
                  <a:lnTo>
                    <a:pt x="1011" y="553"/>
                  </a:lnTo>
                  <a:lnTo>
                    <a:pt x="1006" y="555"/>
                  </a:lnTo>
                  <a:lnTo>
                    <a:pt x="1002" y="557"/>
                  </a:lnTo>
                  <a:lnTo>
                    <a:pt x="997" y="559"/>
                  </a:lnTo>
                  <a:lnTo>
                    <a:pt x="992" y="560"/>
                  </a:lnTo>
                  <a:lnTo>
                    <a:pt x="988" y="557"/>
                  </a:lnTo>
                  <a:lnTo>
                    <a:pt x="987" y="555"/>
                  </a:lnTo>
                  <a:lnTo>
                    <a:pt x="985" y="552"/>
                  </a:lnTo>
                  <a:lnTo>
                    <a:pt x="983" y="550"/>
                  </a:lnTo>
                  <a:lnTo>
                    <a:pt x="980" y="545"/>
                  </a:lnTo>
                  <a:lnTo>
                    <a:pt x="990" y="534"/>
                  </a:lnTo>
                  <a:lnTo>
                    <a:pt x="992" y="519"/>
                  </a:lnTo>
                  <a:lnTo>
                    <a:pt x="990" y="499"/>
                  </a:lnTo>
                  <a:lnTo>
                    <a:pt x="985" y="478"/>
                  </a:lnTo>
                  <a:lnTo>
                    <a:pt x="976" y="456"/>
                  </a:lnTo>
                  <a:lnTo>
                    <a:pt x="966" y="435"/>
                  </a:lnTo>
                  <a:lnTo>
                    <a:pt x="953" y="416"/>
                  </a:lnTo>
                  <a:lnTo>
                    <a:pt x="943" y="398"/>
                  </a:lnTo>
                  <a:lnTo>
                    <a:pt x="934" y="384"/>
                  </a:lnTo>
                  <a:lnTo>
                    <a:pt x="913" y="370"/>
                  </a:lnTo>
                  <a:lnTo>
                    <a:pt x="889" y="365"/>
                  </a:lnTo>
                  <a:lnTo>
                    <a:pt x="864" y="365"/>
                  </a:lnTo>
                  <a:lnTo>
                    <a:pt x="836" y="365"/>
                  </a:lnTo>
                  <a:lnTo>
                    <a:pt x="809" y="367"/>
                  </a:lnTo>
                  <a:lnTo>
                    <a:pt x="781" y="365"/>
                  </a:lnTo>
                  <a:lnTo>
                    <a:pt x="781" y="360"/>
                  </a:lnTo>
                  <a:lnTo>
                    <a:pt x="781" y="356"/>
                  </a:lnTo>
                  <a:lnTo>
                    <a:pt x="782" y="355"/>
                  </a:lnTo>
                  <a:lnTo>
                    <a:pt x="782" y="353"/>
                  </a:lnTo>
                  <a:lnTo>
                    <a:pt x="782" y="351"/>
                  </a:lnTo>
                  <a:lnTo>
                    <a:pt x="781" y="349"/>
                  </a:lnTo>
                  <a:lnTo>
                    <a:pt x="770" y="344"/>
                  </a:lnTo>
                  <a:lnTo>
                    <a:pt x="760" y="341"/>
                  </a:lnTo>
                  <a:lnTo>
                    <a:pt x="749" y="334"/>
                  </a:lnTo>
                  <a:lnTo>
                    <a:pt x="758" y="334"/>
                  </a:lnTo>
                  <a:lnTo>
                    <a:pt x="768" y="330"/>
                  </a:lnTo>
                  <a:lnTo>
                    <a:pt x="782" y="327"/>
                  </a:lnTo>
                  <a:lnTo>
                    <a:pt x="798" y="325"/>
                  </a:lnTo>
                  <a:lnTo>
                    <a:pt x="810" y="321"/>
                  </a:lnTo>
                  <a:lnTo>
                    <a:pt x="819" y="314"/>
                  </a:lnTo>
                  <a:lnTo>
                    <a:pt x="777" y="314"/>
                  </a:lnTo>
                  <a:lnTo>
                    <a:pt x="767" y="311"/>
                  </a:lnTo>
                  <a:lnTo>
                    <a:pt x="758" y="311"/>
                  </a:lnTo>
                  <a:lnTo>
                    <a:pt x="747" y="309"/>
                  </a:lnTo>
                  <a:lnTo>
                    <a:pt x="739" y="307"/>
                  </a:lnTo>
                  <a:lnTo>
                    <a:pt x="730" y="304"/>
                  </a:lnTo>
                  <a:lnTo>
                    <a:pt x="725" y="295"/>
                  </a:lnTo>
                  <a:lnTo>
                    <a:pt x="723" y="281"/>
                  </a:lnTo>
                  <a:lnTo>
                    <a:pt x="744" y="278"/>
                  </a:lnTo>
                  <a:lnTo>
                    <a:pt x="763" y="271"/>
                  </a:lnTo>
                  <a:lnTo>
                    <a:pt x="779" y="264"/>
                  </a:lnTo>
                  <a:lnTo>
                    <a:pt x="796" y="257"/>
                  </a:lnTo>
                  <a:lnTo>
                    <a:pt x="831" y="257"/>
                  </a:lnTo>
                  <a:lnTo>
                    <a:pt x="845" y="211"/>
                  </a:lnTo>
                  <a:lnTo>
                    <a:pt x="812" y="211"/>
                  </a:lnTo>
                  <a:lnTo>
                    <a:pt x="803" y="199"/>
                  </a:lnTo>
                  <a:lnTo>
                    <a:pt x="814" y="192"/>
                  </a:lnTo>
                  <a:lnTo>
                    <a:pt x="822" y="185"/>
                  </a:lnTo>
                  <a:lnTo>
                    <a:pt x="833" y="180"/>
                  </a:lnTo>
                  <a:lnTo>
                    <a:pt x="845" y="176"/>
                  </a:lnTo>
                  <a:lnTo>
                    <a:pt x="845" y="164"/>
                  </a:lnTo>
                  <a:lnTo>
                    <a:pt x="859" y="157"/>
                  </a:lnTo>
                  <a:lnTo>
                    <a:pt x="866" y="149"/>
                  </a:lnTo>
                  <a:lnTo>
                    <a:pt x="873" y="138"/>
                  </a:lnTo>
                  <a:lnTo>
                    <a:pt x="884" y="131"/>
                  </a:lnTo>
                  <a:lnTo>
                    <a:pt x="896" y="126"/>
                  </a:lnTo>
                  <a:lnTo>
                    <a:pt x="906" y="126"/>
                  </a:lnTo>
                  <a:lnTo>
                    <a:pt x="915" y="129"/>
                  </a:lnTo>
                  <a:lnTo>
                    <a:pt x="927" y="128"/>
                  </a:lnTo>
                  <a:lnTo>
                    <a:pt x="918" y="124"/>
                  </a:lnTo>
                  <a:lnTo>
                    <a:pt x="913" y="122"/>
                  </a:lnTo>
                  <a:lnTo>
                    <a:pt x="908" y="121"/>
                  </a:lnTo>
                  <a:lnTo>
                    <a:pt x="903" y="115"/>
                  </a:lnTo>
                  <a:lnTo>
                    <a:pt x="920" y="112"/>
                  </a:lnTo>
                  <a:lnTo>
                    <a:pt x="936" y="107"/>
                  </a:lnTo>
                  <a:lnTo>
                    <a:pt x="950" y="103"/>
                  </a:lnTo>
                  <a:lnTo>
                    <a:pt x="966" y="100"/>
                  </a:lnTo>
                  <a:lnTo>
                    <a:pt x="967" y="107"/>
                  </a:lnTo>
                  <a:lnTo>
                    <a:pt x="969" y="110"/>
                  </a:lnTo>
                  <a:lnTo>
                    <a:pt x="971" y="115"/>
                  </a:lnTo>
                  <a:lnTo>
                    <a:pt x="973" y="119"/>
                  </a:lnTo>
                  <a:lnTo>
                    <a:pt x="978" y="121"/>
                  </a:lnTo>
                  <a:lnTo>
                    <a:pt x="985" y="122"/>
                  </a:lnTo>
                  <a:lnTo>
                    <a:pt x="985" y="117"/>
                  </a:lnTo>
                  <a:lnTo>
                    <a:pt x="988" y="112"/>
                  </a:lnTo>
                  <a:lnTo>
                    <a:pt x="990" y="105"/>
                  </a:lnTo>
                  <a:lnTo>
                    <a:pt x="992" y="100"/>
                  </a:lnTo>
                  <a:lnTo>
                    <a:pt x="995" y="105"/>
                  </a:lnTo>
                  <a:lnTo>
                    <a:pt x="1001" y="110"/>
                  </a:lnTo>
                  <a:lnTo>
                    <a:pt x="1004" y="114"/>
                  </a:lnTo>
                  <a:lnTo>
                    <a:pt x="1011" y="117"/>
                  </a:lnTo>
                  <a:lnTo>
                    <a:pt x="1018" y="119"/>
                  </a:lnTo>
                  <a:lnTo>
                    <a:pt x="1014" y="96"/>
                  </a:lnTo>
                  <a:lnTo>
                    <a:pt x="1027" y="93"/>
                  </a:lnTo>
                  <a:lnTo>
                    <a:pt x="1037" y="89"/>
                  </a:lnTo>
                  <a:lnTo>
                    <a:pt x="1053" y="93"/>
                  </a:lnTo>
                  <a:lnTo>
                    <a:pt x="1070" y="100"/>
                  </a:lnTo>
                  <a:lnTo>
                    <a:pt x="1088" y="110"/>
                  </a:lnTo>
                  <a:lnTo>
                    <a:pt x="1107" y="119"/>
                  </a:lnTo>
                  <a:lnTo>
                    <a:pt x="1123" y="126"/>
                  </a:lnTo>
                  <a:lnTo>
                    <a:pt x="1138" y="131"/>
                  </a:lnTo>
                  <a:lnTo>
                    <a:pt x="1138" y="128"/>
                  </a:lnTo>
                  <a:lnTo>
                    <a:pt x="1128" y="119"/>
                  </a:lnTo>
                  <a:lnTo>
                    <a:pt x="1121" y="112"/>
                  </a:lnTo>
                  <a:lnTo>
                    <a:pt x="1117" y="103"/>
                  </a:lnTo>
                  <a:lnTo>
                    <a:pt x="1123" y="93"/>
                  </a:lnTo>
                  <a:lnTo>
                    <a:pt x="1119" y="89"/>
                  </a:lnTo>
                  <a:lnTo>
                    <a:pt x="1114" y="84"/>
                  </a:lnTo>
                  <a:lnTo>
                    <a:pt x="1109" y="80"/>
                  </a:lnTo>
                  <a:lnTo>
                    <a:pt x="1104" y="77"/>
                  </a:lnTo>
                  <a:lnTo>
                    <a:pt x="1100" y="73"/>
                  </a:lnTo>
                  <a:lnTo>
                    <a:pt x="1104" y="65"/>
                  </a:lnTo>
                  <a:lnTo>
                    <a:pt x="1114" y="68"/>
                  </a:lnTo>
                  <a:lnTo>
                    <a:pt x="1128" y="70"/>
                  </a:lnTo>
                  <a:lnTo>
                    <a:pt x="1140" y="68"/>
                  </a:lnTo>
                  <a:lnTo>
                    <a:pt x="1149" y="61"/>
                  </a:lnTo>
                  <a:lnTo>
                    <a:pt x="1107" y="61"/>
                  </a:lnTo>
                  <a:lnTo>
                    <a:pt x="1107" y="58"/>
                  </a:lnTo>
                  <a:lnTo>
                    <a:pt x="1104" y="58"/>
                  </a:lnTo>
                  <a:lnTo>
                    <a:pt x="1104" y="54"/>
                  </a:lnTo>
                  <a:lnTo>
                    <a:pt x="1109" y="51"/>
                  </a:lnTo>
                  <a:lnTo>
                    <a:pt x="1114" y="47"/>
                  </a:lnTo>
                  <a:lnTo>
                    <a:pt x="1119" y="44"/>
                  </a:lnTo>
                  <a:lnTo>
                    <a:pt x="1124" y="40"/>
                  </a:lnTo>
                  <a:lnTo>
                    <a:pt x="1130" y="39"/>
                  </a:lnTo>
                  <a:lnTo>
                    <a:pt x="1152" y="42"/>
                  </a:lnTo>
                  <a:lnTo>
                    <a:pt x="1158" y="26"/>
                  </a:lnTo>
                  <a:lnTo>
                    <a:pt x="1184" y="30"/>
                  </a:lnTo>
                  <a:lnTo>
                    <a:pt x="1186" y="30"/>
                  </a:lnTo>
                  <a:lnTo>
                    <a:pt x="1187" y="26"/>
                  </a:lnTo>
                  <a:lnTo>
                    <a:pt x="1189" y="25"/>
                  </a:lnTo>
                  <a:lnTo>
                    <a:pt x="1191" y="21"/>
                  </a:lnTo>
                  <a:lnTo>
                    <a:pt x="1196" y="19"/>
                  </a:lnTo>
                  <a:lnTo>
                    <a:pt x="1200" y="25"/>
                  </a:lnTo>
                  <a:lnTo>
                    <a:pt x="1205" y="30"/>
                  </a:lnTo>
                  <a:lnTo>
                    <a:pt x="1210" y="35"/>
                  </a:lnTo>
                  <a:lnTo>
                    <a:pt x="1210" y="26"/>
                  </a:lnTo>
                  <a:lnTo>
                    <a:pt x="1212" y="25"/>
                  </a:lnTo>
                  <a:lnTo>
                    <a:pt x="1212" y="23"/>
                  </a:lnTo>
                  <a:lnTo>
                    <a:pt x="1212" y="21"/>
                  </a:lnTo>
                  <a:lnTo>
                    <a:pt x="1212" y="19"/>
                  </a:lnTo>
                  <a:lnTo>
                    <a:pt x="1213" y="16"/>
                  </a:lnTo>
                  <a:lnTo>
                    <a:pt x="1215" y="14"/>
                  </a:lnTo>
                  <a:lnTo>
                    <a:pt x="1219" y="12"/>
                  </a:lnTo>
                  <a:lnTo>
                    <a:pt x="1236" y="4"/>
                  </a:lnTo>
                  <a:lnTo>
                    <a:pt x="1259" y="0"/>
                  </a:lnTo>
                  <a:close/>
                </a:path>
              </a:pathLst>
            </a:custGeom>
            <a:grpFill/>
            <a:ln w="3175" cap="rnd">
              <a:solidFill>
                <a:schemeClr val="bg1">
                  <a:lumMod val="65000"/>
                </a:schemeClr>
              </a:solidFill>
            </a:ln>
          </p:spPr>
          <p:txBody>
            <a:bodyPr vert="horz" wrap="square" lIns="91440" tIns="45720" rIns="91440" bIns="45720" numCol="1" anchor="t" anchorCtr="0" compatLnSpc="1">
              <a:prstTxWarp prst="textNoShape">
                <a:avLst/>
              </a:prstTxWarp>
            </a:bodyPr>
            <a:lstStyle/>
            <a:p>
              <a:endParaRPr lang="ko-KR" altLang="en-US"/>
            </a:p>
          </p:txBody>
        </p:sp>
        <p:sp>
          <p:nvSpPr>
            <p:cNvPr id="320" name="Freeform 319"/>
            <p:cNvSpPr>
              <a:spLocks noEditPoints="1"/>
            </p:cNvSpPr>
            <p:nvPr/>
          </p:nvSpPr>
          <p:spPr bwMode="auto">
            <a:xfrm>
              <a:off x="3975894" y="1550987"/>
              <a:ext cx="4530725" cy="3509963"/>
            </a:xfrm>
            <a:custGeom>
              <a:avLst/>
              <a:gdLst>
                <a:gd name="T0" fmla="*/ 1971 w 2854"/>
                <a:gd name="T1" fmla="*/ 1813 h 2211"/>
                <a:gd name="T2" fmla="*/ 1855 w 2854"/>
                <a:gd name="T3" fmla="*/ 1811 h 2211"/>
                <a:gd name="T4" fmla="*/ 1992 w 2854"/>
                <a:gd name="T5" fmla="*/ 1742 h 2211"/>
                <a:gd name="T6" fmla="*/ 2278 w 2854"/>
                <a:gd name="T7" fmla="*/ 1785 h 2211"/>
                <a:gd name="T8" fmla="*/ 2068 w 2854"/>
                <a:gd name="T9" fmla="*/ 1731 h 2211"/>
                <a:gd name="T10" fmla="*/ 1906 w 2854"/>
                <a:gd name="T11" fmla="*/ 1752 h 2211"/>
                <a:gd name="T12" fmla="*/ 1637 w 2854"/>
                <a:gd name="T13" fmla="*/ 1670 h 2211"/>
                <a:gd name="T14" fmla="*/ 1840 w 2854"/>
                <a:gd name="T15" fmla="*/ 1602 h 2211"/>
                <a:gd name="T16" fmla="*/ 1824 w 2854"/>
                <a:gd name="T17" fmla="*/ 1628 h 2211"/>
                <a:gd name="T18" fmla="*/ 1965 w 2854"/>
                <a:gd name="T19" fmla="*/ 1604 h 2211"/>
                <a:gd name="T20" fmla="*/ 1918 w 2854"/>
                <a:gd name="T21" fmla="*/ 1466 h 2211"/>
                <a:gd name="T22" fmla="*/ 1920 w 2854"/>
                <a:gd name="T23" fmla="*/ 1534 h 2211"/>
                <a:gd name="T24" fmla="*/ 2030 w 2854"/>
                <a:gd name="T25" fmla="*/ 1272 h 2211"/>
                <a:gd name="T26" fmla="*/ 274 w 2854"/>
                <a:gd name="T27" fmla="*/ 1106 h 2211"/>
                <a:gd name="T28" fmla="*/ 2229 w 2854"/>
                <a:gd name="T29" fmla="*/ 1024 h 2211"/>
                <a:gd name="T30" fmla="*/ 2054 w 2854"/>
                <a:gd name="T31" fmla="*/ 1218 h 2211"/>
                <a:gd name="T32" fmla="*/ 2177 w 2854"/>
                <a:gd name="T33" fmla="*/ 1043 h 2211"/>
                <a:gd name="T34" fmla="*/ 408 w 2854"/>
                <a:gd name="T35" fmla="*/ 1136 h 2211"/>
                <a:gd name="T36" fmla="*/ 230 w 2854"/>
                <a:gd name="T37" fmla="*/ 1145 h 2211"/>
                <a:gd name="T38" fmla="*/ 539 w 2854"/>
                <a:gd name="T39" fmla="*/ 1225 h 2211"/>
                <a:gd name="T40" fmla="*/ 600 w 2854"/>
                <a:gd name="T41" fmla="*/ 1111 h 2211"/>
                <a:gd name="T42" fmla="*/ 503 w 2854"/>
                <a:gd name="T43" fmla="*/ 1103 h 2211"/>
                <a:gd name="T44" fmla="*/ 721 w 2854"/>
                <a:gd name="T45" fmla="*/ 1017 h 2211"/>
                <a:gd name="T46" fmla="*/ 965 w 2854"/>
                <a:gd name="T47" fmla="*/ 1080 h 2211"/>
                <a:gd name="T48" fmla="*/ 2211 w 2854"/>
                <a:gd name="T49" fmla="*/ 958 h 2211"/>
                <a:gd name="T50" fmla="*/ 400 w 2854"/>
                <a:gd name="T51" fmla="*/ 801 h 2211"/>
                <a:gd name="T52" fmla="*/ 201 w 2854"/>
                <a:gd name="T53" fmla="*/ 699 h 2211"/>
                <a:gd name="T54" fmla="*/ 199 w 2854"/>
                <a:gd name="T55" fmla="*/ 811 h 2211"/>
                <a:gd name="T56" fmla="*/ 860 w 2854"/>
                <a:gd name="T57" fmla="*/ 371 h 2211"/>
                <a:gd name="T58" fmla="*/ 2278 w 2854"/>
                <a:gd name="T59" fmla="*/ 120 h 2211"/>
                <a:gd name="T60" fmla="*/ 1199 w 2854"/>
                <a:gd name="T61" fmla="*/ 54 h 2211"/>
                <a:gd name="T62" fmla="*/ 998 w 2854"/>
                <a:gd name="T63" fmla="*/ 165 h 2211"/>
                <a:gd name="T64" fmla="*/ 1805 w 2854"/>
                <a:gd name="T65" fmla="*/ 117 h 2211"/>
                <a:gd name="T66" fmla="*/ 1929 w 2854"/>
                <a:gd name="T67" fmla="*/ 206 h 2211"/>
                <a:gd name="T68" fmla="*/ 2140 w 2854"/>
                <a:gd name="T69" fmla="*/ 286 h 2211"/>
                <a:gd name="T70" fmla="*/ 2576 w 2854"/>
                <a:gd name="T71" fmla="*/ 378 h 2211"/>
                <a:gd name="T72" fmla="*/ 2815 w 2854"/>
                <a:gd name="T73" fmla="*/ 537 h 2211"/>
                <a:gd name="T74" fmla="*/ 2637 w 2854"/>
                <a:gd name="T75" fmla="*/ 621 h 2211"/>
                <a:gd name="T76" fmla="*/ 2390 w 2854"/>
                <a:gd name="T77" fmla="*/ 886 h 2211"/>
                <a:gd name="T78" fmla="*/ 2421 w 2854"/>
                <a:gd name="T79" fmla="*/ 624 h 2211"/>
                <a:gd name="T80" fmla="*/ 2175 w 2854"/>
                <a:gd name="T81" fmla="*/ 830 h 2211"/>
                <a:gd name="T82" fmla="*/ 1974 w 2854"/>
                <a:gd name="T83" fmla="*/ 1141 h 2211"/>
                <a:gd name="T84" fmla="*/ 1916 w 2854"/>
                <a:gd name="T85" fmla="*/ 1277 h 2211"/>
                <a:gd name="T86" fmla="*/ 1737 w 2854"/>
                <a:gd name="T87" fmla="*/ 1488 h 2211"/>
                <a:gd name="T88" fmla="*/ 1539 w 2854"/>
                <a:gd name="T89" fmla="*/ 1480 h 2211"/>
                <a:gd name="T90" fmla="*/ 1222 w 2854"/>
                <a:gd name="T91" fmla="*/ 1406 h 2211"/>
                <a:gd name="T92" fmla="*/ 969 w 2854"/>
                <a:gd name="T93" fmla="*/ 1356 h 2211"/>
                <a:gd name="T94" fmla="*/ 710 w 2854"/>
                <a:gd name="T95" fmla="*/ 1300 h 2211"/>
                <a:gd name="T96" fmla="*/ 876 w 2854"/>
                <a:gd name="T97" fmla="*/ 1659 h 2211"/>
                <a:gd name="T98" fmla="*/ 475 w 2854"/>
                <a:gd name="T99" fmla="*/ 2133 h 2211"/>
                <a:gd name="T100" fmla="*/ 335 w 2854"/>
                <a:gd name="T101" fmla="*/ 1651 h 2211"/>
                <a:gd name="T102" fmla="*/ 92 w 2854"/>
                <a:gd name="T103" fmla="*/ 1263 h 2211"/>
                <a:gd name="T104" fmla="*/ 199 w 2854"/>
                <a:gd name="T105" fmla="*/ 960 h 2211"/>
                <a:gd name="T106" fmla="*/ 384 w 2854"/>
                <a:gd name="T107" fmla="*/ 733 h 2211"/>
                <a:gd name="T108" fmla="*/ 578 w 2854"/>
                <a:gd name="T109" fmla="*/ 679 h 2211"/>
                <a:gd name="T110" fmla="*/ 497 w 2854"/>
                <a:gd name="T111" fmla="*/ 693 h 2211"/>
                <a:gd name="T112" fmla="*/ 386 w 2854"/>
                <a:gd name="T113" fmla="*/ 539 h 2211"/>
                <a:gd name="T114" fmla="*/ 662 w 2854"/>
                <a:gd name="T115" fmla="*/ 352 h 2211"/>
                <a:gd name="T116" fmla="*/ 780 w 2854"/>
                <a:gd name="T117" fmla="*/ 499 h 2211"/>
                <a:gd name="T118" fmla="*/ 967 w 2854"/>
                <a:gd name="T119" fmla="*/ 389 h 2211"/>
                <a:gd name="T120" fmla="*/ 1182 w 2854"/>
                <a:gd name="T121" fmla="*/ 399 h 2211"/>
                <a:gd name="T122" fmla="*/ 1218 w 2854"/>
                <a:gd name="T123" fmla="*/ 469 h 2211"/>
                <a:gd name="T124" fmla="*/ 1402 w 2854"/>
                <a:gd name="T125" fmla="*/ 188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4" h="2211">
                  <a:moveTo>
                    <a:pt x="915" y="1897"/>
                  </a:moveTo>
                  <a:lnTo>
                    <a:pt x="915" y="1904"/>
                  </a:lnTo>
                  <a:lnTo>
                    <a:pt x="923" y="1923"/>
                  </a:lnTo>
                  <a:lnTo>
                    <a:pt x="923" y="1944"/>
                  </a:lnTo>
                  <a:lnTo>
                    <a:pt x="918" y="1963"/>
                  </a:lnTo>
                  <a:lnTo>
                    <a:pt x="909" y="1982"/>
                  </a:lnTo>
                  <a:lnTo>
                    <a:pt x="899" y="2000"/>
                  </a:lnTo>
                  <a:lnTo>
                    <a:pt x="890" y="2017"/>
                  </a:lnTo>
                  <a:lnTo>
                    <a:pt x="883" y="2031"/>
                  </a:lnTo>
                  <a:lnTo>
                    <a:pt x="880" y="2049"/>
                  </a:lnTo>
                  <a:lnTo>
                    <a:pt x="878" y="2064"/>
                  </a:lnTo>
                  <a:lnTo>
                    <a:pt x="876" y="2077"/>
                  </a:lnTo>
                  <a:lnTo>
                    <a:pt x="869" y="2087"/>
                  </a:lnTo>
                  <a:lnTo>
                    <a:pt x="857" y="2096"/>
                  </a:lnTo>
                  <a:lnTo>
                    <a:pt x="857" y="2092"/>
                  </a:lnTo>
                  <a:lnTo>
                    <a:pt x="850" y="2091"/>
                  </a:lnTo>
                  <a:lnTo>
                    <a:pt x="845" y="2089"/>
                  </a:lnTo>
                  <a:lnTo>
                    <a:pt x="840" y="2085"/>
                  </a:lnTo>
                  <a:lnTo>
                    <a:pt x="836" y="2080"/>
                  </a:lnTo>
                  <a:lnTo>
                    <a:pt x="834" y="2073"/>
                  </a:lnTo>
                  <a:lnTo>
                    <a:pt x="827" y="2059"/>
                  </a:lnTo>
                  <a:lnTo>
                    <a:pt x="826" y="2045"/>
                  </a:lnTo>
                  <a:lnTo>
                    <a:pt x="831" y="2033"/>
                  </a:lnTo>
                  <a:lnTo>
                    <a:pt x="836" y="2019"/>
                  </a:lnTo>
                  <a:lnTo>
                    <a:pt x="841" y="2005"/>
                  </a:lnTo>
                  <a:lnTo>
                    <a:pt x="841" y="1996"/>
                  </a:lnTo>
                  <a:lnTo>
                    <a:pt x="840" y="1982"/>
                  </a:lnTo>
                  <a:lnTo>
                    <a:pt x="838" y="1968"/>
                  </a:lnTo>
                  <a:lnTo>
                    <a:pt x="838" y="1954"/>
                  </a:lnTo>
                  <a:lnTo>
                    <a:pt x="857" y="1954"/>
                  </a:lnTo>
                  <a:lnTo>
                    <a:pt x="862" y="1946"/>
                  </a:lnTo>
                  <a:lnTo>
                    <a:pt x="873" y="1935"/>
                  </a:lnTo>
                  <a:lnTo>
                    <a:pt x="883" y="1923"/>
                  </a:lnTo>
                  <a:lnTo>
                    <a:pt x="895" y="1911"/>
                  </a:lnTo>
                  <a:lnTo>
                    <a:pt x="906" y="1902"/>
                  </a:lnTo>
                  <a:lnTo>
                    <a:pt x="915" y="1897"/>
                  </a:lnTo>
                  <a:close/>
                  <a:moveTo>
                    <a:pt x="1875" y="1827"/>
                  </a:moveTo>
                  <a:lnTo>
                    <a:pt x="1882" y="1829"/>
                  </a:lnTo>
                  <a:lnTo>
                    <a:pt x="1887" y="1829"/>
                  </a:lnTo>
                  <a:lnTo>
                    <a:pt x="1892" y="1829"/>
                  </a:lnTo>
                  <a:lnTo>
                    <a:pt x="1896" y="1831"/>
                  </a:lnTo>
                  <a:lnTo>
                    <a:pt x="1901" y="1832"/>
                  </a:lnTo>
                  <a:lnTo>
                    <a:pt x="1901" y="1839"/>
                  </a:lnTo>
                  <a:lnTo>
                    <a:pt x="1897" y="1839"/>
                  </a:lnTo>
                  <a:lnTo>
                    <a:pt x="1897" y="1843"/>
                  </a:lnTo>
                  <a:lnTo>
                    <a:pt x="1892" y="1841"/>
                  </a:lnTo>
                  <a:lnTo>
                    <a:pt x="1887" y="1839"/>
                  </a:lnTo>
                  <a:lnTo>
                    <a:pt x="1882" y="1836"/>
                  </a:lnTo>
                  <a:lnTo>
                    <a:pt x="1878" y="1832"/>
                  </a:lnTo>
                  <a:lnTo>
                    <a:pt x="1875" y="1827"/>
                  </a:lnTo>
                  <a:close/>
                  <a:moveTo>
                    <a:pt x="1971" y="1813"/>
                  </a:moveTo>
                  <a:lnTo>
                    <a:pt x="1990" y="1813"/>
                  </a:lnTo>
                  <a:lnTo>
                    <a:pt x="1990" y="1817"/>
                  </a:lnTo>
                  <a:lnTo>
                    <a:pt x="1986" y="1817"/>
                  </a:lnTo>
                  <a:lnTo>
                    <a:pt x="1974" y="1825"/>
                  </a:lnTo>
                  <a:lnTo>
                    <a:pt x="1960" y="1834"/>
                  </a:lnTo>
                  <a:lnTo>
                    <a:pt x="1948" y="1843"/>
                  </a:lnTo>
                  <a:lnTo>
                    <a:pt x="1944" y="1843"/>
                  </a:lnTo>
                  <a:lnTo>
                    <a:pt x="1943" y="1841"/>
                  </a:lnTo>
                  <a:lnTo>
                    <a:pt x="1943" y="1841"/>
                  </a:lnTo>
                  <a:lnTo>
                    <a:pt x="1941" y="1841"/>
                  </a:lnTo>
                  <a:lnTo>
                    <a:pt x="1939" y="1839"/>
                  </a:lnTo>
                  <a:lnTo>
                    <a:pt x="1936" y="1839"/>
                  </a:lnTo>
                  <a:lnTo>
                    <a:pt x="1936" y="1836"/>
                  </a:lnTo>
                  <a:lnTo>
                    <a:pt x="1953" y="1825"/>
                  </a:lnTo>
                  <a:lnTo>
                    <a:pt x="1971" y="1813"/>
                  </a:lnTo>
                  <a:close/>
                  <a:moveTo>
                    <a:pt x="1925" y="1808"/>
                  </a:moveTo>
                  <a:lnTo>
                    <a:pt x="1929" y="1811"/>
                  </a:lnTo>
                  <a:lnTo>
                    <a:pt x="1930" y="1811"/>
                  </a:lnTo>
                  <a:lnTo>
                    <a:pt x="1930" y="1811"/>
                  </a:lnTo>
                  <a:lnTo>
                    <a:pt x="1930" y="1813"/>
                  </a:lnTo>
                  <a:lnTo>
                    <a:pt x="1930" y="1813"/>
                  </a:lnTo>
                  <a:lnTo>
                    <a:pt x="1930" y="1817"/>
                  </a:lnTo>
                  <a:lnTo>
                    <a:pt x="1932" y="1820"/>
                  </a:lnTo>
                  <a:lnTo>
                    <a:pt x="1925" y="1820"/>
                  </a:lnTo>
                  <a:lnTo>
                    <a:pt x="1913" y="1824"/>
                  </a:lnTo>
                  <a:lnTo>
                    <a:pt x="1899" y="1824"/>
                  </a:lnTo>
                  <a:lnTo>
                    <a:pt x="1887" y="1820"/>
                  </a:lnTo>
                  <a:lnTo>
                    <a:pt x="1887" y="1818"/>
                  </a:lnTo>
                  <a:lnTo>
                    <a:pt x="1889" y="1818"/>
                  </a:lnTo>
                  <a:lnTo>
                    <a:pt x="1889" y="1818"/>
                  </a:lnTo>
                  <a:lnTo>
                    <a:pt x="1889" y="1818"/>
                  </a:lnTo>
                  <a:lnTo>
                    <a:pt x="1889" y="1818"/>
                  </a:lnTo>
                  <a:lnTo>
                    <a:pt x="1890" y="1817"/>
                  </a:lnTo>
                  <a:lnTo>
                    <a:pt x="1899" y="1813"/>
                  </a:lnTo>
                  <a:lnTo>
                    <a:pt x="1908" y="1813"/>
                  </a:lnTo>
                  <a:lnTo>
                    <a:pt x="1916" y="1813"/>
                  </a:lnTo>
                  <a:lnTo>
                    <a:pt x="1925" y="1808"/>
                  </a:lnTo>
                  <a:close/>
                  <a:moveTo>
                    <a:pt x="1859" y="1808"/>
                  </a:moveTo>
                  <a:lnTo>
                    <a:pt x="1866" y="1810"/>
                  </a:lnTo>
                  <a:lnTo>
                    <a:pt x="1869" y="1811"/>
                  </a:lnTo>
                  <a:lnTo>
                    <a:pt x="1873" y="1813"/>
                  </a:lnTo>
                  <a:lnTo>
                    <a:pt x="1876" y="1817"/>
                  </a:lnTo>
                  <a:lnTo>
                    <a:pt x="1878" y="1820"/>
                  </a:lnTo>
                  <a:lnTo>
                    <a:pt x="1875" y="1820"/>
                  </a:lnTo>
                  <a:lnTo>
                    <a:pt x="1866" y="1824"/>
                  </a:lnTo>
                  <a:lnTo>
                    <a:pt x="1855" y="1824"/>
                  </a:lnTo>
                  <a:lnTo>
                    <a:pt x="1843" y="1824"/>
                  </a:lnTo>
                  <a:lnTo>
                    <a:pt x="1843" y="1817"/>
                  </a:lnTo>
                  <a:lnTo>
                    <a:pt x="1848" y="1815"/>
                  </a:lnTo>
                  <a:lnTo>
                    <a:pt x="1854" y="1813"/>
                  </a:lnTo>
                  <a:lnTo>
                    <a:pt x="1855" y="1811"/>
                  </a:lnTo>
                  <a:lnTo>
                    <a:pt x="1859" y="1808"/>
                  </a:lnTo>
                  <a:close/>
                  <a:moveTo>
                    <a:pt x="2393" y="1794"/>
                  </a:moveTo>
                  <a:lnTo>
                    <a:pt x="2396" y="1794"/>
                  </a:lnTo>
                  <a:lnTo>
                    <a:pt x="2398" y="1796"/>
                  </a:lnTo>
                  <a:lnTo>
                    <a:pt x="2400" y="1796"/>
                  </a:lnTo>
                  <a:lnTo>
                    <a:pt x="2402" y="1797"/>
                  </a:lnTo>
                  <a:lnTo>
                    <a:pt x="2402" y="1799"/>
                  </a:lnTo>
                  <a:lnTo>
                    <a:pt x="2405" y="1801"/>
                  </a:lnTo>
                  <a:lnTo>
                    <a:pt x="2409" y="1801"/>
                  </a:lnTo>
                  <a:lnTo>
                    <a:pt x="2409" y="1804"/>
                  </a:lnTo>
                  <a:lnTo>
                    <a:pt x="2403" y="1803"/>
                  </a:lnTo>
                  <a:lnTo>
                    <a:pt x="2400" y="1801"/>
                  </a:lnTo>
                  <a:lnTo>
                    <a:pt x="2398" y="1799"/>
                  </a:lnTo>
                  <a:lnTo>
                    <a:pt x="2396" y="1797"/>
                  </a:lnTo>
                  <a:lnTo>
                    <a:pt x="2393" y="1794"/>
                  </a:lnTo>
                  <a:close/>
                  <a:moveTo>
                    <a:pt x="2089" y="1775"/>
                  </a:moveTo>
                  <a:lnTo>
                    <a:pt x="2102" y="1778"/>
                  </a:lnTo>
                  <a:lnTo>
                    <a:pt x="2102" y="1785"/>
                  </a:lnTo>
                  <a:lnTo>
                    <a:pt x="2093" y="1790"/>
                  </a:lnTo>
                  <a:lnTo>
                    <a:pt x="2093" y="1790"/>
                  </a:lnTo>
                  <a:lnTo>
                    <a:pt x="2091" y="1792"/>
                  </a:lnTo>
                  <a:lnTo>
                    <a:pt x="2091" y="1792"/>
                  </a:lnTo>
                  <a:lnTo>
                    <a:pt x="2091" y="1792"/>
                  </a:lnTo>
                  <a:lnTo>
                    <a:pt x="2091" y="1792"/>
                  </a:lnTo>
                  <a:lnTo>
                    <a:pt x="2089" y="1794"/>
                  </a:lnTo>
                  <a:lnTo>
                    <a:pt x="2089" y="1775"/>
                  </a:lnTo>
                  <a:close/>
                  <a:moveTo>
                    <a:pt x="2370" y="1755"/>
                  </a:moveTo>
                  <a:lnTo>
                    <a:pt x="2381" y="1762"/>
                  </a:lnTo>
                  <a:lnTo>
                    <a:pt x="2388" y="1773"/>
                  </a:lnTo>
                  <a:lnTo>
                    <a:pt x="2393" y="1785"/>
                  </a:lnTo>
                  <a:lnTo>
                    <a:pt x="2390" y="1785"/>
                  </a:lnTo>
                  <a:lnTo>
                    <a:pt x="2390" y="1790"/>
                  </a:lnTo>
                  <a:lnTo>
                    <a:pt x="2377" y="1785"/>
                  </a:lnTo>
                  <a:lnTo>
                    <a:pt x="2374" y="1776"/>
                  </a:lnTo>
                  <a:lnTo>
                    <a:pt x="2372" y="1768"/>
                  </a:lnTo>
                  <a:lnTo>
                    <a:pt x="2370" y="1755"/>
                  </a:lnTo>
                  <a:close/>
                  <a:moveTo>
                    <a:pt x="2339" y="1755"/>
                  </a:moveTo>
                  <a:lnTo>
                    <a:pt x="2348" y="1755"/>
                  </a:lnTo>
                  <a:lnTo>
                    <a:pt x="2348" y="1775"/>
                  </a:lnTo>
                  <a:lnTo>
                    <a:pt x="2313" y="1785"/>
                  </a:lnTo>
                  <a:lnTo>
                    <a:pt x="2307" y="1783"/>
                  </a:lnTo>
                  <a:lnTo>
                    <a:pt x="2302" y="1782"/>
                  </a:lnTo>
                  <a:lnTo>
                    <a:pt x="2295" y="1780"/>
                  </a:lnTo>
                  <a:lnTo>
                    <a:pt x="2290" y="1778"/>
                  </a:lnTo>
                  <a:lnTo>
                    <a:pt x="2290" y="1771"/>
                  </a:lnTo>
                  <a:lnTo>
                    <a:pt x="2311" y="1769"/>
                  </a:lnTo>
                  <a:lnTo>
                    <a:pt x="2327" y="1764"/>
                  </a:lnTo>
                  <a:lnTo>
                    <a:pt x="2339" y="1755"/>
                  </a:lnTo>
                  <a:close/>
                  <a:moveTo>
                    <a:pt x="1974" y="1740"/>
                  </a:moveTo>
                  <a:lnTo>
                    <a:pt x="1990" y="1740"/>
                  </a:lnTo>
                  <a:lnTo>
                    <a:pt x="1992" y="1742"/>
                  </a:lnTo>
                  <a:lnTo>
                    <a:pt x="1992" y="1742"/>
                  </a:lnTo>
                  <a:lnTo>
                    <a:pt x="1992" y="1742"/>
                  </a:lnTo>
                  <a:lnTo>
                    <a:pt x="1992" y="1742"/>
                  </a:lnTo>
                  <a:lnTo>
                    <a:pt x="1992" y="1742"/>
                  </a:lnTo>
                  <a:lnTo>
                    <a:pt x="1993" y="1743"/>
                  </a:lnTo>
                  <a:lnTo>
                    <a:pt x="1993" y="1750"/>
                  </a:lnTo>
                  <a:lnTo>
                    <a:pt x="1974" y="1750"/>
                  </a:lnTo>
                  <a:lnTo>
                    <a:pt x="1974" y="1740"/>
                  </a:lnTo>
                  <a:close/>
                  <a:moveTo>
                    <a:pt x="2002" y="1736"/>
                  </a:moveTo>
                  <a:lnTo>
                    <a:pt x="2040" y="1740"/>
                  </a:lnTo>
                  <a:lnTo>
                    <a:pt x="2040" y="1743"/>
                  </a:lnTo>
                  <a:lnTo>
                    <a:pt x="2042" y="1747"/>
                  </a:lnTo>
                  <a:lnTo>
                    <a:pt x="2042" y="1750"/>
                  </a:lnTo>
                  <a:lnTo>
                    <a:pt x="2044" y="1755"/>
                  </a:lnTo>
                  <a:lnTo>
                    <a:pt x="2040" y="1755"/>
                  </a:lnTo>
                  <a:lnTo>
                    <a:pt x="2030" y="1749"/>
                  </a:lnTo>
                  <a:lnTo>
                    <a:pt x="2018" y="1747"/>
                  </a:lnTo>
                  <a:lnTo>
                    <a:pt x="2002" y="1747"/>
                  </a:lnTo>
                  <a:lnTo>
                    <a:pt x="2002" y="1736"/>
                  </a:lnTo>
                  <a:close/>
                  <a:moveTo>
                    <a:pt x="2320" y="1728"/>
                  </a:moveTo>
                  <a:lnTo>
                    <a:pt x="2339" y="1728"/>
                  </a:lnTo>
                  <a:lnTo>
                    <a:pt x="2348" y="1738"/>
                  </a:lnTo>
                  <a:lnTo>
                    <a:pt x="2355" y="1749"/>
                  </a:lnTo>
                  <a:lnTo>
                    <a:pt x="2358" y="1762"/>
                  </a:lnTo>
                  <a:lnTo>
                    <a:pt x="2355" y="1762"/>
                  </a:lnTo>
                  <a:lnTo>
                    <a:pt x="2346" y="1754"/>
                  </a:lnTo>
                  <a:lnTo>
                    <a:pt x="2337" y="1745"/>
                  </a:lnTo>
                  <a:lnTo>
                    <a:pt x="2327" y="1738"/>
                  </a:lnTo>
                  <a:lnTo>
                    <a:pt x="2320" y="1728"/>
                  </a:lnTo>
                  <a:close/>
                  <a:moveTo>
                    <a:pt x="2065" y="1707"/>
                  </a:moveTo>
                  <a:lnTo>
                    <a:pt x="2075" y="1707"/>
                  </a:lnTo>
                  <a:lnTo>
                    <a:pt x="2089" y="1708"/>
                  </a:lnTo>
                  <a:lnTo>
                    <a:pt x="2093" y="1721"/>
                  </a:lnTo>
                  <a:lnTo>
                    <a:pt x="2098" y="1731"/>
                  </a:lnTo>
                  <a:lnTo>
                    <a:pt x="2105" y="1740"/>
                  </a:lnTo>
                  <a:lnTo>
                    <a:pt x="2105" y="1743"/>
                  </a:lnTo>
                  <a:lnTo>
                    <a:pt x="2108" y="1743"/>
                  </a:lnTo>
                  <a:lnTo>
                    <a:pt x="2108" y="1740"/>
                  </a:lnTo>
                  <a:lnTo>
                    <a:pt x="2117" y="1731"/>
                  </a:lnTo>
                  <a:lnTo>
                    <a:pt x="2126" y="1726"/>
                  </a:lnTo>
                  <a:lnTo>
                    <a:pt x="2138" y="1722"/>
                  </a:lnTo>
                  <a:lnTo>
                    <a:pt x="2156" y="1721"/>
                  </a:lnTo>
                  <a:lnTo>
                    <a:pt x="2170" y="1729"/>
                  </a:lnTo>
                  <a:lnTo>
                    <a:pt x="2187" y="1736"/>
                  </a:lnTo>
                  <a:lnTo>
                    <a:pt x="2208" y="1743"/>
                  </a:lnTo>
                  <a:lnTo>
                    <a:pt x="2225" y="1754"/>
                  </a:lnTo>
                  <a:lnTo>
                    <a:pt x="2239" y="1764"/>
                  </a:lnTo>
                  <a:lnTo>
                    <a:pt x="2246" y="1778"/>
                  </a:lnTo>
                  <a:lnTo>
                    <a:pt x="2259" y="1780"/>
                  </a:lnTo>
                  <a:lnTo>
                    <a:pt x="2267" y="1783"/>
                  </a:lnTo>
                  <a:lnTo>
                    <a:pt x="2278" y="1785"/>
                  </a:lnTo>
                  <a:lnTo>
                    <a:pt x="2278" y="1794"/>
                  </a:lnTo>
                  <a:lnTo>
                    <a:pt x="2276" y="1794"/>
                  </a:lnTo>
                  <a:lnTo>
                    <a:pt x="2273" y="1796"/>
                  </a:lnTo>
                  <a:lnTo>
                    <a:pt x="2269" y="1796"/>
                  </a:lnTo>
                  <a:lnTo>
                    <a:pt x="2267" y="1797"/>
                  </a:lnTo>
                  <a:lnTo>
                    <a:pt x="2266" y="1799"/>
                  </a:lnTo>
                  <a:lnTo>
                    <a:pt x="2267" y="1799"/>
                  </a:lnTo>
                  <a:lnTo>
                    <a:pt x="2271" y="1801"/>
                  </a:lnTo>
                  <a:lnTo>
                    <a:pt x="2283" y="1818"/>
                  </a:lnTo>
                  <a:lnTo>
                    <a:pt x="2300" y="1832"/>
                  </a:lnTo>
                  <a:lnTo>
                    <a:pt x="2320" y="1843"/>
                  </a:lnTo>
                  <a:lnTo>
                    <a:pt x="2320" y="1851"/>
                  </a:lnTo>
                  <a:lnTo>
                    <a:pt x="2297" y="1851"/>
                  </a:lnTo>
                  <a:lnTo>
                    <a:pt x="2294" y="1848"/>
                  </a:lnTo>
                  <a:lnTo>
                    <a:pt x="2290" y="1846"/>
                  </a:lnTo>
                  <a:lnTo>
                    <a:pt x="2287" y="1846"/>
                  </a:lnTo>
                  <a:lnTo>
                    <a:pt x="2283" y="1846"/>
                  </a:lnTo>
                  <a:lnTo>
                    <a:pt x="2280" y="1845"/>
                  </a:lnTo>
                  <a:lnTo>
                    <a:pt x="2274" y="1843"/>
                  </a:lnTo>
                  <a:lnTo>
                    <a:pt x="2269" y="1839"/>
                  </a:lnTo>
                  <a:lnTo>
                    <a:pt x="2266" y="1836"/>
                  </a:lnTo>
                  <a:lnTo>
                    <a:pt x="2262" y="1829"/>
                  </a:lnTo>
                  <a:lnTo>
                    <a:pt x="2259" y="1824"/>
                  </a:lnTo>
                  <a:lnTo>
                    <a:pt x="2255" y="1820"/>
                  </a:lnTo>
                  <a:lnTo>
                    <a:pt x="2241" y="1813"/>
                  </a:lnTo>
                  <a:lnTo>
                    <a:pt x="2231" y="1813"/>
                  </a:lnTo>
                  <a:lnTo>
                    <a:pt x="2218" y="1817"/>
                  </a:lnTo>
                  <a:lnTo>
                    <a:pt x="2206" y="1824"/>
                  </a:lnTo>
                  <a:lnTo>
                    <a:pt x="2194" y="1827"/>
                  </a:lnTo>
                  <a:lnTo>
                    <a:pt x="2182" y="1820"/>
                  </a:lnTo>
                  <a:lnTo>
                    <a:pt x="2170" y="1817"/>
                  </a:lnTo>
                  <a:lnTo>
                    <a:pt x="2157" y="1815"/>
                  </a:lnTo>
                  <a:lnTo>
                    <a:pt x="2140" y="1817"/>
                  </a:lnTo>
                  <a:lnTo>
                    <a:pt x="2142" y="1810"/>
                  </a:lnTo>
                  <a:lnTo>
                    <a:pt x="2143" y="1804"/>
                  </a:lnTo>
                  <a:lnTo>
                    <a:pt x="2145" y="1801"/>
                  </a:lnTo>
                  <a:lnTo>
                    <a:pt x="2147" y="1797"/>
                  </a:lnTo>
                  <a:lnTo>
                    <a:pt x="2149" y="1794"/>
                  </a:lnTo>
                  <a:lnTo>
                    <a:pt x="2147" y="1790"/>
                  </a:lnTo>
                  <a:lnTo>
                    <a:pt x="2138" y="1775"/>
                  </a:lnTo>
                  <a:lnTo>
                    <a:pt x="2126" y="1766"/>
                  </a:lnTo>
                  <a:lnTo>
                    <a:pt x="2112" y="1762"/>
                  </a:lnTo>
                  <a:lnTo>
                    <a:pt x="2096" y="1757"/>
                  </a:lnTo>
                  <a:lnTo>
                    <a:pt x="2081" y="1754"/>
                  </a:lnTo>
                  <a:lnTo>
                    <a:pt x="2068" y="1747"/>
                  </a:lnTo>
                  <a:lnTo>
                    <a:pt x="2060" y="1736"/>
                  </a:lnTo>
                  <a:lnTo>
                    <a:pt x="2063" y="1735"/>
                  </a:lnTo>
                  <a:lnTo>
                    <a:pt x="2065" y="1735"/>
                  </a:lnTo>
                  <a:lnTo>
                    <a:pt x="2067" y="1733"/>
                  </a:lnTo>
                  <a:lnTo>
                    <a:pt x="2067" y="1733"/>
                  </a:lnTo>
                  <a:lnTo>
                    <a:pt x="2068" y="1731"/>
                  </a:lnTo>
                  <a:lnTo>
                    <a:pt x="2070" y="1728"/>
                  </a:lnTo>
                  <a:lnTo>
                    <a:pt x="2060" y="1726"/>
                  </a:lnTo>
                  <a:lnTo>
                    <a:pt x="2049" y="1721"/>
                  </a:lnTo>
                  <a:lnTo>
                    <a:pt x="2040" y="1717"/>
                  </a:lnTo>
                  <a:lnTo>
                    <a:pt x="2040" y="1708"/>
                  </a:lnTo>
                  <a:lnTo>
                    <a:pt x="2054" y="1707"/>
                  </a:lnTo>
                  <a:lnTo>
                    <a:pt x="2065" y="1707"/>
                  </a:lnTo>
                  <a:close/>
                  <a:moveTo>
                    <a:pt x="1960" y="1673"/>
                  </a:moveTo>
                  <a:lnTo>
                    <a:pt x="1962" y="1673"/>
                  </a:lnTo>
                  <a:lnTo>
                    <a:pt x="1962" y="1675"/>
                  </a:lnTo>
                  <a:lnTo>
                    <a:pt x="1962" y="1677"/>
                  </a:lnTo>
                  <a:lnTo>
                    <a:pt x="1964" y="1677"/>
                  </a:lnTo>
                  <a:lnTo>
                    <a:pt x="1964" y="1679"/>
                  </a:lnTo>
                  <a:lnTo>
                    <a:pt x="1967" y="1679"/>
                  </a:lnTo>
                  <a:lnTo>
                    <a:pt x="1965" y="1680"/>
                  </a:lnTo>
                  <a:lnTo>
                    <a:pt x="1965" y="1680"/>
                  </a:lnTo>
                  <a:lnTo>
                    <a:pt x="1965" y="1680"/>
                  </a:lnTo>
                  <a:lnTo>
                    <a:pt x="1965" y="1680"/>
                  </a:lnTo>
                  <a:lnTo>
                    <a:pt x="1964" y="1680"/>
                  </a:lnTo>
                  <a:lnTo>
                    <a:pt x="1964" y="1682"/>
                  </a:lnTo>
                  <a:lnTo>
                    <a:pt x="1958" y="1687"/>
                  </a:lnTo>
                  <a:lnTo>
                    <a:pt x="1953" y="1693"/>
                  </a:lnTo>
                  <a:lnTo>
                    <a:pt x="1948" y="1698"/>
                  </a:lnTo>
                  <a:lnTo>
                    <a:pt x="1929" y="1696"/>
                  </a:lnTo>
                  <a:lnTo>
                    <a:pt x="1913" y="1696"/>
                  </a:lnTo>
                  <a:lnTo>
                    <a:pt x="1894" y="1698"/>
                  </a:lnTo>
                  <a:lnTo>
                    <a:pt x="1894" y="1708"/>
                  </a:lnTo>
                  <a:lnTo>
                    <a:pt x="1897" y="1710"/>
                  </a:lnTo>
                  <a:lnTo>
                    <a:pt x="1897" y="1712"/>
                  </a:lnTo>
                  <a:lnTo>
                    <a:pt x="1899" y="1714"/>
                  </a:lnTo>
                  <a:lnTo>
                    <a:pt x="1901" y="1717"/>
                  </a:lnTo>
                  <a:lnTo>
                    <a:pt x="1920" y="1710"/>
                  </a:lnTo>
                  <a:lnTo>
                    <a:pt x="1939" y="1705"/>
                  </a:lnTo>
                  <a:lnTo>
                    <a:pt x="1939" y="1714"/>
                  </a:lnTo>
                  <a:lnTo>
                    <a:pt x="1936" y="1714"/>
                  </a:lnTo>
                  <a:lnTo>
                    <a:pt x="1930" y="1717"/>
                  </a:lnTo>
                  <a:lnTo>
                    <a:pt x="1923" y="1721"/>
                  </a:lnTo>
                  <a:lnTo>
                    <a:pt x="1916" y="1724"/>
                  </a:lnTo>
                  <a:lnTo>
                    <a:pt x="1922" y="1736"/>
                  </a:lnTo>
                  <a:lnTo>
                    <a:pt x="1929" y="1747"/>
                  </a:lnTo>
                  <a:lnTo>
                    <a:pt x="1932" y="1757"/>
                  </a:lnTo>
                  <a:lnTo>
                    <a:pt x="1936" y="1775"/>
                  </a:lnTo>
                  <a:lnTo>
                    <a:pt x="1932" y="1775"/>
                  </a:lnTo>
                  <a:lnTo>
                    <a:pt x="1932" y="1778"/>
                  </a:lnTo>
                  <a:lnTo>
                    <a:pt x="1929" y="1776"/>
                  </a:lnTo>
                  <a:lnTo>
                    <a:pt x="1927" y="1776"/>
                  </a:lnTo>
                  <a:lnTo>
                    <a:pt x="1927" y="1776"/>
                  </a:lnTo>
                  <a:lnTo>
                    <a:pt x="1927" y="1775"/>
                  </a:lnTo>
                  <a:lnTo>
                    <a:pt x="1925" y="1775"/>
                  </a:lnTo>
                  <a:lnTo>
                    <a:pt x="1915" y="1764"/>
                  </a:lnTo>
                  <a:lnTo>
                    <a:pt x="1906" y="1752"/>
                  </a:lnTo>
                  <a:lnTo>
                    <a:pt x="1897" y="1740"/>
                  </a:lnTo>
                  <a:lnTo>
                    <a:pt x="1897" y="1778"/>
                  </a:lnTo>
                  <a:lnTo>
                    <a:pt x="1882" y="1778"/>
                  </a:lnTo>
                  <a:lnTo>
                    <a:pt x="1882" y="1776"/>
                  </a:lnTo>
                  <a:lnTo>
                    <a:pt x="1880" y="1776"/>
                  </a:lnTo>
                  <a:lnTo>
                    <a:pt x="1880" y="1776"/>
                  </a:lnTo>
                  <a:lnTo>
                    <a:pt x="1880" y="1776"/>
                  </a:lnTo>
                  <a:lnTo>
                    <a:pt x="1880" y="1775"/>
                  </a:lnTo>
                  <a:lnTo>
                    <a:pt x="1878" y="1775"/>
                  </a:lnTo>
                  <a:lnTo>
                    <a:pt x="1880" y="1762"/>
                  </a:lnTo>
                  <a:lnTo>
                    <a:pt x="1878" y="1755"/>
                  </a:lnTo>
                  <a:lnTo>
                    <a:pt x="1875" y="1749"/>
                  </a:lnTo>
                  <a:lnTo>
                    <a:pt x="1871" y="1740"/>
                  </a:lnTo>
                  <a:lnTo>
                    <a:pt x="1871" y="1731"/>
                  </a:lnTo>
                  <a:lnTo>
                    <a:pt x="1876" y="1721"/>
                  </a:lnTo>
                  <a:lnTo>
                    <a:pt x="1883" y="1707"/>
                  </a:lnTo>
                  <a:lnTo>
                    <a:pt x="1890" y="1694"/>
                  </a:lnTo>
                  <a:lnTo>
                    <a:pt x="1897" y="1684"/>
                  </a:lnTo>
                  <a:lnTo>
                    <a:pt x="1901" y="1679"/>
                  </a:lnTo>
                  <a:lnTo>
                    <a:pt x="1918" y="1684"/>
                  </a:lnTo>
                  <a:lnTo>
                    <a:pt x="1929" y="1684"/>
                  </a:lnTo>
                  <a:lnTo>
                    <a:pt x="1937" y="1682"/>
                  </a:lnTo>
                  <a:lnTo>
                    <a:pt x="1948" y="1679"/>
                  </a:lnTo>
                  <a:lnTo>
                    <a:pt x="1958" y="1673"/>
                  </a:lnTo>
                  <a:lnTo>
                    <a:pt x="1960" y="1673"/>
                  </a:lnTo>
                  <a:close/>
                  <a:moveTo>
                    <a:pt x="1997" y="1670"/>
                  </a:moveTo>
                  <a:lnTo>
                    <a:pt x="2004" y="1673"/>
                  </a:lnTo>
                  <a:lnTo>
                    <a:pt x="2007" y="1675"/>
                  </a:lnTo>
                  <a:lnTo>
                    <a:pt x="2011" y="1679"/>
                  </a:lnTo>
                  <a:lnTo>
                    <a:pt x="2012" y="1682"/>
                  </a:lnTo>
                  <a:lnTo>
                    <a:pt x="2012" y="1689"/>
                  </a:lnTo>
                  <a:lnTo>
                    <a:pt x="2012" y="1698"/>
                  </a:lnTo>
                  <a:lnTo>
                    <a:pt x="2009" y="1700"/>
                  </a:lnTo>
                  <a:lnTo>
                    <a:pt x="2007" y="1701"/>
                  </a:lnTo>
                  <a:lnTo>
                    <a:pt x="2007" y="1703"/>
                  </a:lnTo>
                  <a:lnTo>
                    <a:pt x="2007" y="1705"/>
                  </a:lnTo>
                  <a:lnTo>
                    <a:pt x="2007" y="1707"/>
                  </a:lnTo>
                  <a:lnTo>
                    <a:pt x="2007" y="1708"/>
                  </a:lnTo>
                  <a:lnTo>
                    <a:pt x="2006" y="1710"/>
                  </a:lnTo>
                  <a:lnTo>
                    <a:pt x="2002" y="1714"/>
                  </a:lnTo>
                  <a:lnTo>
                    <a:pt x="2002" y="1705"/>
                  </a:lnTo>
                  <a:lnTo>
                    <a:pt x="1995" y="1694"/>
                  </a:lnTo>
                  <a:lnTo>
                    <a:pt x="1995" y="1682"/>
                  </a:lnTo>
                  <a:lnTo>
                    <a:pt x="1997" y="1670"/>
                  </a:lnTo>
                  <a:close/>
                  <a:moveTo>
                    <a:pt x="1541" y="1621"/>
                  </a:moveTo>
                  <a:lnTo>
                    <a:pt x="1574" y="1625"/>
                  </a:lnTo>
                  <a:lnTo>
                    <a:pt x="1587" y="1640"/>
                  </a:lnTo>
                  <a:lnTo>
                    <a:pt x="1601" y="1649"/>
                  </a:lnTo>
                  <a:lnTo>
                    <a:pt x="1615" y="1658"/>
                  </a:lnTo>
                  <a:lnTo>
                    <a:pt x="1632" y="1666"/>
                  </a:lnTo>
                  <a:lnTo>
                    <a:pt x="1637" y="1670"/>
                  </a:lnTo>
                  <a:lnTo>
                    <a:pt x="1637" y="1672"/>
                  </a:lnTo>
                  <a:lnTo>
                    <a:pt x="1639" y="1672"/>
                  </a:lnTo>
                  <a:lnTo>
                    <a:pt x="1646" y="1679"/>
                  </a:lnTo>
                  <a:lnTo>
                    <a:pt x="1658" y="1693"/>
                  </a:lnTo>
                  <a:lnTo>
                    <a:pt x="1669" y="1708"/>
                  </a:lnTo>
                  <a:lnTo>
                    <a:pt x="1681" y="1726"/>
                  </a:lnTo>
                  <a:lnTo>
                    <a:pt x="1698" y="1740"/>
                  </a:lnTo>
                  <a:lnTo>
                    <a:pt x="1695" y="1757"/>
                  </a:lnTo>
                  <a:lnTo>
                    <a:pt x="1695" y="1778"/>
                  </a:lnTo>
                  <a:lnTo>
                    <a:pt x="1709" y="1780"/>
                  </a:lnTo>
                  <a:lnTo>
                    <a:pt x="1718" y="1783"/>
                  </a:lnTo>
                  <a:lnTo>
                    <a:pt x="1724" y="1789"/>
                  </a:lnTo>
                  <a:lnTo>
                    <a:pt x="1733" y="1794"/>
                  </a:lnTo>
                  <a:lnTo>
                    <a:pt x="1744" y="1794"/>
                  </a:lnTo>
                  <a:lnTo>
                    <a:pt x="1752" y="1790"/>
                  </a:lnTo>
                  <a:lnTo>
                    <a:pt x="1759" y="1787"/>
                  </a:lnTo>
                  <a:lnTo>
                    <a:pt x="1766" y="1785"/>
                  </a:lnTo>
                  <a:lnTo>
                    <a:pt x="1782" y="1790"/>
                  </a:lnTo>
                  <a:lnTo>
                    <a:pt x="1800" y="1797"/>
                  </a:lnTo>
                  <a:lnTo>
                    <a:pt x="1817" y="1806"/>
                  </a:lnTo>
                  <a:lnTo>
                    <a:pt x="1833" y="1813"/>
                  </a:lnTo>
                  <a:lnTo>
                    <a:pt x="1831" y="1813"/>
                  </a:lnTo>
                  <a:lnTo>
                    <a:pt x="1829" y="1815"/>
                  </a:lnTo>
                  <a:lnTo>
                    <a:pt x="1829" y="1815"/>
                  </a:lnTo>
                  <a:lnTo>
                    <a:pt x="1827" y="1815"/>
                  </a:lnTo>
                  <a:lnTo>
                    <a:pt x="1824" y="1817"/>
                  </a:lnTo>
                  <a:lnTo>
                    <a:pt x="1814" y="1820"/>
                  </a:lnTo>
                  <a:lnTo>
                    <a:pt x="1794" y="1820"/>
                  </a:lnTo>
                  <a:lnTo>
                    <a:pt x="1772" y="1817"/>
                  </a:lnTo>
                  <a:lnTo>
                    <a:pt x="1749" y="1811"/>
                  </a:lnTo>
                  <a:lnTo>
                    <a:pt x="1724" y="1806"/>
                  </a:lnTo>
                  <a:lnTo>
                    <a:pt x="1705" y="1801"/>
                  </a:lnTo>
                  <a:lnTo>
                    <a:pt x="1690" y="1794"/>
                  </a:lnTo>
                  <a:lnTo>
                    <a:pt x="1683" y="1790"/>
                  </a:lnTo>
                  <a:lnTo>
                    <a:pt x="1686" y="1787"/>
                  </a:lnTo>
                  <a:lnTo>
                    <a:pt x="1686" y="1787"/>
                  </a:lnTo>
                  <a:lnTo>
                    <a:pt x="1688" y="1785"/>
                  </a:lnTo>
                  <a:lnTo>
                    <a:pt x="1690" y="1782"/>
                  </a:lnTo>
                  <a:lnTo>
                    <a:pt x="1669" y="1776"/>
                  </a:lnTo>
                  <a:lnTo>
                    <a:pt x="1651" y="1766"/>
                  </a:lnTo>
                  <a:lnTo>
                    <a:pt x="1635" y="1750"/>
                  </a:lnTo>
                  <a:lnTo>
                    <a:pt x="1623" y="1733"/>
                  </a:lnTo>
                  <a:lnTo>
                    <a:pt x="1611" y="1714"/>
                  </a:lnTo>
                  <a:lnTo>
                    <a:pt x="1601" y="1694"/>
                  </a:lnTo>
                  <a:lnTo>
                    <a:pt x="1590" y="1679"/>
                  </a:lnTo>
                  <a:lnTo>
                    <a:pt x="1580" y="1666"/>
                  </a:lnTo>
                  <a:lnTo>
                    <a:pt x="1569" y="1658"/>
                  </a:lnTo>
                  <a:lnTo>
                    <a:pt x="1557" y="1647"/>
                  </a:lnTo>
                  <a:lnTo>
                    <a:pt x="1546" y="1637"/>
                  </a:lnTo>
                  <a:lnTo>
                    <a:pt x="1541" y="1621"/>
                  </a:lnTo>
                  <a:close/>
                  <a:moveTo>
                    <a:pt x="1840" y="1602"/>
                  </a:moveTo>
                  <a:lnTo>
                    <a:pt x="1850" y="1605"/>
                  </a:lnTo>
                  <a:lnTo>
                    <a:pt x="1862" y="1612"/>
                  </a:lnTo>
                  <a:lnTo>
                    <a:pt x="1873" y="1623"/>
                  </a:lnTo>
                  <a:lnTo>
                    <a:pt x="1878" y="1632"/>
                  </a:lnTo>
                  <a:lnTo>
                    <a:pt x="1873" y="1635"/>
                  </a:lnTo>
                  <a:lnTo>
                    <a:pt x="1868" y="1640"/>
                  </a:lnTo>
                  <a:lnTo>
                    <a:pt x="1862" y="1644"/>
                  </a:lnTo>
                  <a:lnTo>
                    <a:pt x="1855" y="1647"/>
                  </a:lnTo>
                  <a:lnTo>
                    <a:pt x="1861" y="1663"/>
                  </a:lnTo>
                  <a:lnTo>
                    <a:pt x="1868" y="1675"/>
                  </a:lnTo>
                  <a:lnTo>
                    <a:pt x="1875" y="1689"/>
                  </a:lnTo>
                  <a:lnTo>
                    <a:pt x="1869" y="1691"/>
                  </a:lnTo>
                  <a:lnTo>
                    <a:pt x="1866" y="1691"/>
                  </a:lnTo>
                  <a:lnTo>
                    <a:pt x="1864" y="1691"/>
                  </a:lnTo>
                  <a:lnTo>
                    <a:pt x="1864" y="1691"/>
                  </a:lnTo>
                  <a:lnTo>
                    <a:pt x="1862" y="1693"/>
                  </a:lnTo>
                  <a:lnTo>
                    <a:pt x="1861" y="1694"/>
                  </a:lnTo>
                  <a:lnTo>
                    <a:pt x="1859" y="1698"/>
                  </a:lnTo>
                  <a:lnTo>
                    <a:pt x="1850" y="1714"/>
                  </a:lnTo>
                  <a:lnTo>
                    <a:pt x="1845" y="1733"/>
                  </a:lnTo>
                  <a:lnTo>
                    <a:pt x="1836" y="1750"/>
                  </a:lnTo>
                  <a:lnTo>
                    <a:pt x="1831" y="1754"/>
                  </a:lnTo>
                  <a:lnTo>
                    <a:pt x="1826" y="1754"/>
                  </a:lnTo>
                  <a:lnTo>
                    <a:pt x="1820" y="1755"/>
                  </a:lnTo>
                  <a:lnTo>
                    <a:pt x="1814" y="1755"/>
                  </a:lnTo>
                  <a:lnTo>
                    <a:pt x="1803" y="1749"/>
                  </a:lnTo>
                  <a:lnTo>
                    <a:pt x="1793" y="1747"/>
                  </a:lnTo>
                  <a:lnTo>
                    <a:pt x="1780" y="1747"/>
                  </a:lnTo>
                  <a:lnTo>
                    <a:pt x="1768" y="1745"/>
                  </a:lnTo>
                  <a:lnTo>
                    <a:pt x="1756" y="1740"/>
                  </a:lnTo>
                  <a:lnTo>
                    <a:pt x="1744" y="1724"/>
                  </a:lnTo>
                  <a:lnTo>
                    <a:pt x="1735" y="1703"/>
                  </a:lnTo>
                  <a:lnTo>
                    <a:pt x="1733" y="1679"/>
                  </a:lnTo>
                  <a:lnTo>
                    <a:pt x="1742" y="1675"/>
                  </a:lnTo>
                  <a:lnTo>
                    <a:pt x="1749" y="1675"/>
                  </a:lnTo>
                  <a:lnTo>
                    <a:pt x="1756" y="1677"/>
                  </a:lnTo>
                  <a:lnTo>
                    <a:pt x="1763" y="1673"/>
                  </a:lnTo>
                  <a:lnTo>
                    <a:pt x="1772" y="1659"/>
                  </a:lnTo>
                  <a:lnTo>
                    <a:pt x="1794" y="1656"/>
                  </a:lnTo>
                  <a:lnTo>
                    <a:pt x="1798" y="1653"/>
                  </a:lnTo>
                  <a:lnTo>
                    <a:pt x="1801" y="1649"/>
                  </a:lnTo>
                  <a:lnTo>
                    <a:pt x="1801" y="1647"/>
                  </a:lnTo>
                  <a:lnTo>
                    <a:pt x="1803" y="1646"/>
                  </a:lnTo>
                  <a:lnTo>
                    <a:pt x="1803" y="1644"/>
                  </a:lnTo>
                  <a:lnTo>
                    <a:pt x="1803" y="1642"/>
                  </a:lnTo>
                  <a:lnTo>
                    <a:pt x="1805" y="1640"/>
                  </a:lnTo>
                  <a:lnTo>
                    <a:pt x="1805" y="1640"/>
                  </a:lnTo>
                  <a:lnTo>
                    <a:pt x="1808" y="1640"/>
                  </a:lnTo>
                  <a:lnTo>
                    <a:pt x="1814" y="1640"/>
                  </a:lnTo>
                  <a:lnTo>
                    <a:pt x="1820" y="1640"/>
                  </a:lnTo>
                  <a:lnTo>
                    <a:pt x="1824" y="1628"/>
                  </a:lnTo>
                  <a:lnTo>
                    <a:pt x="1829" y="1619"/>
                  </a:lnTo>
                  <a:lnTo>
                    <a:pt x="1834" y="1611"/>
                  </a:lnTo>
                  <a:lnTo>
                    <a:pt x="1840" y="1602"/>
                  </a:lnTo>
                  <a:close/>
                  <a:moveTo>
                    <a:pt x="1337" y="1579"/>
                  </a:moveTo>
                  <a:lnTo>
                    <a:pt x="1347" y="1586"/>
                  </a:lnTo>
                  <a:lnTo>
                    <a:pt x="1353" y="1598"/>
                  </a:lnTo>
                  <a:lnTo>
                    <a:pt x="1353" y="1616"/>
                  </a:lnTo>
                  <a:lnTo>
                    <a:pt x="1353" y="1618"/>
                  </a:lnTo>
                  <a:lnTo>
                    <a:pt x="1354" y="1618"/>
                  </a:lnTo>
                  <a:lnTo>
                    <a:pt x="1356" y="1619"/>
                  </a:lnTo>
                  <a:lnTo>
                    <a:pt x="1356" y="1619"/>
                  </a:lnTo>
                  <a:lnTo>
                    <a:pt x="1356" y="1621"/>
                  </a:lnTo>
                  <a:lnTo>
                    <a:pt x="1356" y="1625"/>
                  </a:lnTo>
                  <a:lnTo>
                    <a:pt x="1353" y="1625"/>
                  </a:lnTo>
                  <a:lnTo>
                    <a:pt x="1349" y="1626"/>
                  </a:lnTo>
                  <a:lnTo>
                    <a:pt x="1347" y="1630"/>
                  </a:lnTo>
                  <a:lnTo>
                    <a:pt x="1344" y="1632"/>
                  </a:lnTo>
                  <a:lnTo>
                    <a:pt x="1342" y="1632"/>
                  </a:lnTo>
                  <a:lnTo>
                    <a:pt x="1340" y="1630"/>
                  </a:lnTo>
                  <a:lnTo>
                    <a:pt x="1339" y="1630"/>
                  </a:lnTo>
                  <a:lnTo>
                    <a:pt x="1339" y="1630"/>
                  </a:lnTo>
                  <a:lnTo>
                    <a:pt x="1337" y="1628"/>
                  </a:lnTo>
                  <a:lnTo>
                    <a:pt x="1330" y="1614"/>
                  </a:lnTo>
                  <a:lnTo>
                    <a:pt x="1330" y="1593"/>
                  </a:lnTo>
                  <a:lnTo>
                    <a:pt x="1332" y="1590"/>
                  </a:lnTo>
                  <a:lnTo>
                    <a:pt x="1334" y="1588"/>
                  </a:lnTo>
                  <a:lnTo>
                    <a:pt x="1335" y="1584"/>
                  </a:lnTo>
                  <a:lnTo>
                    <a:pt x="1337" y="1579"/>
                  </a:lnTo>
                  <a:close/>
                  <a:moveTo>
                    <a:pt x="1964" y="1558"/>
                  </a:moveTo>
                  <a:lnTo>
                    <a:pt x="1972" y="1567"/>
                  </a:lnTo>
                  <a:lnTo>
                    <a:pt x="1978" y="1577"/>
                  </a:lnTo>
                  <a:lnTo>
                    <a:pt x="1978" y="1593"/>
                  </a:lnTo>
                  <a:lnTo>
                    <a:pt x="1979" y="1597"/>
                  </a:lnTo>
                  <a:lnTo>
                    <a:pt x="1981" y="1597"/>
                  </a:lnTo>
                  <a:lnTo>
                    <a:pt x="1981" y="1598"/>
                  </a:lnTo>
                  <a:lnTo>
                    <a:pt x="1981" y="1598"/>
                  </a:lnTo>
                  <a:lnTo>
                    <a:pt x="1979" y="1598"/>
                  </a:lnTo>
                  <a:lnTo>
                    <a:pt x="1978" y="1602"/>
                  </a:lnTo>
                  <a:lnTo>
                    <a:pt x="1978" y="1605"/>
                  </a:lnTo>
                  <a:lnTo>
                    <a:pt x="1976" y="1605"/>
                  </a:lnTo>
                  <a:lnTo>
                    <a:pt x="1976" y="1607"/>
                  </a:lnTo>
                  <a:lnTo>
                    <a:pt x="1976" y="1607"/>
                  </a:lnTo>
                  <a:lnTo>
                    <a:pt x="1976" y="1607"/>
                  </a:lnTo>
                  <a:lnTo>
                    <a:pt x="1974" y="1607"/>
                  </a:lnTo>
                  <a:lnTo>
                    <a:pt x="1971" y="1609"/>
                  </a:lnTo>
                  <a:lnTo>
                    <a:pt x="1969" y="1605"/>
                  </a:lnTo>
                  <a:lnTo>
                    <a:pt x="1969" y="1604"/>
                  </a:lnTo>
                  <a:lnTo>
                    <a:pt x="1969" y="1604"/>
                  </a:lnTo>
                  <a:lnTo>
                    <a:pt x="1969" y="1604"/>
                  </a:lnTo>
                  <a:lnTo>
                    <a:pt x="1967" y="1604"/>
                  </a:lnTo>
                  <a:lnTo>
                    <a:pt x="1965" y="1604"/>
                  </a:lnTo>
                  <a:lnTo>
                    <a:pt x="1964" y="1602"/>
                  </a:lnTo>
                  <a:lnTo>
                    <a:pt x="1964" y="1605"/>
                  </a:lnTo>
                  <a:lnTo>
                    <a:pt x="1965" y="1607"/>
                  </a:lnTo>
                  <a:lnTo>
                    <a:pt x="1967" y="1609"/>
                  </a:lnTo>
                  <a:lnTo>
                    <a:pt x="1969" y="1611"/>
                  </a:lnTo>
                  <a:lnTo>
                    <a:pt x="1969" y="1611"/>
                  </a:lnTo>
                  <a:lnTo>
                    <a:pt x="1967" y="1612"/>
                  </a:lnTo>
                  <a:lnTo>
                    <a:pt x="1967" y="1614"/>
                  </a:lnTo>
                  <a:lnTo>
                    <a:pt x="1967" y="1616"/>
                  </a:lnTo>
                  <a:lnTo>
                    <a:pt x="1967" y="1621"/>
                  </a:lnTo>
                  <a:lnTo>
                    <a:pt x="1958" y="1621"/>
                  </a:lnTo>
                  <a:lnTo>
                    <a:pt x="1958" y="1616"/>
                  </a:lnTo>
                  <a:lnTo>
                    <a:pt x="1953" y="1614"/>
                  </a:lnTo>
                  <a:lnTo>
                    <a:pt x="1948" y="1611"/>
                  </a:lnTo>
                  <a:lnTo>
                    <a:pt x="1946" y="1607"/>
                  </a:lnTo>
                  <a:lnTo>
                    <a:pt x="1944" y="1602"/>
                  </a:lnTo>
                  <a:lnTo>
                    <a:pt x="1943" y="1597"/>
                  </a:lnTo>
                  <a:lnTo>
                    <a:pt x="1939" y="1590"/>
                  </a:lnTo>
                  <a:lnTo>
                    <a:pt x="1934" y="1593"/>
                  </a:lnTo>
                  <a:lnTo>
                    <a:pt x="1927" y="1597"/>
                  </a:lnTo>
                  <a:lnTo>
                    <a:pt x="1920" y="1598"/>
                  </a:lnTo>
                  <a:lnTo>
                    <a:pt x="1913" y="1602"/>
                  </a:lnTo>
                  <a:lnTo>
                    <a:pt x="1913" y="1593"/>
                  </a:lnTo>
                  <a:lnTo>
                    <a:pt x="1915" y="1591"/>
                  </a:lnTo>
                  <a:lnTo>
                    <a:pt x="1915" y="1591"/>
                  </a:lnTo>
                  <a:lnTo>
                    <a:pt x="1915" y="1590"/>
                  </a:lnTo>
                  <a:lnTo>
                    <a:pt x="1916" y="1590"/>
                  </a:lnTo>
                  <a:lnTo>
                    <a:pt x="1916" y="1586"/>
                  </a:lnTo>
                  <a:lnTo>
                    <a:pt x="1930" y="1581"/>
                  </a:lnTo>
                  <a:lnTo>
                    <a:pt x="1943" y="1577"/>
                  </a:lnTo>
                  <a:lnTo>
                    <a:pt x="1955" y="1570"/>
                  </a:lnTo>
                  <a:lnTo>
                    <a:pt x="1964" y="1558"/>
                  </a:lnTo>
                  <a:close/>
                  <a:moveTo>
                    <a:pt x="1878" y="1539"/>
                  </a:moveTo>
                  <a:lnTo>
                    <a:pt x="1882" y="1543"/>
                  </a:lnTo>
                  <a:lnTo>
                    <a:pt x="1883" y="1543"/>
                  </a:lnTo>
                  <a:lnTo>
                    <a:pt x="1885" y="1543"/>
                  </a:lnTo>
                  <a:lnTo>
                    <a:pt x="1885" y="1544"/>
                  </a:lnTo>
                  <a:lnTo>
                    <a:pt x="1885" y="1544"/>
                  </a:lnTo>
                  <a:lnTo>
                    <a:pt x="1885" y="1548"/>
                  </a:lnTo>
                  <a:lnTo>
                    <a:pt x="1887" y="1551"/>
                  </a:lnTo>
                  <a:lnTo>
                    <a:pt x="1876" y="1560"/>
                  </a:lnTo>
                  <a:lnTo>
                    <a:pt x="1869" y="1569"/>
                  </a:lnTo>
                  <a:lnTo>
                    <a:pt x="1861" y="1576"/>
                  </a:lnTo>
                  <a:lnTo>
                    <a:pt x="1848" y="1583"/>
                  </a:lnTo>
                  <a:lnTo>
                    <a:pt x="1848" y="1579"/>
                  </a:lnTo>
                  <a:lnTo>
                    <a:pt x="1859" y="1567"/>
                  </a:lnTo>
                  <a:lnTo>
                    <a:pt x="1871" y="1555"/>
                  </a:lnTo>
                  <a:lnTo>
                    <a:pt x="1878" y="1539"/>
                  </a:lnTo>
                  <a:close/>
                  <a:moveTo>
                    <a:pt x="1920" y="1436"/>
                  </a:moveTo>
                  <a:lnTo>
                    <a:pt x="1920" y="1454"/>
                  </a:lnTo>
                  <a:lnTo>
                    <a:pt x="1918" y="1466"/>
                  </a:lnTo>
                  <a:lnTo>
                    <a:pt x="1915" y="1476"/>
                  </a:lnTo>
                  <a:lnTo>
                    <a:pt x="1913" y="1494"/>
                  </a:lnTo>
                  <a:lnTo>
                    <a:pt x="1916" y="1494"/>
                  </a:lnTo>
                  <a:lnTo>
                    <a:pt x="1916" y="1497"/>
                  </a:lnTo>
                  <a:lnTo>
                    <a:pt x="1923" y="1497"/>
                  </a:lnTo>
                  <a:lnTo>
                    <a:pt x="1927" y="1497"/>
                  </a:lnTo>
                  <a:lnTo>
                    <a:pt x="1930" y="1497"/>
                  </a:lnTo>
                  <a:lnTo>
                    <a:pt x="1934" y="1499"/>
                  </a:lnTo>
                  <a:lnTo>
                    <a:pt x="1937" y="1501"/>
                  </a:lnTo>
                  <a:lnTo>
                    <a:pt x="1944" y="1502"/>
                  </a:lnTo>
                  <a:lnTo>
                    <a:pt x="1948" y="1515"/>
                  </a:lnTo>
                  <a:lnTo>
                    <a:pt x="1955" y="1523"/>
                  </a:lnTo>
                  <a:lnTo>
                    <a:pt x="1964" y="1532"/>
                  </a:lnTo>
                  <a:lnTo>
                    <a:pt x="1971" y="1544"/>
                  </a:lnTo>
                  <a:lnTo>
                    <a:pt x="1965" y="1546"/>
                  </a:lnTo>
                  <a:lnTo>
                    <a:pt x="1962" y="1548"/>
                  </a:lnTo>
                  <a:lnTo>
                    <a:pt x="1960" y="1548"/>
                  </a:lnTo>
                  <a:lnTo>
                    <a:pt x="1960" y="1550"/>
                  </a:lnTo>
                  <a:lnTo>
                    <a:pt x="1960" y="1551"/>
                  </a:lnTo>
                  <a:lnTo>
                    <a:pt x="1960" y="1551"/>
                  </a:lnTo>
                  <a:lnTo>
                    <a:pt x="1960" y="1553"/>
                  </a:lnTo>
                  <a:lnTo>
                    <a:pt x="1957" y="1553"/>
                  </a:lnTo>
                  <a:lnTo>
                    <a:pt x="1951" y="1555"/>
                  </a:lnTo>
                  <a:lnTo>
                    <a:pt x="1950" y="1551"/>
                  </a:lnTo>
                  <a:lnTo>
                    <a:pt x="1950" y="1551"/>
                  </a:lnTo>
                  <a:lnTo>
                    <a:pt x="1950" y="1550"/>
                  </a:lnTo>
                  <a:lnTo>
                    <a:pt x="1950" y="1550"/>
                  </a:lnTo>
                  <a:lnTo>
                    <a:pt x="1948" y="1550"/>
                  </a:lnTo>
                  <a:lnTo>
                    <a:pt x="1946" y="1550"/>
                  </a:lnTo>
                  <a:lnTo>
                    <a:pt x="1944" y="1548"/>
                  </a:lnTo>
                  <a:lnTo>
                    <a:pt x="1941" y="1555"/>
                  </a:lnTo>
                  <a:lnTo>
                    <a:pt x="1939" y="1560"/>
                  </a:lnTo>
                  <a:lnTo>
                    <a:pt x="1936" y="1565"/>
                  </a:lnTo>
                  <a:lnTo>
                    <a:pt x="1930" y="1567"/>
                  </a:lnTo>
                  <a:lnTo>
                    <a:pt x="1925" y="1570"/>
                  </a:lnTo>
                  <a:lnTo>
                    <a:pt x="1925" y="1567"/>
                  </a:lnTo>
                  <a:lnTo>
                    <a:pt x="1922" y="1563"/>
                  </a:lnTo>
                  <a:lnTo>
                    <a:pt x="1922" y="1560"/>
                  </a:lnTo>
                  <a:lnTo>
                    <a:pt x="1922" y="1558"/>
                  </a:lnTo>
                  <a:lnTo>
                    <a:pt x="1922" y="1557"/>
                  </a:lnTo>
                  <a:lnTo>
                    <a:pt x="1922" y="1557"/>
                  </a:lnTo>
                  <a:lnTo>
                    <a:pt x="1922" y="1555"/>
                  </a:lnTo>
                  <a:lnTo>
                    <a:pt x="1920" y="1553"/>
                  </a:lnTo>
                  <a:lnTo>
                    <a:pt x="1918" y="1553"/>
                  </a:lnTo>
                  <a:lnTo>
                    <a:pt x="1913" y="1551"/>
                  </a:lnTo>
                  <a:lnTo>
                    <a:pt x="1913" y="1546"/>
                  </a:lnTo>
                  <a:lnTo>
                    <a:pt x="1913" y="1541"/>
                  </a:lnTo>
                  <a:lnTo>
                    <a:pt x="1915" y="1537"/>
                  </a:lnTo>
                  <a:lnTo>
                    <a:pt x="1915" y="1536"/>
                  </a:lnTo>
                  <a:lnTo>
                    <a:pt x="1916" y="1534"/>
                  </a:lnTo>
                  <a:lnTo>
                    <a:pt x="1920" y="1534"/>
                  </a:lnTo>
                  <a:lnTo>
                    <a:pt x="1925" y="1532"/>
                  </a:lnTo>
                  <a:lnTo>
                    <a:pt x="1932" y="1532"/>
                  </a:lnTo>
                  <a:lnTo>
                    <a:pt x="1932" y="1544"/>
                  </a:lnTo>
                  <a:lnTo>
                    <a:pt x="1944" y="1544"/>
                  </a:lnTo>
                  <a:lnTo>
                    <a:pt x="1944" y="1541"/>
                  </a:lnTo>
                  <a:lnTo>
                    <a:pt x="1946" y="1537"/>
                  </a:lnTo>
                  <a:lnTo>
                    <a:pt x="1948" y="1536"/>
                  </a:lnTo>
                  <a:lnTo>
                    <a:pt x="1948" y="1534"/>
                  </a:lnTo>
                  <a:lnTo>
                    <a:pt x="1950" y="1532"/>
                  </a:lnTo>
                  <a:lnTo>
                    <a:pt x="1951" y="1529"/>
                  </a:lnTo>
                  <a:lnTo>
                    <a:pt x="1948" y="1529"/>
                  </a:lnTo>
                  <a:lnTo>
                    <a:pt x="1930" y="1515"/>
                  </a:lnTo>
                  <a:lnTo>
                    <a:pt x="1910" y="1506"/>
                  </a:lnTo>
                  <a:lnTo>
                    <a:pt x="1910" y="1513"/>
                  </a:lnTo>
                  <a:lnTo>
                    <a:pt x="1908" y="1518"/>
                  </a:lnTo>
                  <a:lnTo>
                    <a:pt x="1906" y="1523"/>
                  </a:lnTo>
                  <a:lnTo>
                    <a:pt x="1906" y="1529"/>
                  </a:lnTo>
                  <a:lnTo>
                    <a:pt x="1904" y="1527"/>
                  </a:lnTo>
                  <a:lnTo>
                    <a:pt x="1903" y="1525"/>
                  </a:lnTo>
                  <a:lnTo>
                    <a:pt x="1903" y="1525"/>
                  </a:lnTo>
                  <a:lnTo>
                    <a:pt x="1903" y="1523"/>
                  </a:lnTo>
                  <a:lnTo>
                    <a:pt x="1901" y="1522"/>
                  </a:lnTo>
                  <a:lnTo>
                    <a:pt x="1896" y="1509"/>
                  </a:lnTo>
                  <a:lnTo>
                    <a:pt x="1890" y="1494"/>
                  </a:lnTo>
                  <a:lnTo>
                    <a:pt x="1889" y="1474"/>
                  </a:lnTo>
                  <a:lnTo>
                    <a:pt x="1890" y="1457"/>
                  </a:lnTo>
                  <a:lnTo>
                    <a:pt x="1897" y="1440"/>
                  </a:lnTo>
                  <a:lnTo>
                    <a:pt x="1903" y="1438"/>
                  </a:lnTo>
                  <a:lnTo>
                    <a:pt x="1908" y="1436"/>
                  </a:lnTo>
                  <a:lnTo>
                    <a:pt x="1913" y="1436"/>
                  </a:lnTo>
                  <a:lnTo>
                    <a:pt x="1920" y="1436"/>
                  </a:lnTo>
                  <a:close/>
                  <a:moveTo>
                    <a:pt x="1913" y="1337"/>
                  </a:moveTo>
                  <a:lnTo>
                    <a:pt x="1916" y="1340"/>
                  </a:lnTo>
                  <a:lnTo>
                    <a:pt x="1918" y="1344"/>
                  </a:lnTo>
                  <a:lnTo>
                    <a:pt x="1920" y="1347"/>
                  </a:lnTo>
                  <a:lnTo>
                    <a:pt x="1920" y="1352"/>
                  </a:lnTo>
                  <a:lnTo>
                    <a:pt x="1920" y="1359"/>
                  </a:lnTo>
                  <a:lnTo>
                    <a:pt x="1906" y="1394"/>
                  </a:lnTo>
                  <a:lnTo>
                    <a:pt x="1899" y="1385"/>
                  </a:lnTo>
                  <a:lnTo>
                    <a:pt x="1896" y="1377"/>
                  </a:lnTo>
                  <a:lnTo>
                    <a:pt x="1894" y="1363"/>
                  </a:lnTo>
                  <a:lnTo>
                    <a:pt x="1913" y="1337"/>
                  </a:lnTo>
                  <a:close/>
                  <a:moveTo>
                    <a:pt x="2025" y="1256"/>
                  </a:moveTo>
                  <a:lnTo>
                    <a:pt x="2028" y="1258"/>
                  </a:lnTo>
                  <a:lnTo>
                    <a:pt x="2030" y="1258"/>
                  </a:lnTo>
                  <a:lnTo>
                    <a:pt x="2030" y="1258"/>
                  </a:lnTo>
                  <a:lnTo>
                    <a:pt x="2030" y="1260"/>
                  </a:lnTo>
                  <a:lnTo>
                    <a:pt x="2030" y="1260"/>
                  </a:lnTo>
                  <a:lnTo>
                    <a:pt x="2032" y="1263"/>
                  </a:lnTo>
                  <a:lnTo>
                    <a:pt x="2032" y="1267"/>
                  </a:lnTo>
                  <a:lnTo>
                    <a:pt x="2030" y="1272"/>
                  </a:lnTo>
                  <a:lnTo>
                    <a:pt x="2026" y="1277"/>
                  </a:lnTo>
                  <a:lnTo>
                    <a:pt x="2025" y="1282"/>
                  </a:lnTo>
                  <a:lnTo>
                    <a:pt x="2016" y="1282"/>
                  </a:lnTo>
                  <a:lnTo>
                    <a:pt x="2016" y="1270"/>
                  </a:lnTo>
                  <a:lnTo>
                    <a:pt x="2019" y="1269"/>
                  </a:lnTo>
                  <a:lnTo>
                    <a:pt x="2021" y="1265"/>
                  </a:lnTo>
                  <a:lnTo>
                    <a:pt x="2023" y="1262"/>
                  </a:lnTo>
                  <a:lnTo>
                    <a:pt x="2025" y="1256"/>
                  </a:lnTo>
                  <a:close/>
                  <a:moveTo>
                    <a:pt x="1978" y="1209"/>
                  </a:moveTo>
                  <a:lnTo>
                    <a:pt x="1990" y="1209"/>
                  </a:lnTo>
                  <a:lnTo>
                    <a:pt x="1990" y="1221"/>
                  </a:lnTo>
                  <a:lnTo>
                    <a:pt x="1974" y="1221"/>
                  </a:lnTo>
                  <a:lnTo>
                    <a:pt x="1974" y="1213"/>
                  </a:lnTo>
                  <a:lnTo>
                    <a:pt x="1978" y="1213"/>
                  </a:lnTo>
                  <a:lnTo>
                    <a:pt x="1978" y="1209"/>
                  </a:lnTo>
                  <a:close/>
                  <a:moveTo>
                    <a:pt x="707" y="1176"/>
                  </a:moveTo>
                  <a:lnTo>
                    <a:pt x="716" y="1176"/>
                  </a:lnTo>
                  <a:lnTo>
                    <a:pt x="712" y="1181"/>
                  </a:lnTo>
                  <a:lnTo>
                    <a:pt x="709" y="1185"/>
                  </a:lnTo>
                  <a:lnTo>
                    <a:pt x="705" y="1188"/>
                  </a:lnTo>
                  <a:lnTo>
                    <a:pt x="702" y="1192"/>
                  </a:lnTo>
                  <a:lnTo>
                    <a:pt x="696" y="1195"/>
                  </a:lnTo>
                  <a:lnTo>
                    <a:pt x="693" y="1195"/>
                  </a:lnTo>
                  <a:lnTo>
                    <a:pt x="693" y="1197"/>
                  </a:lnTo>
                  <a:lnTo>
                    <a:pt x="691" y="1197"/>
                  </a:lnTo>
                  <a:lnTo>
                    <a:pt x="688" y="1197"/>
                  </a:lnTo>
                  <a:lnTo>
                    <a:pt x="684" y="1199"/>
                  </a:lnTo>
                  <a:lnTo>
                    <a:pt x="681" y="1186"/>
                  </a:lnTo>
                  <a:lnTo>
                    <a:pt x="688" y="1185"/>
                  </a:lnTo>
                  <a:lnTo>
                    <a:pt x="695" y="1181"/>
                  </a:lnTo>
                  <a:lnTo>
                    <a:pt x="702" y="1179"/>
                  </a:lnTo>
                  <a:lnTo>
                    <a:pt x="707" y="1176"/>
                  </a:lnTo>
                  <a:close/>
                  <a:moveTo>
                    <a:pt x="562" y="1171"/>
                  </a:moveTo>
                  <a:lnTo>
                    <a:pt x="571" y="1174"/>
                  </a:lnTo>
                  <a:lnTo>
                    <a:pt x="581" y="1178"/>
                  </a:lnTo>
                  <a:lnTo>
                    <a:pt x="593" y="1181"/>
                  </a:lnTo>
                  <a:lnTo>
                    <a:pt x="600" y="1186"/>
                  </a:lnTo>
                  <a:lnTo>
                    <a:pt x="572" y="1186"/>
                  </a:lnTo>
                  <a:lnTo>
                    <a:pt x="569" y="1185"/>
                  </a:lnTo>
                  <a:lnTo>
                    <a:pt x="567" y="1185"/>
                  </a:lnTo>
                  <a:lnTo>
                    <a:pt x="564" y="1183"/>
                  </a:lnTo>
                  <a:lnTo>
                    <a:pt x="557" y="1183"/>
                  </a:lnTo>
                  <a:lnTo>
                    <a:pt x="557" y="1179"/>
                  </a:lnTo>
                  <a:lnTo>
                    <a:pt x="559" y="1178"/>
                  </a:lnTo>
                  <a:lnTo>
                    <a:pt x="560" y="1176"/>
                  </a:lnTo>
                  <a:lnTo>
                    <a:pt x="560" y="1176"/>
                  </a:lnTo>
                  <a:lnTo>
                    <a:pt x="560" y="1174"/>
                  </a:lnTo>
                  <a:lnTo>
                    <a:pt x="562" y="1171"/>
                  </a:lnTo>
                  <a:close/>
                  <a:moveTo>
                    <a:pt x="250" y="1103"/>
                  </a:moveTo>
                  <a:lnTo>
                    <a:pt x="274" y="1103"/>
                  </a:lnTo>
                  <a:lnTo>
                    <a:pt x="274" y="1106"/>
                  </a:lnTo>
                  <a:lnTo>
                    <a:pt x="269" y="1108"/>
                  </a:lnTo>
                  <a:lnTo>
                    <a:pt x="267" y="1110"/>
                  </a:lnTo>
                  <a:lnTo>
                    <a:pt x="264" y="1111"/>
                  </a:lnTo>
                  <a:lnTo>
                    <a:pt x="260" y="1113"/>
                  </a:lnTo>
                  <a:lnTo>
                    <a:pt x="255" y="1113"/>
                  </a:lnTo>
                  <a:lnTo>
                    <a:pt x="250" y="1103"/>
                  </a:lnTo>
                  <a:close/>
                  <a:moveTo>
                    <a:pt x="620" y="1083"/>
                  </a:moveTo>
                  <a:lnTo>
                    <a:pt x="618" y="1085"/>
                  </a:lnTo>
                  <a:lnTo>
                    <a:pt x="616" y="1087"/>
                  </a:lnTo>
                  <a:lnTo>
                    <a:pt x="614" y="1087"/>
                  </a:lnTo>
                  <a:lnTo>
                    <a:pt x="614" y="1089"/>
                  </a:lnTo>
                  <a:lnTo>
                    <a:pt x="613" y="1090"/>
                  </a:lnTo>
                  <a:lnTo>
                    <a:pt x="611" y="1094"/>
                  </a:lnTo>
                  <a:lnTo>
                    <a:pt x="614" y="1094"/>
                  </a:lnTo>
                  <a:lnTo>
                    <a:pt x="620" y="1092"/>
                  </a:lnTo>
                  <a:lnTo>
                    <a:pt x="623" y="1090"/>
                  </a:lnTo>
                  <a:lnTo>
                    <a:pt x="627" y="1089"/>
                  </a:lnTo>
                  <a:lnTo>
                    <a:pt x="630" y="1087"/>
                  </a:lnTo>
                  <a:lnTo>
                    <a:pt x="634" y="1083"/>
                  </a:lnTo>
                  <a:lnTo>
                    <a:pt x="620" y="1083"/>
                  </a:lnTo>
                  <a:close/>
                  <a:moveTo>
                    <a:pt x="370" y="1083"/>
                  </a:moveTo>
                  <a:lnTo>
                    <a:pt x="372" y="1099"/>
                  </a:lnTo>
                  <a:lnTo>
                    <a:pt x="374" y="1118"/>
                  </a:lnTo>
                  <a:lnTo>
                    <a:pt x="365" y="1118"/>
                  </a:lnTo>
                  <a:lnTo>
                    <a:pt x="363" y="1120"/>
                  </a:lnTo>
                  <a:lnTo>
                    <a:pt x="360" y="1120"/>
                  </a:lnTo>
                  <a:lnTo>
                    <a:pt x="356" y="1120"/>
                  </a:lnTo>
                  <a:lnTo>
                    <a:pt x="351" y="1122"/>
                  </a:lnTo>
                  <a:lnTo>
                    <a:pt x="349" y="1108"/>
                  </a:lnTo>
                  <a:lnTo>
                    <a:pt x="349" y="1094"/>
                  </a:lnTo>
                  <a:lnTo>
                    <a:pt x="351" y="1087"/>
                  </a:lnTo>
                  <a:lnTo>
                    <a:pt x="354" y="1085"/>
                  </a:lnTo>
                  <a:lnTo>
                    <a:pt x="358" y="1083"/>
                  </a:lnTo>
                  <a:lnTo>
                    <a:pt x="363" y="1083"/>
                  </a:lnTo>
                  <a:lnTo>
                    <a:pt x="370" y="1083"/>
                  </a:lnTo>
                  <a:close/>
                  <a:moveTo>
                    <a:pt x="361" y="1049"/>
                  </a:moveTo>
                  <a:lnTo>
                    <a:pt x="370" y="1049"/>
                  </a:lnTo>
                  <a:lnTo>
                    <a:pt x="368" y="1056"/>
                  </a:lnTo>
                  <a:lnTo>
                    <a:pt x="368" y="1061"/>
                  </a:lnTo>
                  <a:lnTo>
                    <a:pt x="368" y="1066"/>
                  </a:lnTo>
                  <a:lnTo>
                    <a:pt x="367" y="1070"/>
                  </a:lnTo>
                  <a:lnTo>
                    <a:pt x="365" y="1075"/>
                  </a:lnTo>
                  <a:lnTo>
                    <a:pt x="358" y="1075"/>
                  </a:lnTo>
                  <a:lnTo>
                    <a:pt x="358" y="1068"/>
                  </a:lnTo>
                  <a:lnTo>
                    <a:pt x="360" y="1061"/>
                  </a:lnTo>
                  <a:lnTo>
                    <a:pt x="360" y="1054"/>
                  </a:lnTo>
                  <a:lnTo>
                    <a:pt x="361" y="1049"/>
                  </a:lnTo>
                  <a:close/>
                  <a:moveTo>
                    <a:pt x="2201" y="1001"/>
                  </a:moveTo>
                  <a:lnTo>
                    <a:pt x="2210" y="1014"/>
                  </a:lnTo>
                  <a:lnTo>
                    <a:pt x="2218" y="1021"/>
                  </a:lnTo>
                  <a:lnTo>
                    <a:pt x="2229" y="1024"/>
                  </a:lnTo>
                  <a:lnTo>
                    <a:pt x="2236" y="1028"/>
                  </a:lnTo>
                  <a:lnTo>
                    <a:pt x="2243" y="1033"/>
                  </a:lnTo>
                  <a:lnTo>
                    <a:pt x="2245" y="1036"/>
                  </a:lnTo>
                  <a:lnTo>
                    <a:pt x="2246" y="1040"/>
                  </a:lnTo>
                  <a:lnTo>
                    <a:pt x="2246" y="1043"/>
                  </a:lnTo>
                  <a:lnTo>
                    <a:pt x="2246" y="1049"/>
                  </a:lnTo>
                  <a:lnTo>
                    <a:pt x="2234" y="1052"/>
                  </a:lnTo>
                  <a:lnTo>
                    <a:pt x="2225" y="1059"/>
                  </a:lnTo>
                  <a:lnTo>
                    <a:pt x="2218" y="1066"/>
                  </a:lnTo>
                  <a:lnTo>
                    <a:pt x="2208" y="1071"/>
                  </a:lnTo>
                  <a:lnTo>
                    <a:pt x="2204" y="1066"/>
                  </a:lnTo>
                  <a:lnTo>
                    <a:pt x="2201" y="1064"/>
                  </a:lnTo>
                  <a:lnTo>
                    <a:pt x="2198" y="1063"/>
                  </a:lnTo>
                  <a:lnTo>
                    <a:pt x="2194" y="1064"/>
                  </a:lnTo>
                  <a:lnTo>
                    <a:pt x="2191" y="1066"/>
                  </a:lnTo>
                  <a:lnTo>
                    <a:pt x="2189" y="1070"/>
                  </a:lnTo>
                  <a:lnTo>
                    <a:pt x="2185" y="1071"/>
                  </a:lnTo>
                  <a:lnTo>
                    <a:pt x="2191" y="1092"/>
                  </a:lnTo>
                  <a:lnTo>
                    <a:pt x="2192" y="1108"/>
                  </a:lnTo>
                  <a:lnTo>
                    <a:pt x="2192" y="1120"/>
                  </a:lnTo>
                  <a:lnTo>
                    <a:pt x="2191" y="1132"/>
                  </a:lnTo>
                  <a:lnTo>
                    <a:pt x="2187" y="1145"/>
                  </a:lnTo>
                  <a:lnTo>
                    <a:pt x="2184" y="1162"/>
                  </a:lnTo>
                  <a:lnTo>
                    <a:pt x="2182" y="1183"/>
                  </a:lnTo>
                  <a:lnTo>
                    <a:pt x="2159" y="1195"/>
                  </a:lnTo>
                  <a:lnTo>
                    <a:pt x="2133" y="1207"/>
                  </a:lnTo>
                  <a:lnTo>
                    <a:pt x="2108" y="1218"/>
                  </a:lnTo>
                  <a:lnTo>
                    <a:pt x="2103" y="1209"/>
                  </a:lnTo>
                  <a:lnTo>
                    <a:pt x="2098" y="1202"/>
                  </a:lnTo>
                  <a:lnTo>
                    <a:pt x="2096" y="1209"/>
                  </a:lnTo>
                  <a:lnTo>
                    <a:pt x="2096" y="1213"/>
                  </a:lnTo>
                  <a:lnTo>
                    <a:pt x="2095" y="1218"/>
                  </a:lnTo>
                  <a:lnTo>
                    <a:pt x="2093" y="1221"/>
                  </a:lnTo>
                  <a:lnTo>
                    <a:pt x="2088" y="1221"/>
                  </a:lnTo>
                  <a:lnTo>
                    <a:pt x="2084" y="1221"/>
                  </a:lnTo>
                  <a:lnTo>
                    <a:pt x="2082" y="1223"/>
                  </a:lnTo>
                  <a:lnTo>
                    <a:pt x="2081" y="1223"/>
                  </a:lnTo>
                  <a:lnTo>
                    <a:pt x="2079" y="1225"/>
                  </a:lnTo>
                  <a:lnTo>
                    <a:pt x="2077" y="1227"/>
                  </a:lnTo>
                  <a:lnTo>
                    <a:pt x="2072" y="1227"/>
                  </a:lnTo>
                  <a:lnTo>
                    <a:pt x="2067" y="1228"/>
                  </a:lnTo>
                  <a:lnTo>
                    <a:pt x="2065" y="1225"/>
                  </a:lnTo>
                  <a:lnTo>
                    <a:pt x="2065" y="1220"/>
                  </a:lnTo>
                  <a:lnTo>
                    <a:pt x="2065" y="1218"/>
                  </a:lnTo>
                  <a:lnTo>
                    <a:pt x="2065" y="1214"/>
                  </a:lnTo>
                  <a:lnTo>
                    <a:pt x="2065" y="1213"/>
                  </a:lnTo>
                  <a:lnTo>
                    <a:pt x="2061" y="1213"/>
                  </a:lnTo>
                  <a:lnTo>
                    <a:pt x="2058" y="1211"/>
                  </a:lnTo>
                  <a:lnTo>
                    <a:pt x="2051" y="1209"/>
                  </a:lnTo>
                  <a:lnTo>
                    <a:pt x="2051" y="1213"/>
                  </a:lnTo>
                  <a:lnTo>
                    <a:pt x="2054" y="1218"/>
                  </a:lnTo>
                  <a:lnTo>
                    <a:pt x="2058" y="1220"/>
                  </a:lnTo>
                  <a:lnTo>
                    <a:pt x="2058" y="1223"/>
                  </a:lnTo>
                  <a:lnTo>
                    <a:pt x="2058" y="1228"/>
                  </a:lnTo>
                  <a:lnTo>
                    <a:pt x="2060" y="1237"/>
                  </a:lnTo>
                  <a:lnTo>
                    <a:pt x="2054" y="1242"/>
                  </a:lnTo>
                  <a:lnTo>
                    <a:pt x="2051" y="1249"/>
                  </a:lnTo>
                  <a:lnTo>
                    <a:pt x="2047" y="1256"/>
                  </a:lnTo>
                  <a:lnTo>
                    <a:pt x="2035" y="1256"/>
                  </a:lnTo>
                  <a:lnTo>
                    <a:pt x="2033" y="1242"/>
                  </a:lnTo>
                  <a:lnTo>
                    <a:pt x="2032" y="1235"/>
                  </a:lnTo>
                  <a:lnTo>
                    <a:pt x="2028" y="1228"/>
                  </a:lnTo>
                  <a:lnTo>
                    <a:pt x="2025" y="1218"/>
                  </a:lnTo>
                  <a:lnTo>
                    <a:pt x="2035" y="1218"/>
                  </a:lnTo>
                  <a:lnTo>
                    <a:pt x="2047" y="1202"/>
                  </a:lnTo>
                  <a:lnTo>
                    <a:pt x="2063" y="1188"/>
                  </a:lnTo>
                  <a:lnTo>
                    <a:pt x="2082" y="1179"/>
                  </a:lnTo>
                  <a:lnTo>
                    <a:pt x="2089" y="1178"/>
                  </a:lnTo>
                  <a:lnTo>
                    <a:pt x="2096" y="1178"/>
                  </a:lnTo>
                  <a:lnTo>
                    <a:pt x="2102" y="1179"/>
                  </a:lnTo>
                  <a:lnTo>
                    <a:pt x="2105" y="1179"/>
                  </a:lnTo>
                  <a:lnTo>
                    <a:pt x="2108" y="1179"/>
                  </a:lnTo>
                  <a:lnTo>
                    <a:pt x="2112" y="1174"/>
                  </a:lnTo>
                  <a:lnTo>
                    <a:pt x="2115" y="1169"/>
                  </a:lnTo>
                  <a:lnTo>
                    <a:pt x="2117" y="1164"/>
                  </a:lnTo>
                  <a:lnTo>
                    <a:pt x="2119" y="1160"/>
                  </a:lnTo>
                  <a:lnTo>
                    <a:pt x="2122" y="1155"/>
                  </a:lnTo>
                  <a:lnTo>
                    <a:pt x="2128" y="1152"/>
                  </a:lnTo>
                  <a:lnTo>
                    <a:pt x="2129" y="1155"/>
                  </a:lnTo>
                  <a:lnTo>
                    <a:pt x="2131" y="1157"/>
                  </a:lnTo>
                  <a:lnTo>
                    <a:pt x="2133" y="1157"/>
                  </a:lnTo>
                  <a:lnTo>
                    <a:pt x="2133" y="1157"/>
                  </a:lnTo>
                  <a:lnTo>
                    <a:pt x="2135" y="1157"/>
                  </a:lnTo>
                  <a:lnTo>
                    <a:pt x="2136" y="1155"/>
                  </a:lnTo>
                  <a:lnTo>
                    <a:pt x="2150" y="1143"/>
                  </a:lnTo>
                  <a:lnTo>
                    <a:pt x="2159" y="1132"/>
                  </a:lnTo>
                  <a:lnTo>
                    <a:pt x="2163" y="1120"/>
                  </a:lnTo>
                  <a:lnTo>
                    <a:pt x="2166" y="1106"/>
                  </a:lnTo>
                  <a:lnTo>
                    <a:pt x="2171" y="1094"/>
                  </a:lnTo>
                  <a:lnTo>
                    <a:pt x="2182" y="1078"/>
                  </a:lnTo>
                  <a:lnTo>
                    <a:pt x="2175" y="1078"/>
                  </a:lnTo>
                  <a:lnTo>
                    <a:pt x="2170" y="1075"/>
                  </a:lnTo>
                  <a:lnTo>
                    <a:pt x="2168" y="1071"/>
                  </a:lnTo>
                  <a:lnTo>
                    <a:pt x="2166" y="1068"/>
                  </a:lnTo>
                  <a:lnTo>
                    <a:pt x="2166" y="1061"/>
                  </a:lnTo>
                  <a:lnTo>
                    <a:pt x="2166" y="1052"/>
                  </a:lnTo>
                  <a:lnTo>
                    <a:pt x="2168" y="1050"/>
                  </a:lnTo>
                  <a:lnTo>
                    <a:pt x="2168" y="1050"/>
                  </a:lnTo>
                  <a:lnTo>
                    <a:pt x="2170" y="1049"/>
                  </a:lnTo>
                  <a:lnTo>
                    <a:pt x="2170" y="1047"/>
                  </a:lnTo>
                  <a:lnTo>
                    <a:pt x="2170" y="1045"/>
                  </a:lnTo>
                  <a:lnTo>
                    <a:pt x="2177" y="1043"/>
                  </a:lnTo>
                  <a:lnTo>
                    <a:pt x="2182" y="1043"/>
                  </a:lnTo>
                  <a:lnTo>
                    <a:pt x="2185" y="1042"/>
                  </a:lnTo>
                  <a:lnTo>
                    <a:pt x="2189" y="1042"/>
                  </a:lnTo>
                  <a:lnTo>
                    <a:pt x="2189" y="1024"/>
                  </a:lnTo>
                  <a:lnTo>
                    <a:pt x="2192" y="1010"/>
                  </a:lnTo>
                  <a:lnTo>
                    <a:pt x="2201" y="1001"/>
                  </a:lnTo>
                  <a:close/>
                  <a:moveTo>
                    <a:pt x="422" y="998"/>
                  </a:moveTo>
                  <a:lnTo>
                    <a:pt x="421" y="1000"/>
                  </a:lnTo>
                  <a:lnTo>
                    <a:pt x="419" y="1000"/>
                  </a:lnTo>
                  <a:lnTo>
                    <a:pt x="417" y="1000"/>
                  </a:lnTo>
                  <a:lnTo>
                    <a:pt x="417" y="1001"/>
                  </a:lnTo>
                  <a:lnTo>
                    <a:pt x="415" y="1001"/>
                  </a:lnTo>
                  <a:lnTo>
                    <a:pt x="412" y="1005"/>
                  </a:lnTo>
                  <a:lnTo>
                    <a:pt x="408" y="1007"/>
                  </a:lnTo>
                  <a:lnTo>
                    <a:pt x="408" y="1008"/>
                  </a:lnTo>
                  <a:lnTo>
                    <a:pt x="408" y="1012"/>
                  </a:lnTo>
                  <a:lnTo>
                    <a:pt x="408" y="1015"/>
                  </a:lnTo>
                  <a:lnTo>
                    <a:pt x="408" y="1021"/>
                  </a:lnTo>
                  <a:lnTo>
                    <a:pt x="422" y="1035"/>
                  </a:lnTo>
                  <a:lnTo>
                    <a:pt x="435" y="1050"/>
                  </a:lnTo>
                  <a:lnTo>
                    <a:pt x="447" y="1068"/>
                  </a:lnTo>
                  <a:lnTo>
                    <a:pt x="461" y="1068"/>
                  </a:lnTo>
                  <a:lnTo>
                    <a:pt x="461" y="1078"/>
                  </a:lnTo>
                  <a:lnTo>
                    <a:pt x="475" y="1083"/>
                  </a:lnTo>
                  <a:lnTo>
                    <a:pt x="485" y="1090"/>
                  </a:lnTo>
                  <a:lnTo>
                    <a:pt x="496" y="1099"/>
                  </a:lnTo>
                  <a:lnTo>
                    <a:pt x="496" y="1103"/>
                  </a:lnTo>
                  <a:lnTo>
                    <a:pt x="492" y="1103"/>
                  </a:lnTo>
                  <a:lnTo>
                    <a:pt x="489" y="1103"/>
                  </a:lnTo>
                  <a:lnTo>
                    <a:pt x="485" y="1103"/>
                  </a:lnTo>
                  <a:lnTo>
                    <a:pt x="483" y="1103"/>
                  </a:lnTo>
                  <a:lnTo>
                    <a:pt x="480" y="1101"/>
                  </a:lnTo>
                  <a:lnTo>
                    <a:pt x="475" y="1099"/>
                  </a:lnTo>
                  <a:lnTo>
                    <a:pt x="470" y="1099"/>
                  </a:lnTo>
                  <a:lnTo>
                    <a:pt x="470" y="1104"/>
                  </a:lnTo>
                  <a:lnTo>
                    <a:pt x="471" y="1108"/>
                  </a:lnTo>
                  <a:lnTo>
                    <a:pt x="473" y="1111"/>
                  </a:lnTo>
                  <a:lnTo>
                    <a:pt x="473" y="1113"/>
                  </a:lnTo>
                  <a:lnTo>
                    <a:pt x="475" y="1117"/>
                  </a:lnTo>
                  <a:lnTo>
                    <a:pt x="476" y="1122"/>
                  </a:lnTo>
                  <a:lnTo>
                    <a:pt x="471" y="1125"/>
                  </a:lnTo>
                  <a:lnTo>
                    <a:pt x="468" y="1129"/>
                  </a:lnTo>
                  <a:lnTo>
                    <a:pt x="464" y="1134"/>
                  </a:lnTo>
                  <a:lnTo>
                    <a:pt x="461" y="1141"/>
                  </a:lnTo>
                  <a:lnTo>
                    <a:pt x="450" y="1141"/>
                  </a:lnTo>
                  <a:lnTo>
                    <a:pt x="450" y="1164"/>
                  </a:lnTo>
                  <a:lnTo>
                    <a:pt x="442" y="1164"/>
                  </a:lnTo>
                  <a:lnTo>
                    <a:pt x="433" y="1157"/>
                  </a:lnTo>
                  <a:lnTo>
                    <a:pt x="422" y="1153"/>
                  </a:lnTo>
                  <a:lnTo>
                    <a:pt x="414" y="1148"/>
                  </a:lnTo>
                  <a:lnTo>
                    <a:pt x="408" y="1136"/>
                  </a:lnTo>
                  <a:lnTo>
                    <a:pt x="422" y="1138"/>
                  </a:lnTo>
                  <a:lnTo>
                    <a:pt x="436" y="1136"/>
                  </a:lnTo>
                  <a:lnTo>
                    <a:pt x="447" y="1132"/>
                  </a:lnTo>
                  <a:lnTo>
                    <a:pt x="454" y="1125"/>
                  </a:lnTo>
                  <a:lnTo>
                    <a:pt x="456" y="1124"/>
                  </a:lnTo>
                  <a:lnTo>
                    <a:pt x="456" y="1122"/>
                  </a:lnTo>
                  <a:lnTo>
                    <a:pt x="457" y="1120"/>
                  </a:lnTo>
                  <a:lnTo>
                    <a:pt x="457" y="1117"/>
                  </a:lnTo>
                  <a:lnTo>
                    <a:pt x="457" y="1113"/>
                  </a:lnTo>
                  <a:lnTo>
                    <a:pt x="431" y="1094"/>
                  </a:lnTo>
                  <a:lnTo>
                    <a:pt x="403" y="1075"/>
                  </a:lnTo>
                  <a:lnTo>
                    <a:pt x="394" y="1064"/>
                  </a:lnTo>
                  <a:lnTo>
                    <a:pt x="386" y="1054"/>
                  </a:lnTo>
                  <a:lnTo>
                    <a:pt x="379" y="1042"/>
                  </a:lnTo>
                  <a:lnTo>
                    <a:pt x="368" y="1031"/>
                  </a:lnTo>
                  <a:lnTo>
                    <a:pt x="354" y="1026"/>
                  </a:lnTo>
                  <a:lnTo>
                    <a:pt x="342" y="1036"/>
                  </a:lnTo>
                  <a:lnTo>
                    <a:pt x="326" y="1045"/>
                  </a:lnTo>
                  <a:lnTo>
                    <a:pt x="307" y="1049"/>
                  </a:lnTo>
                  <a:lnTo>
                    <a:pt x="305" y="1045"/>
                  </a:lnTo>
                  <a:lnTo>
                    <a:pt x="304" y="1042"/>
                  </a:lnTo>
                  <a:lnTo>
                    <a:pt x="302" y="1040"/>
                  </a:lnTo>
                  <a:lnTo>
                    <a:pt x="298" y="1040"/>
                  </a:lnTo>
                  <a:lnTo>
                    <a:pt x="297" y="1040"/>
                  </a:lnTo>
                  <a:lnTo>
                    <a:pt x="293" y="1042"/>
                  </a:lnTo>
                  <a:lnTo>
                    <a:pt x="284" y="1049"/>
                  </a:lnTo>
                  <a:lnTo>
                    <a:pt x="281" y="1059"/>
                  </a:lnTo>
                  <a:lnTo>
                    <a:pt x="279" y="1070"/>
                  </a:lnTo>
                  <a:lnTo>
                    <a:pt x="274" y="1078"/>
                  </a:lnTo>
                  <a:lnTo>
                    <a:pt x="255" y="1078"/>
                  </a:lnTo>
                  <a:lnTo>
                    <a:pt x="248" y="1087"/>
                  </a:lnTo>
                  <a:lnTo>
                    <a:pt x="243" y="1097"/>
                  </a:lnTo>
                  <a:lnTo>
                    <a:pt x="239" y="1110"/>
                  </a:lnTo>
                  <a:lnTo>
                    <a:pt x="237" y="1111"/>
                  </a:lnTo>
                  <a:lnTo>
                    <a:pt x="237" y="1115"/>
                  </a:lnTo>
                  <a:lnTo>
                    <a:pt x="239" y="1117"/>
                  </a:lnTo>
                  <a:lnTo>
                    <a:pt x="241" y="1118"/>
                  </a:lnTo>
                  <a:lnTo>
                    <a:pt x="244" y="1122"/>
                  </a:lnTo>
                  <a:lnTo>
                    <a:pt x="246" y="1125"/>
                  </a:lnTo>
                  <a:lnTo>
                    <a:pt x="241" y="1125"/>
                  </a:lnTo>
                  <a:lnTo>
                    <a:pt x="239" y="1127"/>
                  </a:lnTo>
                  <a:lnTo>
                    <a:pt x="237" y="1127"/>
                  </a:lnTo>
                  <a:lnTo>
                    <a:pt x="236" y="1129"/>
                  </a:lnTo>
                  <a:lnTo>
                    <a:pt x="234" y="1131"/>
                  </a:lnTo>
                  <a:lnTo>
                    <a:pt x="230" y="1132"/>
                  </a:lnTo>
                  <a:lnTo>
                    <a:pt x="230" y="1136"/>
                  </a:lnTo>
                  <a:lnTo>
                    <a:pt x="230" y="1136"/>
                  </a:lnTo>
                  <a:lnTo>
                    <a:pt x="230" y="1138"/>
                  </a:lnTo>
                  <a:lnTo>
                    <a:pt x="230" y="1138"/>
                  </a:lnTo>
                  <a:lnTo>
                    <a:pt x="230" y="1139"/>
                  </a:lnTo>
                  <a:lnTo>
                    <a:pt x="230" y="1145"/>
                  </a:lnTo>
                  <a:lnTo>
                    <a:pt x="218" y="1146"/>
                  </a:lnTo>
                  <a:lnTo>
                    <a:pt x="213" y="1150"/>
                  </a:lnTo>
                  <a:lnTo>
                    <a:pt x="209" y="1153"/>
                  </a:lnTo>
                  <a:lnTo>
                    <a:pt x="206" y="1159"/>
                  </a:lnTo>
                  <a:lnTo>
                    <a:pt x="201" y="1164"/>
                  </a:lnTo>
                  <a:lnTo>
                    <a:pt x="195" y="1166"/>
                  </a:lnTo>
                  <a:lnTo>
                    <a:pt x="192" y="1166"/>
                  </a:lnTo>
                  <a:lnTo>
                    <a:pt x="187" y="1164"/>
                  </a:lnTo>
                  <a:lnTo>
                    <a:pt x="183" y="1162"/>
                  </a:lnTo>
                  <a:lnTo>
                    <a:pt x="180" y="1160"/>
                  </a:lnTo>
                  <a:lnTo>
                    <a:pt x="178" y="1160"/>
                  </a:lnTo>
                  <a:lnTo>
                    <a:pt x="175" y="1162"/>
                  </a:lnTo>
                  <a:lnTo>
                    <a:pt x="171" y="1164"/>
                  </a:lnTo>
                  <a:lnTo>
                    <a:pt x="168" y="1166"/>
                  </a:lnTo>
                  <a:lnTo>
                    <a:pt x="162" y="1167"/>
                  </a:lnTo>
                  <a:lnTo>
                    <a:pt x="162" y="1176"/>
                  </a:lnTo>
                  <a:lnTo>
                    <a:pt x="211" y="1183"/>
                  </a:lnTo>
                  <a:lnTo>
                    <a:pt x="225" y="1176"/>
                  </a:lnTo>
                  <a:lnTo>
                    <a:pt x="239" y="1167"/>
                  </a:lnTo>
                  <a:lnTo>
                    <a:pt x="250" y="1160"/>
                  </a:lnTo>
                  <a:lnTo>
                    <a:pt x="265" y="1157"/>
                  </a:lnTo>
                  <a:lnTo>
                    <a:pt x="288" y="1153"/>
                  </a:lnTo>
                  <a:lnTo>
                    <a:pt x="312" y="1152"/>
                  </a:lnTo>
                  <a:lnTo>
                    <a:pt x="339" y="1152"/>
                  </a:lnTo>
                  <a:lnTo>
                    <a:pt x="361" y="1152"/>
                  </a:lnTo>
                  <a:lnTo>
                    <a:pt x="380" y="1153"/>
                  </a:lnTo>
                  <a:lnTo>
                    <a:pt x="389" y="1155"/>
                  </a:lnTo>
                  <a:lnTo>
                    <a:pt x="393" y="1155"/>
                  </a:lnTo>
                  <a:lnTo>
                    <a:pt x="387" y="1171"/>
                  </a:lnTo>
                  <a:lnTo>
                    <a:pt x="384" y="1188"/>
                  </a:lnTo>
                  <a:lnTo>
                    <a:pt x="380" y="1206"/>
                  </a:lnTo>
                  <a:lnTo>
                    <a:pt x="386" y="1209"/>
                  </a:lnTo>
                  <a:lnTo>
                    <a:pt x="387" y="1213"/>
                  </a:lnTo>
                  <a:lnTo>
                    <a:pt x="391" y="1216"/>
                  </a:lnTo>
                  <a:lnTo>
                    <a:pt x="393" y="1218"/>
                  </a:lnTo>
                  <a:lnTo>
                    <a:pt x="396" y="1221"/>
                  </a:lnTo>
                  <a:lnTo>
                    <a:pt x="408" y="1225"/>
                  </a:lnTo>
                  <a:lnTo>
                    <a:pt x="422" y="1225"/>
                  </a:lnTo>
                  <a:lnTo>
                    <a:pt x="436" y="1227"/>
                  </a:lnTo>
                  <a:lnTo>
                    <a:pt x="450" y="1234"/>
                  </a:lnTo>
                  <a:lnTo>
                    <a:pt x="454" y="1248"/>
                  </a:lnTo>
                  <a:lnTo>
                    <a:pt x="461" y="1251"/>
                  </a:lnTo>
                  <a:lnTo>
                    <a:pt x="471" y="1255"/>
                  </a:lnTo>
                  <a:lnTo>
                    <a:pt x="485" y="1258"/>
                  </a:lnTo>
                  <a:lnTo>
                    <a:pt x="497" y="1262"/>
                  </a:lnTo>
                  <a:lnTo>
                    <a:pt x="504" y="1263"/>
                  </a:lnTo>
                  <a:lnTo>
                    <a:pt x="506" y="1253"/>
                  </a:lnTo>
                  <a:lnTo>
                    <a:pt x="510" y="1244"/>
                  </a:lnTo>
                  <a:lnTo>
                    <a:pt x="513" y="1235"/>
                  </a:lnTo>
                  <a:lnTo>
                    <a:pt x="524" y="1228"/>
                  </a:lnTo>
                  <a:lnTo>
                    <a:pt x="539" y="1225"/>
                  </a:lnTo>
                  <a:lnTo>
                    <a:pt x="553" y="1228"/>
                  </a:lnTo>
                  <a:lnTo>
                    <a:pt x="567" y="1235"/>
                  </a:lnTo>
                  <a:lnTo>
                    <a:pt x="581" y="1241"/>
                  </a:lnTo>
                  <a:lnTo>
                    <a:pt x="588" y="1242"/>
                  </a:lnTo>
                  <a:lnTo>
                    <a:pt x="602" y="1244"/>
                  </a:lnTo>
                  <a:lnTo>
                    <a:pt x="616" y="1248"/>
                  </a:lnTo>
                  <a:lnTo>
                    <a:pt x="630" y="1249"/>
                  </a:lnTo>
                  <a:lnTo>
                    <a:pt x="641" y="1251"/>
                  </a:lnTo>
                  <a:lnTo>
                    <a:pt x="646" y="1253"/>
                  </a:lnTo>
                  <a:lnTo>
                    <a:pt x="649" y="1251"/>
                  </a:lnTo>
                  <a:lnTo>
                    <a:pt x="651" y="1248"/>
                  </a:lnTo>
                  <a:lnTo>
                    <a:pt x="653" y="1246"/>
                  </a:lnTo>
                  <a:lnTo>
                    <a:pt x="656" y="1242"/>
                  </a:lnTo>
                  <a:lnTo>
                    <a:pt x="660" y="1241"/>
                  </a:lnTo>
                  <a:lnTo>
                    <a:pt x="663" y="1241"/>
                  </a:lnTo>
                  <a:lnTo>
                    <a:pt x="668" y="1241"/>
                  </a:lnTo>
                  <a:lnTo>
                    <a:pt x="681" y="1244"/>
                  </a:lnTo>
                  <a:lnTo>
                    <a:pt x="691" y="1249"/>
                  </a:lnTo>
                  <a:lnTo>
                    <a:pt x="703" y="1248"/>
                  </a:lnTo>
                  <a:lnTo>
                    <a:pt x="716" y="1244"/>
                  </a:lnTo>
                  <a:lnTo>
                    <a:pt x="717" y="1230"/>
                  </a:lnTo>
                  <a:lnTo>
                    <a:pt x="724" y="1213"/>
                  </a:lnTo>
                  <a:lnTo>
                    <a:pt x="730" y="1197"/>
                  </a:lnTo>
                  <a:lnTo>
                    <a:pt x="733" y="1183"/>
                  </a:lnTo>
                  <a:lnTo>
                    <a:pt x="730" y="1171"/>
                  </a:lnTo>
                  <a:lnTo>
                    <a:pt x="728" y="1167"/>
                  </a:lnTo>
                  <a:lnTo>
                    <a:pt x="728" y="1164"/>
                  </a:lnTo>
                  <a:lnTo>
                    <a:pt x="726" y="1162"/>
                  </a:lnTo>
                  <a:lnTo>
                    <a:pt x="724" y="1160"/>
                  </a:lnTo>
                  <a:lnTo>
                    <a:pt x="721" y="1160"/>
                  </a:lnTo>
                  <a:lnTo>
                    <a:pt x="717" y="1160"/>
                  </a:lnTo>
                  <a:lnTo>
                    <a:pt x="710" y="1160"/>
                  </a:lnTo>
                  <a:lnTo>
                    <a:pt x="702" y="1167"/>
                  </a:lnTo>
                  <a:lnTo>
                    <a:pt x="695" y="1169"/>
                  </a:lnTo>
                  <a:lnTo>
                    <a:pt x="688" y="1167"/>
                  </a:lnTo>
                  <a:lnTo>
                    <a:pt x="681" y="1164"/>
                  </a:lnTo>
                  <a:lnTo>
                    <a:pt x="672" y="1160"/>
                  </a:lnTo>
                  <a:lnTo>
                    <a:pt x="667" y="1159"/>
                  </a:lnTo>
                  <a:lnTo>
                    <a:pt x="663" y="1160"/>
                  </a:lnTo>
                  <a:lnTo>
                    <a:pt x="658" y="1162"/>
                  </a:lnTo>
                  <a:lnTo>
                    <a:pt x="656" y="1166"/>
                  </a:lnTo>
                  <a:lnTo>
                    <a:pt x="653" y="1169"/>
                  </a:lnTo>
                  <a:lnTo>
                    <a:pt x="649" y="1171"/>
                  </a:lnTo>
                  <a:lnTo>
                    <a:pt x="634" y="1167"/>
                  </a:lnTo>
                  <a:lnTo>
                    <a:pt x="618" y="1157"/>
                  </a:lnTo>
                  <a:lnTo>
                    <a:pt x="606" y="1141"/>
                  </a:lnTo>
                  <a:lnTo>
                    <a:pt x="600" y="1125"/>
                  </a:lnTo>
                  <a:lnTo>
                    <a:pt x="600" y="1122"/>
                  </a:lnTo>
                  <a:lnTo>
                    <a:pt x="600" y="1118"/>
                  </a:lnTo>
                  <a:lnTo>
                    <a:pt x="600" y="1115"/>
                  </a:lnTo>
                  <a:lnTo>
                    <a:pt x="600" y="1111"/>
                  </a:lnTo>
                  <a:lnTo>
                    <a:pt x="600" y="1108"/>
                  </a:lnTo>
                  <a:lnTo>
                    <a:pt x="602" y="1104"/>
                  </a:lnTo>
                  <a:lnTo>
                    <a:pt x="604" y="1099"/>
                  </a:lnTo>
                  <a:lnTo>
                    <a:pt x="600" y="1096"/>
                  </a:lnTo>
                  <a:lnTo>
                    <a:pt x="597" y="1094"/>
                  </a:lnTo>
                  <a:lnTo>
                    <a:pt x="595" y="1092"/>
                  </a:lnTo>
                  <a:lnTo>
                    <a:pt x="593" y="1090"/>
                  </a:lnTo>
                  <a:lnTo>
                    <a:pt x="590" y="1089"/>
                  </a:lnTo>
                  <a:lnTo>
                    <a:pt x="585" y="1087"/>
                  </a:lnTo>
                  <a:lnTo>
                    <a:pt x="583" y="1085"/>
                  </a:lnTo>
                  <a:lnTo>
                    <a:pt x="581" y="1085"/>
                  </a:lnTo>
                  <a:lnTo>
                    <a:pt x="579" y="1083"/>
                  </a:lnTo>
                  <a:lnTo>
                    <a:pt x="576" y="1083"/>
                  </a:lnTo>
                  <a:lnTo>
                    <a:pt x="572" y="1083"/>
                  </a:lnTo>
                  <a:lnTo>
                    <a:pt x="572" y="1087"/>
                  </a:lnTo>
                  <a:lnTo>
                    <a:pt x="569" y="1087"/>
                  </a:lnTo>
                  <a:lnTo>
                    <a:pt x="569" y="1092"/>
                  </a:lnTo>
                  <a:lnTo>
                    <a:pt x="571" y="1096"/>
                  </a:lnTo>
                  <a:lnTo>
                    <a:pt x="571" y="1097"/>
                  </a:lnTo>
                  <a:lnTo>
                    <a:pt x="571" y="1099"/>
                  </a:lnTo>
                  <a:lnTo>
                    <a:pt x="569" y="1101"/>
                  </a:lnTo>
                  <a:lnTo>
                    <a:pt x="567" y="1101"/>
                  </a:lnTo>
                  <a:lnTo>
                    <a:pt x="564" y="1101"/>
                  </a:lnTo>
                  <a:lnTo>
                    <a:pt x="557" y="1103"/>
                  </a:lnTo>
                  <a:lnTo>
                    <a:pt x="555" y="1099"/>
                  </a:lnTo>
                  <a:lnTo>
                    <a:pt x="553" y="1097"/>
                  </a:lnTo>
                  <a:lnTo>
                    <a:pt x="553" y="1096"/>
                  </a:lnTo>
                  <a:lnTo>
                    <a:pt x="550" y="1094"/>
                  </a:lnTo>
                  <a:lnTo>
                    <a:pt x="550" y="1099"/>
                  </a:lnTo>
                  <a:lnTo>
                    <a:pt x="559" y="1110"/>
                  </a:lnTo>
                  <a:lnTo>
                    <a:pt x="566" y="1125"/>
                  </a:lnTo>
                  <a:lnTo>
                    <a:pt x="569" y="1141"/>
                  </a:lnTo>
                  <a:lnTo>
                    <a:pt x="564" y="1145"/>
                  </a:lnTo>
                  <a:lnTo>
                    <a:pt x="560" y="1146"/>
                  </a:lnTo>
                  <a:lnTo>
                    <a:pt x="559" y="1150"/>
                  </a:lnTo>
                  <a:lnTo>
                    <a:pt x="557" y="1153"/>
                  </a:lnTo>
                  <a:lnTo>
                    <a:pt x="557" y="1155"/>
                  </a:lnTo>
                  <a:lnTo>
                    <a:pt x="555" y="1159"/>
                  </a:lnTo>
                  <a:lnTo>
                    <a:pt x="553" y="1160"/>
                  </a:lnTo>
                  <a:lnTo>
                    <a:pt x="548" y="1162"/>
                  </a:lnTo>
                  <a:lnTo>
                    <a:pt x="543" y="1164"/>
                  </a:lnTo>
                  <a:lnTo>
                    <a:pt x="541" y="1162"/>
                  </a:lnTo>
                  <a:lnTo>
                    <a:pt x="539" y="1162"/>
                  </a:lnTo>
                  <a:lnTo>
                    <a:pt x="539" y="1162"/>
                  </a:lnTo>
                  <a:lnTo>
                    <a:pt x="538" y="1160"/>
                  </a:lnTo>
                  <a:lnTo>
                    <a:pt x="534" y="1160"/>
                  </a:lnTo>
                  <a:lnTo>
                    <a:pt x="518" y="1113"/>
                  </a:lnTo>
                  <a:lnTo>
                    <a:pt x="515" y="1111"/>
                  </a:lnTo>
                  <a:lnTo>
                    <a:pt x="511" y="1108"/>
                  </a:lnTo>
                  <a:lnTo>
                    <a:pt x="506" y="1104"/>
                  </a:lnTo>
                  <a:lnTo>
                    <a:pt x="503" y="1103"/>
                  </a:lnTo>
                  <a:lnTo>
                    <a:pt x="499" y="1099"/>
                  </a:lnTo>
                  <a:lnTo>
                    <a:pt x="497" y="1089"/>
                  </a:lnTo>
                  <a:lnTo>
                    <a:pt x="499" y="1080"/>
                  </a:lnTo>
                  <a:lnTo>
                    <a:pt x="501" y="1073"/>
                  </a:lnTo>
                  <a:lnTo>
                    <a:pt x="501" y="1066"/>
                  </a:lnTo>
                  <a:lnTo>
                    <a:pt x="496" y="1061"/>
                  </a:lnTo>
                  <a:lnTo>
                    <a:pt x="483" y="1052"/>
                  </a:lnTo>
                  <a:lnTo>
                    <a:pt x="473" y="1047"/>
                  </a:lnTo>
                  <a:lnTo>
                    <a:pt x="464" y="1045"/>
                  </a:lnTo>
                  <a:lnTo>
                    <a:pt x="456" y="1040"/>
                  </a:lnTo>
                  <a:lnTo>
                    <a:pt x="449" y="1029"/>
                  </a:lnTo>
                  <a:lnTo>
                    <a:pt x="442" y="1010"/>
                  </a:lnTo>
                  <a:lnTo>
                    <a:pt x="428" y="1014"/>
                  </a:lnTo>
                  <a:lnTo>
                    <a:pt x="426" y="1008"/>
                  </a:lnTo>
                  <a:lnTo>
                    <a:pt x="426" y="1005"/>
                  </a:lnTo>
                  <a:lnTo>
                    <a:pt x="424" y="1001"/>
                  </a:lnTo>
                  <a:lnTo>
                    <a:pt x="422" y="998"/>
                  </a:lnTo>
                  <a:close/>
                  <a:moveTo>
                    <a:pt x="662" y="979"/>
                  </a:moveTo>
                  <a:lnTo>
                    <a:pt x="658" y="987"/>
                  </a:lnTo>
                  <a:lnTo>
                    <a:pt x="651" y="1000"/>
                  </a:lnTo>
                  <a:lnTo>
                    <a:pt x="642" y="1014"/>
                  </a:lnTo>
                  <a:lnTo>
                    <a:pt x="634" y="1028"/>
                  </a:lnTo>
                  <a:lnTo>
                    <a:pt x="627" y="1040"/>
                  </a:lnTo>
                  <a:lnTo>
                    <a:pt x="623" y="1050"/>
                  </a:lnTo>
                  <a:lnTo>
                    <a:pt x="623" y="1056"/>
                  </a:lnTo>
                  <a:lnTo>
                    <a:pt x="625" y="1063"/>
                  </a:lnTo>
                  <a:lnTo>
                    <a:pt x="625" y="1066"/>
                  </a:lnTo>
                  <a:lnTo>
                    <a:pt x="627" y="1070"/>
                  </a:lnTo>
                  <a:lnTo>
                    <a:pt x="630" y="1071"/>
                  </a:lnTo>
                  <a:lnTo>
                    <a:pt x="634" y="1073"/>
                  </a:lnTo>
                  <a:lnTo>
                    <a:pt x="639" y="1075"/>
                  </a:lnTo>
                  <a:lnTo>
                    <a:pt x="653" y="1080"/>
                  </a:lnTo>
                  <a:lnTo>
                    <a:pt x="667" y="1078"/>
                  </a:lnTo>
                  <a:lnTo>
                    <a:pt x="679" y="1073"/>
                  </a:lnTo>
                  <a:lnTo>
                    <a:pt x="693" y="1066"/>
                  </a:lnTo>
                  <a:lnTo>
                    <a:pt x="707" y="1064"/>
                  </a:lnTo>
                  <a:lnTo>
                    <a:pt x="721" y="1064"/>
                  </a:lnTo>
                  <a:lnTo>
                    <a:pt x="730" y="1070"/>
                  </a:lnTo>
                  <a:lnTo>
                    <a:pt x="737" y="1075"/>
                  </a:lnTo>
                  <a:lnTo>
                    <a:pt x="745" y="1078"/>
                  </a:lnTo>
                  <a:lnTo>
                    <a:pt x="766" y="1082"/>
                  </a:lnTo>
                  <a:lnTo>
                    <a:pt x="787" y="1080"/>
                  </a:lnTo>
                  <a:lnTo>
                    <a:pt x="806" y="1075"/>
                  </a:lnTo>
                  <a:lnTo>
                    <a:pt x="812" y="1064"/>
                  </a:lnTo>
                  <a:lnTo>
                    <a:pt x="806" y="1064"/>
                  </a:lnTo>
                  <a:lnTo>
                    <a:pt x="798" y="1050"/>
                  </a:lnTo>
                  <a:lnTo>
                    <a:pt x="784" y="1038"/>
                  </a:lnTo>
                  <a:lnTo>
                    <a:pt x="764" y="1026"/>
                  </a:lnTo>
                  <a:lnTo>
                    <a:pt x="745" y="1015"/>
                  </a:lnTo>
                  <a:lnTo>
                    <a:pt x="730" y="1010"/>
                  </a:lnTo>
                  <a:lnTo>
                    <a:pt x="721" y="1017"/>
                  </a:lnTo>
                  <a:lnTo>
                    <a:pt x="709" y="1022"/>
                  </a:lnTo>
                  <a:lnTo>
                    <a:pt x="700" y="1021"/>
                  </a:lnTo>
                  <a:lnTo>
                    <a:pt x="695" y="1014"/>
                  </a:lnTo>
                  <a:lnTo>
                    <a:pt x="688" y="1007"/>
                  </a:lnTo>
                  <a:lnTo>
                    <a:pt x="684" y="998"/>
                  </a:lnTo>
                  <a:lnTo>
                    <a:pt x="696" y="994"/>
                  </a:lnTo>
                  <a:lnTo>
                    <a:pt x="695" y="993"/>
                  </a:lnTo>
                  <a:lnTo>
                    <a:pt x="693" y="993"/>
                  </a:lnTo>
                  <a:lnTo>
                    <a:pt x="693" y="993"/>
                  </a:lnTo>
                  <a:lnTo>
                    <a:pt x="691" y="993"/>
                  </a:lnTo>
                  <a:lnTo>
                    <a:pt x="688" y="991"/>
                  </a:lnTo>
                  <a:lnTo>
                    <a:pt x="682" y="986"/>
                  </a:lnTo>
                  <a:lnTo>
                    <a:pt x="677" y="984"/>
                  </a:lnTo>
                  <a:lnTo>
                    <a:pt x="670" y="981"/>
                  </a:lnTo>
                  <a:lnTo>
                    <a:pt x="662" y="979"/>
                  </a:lnTo>
                  <a:close/>
                  <a:moveTo>
                    <a:pt x="941" y="975"/>
                  </a:moveTo>
                  <a:lnTo>
                    <a:pt x="930" y="984"/>
                  </a:lnTo>
                  <a:lnTo>
                    <a:pt x="918" y="989"/>
                  </a:lnTo>
                  <a:lnTo>
                    <a:pt x="906" y="994"/>
                  </a:lnTo>
                  <a:lnTo>
                    <a:pt x="895" y="1003"/>
                  </a:lnTo>
                  <a:lnTo>
                    <a:pt x="888" y="1014"/>
                  </a:lnTo>
                  <a:lnTo>
                    <a:pt x="885" y="1029"/>
                  </a:lnTo>
                  <a:lnTo>
                    <a:pt x="890" y="1045"/>
                  </a:lnTo>
                  <a:lnTo>
                    <a:pt x="901" y="1061"/>
                  </a:lnTo>
                  <a:lnTo>
                    <a:pt x="911" y="1077"/>
                  </a:lnTo>
                  <a:lnTo>
                    <a:pt x="923" y="1090"/>
                  </a:lnTo>
                  <a:lnTo>
                    <a:pt x="930" y="1103"/>
                  </a:lnTo>
                  <a:lnTo>
                    <a:pt x="918" y="1103"/>
                  </a:lnTo>
                  <a:lnTo>
                    <a:pt x="918" y="1125"/>
                  </a:lnTo>
                  <a:lnTo>
                    <a:pt x="922" y="1141"/>
                  </a:lnTo>
                  <a:lnTo>
                    <a:pt x="932" y="1150"/>
                  </a:lnTo>
                  <a:lnTo>
                    <a:pt x="950" y="1153"/>
                  </a:lnTo>
                  <a:lnTo>
                    <a:pt x="976" y="1152"/>
                  </a:lnTo>
                  <a:lnTo>
                    <a:pt x="974" y="1132"/>
                  </a:lnTo>
                  <a:lnTo>
                    <a:pt x="970" y="1120"/>
                  </a:lnTo>
                  <a:lnTo>
                    <a:pt x="965" y="1110"/>
                  </a:lnTo>
                  <a:lnTo>
                    <a:pt x="963" y="1099"/>
                  </a:lnTo>
                  <a:lnTo>
                    <a:pt x="965" y="1083"/>
                  </a:lnTo>
                  <a:lnTo>
                    <a:pt x="969" y="1085"/>
                  </a:lnTo>
                  <a:lnTo>
                    <a:pt x="972" y="1085"/>
                  </a:lnTo>
                  <a:lnTo>
                    <a:pt x="976" y="1085"/>
                  </a:lnTo>
                  <a:lnTo>
                    <a:pt x="979" y="1085"/>
                  </a:lnTo>
                  <a:lnTo>
                    <a:pt x="984" y="1083"/>
                  </a:lnTo>
                  <a:lnTo>
                    <a:pt x="981" y="1080"/>
                  </a:lnTo>
                  <a:lnTo>
                    <a:pt x="977" y="1078"/>
                  </a:lnTo>
                  <a:lnTo>
                    <a:pt x="976" y="1077"/>
                  </a:lnTo>
                  <a:lnTo>
                    <a:pt x="972" y="1073"/>
                  </a:lnTo>
                  <a:lnTo>
                    <a:pt x="969" y="1071"/>
                  </a:lnTo>
                  <a:lnTo>
                    <a:pt x="967" y="1073"/>
                  </a:lnTo>
                  <a:lnTo>
                    <a:pt x="967" y="1077"/>
                  </a:lnTo>
                  <a:lnTo>
                    <a:pt x="965" y="1080"/>
                  </a:lnTo>
                  <a:lnTo>
                    <a:pt x="965" y="1082"/>
                  </a:lnTo>
                  <a:lnTo>
                    <a:pt x="963" y="1083"/>
                  </a:lnTo>
                  <a:lnTo>
                    <a:pt x="962" y="1082"/>
                  </a:lnTo>
                  <a:lnTo>
                    <a:pt x="960" y="1078"/>
                  </a:lnTo>
                  <a:lnTo>
                    <a:pt x="955" y="1070"/>
                  </a:lnTo>
                  <a:lnTo>
                    <a:pt x="950" y="1061"/>
                  </a:lnTo>
                  <a:lnTo>
                    <a:pt x="951" y="1057"/>
                  </a:lnTo>
                  <a:lnTo>
                    <a:pt x="953" y="1057"/>
                  </a:lnTo>
                  <a:lnTo>
                    <a:pt x="955" y="1056"/>
                  </a:lnTo>
                  <a:lnTo>
                    <a:pt x="956" y="1052"/>
                  </a:lnTo>
                  <a:lnTo>
                    <a:pt x="941" y="1043"/>
                  </a:lnTo>
                  <a:lnTo>
                    <a:pt x="929" y="1029"/>
                  </a:lnTo>
                  <a:lnTo>
                    <a:pt x="922" y="1014"/>
                  </a:lnTo>
                  <a:lnTo>
                    <a:pt x="941" y="1012"/>
                  </a:lnTo>
                  <a:lnTo>
                    <a:pt x="955" y="1007"/>
                  </a:lnTo>
                  <a:lnTo>
                    <a:pt x="962" y="994"/>
                  </a:lnTo>
                  <a:lnTo>
                    <a:pt x="965" y="979"/>
                  </a:lnTo>
                  <a:lnTo>
                    <a:pt x="960" y="977"/>
                  </a:lnTo>
                  <a:lnTo>
                    <a:pt x="955" y="977"/>
                  </a:lnTo>
                  <a:lnTo>
                    <a:pt x="950" y="975"/>
                  </a:lnTo>
                  <a:lnTo>
                    <a:pt x="941" y="975"/>
                  </a:lnTo>
                  <a:close/>
                  <a:moveTo>
                    <a:pt x="754" y="972"/>
                  </a:moveTo>
                  <a:lnTo>
                    <a:pt x="740" y="979"/>
                  </a:lnTo>
                  <a:lnTo>
                    <a:pt x="723" y="984"/>
                  </a:lnTo>
                  <a:lnTo>
                    <a:pt x="723" y="998"/>
                  </a:lnTo>
                  <a:lnTo>
                    <a:pt x="730" y="1000"/>
                  </a:lnTo>
                  <a:lnTo>
                    <a:pt x="738" y="1001"/>
                  </a:lnTo>
                  <a:lnTo>
                    <a:pt x="749" y="1001"/>
                  </a:lnTo>
                  <a:lnTo>
                    <a:pt x="749" y="994"/>
                  </a:lnTo>
                  <a:lnTo>
                    <a:pt x="752" y="989"/>
                  </a:lnTo>
                  <a:lnTo>
                    <a:pt x="754" y="984"/>
                  </a:lnTo>
                  <a:lnTo>
                    <a:pt x="754" y="979"/>
                  </a:lnTo>
                  <a:lnTo>
                    <a:pt x="754" y="975"/>
                  </a:lnTo>
                  <a:lnTo>
                    <a:pt x="754" y="972"/>
                  </a:lnTo>
                  <a:close/>
                  <a:moveTo>
                    <a:pt x="2201" y="809"/>
                  </a:moveTo>
                  <a:lnTo>
                    <a:pt x="2203" y="811"/>
                  </a:lnTo>
                  <a:lnTo>
                    <a:pt x="2203" y="811"/>
                  </a:lnTo>
                  <a:lnTo>
                    <a:pt x="2203" y="811"/>
                  </a:lnTo>
                  <a:lnTo>
                    <a:pt x="2203" y="813"/>
                  </a:lnTo>
                  <a:lnTo>
                    <a:pt x="2204" y="813"/>
                  </a:lnTo>
                  <a:lnTo>
                    <a:pt x="2204" y="815"/>
                  </a:lnTo>
                  <a:lnTo>
                    <a:pt x="2210" y="827"/>
                  </a:lnTo>
                  <a:lnTo>
                    <a:pt x="2210" y="843"/>
                  </a:lnTo>
                  <a:lnTo>
                    <a:pt x="2210" y="858"/>
                  </a:lnTo>
                  <a:lnTo>
                    <a:pt x="2213" y="876"/>
                  </a:lnTo>
                  <a:lnTo>
                    <a:pt x="2218" y="893"/>
                  </a:lnTo>
                  <a:lnTo>
                    <a:pt x="2227" y="912"/>
                  </a:lnTo>
                  <a:lnTo>
                    <a:pt x="2232" y="933"/>
                  </a:lnTo>
                  <a:lnTo>
                    <a:pt x="2208" y="930"/>
                  </a:lnTo>
                  <a:lnTo>
                    <a:pt x="2208" y="946"/>
                  </a:lnTo>
                  <a:lnTo>
                    <a:pt x="2211" y="958"/>
                  </a:lnTo>
                  <a:lnTo>
                    <a:pt x="2213" y="970"/>
                  </a:lnTo>
                  <a:lnTo>
                    <a:pt x="2217" y="987"/>
                  </a:lnTo>
                  <a:lnTo>
                    <a:pt x="2211" y="987"/>
                  </a:lnTo>
                  <a:lnTo>
                    <a:pt x="2208" y="987"/>
                  </a:lnTo>
                  <a:lnTo>
                    <a:pt x="2203" y="989"/>
                  </a:lnTo>
                  <a:lnTo>
                    <a:pt x="2201" y="989"/>
                  </a:lnTo>
                  <a:lnTo>
                    <a:pt x="2198" y="991"/>
                  </a:lnTo>
                  <a:lnTo>
                    <a:pt x="2198" y="991"/>
                  </a:lnTo>
                  <a:lnTo>
                    <a:pt x="2194" y="981"/>
                  </a:lnTo>
                  <a:lnTo>
                    <a:pt x="2192" y="961"/>
                  </a:lnTo>
                  <a:lnTo>
                    <a:pt x="2192" y="939"/>
                  </a:lnTo>
                  <a:lnTo>
                    <a:pt x="2192" y="914"/>
                  </a:lnTo>
                  <a:lnTo>
                    <a:pt x="2192" y="891"/>
                  </a:lnTo>
                  <a:lnTo>
                    <a:pt x="2189" y="876"/>
                  </a:lnTo>
                  <a:lnTo>
                    <a:pt x="2189" y="837"/>
                  </a:lnTo>
                  <a:lnTo>
                    <a:pt x="2192" y="832"/>
                  </a:lnTo>
                  <a:lnTo>
                    <a:pt x="2194" y="829"/>
                  </a:lnTo>
                  <a:lnTo>
                    <a:pt x="2196" y="825"/>
                  </a:lnTo>
                  <a:lnTo>
                    <a:pt x="2198" y="822"/>
                  </a:lnTo>
                  <a:lnTo>
                    <a:pt x="2199" y="816"/>
                  </a:lnTo>
                  <a:lnTo>
                    <a:pt x="2201" y="809"/>
                  </a:lnTo>
                  <a:close/>
                  <a:moveTo>
                    <a:pt x="150" y="795"/>
                  </a:moveTo>
                  <a:lnTo>
                    <a:pt x="154" y="816"/>
                  </a:lnTo>
                  <a:lnTo>
                    <a:pt x="152" y="837"/>
                  </a:lnTo>
                  <a:lnTo>
                    <a:pt x="147" y="860"/>
                  </a:lnTo>
                  <a:lnTo>
                    <a:pt x="133" y="867"/>
                  </a:lnTo>
                  <a:lnTo>
                    <a:pt x="120" y="871"/>
                  </a:lnTo>
                  <a:lnTo>
                    <a:pt x="101" y="872"/>
                  </a:lnTo>
                  <a:lnTo>
                    <a:pt x="101" y="864"/>
                  </a:lnTo>
                  <a:lnTo>
                    <a:pt x="106" y="851"/>
                  </a:lnTo>
                  <a:lnTo>
                    <a:pt x="106" y="836"/>
                  </a:lnTo>
                  <a:lnTo>
                    <a:pt x="105" y="818"/>
                  </a:lnTo>
                  <a:lnTo>
                    <a:pt x="115" y="809"/>
                  </a:lnTo>
                  <a:lnTo>
                    <a:pt x="124" y="802"/>
                  </a:lnTo>
                  <a:lnTo>
                    <a:pt x="134" y="797"/>
                  </a:lnTo>
                  <a:lnTo>
                    <a:pt x="150" y="795"/>
                  </a:lnTo>
                  <a:close/>
                  <a:moveTo>
                    <a:pt x="400" y="768"/>
                  </a:moveTo>
                  <a:lnTo>
                    <a:pt x="403" y="771"/>
                  </a:lnTo>
                  <a:lnTo>
                    <a:pt x="405" y="773"/>
                  </a:lnTo>
                  <a:lnTo>
                    <a:pt x="407" y="775"/>
                  </a:lnTo>
                  <a:lnTo>
                    <a:pt x="407" y="778"/>
                  </a:lnTo>
                  <a:lnTo>
                    <a:pt x="407" y="782"/>
                  </a:lnTo>
                  <a:lnTo>
                    <a:pt x="408" y="787"/>
                  </a:lnTo>
                  <a:lnTo>
                    <a:pt x="407" y="790"/>
                  </a:lnTo>
                  <a:lnTo>
                    <a:pt x="405" y="792"/>
                  </a:lnTo>
                  <a:lnTo>
                    <a:pt x="405" y="794"/>
                  </a:lnTo>
                  <a:lnTo>
                    <a:pt x="405" y="795"/>
                  </a:lnTo>
                  <a:lnTo>
                    <a:pt x="405" y="797"/>
                  </a:lnTo>
                  <a:lnTo>
                    <a:pt x="403" y="799"/>
                  </a:lnTo>
                  <a:lnTo>
                    <a:pt x="401" y="801"/>
                  </a:lnTo>
                  <a:lnTo>
                    <a:pt x="400" y="801"/>
                  </a:lnTo>
                  <a:lnTo>
                    <a:pt x="398" y="801"/>
                  </a:lnTo>
                  <a:lnTo>
                    <a:pt x="396" y="802"/>
                  </a:lnTo>
                  <a:lnTo>
                    <a:pt x="393" y="802"/>
                  </a:lnTo>
                  <a:lnTo>
                    <a:pt x="387" y="790"/>
                  </a:lnTo>
                  <a:lnTo>
                    <a:pt x="384" y="785"/>
                  </a:lnTo>
                  <a:lnTo>
                    <a:pt x="384" y="783"/>
                  </a:lnTo>
                  <a:lnTo>
                    <a:pt x="386" y="782"/>
                  </a:lnTo>
                  <a:lnTo>
                    <a:pt x="393" y="778"/>
                  </a:lnTo>
                  <a:lnTo>
                    <a:pt x="400" y="768"/>
                  </a:lnTo>
                  <a:close/>
                  <a:moveTo>
                    <a:pt x="480" y="729"/>
                  </a:moveTo>
                  <a:lnTo>
                    <a:pt x="485" y="731"/>
                  </a:lnTo>
                  <a:lnTo>
                    <a:pt x="487" y="731"/>
                  </a:lnTo>
                  <a:lnTo>
                    <a:pt x="489" y="731"/>
                  </a:lnTo>
                  <a:lnTo>
                    <a:pt x="490" y="733"/>
                  </a:lnTo>
                  <a:lnTo>
                    <a:pt x="492" y="733"/>
                  </a:lnTo>
                  <a:lnTo>
                    <a:pt x="489" y="738"/>
                  </a:lnTo>
                  <a:lnTo>
                    <a:pt x="487" y="743"/>
                  </a:lnTo>
                  <a:lnTo>
                    <a:pt x="485" y="748"/>
                  </a:lnTo>
                  <a:lnTo>
                    <a:pt x="482" y="754"/>
                  </a:lnTo>
                  <a:lnTo>
                    <a:pt x="476" y="757"/>
                  </a:lnTo>
                  <a:lnTo>
                    <a:pt x="476" y="752"/>
                  </a:lnTo>
                  <a:lnTo>
                    <a:pt x="475" y="752"/>
                  </a:lnTo>
                  <a:lnTo>
                    <a:pt x="475" y="750"/>
                  </a:lnTo>
                  <a:lnTo>
                    <a:pt x="475" y="750"/>
                  </a:lnTo>
                  <a:lnTo>
                    <a:pt x="475" y="748"/>
                  </a:lnTo>
                  <a:lnTo>
                    <a:pt x="473" y="745"/>
                  </a:lnTo>
                  <a:lnTo>
                    <a:pt x="476" y="741"/>
                  </a:lnTo>
                  <a:lnTo>
                    <a:pt x="478" y="738"/>
                  </a:lnTo>
                  <a:lnTo>
                    <a:pt x="480" y="734"/>
                  </a:lnTo>
                  <a:lnTo>
                    <a:pt x="480" y="729"/>
                  </a:lnTo>
                  <a:close/>
                  <a:moveTo>
                    <a:pt x="543" y="703"/>
                  </a:moveTo>
                  <a:lnTo>
                    <a:pt x="557" y="710"/>
                  </a:lnTo>
                  <a:lnTo>
                    <a:pt x="557" y="715"/>
                  </a:lnTo>
                  <a:lnTo>
                    <a:pt x="553" y="715"/>
                  </a:lnTo>
                  <a:lnTo>
                    <a:pt x="552" y="717"/>
                  </a:lnTo>
                  <a:lnTo>
                    <a:pt x="548" y="719"/>
                  </a:lnTo>
                  <a:lnTo>
                    <a:pt x="546" y="722"/>
                  </a:lnTo>
                  <a:lnTo>
                    <a:pt x="543" y="720"/>
                  </a:lnTo>
                  <a:lnTo>
                    <a:pt x="541" y="720"/>
                  </a:lnTo>
                  <a:lnTo>
                    <a:pt x="541" y="720"/>
                  </a:lnTo>
                  <a:lnTo>
                    <a:pt x="539" y="719"/>
                  </a:lnTo>
                  <a:lnTo>
                    <a:pt x="538" y="719"/>
                  </a:lnTo>
                  <a:lnTo>
                    <a:pt x="538" y="715"/>
                  </a:lnTo>
                  <a:lnTo>
                    <a:pt x="538" y="712"/>
                  </a:lnTo>
                  <a:lnTo>
                    <a:pt x="538" y="710"/>
                  </a:lnTo>
                  <a:lnTo>
                    <a:pt x="538" y="710"/>
                  </a:lnTo>
                  <a:lnTo>
                    <a:pt x="539" y="706"/>
                  </a:lnTo>
                  <a:lnTo>
                    <a:pt x="543" y="703"/>
                  </a:lnTo>
                  <a:close/>
                  <a:moveTo>
                    <a:pt x="169" y="694"/>
                  </a:moveTo>
                  <a:lnTo>
                    <a:pt x="187" y="696"/>
                  </a:lnTo>
                  <a:lnTo>
                    <a:pt x="201" y="699"/>
                  </a:lnTo>
                  <a:lnTo>
                    <a:pt x="197" y="706"/>
                  </a:lnTo>
                  <a:lnTo>
                    <a:pt x="195" y="712"/>
                  </a:lnTo>
                  <a:lnTo>
                    <a:pt x="192" y="717"/>
                  </a:lnTo>
                  <a:lnTo>
                    <a:pt x="188" y="722"/>
                  </a:lnTo>
                  <a:lnTo>
                    <a:pt x="197" y="722"/>
                  </a:lnTo>
                  <a:lnTo>
                    <a:pt x="201" y="719"/>
                  </a:lnTo>
                  <a:lnTo>
                    <a:pt x="202" y="717"/>
                  </a:lnTo>
                  <a:lnTo>
                    <a:pt x="206" y="715"/>
                  </a:lnTo>
                  <a:lnTo>
                    <a:pt x="211" y="715"/>
                  </a:lnTo>
                  <a:lnTo>
                    <a:pt x="211" y="722"/>
                  </a:lnTo>
                  <a:lnTo>
                    <a:pt x="216" y="734"/>
                  </a:lnTo>
                  <a:lnTo>
                    <a:pt x="213" y="745"/>
                  </a:lnTo>
                  <a:lnTo>
                    <a:pt x="208" y="754"/>
                  </a:lnTo>
                  <a:lnTo>
                    <a:pt x="204" y="761"/>
                  </a:lnTo>
                  <a:lnTo>
                    <a:pt x="213" y="769"/>
                  </a:lnTo>
                  <a:lnTo>
                    <a:pt x="222" y="782"/>
                  </a:lnTo>
                  <a:lnTo>
                    <a:pt x="234" y="795"/>
                  </a:lnTo>
                  <a:lnTo>
                    <a:pt x="244" y="811"/>
                  </a:lnTo>
                  <a:lnTo>
                    <a:pt x="253" y="829"/>
                  </a:lnTo>
                  <a:lnTo>
                    <a:pt x="260" y="844"/>
                  </a:lnTo>
                  <a:lnTo>
                    <a:pt x="262" y="857"/>
                  </a:lnTo>
                  <a:lnTo>
                    <a:pt x="258" y="869"/>
                  </a:lnTo>
                  <a:lnTo>
                    <a:pt x="250" y="876"/>
                  </a:lnTo>
                  <a:lnTo>
                    <a:pt x="239" y="883"/>
                  </a:lnTo>
                  <a:lnTo>
                    <a:pt x="222" y="890"/>
                  </a:lnTo>
                  <a:lnTo>
                    <a:pt x="201" y="895"/>
                  </a:lnTo>
                  <a:lnTo>
                    <a:pt x="182" y="900"/>
                  </a:lnTo>
                  <a:lnTo>
                    <a:pt x="166" y="902"/>
                  </a:lnTo>
                  <a:lnTo>
                    <a:pt x="166" y="898"/>
                  </a:lnTo>
                  <a:lnTo>
                    <a:pt x="176" y="883"/>
                  </a:lnTo>
                  <a:lnTo>
                    <a:pt x="185" y="867"/>
                  </a:lnTo>
                  <a:lnTo>
                    <a:pt x="180" y="867"/>
                  </a:lnTo>
                  <a:lnTo>
                    <a:pt x="176" y="867"/>
                  </a:lnTo>
                  <a:lnTo>
                    <a:pt x="173" y="865"/>
                  </a:lnTo>
                  <a:lnTo>
                    <a:pt x="173" y="864"/>
                  </a:lnTo>
                  <a:lnTo>
                    <a:pt x="171" y="862"/>
                  </a:lnTo>
                  <a:lnTo>
                    <a:pt x="171" y="858"/>
                  </a:lnTo>
                  <a:lnTo>
                    <a:pt x="169" y="853"/>
                  </a:lnTo>
                  <a:lnTo>
                    <a:pt x="182" y="850"/>
                  </a:lnTo>
                  <a:lnTo>
                    <a:pt x="178" y="846"/>
                  </a:lnTo>
                  <a:lnTo>
                    <a:pt x="178" y="844"/>
                  </a:lnTo>
                  <a:lnTo>
                    <a:pt x="176" y="843"/>
                  </a:lnTo>
                  <a:lnTo>
                    <a:pt x="176" y="843"/>
                  </a:lnTo>
                  <a:lnTo>
                    <a:pt x="176" y="841"/>
                  </a:lnTo>
                  <a:lnTo>
                    <a:pt x="178" y="837"/>
                  </a:lnTo>
                  <a:lnTo>
                    <a:pt x="180" y="830"/>
                  </a:lnTo>
                  <a:lnTo>
                    <a:pt x="185" y="825"/>
                  </a:lnTo>
                  <a:lnTo>
                    <a:pt x="188" y="822"/>
                  </a:lnTo>
                  <a:lnTo>
                    <a:pt x="195" y="818"/>
                  </a:lnTo>
                  <a:lnTo>
                    <a:pt x="201" y="815"/>
                  </a:lnTo>
                  <a:lnTo>
                    <a:pt x="199" y="811"/>
                  </a:lnTo>
                  <a:lnTo>
                    <a:pt x="199" y="809"/>
                  </a:lnTo>
                  <a:lnTo>
                    <a:pt x="199" y="809"/>
                  </a:lnTo>
                  <a:lnTo>
                    <a:pt x="197" y="808"/>
                  </a:lnTo>
                  <a:lnTo>
                    <a:pt x="197" y="806"/>
                  </a:lnTo>
                  <a:lnTo>
                    <a:pt x="195" y="802"/>
                  </a:lnTo>
                  <a:lnTo>
                    <a:pt x="194" y="802"/>
                  </a:lnTo>
                  <a:lnTo>
                    <a:pt x="194" y="801"/>
                  </a:lnTo>
                  <a:lnTo>
                    <a:pt x="194" y="801"/>
                  </a:lnTo>
                  <a:lnTo>
                    <a:pt x="194" y="801"/>
                  </a:lnTo>
                  <a:lnTo>
                    <a:pt x="192" y="801"/>
                  </a:lnTo>
                  <a:lnTo>
                    <a:pt x="188" y="799"/>
                  </a:lnTo>
                  <a:lnTo>
                    <a:pt x="185" y="797"/>
                  </a:lnTo>
                  <a:lnTo>
                    <a:pt x="183" y="797"/>
                  </a:lnTo>
                  <a:lnTo>
                    <a:pt x="180" y="797"/>
                  </a:lnTo>
                  <a:lnTo>
                    <a:pt x="176" y="795"/>
                  </a:lnTo>
                  <a:lnTo>
                    <a:pt x="173" y="795"/>
                  </a:lnTo>
                  <a:lnTo>
                    <a:pt x="173" y="794"/>
                  </a:lnTo>
                  <a:lnTo>
                    <a:pt x="171" y="792"/>
                  </a:lnTo>
                  <a:lnTo>
                    <a:pt x="171" y="790"/>
                  </a:lnTo>
                  <a:lnTo>
                    <a:pt x="171" y="787"/>
                  </a:lnTo>
                  <a:lnTo>
                    <a:pt x="169" y="783"/>
                  </a:lnTo>
                  <a:lnTo>
                    <a:pt x="171" y="782"/>
                  </a:lnTo>
                  <a:lnTo>
                    <a:pt x="171" y="780"/>
                  </a:lnTo>
                  <a:lnTo>
                    <a:pt x="173" y="778"/>
                  </a:lnTo>
                  <a:lnTo>
                    <a:pt x="173" y="776"/>
                  </a:lnTo>
                  <a:lnTo>
                    <a:pt x="173" y="773"/>
                  </a:lnTo>
                  <a:lnTo>
                    <a:pt x="169" y="773"/>
                  </a:lnTo>
                  <a:lnTo>
                    <a:pt x="168" y="776"/>
                  </a:lnTo>
                  <a:lnTo>
                    <a:pt x="168" y="778"/>
                  </a:lnTo>
                  <a:lnTo>
                    <a:pt x="168" y="780"/>
                  </a:lnTo>
                  <a:lnTo>
                    <a:pt x="166" y="780"/>
                  </a:lnTo>
                  <a:lnTo>
                    <a:pt x="164" y="782"/>
                  </a:lnTo>
                  <a:lnTo>
                    <a:pt x="162" y="783"/>
                  </a:lnTo>
                  <a:lnTo>
                    <a:pt x="159" y="766"/>
                  </a:lnTo>
                  <a:lnTo>
                    <a:pt x="155" y="750"/>
                  </a:lnTo>
                  <a:lnTo>
                    <a:pt x="154" y="738"/>
                  </a:lnTo>
                  <a:lnTo>
                    <a:pt x="157" y="729"/>
                  </a:lnTo>
                  <a:lnTo>
                    <a:pt x="162" y="720"/>
                  </a:lnTo>
                  <a:lnTo>
                    <a:pt x="168" y="710"/>
                  </a:lnTo>
                  <a:lnTo>
                    <a:pt x="169" y="694"/>
                  </a:lnTo>
                  <a:close/>
                  <a:moveTo>
                    <a:pt x="860" y="370"/>
                  </a:moveTo>
                  <a:lnTo>
                    <a:pt x="876" y="370"/>
                  </a:lnTo>
                  <a:lnTo>
                    <a:pt x="876" y="377"/>
                  </a:lnTo>
                  <a:lnTo>
                    <a:pt x="873" y="377"/>
                  </a:lnTo>
                  <a:lnTo>
                    <a:pt x="869" y="380"/>
                  </a:lnTo>
                  <a:lnTo>
                    <a:pt x="867" y="380"/>
                  </a:lnTo>
                  <a:lnTo>
                    <a:pt x="864" y="380"/>
                  </a:lnTo>
                  <a:lnTo>
                    <a:pt x="864" y="378"/>
                  </a:lnTo>
                  <a:lnTo>
                    <a:pt x="862" y="375"/>
                  </a:lnTo>
                  <a:lnTo>
                    <a:pt x="862" y="373"/>
                  </a:lnTo>
                  <a:lnTo>
                    <a:pt x="860" y="371"/>
                  </a:lnTo>
                  <a:lnTo>
                    <a:pt x="860" y="370"/>
                  </a:lnTo>
                  <a:close/>
                  <a:moveTo>
                    <a:pt x="2719" y="300"/>
                  </a:moveTo>
                  <a:lnTo>
                    <a:pt x="2723" y="305"/>
                  </a:lnTo>
                  <a:lnTo>
                    <a:pt x="2726" y="309"/>
                  </a:lnTo>
                  <a:lnTo>
                    <a:pt x="2730" y="309"/>
                  </a:lnTo>
                  <a:lnTo>
                    <a:pt x="2732" y="310"/>
                  </a:lnTo>
                  <a:lnTo>
                    <a:pt x="2733" y="310"/>
                  </a:lnTo>
                  <a:lnTo>
                    <a:pt x="2737" y="310"/>
                  </a:lnTo>
                  <a:lnTo>
                    <a:pt x="2739" y="310"/>
                  </a:lnTo>
                  <a:lnTo>
                    <a:pt x="2740" y="310"/>
                  </a:lnTo>
                  <a:lnTo>
                    <a:pt x="2744" y="312"/>
                  </a:lnTo>
                  <a:lnTo>
                    <a:pt x="2746" y="315"/>
                  </a:lnTo>
                  <a:lnTo>
                    <a:pt x="2739" y="321"/>
                  </a:lnTo>
                  <a:lnTo>
                    <a:pt x="2732" y="326"/>
                  </a:lnTo>
                  <a:lnTo>
                    <a:pt x="2697" y="329"/>
                  </a:lnTo>
                  <a:lnTo>
                    <a:pt x="2697" y="315"/>
                  </a:lnTo>
                  <a:lnTo>
                    <a:pt x="2702" y="310"/>
                  </a:lnTo>
                  <a:lnTo>
                    <a:pt x="2707" y="307"/>
                  </a:lnTo>
                  <a:lnTo>
                    <a:pt x="2712" y="303"/>
                  </a:lnTo>
                  <a:lnTo>
                    <a:pt x="2719" y="300"/>
                  </a:lnTo>
                  <a:close/>
                  <a:moveTo>
                    <a:pt x="2163" y="200"/>
                  </a:moveTo>
                  <a:lnTo>
                    <a:pt x="2182" y="200"/>
                  </a:lnTo>
                  <a:lnTo>
                    <a:pt x="2198" y="204"/>
                  </a:lnTo>
                  <a:lnTo>
                    <a:pt x="2213" y="207"/>
                  </a:lnTo>
                  <a:lnTo>
                    <a:pt x="2217" y="223"/>
                  </a:lnTo>
                  <a:lnTo>
                    <a:pt x="2166" y="223"/>
                  </a:lnTo>
                  <a:lnTo>
                    <a:pt x="2164" y="218"/>
                  </a:lnTo>
                  <a:lnTo>
                    <a:pt x="2164" y="213"/>
                  </a:lnTo>
                  <a:lnTo>
                    <a:pt x="2163" y="207"/>
                  </a:lnTo>
                  <a:lnTo>
                    <a:pt x="2163" y="200"/>
                  </a:lnTo>
                  <a:close/>
                  <a:moveTo>
                    <a:pt x="1199" y="200"/>
                  </a:moveTo>
                  <a:lnTo>
                    <a:pt x="1210" y="204"/>
                  </a:lnTo>
                  <a:lnTo>
                    <a:pt x="1210" y="211"/>
                  </a:lnTo>
                  <a:lnTo>
                    <a:pt x="1206" y="211"/>
                  </a:lnTo>
                  <a:lnTo>
                    <a:pt x="1204" y="213"/>
                  </a:lnTo>
                  <a:lnTo>
                    <a:pt x="1203" y="214"/>
                  </a:lnTo>
                  <a:lnTo>
                    <a:pt x="1201" y="214"/>
                  </a:lnTo>
                  <a:lnTo>
                    <a:pt x="1199" y="214"/>
                  </a:lnTo>
                  <a:lnTo>
                    <a:pt x="1196" y="214"/>
                  </a:lnTo>
                  <a:lnTo>
                    <a:pt x="1196" y="209"/>
                  </a:lnTo>
                  <a:lnTo>
                    <a:pt x="1196" y="206"/>
                  </a:lnTo>
                  <a:lnTo>
                    <a:pt x="1197" y="204"/>
                  </a:lnTo>
                  <a:lnTo>
                    <a:pt x="1199" y="200"/>
                  </a:lnTo>
                  <a:close/>
                  <a:moveTo>
                    <a:pt x="2163" y="172"/>
                  </a:moveTo>
                  <a:lnTo>
                    <a:pt x="2175" y="178"/>
                  </a:lnTo>
                  <a:lnTo>
                    <a:pt x="2175" y="185"/>
                  </a:lnTo>
                  <a:lnTo>
                    <a:pt x="2159" y="185"/>
                  </a:lnTo>
                  <a:lnTo>
                    <a:pt x="2163" y="172"/>
                  </a:lnTo>
                  <a:close/>
                  <a:moveTo>
                    <a:pt x="2246" y="115"/>
                  </a:moveTo>
                  <a:lnTo>
                    <a:pt x="2262" y="117"/>
                  </a:lnTo>
                  <a:lnTo>
                    <a:pt x="2278" y="120"/>
                  </a:lnTo>
                  <a:lnTo>
                    <a:pt x="2292" y="125"/>
                  </a:lnTo>
                  <a:lnTo>
                    <a:pt x="2302" y="134"/>
                  </a:lnTo>
                  <a:lnTo>
                    <a:pt x="2309" y="146"/>
                  </a:lnTo>
                  <a:lnTo>
                    <a:pt x="2313" y="162"/>
                  </a:lnTo>
                  <a:lnTo>
                    <a:pt x="2290" y="158"/>
                  </a:lnTo>
                  <a:lnTo>
                    <a:pt x="2269" y="151"/>
                  </a:lnTo>
                  <a:lnTo>
                    <a:pt x="2253" y="141"/>
                  </a:lnTo>
                  <a:lnTo>
                    <a:pt x="2243" y="127"/>
                  </a:lnTo>
                  <a:lnTo>
                    <a:pt x="2245" y="125"/>
                  </a:lnTo>
                  <a:lnTo>
                    <a:pt x="2245" y="123"/>
                  </a:lnTo>
                  <a:lnTo>
                    <a:pt x="2246" y="122"/>
                  </a:lnTo>
                  <a:lnTo>
                    <a:pt x="2246" y="118"/>
                  </a:lnTo>
                  <a:lnTo>
                    <a:pt x="2246" y="115"/>
                  </a:lnTo>
                  <a:close/>
                  <a:moveTo>
                    <a:pt x="2173" y="80"/>
                  </a:moveTo>
                  <a:lnTo>
                    <a:pt x="2182" y="80"/>
                  </a:lnTo>
                  <a:lnTo>
                    <a:pt x="2185" y="89"/>
                  </a:lnTo>
                  <a:lnTo>
                    <a:pt x="2185" y="99"/>
                  </a:lnTo>
                  <a:lnTo>
                    <a:pt x="2185" y="111"/>
                  </a:lnTo>
                  <a:lnTo>
                    <a:pt x="2201" y="106"/>
                  </a:lnTo>
                  <a:lnTo>
                    <a:pt x="2213" y="99"/>
                  </a:lnTo>
                  <a:lnTo>
                    <a:pt x="2227" y="92"/>
                  </a:lnTo>
                  <a:lnTo>
                    <a:pt x="2227" y="146"/>
                  </a:lnTo>
                  <a:lnTo>
                    <a:pt x="2227" y="148"/>
                  </a:lnTo>
                  <a:lnTo>
                    <a:pt x="2225" y="148"/>
                  </a:lnTo>
                  <a:lnTo>
                    <a:pt x="2225" y="148"/>
                  </a:lnTo>
                  <a:lnTo>
                    <a:pt x="2225" y="148"/>
                  </a:lnTo>
                  <a:lnTo>
                    <a:pt x="2225" y="148"/>
                  </a:lnTo>
                  <a:lnTo>
                    <a:pt x="2224" y="150"/>
                  </a:lnTo>
                  <a:lnTo>
                    <a:pt x="2211" y="150"/>
                  </a:lnTo>
                  <a:lnTo>
                    <a:pt x="2194" y="151"/>
                  </a:lnTo>
                  <a:lnTo>
                    <a:pt x="2177" y="153"/>
                  </a:lnTo>
                  <a:lnTo>
                    <a:pt x="2163" y="155"/>
                  </a:lnTo>
                  <a:lnTo>
                    <a:pt x="2152" y="157"/>
                  </a:lnTo>
                  <a:lnTo>
                    <a:pt x="2147" y="158"/>
                  </a:lnTo>
                  <a:lnTo>
                    <a:pt x="2135" y="148"/>
                  </a:lnTo>
                  <a:lnTo>
                    <a:pt x="2126" y="134"/>
                  </a:lnTo>
                  <a:lnTo>
                    <a:pt x="2121" y="115"/>
                  </a:lnTo>
                  <a:lnTo>
                    <a:pt x="2122" y="110"/>
                  </a:lnTo>
                  <a:lnTo>
                    <a:pt x="2124" y="106"/>
                  </a:lnTo>
                  <a:lnTo>
                    <a:pt x="2126" y="103"/>
                  </a:lnTo>
                  <a:lnTo>
                    <a:pt x="2128" y="99"/>
                  </a:lnTo>
                  <a:lnTo>
                    <a:pt x="2129" y="96"/>
                  </a:lnTo>
                  <a:lnTo>
                    <a:pt x="2136" y="92"/>
                  </a:lnTo>
                  <a:lnTo>
                    <a:pt x="2145" y="87"/>
                  </a:lnTo>
                  <a:lnTo>
                    <a:pt x="2159" y="82"/>
                  </a:lnTo>
                  <a:lnTo>
                    <a:pt x="2173" y="80"/>
                  </a:lnTo>
                  <a:close/>
                  <a:moveTo>
                    <a:pt x="1173" y="41"/>
                  </a:moveTo>
                  <a:lnTo>
                    <a:pt x="1190" y="43"/>
                  </a:lnTo>
                  <a:lnTo>
                    <a:pt x="1194" y="47"/>
                  </a:lnTo>
                  <a:lnTo>
                    <a:pt x="1196" y="50"/>
                  </a:lnTo>
                  <a:lnTo>
                    <a:pt x="1199" y="54"/>
                  </a:lnTo>
                  <a:lnTo>
                    <a:pt x="1197" y="57"/>
                  </a:lnTo>
                  <a:lnTo>
                    <a:pt x="1197" y="59"/>
                  </a:lnTo>
                  <a:lnTo>
                    <a:pt x="1197" y="59"/>
                  </a:lnTo>
                  <a:lnTo>
                    <a:pt x="1196" y="61"/>
                  </a:lnTo>
                  <a:lnTo>
                    <a:pt x="1196" y="61"/>
                  </a:lnTo>
                  <a:lnTo>
                    <a:pt x="1185" y="75"/>
                  </a:lnTo>
                  <a:lnTo>
                    <a:pt x="1171" y="85"/>
                  </a:lnTo>
                  <a:lnTo>
                    <a:pt x="1155" y="94"/>
                  </a:lnTo>
                  <a:lnTo>
                    <a:pt x="1136" y="101"/>
                  </a:lnTo>
                  <a:lnTo>
                    <a:pt x="1119" y="108"/>
                  </a:lnTo>
                  <a:lnTo>
                    <a:pt x="1103" y="115"/>
                  </a:lnTo>
                  <a:lnTo>
                    <a:pt x="1086" y="129"/>
                  </a:lnTo>
                  <a:lnTo>
                    <a:pt x="1066" y="150"/>
                  </a:lnTo>
                  <a:lnTo>
                    <a:pt x="1046" y="174"/>
                  </a:lnTo>
                  <a:lnTo>
                    <a:pt x="1026" y="202"/>
                  </a:lnTo>
                  <a:lnTo>
                    <a:pt x="1011" y="230"/>
                  </a:lnTo>
                  <a:lnTo>
                    <a:pt x="1000" y="258"/>
                  </a:lnTo>
                  <a:lnTo>
                    <a:pt x="995" y="284"/>
                  </a:lnTo>
                  <a:lnTo>
                    <a:pt x="997" y="293"/>
                  </a:lnTo>
                  <a:lnTo>
                    <a:pt x="1004" y="303"/>
                  </a:lnTo>
                  <a:lnTo>
                    <a:pt x="1012" y="314"/>
                  </a:lnTo>
                  <a:lnTo>
                    <a:pt x="1023" y="322"/>
                  </a:lnTo>
                  <a:lnTo>
                    <a:pt x="1023" y="326"/>
                  </a:lnTo>
                  <a:lnTo>
                    <a:pt x="1018" y="326"/>
                  </a:lnTo>
                  <a:lnTo>
                    <a:pt x="1014" y="335"/>
                  </a:lnTo>
                  <a:lnTo>
                    <a:pt x="1000" y="329"/>
                  </a:lnTo>
                  <a:lnTo>
                    <a:pt x="984" y="326"/>
                  </a:lnTo>
                  <a:lnTo>
                    <a:pt x="979" y="312"/>
                  </a:lnTo>
                  <a:lnTo>
                    <a:pt x="970" y="300"/>
                  </a:lnTo>
                  <a:lnTo>
                    <a:pt x="962" y="291"/>
                  </a:lnTo>
                  <a:lnTo>
                    <a:pt x="953" y="282"/>
                  </a:lnTo>
                  <a:lnTo>
                    <a:pt x="946" y="268"/>
                  </a:lnTo>
                  <a:lnTo>
                    <a:pt x="956" y="261"/>
                  </a:lnTo>
                  <a:lnTo>
                    <a:pt x="962" y="258"/>
                  </a:lnTo>
                  <a:lnTo>
                    <a:pt x="962" y="253"/>
                  </a:lnTo>
                  <a:lnTo>
                    <a:pt x="960" y="249"/>
                  </a:lnTo>
                  <a:lnTo>
                    <a:pt x="958" y="242"/>
                  </a:lnTo>
                  <a:lnTo>
                    <a:pt x="960" y="235"/>
                  </a:lnTo>
                  <a:lnTo>
                    <a:pt x="965" y="226"/>
                  </a:lnTo>
                  <a:lnTo>
                    <a:pt x="972" y="221"/>
                  </a:lnTo>
                  <a:lnTo>
                    <a:pt x="979" y="214"/>
                  </a:lnTo>
                  <a:lnTo>
                    <a:pt x="984" y="204"/>
                  </a:lnTo>
                  <a:lnTo>
                    <a:pt x="981" y="202"/>
                  </a:lnTo>
                  <a:lnTo>
                    <a:pt x="977" y="200"/>
                  </a:lnTo>
                  <a:lnTo>
                    <a:pt x="977" y="199"/>
                  </a:lnTo>
                  <a:lnTo>
                    <a:pt x="976" y="199"/>
                  </a:lnTo>
                  <a:lnTo>
                    <a:pt x="976" y="197"/>
                  </a:lnTo>
                  <a:lnTo>
                    <a:pt x="976" y="195"/>
                  </a:lnTo>
                  <a:lnTo>
                    <a:pt x="984" y="186"/>
                  </a:lnTo>
                  <a:lnTo>
                    <a:pt x="993" y="178"/>
                  </a:lnTo>
                  <a:lnTo>
                    <a:pt x="998" y="165"/>
                  </a:lnTo>
                  <a:lnTo>
                    <a:pt x="1000" y="162"/>
                  </a:lnTo>
                  <a:lnTo>
                    <a:pt x="998" y="157"/>
                  </a:lnTo>
                  <a:lnTo>
                    <a:pt x="998" y="153"/>
                  </a:lnTo>
                  <a:lnTo>
                    <a:pt x="997" y="151"/>
                  </a:lnTo>
                  <a:lnTo>
                    <a:pt x="997" y="146"/>
                  </a:lnTo>
                  <a:lnTo>
                    <a:pt x="997" y="143"/>
                  </a:lnTo>
                  <a:lnTo>
                    <a:pt x="998" y="137"/>
                  </a:lnTo>
                  <a:lnTo>
                    <a:pt x="1012" y="122"/>
                  </a:lnTo>
                  <a:lnTo>
                    <a:pt x="1030" y="106"/>
                  </a:lnTo>
                  <a:lnTo>
                    <a:pt x="1052" y="90"/>
                  </a:lnTo>
                  <a:lnTo>
                    <a:pt x="1075" y="78"/>
                  </a:lnTo>
                  <a:lnTo>
                    <a:pt x="1094" y="69"/>
                  </a:lnTo>
                  <a:lnTo>
                    <a:pt x="1126" y="69"/>
                  </a:lnTo>
                  <a:lnTo>
                    <a:pt x="1136" y="64"/>
                  </a:lnTo>
                  <a:lnTo>
                    <a:pt x="1143" y="59"/>
                  </a:lnTo>
                  <a:lnTo>
                    <a:pt x="1148" y="52"/>
                  </a:lnTo>
                  <a:lnTo>
                    <a:pt x="1154" y="48"/>
                  </a:lnTo>
                  <a:lnTo>
                    <a:pt x="1161" y="45"/>
                  </a:lnTo>
                  <a:lnTo>
                    <a:pt x="1173" y="41"/>
                  </a:lnTo>
                  <a:close/>
                  <a:moveTo>
                    <a:pt x="1667" y="0"/>
                  </a:moveTo>
                  <a:lnTo>
                    <a:pt x="1686" y="0"/>
                  </a:lnTo>
                  <a:lnTo>
                    <a:pt x="1690" y="5"/>
                  </a:lnTo>
                  <a:lnTo>
                    <a:pt x="1691" y="7"/>
                  </a:lnTo>
                  <a:lnTo>
                    <a:pt x="1693" y="10"/>
                  </a:lnTo>
                  <a:lnTo>
                    <a:pt x="1697" y="14"/>
                  </a:lnTo>
                  <a:lnTo>
                    <a:pt x="1698" y="19"/>
                  </a:lnTo>
                  <a:lnTo>
                    <a:pt x="1693" y="21"/>
                  </a:lnTo>
                  <a:lnTo>
                    <a:pt x="1691" y="22"/>
                  </a:lnTo>
                  <a:lnTo>
                    <a:pt x="1688" y="24"/>
                  </a:lnTo>
                  <a:lnTo>
                    <a:pt x="1686" y="27"/>
                  </a:lnTo>
                  <a:lnTo>
                    <a:pt x="1684" y="29"/>
                  </a:lnTo>
                  <a:lnTo>
                    <a:pt x="1683" y="34"/>
                  </a:lnTo>
                  <a:lnTo>
                    <a:pt x="1697" y="38"/>
                  </a:lnTo>
                  <a:lnTo>
                    <a:pt x="1704" y="41"/>
                  </a:lnTo>
                  <a:lnTo>
                    <a:pt x="1711" y="48"/>
                  </a:lnTo>
                  <a:lnTo>
                    <a:pt x="1718" y="57"/>
                  </a:lnTo>
                  <a:lnTo>
                    <a:pt x="1730" y="52"/>
                  </a:lnTo>
                  <a:lnTo>
                    <a:pt x="1742" y="50"/>
                  </a:lnTo>
                  <a:lnTo>
                    <a:pt x="1756" y="48"/>
                  </a:lnTo>
                  <a:lnTo>
                    <a:pt x="1772" y="43"/>
                  </a:lnTo>
                  <a:lnTo>
                    <a:pt x="1773" y="41"/>
                  </a:lnTo>
                  <a:lnTo>
                    <a:pt x="1773" y="41"/>
                  </a:lnTo>
                  <a:lnTo>
                    <a:pt x="1775" y="43"/>
                  </a:lnTo>
                  <a:lnTo>
                    <a:pt x="1775" y="45"/>
                  </a:lnTo>
                  <a:lnTo>
                    <a:pt x="1775" y="47"/>
                  </a:lnTo>
                  <a:lnTo>
                    <a:pt x="1789" y="54"/>
                  </a:lnTo>
                  <a:lnTo>
                    <a:pt x="1800" y="62"/>
                  </a:lnTo>
                  <a:lnTo>
                    <a:pt x="1808" y="73"/>
                  </a:lnTo>
                  <a:lnTo>
                    <a:pt x="1817" y="85"/>
                  </a:lnTo>
                  <a:lnTo>
                    <a:pt x="1817" y="108"/>
                  </a:lnTo>
                  <a:lnTo>
                    <a:pt x="1805" y="117"/>
                  </a:lnTo>
                  <a:lnTo>
                    <a:pt x="1800" y="125"/>
                  </a:lnTo>
                  <a:lnTo>
                    <a:pt x="1796" y="134"/>
                  </a:lnTo>
                  <a:lnTo>
                    <a:pt x="1791" y="143"/>
                  </a:lnTo>
                  <a:lnTo>
                    <a:pt x="1777" y="151"/>
                  </a:lnTo>
                  <a:lnTo>
                    <a:pt x="1761" y="160"/>
                  </a:lnTo>
                  <a:lnTo>
                    <a:pt x="1745" y="171"/>
                  </a:lnTo>
                  <a:lnTo>
                    <a:pt x="1733" y="185"/>
                  </a:lnTo>
                  <a:lnTo>
                    <a:pt x="1737" y="185"/>
                  </a:lnTo>
                  <a:lnTo>
                    <a:pt x="1749" y="178"/>
                  </a:lnTo>
                  <a:lnTo>
                    <a:pt x="1763" y="176"/>
                  </a:lnTo>
                  <a:lnTo>
                    <a:pt x="1779" y="178"/>
                  </a:lnTo>
                  <a:lnTo>
                    <a:pt x="1779" y="181"/>
                  </a:lnTo>
                  <a:lnTo>
                    <a:pt x="1777" y="185"/>
                  </a:lnTo>
                  <a:lnTo>
                    <a:pt x="1777" y="186"/>
                  </a:lnTo>
                  <a:lnTo>
                    <a:pt x="1777" y="188"/>
                  </a:lnTo>
                  <a:lnTo>
                    <a:pt x="1777" y="188"/>
                  </a:lnTo>
                  <a:lnTo>
                    <a:pt x="1777" y="190"/>
                  </a:lnTo>
                  <a:lnTo>
                    <a:pt x="1779" y="190"/>
                  </a:lnTo>
                  <a:lnTo>
                    <a:pt x="1782" y="192"/>
                  </a:lnTo>
                  <a:lnTo>
                    <a:pt x="1787" y="186"/>
                  </a:lnTo>
                  <a:lnTo>
                    <a:pt x="1794" y="181"/>
                  </a:lnTo>
                  <a:lnTo>
                    <a:pt x="1801" y="176"/>
                  </a:lnTo>
                  <a:lnTo>
                    <a:pt x="1810" y="172"/>
                  </a:lnTo>
                  <a:lnTo>
                    <a:pt x="1810" y="178"/>
                  </a:lnTo>
                  <a:lnTo>
                    <a:pt x="1807" y="183"/>
                  </a:lnTo>
                  <a:lnTo>
                    <a:pt x="1805" y="188"/>
                  </a:lnTo>
                  <a:lnTo>
                    <a:pt x="1803" y="195"/>
                  </a:lnTo>
                  <a:lnTo>
                    <a:pt x="1801" y="204"/>
                  </a:lnTo>
                  <a:lnTo>
                    <a:pt x="1803" y="206"/>
                  </a:lnTo>
                  <a:lnTo>
                    <a:pt x="1803" y="206"/>
                  </a:lnTo>
                  <a:lnTo>
                    <a:pt x="1803" y="206"/>
                  </a:lnTo>
                  <a:lnTo>
                    <a:pt x="1803" y="206"/>
                  </a:lnTo>
                  <a:lnTo>
                    <a:pt x="1805" y="206"/>
                  </a:lnTo>
                  <a:lnTo>
                    <a:pt x="1805" y="207"/>
                  </a:lnTo>
                  <a:lnTo>
                    <a:pt x="1814" y="207"/>
                  </a:lnTo>
                  <a:lnTo>
                    <a:pt x="1814" y="195"/>
                  </a:lnTo>
                  <a:lnTo>
                    <a:pt x="1831" y="193"/>
                  </a:lnTo>
                  <a:lnTo>
                    <a:pt x="1847" y="193"/>
                  </a:lnTo>
                  <a:lnTo>
                    <a:pt x="1859" y="195"/>
                  </a:lnTo>
                  <a:lnTo>
                    <a:pt x="1871" y="204"/>
                  </a:lnTo>
                  <a:lnTo>
                    <a:pt x="1871" y="206"/>
                  </a:lnTo>
                  <a:lnTo>
                    <a:pt x="1871" y="211"/>
                  </a:lnTo>
                  <a:lnTo>
                    <a:pt x="1873" y="216"/>
                  </a:lnTo>
                  <a:lnTo>
                    <a:pt x="1873" y="221"/>
                  </a:lnTo>
                  <a:lnTo>
                    <a:pt x="1875" y="226"/>
                  </a:lnTo>
                  <a:lnTo>
                    <a:pt x="1925" y="230"/>
                  </a:lnTo>
                  <a:lnTo>
                    <a:pt x="1929" y="219"/>
                  </a:lnTo>
                  <a:lnTo>
                    <a:pt x="1929" y="216"/>
                  </a:lnTo>
                  <a:lnTo>
                    <a:pt x="1929" y="214"/>
                  </a:lnTo>
                  <a:lnTo>
                    <a:pt x="1929" y="211"/>
                  </a:lnTo>
                  <a:lnTo>
                    <a:pt x="1929" y="206"/>
                  </a:lnTo>
                  <a:lnTo>
                    <a:pt x="1929" y="200"/>
                  </a:lnTo>
                  <a:lnTo>
                    <a:pt x="1932" y="199"/>
                  </a:lnTo>
                  <a:lnTo>
                    <a:pt x="1932" y="199"/>
                  </a:lnTo>
                  <a:lnTo>
                    <a:pt x="1934" y="199"/>
                  </a:lnTo>
                  <a:lnTo>
                    <a:pt x="1934" y="197"/>
                  </a:lnTo>
                  <a:lnTo>
                    <a:pt x="1936" y="195"/>
                  </a:lnTo>
                  <a:lnTo>
                    <a:pt x="1946" y="200"/>
                  </a:lnTo>
                  <a:lnTo>
                    <a:pt x="1957" y="206"/>
                  </a:lnTo>
                  <a:lnTo>
                    <a:pt x="1967" y="211"/>
                  </a:lnTo>
                  <a:lnTo>
                    <a:pt x="1978" y="202"/>
                  </a:lnTo>
                  <a:lnTo>
                    <a:pt x="1990" y="197"/>
                  </a:lnTo>
                  <a:lnTo>
                    <a:pt x="2009" y="195"/>
                  </a:lnTo>
                  <a:lnTo>
                    <a:pt x="2009" y="200"/>
                  </a:lnTo>
                  <a:lnTo>
                    <a:pt x="2012" y="200"/>
                  </a:lnTo>
                  <a:lnTo>
                    <a:pt x="2021" y="235"/>
                  </a:lnTo>
                  <a:lnTo>
                    <a:pt x="2009" y="247"/>
                  </a:lnTo>
                  <a:lnTo>
                    <a:pt x="2002" y="265"/>
                  </a:lnTo>
                  <a:lnTo>
                    <a:pt x="2004" y="268"/>
                  </a:lnTo>
                  <a:lnTo>
                    <a:pt x="2006" y="272"/>
                  </a:lnTo>
                  <a:lnTo>
                    <a:pt x="2006" y="275"/>
                  </a:lnTo>
                  <a:lnTo>
                    <a:pt x="2007" y="279"/>
                  </a:lnTo>
                  <a:lnTo>
                    <a:pt x="2009" y="284"/>
                  </a:lnTo>
                  <a:lnTo>
                    <a:pt x="2018" y="293"/>
                  </a:lnTo>
                  <a:lnTo>
                    <a:pt x="2030" y="300"/>
                  </a:lnTo>
                  <a:lnTo>
                    <a:pt x="2040" y="307"/>
                  </a:lnTo>
                  <a:lnTo>
                    <a:pt x="2040" y="307"/>
                  </a:lnTo>
                  <a:lnTo>
                    <a:pt x="2042" y="305"/>
                  </a:lnTo>
                  <a:lnTo>
                    <a:pt x="2042" y="305"/>
                  </a:lnTo>
                  <a:lnTo>
                    <a:pt x="2042" y="305"/>
                  </a:lnTo>
                  <a:lnTo>
                    <a:pt x="2042" y="305"/>
                  </a:lnTo>
                  <a:lnTo>
                    <a:pt x="2044" y="303"/>
                  </a:lnTo>
                  <a:lnTo>
                    <a:pt x="2049" y="295"/>
                  </a:lnTo>
                  <a:lnTo>
                    <a:pt x="2053" y="284"/>
                  </a:lnTo>
                  <a:lnTo>
                    <a:pt x="2056" y="274"/>
                  </a:lnTo>
                  <a:lnTo>
                    <a:pt x="2063" y="265"/>
                  </a:lnTo>
                  <a:lnTo>
                    <a:pt x="2063" y="274"/>
                  </a:lnTo>
                  <a:lnTo>
                    <a:pt x="2065" y="281"/>
                  </a:lnTo>
                  <a:lnTo>
                    <a:pt x="2068" y="286"/>
                  </a:lnTo>
                  <a:lnTo>
                    <a:pt x="2074" y="289"/>
                  </a:lnTo>
                  <a:lnTo>
                    <a:pt x="2081" y="291"/>
                  </a:lnTo>
                  <a:lnTo>
                    <a:pt x="2089" y="293"/>
                  </a:lnTo>
                  <a:lnTo>
                    <a:pt x="2102" y="272"/>
                  </a:lnTo>
                  <a:lnTo>
                    <a:pt x="2107" y="277"/>
                  </a:lnTo>
                  <a:lnTo>
                    <a:pt x="2112" y="281"/>
                  </a:lnTo>
                  <a:lnTo>
                    <a:pt x="2115" y="286"/>
                  </a:lnTo>
                  <a:lnTo>
                    <a:pt x="2121" y="289"/>
                  </a:lnTo>
                  <a:lnTo>
                    <a:pt x="2128" y="293"/>
                  </a:lnTo>
                  <a:lnTo>
                    <a:pt x="2131" y="289"/>
                  </a:lnTo>
                  <a:lnTo>
                    <a:pt x="2135" y="286"/>
                  </a:lnTo>
                  <a:lnTo>
                    <a:pt x="2138" y="286"/>
                  </a:lnTo>
                  <a:lnTo>
                    <a:pt x="2140" y="286"/>
                  </a:lnTo>
                  <a:lnTo>
                    <a:pt x="2145" y="286"/>
                  </a:lnTo>
                  <a:lnTo>
                    <a:pt x="2149" y="288"/>
                  </a:lnTo>
                  <a:lnTo>
                    <a:pt x="2156" y="288"/>
                  </a:lnTo>
                  <a:lnTo>
                    <a:pt x="2154" y="270"/>
                  </a:lnTo>
                  <a:lnTo>
                    <a:pt x="2150" y="258"/>
                  </a:lnTo>
                  <a:lnTo>
                    <a:pt x="2147" y="242"/>
                  </a:lnTo>
                  <a:lnTo>
                    <a:pt x="2159" y="239"/>
                  </a:lnTo>
                  <a:lnTo>
                    <a:pt x="2170" y="235"/>
                  </a:lnTo>
                  <a:lnTo>
                    <a:pt x="2187" y="235"/>
                  </a:lnTo>
                  <a:lnTo>
                    <a:pt x="2206" y="237"/>
                  </a:lnTo>
                  <a:lnTo>
                    <a:pt x="2225" y="242"/>
                  </a:lnTo>
                  <a:lnTo>
                    <a:pt x="2243" y="247"/>
                  </a:lnTo>
                  <a:lnTo>
                    <a:pt x="2259" y="253"/>
                  </a:lnTo>
                  <a:lnTo>
                    <a:pt x="2266" y="258"/>
                  </a:lnTo>
                  <a:lnTo>
                    <a:pt x="2269" y="261"/>
                  </a:lnTo>
                  <a:lnTo>
                    <a:pt x="2271" y="267"/>
                  </a:lnTo>
                  <a:lnTo>
                    <a:pt x="2271" y="270"/>
                  </a:lnTo>
                  <a:lnTo>
                    <a:pt x="2273" y="272"/>
                  </a:lnTo>
                  <a:lnTo>
                    <a:pt x="2273" y="275"/>
                  </a:lnTo>
                  <a:lnTo>
                    <a:pt x="2276" y="277"/>
                  </a:lnTo>
                  <a:lnTo>
                    <a:pt x="2280" y="279"/>
                  </a:lnTo>
                  <a:lnTo>
                    <a:pt x="2285" y="281"/>
                  </a:lnTo>
                  <a:lnTo>
                    <a:pt x="2295" y="277"/>
                  </a:lnTo>
                  <a:lnTo>
                    <a:pt x="2307" y="277"/>
                  </a:lnTo>
                  <a:lnTo>
                    <a:pt x="2320" y="277"/>
                  </a:lnTo>
                  <a:lnTo>
                    <a:pt x="2325" y="288"/>
                  </a:lnTo>
                  <a:lnTo>
                    <a:pt x="2332" y="298"/>
                  </a:lnTo>
                  <a:lnTo>
                    <a:pt x="2342" y="307"/>
                  </a:lnTo>
                  <a:lnTo>
                    <a:pt x="2355" y="312"/>
                  </a:lnTo>
                  <a:lnTo>
                    <a:pt x="2367" y="307"/>
                  </a:lnTo>
                  <a:lnTo>
                    <a:pt x="2384" y="307"/>
                  </a:lnTo>
                  <a:lnTo>
                    <a:pt x="2400" y="309"/>
                  </a:lnTo>
                  <a:lnTo>
                    <a:pt x="2416" y="312"/>
                  </a:lnTo>
                  <a:lnTo>
                    <a:pt x="2428" y="315"/>
                  </a:lnTo>
                  <a:lnTo>
                    <a:pt x="2433" y="331"/>
                  </a:lnTo>
                  <a:lnTo>
                    <a:pt x="2435" y="345"/>
                  </a:lnTo>
                  <a:lnTo>
                    <a:pt x="2438" y="357"/>
                  </a:lnTo>
                  <a:lnTo>
                    <a:pt x="2442" y="359"/>
                  </a:lnTo>
                  <a:lnTo>
                    <a:pt x="2444" y="363"/>
                  </a:lnTo>
                  <a:lnTo>
                    <a:pt x="2447" y="364"/>
                  </a:lnTo>
                  <a:lnTo>
                    <a:pt x="2480" y="361"/>
                  </a:lnTo>
                  <a:lnTo>
                    <a:pt x="2513" y="361"/>
                  </a:lnTo>
                  <a:lnTo>
                    <a:pt x="2547" y="361"/>
                  </a:lnTo>
                  <a:lnTo>
                    <a:pt x="2550" y="368"/>
                  </a:lnTo>
                  <a:lnTo>
                    <a:pt x="2555" y="373"/>
                  </a:lnTo>
                  <a:lnTo>
                    <a:pt x="2561" y="380"/>
                  </a:lnTo>
                  <a:lnTo>
                    <a:pt x="2566" y="384"/>
                  </a:lnTo>
                  <a:lnTo>
                    <a:pt x="2573" y="389"/>
                  </a:lnTo>
                  <a:lnTo>
                    <a:pt x="2573" y="384"/>
                  </a:lnTo>
                  <a:lnTo>
                    <a:pt x="2575" y="382"/>
                  </a:lnTo>
                  <a:lnTo>
                    <a:pt x="2576" y="378"/>
                  </a:lnTo>
                  <a:lnTo>
                    <a:pt x="2576" y="375"/>
                  </a:lnTo>
                  <a:lnTo>
                    <a:pt x="2578" y="370"/>
                  </a:lnTo>
                  <a:lnTo>
                    <a:pt x="2575" y="364"/>
                  </a:lnTo>
                  <a:lnTo>
                    <a:pt x="2573" y="361"/>
                  </a:lnTo>
                  <a:lnTo>
                    <a:pt x="2571" y="359"/>
                  </a:lnTo>
                  <a:lnTo>
                    <a:pt x="2571" y="356"/>
                  </a:lnTo>
                  <a:lnTo>
                    <a:pt x="2573" y="352"/>
                  </a:lnTo>
                  <a:lnTo>
                    <a:pt x="2573" y="347"/>
                  </a:lnTo>
                  <a:lnTo>
                    <a:pt x="2573" y="342"/>
                  </a:lnTo>
                  <a:lnTo>
                    <a:pt x="2590" y="345"/>
                  </a:lnTo>
                  <a:lnTo>
                    <a:pt x="2602" y="352"/>
                  </a:lnTo>
                  <a:lnTo>
                    <a:pt x="2616" y="357"/>
                  </a:lnTo>
                  <a:lnTo>
                    <a:pt x="2622" y="357"/>
                  </a:lnTo>
                  <a:lnTo>
                    <a:pt x="2627" y="357"/>
                  </a:lnTo>
                  <a:lnTo>
                    <a:pt x="2632" y="356"/>
                  </a:lnTo>
                  <a:lnTo>
                    <a:pt x="2636" y="352"/>
                  </a:lnTo>
                  <a:lnTo>
                    <a:pt x="2639" y="350"/>
                  </a:lnTo>
                  <a:lnTo>
                    <a:pt x="2643" y="349"/>
                  </a:lnTo>
                  <a:lnTo>
                    <a:pt x="2700" y="373"/>
                  </a:lnTo>
                  <a:lnTo>
                    <a:pt x="2732" y="406"/>
                  </a:lnTo>
                  <a:lnTo>
                    <a:pt x="2737" y="410"/>
                  </a:lnTo>
                  <a:lnTo>
                    <a:pt x="2742" y="410"/>
                  </a:lnTo>
                  <a:lnTo>
                    <a:pt x="2747" y="411"/>
                  </a:lnTo>
                  <a:lnTo>
                    <a:pt x="2753" y="411"/>
                  </a:lnTo>
                  <a:lnTo>
                    <a:pt x="2758" y="415"/>
                  </a:lnTo>
                  <a:lnTo>
                    <a:pt x="2768" y="424"/>
                  </a:lnTo>
                  <a:lnTo>
                    <a:pt x="2775" y="434"/>
                  </a:lnTo>
                  <a:lnTo>
                    <a:pt x="2782" y="443"/>
                  </a:lnTo>
                  <a:lnTo>
                    <a:pt x="2791" y="450"/>
                  </a:lnTo>
                  <a:lnTo>
                    <a:pt x="2808" y="453"/>
                  </a:lnTo>
                  <a:lnTo>
                    <a:pt x="2810" y="452"/>
                  </a:lnTo>
                  <a:lnTo>
                    <a:pt x="2812" y="452"/>
                  </a:lnTo>
                  <a:lnTo>
                    <a:pt x="2814" y="450"/>
                  </a:lnTo>
                  <a:lnTo>
                    <a:pt x="2815" y="450"/>
                  </a:lnTo>
                  <a:lnTo>
                    <a:pt x="2819" y="450"/>
                  </a:lnTo>
                  <a:lnTo>
                    <a:pt x="2829" y="462"/>
                  </a:lnTo>
                  <a:lnTo>
                    <a:pt x="2840" y="474"/>
                  </a:lnTo>
                  <a:lnTo>
                    <a:pt x="2849" y="487"/>
                  </a:lnTo>
                  <a:lnTo>
                    <a:pt x="2854" y="504"/>
                  </a:lnTo>
                  <a:lnTo>
                    <a:pt x="2819" y="504"/>
                  </a:lnTo>
                  <a:lnTo>
                    <a:pt x="2817" y="507"/>
                  </a:lnTo>
                  <a:lnTo>
                    <a:pt x="2814" y="511"/>
                  </a:lnTo>
                  <a:lnTo>
                    <a:pt x="2812" y="513"/>
                  </a:lnTo>
                  <a:lnTo>
                    <a:pt x="2810" y="518"/>
                  </a:lnTo>
                  <a:lnTo>
                    <a:pt x="2808" y="523"/>
                  </a:lnTo>
                  <a:lnTo>
                    <a:pt x="2812" y="525"/>
                  </a:lnTo>
                  <a:lnTo>
                    <a:pt x="2814" y="527"/>
                  </a:lnTo>
                  <a:lnTo>
                    <a:pt x="2815" y="528"/>
                  </a:lnTo>
                  <a:lnTo>
                    <a:pt x="2817" y="532"/>
                  </a:lnTo>
                  <a:lnTo>
                    <a:pt x="2817" y="534"/>
                  </a:lnTo>
                  <a:lnTo>
                    <a:pt x="2815" y="537"/>
                  </a:lnTo>
                  <a:lnTo>
                    <a:pt x="2812" y="542"/>
                  </a:lnTo>
                  <a:lnTo>
                    <a:pt x="2810" y="544"/>
                  </a:lnTo>
                  <a:lnTo>
                    <a:pt x="2807" y="546"/>
                  </a:lnTo>
                  <a:lnTo>
                    <a:pt x="2803" y="546"/>
                  </a:lnTo>
                  <a:lnTo>
                    <a:pt x="2800" y="546"/>
                  </a:lnTo>
                  <a:lnTo>
                    <a:pt x="2793" y="546"/>
                  </a:lnTo>
                  <a:lnTo>
                    <a:pt x="2786" y="535"/>
                  </a:lnTo>
                  <a:lnTo>
                    <a:pt x="2775" y="530"/>
                  </a:lnTo>
                  <a:lnTo>
                    <a:pt x="2761" y="527"/>
                  </a:lnTo>
                  <a:lnTo>
                    <a:pt x="2761" y="514"/>
                  </a:lnTo>
                  <a:lnTo>
                    <a:pt x="2758" y="513"/>
                  </a:lnTo>
                  <a:lnTo>
                    <a:pt x="2754" y="511"/>
                  </a:lnTo>
                  <a:lnTo>
                    <a:pt x="2753" y="509"/>
                  </a:lnTo>
                  <a:lnTo>
                    <a:pt x="2749" y="507"/>
                  </a:lnTo>
                  <a:lnTo>
                    <a:pt x="2742" y="507"/>
                  </a:lnTo>
                  <a:lnTo>
                    <a:pt x="2740" y="507"/>
                  </a:lnTo>
                  <a:lnTo>
                    <a:pt x="2739" y="509"/>
                  </a:lnTo>
                  <a:lnTo>
                    <a:pt x="2737" y="509"/>
                  </a:lnTo>
                  <a:lnTo>
                    <a:pt x="2735" y="509"/>
                  </a:lnTo>
                  <a:lnTo>
                    <a:pt x="2732" y="511"/>
                  </a:lnTo>
                  <a:lnTo>
                    <a:pt x="2728" y="504"/>
                  </a:lnTo>
                  <a:lnTo>
                    <a:pt x="2723" y="497"/>
                  </a:lnTo>
                  <a:lnTo>
                    <a:pt x="2719" y="492"/>
                  </a:lnTo>
                  <a:lnTo>
                    <a:pt x="2719" y="504"/>
                  </a:lnTo>
                  <a:lnTo>
                    <a:pt x="2716" y="518"/>
                  </a:lnTo>
                  <a:lnTo>
                    <a:pt x="2712" y="530"/>
                  </a:lnTo>
                  <a:lnTo>
                    <a:pt x="2704" y="537"/>
                  </a:lnTo>
                  <a:lnTo>
                    <a:pt x="2700" y="539"/>
                  </a:lnTo>
                  <a:lnTo>
                    <a:pt x="2697" y="539"/>
                  </a:lnTo>
                  <a:lnTo>
                    <a:pt x="2695" y="539"/>
                  </a:lnTo>
                  <a:lnTo>
                    <a:pt x="2693" y="539"/>
                  </a:lnTo>
                  <a:lnTo>
                    <a:pt x="2691" y="537"/>
                  </a:lnTo>
                  <a:lnTo>
                    <a:pt x="2690" y="537"/>
                  </a:lnTo>
                  <a:lnTo>
                    <a:pt x="2688" y="537"/>
                  </a:lnTo>
                  <a:lnTo>
                    <a:pt x="2686" y="539"/>
                  </a:lnTo>
                  <a:lnTo>
                    <a:pt x="2684" y="541"/>
                  </a:lnTo>
                  <a:lnTo>
                    <a:pt x="2681" y="546"/>
                  </a:lnTo>
                  <a:lnTo>
                    <a:pt x="2691" y="558"/>
                  </a:lnTo>
                  <a:lnTo>
                    <a:pt x="2702" y="579"/>
                  </a:lnTo>
                  <a:lnTo>
                    <a:pt x="2707" y="603"/>
                  </a:lnTo>
                  <a:lnTo>
                    <a:pt x="2704" y="603"/>
                  </a:lnTo>
                  <a:lnTo>
                    <a:pt x="2702" y="605"/>
                  </a:lnTo>
                  <a:lnTo>
                    <a:pt x="2698" y="605"/>
                  </a:lnTo>
                  <a:lnTo>
                    <a:pt x="2693" y="607"/>
                  </a:lnTo>
                  <a:lnTo>
                    <a:pt x="2686" y="602"/>
                  </a:lnTo>
                  <a:lnTo>
                    <a:pt x="2681" y="598"/>
                  </a:lnTo>
                  <a:lnTo>
                    <a:pt x="2674" y="597"/>
                  </a:lnTo>
                  <a:lnTo>
                    <a:pt x="2665" y="595"/>
                  </a:lnTo>
                  <a:lnTo>
                    <a:pt x="2660" y="609"/>
                  </a:lnTo>
                  <a:lnTo>
                    <a:pt x="2650" y="616"/>
                  </a:lnTo>
                  <a:lnTo>
                    <a:pt x="2637" y="621"/>
                  </a:lnTo>
                  <a:lnTo>
                    <a:pt x="2623" y="626"/>
                  </a:lnTo>
                  <a:lnTo>
                    <a:pt x="2622" y="640"/>
                  </a:lnTo>
                  <a:lnTo>
                    <a:pt x="2618" y="651"/>
                  </a:lnTo>
                  <a:lnTo>
                    <a:pt x="2611" y="661"/>
                  </a:lnTo>
                  <a:lnTo>
                    <a:pt x="2597" y="663"/>
                  </a:lnTo>
                  <a:lnTo>
                    <a:pt x="2587" y="666"/>
                  </a:lnTo>
                  <a:lnTo>
                    <a:pt x="2580" y="670"/>
                  </a:lnTo>
                  <a:lnTo>
                    <a:pt x="2573" y="672"/>
                  </a:lnTo>
                  <a:lnTo>
                    <a:pt x="2568" y="668"/>
                  </a:lnTo>
                  <a:lnTo>
                    <a:pt x="2562" y="663"/>
                  </a:lnTo>
                  <a:lnTo>
                    <a:pt x="2559" y="658"/>
                  </a:lnTo>
                  <a:lnTo>
                    <a:pt x="2552" y="659"/>
                  </a:lnTo>
                  <a:lnTo>
                    <a:pt x="2543" y="661"/>
                  </a:lnTo>
                  <a:lnTo>
                    <a:pt x="2536" y="665"/>
                  </a:lnTo>
                  <a:lnTo>
                    <a:pt x="2531" y="668"/>
                  </a:lnTo>
                  <a:lnTo>
                    <a:pt x="2531" y="675"/>
                  </a:lnTo>
                  <a:lnTo>
                    <a:pt x="2526" y="677"/>
                  </a:lnTo>
                  <a:lnTo>
                    <a:pt x="2517" y="677"/>
                  </a:lnTo>
                  <a:lnTo>
                    <a:pt x="2505" y="677"/>
                  </a:lnTo>
                  <a:lnTo>
                    <a:pt x="2494" y="679"/>
                  </a:lnTo>
                  <a:lnTo>
                    <a:pt x="2489" y="680"/>
                  </a:lnTo>
                  <a:lnTo>
                    <a:pt x="2480" y="701"/>
                  </a:lnTo>
                  <a:lnTo>
                    <a:pt x="2479" y="724"/>
                  </a:lnTo>
                  <a:lnTo>
                    <a:pt x="2479" y="750"/>
                  </a:lnTo>
                  <a:lnTo>
                    <a:pt x="2482" y="773"/>
                  </a:lnTo>
                  <a:lnTo>
                    <a:pt x="2477" y="773"/>
                  </a:lnTo>
                  <a:lnTo>
                    <a:pt x="2475" y="773"/>
                  </a:lnTo>
                  <a:lnTo>
                    <a:pt x="2473" y="773"/>
                  </a:lnTo>
                  <a:lnTo>
                    <a:pt x="2472" y="775"/>
                  </a:lnTo>
                  <a:lnTo>
                    <a:pt x="2470" y="776"/>
                  </a:lnTo>
                  <a:lnTo>
                    <a:pt x="2468" y="782"/>
                  </a:lnTo>
                  <a:lnTo>
                    <a:pt x="2466" y="787"/>
                  </a:lnTo>
                  <a:lnTo>
                    <a:pt x="2466" y="794"/>
                  </a:lnTo>
                  <a:lnTo>
                    <a:pt x="2466" y="802"/>
                  </a:lnTo>
                  <a:lnTo>
                    <a:pt x="2454" y="802"/>
                  </a:lnTo>
                  <a:lnTo>
                    <a:pt x="2447" y="813"/>
                  </a:lnTo>
                  <a:lnTo>
                    <a:pt x="2442" y="820"/>
                  </a:lnTo>
                  <a:lnTo>
                    <a:pt x="2440" y="827"/>
                  </a:lnTo>
                  <a:lnTo>
                    <a:pt x="2438" y="841"/>
                  </a:lnTo>
                  <a:lnTo>
                    <a:pt x="2435" y="841"/>
                  </a:lnTo>
                  <a:lnTo>
                    <a:pt x="2431" y="841"/>
                  </a:lnTo>
                  <a:lnTo>
                    <a:pt x="2430" y="841"/>
                  </a:lnTo>
                  <a:lnTo>
                    <a:pt x="2430" y="841"/>
                  </a:lnTo>
                  <a:lnTo>
                    <a:pt x="2428" y="841"/>
                  </a:lnTo>
                  <a:lnTo>
                    <a:pt x="2424" y="841"/>
                  </a:lnTo>
                  <a:lnTo>
                    <a:pt x="2417" y="855"/>
                  </a:lnTo>
                  <a:lnTo>
                    <a:pt x="2412" y="872"/>
                  </a:lnTo>
                  <a:lnTo>
                    <a:pt x="2400" y="872"/>
                  </a:lnTo>
                  <a:lnTo>
                    <a:pt x="2396" y="891"/>
                  </a:lnTo>
                  <a:lnTo>
                    <a:pt x="2390" y="891"/>
                  </a:lnTo>
                  <a:lnTo>
                    <a:pt x="2390" y="886"/>
                  </a:lnTo>
                  <a:lnTo>
                    <a:pt x="2376" y="867"/>
                  </a:lnTo>
                  <a:lnTo>
                    <a:pt x="2367" y="844"/>
                  </a:lnTo>
                  <a:lnTo>
                    <a:pt x="2365" y="818"/>
                  </a:lnTo>
                  <a:lnTo>
                    <a:pt x="2367" y="787"/>
                  </a:lnTo>
                  <a:lnTo>
                    <a:pt x="2372" y="783"/>
                  </a:lnTo>
                  <a:lnTo>
                    <a:pt x="2376" y="780"/>
                  </a:lnTo>
                  <a:lnTo>
                    <a:pt x="2381" y="776"/>
                  </a:lnTo>
                  <a:lnTo>
                    <a:pt x="2383" y="771"/>
                  </a:lnTo>
                  <a:lnTo>
                    <a:pt x="2386" y="764"/>
                  </a:lnTo>
                  <a:lnTo>
                    <a:pt x="2381" y="755"/>
                  </a:lnTo>
                  <a:lnTo>
                    <a:pt x="2379" y="743"/>
                  </a:lnTo>
                  <a:lnTo>
                    <a:pt x="2386" y="729"/>
                  </a:lnTo>
                  <a:lnTo>
                    <a:pt x="2393" y="724"/>
                  </a:lnTo>
                  <a:lnTo>
                    <a:pt x="2402" y="720"/>
                  </a:lnTo>
                  <a:lnTo>
                    <a:pt x="2412" y="717"/>
                  </a:lnTo>
                  <a:lnTo>
                    <a:pt x="2419" y="710"/>
                  </a:lnTo>
                  <a:lnTo>
                    <a:pt x="2433" y="689"/>
                  </a:lnTo>
                  <a:lnTo>
                    <a:pt x="2447" y="668"/>
                  </a:lnTo>
                  <a:lnTo>
                    <a:pt x="2458" y="659"/>
                  </a:lnTo>
                  <a:lnTo>
                    <a:pt x="2470" y="651"/>
                  </a:lnTo>
                  <a:lnTo>
                    <a:pt x="2482" y="642"/>
                  </a:lnTo>
                  <a:lnTo>
                    <a:pt x="2487" y="630"/>
                  </a:lnTo>
                  <a:lnTo>
                    <a:pt x="2491" y="616"/>
                  </a:lnTo>
                  <a:lnTo>
                    <a:pt x="2496" y="603"/>
                  </a:lnTo>
                  <a:lnTo>
                    <a:pt x="2496" y="602"/>
                  </a:lnTo>
                  <a:lnTo>
                    <a:pt x="2494" y="602"/>
                  </a:lnTo>
                  <a:lnTo>
                    <a:pt x="2494" y="602"/>
                  </a:lnTo>
                  <a:lnTo>
                    <a:pt x="2494" y="602"/>
                  </a:lnTo>
                  <a:lnTo>
                    <a:pt x="2494" y="600"/>
                  </a:lnTo>
                  <a:lnTo>
                    <a:pt x="2492" y="598"/>
                  </a:lnTo>
                  <a:lnTo>
                    <a:pt x="2489" y="600"/>
                  </a:lnTo>
                  <a:lnTo>
                    <a:pt x="2489" y="600"/>
                  </a:lnTo>
                  <a:lnTo>
                    <a:pt x="2487" y="602"/>
                  </a:lnTo>
                  <a:lnTo>
                    <a:pt x="2487" y="602"/>
                  </a:lnTo>
                  <a:lnTo>
                    <a:pt x="2486" y="603"/>
                  </a:lnTo>
                  <a:lnTo>
                    <a:pt x="2477" y="616"/>
                  </a:lnTo>
                  <a:lnTo>
                    <a:pt x="2468" y="630"/>
                  </a:lnTo>
                  <a:lnTo>
                    <a:pt x="2459" y="642"/>
                  </a:lnTo>
                  <a:lnTo>
                    <a:pt x="2447" y="651"/>
                  </a:lnTo>
                  <a:lnTo>
                    <a:pt x="2431" y="658"/>
                  </a:lnTo>
                  <a:lnTo>
                    <a:pt x="2430" y="652"/>
                  </a:lnTo>
                  <a:lnTo>
                    <a:pt x="2430" y="651"/>
                  </a:lnTo>
                  <a:lnTo>
                    <a:pt x="2428" y="647"/>
                  </a:lnTo>
                  <a:lnTo>
                    <a:pt x="2428" y="642"/>
                  </a:lnTo>
                  <a:lnTo>
                    <a:pt x="2430" y="640"/>
                  </a:lnTo>
                  <a:lnTo>
                    <a:pt x="2430" y="638"/>
                  </a:lnTo>
                  <a:lnTo>
                    <a:pt x="2430" y="637"/>
                  </a:lnTo>
                  <a:lnTo>
                    <a:pt x="2431" y="633"/>
                  </a:lnTo>
                  <a:lnTo>
                    <a:pt x="2431" y="630"/>
                  </a:lnTo>
                  <a:lnTo>
                    <a:pt x="2426" y="626"/>
                  </a:lnTo>
                  <a:lnTo>
                    <a:pt x="2421" y="624"/>
                  </a:lnTo>
                  <a:lnTo>
                    <a:pt x="2417" y="623"/>
                  </a:lnTo>
                  <a:lnTo>
                    <a:pt x="2412" y="621"/>
                  </a:lnTo>
                  <a:lnTo>
                    <a:pt x="2409" y="623"/>
                  </a:lnTo>
                  <a:lnTo>
                    <a:pt x="2400" y="628"/>
                  </a:lnTo>
                  <a:lnTo>
                    <a:pt x="2388" y="638"/>
                  </a:lnTo>
                  <a:lnTo>
                    <a:pt x="2377" y="651"/>
                  </a:lnTo>
                  <a:lnTo>
                    <a:pt x="2367" y="663"/>
                  </a:lnTo>
                  <a:lnTo>
                    <a:pt x="2362" y="672"/>
                  </a:lnTo>
                  <a:lnTo>
                    <a:pt x="2362" y="675"/>
                  </a:lnTo>
                  <a:lnTo>
                    <a:pt x="2362" y="679"/>
                  </a:lnTo>
                  <a:lnTo>
                    <a:pt x="2363" y="682"/>
                  </a:lnTo>
                  <a:lnTo>
                    <a:pt x="2365" y="687"/>
                  </a:lnTo>
                  <a:lnTo>
                    <a:pt x="2367" y="691"/>
                  </a:lnTo>
                  <a:lnTo>
                    <a:pt x="2367" y="694"/>
                  </a:lnTo>
                  <a:lnTo>
                    <a:pt x="2356" y="699"/>
                  </a:lnTo>
                  <a:lnTo>
                    <a:pt x="2344" y="701"/>
                  </a:lnTo>
                  <a:lnTo>
                    <a:pt x="2328" y="703"/>
                  </a:lnTo>
                  <a:lnTo>
                    <a:pt x="2313" y="703"/>
                  </a:lnTo>
                  <a:lnTo>
                    <a:pt x="2313" y="684"/>
                  </a:lnTo>
                  <a:lnTo>
                    <a:pt x="2297" y="687"/>
                  </a:lnTo>
                  <a:lnTo>
                    <a:pt x="2283" y="693"/>
                  </a:lnTo>
                  <a:lnTo>
                    <a:pt x="2271" y="691"/>
                  </a:lnTo>
                  <a:lnTo>
                    <a:pt x="2262" y="680"/>
                  </a:lnTo>
                  <a:lnTo>
                    <a:pt x="2227" y="675"/>
                  </a:lnTo>
                  <a:lnTo>
                    <a:pt x="2215" y="687"/>
                  </a:lnTo>
                  <a:lnTo>
                    <a:pt x="2201" y="696"/>
                  </a:lnTo>
                  <a:lnTo>
                    <a:pt x="2189" y="706"/>
                  </a:lnTo>
                  <a:lnTo>
                    <a:pt x="2182" y="719"/>
                  </a:lnTo>
                  <a:lnTo>
                    <a:pt x="2175" y="731"/>
                  </a:lnTo>
                  <a:lnTo>
                    <a:pt x="2168" y="743"/>
                  </a:lnTo>
                  <a:lnTo>
                    <a:pt x="2159" y="752"/>
                  </a:lnTo>
                  <a:lnTo>
                    <a:pt x="2131" y="761"/>
                  </a:lnTo>
                  <a:lnTo>
                    <a:pt x="2124" y="768"/>
                  </a:lnTo>
                  <a:lnTo>
                    <a:pt x="2119" y="776"/>
                  </a:lnTo>
                  <a:lnTo>
                    <a:pt x="2114" y="783"/>
                  </a:lnTo>
                  <a:lnTo>
                    <a:pt x="2102" y="792"/>
                  </a:lnTo>
                  <a:lnTo>
                    <a:pt x="2102" y="802"/>
                  </a:lnTo>
                  <a:lnTo>
                    <a:pt x="2117" y="802"/>
                  </a:lnTo>
                  <a:lnTo>
                    <a:pt x="2119" y="808"/>
                  </a:lnTo>
                  <a:lnTo>
                    <a:pt x="2121" y="811"/>
                  </a:lnTo>
                  <a:lnTo>
                    <a:pt x="2122" y="815"/>
                  </a:lnTo>
                  <a:lnTo>
                    <a:pt x="2126" y="818"/>
                  </a:lnTo>
                  <a:lnTo>
                    <a:pt x="2129" y="820"/>
                  </a:lnTo>
                  <a:lnTo>
                    <a:pt x="2136" y="822"/>
                  </a:lnTo>
                  <a:lnTo>
                    <a:pt x="2140" y="818"/>
                  </a:lnTo>
                  <a:lnTo>
                    <a:pt x="2143" y="816"/>
                  </a:lnTo>
                  <a:lnTo>
                    <a:pt x="2149" y="815"/>
                  </a:lnTo>
                  <a:lnTo>
                    <a:pt x="2154" y="815"/>
                  </a:lnTo>
                  <a:lnTo>
                    <a:pt x="2163" y="815"/>
                  </a:lnTo>
                  <a:lnTo>
                    <a:pt x="2170" y="823"/>
                  </a:lnTo>
                  <a:lnTo>
                    <a:pt x="2175" y="830"/>
                  </a:lnTo>
                  <a:lnTo>
                    <a:pt x="2178" y="839"/>
                  </a:lnTo>
                  <a:lnTo>
                    <a:pt x="2182" y="853"/>
                  </a:lnTo>
                  <a:lnTo>
                    <a:pt x="2184" y="862"/>
                  </a:lnTo>
                  <a:lnTo>
                    <a:pt x="2182" y="867"/>
                  </a:lnTo>
                  <a:lnTo>
                    <a:pt x="2177" y="872"/>
                  </a:lnTo>
                  <a:lnTo>
                    <a:pt x="2175" y="881"/>
                  </a:lnTo>
                  <a:lnTo>
                    <a:pt x="2175" y="891"/>
                  </a:lnTo>
                  <a:lnTo>
                    <a:pt x="2178" y="900"/>
                  </a:lnTo>
                  <a:lnTo>
                    <a:pt x="2182" y="909"/>
                  </a:lnTo>
                  <a:lnTo>
                    <a:pt x="2185" y="921"/>
                  </a:lnTo>
                  <a:lnTo>
                    <a:pt x="2175" y="932"/>
                  </a:lnTo>
                  <a:lnTo>
                    <a:pt x="2168" y="944"/>
                  </a:lnTo>
                  <a:lnTo>
                    <a:pt x="2163" y="956"/>
                  </a:lnTo>
                  <a:lnTo>
                    <a:pt x="2156" y="972"/>
                  </a:lnTo>
                  <a:lnTo>
                    <a:pt x="2152" y="975"/>
                  </a:lnTo>
                  <a:lnTo>
                    <a:pt x="2143" y="986"/>
                  </a:lnTo>
                  <a:lnTo>
                    <a:pt x="2133" y="998"/>
                  </a:lnTo>
                  <a:lnTo>
                    <a:pt x="2122" y="1012"/>
                  </a:lnTo>
                  <a:lnTo>
                    <a:pt x="2110" y="1024"/>
                  </a:lnTo>
                  <a:lnTo>
                    <a:pt x="2100" y="1036"/>
                  </a:lnTo>
                  <a:lnTo>
                    <a:pt x="2093" y="1045"/>
                  </a:lnTo>
                  <a:lnTo>
                    <a:pt x="2089" y="1049"/>
                  </a:lnTo>
                  <a:lnTo>
                    <a:pt x="2077" y="1052"/>
                  </a:lnTo>
                  <a:lnTo>
                    <a:pt x="2065" y="1050"/>
                  </a:lnTo>
                  <a:lnTo>
                    <a:pt x="2054" y="1050"/>
                  </a:lnTo>
                  <a:lnTo>
                    <a:pt x="2044" y="1052"/>
                  </a:lnTo>
                  <a:lnTo>
                    <a:pt x="2035" y="1061"/>
                  </a:lnTo>
                  <a:lnTo>
                    <a:pt x="2028" y="1071"/>
                  </a:lnTo>
                  <a:lnTo>
                    <a:pt x="2023" y="1082"/>
                  </a:lnTo>
                  <a:lnTo>
                    <a:pt x="2016" y="1092"/>
                  </a:lnTo>
                  <a:lnTo>
                    <a:pt x="2006" y="1099"/>
                  </a:lnTo>
                  <a:lnTo>
                    <a:pt x="2004" y="1099"/>
                  </a:lnTo>
                  <a:lnTo>
                    <a:pt x="2002" y="1101"/>
                  </a:lnTo>
                  <a:lnTo>
                    <a:pt x="2000" y="1101"/>
                  </a:lnTo>
                  <a:lnTo>
                    <a:pt x="1997" y="1101"/>
                  </a:lnTo>
                  <a:lnTo>
                    <a:pt x="1993" y="1103"/>
                  </a:lnTo>
                  <a:lnTo>
                    <a:pt x="1997" y="1113"/>
                  </a:lnTo>
                  <a:lnTo>
                    <a:pt x="2004" y="1124"/>
                  </a:lnTo>
                  <a:lnTo>
                    <a:pt x="2009" y="1136"/>
                  </a:lnTo>
                  <a:lnTo>
                    <a:pt x="2016" y="1148"/>
                  </a:lnTo>
                  <a:lnTo>
                    <a:pt x="2019" y="1159"/>
                  </a:lnTo>
                  <a:lnTo>
                    <a:pt x="2021" y="1171"/>
                  </a:lnTo>
                  <a:lnTo>
                    <a:pt x="2018" y="1179"/>
                  </a:lnTo>
                  <a:lnTo>
                    <a:pt x="2011" y="1186"/>
                  </a:lnTo>
                  <a:lnTo>
                    <a:pt x="1997" y="1192"/>
                  </a:lnTo>
                  <a:lnTo>
                    <a:pt x="1974" y="1195"/>
                  </a:lnTo>
                  <a:lnTo>
                    <a:pt x="1974" y="1186"/>
                  </a:lnTo>
                  <a:lnTo>
                    <a:pt x="1972" y="1178"/>
                  </a:lnTo>
                  <a:lnTo>
                    <a:pt x="1972" y="1166"/>
                  </a:lnTo>
                  <a:lnTo>
                    <a:pt x="1974" y="1152"/>
                  </a:lnTo>
                  <a:lnTo>
                    <a:pt x="1974" y="1141"/>
                  </a:lnTo>
                  <a:lnTo>
                    <a:pt x="1969" y="1141"/>
                  </a:lnTo>
                  <a:lnTo>
                    <a:pt x="1965" y="1141"/>
                  </a:lnTo>
                  <a:lnTo>
                    <a:pt x="1962" y="1141"/>
                  </a:lnTo>
                  <a:lnTo>
                    <a:pt x="1960" y="1141"/>
                  </a:lnTo>
                  <a:lnTo>
                    <a:pt x="1958" y="1139"/>
                  </a:lnTo>
                  <a:lnTo>
                    <a:pt x="1955" y="1138"/>
                  </a:lnTo>
                  <a:lnTo>
                    <a:pt x="1951" y="1132"/>
                  </a:lnTo>
                  <a:lnTo>
                    <a:pt x="1955" y="1127"/>
                  </a:lnTo>
                  <a:lnTo>
                    <a:pt x="1958" y="1122"/>
                  </a:lnTo>
                  <a:lnTo>
                    <a:pt x="1960" y="1117"/>
                  </a:lnTo>
                  <a:lnTo>
                    <a:pt x="1964" y="1110"/>
                  </a:lnTo>
                  <a:lnTo>
                    <a:pt x="1955" y="1110"/>
                  </a:lnTo>
                  <a:lnTo>
                    <a:pt x="1944" y="1108"/>
                  </a:lnTo>
                  <a:lnTo>
                    <a:pt x="1932" y="1111"/>
                  </a:lnTo>
                  <a:lnTo>
                    <a:pt x="1918" y="1117"/>
                  </a:lnTo>
                  <a:lnTo>
                    <a:pt x="1906" y="1122"/>
                  </a:lnTo>
                  <a:lnTo>
                    <a:pt x="1906" y="1118"/>
                  </a:lnTo>
                  <a:lnTo>
                    <a:pt x="1908" y="1113"/>
                  </a:lnTo>
                  <a:lnTo>
                    <a:pt x="1910" y="1110"/>
                  </a:lnTo>
                  <a:lnTo>
                    <a:pt x="1911" y="1104"/>
                  </a:lnTo>
                  <a:lnTo>
                    <a:pt x="1913" y="1101"/>
                  </a:lnTo>
                  <a:lnTo>
                    <a:pt x="1916" y="1094"/>
                  </a:lnTo>
                  <a:lnTo>
                    <a:pt x="1913" y="1094"/>
                  </a:lnTo>
                  <a:lnTo>
                    <a:pt x="1910" y="1092"/>
                  </a:lnTo>
                  <a:lnTo>
                    <a:pt x="1906" y="1092"/>
                  </a:lnTo>
                  <a:lnTo>
                    <a:pt x="1901" y="1090"/>
                  </a:lnTo>
                  <a:lnTo>
                    <a:pt x="1890" y="1101"/>
                  </a:lnTo>
                  <a:lnTo>
                    <a:pt x="1878" y="1110"/>
                  </a:lnTo>
                  <a:lnTo>
                    <a:pt x="1866" y="1120"/>
                  </a:lnTo>
                  <a:lnTo>
                    <a:pt x="1859" y="1132"/>
                  </a:lnTo>
                  <a:lnTo>
                    <a:pt x="1866" y="1136"/>
                  </a:lnTo>
                  <a:lnTo>
                    <a:pt x="1871" y="1139"/>
                  </a:lnTo>
                  <a:lnTo>
                    <a:pt x="1875" y="1143"/>
                  </a:lnTo>
                  <a:lnTo>
                    <a:pt x="1878" y="1146"/>
                  </a:lnTo>
                  <a:lnTo>
                    <a:pt x="1882" y="1152"/>
                  </a:lnTo>
                  <a:lnTo>
                    <a:pt x="1892" y="1146"/>
                  </a:lnTo>
                  <a:lnTo>
                    <a:pt x="1901" y="1143"/>
                  </a:lnTo>
                  <a:lnTo>
                    <a:pt x="1910" y="1143"/>
                  </a:lnTo>
                  <a:lnTo>
                    <a:pt x="1920" y="1148"/>
                  </a:lnTo>
                  <a:lnTo>
                    <a:pt x="1925" y="1148"/>
                  </a:lnTo>
                  <a:lnTo>
                    <a:pt x="1925" y="1160"/>
                  </a:lnTo>
                  <a:lnTo>
                    <a:pt x="1906" y="1160"/>
                  </a:lnTo>
                  <a:lnTo>
                    <a:pt x="1899" y="1169"/>
                  </a:lnTo>
                  <a:lnTo>
                    <a:pt x="1892" y="1176"/>
                  </a:lnTo>
                  <a:lnTo>
                    <a:pt x="1887" y="1183"/>
                  </a:lnTo>
                  <a:lnTo>
                    <a:pt x="1882" y="1195"/>
                  </a:lnTo>
                  <a:lnTo>
                    <a:pt x="1896" y="1204"/>
                  </a:lnTo>
                  <a:lnTo>
                    <a:pt x="1904" y="1218"/>
                  </a:lnTo>
                  <a:lnTo>
                    <a:pt x="1911" y="1237"/>
                  </a:lnTo>
                  <a:lnTo>
                    <a:pt x="1915" y="1256"/>
                  </a:lnTo>
                  <a:lnTo>
                    <a:pt x="1916" y="1277"/>
                  </a:lnTo>
                  <a:lnTo>
                    <a:pt x="1916" y="1295"/>
                  </a:lnTo>
                  <a:lnTo>
                    <a:pt x="1904" y="1303"/>
                  </a:lnTo>
                  <a:lnTo>
                    <a:pt x="1897" y="1317"/>
                  </a:lnTo>
                  <a:lnTo>
                    <a:pt x="1890" y="1330"/>
                  </a:lnTo>
                  <a:lnTo>
                    <a:pt x="1882" y="1344"/>
                  </a:lnTo>
                  <a:lnTo>
                    <a:pt x="1864" y="1363"/>
                  </a:lnTo>
                  <a:lnTo>
                    <a:pt x="1841" y="1377"/>
                  </a:lnTo>
                  <a:lnTo>
                    <a:pt x="1817" y="1387"/>
                  </a:lnTo>
                  <a:lnTo>
                    <a:pt x="1789" y="1396"/>
                  </a:lnTo>
                  <a:lnTo>
                    <a:pt x="1763" y="1401"/>
                  </a:lnTo>
                  <a:lnTo>
                    <a:pt x="1763" y="1408"/>
                  </a:lnTo>
                  <a:lnTo>
                    <a:pt x="1763" y="1412"/>
                  </a:lnTo>
                  <a:lnTo>
                    <a:pt x="1763" y="1415"/>
                  </a:lnTo>
                  <a:lnTo>
                    <a:pt x="1763" y="1417"/>
                  </a:lnTo>
                  <a:lnTo>
                    <a:pt x="1765" y="1419"/>
                  </a:lnTo>
                  <a:lnTo>
                    <a:pt x="1765" y="1424"/>
                  </a:lnTo>
                  <a:lnTo>
                    <a:pt x="1766" y="1429"/>
                  </a:lnTo>
                  <a:lnTo>
                    <a:pt x="1763" y="1433"/>
                  </a:lnTo>
                  <a:lnTo>
                    <a:pt x="1759" y="1436"/>
                  </a:lnTo>
                  <a:lnTo>
                    <a:pt x="1758" y="1438"/>
                  </a:lnTo>
                  <a:lnTo>
                    <a:pt x="1754" y="1441"/>
                  </a:lnTo>
                  <a:lnTo>
                    <a:pt x="1747" y="1445"/>
                  </a:lnTo>
                  <a:lnTo>
                    <a:pt x="1745" y="1445"/>
                  </a:lnTo>
                  <a:lnTo>
                    <a:pt x="1744" y="1447"/>
                  </a:lnTo>
                  <a:lnTo>
                    <a:pt x="1742" y="1447"/>
                  </a:lnTo>
                  <a:lnTo>
                    <a:pt x="1740" y="1447"/>
                  </a:lnTo>
                  <a:lnTo>
                    <a:pt x="1737" y="1448"/>
                  </a:lnTo>
                  <a:lnTo>
                    <a:pt x="1735" y="1443"/>
                  </a:lnTo>
                  <a:lnTo>
                    <a:pt x="1733" y="1438"/>
                  </a:lnTo>
                  <a:lnTo>
                    <a:pt x="1733" y="1433"/>
                  </a:lnTo>
                  <a:lnTo>
                    <a:pt x="1733" y="1424"/>
                  </a:lnTo>
                  <a:lnTo>
                    <a:pt x="1737" y="1422"/>
                  </a:lnTo>
                  <a:lnTo>
                    <a:pt x="1740" y="1422"/>
                  </a:lnTo>
                  <a:lnTo>
                    <a:pt x="1744" y="1420"/>
                  </a:lnTo>
                  <a:lnTo>
                    <a:pt x="1745" y="1417"/>
                  </a:lnTo>
                  <a:lnTo>
                    <a:pt x="1747" y="1413"/>
                  </a:lnTo>
                  <a:lnTo>
                    <a:pt x="1745" y="1410"/>
                  </a:lnTo>
                  <a:lnTo>
                    <a:pt x="1742" y="1405"/>
                  </a:lnTo>
                  <a:lnTo>
                    <a:pt x="1740" y="1401"/>
                  </a:lnTo>
                  <a:lnTo>
                    <a:pt x="1737" y="1399"/>
                  </a:lnTo>
                  <a:lnTo>
                    <a:pt x="1735" y="1399"/>
                  </a:lnTo>
                  <a:lnTo>
                    <a:pt x="1730" y="1398"/>
                  </a:lnTo>
                  <a:lnTo>
                    <a:pt x="1724" y="1398"/>
                  </a:lnTo>
                  <a:lnTo>
                    <a:pt x="1718" y="1406"/>
                  </a:lnTo>
                  <a:lnTo>
                    <a:pt x="1711" y="1412"/>
                  </a:lnTo>
                  <a:lnTo>
                    <a:pt x="1705" y="1417"/>
                  </a:lnTo>
                  <a:lnTo>
                    <a:pt x="1700" y="1426"/>
                  </a:lnTo>
                  <a:lnTo>
                    <a:pt x="1698" y="1440"/>
                  </a:lnTo>
                  <a:lnTo>
                    <a:pt x="1714" y="1455"/>
                  </a:lnTo>
                  <a:lnTo>
                    <a:pt x="1726" y="1471"/>
                  </a:lnTo>
                  <a:lnTo>
                    <a:pt x="1737" y="1488"/>
                  </a:lnTo>
                  <a:lnTo>
                    <a:pt x="1742" y="1511"/>
                  </a:lnTo>
                  <a:lnTo>
                    <a:pt x="1744" y="1539"/>
                  </a:lnTo>
                  <a:lnTo>
                    <a:pt x="1686" y="1586"/>
                  </a:lnTo>
                  <a:lnTo>
                    <a:pt x="1679" y="1586"/>
                  </a:lnTo>
                  <a:lnTo>
                    <a:pt x="1674" y="1567"/>
                  </a:lnTo>
                  <a:lnTo>
                    <a:pt x="1663" y="1553"/>
                  </a:lnTo>
                  <a:lnTo>
                    <a:pt x="1649" y="1541"/>
                  </a:lnTo>
                  <a:lnTo>
                    <a:pt x="1634" y="1529"/>
                  </a:lnTo>
                  <a:lnTo>
                    <a:pt x="1618" y="1516"/>
                  </a:lnTo>
                  <a:lnTo>
                    <a:pt x="1611" y="1544"/>
                  </a:lnTo>
                  <a:lnTo>
                    <a:pt x="1602" y="1567"/>
                  </a:lnTo>
                  <a:lnTo>
                    <a:pt x="1611" y="1572"/>
                  </a:lnTo>
                  <a:lnTo>
                    <a:pt x="1615" y="1579"/>
                  </a:lnTo>
                  <a:lnTo>
                    <a:pt x="1616" y="1588"/>
                  </a:lnTo>
                  <a:lnTo>
                    <a:pt x="1622" y="1598"/>
                  </a:lnTo>
                  <a:lnTo>
                    <a:pt x="1623" y="1600"/>
                  </a:lnTo>
                  <a:lnTo>
                    <a:pt x="1627" y="1600"/>
                  </a:lnTo>
                  <a:lnTo>
                    <a:pt x="1630" y="1600"/>
                  </a:lnTo>
                  <a:lnTo>
                    <a:pt x="1634" y="1600"/>
                  </a:lnTo>
                  <a:lnTo>
                    <a:pt x="1637" y="1602"/>
                  </a:lnTo>
                  <a:lnTo>
                    <a:pt x="1651" y="1616"/>
                  </a:lnTo>
                  <a:lnTo>
                    <a:pt x="1662" y="1637"/>
                  </a:lnTo>
                  <a:lnTo>
                    <a:pt x="1669" y="1661"/>
                  </a:lnTo>
                  <a:lnTo>
                    <a:pt x="1670" y="1686"/>
                  </a:lnTo>
                  <a:lnTo>
                    <a:pt x="1660" y="1686"/>
                  </a:lnTo>
                  <a:lnTo>
                    <a:pt x="1649" y="1677"/>
                  </a:lnTo>
                  <a:lnTo>
                    <a:pt x="1639" y="1672"/>
                  </a:lnTo>
                  <a:lnTo>
                    <a:pt x="1637" y="1670"/>
                  </a:lnTo>
                  <a:lnTo>
                    <a:pt x="1628" y="1663"/>
                  </a:lnTo>
                  <a:lnTo>
                    <a:pt x="1622" y="1649"/>
                  </a:lnTo>
                  <a:lnTo>
                    <a:pt x="1618" y="1633"/>
                  </a:lnTo>
                  <a:lnTo>
                    <a:pt x="1613" y="1619"/>
                  </a:lnTo>
                  <a:lnTo>
                    <a:pt x="1608" y="1605"/>
                  </a:lnTo>
                  <a:lnTo>
                    <a:pt x="1599" y="1593"/>
                  </a:lnTo>
                  <a:lnTo>
                    <a:pt x="1599" y="1590"/>
                  </a:lnTo>
                  <a:lnTo>
                    <a:pt x="1590" y="1593"/>
                  </a:lnTo>
                  <a:lnTo>
                    <a:pt x="1590" y="1590"/>
                  </a:lnTo>
                  <a:lnTo>
                    <a:pt x="1587" y="1576"/>
                  </a:lnTo>
                  <a:lnTo>
                    <a:pt x="1587" y="1558"/>
                  </a:lnTo>
                  <a:lnTo>
                    <a:pt x="1587" y="1539"/>
                  </a:lnTo>
                  <a:lnTo>
                    <a:pt x="1587" y="1518"/>
                  </a:lnTo>
                  <a:lnTo>
                    <a:pt x="1585" y="1499"/>
                  </a:lnTo>
                  <a:lnTo>
                    <a:pt x="1578" y="1483"/>
                  </a:lnTo>
                  <a:lnTo>
                    <a:pt x="1567" y="1471"/>
                  </a:lnTo>
                  <a:lnTo>
                    <a:pt x="1564" y="1474"/>
                  </a:lnTo>
                  <a:lnTo>
                    <a:pt x="1559" y="1478"/>
                  </a:lnTo>
                  <a:lnTo>
                    <a:pt x="1555" y="1480"/>
                  </a:lnTo>
                  <a:lnTo>
                    <a:pt x="1548" y="1481"/>
                  </a:lnTo>
                  <a:lnTo>
                    <a:pt x="1541" y="1481"/>
                  </a:lnTo>
                  <a:lnTo>
                    <a:pt x="1539" y="1481"/>
                  </a:lnTo>
                  <a:lnTo>
                    <a:pt x="1539" y="1480"/>
                  </a:lnTo>
                  <a:lnTo>
                    <a:pt x="1539" y="1480"/>
                  </a:lnTo>
                  <a:lnTo>
                    <a:pt x="1539" y="1480"/>
                  </a:lnTo>
                  <a:lnTo>
                    <a:pt x="1538" y="1480"/>
                  </a:lnTo>
                  <a:lnTo>
                    <a:pt x="1536" y="1478"/>
                  </a:lnTo>
                  <a:lnTo>
                    <a:pt x="1536" y="1457"/>
                  </a:lnTo>
                  <a:lnTo>
                    <a:pt x="1531" y="1440"/>
                  </a:lnTo>
                  <a:lnTo>
                    <a:pt x="1524" y="1426"/>
                  </a:lnTo>
                  <a:lnTo>
                    <a:pt x="1513" y="1413"/>
                  </a:lnTo>
                  <a:lnTo>
                    <a:pt x="1505" y="1399"/>
                  </a:lnTo>
                  <a:lnTo>
                    <a:pt x="1494" y="1382"/>
                  </a:lnTo>
                  <a:lnTo>
                    <a:pt x="1491" y="1385"/>
                  </a:lnTo>
                  <a:lnTo>
                    <a:pt x="1489" y="1387"/>
                  </a:lnTo>
                  <a:lnTo>
                    <a:pt x="1487" y="1391"/>
                  </a:lnTo>
                  <a:lnTo>
                    <a:pt x="1485" y="1392"/>
                  </a:lnTo>
                  <a:lnTo>
                    <a:pt x="1484" y="1394"/>
                  </a:lnTo>
                  <a:lnTo>
                    <a:pt x="1468" y="1396"/>
                  </a:lnTo>
                  <a:lnTo>
                    <a:pt x="1454" y="1394"/>
                  </a:lnTo>
                  <a:lnTo>
                    <a:pt x="1440" y="1394"/>
                  </a:lnTo>
                  <a:lnTo>
                    <a:pt x="1436" y="1408"/>
                  </a:lnTo>
                  <a:lnTo>
                    <a:pt x="1431" y="1415"/>
                  </a:lnTo>
                  <a:lnTo>
                    <a:pt x="1428" y="1417"/>
                  </a:lnTo>
                  <a:lnTo>
                    <a:pt x="1421" y="1417"/>
                  </a:lnTo>
                  <a:lnTo>
                    <a:pt x="1414" y="1419"/>
                  </a:lnTo>
                  <a:lnTo>
                    <a:pt x="1407" y="1424"/>
                  </a:lnTo>
                  <a:lnTo>
                    <a:pt x="1395" y="1455"/>
                  </a:lnTo>
                  <a:lnTo>
                    <a:pt x="1379" y="1455"/>
                  </a:lnTo>
                  <a:lnTo>
                    <a:pt x="1370" y="1462"/>
                  </a:lnTo>
                  <a:lnTo>
                    <a:pt x="1361" y="1471"/>
                  </a:lnTo>
                  <a:lnTo>
                    <a:pt x="1349" y="1478"/>
                  </a:lnTo>
                  <a:lnTo>
                    <a:pt x="1346" y="1513"/>
                  </a:lnTo>
                  <a:lnTo>
                    <a:pt x="1337" y="1543"/>
                  </a:lnTo>
                  <a:lnTo>
                    <a:pt x="1325" y="1567"/>
                  </a:lnTo>
                  <a:lnTo>
                    <a:pt x="1306" y="1590"/>
                  </a:lnTo>
                  <a:lnTo>
                    <a:pt x="1304" y="1590"/>
                  </a:lnTo>
                  <a:lnTo>
                    <a:pt x="1302" y="1588"/>
                  </a:lnTo>
                  <a:lnTo>
                    <a:pt x="1300" y="1588"/>
                  </a:lnTo>
                  <a:lnTo>
                    <a:pt x="1300" y="1588"/>
                  </a:lnTo>
                  <a:lnTo>
                    <a:pt x="1299" y="1586"/>
                  </a:lnTo>
                  <a:lnTo>
                    <a:pt x="1288" y="1574"/>
                  </a:lnTo>
                  <a:lnTo>
                    <a:pt x="1278" y="1555"/>
                  </a:lnTo>
                  <a:lnTo>
                    <a:pt x="1272" y="1539"/>
                  </a:lnTo>
                  <a:lnTo>
                    <a:pt x="1271" y="1536"/>
                  </a:lnTo>
                  <a:lnTo>
                    <a:pt x="1272" y="1532"/>
                  </a:lnTo>
                  <a:lnTo>
                    <a:pt x="1274" y="1529"/>
                  </a:lnTo>
                  <a:lnTo>
                    <a:pt x="1276" y="1527"/>
                  </a:lnTo>
                  <a:lnTo>
                    <a:pt x="1276" y="1525"/>
                  </a:lnTo>
                  <a:lnTo>
                    <a:pt x="1258" y="1499"/>
                  </a:lnTo>
                  <a:lnTo>
                    <a:pt x="1246" y="1471"/>
                  </a:lnTo>
                  <a:lnTo>
                    <a:pt x="1238" y="1441"/>
                  </a:lnTo>
                  <a:lnTo>
                    <a:pt x="1234" y="1405"/>
                  </a:lnTo>
                  <a:lnTo>
                    <a:pt x="1222" y="1406"/>
                  </a:lnTo>
                  <a:lnTo>
                    <a:pt x="1213" y="1406"/>
                  </a:lnTo>
                  <a:lnTo>
                    <a:pt x="1203" y="1405"/>
                  </a:lnTo>
                  <a:lnTo>
                    <a:pt x="1199" y="1401"/>
                  </a:lnTo>
                  <a:lnTo>
                    <a:pt x="1194" y="1398"/>
                  </a:lnTo>
                  <a:lnTo>
                    <a:pt x="1190" y="1394"/>
                  </a:lnTo>
                  <a:lnTo>
                    <a:pt x="1187" y="1391"/>
                  </a:lnTo>
                  <a:lnTo>
                    <a:pt x="1190" y="1378"/>
                  </a:lnTo>
                  <a:lnTo>
                    <a:pt x="1183" y="1368"/>
                  </a:lnTo>
                  <a:lnTo>
                    <a:pt x="1171" y="1359"/>
                  </a:lnTo>
                  <a:lnTo>
                    <a:pt x="1159" y="1351"/>
                  </a:lnTo>
                  <a:lnTo>
                    <a:pt x="1148" y="1340"/>
                  </a:lnTo>
                  <a:lnTo>
                    <a:pt x="1119" y="1344"/>
                  </a:lnTo>
                  <a:lnTo>
                    <a:pt x="1089" y="1344"/>
                  </a:lnTo>
                  <a:lnTo>
                    <a:pt x="1059" y="1342"/>
                  </a:lnTo>
                  <a:lnTo>
                    <a:pt x="1030" y="1340"/>
                  </a:lnTo>
                  <a:lnTo>
                    <a:pt x="1025" y="1330"/>
                  </a:lnTo>
                  <a:lnTo>
                    <a:pt x="1018" y="1317"/>
                  </a:lnTo>
                  <a:lnTo>
                    <a:pt x="1007" y="1321"/>
                  </a:lnTo>
                  <a:lnTo>
                    <a:pt x="1000" y="1323"/>
                  </a:lnTo>
                  <a:lnTo>
                    <a:pt x="991" y="1324"/>
                  </a:lnTo>
                  <a:lnTo>
                    <a:pt x="979" y="1324"/>
                  </a:lnTo>
                  <a:lnTo>
                    <a:pt x="969" y="1317"/>
                  </a:lnTo>
                  <a:lnTo>
                    <a:pt x="958" y="1312"/>
                  </a:lnTo>
                  <a:lnTo>
                    <a:pt x="946" y="1305"/>
                  </a:lnTo>
                  <a:lnTo>
                    <a:pt x="937" y="1298"/>
                  </a:lnTo>
                  <a:lnTo>
                    <a:pt x="934" y="1288"/>
                  </a:lnTo>
                  <a:lnTo>
                    <a:pt x="929" y="1279"/>
                  </a:lnTo>
                  <a:lnTo>
                    <a:pt x="918" y="1270"/>
                  </a:lnTo>
                  <a:lnTo>
                    <a:pt x="916" y="1270"/>
                  </a:lnTo>
                  <a:lnTo>
                    <a:pt x="915" y="1270"/>
                  </a:lnTo>
                  <a:lnTo>
                    <a:pt x="913" y="1270"/>
                  </a:lnTo>
                  <a:lnTo>
                    <a:pt x="909" y="1270"/>
                  </a:lnTo>
                  <a:lnTo>
                    <a:pt x="902" y="1270"/>
                  </a:lnTo>
                  <a:lnTo>
                    <a:pt x="906" y="1284"/>
                  </a:lnTo>
                  <a:lnTo>
                    <a:pt x="911" y="1300"/>
                  </a:lnTo>
                  <a:lnTo>
                    <a:pt x="920" y="1316"/>
                  </a:lnTo>
                  <a:lnTo>
                    <a:pt x="927" y="1330"/>
                  </a:lnTo>
                  <a:lnTo>
                    <a:pt x="934" y="1340"/>
                  </a:lnTo>
                  <a:lnTo>
                    <a:pt x="936" y="1335"/>
                  </a:lnTo>
                  <a:lnTo>
                    <a:pt x="937" y="1333"/>
                  </a:lnTo>
                  <a:lnTo>
                    <a:pt x="937" y="1331"/>
                  </a:lnTo>
                  <a:lnTo>
                    <a:pt x="939" y="1331"/>
                  </a:lnTo>
                  <a:lnTo>
                    <a:pt x="941" y="1331"/>
                  </a:lnTo>
                  <a:lnTo>
                    <a:pt x="946" y="1333"/>
                  </a:lnTo>
                  <a:lnTo>
                    <a:pt x="948" y="1338"/>
                  </a:lnTo>
                  <a:lnTo>
                    <a:pt x="950" y="1344"/>
                  </a:lnTo>
                  <a:lnTo>
                    <a:pt x="950" y="1349"/>
                  </a:lnTo>
                  <a:lnTo>
                    <a:pt x="951" y="1354"/>
                  </a:lnTo>
                  <a:lnTo>
                    <a:pt x="953" y="1359"/>
                  </a:lnTo>
                  <a:lnTo>
                    <a:pt x="960" y="1358"/>
                  </a:lnTo>
                  <a:lnTo>
                    <a:pt x="969" y="1356"/>
                  </a:lnTo>
                  <a:lnTo>
                    <a:pt x="979" y="1356"/>
                  </a:lnTo>
                  <a:lnTo>
                    <a:pt x="995" y="1338"/>
                  </a:lnTo>
                  <a:lnTo>
                    <a:pt x="1014" y="1324"/>
                  </a:lnTo>
                  <a:lnTo>
                    <a:pt x="1016" y="1342"/>
                  </a:lnTo>
                  <a:lnTo>
                    <a:pt x="1018" y="1356"/>
                  </a:lnTo>
                  <a:lnTo>
                    <a:pt x="1044" y="1370"/>
                  </a:lnTo>
                  <a:lnTo>
                    <a:pt x="1065" y="1387"/>
                  </a:lnTo>
                  <a:lnTo>
                    <a:pt x="1058" y="1396"/>
                  </a:lnTo>
                  <a:lnTo>
                    <a:pt x="1052" y="1405"/>
                  </a:lnTo>
                  <a:lnTo>
                    <a:pt x="1046" y="1412"/>
                  </a:lnTo>
                  <a:lnTo>
                    <a:pt x="1033" y="1417"/>
                  </a:lnTo>
                  <a:lnTo>
                    <a:pt x="1033" y="1436"/>
                  </a:lnTo>
                  <a:lnTo>
                    <a:pt x="1016" y="1447"/>
                  </a:lnTo>
                  <a:lnTo>
                    <a:pt x="998" y="1459"/>
                  </a:lnTo>
                  <a:lnTo>
                    <a:pt x="998" y="1467"/>
                  </a:lnTo>
                  <a:lnTo>
                    <a:pt x="976" y="1467"/>
                  </a:lnTo>
                  <a:lnTo>
                    <a:pt x="963" y="1474"/>
                  </a:lnTo>
                  <a:lnTo>
                    <a:pt x="953" y="1485"/>
                  </a:lnTo>
                  <a:lnTo>
                    <a:pt x="941" y="1494"/>
                  </a:lnTo>
                  <a:lnTo>
                    <a:pt x="925" y="1501"/>
                  </a:lnTo>
                  <a:lnTo>
                    <a:pt x="909" y="1504"/>
                  </a:lnTo>
                  <a:lnTo>
                    <a:pt x="892" y="1509"/>
                  </a:lnTo>
                  <a:lnTo>
                    <a:pt x="878" y="1515"/>
                  </a:lnTo>
                  <a:lnTo>
                    <a:pt x="866" y="1522"/>
                  </a:lnTo>
                  <a:lnTo>
                    <a:pt x="854" y="1525"/>
                  </a:lnTo>
                  <a:lnTo>
                    <a:pt x="845" y="1525"/>
                  </a:lnTo>
                  <a:lnTo>
                    <a:pt x="841" y="1523"/>
                  </a:lnTo>
                  <a:lnTo>
                    <a:pt x="840" y="1523"/>
                  </a:lnTo>
                  <a:lnTo>
                    <a:pt x="838" y="1522"/>
                  </a:lnTo>
                  <a:lnTo>
                    <a:pt x="838" y="1522"/>
                  </a:lnTo>
                  <a:lnTo>
                    <a:pt x="836" y="1520"/>
                  </a:lnTo>
                  <a:lnTo>
                    <a:pt x="834" y="1516"/>
                  </a:lnTo>
                  <a:lnTo>
                    <a:pt x="829" y="1506"/>
                  </a:lnTo>
                  <a:lnTo>
                    <a:pt x="827" y="1495"/>
                  </a:lnTo>
                  <a:lnTo>
                    <a:pt x="827" y="1485"/>
                  </a:lnTo>
                  <a:lnTo>
                    <a:pt x="826" y="1474"/>
                  </a:lnTo>
                  <a:lnTo>
                    <a:pt x="817" y="1457"/>
                  </a:lnTo>
                  <a:lnTo>
                    <a:pt x="805" y="1441"/>
                  </a:lnTo>
                  <a:lnTo>
                    <a:pt x="792" y="1427"/>
                  </a:lnTo>
                  <a:lnTo>
                    <a:pt x="780" y="1413"/>
                  </a:lnTo>
                  <a:lnTo>
                    <a:pt x="777" y="1403"/>
                  </a:lnTo>
                  <a:lnTo>
                    <a:pt x="775" y="1391"/>
                  </a:lnTo>
                  <a:lnTo>
                    <a:pt x="773" y="1378"/>
                  </a:lnTo>
                  <a:lnTo>
                    <a:pt x="768" y="1368"/>
                  </a:lnTo>
                  <a:lnTo>
                    <a:pt x="749" y="1356"/>
                  </a:lnTo>
                  <a:lnTo>
                    <a:pt x="744" y="1344"/>
                  </a:lnTo>
                  <a:lnTo>
                    <a:pt x="738" y="1331"/>
                  </a:lnTo>
                  <a:lnTo>
                    <a:pt x="733" y="1319"/>
                  </a:lnTo>
                  <a:lnTo>
                    <a:pt x="726" y="1309"/>
                  </a:lnTo>
                  <a:lnTo>
                    <a:pt x="716" y="1302"/>
                  </a:lnTo>
                  <a:lnTo>
                    <a:pt x="710" y="1300"/>
                  </a:lnTo>
                  <a:lnTo>
                    <a:pt x="709" y="1296"/>
                  </a:lnTo>
                  <a:lnTo>
                    <a:pt x="705" y="1295"/>
                  </a:lnTo>
                  <a:lnTo>
                    <a:pt x="702" y="1293"/>
                  </a:lnTo>
                  <a:lnTo>
                    <a:pt x="698" y="1291"/>
                  </a:lnTo>
                  <a:lnTo>
                    <a:pt x="695" y="1288"/>
                  </a:lnTo>
                  <a:lnTo>
                    <a:pt x="691" y="1282"/>
                  </a:lnTo>
                  <a:lnTo>
                    <a:pt x="688" y="1275"/>
                  </a:lnTo>
                  <a:lnTo>
                    <a:pt x="684" y="1275"/>
                  </a:lnTo>
                  <a:lnTo>
                    <a:pt x="684" y="1282"/>
                  </a:lnTo>
                  <a:lnTo>
                    <a:pt x="696" y="1298"/>
                  </a:lnTo>
                  <a:lnTo>
                    <a:pt x="707" y="1316"/>
                  </a:lnTo>
                  <a:lnTo>
                    <a:pt x="714" y="1337"/>
                  </a:lnTo>
                  <a:lnTo>
                    <a:pt x="721" y="1356"/>
                  </a:lnTo>
                  <a:lnTo>
                    <a:pt x="730" y="1375"/>
                  </a:lnTo>
                  <a:lnTo>
                    <a:pt x="733" y="1378"/>
                  </a:lnTo>
                  <a:lnTo>
                    <a:pt x="738" y="1382"/>
                  </a:lnTo>
                  <a:lnTo>
                    <a:pt x="742" y="1385"/>
                  </a:lnTo>
                  <a:lnTo>
                    <a:pt x="747" y="1389"/>
                  </a:lnTo>
                  <a:lnTo>
                    <a:pt x="749" y="1394"/>
                  </a:lnTo>
                  <a:lnTo>
                    <a:pt x="749" y="1429"/>
                  </a:lnTo>
                  <a:lnTo>
                    <a:pt x="752" y="1433"/>
                  </a:lnTo>
                  <a:lnTo>
                    <a:pt x="756" y="1438"/>
                  </a:lnTo>
                  <a:lnTo>
                    <a:pt x="761" y="1441"/>
                  </a:lnTo>
                  <a:lnTo>
                    <a:pt x="766" y="1445"/>
                  </a:lnTo>
                  <a:lnTo>
                    <a:pt x="768" y="1448"/>
                  </a:lnTo>
                  <a:lnTo>
                    <a:pt x="771" y="1459"/>
                  </a:lnTo>
                  <a:lnTo>
                    <a:pt x="773" y="1467"/>
                  </a:lnTo>
                  <a:lnTo>
                    <a:pt x="777" y="1478"/>
                  </a:lnTo>
                  <a:lnTo>
                    <a:pt x="787" y="1490"/>
                  </a:lnTo>
                  <a:lnTo>
                    <a:pt x="803" y="1501"/>
                  </a:lnTo>
                  <a:lnTo>
                    <a:pt x="820" y="1511"/>
                  </a:lnTo>
                  <a:lnTo>
                    <a:pt x="834" y="1522"/>
                  </a:lnTo>
                  <a:lnTo>
                    <a:pt x="838" y="1527"/>
                  </a:lnTo>
                  <a:lnTo>
                    <a:pt x="838" y="1534"/>
                  </a:lnTo>
                  <a:lnTo>
                    <a:pt x="838" y="1539"/>
                  </a:lnTo>
                  <a:lnTo>
                    <a:pt x="840" y="1544"/>
                  </a:lnTo>
                  <a:lnTo>
                    <a:pt x="845" y="1550"/>
                  </a:lnTo>
                  <a:lnTo>
                    <a:pt x="860" y="1551"/>
                  </a:lnTo>
                  <a:lnTo>
                    <a:pt x="878" y="1543"/>
                  </a:lnTo>
                  <a:lnTo>
                    <a:pt x="902" y="1537"/>
                  </a:lnTo>
                  <a:lnTo>
                    <a:pt x="925" y="1532"/>
                  </a:lnTo>
                  <a:lnTo>
                    <a:pt x="946" y="1529"/>
                  </a:lnTo>
                  <a:lnTo>
                    <a:pt x="946" y="1532"/>
                  </a:lnTo>
                  <a:lnTo>
                    <a:pt x="941" y="1541"/>
                  </a:lnTo>
                  <a:lnTo>
                    <a:pt x="941" y="1551"/>
                  </a:lnTo>
                  <a:lnTo>
                    <a:pt x="937" y="1563"/>
                  </a:lnTo>
                  <a:lnTo>
                    <a:pt x="930" y="1581"/>
                  </a:lnTo>
                  <a:lnTo>
                    <a:pt x="920" y="1602"/>
                  </a:lnTo>
                  <a:lnTo>
                    <a:pt x="908" y="1623"/>
                  </a:lnTo>
                  <a:lnTo>
                    <a:pt x="895" y="1640"/>
                  </a:lnTo>
                  <a:lnTo>
                    <a:pt x="876" y="1659"/>
                  </a:lnTo>
                  <a:lnTo>
                    <a:pt x="855" y="1677"/>
                  </a:lnTo>
                  <a:lnTo>
                    <a:pt x="833" y="1694"/>
                  </a:lnTo>
                  <a:lnTo>
                    <a:pt x="812" y="1714"/>
                  </a:lnTo>
                  <a:lnTo>
                    <a:pt x="794" y="1735"/>
                  </a:lnTo>
                  <a:lnTo>
                    <a:pt x="780" y="1759"/>
                  </a:lnTo>
                  <a:lnTo>
                    <a:pt x="775" y="1782"/>
                  </a:lnTo>
                  <a:lnTo>
                    <a:pt x="778" y="1803"/>
                  </a:lnTo>
                  <a:lnTo>
                    <a:pt x="785" y="1824"/>
                  </a:lnTo>
                  <a:lnTo>
                    <a:pt x="792" y="1843"/>
                  </a:lnTo>
                  <a:lnTo>
                    <a:pt x="799" y="1864"/>
                  </a:lnTo>
                  <a:lnTo>
                    <a:pt x="805" y="1885"/>
                  </a:lnTo>
                  <a:lnTo>
                    <a:pt x="803" y="1906"/>
                  </a:lnTo>
                  <a:lnTo>
                    <a:pt x="792" y="1928"/>
                  </a:lnTo>
                  <a:lnTo>
                    <a:pt x="777" y="1939"/>
                  </a:lnTo>
                  <a:lnTo>
                    <a:pt x="759" y="1947"/>
                  </a:lnTo>
                  <a:lnTo>
                    <a:pt x="742" y="1956"/>
                  </a:lnTo>
                  <a:lnTo>
                    <a:pt x="728" y="1968"/>
                  </a:lnTo>
                  <a:lnTo>
                    <a:pt x="719" y="1986"/>
                  </a:lnTo>
                  <a:lnTo>
                    <a:pt x="728" y="1996"/>
                  </a:lnTo>
                  <a:lnTo>
                    <a:pt x="735" y="2012"/>
                  </a:lnTo>
                  <a:lnTo>
                    <a:pt x="738" y="2031"/>
                  </a:lnTo>
                  <a:lnTo>
                    <a:pt x="733" y="2035"/>
                  </a:lnTo>
                  <a:lnTo>
                    <a:pt x="730" y="2038"/>
                  </a:lnTo>
                  <a:lnTo>
                    <a:pt x="728" y="2040"/>
                  </a:lnTo>
                  <a:lnTo>
                    <a:pt x="724" y="2043"/>
                  </a:lnTo>
                  <a:lnTo>
                    <a:pt x="723" y="2047"/>
                  </a:lnTo>
                  <a:lnTo>
                    <a:pt x="719" y="2050"/>
                  </a:lnTo>
                  <a:lnTo>
                    <a:pt x="700" y="2054"/>
                  </a:lnTo>
                  <a:lnTo>
                    <a:pt x="695" y="2066"/>
                  </a:lnTo>
                  <a:lnTo>
                    <a:pt x="693" y="2080"/>
                  </a:lnTo>
                  <a:lnTo>
                    <a:pt x="691" y="2094"/>
                  </a:lnTo>
                  <a:lnTo>
                    <a:pt x="688" y="2108"/>
                  </a:lnTo>
                  <a:lnTo>
                    <a:pt x="665" y="2127"/>
                  </a:lnTo>
                  <a:lnTo>
                    <a:pt x="658" y="2143"/>
                  </a:lnTo>
                  <a:lnTo>
                    <a:pt x="649" y="2159"/>
                  </a:lnTo>
                  <a:lnTo>
                    <a:pt x="632" y="2174"/>
                  </a:lnTo>
                  <a:lnTo>
                    <a:pt x="611" y="2187"/>
                  </a:lnTo>
                  <a:lnTo>
                    <a:pt x="585" y="2194"/>
                  </a:lnTo>
                  <a:lnTo>
                    <a:pt x="559" y="2201"/>
                  </a:lnTo>
                  <a:lnTo>
                    <a:pt x="532" y="2206"/>
                  </a:lnTo>
                  <a:lnTo>
                    <a:pt x="508" y="2211"/>
                  </a:lnTo>
                  <a:lnTo>
                    <a:pt x="503" y="2208"/>
                  </a:lnTo>
                  <a:lnTo>
                    <a:pt x="499" y="2204"/>
                  </a:lnTo>
                  <a:lnTo>
                    <a:pt x="496" y="2202"/>
                  </a:lnTo>
                  <a:lnTo>
                    <a:pt x="492" y="2197"/>
                  </a:lnTo>
                  <a:lnTo>
                    <a:pt x="489" y="2194"/>
                  </a:lnTo>
                  <a:lnTo>
                    <a:pt x="487" y="2185"/>
                  </a:lnTo>
                  <a:lnTo>
                    <a:pt x="487" y="2174"/>
                  </a:lnTo>
                  <a:lnTo>
                    <a:pt x="487" y="2162"/>
                  </a:lnTo>
                  <a:lnTo>
                    <a:pt x="485" y="2150"/>
                  </a:lnTo>
                  <a:lnTo>
                    <a:pt x="475" y="2133"/>
                  </a:lnTo>
                  <a:lnTo>
                    <a:pt x="461" y="2117"/>
                  </a:lnTo>
                  <a:lnTo>
                    <a:pt x="447" y="2099"/>
                  </a:lnTo>
                  <a:lnTo>
                    <a:pt x="438" y="2082"/>
                  </a:lnTo>
                  <a:lnTo>
                    <a:pt x="442" y="2070"/>
                  </a:lnTo>
                  <a:lnTo>
                    <a:pt x="442" y="2068"/>
                  </a:lnTo>
                  <a:lnTo>
                    <a:pt x="438" y="2064"/>
                  </a:lnTo>
                  <a:lnTo>
                    <a:pt x="435" y="2063"/>
                  </a:lnTo>
                  <a:lnTo>
                    <a:pt x="433" y="2059"/>
                  </a:lnTo>
                  <a:lnTo>
                    <a:pt x="431" y="2059"/>
                  </a:lnTo>
                  <a:lnTo>
                    <a:pt x="429" y="2054"/>
                  </a:lnTo>
                  <a:lnTo>
                    <a:pt x="431" y="2049"/>
                  </a:lnTo>
                  <a:lnTo>
                    <a:pt x="431" y="2045"/>
                  </a:lnTo>
                  <a:lnTo>
                    <a:pt x="433" y="2042"/>
                  </a:lnTo>
                  <a:lnTo>
                    <a:pt x="435" y="2038"/>
                  </a:lnTo>
                  <a:lnTo>
                    <a:pt x="428" y="2035"/>
                  </a:lnTo>
                  <a:lnTo>
                    <a:pt x="428" y="2031"/>
                  </a:lnTo>
                  <a:lnTo>
                    <a:pt x="428" y="2028"/>
                  </a:lnTo>
                  <a:lnTo>
                    <a:pt x="429" y="2023"/>
                  </a:lnTo>
                  <a:lnTo>
                    <a:pt x="431" y="2019"/>
                  </a:lnTo>
                  <a:lnTo>
                    <a:pt x="431" y="2014"/>
                  </a:lnTo>
                  <a:lnTo>
                    <a:pt x="431" y="2009"/>
                  </a:lnTo>
                  <a:lnTo>
                    <a:pt x="424" y="1995"/>
                  </a:lnTo>
                  <a:lnTo>
                    <a:pt x="414" y="1979"/>
                  </a:lnTo>
                  <a:lnTo>
                    <a:pt x="403" y="1965"/>
                  </a:lnTo>
                  <a:lnTo>
                    <a:pt x="396" y="1951"/>
                  </a:lnTo>
                  <a:lnTo>
                    <a:pt x="394" y="1934"/>
                  </a:lnTo>
                  <a:lnTo>
                    <a:pt x="398" y="1914"/>
                  </a:lnTo>
                  <a:lnTo>
                    <a:pt x="405" y="1897"/>
                  </a:lnTo>
                  <a:lnTo>
                    <a:pt x="415" y="1878"/>
                  </a:lnTo>
                  <a:lnTo>
                    <a:pt x="422" y="1862"/>
                  </a:lnTo>
                  <a:lnTo>
                    <a:pt x="428" y="1848"/>
                  </a:lnTo>
                  <a:lnTo>
                    <a:pt x="421" y="1834"/>
                  </a:lnTo>
                  <a:lnTo>
                    <a:pt x="419" y="1822"/>
                  </a:lnTo>
                  <a:lnTo>
                    <a:pt x="419" y="1810"/>
                  </a:lnTo>
                  <a:lnTo>
                    <a:pt x="415" y="1794"/>
                  </a:lnTo>
                  <a:lnTo>
                    <a:pt x="405" y="1773"/>
                  </a:lnTo>
                  <a:lnTo>
                    <a:pt x="389" y="1752"/>
                  </a:lnTo>
                  <a:lnTo>
                    <a:pt x="374" y="1733"/>
                  </a:lnTo>
                  <a:lnTo>
                    <a:pt x="358" y="1717"/>
                  </a:lnTo>
                  <a:lnTo>
                    <a:pt x="363" y="1696"/>
                  </a:lnTo>
                  <a:lnTo>
                    <a:pt x="368" y="1677"/>
                  </a:lnTo>
                  <a:lnTo>
                    <a:pt x="374" y="1656"/>
                  </a:lnTo>
                  <a:lnTo>
                    <a:pt x="368" y="1653"/>
                  </a:lnTo>
                  <a:lnTo>
                    <a:pt x="365" y="1651"/>
                  </a:lnTo>
                  <a:lnTo>
                    <a:pt x="361" y="1647"/>
                  </a:lnTo>
                  <a:lnTo>
                    <a:pt x="358" y="1646"/>
                  </a:lnTo>
                  <a:lnTo>
                    <a:pt x="353" y="1646"/>
                  </a:lnTo>
                  <a:lnTo>
                    <a:pt x="346" y="1644"/>
                  </a:lnTo>
                  <a:lnTo>
                    <a:pt x="342" y="1647"/>
                  </a:lnTo>
                  <a:lnTo>
                    <a:pt x="340" y="1649"/>
                  </a:lnTo>
                  <a:lnTo>
                    <a:pt x="335" y="1651"/>
                  </a:lnTo>
                  <a:lnTo>
                    <a:pt x="330" y="1651"/>
                  </a:lnTo>
                  <a:lnTo>
                    <a:pt x="323" y="1651"/>
                  </a:lnTo>
                  <a:lnTo>
                    <a:pt x="304" y="1621"/>
                  </a:lnTo>
                  <a:lnTo>
                    <a:pt x="291" y="1619"/>
                  </a:lnTo>
                  <a:lnTo>
                    <a:pt x="279" y="1618"/>
                  </a:lnTo>
                  <a:lnTo>
                    <a:pt x="265" y="1616"/>
                  </a:lnTo>
                  <a:lnTo>
                    <a:pt x="248" y="1623"/>
                  </a:lnTo>
                  <a:lnTo>
                    <a:pt x="230" y="1630"/>
                  </a:lnTo>
                  <a:lnTo>
                    <a:pt x="216" y="1635"/>
                  </a:lnTo>
                  <a:lnTo>
                    <a:pt x="182" y="1628"/>
                  </a:lnTo>
                  <a:lnTo>
                    <a:pt x="178" y="1640"/>
                  </a:lnTo>
                  <a:lnTo>
                    <a:pt x="166" y="1640"/>
                  </a:lnTo>
                  <a:lnTo>
                    <a:pt x="155" y="1637"/>
                  </a:lnTo>
                  <a:lnTo>
                    <a:pt x="147" y="1635"/>
                  </a:lnTo>
                  <a:lnTo>
                    <a:pt x="143" y="1637"/>
                  </a:lnTo>
                  <a:lnTo>
                    <a:pt x="140" y="1640"/>
                  </a:lnTo>
                  <a:lnTo>
                    <a:pt x="134" y="1642"/>
                  </a:lnTo>
                  <a:lnTo>
                    <a:pt x="127" y="1644"/>
                  </a:lnTo>
                  <a:lnTo>
                    <a:pt x="117" y="1632"/>
                  </a:lnTo>
                  <a:lnTo>
                    <a:pt x="103" y="1625"/>
                  </a:lnTo>
                  <a:lnTo>
                    <a:pt x="89" y="1618"/>
                  </a:lnTo>
                  <a:lnTo>
                    <a:pt x="75" y="1611"/>
                  </a:lnTo>
                  <a:lnTo>
                    <a:pt x="63" y="1602"/>
                  </a:lnTo>
                  <a:lnTo>
                    <a:pt x="54" y="1579"/>
                  </a:lnTo>
                  <a:lnTo>
                    <a:pt x="44" y="1567"/>
                  </a:lnTo>
                  <a:lnTo>
                    <a:pt x="28" y="1555"/>
                  </a:lnTo>
                  <a:lnTo>
                    <a:pt x="14" y="1543"/>
                  </a:lnTo>
                  <a:lnTo>
                    <a:pt x="5" y="1532"/>
                  </a:lnTo>
                  <a:lnTo>
                    <a:pt x="5" y="1509"/>
                  </a:lnTo>
                  <a:lnTo>
                    <a:pt x="2" y="1499"/>
                  </a:lnTo>
                  <a:lnTo>
                    <a:pt x="3" y="1483"/>
                  </a:lnTo>
                  <a:lnTo>
                    <a:pt x="7" y="1469"/>
                  </a:lnTo>
                  <a:lnTo>
                    <a:pt x="10" y="1457"/>
                  </a:lnTo>
                  <a:lnTo>
                    <a:pt x="12" y="1448"/>
                  </a:lnTo>
                  <a:lnTo>
                    <a:pt x="12" y="1434"/>
                  </a:lnTo>
                  <a:lnTo>
                    <a:pt x="9" y="1426"/>
                  </a:lnTo>
                  <a:lnTo>
                    <a:pt x="3" y="1417"/>
                  </a:lnTo>
                  <a:lnTo>
                    <a:pt x="0" y="1410"/>
                  </a:lnTo>
                  <a:lnTo>
                    <a:pt x="0" y="1399"/>
                  </a:lnTo>
                  <a:lnTo>
                    <a:pt x="3" y="1385"/>
                  </a:lnTo>
                  <a:lnTo>
                    <a:pt x="10" y="1370"/>
                  </a:lnTo>
                  <a:lnTo>
                    <a:pt x="17" y="1352"/>
                  </a:lnTo>
                  <a:lnTo>
                    <a:pt x="24" y="1337"/>
                  </a:lnTo>
                  <a:lnTo>
                    <a:pt x="31" y="1324"/>
                  </a:lnTo>
                  <a:lnTo>
                    <a:pt x="35" y="1317"/>
                  </a:lnTo>
                  <a:lnTo>
                    <a:pt x="47" y="1307"/>
                  </a:lnTo>
                  <a:lnTo>
                    <a:pt x="61" y="1298"/>
                  </a:lnTo>
                  <a:lnTo>
                    <a:pt x="75" y="1291"/>
                  </a:lnTo>
                  <a:lnTo>
                    <a:pt x="89" y="1282"/>
                  </a:lnTo>
                  <a:lnTo>
                    <a:pt x="92" y="1274"/>
                  </a:lnTo>
                  <a:lnTo>
                    <a:pt x="92" y="1263"/>
                  </a:lnTo>
                  <a:lnTo>
                    <a:pt x="91" y="1251"/>
                  </a:lnTo>
                  <a:lnTo>
                    <a:pt x="92" y="1241"/>
                  </a:lnTo>
                  <a:lnTo>
                    <a:pt x="101" y="1227"/>
                  </a:lnTo>
                  <a:lnTo>
                    <a:pt x="113" y="1216"/>
                  </a:lnTo>
                  <a:lnTo>
                    <a:pt x="126" y="1206"/>
                  </a:lnTo>
                  <a:lnTo>
                    <a:pt x="138" y="1195"/>
                  </a:lnTo>
                  <a:lnTo>
                    <a:pt x="148" y="1183"/>
                  </a:lnTo>
                  <a:lnTo>
                    <a:pt x="154" y="1167"/>
                  </a:lnTo>
                  <a:lnTo>
                    <a:pt x="154" y="1166"/>
                  </a:lnTo>
                  <a:lnTo>
                    <a:pt x="152" y="1166"/>
                  </a:lnTo>
                  <a:lnTo>
                    <a:pt x="152" y="1164"/>
                  </a:lnTo>
                  <a:lnTo>
                    <a:pt x="152" y="1162"/>
                  </a:lnTo>
                  <a:lnTo>
                    <a:pt x="150" y="1160"/>
                  </a:lnTo>
                  <a:lnTo>
                    <a:pt x="147" y="1159"/>
                  </a:lnTo>
                  <a:lnTo>
                    <a:pt x="143" y="1157"/>
                  </a:lnTo>
                  <a:lnTo>
                    <a:pt x="140" y="1157"/>
                  </a:lnTo>
                  <a:lnTo>
                    <a:pt x="134" y="1155"/>
                  </a:lnTo>
                  <a:lnTo>
                    <a:pt x="131" y="1159"/>
                  </a:lnTo>
                  <a:lnTo>
                    <a:pt x="127" y="1159"/>
                  </a:lnTo>
                  <a:lnTo>
                    <a:pt x="122" y="1160"/>
                  </a:lnTo>
                  <a:lnTo>
                    <a:pt x="115" y="1160"/>
                  </a:lnTo>
                  <a:lnTo>
                    <a:pt x="115" y="1155"/>
                  </a:lnTo>
                  <a:lnTo>
                    <a:pt x="112" y="1155"/>
                  </a:lnTo>
                  <a:lnTo>
                    <a:pt x="112" y="1141"/>
                  </a:lnTo>
                  <a:lnTo>
                    <a:pt x="110" y="1122"/>
                  </a:lnTo>
                  <a:lnTo>
                    <a:pt x="108" y="1099"/>
                  </a:lnTo>
                  <a:lnTo>
                    <a:pt x="108" y="1077"/>
                  </a:lnTo>
                  <a:lnTo>
                    <a:pt x="108" y="1057"/>
                  </a:lnTo>
                  <a:lnTo>
                    <a:pt x="112" y="1045"/>
                  </a:lnTo>
                  <a:lnTo>
                    <a:pt x="113" y="1040"/>
                  </a:lnTo>
                  <a:lnTo>
                    <a:pt x="115" y="1036"/>
                  </a:lnTo>
                  <a:lnTo>
                    <a:pt x="117" y="1035"/>
                  </a:lnTo>
                  <a:lnTo>
                    <a:pt x="119" y="1035"/>
                  </a:lnTo>
                  <a:lnTo>
                    <a:pt x="122" y="1035"/>
                  </a:lnTo>
                  <a:lnTo>
                    <a:pt x="126" y="1033"/>
                  </a:lnTo>
                  <a:lnTo>
                    <a:pt x="131" y="1033"/>
                  </a:lnTo>
                  <a:lnTo>
                    <a:pt x="145" y="1038"/>
                  </a:lnTo>
                  <a:lnTo>
                    <a:pt x="161" y="1042"/>
                  </a:lnTo>
                  <a:lnTo>
                    <a:pt x="178" y="1042"/>
                  </a:lnTo>
                  <a:lnTo>
                    <a:pt x="195" y="1038"/>
                  </a:lnTo>
                  <a:lnTo>
                    <a:pt x="208" y="1033"/>
                  </a:lnTo>
                  <a:lnTo>
                    <a:pt x="209" y="1031"/>
                  </a:lnTo>
                  <a:lnTo>
                    <a:pt x="209" y="1029"/>
                  </a:lnTo>
                  <a:lnTo>
                    <a:pt x="211" y="1029"/>
                  </a:lnTo>
                  <a:lnTo>
                    <a:pt x="211" y="1028"/>
                  </a:lnTo>
                  <a:lnTo>
                    <a:pt x="211" y="1026"/>
                  </a:lnTo>
                  <a:lnTo>
                    <a:pt x="215" y="1012"/>
                  </a:lnTo>
                  <a:lnTo>
                    <a:pt x="215" y="996"/>
                  </a:lnTo>
                  <a:lnTo>
                    <a:pt x="213" y="981"/>
                  </a:lnTo>
                  <a:lnTo>
                    <a:pt x="211" y="963"/>
                  </a:lnTo>
                  <a:lnTo>
                    <a:pt x="199" y="960"/>
                  </a:lnTo>
                  <a:lnTo>
                    <a:pt x="187" y="956"/>
                  </a:lnTo>
                  <a:lnTo>
                    <a:pt x="175" y="949"/>
                  </a:lnTo>
                  <a:lnTo>
                    <a:pt x="166" y="940"/>
                  </a:lnTo>
                  <a:lnTo>
                    <a:pt x="169" y="939"/>
                  </a:lnTo>
                  <a:lnTo>
                    <a:pt x="173" y="937"/>
                  </a:lnTo>
                  <a:lnTo>
                    <a:pt x="175" y="935"/>
                  </a:lnTo>
                  <a:lnTo>
                    <a:pt x="178" y="935"/>
                  </a:lnTo>
                  <a:lnTo>
                    <a:pt x="182" y="933"/>
                  </a:lnTo>
                  <a:lnTo>
                    <a:pt x="188" y="933"/>
                  </a:lnTo>
                  <a:lnTo>
                    <a:pt x="192" y="932"/>
                  </a:lnTo>
                  <a:lnTo>
                    <a:pt x="197" y="930"/>
                  </a:lnTo>
                  <a:lnTo>
                    <a:pt x="202" y="930"/>
                  </a:lnTo>
                  <a:lnTo>
                    <a:pt x="208" y="930"/>
                  </a:lnTo>
                  <a:lnTo>
                    <a:pt x="208" y="911"/>
                  </a:lnTo>
                  <a:lnTo>
                    <a:pt x="213" y="911"/>
                  </a:lnTo>
                  <a:lnTo>
                    <a:pt x="218" y="912"/>
                  </a:lnTo>
                  <a:lnTo>
                    <a:pt x="220" y="914"/>
                  </a:lnTo>
                  <a:lnTo>
                    <a:pt x="223" y="914"/>
                  </a:lnTo>
                  <a:lnTo>
                    <a:pt x="227" y="916"/>
                  </a:lnTo>
                  <a:lnTo>
                    <a:pt x="230" y="918"/>
                  </a:lnTo>
                  <a:lnTo>
                    <a:pt x="234" y="914"/>
                  </a:lnTo>
                  <a:lnTo>
                    <a:pt x="239" y="912"/>
                  </a:lnTo>
                  <a:lnTo>
                    <a:pt x="243" y="911"/>
                  </a:lnTo>
                  <a:lnTo>
                    <a:pt x="248" y="909"/>
                  </a:lnTo>
                  <a:lnTo>
                    <a:pt x="250" y="907"/>
                  </a:lnTo>
                  <a:lnTo>
                    <a:pt x="251" y="904"/>
                  </a:lnTo>
                  <a:lnTo>
                    <a:pt x="251" y="900"/>
                  </a:lnTo>
                  <a:lnTo>
                    <a:pt x="251" y="897"/>
                  </a:lnTo>
                  <a:lnTo>
                    <a:pt x="251" y="893"/>
                  </a:lnTo>
                  <a:lnTo>
                    <a:pt x="253" y="890"/>
                  </a:lnTo>
                  <a:lnTo>
                    <a:pt x="255" y="886"/>
                  </a:lnTo>
                  <a:lnTo>
                    <a:pt x="288" y="876"/>
                  </a:lnTo>
                  <a:lnTo>
                    <a:pt x="295" y="865"/>
                  </a:lnTo>
                  <a:lnTo>
                    <a:pt x="297" y="855"/>
                  </a:lnTo>
                  <a:lnTo>
                    <a:pt x="302" y="844"/>
                  </a:lnTo>
                  <a:lnTo>
                    <a:pt x="312" y="837"/>
                  </a:lnTo>
                  <a:lnTo>
                    <a:pt x="325" y="832"/>
                  </a:lnTo>
                  <a:lnTo>
                    <a:pt x="340" y="827"/>
                  </a:lnTo>
                  <a:lnTo>
                    <a:pt x="354" y="822"/>
                  </a:lnTo>
                  <a:lnTo>
                    <a:pt x="356" y="820"/>
                  </a:lnTo>
                  <a:lnTo>
                    <a:pt x="356" y="820"/>
                  </a:lnTo>
                  <a:lnTo>
                    <a:pt x="356" y="818"/>
                  </a:lnTo>
                  <a:lnTo>
                    <a:pt x="356" y="816"/>
                  </a:lnTo>
                  <a:lnTo>
                    <a:pt x="358" y="815"/>
                  </a:lnTo>
                  <a:lnTo>
                    <a:pt x="351" y="797"/>
                  </a:lnTo>
                  <a:lnTo>
                    <a:pt x="347" y="776"/>
                  </a:lnTo>
                  <a:lnTo>
                    <a:pt x="347" y="757"/>
                  </a:lnTo>
                  <a:lnTo>
                    <a:pt x="346" y="741"/>
                  </a:lnTo>
                  <a:lnTo>
                    <a:pt x="361" y="740"/>
                  </a:lnTo>
                  <a:lnTo>
                    <a:pt x="372" y="736"/>
                  </a:lnTo>
                  <a:lnTo>
                    <a:pt x="384" y="733"/>
                  </a:lnTo>
                  <a:lnTo>
                    <a:pt x="384" y="741"/>
                  </a:lnTo>
                  <a:lnTo>
                    <a:pt x="382" y="748"/>
                  </a:lnTo>
                  <a:lnTo>
                    <a:pt x="380" y="761"/>
                  </a:lnTo>
                  <a:lnTo>
                    <a:pt x="379" y="778"/>
                  </a:lnTo>
                  <a:lnTo>
                    <a:pt x="377" y="794"/>
                  </a:lnTo>
                  <a:lnTo>
                    <a:pt x="377" y="806"/>
                  </a:lnTo>
                  <a:lnTo>
                    <a:pt x="382" y="809"/>
                  </a:lnTo>
                  <a:lnTo>
                    <a:pt x="386" y="811"/>
                  </a:lnTo>
                  <a:lnTo>
                    <a:pt x="387" y="813"/>
                  </a:lnTo>
                  <a:lnTo>
                    <a:pt x="391" y="815"/>
                  </a:lnTo>
                  <a:lnTo>
                    <a:pt x="396" y="818"/>
                  </a:lnTo>
                  <a:lnTo>
                    <a:pt x="407" y="813"/>
                  </a:lnTo>
                  <a:lnTo>
                    <a:pt x="414" y="813"/>
                  </a:lnTo>
                  <a:lnTo>
                    <a:pt x="419" y="816"/>
                  </a:lnTo>
                  <a:lnTo>
                    <a:pt x="426" y="822"/>
                  </a:lnTo>
                  <a:lnTo>
                    <a:pt x="435" y="822"/>
                  </a:lnTo>
                  <a:lnTo>
                    <a:pt x="445" y="818"/>
                  </a:lnTo>
                  <a:lnTo>
                    <a:pt x="454" y="813"/>
                  </a:lnTo>
                  <a:lnTo>
                    <a:pt x="459" y="808"/>
                  </a:lnTo>
                  <a:lnTo>
                    <a:pt x="466" y="804"/>
                  </a:lnTo>
                  <a:lnTo>
                    <a:pt x="475" y="801"/>
                  </a:lnTo>
                  <a:lnTo>
                    <a:pt x="489" y="802"/>
                  </a:lnTo>
                  <a:lnTo>
                    <a:pt x="508" y="806"/>
                  </a:lnTo>
                  <a:lnTo>
                    <a:pt x="510" y="801"/>
                  </a:lnTo>
                  <a:lnTo>
                    <a:pt x="511" y="799"/>
                  </a:lnTo>
                  <a:lnTo>
                    <a:pt x="515" y="795"/>
                  </a:lnTo>
                  <a:lnTo>
                    <a:pt x="518" y="794"/>
                  </a:lnTo>
                  <a:lnTo>
                    <a:pt x="522" y="794"/>
                  </a:lnTo>
                  <a:lnTo>
                    <a:pt x="527" y="792"/>
                  </a:lnTo>
                  <a:lnTo>
                    <a:pt x="527" y="762"/>
                  </a:lnTo>
                  <a:lnTo>
                    <a:pt x="531" y="738"/>
                  </a:lnTo>
                  <a:lnTo>
                    <a:pt x="534" y="734"/>
                  </a:lnTo>
                  <a:lnTo>
                    <a:pt x="538" y="733"/>
                  </a:lnTo>
                  <a:lnTo>
                    <a:pt x="541" y="729"/>
                  </a:lnTo>
                  <a:lnTo>
                    <a:pt x="545" y="727"/>
                  </a:lnTo>
                  <a:lnTo>
                    <a:pt x="550" y="726"/>
                  </a:lnTo>
                  <a:lnTo>
                    <a:pt x="550" y="729"/>
                  </a:lnTo>
                  <a:lnTo>
                    <a:pt x="553" y="733"/>
                  </a:lnTo>
                  <a:lnTo>
                    <a:pt x="555" y="736"/>
                  </a:lnTo>
                  <a:lnTo>
                    <a:pt x="557" y="740"/>
                  </a:lnTo>
                  <a:lnTo>
                    <a:pt x="559" y="741"/>
                  </a:lnTo>
                  <a:lnTo>
                    <a:pt x="564" y="743"/>
                  </a:lnTo>
                  <a:lnTo>
                    <a:pt x="569" y="745"/>
                  </a:lnTo>
                  <a:lnTo>
                    <a:pt x="567" y="729"/>
                  </a:lnTo>
                  <a:lnTo>
                    <a:pt x="566" y="719"/>
                  </a:lnTo>
                  <a:lnTo>
                    <a:pt x="562" y="712"/>
                  </a:lnTo>
                  <a:lnTo>
                    <a:pt x="560" y="703"/>
                  </a:lnTo>
                  <a:lnTo>
                    <a:pt x="557" y="687"/>
                  </a:lnTo>
                  <a:lnTo>
                    <a:pt x="566" y="686"/>
                  </a:lnTo>
                  <a:lnTo>
                    <a:pt x="572" y="682"/>
                  </a:lnTo>
                  <a:lnTo>
                    <a:pt x="578" y="679"/>
                  </a:lnTo>
                  <a:lnTo>
                    <a:pt x="585" y="675"/>
                  </a:lnTo>
                  <a:lnTo>
                    <a:pt x="597" y="675"/>
                  </a:lnTo>
                  <a:lnTo>
                    <a:pt x="609" y="677"/>
                  </a:lnTo>
                  <a:lnTo>
                    <a:pt x="618" y="679"/>
                  </a:lnTo>
                  <a:lnTo>
                    <a:pt x="627" y="675"/>
                  </a:lnTo>
                  <a:lnTo>
                    <a:pt x="634" y="665"/>
                  </a:lnTo>
                  <a:lnTo>
                    <a:pt x="628" y="663"/>
                  </a:lnTo>
                  <a:lnTo>
                    <a:pt x="623" y="661"/>
                  </a:lnTo>
                  <a:lnTo>
                    <a:pt x="620" y="659"/>
                  </a:lnTo>
                  <a:lnTo>
                    <a:pt x="614" y="658"/>
                  </a:lnTo>
                  <a:lnTo>
                    <a:pt x="607" y="658"/>
                  </a:lnTo>
                  <a:lnTo>
                    <a:pt x="590" y="666"/>
                  </a:lnTo>
                  <a:lnTo>
                    <a:pt x="571" y="672"/>
                  </a:lnTo>
                  <a:lnTo>
                    <a:pt x="550" y="675"/>
                  </a:lnTo>
                  <a:lnTo>
                    <a:pt x="546" y="666"/>
                  </a:lnTo>
                  <a:lnTo>
                    <a:pt x="541" y="659"/>
                  </a:lnTo>
                  <a:lnTo>
                    <a:pt x="536" y="652"/>
                  </a:lnTo>
                  <a:lnTo>
                    <a:pt x="532" y="644"/>
                  </a:lnTo>
                  <a:lnTo>
                    <a:pt x="531" y="630"/>
                  </a:lnTo>
                  <a:lnTo>
                    <a:pt x="532" y="619"/>
                  </a:lnTo>
                  <a:lnTo>
                    <a:pt x="531" y="607"/>
                  </a:lnTo>
                  <a:lnTo>
                    <a:pt x="529" y="593"/>
                  </a:lnTo>
                  <a:lnTo>
                    <a:pt x="531" y="581"/>
                  </a:lnTo>
                  <a:lnTo>
                    <a:pt x="539" y="563"/>
                  </a:lnTo>
                  <a:lnTo>
                    <a:pt x="553" y="551"/>
                  </a:lnTo>
                  <a:lnTo>
                    <a:pt x="567" y="537"/>
                  </a:lnTo>
                  <a:lnTo>
                    <a:pt x="579" y="523"/>
                  </a:lnTo>
                  <a:lnTo>
                    <a:pt x="588" y="507"/>
                  </a:lnTo>
                  <a:lnTo>
                    <a:pt x="583" y="502"/>
                  </a:lnTo>
                  <a:lnTo>
                    <a:pt x="578" y="497"/>
                  </a:lnTo>
                  <a:lnTo>
                    <a:pt x="572" y="492"/>
                  </a:lnTo>
                  <a:lnTo>
                    <a:pt x="559" y="494"/>
                  </a:lnTo>
                  <a:lnTo>
                    <a:pt x="543" y="495"/>
                  </a:lnTo>
                  <a:lnTo>
                    <a:pt x="538" y="520"/>
                  </a:lnTo>
                  <a:lnTo>
                    <a:pt x="529" y="539"/>
                  </a:lnTo>
                  <a:lnTo>
                    <a:pt x="517" y="555"/>
                  </a:lnTo>
                  <a:lnTo>
                    <a:pt x="503" y="570"/>
                  </a:lnTo>
                  <a:lnTo>
                    <a:pt x="490" y="588"/>
                  </a:lnTo>
                  <a:lnTo>
                    <a:pt x="482" y="609"/>
                  </a:lnTo>
                  <a:lnTo>
                    <a:pt x="476" y="633"/>
                  </a:lnTo>
                  <a:lnTo>
                    <a:pt x="487" y="642"/>
                  </a:lnTo>
                  <a:lnTo>
                    <a:pt x="497" y="652"/>
                  </a:lnTo>
                  <a:lnTo>
                    <a:pt x="504" y="665"/>
                  </a:lnTo>
                  <a:lnTo>
                    <a:pt x="508" y="680"/>
                  </a:lnTo>
                  <a:lnTo>
                    <a:pt x="503" y="682"/>
                  </a:lnTo>
                  <a:lnTo>
                    <a:pt x="501" y="684"/>
                  </a:lnTo>
                  <a:lnTo>
                    <a:pt x="499" y="686"/>
                  </a:lnTo>
                  <a:lnTo>
                    <a:pt x="499" y="686"/>
                  </a:lnTo>
                  <a:lnTo>
                    <a:pt x="499" y="687"/>
                  </a:lnTo>
                  <a:lnTo>
                    <a:pt x="497" y="689"/>
                  </a:lnTo>
                  <a:lnTo>
                    <a:pt x="497" y="693"/>
                  </a:lnTo>
                  <a:lnTo>
                    <a:pt x="496" y="694"/>
                  </a:lnTo>
                  <a:lnTo>
                    <a:pt x="473" y="703"/>
                  </a:lnTo>
                  <a:lnTo>
                    <a:pt x="470" y="724"/>
                  </a:lnTo>
                  <a:lnTo>
                    <a:pt x="463" y="740"/>
                  </a:lnTo>
                  <a:lnTo>
                    <a:pt x="456" y="752"/>
                  </a:lnTo>
                  <a:lnTo>
                    <a:pt x="445" y="762"/>
                  </a:lnTo>
                  <a:lnTo>
                    <a:pt x="436" y="773"/>
                  </a:lnTo>
                  <a:lnTo>
                    <a:pt x="428" y="787"/>
                  </a:lnTo>
                  <a:lnTo>
                    <a:pt x="422" y="787"/>
                  </a:lnTo>
                  <a:lnTo>
                    <a:pt x="422" y="783"/>
                  </a:lnTo>
                  <a:lnTo>
                    <a:pt x="408" y="764"/>
                  </a:lnTo>
                  <a:lnTo>
                    <a:pt x="400" y="743"/>
                  </a:lnTo>
                  <a:lnTo>
                    <a:pt x="394" y="720"/>
                  </a:lnTo>
                  <a:lnTo>
                    <a:pt x="384" y="694"/>
                  </a:lnTo>
                  <a:lnTo>
                    <a:pt x="370" y="701"/>
                  </a:lnTo>
                  <a:lnTo>
                    <a:pt x="361" y="710"/>
                  </a:lnTo>
                  <a:lnTo>
                    <a:pt x="351" y="717"/>
                  </a:lnTo>
                  <a:lnTo>
                    <a:pt x="340" y="722"/>
                  </a:lnTo>
                  <a:lnTo>
                    <a:pt x="323" y="726"/>
                  </a:lnTo>
                  <a:lnTo>
                    <a:pt x="321" y="724"/>
                  </a:lnTo>
                  <a:lnTo>
                    <a:pt x="319" y="724"/>
                  </a:lnTo>
                  <a:lnTo>
                    <a:pt x="318" y="724"/>
                  </a:lnTo>
                  <a:lnTo>
                    <a:pt x="316" y="722"/>
                  </a:lnTo>
                  <a:lnTo>
                    <a:pt x="312" y="722"/>
                  </a:lnTo>
                  <a:lnTo>
                    <a:pt x="311" y="701"/>
                  </a:lnTo>
                  <a:lnTo>
                    <a:pt x="309" y="684"/>
                  </a:lnTo>
                  <a:lnTo>
                    <a:pt x="305" y="670"/>
                  </a:lnTo>
                  <a:lnTo>
                    <a:pt x="302" y="654"/>
                  </a:lnTo>
                  <a:lnTo>
                    <a:pt x="300" y="633"/>
                  </a:lnTo>
                  <a:lnTo>
                    <a:pt x="309" y="624"/>
                  </a:lnTo>
                  <a:lnTo>
                    <a:pt x="312" y="616"/>
                  </a:lnTo>
                  <a:lnTo>
                    <a:pt x="314" y="605"/>
                  </a:lnTo>
                  <a:lnTo>
                    <a:pt x="319" y="591"/>
                  </a:lnTo>
                  <a:lnTo>
                    <a:pt x="323" y="588"/>
                  </a:lnTo>
                  <a:lnTo>
                    <a:pt x="328" y="583"/>
                  </a:lnTo>
                  <a:lnTo>
                    <a:pt x="333" y="577"/>
                  </a:lnTo>
                  <a:lnTo>
                    <a:pt x="339" y="572"/>
                  </a:lnTo>
                  <a:lnTo>
                    <a:pt x="342" y="574"/>
                  </a:lnTo>
                  <a:lnTo>
                    <a:pt x="344" y="576"/>
                  </a:lnTo>
                  <a:lnTo>
                    <a:pt x="346" y="577"/>
                  </a:lnTo>
                  <a:lnTo>
                    <a:pt x="347" y="579"/>
                  </a:lnTo>
                  <a:lnTo>
                    <a:pt x="347" y="579"/>
                  </a:lnTo>
                  <a:lnTo>
                    <a:pt x="351" y="576"/>
                  </a:lnTo>
                  <a:lnTo>
                    <a:pt x="353" y="572"/>
                  </a:lnTo>
                  <a:lnTo>
                    <a:pt x="354" y="569"/>
                  </a:lnTo>
                  <a:lnTo>
                    <a:pt x="356" y="563"/>
                  </a:lnTo>
                  <a:lnTo>
                    <a:pt x="358" y="560"/>
                  </a:lnTo>
                  <a:lnTo>
                    <a:pt x="370" y="553"/>
                  </a:lnTo>
                  <a:lnTo>
                    <a:pt x="380" y="549"/>
                  </a:lnTo>
                  <a:lnTo>
                    <a:pt x="389" y="541"/>
                  </a:lnTo>
                  <a:lnTo>
                    <a:pt x="386" y="539"/>
                  </a:lnTo>
                  <a:lnTo>
                    <a:pt x="384" y="539"/>
                  </a:lnTo>
                  <a:lnTo>
                    <a:pt x="382" y="539"/>
                  </a:lnTo>
                  <a:lnTo>
                    <a:pt x="382" y="537"/>
                  </a:lnTo>
                  <a:lnTo>
                    <a:pt x="382" y="537"/>
                  </a:lnTo>
                  <a:lnTo>
                    <a:pt x="382" y="534"/>
                  </a:lnTo>
                  <a:lnTo>
                    <a:pt x="380" y="530"/>
                  </a:lnTo>
                  <a:lnTo>
                    <a:pt x="393" y="514"/>
                  </a:lnTo>
                  <a:lnTo>
                    <a:pt x="405" y="495"/>
                  </a:lnTo>
                  <a:lnTo>
                    <a:pt x="415" y="473"/>
                  </a:lnTo>
                  <a:lnTo>
                    <a:pt x="426" y="450"/>
                  </a:lnTo>
                  <a:lnTo>
                    <a:pt x="436" y="427"/>
                  </a:lnTo>
                  <a:lnTo>
                    <a:pt x="449" y="406"/>
                  </a:lnTo>
                  <a:lnTo>
                    <a:pt x="461" y="392"/>
                  </a:lnTo>
                  <a:lnTo>
                    <a:pt x="476" y="384"/>
                  </a:lnTo>
                  <a:lnTo>
                    <a:pt x="476" y="370"/>
                  </a:lnTo>
                  <a:lnTo>
                    <a:pt x="492" y="370"/>
                  </a:lnTo>
                  <a:lnTo>
                    <a:pt x="501" y="354"/>
                  </a:lnTo>
                  <a:lnTo>
                    <a:pt x="515" y="343"/>
                  </a:lnTo>
                  <a:lnTo>
                    <a:pt x="534" y="338"/>
                  </a:lnTo>
                  <a:lnTo>
                    <a:pt x="536" y="340"/>
                  </a:lnTo>
                  <a:lnTo>
                    <a:pt x="538" y="340"/>
                  </a:lnTo>
                  <a:lnTo>
                    <a:pt x="538" y="340"/>
                  </a:lnTo>
                  <a:lnTo>
                    <a:pt x="539" y="340"/>
                  </a:lnTo>
                  <a:lnTo>
                    <a:pt x="543" y="342"/>
                  </a:lnTo>
                  <a:lnTo>
                    <a:pt x="543" y="329"/>
                  </a:lnTo>
                  <a:lnTo>
                    <a:pt x="548" y="329"/>
                  </a:lnTo>
                  <a:lnTo>
                    <a:pt x="552" y="329"/>
                  </a:lnTo>
                  <a:lnTo>
                    <a:pt x="555" y="329"/>
                  </a:lnTo>
                  <a:lnTo>
                    <a:pt x="557" y="329"/>
                  </a:lnTo>
                  <a:lnTo>
                    <a:pt x="559" y="331"/>
                  </a:lnTo>
                  <a:lnTo>
                    <a:pt x="560" y="331"/>
                  </a:lnTo>
                  <a:lnTo>
                    <a:pt x="566" y="335"/>
                  </a:lnTo>
                  <a:lnTo>
                    <a:pt x="572" y="321"/>
                  </a:lnTo>
                  <a:lnTo>
                    <a:pt x="583" y="312"/>
                  </a:lnTo>
                  <a:lnTo>
                    <a:pt x="595" y="309"/>
                  </a:lnTo>
                  <a:lnTo>
                    <a:pt x="611" y="305"/>
                  </a:lnTo>
                  <a:lnTo>
                    <a:pt x="627" y="303"/>
                  </a:lnTo>
                  <a:lnTo>
                    <a:pt x="634" y="310"/>
                  </a:lnTo>
                  <a:lnTo>
                    <a:pt x="642" y="314"/>
                  </a:lnTo>
                  <a:lnTo>
                    <a:pt x="649" y="315"/>
                  </a:lnTo>
                  <a:lnTo>
                    <a:pt x="656" y="317"/>
                  </a:lnTo>
                  <a:lnTo>
                    <a:pt x="662" y="324"/>
                  </a:lnTo>
                  <a:lnTo>
                    <a:pt x="665" y="338"/>
                  </a:lnTo>
                  <a:lnTo>
                    <a:pt x="663" y="340"/>
                  </a:lnTo>
                  <a:lnTo>
                    <a:pt x="662" y="342"/>
                  </a:lnTo>
                  <a:lnTo>
                    <a:pt x="660" y="342"/>
                  </a:lnTo>
                  <a:lnTo>
                    <a:pt x="660" y="343"/>
                  </a:lnTo>
                  <a:lnTo>
                    <a:pt x="658" y="345"/>
                  </a:lnTo>
                  <a:lnTo>
                    <a:pt x="658" y="349"/>
                  </a:lnTo>
                  <a:lnTo>
                    <a:pt x="660" y="352"/>
                  </a:lnTo>
                  <a:lnTo>
                    <a:pt x="662" y="352"/>
                  </a:lnTo>
                  <a:lnTo>
                    <a:pt x="663" y="354"/>
                  </a:lnTo>
                  <a:lnTo>
                    <a:pt x="665" y="357"/>
                  </a:lnTo>
                  <a:lnTo>
                    <a:pt x="677" y="352"/>
                  </a:lnTo>
                  <a:lnTo>
                    <a:pt x="684" y="350"/>
                  </a:lnTo>
                  <a:lnTo>
                    <a:pt x="689" y="350"/>
                  </a:lnTo>
                  <a:lnTo>
                    <a:pt x="691" y="354"/>
                  </a:lnTo>
                  <a:lnTo>
                    <a:pt x="693" y="359"/>
                  </a:lnTo>
                  <a:lnTo>
                    <a:pt x="698" y="364"/>
                  </a:lnTo>
                  <a:lnTo>
                    <a:pt x="703" y="370"/>
                  </a:lnTo>
                  <a:lnTo>
                    <a:pt x="735" y="373"/>
                  </a:lnTo>
                  <a:lnTo>
                    <a:pt x="747" y="380"/>
                  </a:lnTo>
                  <a:lnTo>
                    <a:pt x="761" y="391"/>
                  </a:lnTo>
                  <a:lnTo>
                    <a:pt x="775" y="405"/>
                  </a:lnTo>
                  <a:lnTo>
                    <a:pt x="787" y="420"/>
                  </a:lnTo>
                  <a:lnTo>
                    <a:pt x="798" y="436"/>
                  </a:lnTo>
                  <a:lnTo>
                    <a:pt x="801" y="452"/>
                  </a:lnTo>
                  <a:lnTo>
                    <a:pt x="799" y="467"/>
                  </a:lnTo>
                  <a:lnTo>
                    <a:pt x="787" y="480"/>
                  </a:lnTo>
                  <a:lnTo>
                    <a:pt x="771" y="488"/>
                  </a:lnTo>
                  <a:lnTo>
                    <a:pt x="754" y="488"/>
                  </a:lnTo>
                  <a:lnTo>
                    <a:pt x="738" y="481"/>
                  </a:lnTo>
                  <a:lnTo>
                    <a:pt x="724" y="474"/>
                  </a:lnTo>
                  <a:lnTo>
                    <a:pt x="710" y="469"/>
                  </a:lnTo>
                  <a:lnTo>
                    <a:pt x="712" y="481"/>
                  </a:lnTo>
                  <a:lnTo>
                    <a:pt x="714" y="497"/>
                  </a:lnTo>
                  <a:lnTo>
                    <a:pt x="716" y="514"/>
                  </a:lnTo>
                  <a:lnTo>
                    <a:pt x="719" y="528"/>
                  </a:lnTo>
                  <a:lnTo>
                    <a:pt x="723" y="537"/>
                  </a:lnTo>
                  <a:lnTo>
                    <a:pt x="726" y="542"/>
                  </a:lnTo>
                  <a:lnTo>
                    <a:pt x="731" y="544"/>
                  </a:lnTo>
                  <a:lnTo>
                    <a:pt x="735" y="548"/>
                  </a:lnTo>
                  <a:lnTo>
                    <a:pt x="742" y="549"/>
                  </a:lnTo>
                  <a:lnTo>
                    <a:pt x="740" y="537"/>
                  </a:lnTo>
                  <a:lnTo>
                    <a:pt x="738" y="528"/>
                  </a:lnTo>
                  <a:lnTo>
                    <a:pt x="738" y="518"/>
                  </a:lnTo>
                  <a:lnTo>
                    <a:pt x="742" y="518"/>
                  </a:lnTo>
                  <a:lnTo>
                    <a:pt x="742" y="514"/>
                  </a:lnTo>
                  <a:lnTo>
                    <a:pt x="754" y="521"/>
                  </a:lnTo>
                  <a:lnTo>
                    <a:pt x="766" y="528"/>
                  </a:lnTo>
                  <a:lnTo>
                    <a:pt x="780" y="534"/>
                  </a:lnTo>
                  <a:lnTo>
                    <a:pt x="782" y="530"/>
                  </a:lnTo>
                  <a:lnTo>
                    <a:pt x="784" y="527"/>
                  </a:lnTo>
                  <a:lnTo>
                    <a:pt x="785" y="525"/>
                  </a:lnTo>
                  <a:lnTo>
                    <a:pt x="787" y="520"/>
                  </a:lnTo>
                  <a:lnTo>
                    <a:pt x="787" y="514"/>
                  </a:lnTo>
                  <a:lnTo>
                    <a:pt x="785" y="513"/>
                  </a:lnTo>
                  <a:lnTo>
                    <a:pt x="784" y="511"/>
                  </a:lnTo>
                  <a:lnTo>
                    <a:pt x="782" y="509"/>
                  </a:lnTo>
                  <a:lnTo>
                    <a:pt x="782" y="507"/>
                  </a:lnTo>
                  <a:lnTo>
                    <a:pt x="782" y="504"/>
                  </a:lnTo>
                  <a:lnTo>
                    <a:pt x="780" y="499"/>
                  </a:lnTo>
                  <a:lnTo>
                    <a:pt x="796" y="492"/>
                  </a:lnTo>
                  <a:lnTo>
                    <a:pt x="806" y="481"/>
                  </a:lnTo>
                  <a:lnTo>
                    <a:pt x="815" y="469"/>
                  </a:lnTo>
                  <a:lnTo>
                    <a:pt x="820" y="471"/>
                  </a:lnTo>
                  <a:lnTo>
                    <a:pt x="827" y="473"/>
                  </a:lnTo>
                  <a:lnTo>
                    <a:pt x="834" y="474"/>
                  </a:lnTo>
                  <a:lnTo>
                    <a:pt x="841" y="476"/>
                  </a:lnTo>
                  <a:lnTo>
                    <a:pt x="838" y="438"/>
                  </a:lnTo>
                  <a:lnTo>
                    <a:pt x="831" y="396"/>
                  </a:lnTo>
                  <a:lnTo>
                    <a:pt x="860" y="396"/>
                  </a:lnTo>
                  <a:lnTo>
                    <a:pt x="867" y="403"/>
                  </a:lnTo>
                  <a:lnTo>
                    <a:pt x="874" y="413"/>
                  </a:lnTo>
                  <a:lnTo>
                    <a:pt x="880" y="422"/>
                  </a:lnTo>
                  <a:lnTo>
                    <a:pt x="880" y="431"/>
                  </a:lnTo>
                  <a:lnTo>
                    <a:pt x="876" y="432"/>
                  </a:lnTo>
                  <a:lnTo>
                    <a:pt x="874" y="432"/>
                  </a:lnTo>
                  <a:lnTo>
                    <a:pt x="871" y="434"/>
                  </a:lnTo>
                  <a:lnTo>
                    <a:pt x="864" y="434"/>
                  </a:lnTo>
                  <a:lnTo>
                    <a:pt x="864" y="453"/>
                  </a:lnTo>
                  <a:lnTo>
                    <a:pt x="869" y="455"/>
                  </a:lnTo>
                  <a:lnTo>
                    <a:pt x="871" y="457"/>
                  </a:lnTo>
                  <a:lnTo>
                    <a:pt x="874" y="459"/>
                  </a:lnTo>
                  <a:lnTo>
                    <a:pt x="878" y="460"/>
                  </a:lnTo>
                  <a:lnTo>
                    <a:pt x="883" y="460"/>
                  </a:lnTo>
                  <a:lnTo>
                    <a:pt x="885" y="460"/>
                  </a:lnTo>
                  <a:lnTo>
                    <a:pt x="887" y="459"/>
                  </a:lnTo>
                  <a:lnTo>
                    <a:pt x="887" y="459"/>
                  </a:lnTo>
                  <a:lnTo>
                    <a:pt x="888" y="459"/>
                  </a:lnTo>
                  <a:lnTo>
                    <a:pt x="892" y="457"/>
                  </a:lnTo>
                  <a:lnTo>
                    <a:pt x="894" y="452"/>
                  </a:lnTo>
                  <a:lnTo>
                    <a:pt x="894" y="448"/>
                  </a:lnTo>
                  <a:lnTo>
                    <a:pt x="894" y="443"/>
                  </a:lnTo>
                  <a:lnTo>
                    <a:pt x="894" y="439"/>
                  </a:lnTo>
                  <a:lnTo>
                    <a:pt x="892" y="434"/>
                  </a:lnTo>
                  <a:lnTo>
                    <a:pt x="904" y="418"/>
                  </a:lnTo>
                  <a:lnTo>
                    <a:pt x="918" y="405"/>
                  </a:lnTo>
                  <a:lnTo>
                    <a:pt x="930" y="389"/>
                  </a:lnTo>
                  <a:lnTo>
                    <a:pt x="936" y="387"/>
                  </a:lnTo>
                  <a:lnTo>
                    <a:pt x="941" y="387"/>
                  </a:lnTo>
                  <a:lnTo>
                    <a:pt x="943" y="385"/>
                  </a:lnTo>
                  <a:lnTo>
                    <a:pt x="946" y="387"/>
                  </a:lnTo>
                  <a:lnTo>
                    <a:pt x="950" y="389"/>
                  </a:lnTo>
                  <a:lnTo>
                    <a:pt x="951" y="392"/>
                  </a:lnTo>
                  <a:lnTo>
                    <a:pt x="953" y="396"/>
                  </a:lnTo>
                  <a:lnTo>
                    <a:pt x="955" y="398"/>
                  </a:lnTo>
                  <a:lnTo>
                    <a:pt x="956" y="401"/>
                  </a:lnTo>
                  <a:lnTo>
                    <a:pt x="960" y="403"/>
                  </a:lnTo>
                  <a:lnTo>
                    <a:pt x="960" y="399"/>
                  </a:lnTo>
                  <a:lnTo>
                    <a:pt x="963" y="396"/>
                  </a:lnTo>
                  <a:lnTo>
                    <a:pt x="965" y="392"/>
                  </a:lnTo>
                  <a:lnTo>
                    <a:pt x="967" y="389"/>
                  </a:lnTo>
                  <a:lnTo>
                    <a:pt x="967" y="384"/>
                  </a:lnTo>
                  <a:lnTo>
                    <a:pt x="969" y="377"/>
                  </a:lnTo>
                  <a:lnTo>
                    <a:pt x="984" y="377"/>
                  </a:lnTo>
                  <a:lnTo>
                    <a:pt x="998" y="380"/>
                  </a:lnTo>
                  <a:lnTo>
                    <a:pt x="1011" y="384"/>
                  </a:lnTo>
                  <a:lnTo>
                    <a:pt x="1002" y="391"/>
                  </a:lnTo>
                  <a:lnTo>
                    <a:pt x="993" y="396"/>
                  </a:lnTo>
                  <a:lnTo>
                    <a:pt x="986" y="401"/>
                  </a:lnTo>
                  <a:lnTo>
                    <a:pt x="979" y="411"/>
                  </a:lnTo>
                  <a:lnTo>
                    <a:pt x="988" y="411"/>
                  </a:lnTo>
                  <a:lnTo>
                    <a:pt x="993" y="406"/>
                  </a:lnTo>
                  <a:lnTo>
                    <a:pt x="1005" y="401"/>
                  </a:lnTo>
                  <a:lnTo>
                    <a:pt x="1018" y="396"/>
                  </a:lnTo>
                  <a:lnTo>
                    <a:pt x="1028" y="392"/>
                  </a:lnTo>
                  <a:lnTo>
                    <a:pt x="1039" y="389"/>
                  </a:lnTo>
                  <a:lnTo>
                    <a:pt x="1042" y="389"/>
                  </a:lnTo>
                  <a:lnTo>
                    <a:pt x="1044" y="391"/>
                  </a:lnTo>
                  <a:lnTo>
                    <a:pt x="1047" y="394"/>
                  </a:lnTo>
                  <a:lnTo>
                    <a:pt x="1049" y="396"/>
                  </a:lnTo>
                  <a:lnTo>
                    <a:pt x="1051" y="398"/>
                  </a:lnTo>
                  <a:lnTo>
                    <a:pt x="1054" y="398"/>
                  </a:lnTo>
                  <a:lnTo>
                    <a:pt x="1061" y="399"/>
                  </a:lnTo>
                  <a:lnTo>
                    <a:pt x="1063" y="396"/>
                  </a:lnTo>
                  <a:lnTo>
                    <a:pt x="1065" y="392"/>
                  </a:lnTo>
                  <a:lnTo>
                    <a:pt x="1066" y="391"/>
                  </a:lnTo>
                  <a:lnTo>
                    <a:pt x="1066" y="387"/>
                  </a:lnTo>
                  <a:lnTo>
                    <a:pt x="1068" y="382"/>
                  </a:lnTo>
                  <a:lnTo>
                    <a:pt x="1068" y="377"/>
                  </a:lnTo>
                  <a:lnTo>
                    <a:pt x="1065" y="373"/>
                  </a:lnTo>
                  <a:lnTo>
                    <a:pt x="1063" y="370"/>
                  </a:lnTo>
                  <a:lnTo>
                    <a:pt x="1061" y="366"/>
                  </a:lnTo>
                  <a:lnTo>
                    <a:pt x="1061" y="361"/>
                  </a:lnTo>
                  <a:lnTo>
                    <a:pt x="1061" y="354"/>
                  </a:lnTo>
                  <a:lnTo>
                    <a:pt x="1066" y="350"/>
                  </a:lnTo>
                  <a:lnTo>
                    <a:pt x="1070" y="347"/>
                  </a:lnTo>
                  <a:lnTo>
                    <a:pt x="1073" y="345"/>
                  </a:lnTo>
                  <a:lnTo>
                    <a:pt x="1080" y="342"/>
                  </a:lnTo>
                  <a:lnTo>
                    <a:pt x="1084" y="343"/>
                  </a:lnTo>
                  <a:lnTo>
                    <a:pt x="1089" y="345"/>
                  </a:lnTo>
                  <a:lnTo>
                    <a:pt x="1096" y="345"/>
                  </a:lnTo>
                  <a:lnTo>
                    <a:pt x="1103" y="345"/>
                  </a:lnTo>
                  <a:lnTo>
                    <a:pt x="1112" y="356"/>
                  </a:lnTo>
                  <a:lnTo>
                    <a:pt x="1124" y="368"/>
                  </a:lnTo>
                  <a:lnTo>
                    <a:pt x="1142" y="380"/>
                  </a:lnTo>
                  <a:lnTo>
                    <a:pt x="1157" y="392"/>
                  </a:lnTo>
                  <a:lnTo>
                    <a:pt x="1171" y="399"/>
                  </a:lnTo>
                  <a:lnTo>
                    <a:pt x="1180" y="403"/>
                  </a:lnTo>
                  <a:lnTo>
                    <a:pt x="1182" y="401"/>
                  </a:lnTo>
                  <a:lnTo>
                    <a:pt x="1182" y="401"/>
                  </a:lnTo>
                  <a:lnTo>
                    <a:pt x="1182" y="399"/>
                  </a:lnTo>
                  <a:lnTo>
                    <a:pt x="1182" y="399"/>
                  </a:lnTo>
                  <a:lnTo>
                    <a:pt x="1183" y="396"/>
                  </a:lnTo>
                  <a:lnTo>
                    <a:pt x="1178" y="391"/>
                  </a:lnTo>
                  <a:lnTo>
                    <a:pt x="1175" y="387"/>
                  </a:lnTo>
                  <a:lnTo>
                    <a:pt x="1173" y="382"/>
                  </a:lnTo>
                  <a:lnTo>
                    <a:pt x="1169" y="377"/>
                  </a:lnTo>
                  <a:lnTo>
                    <a:pt x="1168" y="370"/>
                  </a:lnTo>
                  <a:lnTo>
                    <a:pt x="1152" y="370"/>
                  </a:lnTo>
                  <a:lnTo>
                    <a:pt x="1154" y="349"/>
                  </a:lnTo>
                  <a:lnTo>
                    <a:pt x="1150" y="333"/>
                  </a:lnTo>
                  <a:lnTo>
                    <a:pt x="1148" y="319"/>
                  </a:lnTo>
                  <a:lnTo>
                    <a:pt x="1145" y="300"/>
                  </a:lnTo>
                  <a:lnTo>
                    <a:pt x="1155" y="293"/>
                  </a:lnTo>
                  <a:lnTo>
                    <a:pt x="1162" y="284"/>
                  </a:lnTo>
                  <a:lnTo>
                    <a:pt x="1166" y="274"/>
                  </a:lnTo>
                  <a:lnTo>
                    <a:pt x="1169" y="261"/>
                  </a:lnTo>
                  <a:lnTo>
                    <a:pt x="1173" y="251"/>
                  </a:lnTo>
                  <a:lnTo>
                    <a:pt x="1178" y="240"/>
                  </a:lnTo>
                  <a:lnTo>
                    <a:pt x="1185" y="232"/>
                  </a:lnTo>
                  <a:lnTo>
                    <a:pt x="1194" y="226"/>
                  </a:lnTo>
                  <a:lnTo>
                    <a:pt x="1210" y="225"/>
                  </a:lnTo>
                  <a:lnTo>
                    <a:pt x="1229" y="226"/>
                  </a:lnTo>
                  <a:lnTo>
                    <a:pt x="1234" y="235"/>
                  </a:lnTo>
                  <a:lnTo>
                    <a:pt x="1241" y="242"/>
                  </a:lnTo>
                  <a:lnTo>
                    <a:pt x="1239" y="256"/>
                  </a:lnTo>
                  <a:lnTo>
                    <a:pt x="1236" y="270"/>
                  </a:lnTo>
                  <a:lnTo>
                    <a:pt x="1232" y="282"/>
                  </a:lnTo>
                  <a:lnTo>
                    <a:pt x="1231" y="293"/>
                  </a:lnTo>
                  <a:lnTo>
                    <a:pt x="1229" y="300"/>
                  </a:lnTo>
                  <a:lnTo>
                    <a:pt x="1232" y="309"/>
                  </a:lnTo>
                  <a:lnTo>
                    <a:pt x="1238" y="321"/>
                  </a:lnTo>
                  <a:lnTo>
                    <a:pt x="1241" y="335"/>
                  </a:lnTo>
                  <a:lnTo>
                    <a:pt x="1244" y="345"/>
                  </a:lnTo>
                  <a:lnTo>
                    <a:pt x="1244" y="357"/>
                  </a:lnTo>
                  <a:lnTo>
                    <a:pt x="1241" y="368"/>
                  </a:lnTo>
                  <a:lnTo>
                    <a:pt x="1238" y="377"/>
                  </a:lnTo>
                  <a:lnTo>
                    <a:pt x="1238" y="384"/>
                  </a:lnTo>
                  <a:lnTo>
                    <a:pt x="1239" y="389"/>
                  </a:lnTo>
                  <a:lnTo>
                    <a:pt x="1241" y="392"/>
                  </a:lnTo>
                  <a:lnTo>
                    <a:pt x="1244" y="396"/>
                  </a:lnTo>
                  <a:lnTo>
                    <a:pt x="1248" y="399"/>
                  </a:lnTo>
                  <a:lnTo>
                    <a:pt x="1250" y="405"/>
                  </a:lnTo>
                  <a:lnTo>
                    <a:pt x="1253" y="411"/>
                  </a:lnTo>
                  <a:lnTo>
                    <a:pt x="1248" y="422"/>
                  </a:lnTo>
                  <a:lnTo>
                    <a:pt x="1244" y="434"/>
                  </a:lnTo>
                  <a:lnTo>
                    <a:pt x="1244" y="450"/>
                  </a:lnTo>
                  <a:lnTo>
                    <a:pt x="1239" y="453"/>
                  </a:lnTo>
                  <a:lnTo>
                    <a:pt x="1236" y="457"/>
                  </a:lnTo>
                  <a:lnTo>
                    <a:pt x="1231" y="459"/>
                  </a:lnTo>
                  <a:lnTo>
                    <a:pt x="1225" y="462"/>
                  </a:lnTo>
                  <a:lnTo>
                    <a:pt x="1218" y="464"/>
                  </a:lnTo>
                  <a:lnTo>
                    <a:pt x="1218" y="469"/>
                  </a:lnTo>
                  <a:lnTo>
                    <a:pt x="1238" y="469"/>
                  </a:lnTo>
                  <a:lnTo>
                    <a:pt x="1239" y="467"/>
                  </a:lnTo>
                  <a:lnTo>
                    <a:pt x="1239" y="467"/>
                  </a:lnTo>
                  <a:lnTo>
                    <a:pt x="1241" y="466"/>
                  </a:lnTo>
                  <a:lnTo>
                    <a:pt x="1241" y="466"/>
                  </a:lnTo>
                  <a:lnTo>
                    <a:pt x="1244" y="464"/>
                  </a:lnTo>
                  <a:lnTo>
                    <a:pt x="1251" y="452"/>
                  </a:lnTo>
                  <a:lnTo>
                    <a:pt x="1258" y="438"/>
                  </a:lnTo>
                  <a:lnTo>
                    <a:pt x="1264" y="427"/>
                  </a:lnTo>
                  <a:lnTo>
                    <a:pt x="1267" y="410"/>
                  </a:lnTo>
                  <a:lnTo>
                    <a:pt x="1264" y="394"/>
                  </a:lnTo>
                  <a:lnTo>
                    <a:pt x="1262" y="378"/>
                  </a:lnTo>
                  <a:lnTo>
                    <a:pt x="1260" y="364"/>
                  </a:lnTo>
                  <a:lnTo>
                    <a:pt x="1279" y="364"/>
                  </a:lnTo>
                  <a:lnTo>
                    <a:pt x="1297" y="364"/>
                  </a:lnTo>
                  <a:lnTo>
                    <a:pt x="1314" y="370"/>
                  </a:lnTo>
                  <a:lnTo>
                    <a:pt x="1314" y="364"/>
                  </a:lnTo>
                  <a:lnTo>
                    <a:pt x="1297" y="357"/>
                  </a:lnTo>
                  <a:lnTo>
                    <a:pt x="1276" y="349"/>
                  </a:lnTo>
                  <a:lnTo>
                    <a:pt x="1257" y="342"/>
                  </a:lnTo>
                  <a:lnTo>
                    <a:pt x="1253" y="324"/>
                  </a:lnTo>
                  <a:lnTo>
                    <a:pt x="1248" y="312"/>
                  </a:lnTo>
                  <a:lnTo>
                    <a:pt x="1243" y="302"/>
                  </a:lnTo>
                  <a:lnTo>
                    <a:pt x="1238" y="288"/>
                  </a:lnTo>
                  <a:lnTo>
                    <a:pt x="1260" y="268"/>
                  </a:lnTo>
                  <a:lnTo>
                    <a:pt x="1260" y="235"/>
                  </a:lnTo>
                  <a:lnTo>
                    <a:pt x="1264" y="235"/>
                  </a:lnTo>
                  <a:lnTo>
                    <a:pt x="1267" y="235"/>
                  </a:lnTo>
                  <a:lnTo>
                    <a:pt x="1269" y="235"/>
                  </a:lnTo>
                  <a:lnTo>
                    <a:pt x="1269" y="237"/>
                  </a:lnTo>
                  <a:lnTo>
                    <a:pt x="1272" y="239"/>
                  </a:lnTo>
                  <a:lnTo>
                    <a:pt x="1276" y="249"/>
                  </a:lnTo>
                  <a:lnTo>
                    <a:pt x="1279" y="260"/>
                  </a:lnTo>
                  <a:lnTo>
                    <a:pt x="1286" y="268"/>
                  </a:lnTo>
                  <a:lnTo>
                    <a:pt x="1299" y="261"/>
                  </a:lnTo>
                  <a:lnTo>
                    <a:pt x="1314" y="258"/>
                  </a:lnTo>
                  <a:lnTo>
                    <a:pt x="1334" y="258"/>
                  </a:lnTo>
                  <a:lnTo>
                    <a:pt x="1344" y="272"/>
                  </a:lnTo>
                  <a:lnTo>
                    <a:pt x="1360" y="286"/>
                  </a:lnTo>
                  <a:lnTo>
                    <a:pt x="1375" y="296"/>
                  </a:lnTo>
                  <a:lnTo>
                    <a:pt x="1375" y="288"/>
                  </a:lnTo>
                  <a:lnTo>
                    <a:pt x="1363" y="275"/>
                  </a:lnTo>
                  <a:lnTo>
                    <a:pt x="1354" y="260"/>
                  </a:lnTo>
                  <a:lnTo>
                    <a:pt x="1349" y="240"/>
                  </a:lnTo>
                  <a:lnTo>
                    <a:pt x="1344" y="221"/>
                  </a:lnTo>
                  <a:lnTo>
                    <a:pt x="1340" y="200"/>
                  </a:lnTo>
                  <a:lnTo>
                    <a:pt x="1363" y="193"/>
                  </a:lnTo>
                  <a:lnTo>
                    <a:pt x="1388" y="188"/>
                  </a:lnTo>
                  <a:lnTo>
                    <a:pt x="1395" y="204"/>
                  </a:lnTo>
                  <a:lnTo>
                    <a:pt x="1398" y="204"/>
                  </a:lnTo>
                  <a:lnTo>
                    <a:pt x="1402" y="188"/>
                  </a:lnTo>
                  <a:lnTo>
                    <a:pt x="1405" y="171"/>
                  </a:lnTo>
                  <a:lnTo>
                    <a:pt x="1410" y="153"/>
                  </a:lnTo>
                  <a:lnTo>
                    <a:pt x="1426" y="144"/>
                  </a:lnTo>
                  <a:lnTo>
                    <a:pt x="1438" y="134"/>
                  </a:lnTo>
                  <a:lnTo>
                    <a:pt x="1452" y="123"/>
                  </a:lnTo>
                  <a:lnTo>
                    <a:pt x="1466" y="117"/>
                  </a:lnTo>
                  <a:lnTo>
                    <a:pt x="1482" y="111"/>
                  </a:lnTo>
                  <a:lnTo>
                    <a:pt x="1503" y="111"/>
                  </a:lnTo>
                  <a:lnTo>
                    <a:pt x="1505" y="104"/>
                  </a:lnTo>
                  <a:lnTo>
                    <a:pt x="1508" y="99"/>
                  </a:lnTo>
                  <a:lnTo>
                    <a:pt x="1510" y="94"/>
                  </a:lnTo>
                  <a:lnTo>
                    <a:pt x="1513" y="89"/>
                  </a:lnTo>
                  <a:lnTo>
                    <a:pt x="1524" y="89"/>
                  </a:lnTo>
                  <a:lnTo>
                    <a:pt x="1538" y="89"/>
                  </a:lnTo>
                  <a:lnTo>
                    <a:pt x="1552" y="89"/>
                  </a:lnTo>
                  <a:lnTo>
                    <a:pt x="1562" y="89"/>
                  </a:lnTo>
                  <a:lnTo>
                    <a:pt x="1567" y="89"/>
                  </a:lnTo>
                  <a:lnTo>
                    <a:pt x="1574" y="83"/>
                  </a:lnTo>
                  <a:lnTo>
                    <a:pt x="1581" y="78"/>
                  </a:lnTo>
                  <a:lnTo>
                    <a:pt x="1588" y="71"/>
                  </a:lnTo>
                  <a:lnTo>
                    <a:pt x="1594" y="66"/>
                  </a:lnTo>
                  <a:lnTo>
                    <a:pt x="1599" y="68"/>
                  </a:lnTo>
                  <a:lnTo>
                    <a:pt x="1602" y="68"/>
                  </a:lnTo>
                  <a:lnTo>
                    <a:pt x="1608" y="69"/>
                  </a:lnTo>
                  <a:lnTo>
                    <a:pt x="1613" y="69"/>
                  </a:lnTo>
                  <a:lnTo>
                    <a:pt x="1613" y="50"/>
                  </a:lnTo>
                  <a:lnTo>
                    <a:pt x="1628" y="43"/>
                  </a:lnTo>
                  <a:lnTo>
                    <a:pt x="1641" y="36"/>
                  </a:lnTo>
                  <a:lnTo>
                    <a:pt x="1653" y="27"/>
                  </a:lnTo>
                  <a:lnTo>
                    <a:pt x="1663" y="17"/>
                  </a:lnTo>
                  <a:lnTo>
                    <a:pt x="1667" y="0"/>
                  </a:lnTo>
                  <a:close/>
                </a:path>
              </a:pathLst>
            </a:custGeom>
            <a:solidFill>
              <a:schemeClr val="accent1"/>
            </a:solidFill>
            <a:ln w="3175" cap="rnd">
              <a:solidFill>
                <a:schemeClr val="bg1">
                  <a:lumMod val="65000"/>
                </a:schemeClr>
              </a:solidFill>
            </a:ln>
          </p:spPr>
          <p:txBody>
            <a:bodyPr vert="horz" wrap="square" lIns="91440" tIns="45720" rIns="91440" bIns="45720" numCol="1" anchor="t" anchorCtr="0" compatLnSpc="1">
              <a:prstTxWarp prst="textNoShape">
                <a:avLst/>
              </a:prstTxWarp>
            </a:bodyPr>
            <a:lstStyle/>
            <a:p>
              <a:endParaRPr lang="ko-KR" altLang="en-US"/>
            </a:p>
          </p:txBody>
        </p:sp>
        <p:sp>
          <p:nvSpPr>
            <p:cNvPr id="321" name="Freeform 320"/>
            <p:cNvSpPr>
              <a:spLocks noEditPoints="1"/>
            </p:cNvSpPr>
            <p:nvPr/>
          </p:nvSpPr>
          <p:spPr bwMode="auto">
            <a:xfrm>
              <a:off x="4574381" y="1143000"/>
              <a:ext cx="2078038" cy="517525"/>
            </a:xfrm>
            <a:custGeom>
              <a:avLst/>
              <a:gdLst>
                <a:gd name="T0" fmla="*/ 190 w 1309"/>
                <a:gd name="T1" fmla="*/ 255 h 326"/>
                <a:gd name="T2" fmla="*/ 157 w 1309"/>
                <a:gd name="T3" fmla="*/ 202 h 326"/>
                <a:gd name="T4" fmla="*/ 1271 w 1309"/>
                <a:gd name="T5" fmla="*/ 173 h 326"/>
                <a:gd name="T6" fmla="*/ 1293 w 1309"/>
                <a:gd name="T7" fmla="*/ 176 h 326"/>
                <a:gd name="T8" fmla="*/ 1307 w 1309"/>
                <a:gd name="T9" fmla="*/ 216 h 326"/>
                <a:gd name="T10" fmla="*/ 1241 w 1309"/>
                <a:gd name="T11" fmla="*/ 244 h 326"/>
                <a:gd name="T12" fmla="*/ 1238 w 1309"/>
                <a:gd name="T13" fmla="*/ 227 h 326"/>
                <a:gd name="T14" fmla="*/ 1251 w 1309"/>
                <a:gd name="T15" fmla="*/ 171 h 326"/>
                <a:gd name="T16" fmla="*/ 126 w 1309"/>
                <a:gd name="T17" fmla="*/ 166 h 326"/>
                <a:gd name="T18" fmla="*/ 150 w 1309"/>
                <a:gd name="T19" fmla="*/ 169 h 326"/>
                <a:gd name="T20" fmla="*/ 105 w 1309"/>
                <a:gd name="T21" fmla="*/ 276 h 326"/>
                <a:gd name="T22" fmla="*/ 82 w 1309"/>
                <a:gd name="T23" fmla="*/ 307 h 326"/>
                <a:gd name="T24" fmla="*/ 61 w 1309"/>
                <a:gd name="T25" fmla="*/ 251 h 326"/>
                <a:gd name="T26" fmla="*/ 70 w 1309"/>
                <a:gd name="T27" fmla="*/ 246 h 326"/>
                <a:gd name="T28" fmla="*/ 54 w 1309"/>
                <a:gd name="T29" fmla="*/ 222 h 326"/>
                <a:gd name="T30" fmla="*/ 44 w 1309"/>
                <a:gd name="T31" fmla="*/ 213 h 326"/>
                <a:gd name="T32" fmla="*/ 19 w 1309"/>
                <a:gd name="T33" fmla="*/ 173 h 326"/>
                <a:gd name="T34" fmla="*/ 14 w 1309"/>
                <a:gd name="T35" fmla="*/ 159 h 326"/>
                <a:gd name="T36" fmla="*/ 3 w 1309"/>
                <a:gd name="T37" fmla="*/ 147 h 326"/>
                <a:gd name="T38" fmla="*/ 42 w 1309"/>
                <a:gd name="T39" fmla="*/ 122 h 326"/>
                <a:gd name="T40" fmla="*/ 61 w 1309"/>
                <a:gd name="T41" fmla="*/ 141 h 326"/>
                <a:gd name="T42" fmla="*/ 73 w 1309"/>
                <a:gd name="T43" fmla="*/ 122 h 326"/>
                <a:gd name="T44" fmla="*/ 1101 w 1309"/>
                <a:gd name="T45" fmla="*/ 106 h 326"/>
                <a:gd name="T46" fmla="*/ 1094 w 1309"/>
                <a:gd name="T47" fmla="*/ 126 h 326"/>
                <a:gd name="T48" fmla="*/ 1061 w 1309"/>
                <a:gd name="T49" fmla="*/ 112 h 326"/>
                <a:gd name="T50" fmla="*/ 559 w 1309"/>
                <a:gd name="T51" fmla="*/ 101 h 326"/>
                <a:gd name="T52" fmla="*/ 560 w 1309"/>
                <a:gd name="T53" fmla="*/ 126 h 326"/>
                <a:gd name="T54" fmla="*/ 532 w 1309"/>
                <a:gd name="T55" fmla="*/ 113 h 326"/>
                <a:gd name="T56" fmla="*/ 1185 w 1309"/>
                <a:gd name="T57" fmla="*/ 79 h 326"/>
                <a:gd name="T58" fmla="*/ 1178 w 1309"/>
                <a:gd name="T59" fmla="*/ 103 h 326"/>
                <a:gd name="T60" fmla="*/ 1225 w 1309"/>
                <a:gd name="T61" fmla="*/ 115 h 326"/>
                <a:gd name="T62" fmla="*/ 1241 w 1309"/>
                <a:gd name="T63" fmla="*/ 178 h 326"/>
                <a:gd name="T64" fmla="*/ 1157 w 1309"/>
                <a:gd name="T65" fmla="*/ 171 h 326"/>
                <a:gd name="T66" fmla="*/ 1128 w 1309"/>
                <a:gd name="T67" fmla="*/ 131 h 326"/>
                <a:gd name="T68" fmla="*/ 1128 w 1309"/>
                <a:gd name="T69" fmla="*/ 98 h 326"/>
                <a:gd name="T70" fmla="*/ 1175 w 1309"/>
                <a:gd name="T71" fmla="*/ 77 h 326"/>
                <a:gd name="T72" fmla="*/ 991 w 1309"/>
                <a:gd name="T73" fmla="*/ 108 h 326"/>
                <a:gd name="T74" fmla="*/ 637 w 1309"/>
                <a:gd name="T75" fmla="*/ 80 h 326"/>
                <a:gd name="T76" fmla="*/ 593 w 1309"/>
                <a:gd name="T77" fmla="*/ 99 h 326"/>
                <a:gd name="T78" fmla="*/ 176 w 1309"/>
                <a:gd name="T79" fmla="*/ 77 h 326"/>
                <a:gd name="T80" fmla="*/ 204 w 1309"/>
                <a:gd name="T81" fmla="*/ 80 h 326"/>
                <a:gd name="T82" fmla="*/ 227 w 1309"/>
                <a:gd name="T83" fmla="*/ 89 h 326"/>
                <a:gd name="T84" fmla="*/ 211 w 1309"/>
                <a:gd name="T85" fmla="*/ 141 h 326"/>
                <a:gd name="T86" fmla="*/ 145 w 1309"/>
                <a:gd name="T87" fmla="*/ 134 h 326"/>
                <a:gd name="T88" fmla="*/ 124 w 1309"/>
                <a:gd name="T89" fmla="*/ 101 h 326"/>
                <a:gd name="T90" fmla="*/ 161 w 1309"/>
                <a:gd name="T91" fmla="*/ 77 h 326"/>
                <a:gd name="T92" fmla="*/ 627 w 1309"/>
                <a:gd name="T93" fmla="*/ 45 h 326"/>
                <a:gd name="T94" fmla="*/ 646 w 1309"/>
                <a:gd name="T95" fmla="*/ 66 h 326"/>
                <a:gd name="T96" fmla="*/ 567 w 1309"/>
                <a:gd name="T97" fmla="*/ 54 h 326"/>
                <a:gd name="T98" fmla="*/ 515 w 1309"/>
                <a:gd name="T99" fmla="*/ 108 h 326"/>
                <a:gd name="T100" fmla="*/ 504 w 1309"/>
                <a:gd name="T101" fmla="*/ 77 h 326"/>
                <a:gd name="T102" fmla="*/ 527 w 1309"/>
                <a:gd name="T103" fmla="*/ 54 h 326"/>
                <a:gd name="T104" fmla="*/ 538 w 1309"/>
                <a:gd name="T105" fmla="*/ 52 h 326"/>
                <a:gd name="T106" fmla="*/ 595 w 1309"/>
                <a:gd name="T107" fmla="*/ 26 h 326"/>
                <a:gd name="T108" fmla="*/ 599 w 1309"/>
                <a:gd name="T109" fmla="*/ 49 h 326"/>
                <a:gd name="T110" fmla="*/ 646 w 1309"/>
                <a:gd name="T111" fmla="*/ 16 h 326"/>
                <a:gd name="T112" fmla="*/ 1126 w 1309"/>
                <a:gd name="T113" fmla="*/ 7 h 326"/>
                <a:gd name="T114" fmla="*/ 1157 w 1309"/>
                <a:gd name="T115" fmla="*/ 33 h 326"/>
                <a:gd name="T116" fmla="*/ 1173 w 1309"/>
                <a:gd name="T117" fmla="*/ 61 h 326"/>
                <a:gd name="T118" fmla="*/ 1101 w 1309"/>
                <a:gd name="T119" fmla="*/ 79 h 326"/>
                <a:gd name="T120" fmla="*/ 1082 w 1309"/>
                <a:gd name="T121" fmla="*/ 80 h 326"/>
                <a:gd name="T122" fmla="*/ 1009 w 1309"/>
                <a:gd name="T123" fmla="*/ 19 h 326"/>
                <a:gd name="T124" fmla="*/ 995 w 1309"/>
                <a:gd name="T125" fmla="*/ 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326">
                  <a:moveTo>
                    <a:pt x="157" y="202"/>
                  </a:moveTo>
                  <a:lnTo>
                    <a:pt x="169" y="202"/>
                  </a:lnTo>
                  <a:lnTo>
                    <a:pt x="173" y="216"/>
                  </a:lnTo>
                  <a:lnTo>
                    <a:pt x="176" y="225"/>
                  </a:lnTo>
                  <a:lnTo>
                    <a:pt x="183" y="229"/>
                  </a:lnTo>
                  <a:lnTo>
                    <a:pt x="195" y="234"/>
                  </a:lnTo>
                  <a:lnTo>
                    <a:pt x="190" y="255"/>
                  </a:lnTo>
                  <a:lnTo>
                    <a:pt x="183" y="276"/>
                  </a:lnTo>
                  <a:lnTo>
                    <a:pt x="173" y="291"/>
                  </a:lnTo>
                  <a:lnTo>
                    <a:pt x="173" y="272"/>
                  </a:lnTo>
                  <a:lnTo>
                    <a:pt x="150" y="272"/>
                  </a:lnTo>
                  <a:lnTo>
                    <a:pt x="152" y="250"/>
                  </a:lnTo>
                  <a:lnTo>
                    <a:pt x="154" y="229"/>
                  </a:lnTo>
                  <a:lnTo>
                    <a:pt x="157" y="202"/>
                  </a:lnTo>
                  <a:close/>
                  <a:moveTo>
                    <a:pt x="1260" y="157"/>
                  </a:moveTo>
                  <a:lnTo>
                    <a:pt x="1264" y="157"/>
                  </a:lnTo>
                  <a:lnTo>
                    <a:pt x="1264" y="161"/>
                  </a:lnTo>
                  <a:lnTo>
                    <a:pt x="1265" y="166"/>
                  </a:lnTo>
                  <a:lnTo>
                    <a:pt x="1267" y="168"/>
                  </a:lnTo>
                  <a:lnTo>
                    <a:pt x="1269" y="171"/>
                  </a:lnTo>
                  <a:lnTo>
                    <a:pt x="1271" y="173"/>
                  </a:lnTo>
                  <a:lnTo>
                    <a:pt x="1274" y="176"/>
                  </a:lnTo>
                  <a:lnTo>
                    <a:pt x="1278" y="173"/>
                  </a:lnTo>
                  <a:lnTo>
                    <a:pt x="1279" y="169"/>
                  </a:lnTo>
                  <a:lnTo>
                    <a:pt x="1281" y="168"/>
                  </a:lnTo>
                  <a:lnTo>
                    <a:pt x="1285" y="168"/>
                  </a:lnTo>
                  <a:lnTo>
                    <a:pt x="1290" y="166"/>
                  </a:lnTo>
                  <a:lnTo>
                    <a:pt x="1293" y="176"/>
                  </a:lnTo>
                  <a:lnTo>
                    <a:pt x="1299" y="183"/>
                  </a:lnTo>
                  <a:lnTo>
                    <a:pt x="1304" y="190"/>
                  </a:lnTo>
                  <a:lnTo>
                    <a:pt x="1307" y="199"/>
                  </a:lnTo>
                  <a:lnTo>
                    <a:pt x="1309" y="211"/>
                  </a:lnTo>
                  <a:lnTo>
                    <a:pt x="1309" y="213"/>
                  </a:lnTo>
                  <a:lnTo>
                    <a:pt x="1307" y="215"/>
                  </a:lnTo>
                  <a:lnTo>
                    <a:pt x="1307" y="216"/>
                  </a:lnTo>
                  <a:lnTo>
                    <a:pt x="1307" y="218"/>
                  </a:lnTo>
                  <a:lnTo>
                    <a:pt x="1307" y="220"/>
                  </a:lnTo>
                  <a:lnTo>
                    <a:pt x="1306" y="223"/>
                  </a:lnTo>
                  <a:lnTo>
                    <a:pt x="1295" y="230"/>
                  </a:lnTo>
                  <a:lnTo>
                    <a:pt x="1279" y="237"/>
                  </a:lnTo>
                  <a:lnTo>
                    <a:pt x="1260" y="241"/>
                  </a:lnTo>
                  <a:lnTo>
                    <a:pt x="1241" y="244"/>
                  </a:lnTo>
                  <a:lnTo>
                    <a:pt x="1225" y="246"/>
                  </a:lnTo>
                  <a:lnTo>
                    <a:pt x="1227" y="237"/>
                  </a:lnTo>
                  <a:lnTo>
                    <a:pt x="1229" y="234"/>
                  </a:lnTo>
                  <a:lnTo>
                    <a:pt x="1231" y="230"/>
                  </a:lnTo>
                  <a:lnTo>
                    <a:pt x="1232" y="229"/>
                  </a:lnTo>
                  <a:lnTo>
                    <a:pt x="1234" y="229"/>
                  </a:lnTo>
                  <a:lnTo>
                    <a:pt x="1238" y="227"/>
                  </a:lnTo>
                  <a:lnTo>
                    <a:pt x="1239" y="227"/>
                  </a:lnTo>
                  <a:lnTo>
                    <a:pt x="1241" y="225"/>
                  </a:lnTo>
                  <a:lnTo>
                    <a:pt x="1245" y="223"/>
                  </a:lnTo>
                  <a:lnTo>
                    <a:pt x="1250" y="209"/>
                  </a:lnTo>
                  <a:lnTo>
                    <a:pt x="1250" y="195"/>
                  </a:lnTo>
                  <a:lnTo>
                    <a:pt x="1248" y="182"/>
                  </a:lnTo>
                  <a:lnTo>
                    <a:pt x="1251" y="171"/>
                  </a:lnTo>
                  <a:lnTo>
                    <a:pt x="1260" y="161"/>
                  </a:lnTo>
                  <a:lnTo>
                    <a:pt x="1260" y="157"/>
                  </a:lnTo>
                  <a:close/>
                  <a:moveTo>
                    <a:pt x="99" y="108"/>
                  </a:moveTo>
                  <a:lnTo>
                    <a:pt x="105" y="117"/>
                  </a:lnTo>
                  <a:lnTo>
                    <a:pt x="110" y="134"/>
                  </a:lnTo>
                  <a:lnTo>
                    <a:pt x="117" y="150"/>
                  </a:lnTo>
                  <a:lnTo>
                    <a:pt x="126" y="166"/>
                  </a:lnTo>
                  <a:lnTo>
                    <a:pt x="131" y="173"/>
                  </a:lnTo>
                  <a:lnTo>
                    <a:pt x="134" y="169"/>
                  </a:lnTo>
                  <a:lnTo>
                    <a:pt x="136" y="168"/>
                  </a:lnTo>
                  <a:lnTo>
                    <a:pt x="140" y="168"/>
                  </a:lnTo>
                  <a:lnTo>
                    <a:pt x="143" y="166"/>
                  </a:lnTo>
                  <a:lnTo>
                    <a:pt x="150" y="166"/>
                  </a:lnTo>
                  <a:lnTo>
                    <a:pt x="150" y="169"/>
                  </a:lnTo>
                  <a:lnTo>
                    <a:pt x="154" y="169"/>
                  </a:lnTo>
                  <a:lnTo>
                    <a:pt x="154" y="180"/>
                  </a:lnTo>
                  <a:lnTo>
                    <a:pt x="127" y="183"/>
                  </a:lnTo>
                  <a:lnTo>
                    <a:pt x="124" y="211"/>
                  </a:lnTo>
                  <a:lnTo>
                    <a:pt x="115" y="234"/>
                  </a:lnTo>
                  <a:lnTo>
                    <a:pt x="108" y="257"/>
                  </a:lnTo>
                  <a:lnTo>
                    <a:pt x="105" y="276"/>
                  </a:lnTo>
                  <a:lnTo>
                    <a:pt x="103" y="295"/>
                  </a:lnTo>
                  <a:lnTo>
                    <a:pt x="103" y="311"/>
                  </a:lnTo>
                  <a:lnTo>
                    <a:pt x="99" y="326"/>
                  </a:lnTo>
                  <a:lnTo>
                    <a:pt x="96" y="326"/>
                  </a:lnTo>
                  <a:lnTo>
                    <a:pt x="96" y="323"/>
                  </a:lnTo>
                  <a:lnTo>
                    <a:pt x="91" y="316"/>
                  </a:lnTo>
                  <a:lnTo>
                    <a:pt x="82" y="307"/>
                  </a:lnTo>
                  <a:lnTo>
                    <a:pt x="72" y="295"/>
                  </a:lnTo>
                  <a:lnTo>
                    <a:pt x="63" y="283"/>
                  </a:lnTo>
                  <a:lnTo>
                    <a:pt x="56" y="271"/>
                  </a:lnTo>
                  <a:lnTo>
                    <a:pt x="52" y="260"/>
                  </a:lnTo>
                  <a:lnTo>
                    <a:pt x="54" y="253"/>
                  </a:lnTo>
                  <a:lnTo>
                    <a:pt x="58" y="251"/>
                  </a:lnTo>
                  <a:lnTo>
                    <a:pt x="61" y="251"/>
                  </a:lnTo>
                  <a:lnTo>
                    <a:pt x="63" y="251"/>
                  </a:lnTo>
                  <a:lnTo>
                    <a:pt x="65" y="251"/>
                  </a:lnTo>
                  <a:lnTo>
                    <a:pt x="66" y="251"/>
                  </a:lnTo>
                  <a:lnTo>
                    <a:pt x="68" y="251"/>
                  </a:lnTo>
                  <a:lnTo>
                    <a:pt x="70" y="250"/>
                  </a:lnTo>
                  <a:lnTo>
                    <a:pt x="73" y="246"/>
                  </a:lnTo>
                  <a:lnTo>
                    <a:pt x="70" y="246"/>
                  </a:lnTo>
                  <a:lnTo>
                    <a:pt x="70" y="243"/>
                  </a:lnTo>
                  <a:lnTo>
                    <a:pt x="54" y="241"/>
                  </a:lnTo>
                  <a:lnTo>
                    <a:pt x="45" y="236"/>
                  </a:lnTo>
                  <a:lnTo>
                    <a:pt x="38" y="227"/>
                  </a:lnTo>
                  <a:lnTo>
                    <a:pt x="45" y="225"/>
                  </a:lnTo>
                  <a:lnTo>
                    <a:pt x="51" y="223"/>
                  </a:lnTo>
                  <a:lnTo>
                    <a:pt x="54" y="222"/>
                  </a:lnTo>
                  <a:lnTo>
                    <a:pt x="58" y="220"/>
                  </a:lnTo>
                  <a:lnTo>
                    <a:pt x="61" y="218"/>
                  </a:lnTo>
                  <a:lnTo>
                    <a:pt x="65" y="215"/>
                  </a:lnTo>
                  <a:lnTo>
                    <a:pt x="65" y="211"/>
                  </a:lnTo>
                  <a:lnTo>
                    <a:pt x="51" y="211"/>
                  </a:lnTo>
                  <a:lnTo>
                    <a:pt x="47" y="213"/>
                  </a:lnTo>
                  <a:lnTo>
                    <a:pt x="44" y="213"/>
                  </a:lnTo>
                  <a:lnTo>
                    <a:pt x="40" y="215"/>
                  </a:lnTo>
                  <a:lnTo>
                    <a:pt x="35" y="215"/>
                  </a:lnTo>
                  <a:lnTo>
                    <a:pt x="26" y="199"/>
                  </a:lnTo>
                  <a:lnTo>
                    <a:pt x="16" y="183"/>
                  </a:lnTo>
                  <a:lnTo>
                    <a:pt x="17" y="178"/>
                  </a:lnTo>
                  <a:lnTo>
                    <a:pt x="17" y="175"/>
                  </a:lnTo>
                  <a:lnTo>
                    <a:pt x="19" y="173"/>
                  </a:lnTo>
                  <a:lnTo>
                    <a:pt x="21" y="169"/>
                  </a:lnTo>
                  <a:lnTo>
                    <a:pt x="21" y="166"/>
                  </a:lnTo>
                  <a:lnTo>
                    <a:pt x="23" y="161"/>
                  </a:lnTo>
                  <a:lnTo>
                    <a:pt x="19" y="161"/>
                  </a:lnTo>
                  <a:lnTo>
                    <a:pt x="19" y="157"/>
                  </a:lnTo>
                  <a:lnTo>
                    <a:pt x="16" y="159"/>
                  </a:lnTo>
                  <a:lnTo>
                    <a:pt x="14" y="159"/>
                  </a:lnTo>
                  <a:lnTo>
                    <a:pt x="12" y="159"/>
                  </a:lnTo>
                  <a:lnTo>
                    <a:pt x="12" y="159"/>
                  </a:lnTo>
                  <a:lnTo>
                    <a:pt x="10" y="159"/>
                  </a:lnTo>
                  <a:lnTo>
                    <a:pt x="10" y="157"/>
                  </a:lnTo>
                  <a:lnTo>
                    <a:pt x="7" y="154"/>
                  </a:lnTo>
                  <a:lnTo>
                    <a:pt x="5" y="150"/>
                  </a:lnTo>
                  <a:lnTo>
                    <a:pt x="3" y="147"/>
                  </a:lnTo>
                  <a:lnTo>
                    <a:pt x="2" y="145"/>
                  </a:lnTo>
                  <a:lnTo>
                    <a:pt x="2" y="140"/>
                  </a:lnTo>
                  <a:lnTo>
                    <a:pt x="0" y="134"/>
                  </a:lnTo>
                  <a:lnTo>
                    <a:pt x="19" y="122"/>
                  </a:lnTo>
                  <a:lnTo>
                    <a:pt x="38" y="112"/>
                  </a:lnTo>
                  <a:lnTo>
                    <a:pt x="40" y="117"/>
                  </a:lnTo>
                  <a:lnTo>
                    <a:pt x="42" y="122"/>
                  </a:lnTo>
                  <a:lnTo>
                    <a:pt x="44" y="124"/>
                  </a:lnTo>
                  <a:lnTo>
                    <a:pt x="47" y="126"/>
                  </a:lnTo>
                  <a:lnTo>
                    <a:pt x="49" y="126"/>
                  </a:lnTo>
                  <a:lnTo>
                    <a:pt x="51" y="127"/>
                  </a:lnTo>
                  <a:lnTo>
                    <a:pt x="54" y="129"/>
                  </a:lnTo>
                  <a:lnTo>
                    <a:pt x="58" y="131"/>
                  </a:lnTo>
                  <a:lnTo>
                    <a:pt x="61" y="141"/>
                  </a:lnTo>
                  <a:lnTo>
                    <a:pt x="63" y="154"/>
                  </a:lnTo>
                  <a:lnTo>
                    <a:pt x="65" y="166"/>
                  </a:lnTo>
                  <a:lnTo>
                    <a:pt x="73" y="166"/>
                  </a:lnTo>
                  <a:lnTo>
                    <a:pt x="73" y="157"/>
                  </a:lnTo>
                  <a:lnTo>
                    <a:pt x="70" y="147"/>
                  </a:lnTo>
                  <a:lnTo>
                    <a:pt x="70" y="134"/>
                  </a:lnTo>
                  <a:lnTo>
                    <a:pt x="73" y="122"/>
                  </a:lnTo>
                  <a:lnTo>
                    <a:pt x="77" y="112"/>
                  </a:lnTo>
                  <a:lnTo>
                    <a:pt x="99" y="108"/>
                  </a:lnTo>
                  <a:close/>
                  <a:moveTo>
                    <a:pt x="1082" y="99"/>
                  </a:moveTo>
                  <a:lnTo>
                    <a:pt x="1087" y="103"/>
                  </a:lnTo>
                  <a:lnTo>
                    <a:pt x="1091" y="106"/>
                  </a:lnTo>
                  <a:lnTo>
                    <a:pt x="1096" y="106"/>
                  </a:lnTo>
                  <a:lnTo>
                    <a:pt x="1101" y="106"/>
                  </a:lnTo>
                  <a:lnTo>
                    <a:pt x="1110" y="108"/>
                  </a:lnTo>
                  <a:lnTo>
                    <a:pt x="1108" y="112"/>
                  </a:lnTo>
                  <a:lnTo>
                    <a:pt x="1108" y="113"/>
                  </a:lnTo>
                  <a:lnTo>
                    <a:pt x="1108" y="115"/>
                  </a:lnTo>
                  <a:lnTo>
                    <a:pt x="1107" y="117"/>
                  </a:lnTo>
                  <a:lnTo>
                    <a:pt x="1107" y="119"/>
                  </a:lnTo>
                  <a:lnTo>
                    <a:pt x="1094" y="126"/>
                  </a:lnTo>
                  <a:lnTo>
                    <a:pt x="1077" y="129"/>
                  </a:lnTo>
                  <a:lnTo>
                    <a:pt x="1059" y="131"/>
                  </a:lnTo>
                  <a:lnTo>
                    <a:pt x="1058" y="127"/>
                  </a:lnTo>
                  <a:lnTo>
                    <a:pt x="1058" y="124"/>
                  </a:lnTo>
                  <a:lnTo>
                    <a:pt x="1056" y="120"/>
                  </a:lnTo>
                  <a:lnTo>
                    <a:pt x="1056" y="115"/>
                  </a:lnTo>
                  <a:lnTo>
                    <a:pt x="1061" y="112"/>
                  </a:lnTo>
                  <a:lnTo>
                    <a:pt x="1065" y="108"/>
                  </a:lnTo>
                  <a:lnTo>
                    <a:pt x="1068" y="106"/>
                  </a:lnTo>
                  <a:lnTo>
                    <a:pt x="1072" y="103"/>
                  </a:lnTo>
                  <a:lnTo>
                    <a:pt x="1075" y="101"/>
                  </a:lnTo>
                  <a:lnTo>
                    <a:pt x="1082" y="99"/>
                  </a:lnTo>
                  <a:close/>
                  <a:moveTo>
                    <a:pt x="545" y="99"/>
                  </a:moveTo>
                  <a:lnTo>
                    <a:pt x="559" y="101"/>
                  </a:lnTo>
                  <a:lnTo>
                    <a:pt x="569" y="106"/>
                  </a:lnTo>
                  <a:lnTo>
                    <a:pt x="579" y="112"/>
                  </a:lnTo>
                  <a:lnTo>
                    <a:pt x="576" y="115"/>
                  </a:lnTo>
                  <a:lnTo>
                    <a:pt x="574" y="120"/>
                  </a:lnTo>
                  <a:lnTo>
                    <a:pt x="571" y="122"/>
                  </a:lnTo>
                  <a:lnTo>
                    <a:pt x="566" y="124"/>
                  </a:lnTo>
                  <a:lnTo>
                    <a:pt x="560" y="126"/>
                  </a:lnTo>
                  <a:lnTo>
                    <a:pt x="553" y="126"/>
                  </a:lnTo>
                  <a:lnTo>
                    <a:pt x="548" y="129"/>
                  </a:lnTo>
                  <a:lnTo>
                    <a:pt x="543" y="129"/>
                  </a:lnTo>
                  <a:lnTo>
                    <a:pt x="538" y="131"/>
                  </a:lnTo>
                  <a:lnTo>
                    <a:pt x="531" y="131"/>
                  </a:lnTo>
                  <a:lnTo>
                    <a:pt x="531" y="120"/>
                  </a:lnTo>
                  <a:lnTo>
                    <a:pt x="532" y="113"/>
                  </a:lnTo>
                  <a:lnTo>
                    <a:pt x="539" y="108"/>
                  </a:lnTo>
                  <a:lnTo>
                    <a:pt x="545" y="99"/>
                  </a:lnTo>
                  <a:close/>
                  <a:moveTo>
                    <a:pt x="1175" y="77"/>
                  </a:moveTo>
                  <a:lnTo>
                    <a:pt x="1178" y="77"/>
                  </a:lnTo>
                  <a:lnTo>
                    <a:pt x="1182" y="79"/>
                  </a:lnTo>
                  <a:lnTo>
                    <a:pt x="1183" y="79"/>
                  </a:lnTo>
                  <a:lnTo>
                    <a:pt x="1185" y="79"/>
                  </a:lnTo>
                  <a:lnTo>
                    <a:pt x="1187" y="80"/>
                  </a:lnTo>
                  <a:lnTo>
                    <a:pt x="1183" y="84"/>
                  </a:lnTo>
                  <a:lnTo>
                    <a:pt x="1180" y="87"/>
                  </a:lnTo>
                  <a:lnTo>
                    <a:pt x="1178" y="92"/>
                  </a:lnTo>
                  <a:lnTo>
                    <a:pt x="1176" y="96"/>
                  </a:lnTo>
                  <a:lnTo>
                    <a:pt x="1175" y="103"/>
                  </a:lnTo>
                  <a:lnTo>
                    <a:pt x="1178" y="103"/>
                  </a:lnTo>
                  <a:lnTo>
                    <a:pt x="1182" y="98"/>
                  </a:lnTo>
                  <a:lnTo>
                    <a:pt x="1185" y="94"/>
                  </a:lnTo>
                  <a:lnTo>
                    <a:pt x="1189" y="91"/>
                  </a:lnTo>
                  <a:lnTo>
                    <a:pt x="1194" y="89"/>
                  </a:lnTo>
                  <a:lnTo>
                    <a:pt x="1204" y="99"/>
                  </a:lnTo>
                  <a:lnTo>
                    <a:pt x="1217" y="108"/>
                  </a:lnTo>
                  <a:lnTo>
                    <a:pt x="1225" y="115"/>
                  </a:lnTo>
                  <a:lnTo>
                    <a:pt x="1225" y="138"/>
                  </a:lnTo>
                  <a:lnTo>
                    <a:pt x="1231" y="143"/>
                  </a:lnTo>
                  <a:lnTo>
                    <a:pt x="1236" y="147"/>
                  </a:lnTo>
                  <a:lnTo>
                    <a:pt x="1241" y="148"/>
                  </a:lnTo>
                  <a:lnTo>
                    <a:pt x="1245" y="155"/>
                  </a:lnTo>
                  <a:lnTo>
                    <a:pt x="1248" y="169"/>
                  </a:lnTo>
                  <a:lnTo>
                    <a:pt x="1241" y="178"/>
                  </a:lnTo>
                  <a:lnTo>
                    <a:pt x="1238" y="187"/>
                  </a:lnTo>
                  <a:lnTo>
                    <a:pt x="1231" y="192"/>
                  </a:lnTo>
                  <a:lnTo>
                    <a:pt x="1222" y="194"/>
                  </a:lnTo>
                  <a:lnTo>
                    <a:pt x="1206" y="195"/>
                  </a:lnTo>
                  <a:lnTo>
                    <a:pt x="1194" y="185"/>
                  </a:lnTo>
                  <a:lnTo>
                    <a:pt x="1176" y="176"/>
                  </a:lnTo>
                  <a:lnTo>
                    <a:pt x="1157" y="171"/>
                  </a:lnTo>
                  <a:lnTo>
                    <a:pt x="1138" y="164"/>
                  </a:lnTo>
                  <a:lnTo>
                    <a:pt x="1121" y="157"/>
                  </a:lnTo>
                  <a:lnTo>
                    <a:pt x="1110" y="147"/>
                  </a:lnTo>
                  <a:lnTo>
                    <a:pt x="1117" y="143"/>
                  </a:lnTo>
                  <a:lnTo>
                    <a:pt x="1122" y="140"/>
                  </a:lnTo>
                  <a:lnTo>
                    <a:pt x="1126" y="136"/>
                  </a:lnTo>
                  <a:lnTo>
                    <a:pt x="1128" y="131"/>
                  </a:lnTo>
                  <a:lnTo>
                    <a:pt x="1129" y="122"/>
                  </a:lnTo>
                  <a:lnTo>
                    <a:pt x="1128" y="119"/>
                  </a:lnTo>
                  <a:lnTo>
                    <a:pt x="1126" y="113"/>
                  </a:lnTo>
                  <a:lnTo>
                    <a:pt x="1126" y="106"/>
                  </a:lnTo>
                  <a:lnTo>
                    <a:pt x="1126" y="99"/>
                  </a:lnTo>
                  <a:lnTo>
                    <a:pt x="1126" y="98"/>
                  </a:lnTo>
                  <a:lnTo>
                    <a:pt x="1128" y="98"/>
                  </a:lnTo>
                  <a:lnTo>
                    <a:pt x="1128" y="98"/>
                  </a:lnTo>
                  <a:lnTo>
                    <a:pt x="1128" y="98"/>
                  </a:lnTo>
                  <a:lnTo>
                    <a:pt x="1128" y="98"/>
                  </a:lnTo>
                  <a:lnTo>
                    <a:pt x="1129" y="96"/>
                  </a:lnTo>
                  <a:lnTo>
                    <a:pt x="1145" y="92"/>
                  </a:lnTo>
                  <a:lnTo>
                    <a:pt x="1162" y="84"/>
                  </a:lnTo>
                  <a:lnTo>
                    <a:pt x="1175" y="77"/>
                  </a:lnTo>
                  <a:close/>
                  <a:moveTo>
                    <a:pt x="953" y="73"/>
                  </a:moveTo>
                  <a:lnTo>
                    <a:pt x="963" y="73"/>
                  </a:lnTo>
                  <a:lnTo>
                    <a:pt x="977" y="87"/>
                  </a:lnTo>
                  <a:lnTo>
                    <a:pt x="995" y="99"/>
                  </a:lnTo>
                  <a:lnTo>
                    <a:pt x="995" y="103"/>
                  </a:lnTo>
                  <a:lnTo>
                    <a:pt x="991" y="103"/>
                  </a:lnTo>
                  <a:lnTo>
                    <a:pt x="991" y="108"/>
                  </a:lnTo>
                  <a:lnTo>
                    <a:pt x="974" y="99"/>
                  </a:lnTo>
                  <a:lnTo>
                    <a:pt x="962" y="87"/>
                  </a:lnTo>
                  <a:lnTo>
                    <a:pt x="953" y="73"/>
                  </a:lnTo>
                  <a:close/>
                  <a:moveTo>
                    <a:pt x="602" y="68"/>
                  </a:moveTo>
                  <a:lnTo>
                    <a:pt x="616" y="72"/>
                  </a:lnTo>
                  <a:lnTo>
                    <a:pt x="627" y="75"/>
                  </a:lnTo>
                  <a:lnTo>
                    <a:pt x="637" y="80"/>
                  </a:lnTo>
                  <a:lnTo>
                    <a:pt x="637" y="89"/>
                  </a:lnTo>
                  <a:lnTo>
                    <a:pt x="628" y="91"/>
                  </a:lnTo>
                  <a:lnTo>
                    <a:pt x="620" y="94"/>
                  </a:lnTo>
                  <a:lnTo>
                    <a:pt x="607" y="96"/>
                  </a:lnTo>
                  <a:lnTo>
                    <a:pt x="602" y="98"/>
                  </a:lnTo>
                  <a:lnTo>
                    <a:pt x="599" y="99"/>
                  </a:lnTo>
                  <a:lnTo>
                    <a:pt x="593" y="99"/>
                  </a:lnTo>
                  <a:lnTo>
                    <a:pt x="588" y="99"/>
                  </a:lnTo>
                  <a:lnTo>
                    <a:pt x="588" y="89"/>
                  </a:lnTo>
                  <a:lnTo>
                    <a:pt x="592" y="84"/>
                  </a:lnTo>
                  <a:lnTo>
                    <a:pt x="597" y="77"/>
                  </a:lnTo>
                  <a:lnTo>
                    <a:pt x="602" y="68"/>
                  </a:lnTo>
                  <a:close/>
                  <a:moveTo>
                    <a:pt x="176" y="58"/>
                  </a:moveTo>
                  <a:lnTo>
                    <a:pt x="176" y="77"/>
                  </a:lnTo>
                  <a:lnTo>
                    <a:pt x="183" y="77"/>
                  </a:lnTo>
                  <a:lnTo>
                    <a:pt x="187" y="75"/>
                  </a:lnTo>
                  <a:lnTo>
                    <a:pt x="190" y="75"/>
                  </a:lnTo>
                  <a:lnTo>
                    <a:pt x="194" y="75"/>
                  </a:lnTo>
                  <a:lnTo>
                    <a:pt x="195" y="75"/>
                  </a:lnTo>
                  <a:lnTo>
                    <a:pt x="199" y="77"/>
                  </a:lnTo>
                  <a:lnTo>
                    <a:pt x="204" y="80"/>
                  </a:lnTo>
                  <a:lnTo>
                    <a:pt x="204" y="89"/>
                  </a:lnTo>
                  <a:lnTo>
                    <a:pt x="208" y="91"/>
                  </a:lnTo>
                  <a:lnTo>
                    <a:pt x="213" y="91"/>
                  </a:lnTo>
                  <a:lnTo>
                    <a:pt x="216" y="89"/>
                  </a:lnTo>
                  <a:lnTo>
                    <a:pt x="222" y="89"/>
                  </a:lnTo>
                  <a:lnTo>
                    <a:pt x="223" y="87"/>
                  </a:lnTo>
                  <a:lnTo>
                    <a:pt x="227" y="89"/>
                  </a:lnTo>
                  <a:lnTo>
                    <a:pt x="230" y="92"/>
                  </a:lnTo>
                  <a:lnTo>
                    <a:pt x="234" y="98"/>
                  </a:lnTo>
                  <a:lnTo>
                    <a:pt x="237" y="103"/>
                  </a:lnTo>
                  <a:lnTo>
                    <a:pt x="232" y="115"/>
                  </a:lnTo>
                  <a:lnTo>
                    <a:pt x="227" y="127"/>
                  </a:lnTo>
                  <a:lnTo>
                    <a:pt x="223" y="141"/>
                  </a:lnTo>
                  <a:lnTo>
                    <a:pt x="211" y="141"/>
                  </a:lnTo>
                  <a:lnTo>
                    <a:pt x="202" y="145"/>
                  </a:lnTo>
                  <a:lnTo>
                    <a:pt x="194" y="150"/>
                  </a:lnTo>
                  <a:lnTo>
                    <a:pt x="180" y="154"/>
                  </a:lnTo>
                  <a:lnTo>
                    <a:pt x="171" y="147"/>
                  </a:lnTo>
                  <a:lnTo>
                    <a:pt x="159" y="143"/>
                  </a:lnTo>
                  <a:lnTo>
                    <a:pt x="147" y="138"/>
                  </a:lnTo>
                  <a:lnTo>
                    <a:pt x="145" y="134"/>
                  </a:lnTo>
                  <a:lnTo>
                    <a:pt x="145" y="131"/>
                  </a:lnTo>
                  <a:lnTo>
                    <a:pt x="143" y="127"/>
                  </a:lnTo>
                  <a:lnTo>
                    <a:pt x="141" y="122"/>
                  </a:lnTo>
                  <a:lnTo>
                    <a:pt x="136" y="117"/>
                  </a:lnTo>
                  <a:lnTo>
                    <a:pt x="131" y="112"/>
                  </a:lnTo>
                  <a:lnTo>
                    <a:pt x="127" y="108"/>
                  </a:lnTo>
                  <a:lnTo>
                    <a:pt x="124" y="101"/>
                  </a:lnTo>
                  <a:lnTo>
                    <a:pt x="122" y="89"/>
                  </a:lnTo>
                  <a:lnTo>
                    <a:pt x="129" y="80"/>
                  </a:lnTo>
                  <a:lnTo>
                    <a:pt x="134" y="73"/>
                  </a:lnTo>
                  <a:lnTo>
                    <a:pt x="141" y="73"/>
                  </a:lnTo>
                  <a:lnTo>
                    <a:pt x="147" y="75"/>
                  </a:lnTo>
                  <a:lnTo>
                    <a:pt x="154" y="77"/>
                  </a:lnTo>
                  <a:lnTo>
                    <a:pt x="161" y="77"/>
                  </a:lnTo>
                  <a:lnTo>
                    <a:pt x="161" y="65"/>
                  </a:lnTo>
                  <a:lnTo>
                    <a:pt x="164" y="63"/>
                  </a:lnTo>
                  <a:lnTo>
                    <a:pt x="168" y="61"/>
                  </a:lnTo>
                  <a:lnTo>
                    <a:pt x="169" y="61"/>
                  </a:lnTo>
                  <a:lnTo>
                    <a:pt x="173" y="59"/>
                  </a:lnTo>
                  <a:lnTo>
                    <a:pt x="176" y="58"/>
                  </a:lnTo>
                  <a:close/>
                  <a:moveTo>
                    <a:pt x="627" y="45"/>
                  </a:moveTo>
                  <a:lnTo>
                    <a:pt x="641" y="45"/>
                  </a:lnTo>
                  <a:lnTo>
                    <a:pt x="649" y="54"/>
                  </a:lnTo>
                  <a:lnTo>
                    <a:pt x="658" y="59"/>
                  </a:lnTo>
                  <a:lnTo>
                    <a:pt x="665" y="66"/>
                  </a:lnTo>
                  <a:lnTo>
                    <a:pt x="672" y="77"/>
                  </a:lnTo>
                  <a:lnTo>
                    <a:pt x="656" y="77"/>
                  </a:lnTo>
                  <a:lnTo>
                    <a:pt x="646" y="66"/>
                  </a:lnTo>
                  <a:lnTo>
                    <a:pt x="635" y="58"/>
                  </a:lnTo>
                  <a:lnTo>
                    <a:pt x="627" y="45"/>
                  </a:lnTo>
                  <a:close/>
                  <a:moveTo>
                    <a:pt x="545" y="42"/>
                  </a:moveTo>
                  <a:lnTo>
                    <a:pt x="552" y="44"/>
                  </a:lnTo>
                  <a:lnTo>
                    <a:pt x="559" y="47"/>
                  </a:lnTo>
                  <a:lnTo>
                    <a:pt x="562" y="51"/>
                  </a:lnTo>
                  <a:lnTo>
                    <a:pt x="567" y="54"/>
                  </a:lnTo>
                  <a:lnTo>
                    <a:pt x="573" y="58"/>
                  </a:lnTo>
                  <a:lnTo>
                    <a:pt x="569" y="68"/>
                  </a:lnTo>
                  <a:lnTo>
                    <a:pt x="548" y="80"/>
                  </a:lnTo>
                  <a:lnTo>
                    <a:pt x="532" y="94"/>
                  </a:lnTo>
                  <a:lnTo>
                    <a:pt x="518" y="112"/>
                  </a:lnTo>
                  <a:lnTo>
                    <a:pt x="515" y="112"/>
                  </a:lnTo>
                  <a:lnTo>
                    <a:pt x="515" y="108"/>
                  </a:lnTo>
                  <a:lnTo>
                    <a:pt x="510" y="105"/>
                  </a:lnTo>
                  <a:lnTo>
                    <a:pt x="506" y="101"/>
                  </a:lnTo>
                  <a:lnTo>
                    <a:pt x="504" y="98"/>
                  </a:lnTo>
                  <a:lnTo>
                    <a:pt x="501" y="94"/>
                  </a:lnTo>
                  <a:lnTo>
                    <a:pt x="499" y="89"/>
                  </a:lnTo>
                  <a:lnTo>
                    <a:pt x="503" y="82"/>
                  </a:lnTo>
                  <a:lnTo>
                    <a:pt x="504" y="77"/>
                  </a:lnTo>
                  <a:lnTo>
                    <a:pt x="506" y="68"/>
                  </a:lnTo>
                  <a:lnTo>
                    <a:pt x="480" y="68"/>
                  </a:lnTo>
                  <a:lnTo>
                    <a:pt x="480" y="61"/>
                  </a:lnTo>
                  <a:lnTo>
                    <a:pt x="494" y="56"/>
                  </a:lnTo>
                  <a:lnTo>
                    <a:pt x="508" y="52"/>
                  </a:lnTo>
                  <a:lnTo>
                    <a:pt x="525" y="49"/>
                  </a:lnTo>
                  <a:lnTo>
                    <a:pt x="527" y="54"/>
                  </a:lnTo>
                  <a:lnTo>
                    <a:pt x="529" y="56"/>
                  </a:lnTo>
                  <a:lnTo>
                    <a:pt x="529" y="58"/>
                  </a:lnTo>
                  <a:lnTo>
                    <a:pt x="531" y="58"/>
                  </a:lnTo>
                  <a:lnTo>
                    <a:pt x="531" y="59"/>
                  </a:lnTo>
                  <a:lnTo>
                    <a:pt x="534" y="61"/>
                  </a:lnTo>
                  <a:lnTo>
                    <a:pt x="536" y="56"/>
                  </a:lnTo>
                  <a:lnTo>
                    <a:pt x="538" y="52"/>
                  </a:lnTo>
                  <a:lnTo>
                    <a:pt x="539" y="49"/>
                  </a:lnTo>
                  <a:lnTo>
                    <a:pt x="543" y="45"/>
                  </a:lnTo>
                  <a:lnTo>
                    <a:pt x="545" y="42"/>
                  </a:lnTo>
                  <a:close/>
                  <a:moveTo>
                    <a:pt x="588" y="23"/>
                  </a:moveTo>
                  <a:lnTo>
                    <a:pt x="592" y="24"/>
                  </a:lnTo>
                  <a:lnTo>
                    <a:pt x="593" y="24"/>
                  </a:lnTo>
                  <a:lnTo>
                    <a:pt x="595" y="26"/>
                  </a:lnTo>
                  <a:lnTo>
                    <a:pt x="595" y="26"/>
                  </a:lnTo>
                  <a:lnTo>
                    <a:pt x="597" y="28"/>
                  </a:lnTo>
                  <a:lnTo>
                    <a:pt x="599" y="31"/>
                  </a:lnTo>
                  <a:lnTo>
                    <a:pt x="602" y="37"/>
                  </a:lnTo>
                  <a:lnTo>
                    <a:pt x="606" y="42"/>
                  </a:lnTo>
                  <a:lnTo>
                    <a:pt x="607" y="49"/>
                  </a:lnTo>
                  <a:lnTo>
                    <a:pt x="599" y="49"/>
                  </a:lnTo>
                  <a:lnTo>
                    <a:pt x="599" y="45"/>
                  </a:lnTo>
                  <a:lnTo>
                    <a:pt x="595" y="42"/>
                  </a:lnTo>
                  <a:lnTo>
                    <a:pt x="592" y="38"/>
                  </a:lnTo>
                  <a:lnTo>
                    <a:pt x="590" y="35"/>
                  </a:lnTo>
                  <a:lnTo>
                    <a:pt x="588" y="30"/>
                  </a:lnTo>
                  <a:lnTo>
                    <a:pt x="588" y="23"/>
                  </a:lnTo>
                  <a:close/>
                  <a:moveTo>
                    <a:pt x="646" y="16"/>
                  </a:moveTo>
                  <a:lnTo>
                    <a:pt x="656" y="19"/>
                  </a:lnTo>
                  <a:lnTo>
                    <a:pt x="656" y="26"/>
                  </a:lnTo>
                  <a:lnTo>
                    <a:pt x="641" y="26"/>
                  </a:lnTo>
                  <a:lnTo>
                    <a:pt x="646" y="16"/>
                  </a:lnTo>
                  <a:close/>
                  <a:moveTo>
                    <a:pt x="1117" y="0"/>
                  </a:moveTo>
                  <a:lnTo>
                    <a:pt x="1122" y="3"/>
                  </a:lnTo>
                  <a:lnTo>
                    <a:pt x="1126" y="7"/>
                  </a:lnTo>
                  <a:lnTo>
                    <a:pt x="1128" y="10"/>
                  </a:lnTo>
                  <a:lnTo>
                    <a:pt x="1129" y="16"/>
                  </a:lnTo>
                  <a:lnTo>
                    <a:pt x="1131" y="19"/>
                  </a:lnTo>
                  <a:lnTo>
                    <a:pt x="1133" y="24"/>
                  </a:lnTo>
                  <a:lnTo>
                    <a:pt x="1136" y="26"/>
                  </a:lnTo>
                  <a:lnTo>
                    <a:pt x="1147" y="31"/>
                  </a:lnTo>
                  <a:lnTo>
                    <a:pt x="1157" y="33"/>
                  </a:lnTo>
                  <a:lnTo>
                    <a:pt x="1164" y="33"/>
                  </a:lnTo>
                  <a:lnTo>
                    <a:pt x="1169" y="37"/>
                  </a:lnTo>
                  <a:lnTo>
                    <a:pt x="1173" y="44"/>
                  </a:lnTo>
                  <a:lnTo>
                    <a:pt x="1175" y="58"/>
                  </a:lnTo>
                  <a:lnTo>
                    <a:pt x="1173" y="59"/>
                  </a:lnTo>
                  <a:lnTo>
                    <a:pt x="1173" y="59"/>
                  </a:lnTo>
                  <a:lnTo>
                    <a:pt x="1173" y="61"/>
                  </a:lnTo>
                  <a:lnTo>
                    <a:pt x="1173" y="63"/>
                  </a:lnTo>
                  <a:lnTo>
                    <a:pt x="1171" y="65"/>
                  </a:lnTo>
                  <a:lnTo>
                    <a:pt x="1149" y="65"/>
                  </a:lnTo>
                  <a:lnTo>
                    <a:pt x="1126" y="65"/>
                  </a:lnTo>
                  <a:lnTo>
                    <a:pt x="1107" y="73"/>
                  </a:lnTo>
                  <a:lnTo>
                    <a:pt x="1103" y="75"/>
                  </a:lnTo>
                  <a:lnTo>
                    <a:pt x="1101" y="79"/>
                  </a:lnTo>
                  <a:lnTo>
                    <a:pt x="1100" y="80"/>
                  </a:lnTo>
                  <a:lnTo>
                    <a:pt x="1098" y="82"/>
                  </a:lnTo>
                  <a:lnTo>
                    <a:pt x="1096" y="84"/>
                  </a:lnTo>
                  <a:lnTo>
                    <a:pt x="1093" y="86"/>
                  </a:lnTo>
                  <a:lnTo>
                    <a:pt x="1087" y="89"/>
                  </a:lnTo>
                  <a:lnTo>
                    <a:pt x="1084" y="84"/>
                  </a:lnTo>
                  <a:lnTo>
                    <a:pt x="1082" y="80"/>
                  </a:lnTo>
                  <a:lnTo>
                    <a:pt x="1079" y="77"/>
                  </a:lnTo>
                  <a:lnTo>
                    <a:pt x="1091" y="47"/>
                  </a:lnTo>
                  <a:lnTo>
                    <a:pt x="1103" y="23"/>
                  </a:lnTo>
                  <a:lnTo>
                    <a:pt x="1117" y="0"/>
                  </a:lnTo>
                  <a:close/>
                  <a:moveTo>
                    <a:pt x="995" y="0"/>
                  </a:moveTo>
                  <a:lnTo>
                    <a:pt x="1004" y="9"/>
                  </a:lnTo>
                  <a:lnTo>
                    <a:pt x="1009" y="19"/>
                  </a:lnTo>
                  <a:lnTo>
                    <a:pt x="1014" y="31"/>
                  </a:lnTo>
                  <a:lnTo>
                    <a:pt x="1005" y="31"/>
                  </a:lnTo>
                  <a:lnTo>
                    <a:pt x="1005" y="26"/>
                  </a:lnTo>
                  <a:lnTo>
                    <a:pt x="1002" y="23"/>
                  </a:lnTo>
                  <a:lnTo>
                    <a:pt x="998" y="19"/>
                  </a:lnTo>
                  <a:lnTo>
                    <a:pt x="997" y="14"/>
                  </a:lnTo>
                  <a:lnTo>
                    <a:pt x="995" y="9"/>
                  </a:lnTo>
                  <a:lnTo>
                    <a:pt x="995" y="0"/>
                  </a:lnTo>
                  <a:close/>
                </a:path>
              </a:pathLst>
            </a:custGeom>
            <a:grpFill/>
            <a:ln w="3175" cap="rnd">
              <a:solidFill>
                <a:schemeClr val="bg1">
                  <a:lumMod val="65000"/>
                </a:schemeClr>
              </a:solidFill>
            </a:ln>
          </p:spPr>
          <p:txBody>
            <a:bodyPr vert="horz" wrap="square" lIns="91440" tIns="45720" rIns="91440" bIns="45720" numCol="1" anchor="t" anchorCtr="0" compatLnSpc="1">
              <a:prstTxWarp prst="textNoShape">
                <a:avLst/>
              </a:prstTxWarp>
            </a:bodyPr>
            <a:lstStyle/>
            <a:p>
              <a:endParaRPr lang="ko-KR" altLang="en-US"/>
            </a:p>
          </p:txBody>
        </p:sp>
        <p:sp>
          <p:nvSpPr>
            <p:cNvPr id="325" name="Freeform 324"/>
            <p:cNvSpPr>
              <a:spLocks noEditPoints="1"/>
            </p:cNvSpPr>
            <p:nvPr/>
          </p:nvSpPr>
          <p:spPr bwMode="auto">
            <a:xfrm>
              <a:off x="6823869" y="4470400"/>
              <a:ext cx="1468438" cy="933450"/>
            </a:xfrm>
            <a:custGeom>
              <a:avLst/>
              <a:gdLst>
                <a:gd name="T0" fmla="*/ 489 w 925"/>
                <a:gd name="T1" fmla="*/ 520 h 588"/>
                <a:gd name="T2" fmla="*/ 484 w 925"/>
                <a:gd name="T3" fmla="*/ 472 h 588"/>
                <a:gd name="T4" fmla="*/ 800 w 925"/>
                <a:gd name="T5" fmla="*/ 463 h 588"/>
                <a:gd name="T6" fmla="*/ 810 w 925"/>
                <a:gd name="T7" fmla="*/ 463 h 588"/>
                <a:gd name="T8" fmla="*/ 817 w 925"/>
                <a:gd name="T9" fmla="*/ 473 h 588"/>
                <a:gd name="T10" fmla="*/ 796 w 925"/>
                <a:gd name="T11" fmla="*/ 529 h 588"/>
                <a:gd name="T12" fmla="*/ 768 w 925"/>
                <a:gd name="T13" fmla="*/ 547 h 588"/>
                <a:gd name="T14" fmla="*/ 756 w 925"/>
                <a:gd name="T15" fmla="*/ 576 h 588"/>
                <a:gd name="T16" fmla="*/ 716 w 925"/>
                <a:gd name="T17" fmla="*/ 576 h 588"/>
                <a:gd name="T18" fmla="*/ 712 w 925"/>
                <a:gd name="T19" fmla="*/ 543 h 588"/>
                <a:gd name="T20" fmla="*/ 754 w 925"/>
                <a:gd name="T21" fmla="*/ 520 h 588"/>
                <a:gd name="T22" fmla="*/ 784 w 925"/>
                <a:gd name="T23" fmla="*/ 330 h 588"/>
                <a:gd name="T24" fmla="*/ 850 w 925"/>
                <a:gd name="T25" fmla="*/ 396 h 588"/>
                <a:gd name="T26" fmla="*/ 870 w 925"/>
                <a:gd name="T27" fmla="*/ 390 h 588"/>
                <a:gd name="T28" fmla="*/ 870 w 925"/>
                <a:gd name="T29" fmla="*/ 423 h 588"/>
                <a:gd name="T30" fmla="*/ 826 w 925"/>
                <a:gd name="T31" fmla="*/ 470 h 588"/>
                <a:gd name="T32" fmla="*/ 826 w 925"/>
                <a:gd name="T33" fmla="*/ 445 h 588"/>
                <a:gd name="T34" fmla="*/ 810 w 925"/>
                <a:gd name="T35" fmla="*/ 433 h 588"/>
                <a:gd name="T36" fmla="*/ 815 w 925"/>
                <a:gd name="T37" fmla="*/ 417 h 588"/>
                <a:gd name="T38" fmla="*/ 793 w 925"/>
                <a:gd name="T39" fmla="*/ 355 h 588"/>
                <a:gd name="T40" fmla="*/ 765 w 925"/>
                <a:gd name="T41" fmla="*/ 170 h 588"/>
                <a:gd name="T42" fmla="*/ 721 w 925"/>
                <a:gd name="T43" fmla="*/ 147 h 588"/>
                <a:gd name="T44" fmla="*/ 915 w 925"/>
                <a:gd name="T45" fmla="*/ 91 h 588"/>
                <a:gd name="T46" fmla="*/ 918 w 925"/>
                <a:gd name="T47" fmla="*/ 115 h 588"/>
                <a:gd name="T48" fmla="*/ 906 w 925"/>
                <a:gd name="T49" fmla="*/ 86 h 588"/>
                <a:gd name="T50" fmla="*/ 754 w 925"/>
                <a:gd name="T51" fmla="*/ 68 h 588"/>
                <a:gd name="T52" fmla="*/ 763 w 925"/>
                <a:gd name="T53" fmla="*/ 91 h 588"/>
                <a:gd name="T54" fmla="*/ 746 w 925"/>
                <a:gd name="T55" fmla="*/ 65 h 588"/>
                <a:gd name="T56" fmla="*/ 435 w 925"/>
                <a:gd name="T57" fmla="*/ 47 h 588"/>
                <a:gd name="T58" fmla="*/ 458 w 925"/>
                <a:gd name="T59" fmla="*/ 60 h 588"/>
                <a:gd name="T60" fmla="*/ 477 w 925"/>
                <a:gd name="T61" fmla="*/ 122 h 588"/>
                <a:gd name="T62" fmla="*/ 506 w 925"/>
                <a:gd name="T63" fmla="*/ 143 h 588"/>
                <a:gd name="T64" fmla="*/ 564 w 925"/>
                <a:gd name="T65" fmla="*/ 215 h 588"/>
                <a:gd name="T66" fmla="*/ 552 w 925"/>
                <a:gd name="T67" fmla="*/ 339 h 588"/>
                <a:gd name="T68" fmla="*/ 515 w 925"/>
                <a:gd name="T69" fmla="*/ 426 h 588"/>
                <a:gd name="T70" fmla="*/ 449 w 925"/>
                <a:gd name="T71" fmla="*/ 426 h 588"/>
                <a:gd name="T72" fmla="*/ 381 w 925"/>
                <a:gd name="T73" fmla="*/ 396 h 588"/>
                <a:gd name="T74" fmla="*/ 356 w 925"/>
                <a:gd name="T75" fmla="*/ 384 h 588"/>
                <a:gd name="T76" fmla="*/ 355 w 925"/>
                <a:gd name="T77" fmla="*/ 374 h 588"/>
                <a:gd name="T78" fmla="*/ 344 w 925"/>
                <a:gd name="T79" fmla="*/ 377 h 588"/>
                <a:gd name="T80" fmla="*/ 349 w 925"/>
                <a:gd name="T81" fmla="*/ 360 h 588"/>
                <a:gd name="T82" fmla="*/ 318 w 925"/>
                <a:gd name="T83" fmla="*/ 369 h 588"/>
                <a:gd name="T84" fmla="*/ 259 w 925"/>
                <a:gd name="T85" fmla="*/ 327 h 588"/>
                <a:gd name="T86" fmla="*/ 157 w 925"/>
                <a:gd name="T87" fmla="*/ 339 h 588"/>
                <a:gd name="T88" fmla="*/ 75 w 925"/>
                <a:gd name="T89" fmla="*/ 370 h 588"/>
                <a:gd name="T90" fmla="*/ 26 w 925"/>
                <a:gd name="T91" fmla="*/ 360 h 588"/>
                <a:gd name="T92" fmla="*/ 18 w 925"/>
                <a:gd name="T93" fmla="*/ 273 h 588"/>
                <a:gd name="T94" fmla="*/ 9 w 925"/>
                <a:gd name="T95" fmla="*/ 229 h 588"/>
                <a:gd name="T96" fmla="*/ 7 w 925"/>
                <a:gd name="T97" fmla="*/ 215 h 588"/>
                <a:gd name="T98" fmla="*/ 33 w 925"/>
                <a:gd name="T99" fmla="*/ 152 h 588"/>
                <a:gd name="T100" fmla="*/ 116 w 925"/>
                <a:gd name="T101" fmla="*/ 135 h 588"/>
                <a:gd name="T102" fmla="*/ 161 w 925"/>
                <a:gd name="T103" fmla="*/ 77 h 588"/>
                <a:gd name="T104" fmla="*/ 210 w 925"/>
                <a:gd name="T105" fmla="*/ 53 h 588"/>
                <a:gd name="T106" fmla="*/ 225 w 925"/>
                <a:gd name="T107" fmla="*/ 68 h 588"/>
                <a:gd name="T108" fmla="*/ 264 w 925"/>
                <a:gd name="T109" fmla="*/ 32 h 588"/>
                <a:gd name="T110" fmla="*/ 280 w 925"/>
                <a:gd name="T111" fmla="*/ 16 h 588"/>
                <a:gd name="T112" fmla="*/ 330 w 925"/>
                <a:gd name="T113" fmla="*/ 47 h 588"/>
                <a:gd name="T114" fmla="*/ 395 w 925"/>
                <a:gd name="T115" fmla="*/ 10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5" h="588">
                  <a:moveTo>
                    <a:pt x="503" y="461"/>
                  </a:moveTo>
                  <a:lnTo>
                    <a:pt x="508" y="475"/>
                  </a:lnTo>
                  <a:lnTo>
                    <a:pt x="510" y="491"/>
                  </a:lnTo>
                  <a:lnTo>
                    <a:pt x="506" y="506"/>
                  </a:lnTo>
                  <a:lnTo>
                    <a:pt x="498" y="515"/>
                  </a:lnTo>
                  <a:lnTo>
                    <a:pt x="489" y="520"/>
                  </a:lnTo>
                  <a:lnTo>
                    <a:pt x="477" y="526"/>
                  </a:lnTo>
                  <a:lnTo>
                    <a:pt x="472" y="505"/>
                  </a:lnTo>
                  <a:lnTo>
                    <a:pt x="465" y="484"/>
                  </a:lnTo>
                  <a:lnTo>
                    <a:pt x="458" y="465"/>
                  </a:lnTo>
                  <a:lnTo>
                    <a:pt x="472" y="465"/>
                  </a:lnTo>
                  <a:lnTo>
                    <a:pt x="484" y="472"/>
                  </a:lnTo>
                  <a:lnTo>
                    <a:pt x="494" y="470"/>
                  </a:lnTo>
                  <a:lnTo>
                    <a:pt x="503" y="461"/>
                  </a:lnTo>
                  <a:close/>
                  <a:moveTo>
                    <a:pt x="791" y="458"/>
                  </a:moveTo>
                  <a:lnTo>
                    <a:pt x="794" y="459"/>
                  </a:lnTo>
                  <a:lnTo>
                    <a:pt x="798" y="461"/>
                  </a:lnTo>
                  <a:lnTo>
                    <a:pt x="800" y="463"/>
                  </a:lnTo>
                  <a:lnTo>
                    <a:pt x="801" y="465"/>
                  </a:lnTo>
                  <a:lnTo>
                    <a:pt x="803" y="466"/>
                  </a:lnTo>
                  <a:lnTo>
                    <a:pt x="807" y="470"/>
                  </a:lnTo>
                  <a:lnTo>
                    <a:pt x="807" y="468"/>
                  </a:lnTo>
                  <a:lnTo>
                    <a:pt x="808" y="466"/>
                  </a:lnTo>
                  <a:lnTo>
                    <a:pt x="810" y="463"/>
                  </a:lnTo>
                  <a:lnTo>
                    <a:pt x="810" y="461"/>
                  </a:lnTo>
                  <a:lnTo>
                    <a:pt x="812" y="461"/>
                  </a:lnTo>
                  <a:lnTo>
                    <a:pt x="814" y="461"/>
                  </a:lnTo>
                  <a:lnTo>
                    <a:pt x="814" y="465"/>
                  </a:lnTo>
                  <a:lnTo>
                    <a:pt x="815" y="468"/>
                  </a:lnTo>
                  <a:lnTo>
                    <a:pt x="817" y="473"/>
                  </a:lnTo>
                  <a:lnTo>
                    <a:pt x="817" y="479"/>
                  </a:lnTo>
                  <a:lnTo>
                    <a:pt x="817" y="484"/>
                  </a:lnTo>
                  <a:lnTo>
                    <a:pt x="805" y="498"/>
                  </a:lnTo>
                  <a:lnTo>
                    <a:pt x="794" y="515"/>
                  </a:lnTo>
                  <a:lnTo>
                    <a:pt x="798" y="526"/>
                  </a:lnTo>
                  <a:lnTo>
                    <a:pt x="796" y="529"/>
                  </a:lnTo>
                  <a:lnTo>
                    <a:pt x="791" y="533"/>
                  </a:lnTo>
                  <a:lnTo>
                    <a:pt x="786" y="534"/>
                  </a:lnTo>
                  <a:lnTo>
                    <a:pt x="781" y="536"/>
                  </a:lnTo>
                  <a:lnTo>
                    <a:pt x="775" y="540"/>
                  </a:lnTo>
                  <a:lnTo>
                    <a:pt x="772" y="541"/>
                  </a:lnTo>
                  <a:lnTo>
                    <a:pt x="768" y="547"/>
                  </a:lnTo>
                  <a:lnTo>
                    <a:pt x="768" y="552"/>
                  </a:lnTo>
                  <a:lnTo>
                    <a:pt x="767" y="557"/>
                  </a:lnTo>
                  <a:lnTo>
                    <a:pt x="767" y="562"/>
                  </a:lnTo>
                  <a:lnTo>
                    <a:pt x="765" y="569"/>
                  </a:lnTo>
                  <a:lnTo>
                    <a:pt x="761" y="573"/>
                  </a:lnTo>
                  <a:lnTo>
                    <a:pt x="756" y="576"/>
                  </a:lnTo>
                  <a:lnTo>
                    <a:pt x="751" y="580"/>
                  </a:lnTo>
                  <a:lnTo>
                    <a:pt x="746" y="583"/>
                  </a:lnTo>
                  <a:lnTo>
                    <a:pt x="740" y="588"/>
                  </a:lnTo>
                  <a:lnTo>
                    <a:pt x="733" y="588"/>
                  </a:lnTo>
                  <a:lnTo>
                    <a:pt x="725" y="582"/>
                  </a:lnTo>
                  <a:lnTo>
                    <a:pt x="716" y="576"/>
                  </a:lnTo>
                  <a:lnTo>
                    <a:pt x="709" y="571"/>
                  </a:lnTo>
                  <a:lnTo>
                    <a:pt x="702" y="561"/>
                  </a:lnTo>
                  <a:lnTo>
                    <a:pt x="707" y="557"/>
                  </a:lnTo>
                  <a:lnTo>
                    <a:pt x="709" y="552"/>
                  </a:lnTo>
                  <a:lnTo>
                    <a:pt x="711" y="548"/>
                  </a:lnTo>
                  <a:lnTo>
                    <a:pt x="712" y="543"/>
                  </a:lnTo>
                  <a:lnTo>
                    <a:pt x="714" y="538"/>
                  </a:lnTo>
                  <a:lnTo>
                    <a:pt x="718" y="534"/>
                  </a:lnTo>
                  <a:lnTo>
                    <a:pt x="728" y="531"/>
                  </a:lnTo>
                  <a:lnTo>
                    <a:pt x="739" y="529"/>
                  </a:lnTo>
                  <a:lnTo>
                    <a:pt x="749" y="526"/>
                  </a:lnTo>
                  <a:lnTo>
                    <a:pt x="754" y="520"/>
                  </a:lnTo>
                  <a:lnTo>
                    <a:pt x="763" y="508"/>
                  </a:lnTo>
                  <a:lnTo>
                    <a:pt x="770" y="494"/>
                  </a:lnTo>
                  <a:lnTo>
                    <a:pt x="779" y="480"/>
                  </a:lnTo>
                  <a:lnTo>
                    <a:pt x="786" y="466"/>
                  </a:lnTo>
                  <a:lnTo>
                    <a:pt x="791" y="458"/>
                  </a:lnTo>
                  <a:close/>
                  <a:moveTo>
                    <a:pt x="784" y="330"/>
                  </a:moveTo>
                  <a:lnTo>
                    <a:pt x="791" y="330"/>
                  </a:lnTo>
                  <a:lnTo>
                    <a:pt x="807" y="346"/>
                  </a:lnTo>
                  <a:lnTo>
                    <a:pt x="821" y="360"/>
                  </a:lnTo>
                  <a:lnTo>
                    <a:pt x="835" y="376"/>
                  </a:lnTo>
                  <a:lnTo>
                    <a:pt x="845" y="396"/>
                  </a:lnTo>
                  <a:lnTo>
                    <a:pt x="850" y="396"/>
                  </a:lnTo>
                  <a:lnTo>
                    <a:pt x="856" y="396"/>
                  </a:lnTo>
                  <a:lnTo>
                    <a:pt x="859" y="396"/>
                  </a:lnTo>
                  <a:lnTo>
                    <a:pt x="861" y="396"/>
                  </a:lnTo>
                  <a:lnTo>
                    <a:pt x="864" y="396"/>
                  </a:lnTo>
                  <a:lnTo>
                    <a:pt x="868" y="393"/>
                  </a:lnTo>
                  <a:lnTo>
                    <a:pt x="870" y="390"/>
                  </a:lnTo>
                  <a:lnTo>
                    <a:pt x="871" y="384"/>
                  </a:lnTo>
                  <a:lnTo>
                    <a:pt x="875" y="384"/>
                  </a:lnTo>
                  <a:lnTo>
                    <a:pt x="875" y="407"/>
                  </a:lnTo>
                  <a:lnTo>
                    <a:pt x="873" y="412"/>
                  </a:lnTo>
                  <a:lnTo>
                    <a:pt x="871" y="417"/>
                  </a:lnTo>
                  <a:lnTo>
                    <a:pt x="870" y="423"/>
                  </a:lnTo>
                  <a:lnTo>
                    <a:pt x="868" y="426"/>
                  </a:lnTo>
                  <a:lnTo>
                    <a:pt x="856" y="426"/>
                  </a:lnTo>
                  <a:lnTo>
                    <a:pt x="856" y="438"/>
                  </a:lnTo>
                  <a:lnTo>
                    <a:pt x="845" y="449"/>
                  </a:lnTo>
                  <a:lnTo>
                    <a:pt x="836" y="459"/>
                  </a:lnTo>
                  <a:lnTo>
                    <a:pt x="826" y="470"/>
                  </a:lnTo>
                  <a:lnTo>
                    <a:pt x="826" y="465"/>
                  </a:lnTo>
                  <a:lnTo>
                    <a:pt x="824" y="461"/>
                  </a:lnTo>
                  <a:lnTo>
                    <a:pt x="824" y="458"/>
                  </a:lnTo>
                  <a:lnTo>
                    <a:pt x="824" y="452"/>
                  </a:lnTo>
                  <a:lnTo>
                    <a:pt x="826" y="449"/>
                  </a:lnTo>
                  <a:lnTo>
                    <a:pt x="826" y="445"/>
                  </a:lnTo>
                  <a:lnTo>
                    <a:pt x="826" y="442"/>
                  </a:lnTo>
                  <a:lnTo>
                    <a:pt x="824" y="440"/>
                  </a:lnTo>
                  <a:lnTo>
                    <a:pt x="821" y="438"/>
                  </a:lnTo>
                  <a:lnTo>
                    <a:pt x="817" y="437"/>
                  </a:lnTo>
                  <a:lnTo>
                    <a:pt x="814" y="435"/>
                  </a:lnTo>
                  <a:lnTo>
                    <a:pt x="810" y="433"/>
                  </a:lnTo>
                  <a:lnTo>
                    <a:pt x="807" y="431"/>
                  </a:lnTo>
                  <a:lnTo>
                    <a:pt x="805" y="430"/>
                  </a:lnTo>
                  <a:lnTo>
                    <a:pt x="805" y="428"/>
                  </a:lnTo>
                  <a:lnTo>
                    <a:pt x="807" y="426"/>
                  </a:lnTo>
                  <a:lnTo>
                    <a:pt x="810" y="421"/>
                  </a:lnTo>
                  <a:lnTo>
                    <a:pt x="815" y="417"/>
                  </a:lnTo>
                  <a:lnTo>
                    <a:pt x="821" y="412"/>
                  </a:lnTo>
                  <a:lnTo>
                    <a:pt x="826" y="407"/>
                  </a:lnTo>
                  <a:lnTo>
                    <a:pt x="819" y="400"/>
                  </a:lnTo>
                  <a:lnTo>
                    <a:pt x="812" y="388"/>
                  </a:lnTo>
                  <a:lnTo>
                    <a:pt x="801" y="370"/>
                  </a:lnTo>
                  <a:lnTo>
                    <a:pt x="793" y="355"/>
                  </a:lnTo>
                  <a:lnTo>
                    <a:pt x="788" y="341"/>
                  </a:lnTo>
                  <a:lnTo>
                    <a:pt x="784" y="330"/>
                  </a:lnTo>
                  <a:close/>
                  <a:moveTo>
                    <a:pt x="721" y="147"/>
                  </a:moveTo>
                  <a:lnTo>
                    <a:pt x="730" y="147"/>
                  </a:lnTo>
                  <a:lnTo>
                    <a:pt x="746" y="159"/>
                  </a:lnTo>
                  <a:lnTo>
                    <a:pt x="765" y="170"/>
                  </a:lnTo>
                  <a:lnTo>
                    <a:pt x="765" y="180"/>
                  </a:lnTo>
                  <a:lnTo>
                    <a:pt x="753" y="180"/>
                  </a:lnTo>
                  <a:lnTo>
                    <a:pt x="744" y="173"/>
                  </a:lnTo>
                  <a:lnTo>
                    <a:pt x="735" y="166"/>
                  </a:lnTo>
                  <a:lnTo>
                    <a:pt x="728" y="157"/>
                  </a:lnTo>
                  <a:lnTo>
                    <a:pt x="721" y="147"/>
                  </a:lnTo>
                  <a:close/>
                  <a:moveTo>
                    <a:pt x="906" y="86"/>
                  </a:moveTo>
                  <a:lnTo>
                    <a:pt x="910" y="86"/>
                  </a:lnTo>
                  <a:lnTo>
                    <a:pt x="913" y="88"/>
                  </a:lnTo>
                  <a:lnTo>
                    <a:pt x="913" y="88"/>
                  </a:lnTo>
                  <a:lnTo>
                    <a:pt x="915" y="89"/>
                  </a:lnTo>
                  <a:lnTo>
                    <a:pt x="915" y="91"/>
                  </a:lnTo>
                  <a:lnTo>
                    <a:pt x="917" y="93"/>
                  </a:lnTo>
                  <a:lnTo>
                    <a:pt x="918" y="96"/>
                  </a:lnTo>
                  <a:lnTo>
                    <a:pt x="922" y="102"/>
                  </a:lnTo>
                  <a:lnTo>
                    <a:pt x="924" y="108"/>
                  </a:lnTo>
                  <a:lnTo>
                    <a:pt x="925" y="115"/>
                  </a:lnTo>
                  <a:lnTo>
                    <a:pt x="918" y="115"/>
                  </a:lnTo>
                  <a:lnTo>
                    <a:pt x="918" y="108"/>
                  </a:lnTo>
                  <a:lnTo>
                    <a:pt x="913" y="105"/>
                  </a:lnTo>
                  <a:lnTo>
                    <a:pt x="911" y="100"/>
                  </a:lnTo>
                  <a:lnTo>
                    <a:pt x="910" y="96"/>
                  </a:lnTo>
                  <a:lnTo>
                    <a:pt x="908" y="91"/>
                  </a:lnTo>
                  <a:lnTo>
                    <a:pt x="906" y="86"/>
                  </a:lnTo>
                  <a:close/>
                  <a:moveTo>
                    <a:pt x="746" y="65"/>
                  </a:moveTo>
                  <a:lnTo>
                    <a:pt x="749" y="65"/>
                  </a:lnTo>
                  <a:lnTo>
                    <a:pt x="751" y="67"/>
                  </a:lnTo>
                  <a:lnTo>
                    <a:pt x="751" y="68"/>
                  </a:lnTo>
                  <a:lnTo>
                    <a:pt x="753" y="68"/>
                  </a:lnTo>
                  <a:lnTo>
                    <a:pt x="754" y="68"/>
                  </a:lnTo>
                  <a:lnTo>
                    <a:pt x="756" y="70"/>
                  </a:lnTo>
                  <a:lnTo>
                    <a:pt x="758" y="75"/>
                  </a:lnTo>
                  <a:lnTo>
                    <a:pt x="758" y="81"/>
                  </a:lnTo>
                  <a:lnTo>
                    <a:pt x="760" y="84"/>
                  </a:lnTo>
                  <a:lnTo>
                    <a:pt x="761" y="88"/>
                  </a:lnTo>
                  <a:lnTo>
                    <a:pt x="763" y="91"/>
                  </a:lnTo>
                  <a:lnTo>
                    <a:pt x="765" y="96"/>
                  </a:lnTo>
                  <a:lnTo>
                    <a:pt x="753" y="96"/>
                  </a:lnTo>
                  <a:lnTo>
                    <a:pt x="751" y="88"/>
                  </a:lnTo>
                  <a:lnTo>
                    <a:pt x="747" y="82"/>
                  </a:lnTo>
                  <a:lnTo>
                    <a:pt x="746" y="75"/>
                  </a:lnTo>
                  <a:lnTo>
                    <a:pt x="746" y="65"/>
                  </a:lnTo>
                  <a:close/>
                  <a:moveTo>
                    <a:pt x="419" y="0"/>
                  </a:moveTo>
                  <a:lnTo>
                    <a:pt x="423" y="0"/>
                  </a:lnTo>
                  <a:lnTo>
                    <a:pt x="424" y="9"/>
                  </a:lnTo>
                  <a:lnTo>
                    <a:pt x="426" y="21"/>
                  </a:lnTo>
                  <a:lnTo>
                    <a:pt x="431" y="35"/>
                  </a:lnTo>
                  <a:lnTo>
                    <a:pt x="435" y="47"/>
                  </a:lnTo>
                  <a:lnTo>
                    <a:pt x="438" y="54"/>
                  </a:lnTo>
                  <a:lnTo>
                    <a:pt x="440" y="56"/>
                  </a:lnTo>
                  <a:lnTo>
                    <a:pt x="445" y="58"/>
                  </a:lnTo>
                  <a:lnTo>
                    <a:pt x="449" y="58"/>
                  </a:lnTo>
                  <a:lnTo>
                    <a:pt x="454" y="60"/>
                  </a:lnTo>
                  <a:lnTo>
                    <a:pt x="458" y="60"/>
                  </a:lnTo>
                  <a:lnTo>
                    <a:pt x="461" y="61"/>
                  </a:lnTo>
                  <a:lnTo>
                    <a:pt x="461" y="67"/>
                  </a:lnTo>
                  <a:lnTo>
                    <a:pt x="465" y="79"/>
                  </a:lnTo>
                  <a:lnTo>
                    <a:pt x="468" y="93"/>
                  </a:lnTo>
                  <a:lnTo>
                    <a:pt x="473" y="110"/>
                  </a:lnTo>
                  <a:lnTo>
                    <a:pt x="477" y="122"/>
                  </a:lnTo>
                  <a:lnTo>
                    <a:pt x="480" y="131"/>
                  </a:lnTo>
                  <a:lnTo>
                    <a:pt x="489" y="131"/>
                  </a:lnTo>
                  <a:lnTo>
                    <a:pt x="494" y="133"/>
                  </a:lnTo>
                  <a:lnTo>
                    <a:pt x="500" y="135"/>
                  </a:lnTo>
                  <a:lnTo>
                    <a:pt x="503" y="138"/>
                  </a:lnTo>
                  <a:lnTo>
                    <a:pt x="506" y="143"/>
                  </a:lnTo>
                  <a:lnTo>
                    <a:pt x="515" y="156"/>
                  </a:lnTo>
                  <a:lnTo>
                    <a:pt x="519" y="173"/>
                  </a:lnTo>
                  <a:lnTo>
                    <a:pt x="538" y="173"/>
                  </a:lnTo>
                  <a:lnTo>
                    <a:pt x="545" y="191"/>
                  </a:lnTo>
                  <a:lnTo>
                    <a:pt x="555" y="203"/>
                  </a:lnTo>
                  <a:lnTo>
                    <a:pt x="564" y="215"/>
                  </a:lnTo>
                  <a:lnTo>
                    <a:pt x="573" y="231"/>
                  </a:lnTo>
                  <a:lnTo>
                    <a:pt x="576" y="257"/>
                  </a:lnTo>
                  <a:lnTo>
                    <a:pt x="575" y="278"/>
                  </a:lnTo>
                  <a:lnTo>
                    <a:pt x="569" y="299"/>
                  </a:lnTo>
                  <a:lnTo>
                    <a:pt x="561" y="318"/>
                  </a:lnTo>
                  <a:lnTo>
                    <a:pt x="552" y="339"/>
                  </a:lnTo>
                  <a:lnTo>
                    <a:pt x="541" y="362"/>
                  </a:lnTo>
                  <a:lnTo>
                    <a:pt x="538" y="376"/>
                  </a:lnTo>
                  <a:lnTo>
                    <a:pt x="533" y="390"/>
                  </a:lnTo>
                  <a:lnTo>
                    <a:pt x="529" y="405"/>
                  </a:lnTo>
                  <a:lnTo>
                    <a:pt x="524" y="417"/>
                  </a:lnTo>
                  <a:lnTo>
                    <a:pt x="515" y="426"/>
                  </a:lnTo>
                  <a:lnTo>
                    <a:pt x="505" y="431"/>
                  </a:lnTo>
                  <a:lnTo>
                    <a:pt x="493" y="437"/>
                  </a:lnTo>
                  <a:lnTo>
                    <a:pt x="480" y="442"/>
                  </a:lnTo>
                  <a:lnTo>
                    <a:pt x="472" y="445"/>
                  </a:lnTo>
                  <a:lnTo>
                    <a:pt x="461" y="437"/>
                  </a:lnTo>
                  <a:lnTo>
                    <a:pt x="449" y="426"/>
                  </a:lnTo>
                  <a:lnTo>
                    <a:pt x="440" y="433"/>
                  </a:lnTo>
                  <a:lnTo>
                    <a:pt x="430" y="437"/>
                  </a:lnTo>
                  <a:lnTo>
                    <a:pt x="417" y="435"/>
                  </a:lnTo>
                  <a:lnTo>
                    <a:pt x="404" y="433"/>
                  </a:lnTo>
                  <a:lnTo>
                    <a:pt x="388" y="431"/>
                  </a:lnTo>
                  <a:lnTo>
                    <a:pt x="381" y="396"/>
                  </a:lnTo>
                  <a:lnTo>
                    <a:pt x="376" y="395"/>
                  </a:lnTo>
                  <a:lnTo>
                    <a:pt x="370" y="393"/>
                  </a:lnTo>
                  <a:lnTo>
                    <a:pt x="365" y="391"/>
                  </a:lnTo>
                  <a:lnTo>
                    <a:pt x="362" y="388"/>
                  </a:lnTo>
                  <a:lnTo>
                    <a:pt x="358" y="386"/>
                  </a:lnTo>
                  <a:lnTo>
                    <a:pt x="356" y="384"/>
                  </a:lnTo>
                  <a:lnTo>
                    <a:pt x="356" y="383"/>
                  </a:lnTo>
                  <a:lnTo>
                    <a:pt x="358" y="381"/>
                  </a:lnTo>
                  <a:lnTo>
                    <a:pt x="358" y="379"/>
                  </a:lnTo>
                  <a:lnTo>
                    <a:pt x="358" y="377"/>
                  </a:lnTo>
                  <a:lnTo>
                    <a:pt x="356" y="376"/>
                  </a:lnTo>
                  <a:lnTo>
                    <a:pt x="355" y="374"/>
                  </a:lnTo>
                  <a:lnTo>
                    <a:pt x="349" y="372"/>
                  </a:lnTo>
                  <a:lnTo>
                    <a:pt x="348" y="374"/>
                  </a:lnTo>
                  <a:lnTo>
                    <a:pt x="348" y="376"/>
                  </a:lnTo>
                  <a:lnTo>
                    <a:pt x="348" y="376"/>
                  </a:lnTo>
                  <a:lnTo>
                    <a:pt x="346" y="377"/>
                  </a:lnTo>
                  <a:lnTo>
                    <a:pt x="344" y="377"/>
                  </a:lnTo>
                  <a:lnTo>
                    <a:pt x="342" y="377"/>
                  </a:lnTo>
                  <a:lnTo>
                    <a:pt x="342" y="372"/>
                  </a:lnTo>
                  <a:lnTo>
                    <a:pt x="337" y="372"/>
                  </a:lnTo>
                  <a:lnTo>
                    <a:pt x="337" y="369"/>
                  </a:lnTo>
                  <a:lnTo>
                    <a:pt x="344" y="365"/>
                  </a:lnTo>
                  <a:lnTo>
                    <a:pt x="349" y="360"/>
                  </a:lnTo>
                  <a:lnTo>
                    <a:pt x="353" y="355"/>
                  </a:lnTo>
                  <a:lnTo>
                    <a:pt x="349" y="355"/>
                  </a:lnTo>
                  <a:lnTo>
                    <a:pt x="349" y="349"/>
                  </a:lnTo>
                  <a:lnTo>
                    <a:pt x="341" y="358"/>
                  </a:lnTo>
                  <a:lnTo>
                    <a:pt x="332" y="363"/>
                  </a:lnTo>
                  <a:lnTo>
                    <a:pt x="318" y="369"/>
                  </a:lnTo>
                  <a:lnTo>
                    <a:pt x="313" y="358"/>
                  </a:lnTo>
                  <a:lnTo>
                    <a:pt x="306" y="348"/>
                  </a:lnTo>
                  <a:lnTo>
                    <a:pt x="297" y="339"/>
                  </a:lnTo>
                  <a:lnTo>
                    <a:pt x="285" y="332"/>
                  </a:lnTo>
                  <a:lnTo>
                    <a:pt x="269" y="330"/>
                  </a:lnTo>
                  <a:lnTo>
                    <a:pt x="259" y="327"/>
                  </a:lnTo>
                  <a:lnTo>
                    <a:pt x="245" y="325"/>
                  </a:lnTo>
                  <a:lnTo>
                    <a:pt x="225" y="327"/>
                  </a:lnTo>
                  <a:lnTo>
                    <a:pt x="206" y="328"/>
                  </a:lnTo>
                  <a:lnTo>
                    <a:pt x="187" y="332"/>
                  </a:lnTo>
                  <a:lnTo>
                    <a:pt x="170" y="335"/>
                  </a:lnTo>
                  <a:lnTo>
                    <a:pt x="157" y="339"/>
                  </a:lnTo>
                  <a:lnTo>
                    <a:pt x="150" y="362"/>
                  </a:lnTo>
                  <a:lnTo>
                    <a:pt x="133" y="362"/>
                  </a:lnTo>
                  <a:lnTo>
                    <a:pt x="117" y="360"/>
                  </a:lnTo>
                  <a:lnTo>
                    <a:pt x="100" y="362"/>
                  </a:lnTo>
                  <a:lnTo>
                    <a:pt x="88" y="365"/>
                  </a:lnTo>
                  <a:lnTo>
                    <a:pt x="75" y="370"/>
                  </a:lnTo>
                  <a:lnTo>
                    <a:pt x="65" y="376"/>
                  </a:lnTo>
                  <a:lnTo>
                    <a:pt x="53" y="377"/>
                  </a:lnTo>
                  <a:lnTo>
                    <a:pt x="39" y="377"/>
                  </a:lnTo>
                  <a:lnTo>
                    <a:pt x="35" y="370"/>
                  </a:lnTo>
                  <a:lnTo>
                    <a:pt x="32" y="365"/>
                  </a:lnTo>
                  <a:lnTo>
                    <a:pt x="26" y="360"/>
                  </a:lnTo>
                  <a:lnTo>
                    <a:pt x="23" y="355"/>
                  </a:lnTo>
                  <a:lnTo>
                    <a:pt x="32" y="342"/>
                  </a:lnTo>
                  <a:lnTo>
                    <a:pt x="33" y="327"/>
                  </a:lnTo>
                  <a:lnTo>
                    <a:pt x="32" y="309"/>
                  </a:lnTo>
                  <a:lnTo>
                    <a:pt x="25" y="292"/>
                  </a:lnTo>
                  <a:lnTo>
                    <a:pt x="18" y="273"/>
                  </a:lnTo>
                  <a:lnTo>
                    <a:pt x="9" y="255"/>
                  </a:lnTo>
                  <a:lnTo>
                    <a:pt x="4" y="239"/>
                  </a:lnTo>
                  <a:lnTo>
                    <a:pt x="0" y="227"/>
                  </a:lnTo>
                  <a:lnTo>
                    <a:pt x="4" y="227"/>
                  </a:lnTo>
                  <a:lnTo>
                    <a:pt x="7" y="229"/>
                  </a:lnTo>
                  <a:lnTo>
                    <a:pt x="9" y="229"/>
                  </a:lnTo>
                  <a:lnTo>
                    <a:pt x="11" y="231"/>
                  </a:lnTo>
                  <a:lnTo>
                    <a:pt x="11" y="231"/>
                  </a:lnTo>
                  <a:lnTo>
                    <a:pt x="13" y="229"/>
                  </a:lnTo>
                  <a:lnTo>
                    <a:pt x="14" y="227"/>
                  </a:lnTo>
                  <a:lnTo>
                    <a:pt x="16" y="224"/>
                  </a:lnTo>
                  <a:lnTo>
                    <a:pt x="7" y="215"/>
                  </a:lnTo>
                  <a:lnTo>
                    <a:pt x="4" y="204"/>
                  </a:lnTo>
                  <a:lnTo>
                    <a:pt x="0" y="192"/>
                  </a:lnTo>
                  <a:lnTo>
                    <a:pt x="9" y="182"/>
                  </a:lnTo>
                  <a:lnTo>
                    <a:pt x="16" y="171"/>
                  </a:lnTo>
                  <a:lnTo>
                    <a:pt x="23" y="161"/>
                  </a:lnTo>
                  <a:lnTo>
                    <a:pt x="33" y="152"/>
                  </a:lnTo>
                  <a:lnTo>
                    <a:pt x="46" y="147"/>
                  </a:lnTo>
                  <a:lnTo>
                    <a:pt x="54" y="147"/>
                  </a:lnTo>
                  <a:lnTo>
                    <a:pt x="68" y="145"/>
                  </a:lnTo>
                  <a:lnTo>
                    <a:pt x="86" y="142"/>
                  </a:lnTo>
                  <a:lnTo>
                    <a:pt x="102" y="138"/>
                  </a:lnTo>
                  <a:lnTo>
                    <a:pt x="116" y="135"/>
                  </a:lnTo>
                  <a:lnTo>
                    <a:pt x="121" y="122"/>
                  </a:lnTo>
                  <a:lnTo>
                    <a:pt x="129" y="108"/>
                  </a:lnTo>
                  <a:lnTo>
                    <a:pt x="140" y="98"/>
                  </a:lnTo>
                  <a:lnTo>
                    <a:pt x="154" y="93"/>
                  </a:lnTo>
                  <a:lnTo>
                    <a:pt x="154" y="81"/>
                  </a:lnTo>
                  <a:lnTo>
                    <a:pt x="161" y="77"/>
                  </a:lnTo>
                  <a:lnTo>
                    <a:pt x="170" y="68"/>
                  </a:lnTo>
                  <a:lnTo>
                    <a:pt x="180" y="60"/>
                  </a:lnTo>
                  <a:lnTo>
                    <a:pt x="191" y="53"/>
                  </a:lnTo>
                  <a:lnTo>
                    <a:pt x="201" y="47"/>
                  </a:lnTo>
                  <a:lnTo>
                    <a:pt x="208" y="51"/>
                  </a:lnTo>
                  <a:lnTo>
                    <a:pt x="210" y="53"/>
                  </a:lnTo>
                  <a:lnTo>
                    <a:pt x="210" y="56"/>
                  </a:lnTo>
                  <a:lnTo>
                    <a:pt x="210" y="60"/>
                  </a:lnTo>
                  <a:lnTo>
                    <a:pt x="212" y="65"/>
                  </a:lnTo>
                  <a:lnTo>
                    <a:pt x="217" y="67"/>
                  </a:lnTo>
                  <a:lnTo>
                    <a:pt x="222" y="67"/>
                  </a:lnTo>
                  <a:lnTo>
                    <a:pt x="225" y="68"/>
                  </a:lnTo>
                  <a:lnTo>
                    <a:pt x="231" y="70"/>
                  </a:lnTo>
                  <a:lnTo>
                    <a:pt x="234" y="54"/>
                  </a:lnTo>
                  <a:lnTo>
                    <a:pt x="239" y="46"/>
                  </a:lnTo>
                  <a:lnTo>
                    <a:pt x="246" y="40"/>
                  </a:lnTo>
                  <a:lnTo>
                    <a:pt x="255" y="35"/>
                  </a:lnTo>
                  <a:lnTo>
                    <a:pt x="264" y="32"/>
                  </a:lnTo>
                  <a:lnTo>
                    <a:pt x="273" y="23"/>
                  </a:lnTo>
                  <a:lnTo>
                    <a:pt x="269" y="21"/>
                  </a:lnTo>
                  <a:lnTo>
                    <a:pt x="269" y="19"/>
                  </a:lnTo>
                  <a:lnTo>
                    <a:pt x="267" y="18"/>
                  </a:lnTo>
                  <a:lnTo>
                    <a:pt x="266" y="16"/>
                  </a:lnTo>
                  <a:lnTo>
                    <a:pt x="280" y="16"/>
                  </a:lnTo>
                  <a:lnTo>
                    <a:pt x="294" y="23"/>
                  </a:lnTo>
                  <a:lnTo>
                    <a:pt x="309" y="25"/>
                  </a:lnTo>
                  <a:lnTo>
                    <a:pt x="325" y="25"/>
                  </a:lnTo>
                  <a:lnTo>
                    <a:pt x="342" y="23"/>
                  </a:lnTo>
                  <a:lnTo>
                    <a:pt x="342" y="32"/>
                  </a:lnTo>
                  <a:lnTo>
                    <a:pt x="330" y="47"/>
                  </a:lnTo>
                  <a:lnTo>
                    <a:pt x="323" y="70"/>
                  </a:lnTo>
                  <a:lnTo>
                    <a:pt x="335" y="77"/>
                  </a:lnTo>
                  <a:lnTo>
                    <a:pt x="351" y="86"/>
                  </a:lnTo>
                  <a:lnTo>
                    <a:pt x="367" y="95"/>
                  </a:lnTo>
                  <a:lnTo>
                    <a:pt x="383" y="100"/>
                  </a:lnTo>
                  <a:lnTo>
                    <a:pt x="395" y="100"/>
                  </a:lnTo>
                  <a:lnTo>
                    <a:pt x="404" y="86"/>
                  </a:lnTo>
                  <a:lnTo>
                    <a:pt x="409" y="63"/>
                  </a:lnTo>
                  <a:lnTo>
                    <a:pt x="410" y="40"/>
                  </a:lnTo>
                  <a:lnTo>
                    <a:pt x="414" y="18"/>
                  </a:lnTo>
                  <a:lnTo>
                    <a:pt x="419" y="0"/>
                  </a:lnTo>
                  <a:close/>
                </a:path>
              </a:pathLst>
            </a:custGeom>
            <a:grpFill/>
            <a:ln w="3175" cap="rnd">
              <a:solidFill>
                <a:schemeClr val="bg1">
                  <a:lumMod val="65000"/>
                </a:schemeClr>
              </a:solidFill>
            </a:ln>
          </p:spPr>
          <p:txBody>
            <a:bodyPr vert="horz" wrap="square" lIns="91440" tIns="45720" rIns="91440" bIns="45720" numCol="1" anchor="t" anchorCtr="0" compatLnSpc="1">
              <a:prstTxWarp prst="textNoShape">
                <a:avLst/>
              </a:prstTxWarp>
            </a:bodyPr>
            <a:lstStyle/>
            <a:p>
              <a:endParaRPr lang="ko-KR" altLang="en-US"/>
            </a:p>
          </p:txBody>
        </p:sp>
      </p:grpSp>
    </p:spTree>
    <p:extLst>
      <p:ext uri="{BB962C8B-B14F-4D97-AF65-F5344CB8AC3E}">
        <p14:creationId xmlns:p14="http://schemas.microsoft.com/office/powerpoint/2010/main" val="112242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sp>
        <p:nvSpPr>
          <p:cNvPr id="3" name="TextBox 2">
            <a:extLst>
              <a:ext uri="{FF2B5EF4-FFF2-40B4-BE49-F238E27FC236}">
                <a16:creationId xmlns:a16="http://schemas.microsoft.com/office/drawing/2014/main" id="{21AF3F60-DA04-4AB8-AEEE-85C31136D2AB}"/>
              </a:ext>
            </a:extLst>
          </p:cNvPr>
          <p:cNvSpPr txBox="1"/>
          <p:nvPr/>
        </p:nvSpPr>
        <p:spPr>
          <a:xfrm>
            <a:off x="7242428" y="2044585"/>
            <a:ext cx="3967693" cy="307777"/>
          </a:xfrm>
          <a:prstGeom prst="rect">
            <a:avLst/>
          </a:prstGeom>
          <a:noFill/>
        </p:spPr>
        <p:txBody>
          <a:bodyPr wrap="square" rtlCol="0">
            <a:spAutoFit/>
          </a:bodyPr>
          <a:lstStyle/>
          <a:p>
            <a:r>
              <a:rPr lang="en-US" altLang="ko-KR" sz="1400" b="1" dirty="0">
                <a:solidFill>
                  <a:schemeClr val="tx1">
                    <a:lumMod val="75000"/>
                    <a:lumOff val="25000"/>
                  </a:schemeClr>
                </a:solidFill>
                <a:latin typeface="Calibri" pitchFamily="34" charset="0"/>
                <a:cs typeface="Calibri" pitchFamily="34" charset="0"/>
              </a:rPr>
              <a:t>Your Text Here</a:t>
            </a:r>
            <a:endParaRPr lang="ko-KR" altLang="en-US" sz="1400" b="1" dirty="0">
              <a:solidFill>
                <a:schemeClr val="tx1">
                  <a:lumMod val="75000"/>
                  <a:lumOff val="25000"/>
                </a:schemeClr>
              </a:solidFill>
              <a:latin typeface="Calibri" pitchFamily="34" charset="0"/>
              <a:cs typeface="Calibri" pitchFamily="34" charset="0"/>
            </a:endParaRPr>
          </a:p>
        </p:txBody>
      </p:sp>
      <p:sp>
        <p:nvSpPr>
          <p:cNvPr id="4" name="TextBox 3">
            <a:extLst>
              <a:ext uri="{FF2B5EF4-FFF2-40B4-BE49-F238E27FC236}">
                <a16:creationId xmlns:a16="http://schemas.microsoft.com/office/drawing/2014/main" id="{2B58435E-ABED-4810-BD89-0DD275F32B08}"/>
              </a:ext>
            </a:extLst>
          </p:cNvPr>
          <p:cNvSpPr txBox="1"/>
          <p:nvPr/>
        </p:nvSpPr>
        <p:spPr>
          <a:xfrm>
            <a:off x="7242428" y="2344991"/>
            <a:ext cx="3967693" cy="1384995"/>
          </a:xfrm>
          <a:prstGeom prst="rect">
            <a:avLst/>
          </a:prstGeom>
          <a:noFill/>
        </p:spPr>
        <p:txBody>
          <a:bodyPr wrap="square" rtlCol="0">
            <a:spAutoFit/>
          </a:bodyPr>
          <a:lstStyle/>
          <a:p>
            <a:r>
              <a:rPr lang="en-US" altLang="ko-KR" sz="1200" dirty="0">
                <a:solidFill>
                  <a:schemeClr val="tx1">
                    <a:lumMod val="75000"/>
                    <a:lumOff val="25000"/>
                  </a:schemeClr>
                </a:solidFill>
              </a:rPr>
              <a:t>Example Text : Get a modern PowerPoint  Presentation that is beautifully designed. I hope and I believe that this Template will your Time, Money and Reputation. Easy to change colors, photos and Text.</a:t>
            </a:r>
          </a:p>
          <a:p>
            <a:r>
              <a:rPr lang="en-US" altLang="ko-KR" sz="1200" dirty="0">
                <a:solidFill>
                  <a:schemeClr val="tx1">
                    <a:lumMod val="75000"/>
                    <a:lumOff val="25000"/>
                  </a:schemeClr>
                </a:solidFill>
              </a:rPr>
              <a:t>You can simply impress your audience and add a unique zing and appeal to your Reports and Presentations with our Templates. </a:t>
            </a:r>
            <a:endParaRPr lang="ko-KR" altLang="en-US" sz="1200" dirty="0">
              <a:solidFill>
                <a:schemeClr val="tx1">
                  <a:lumMod val="75000"/>
                  <a:lumOff val="25000"/>
                </a:schemeClr>
              </a:solidFill>
            </a:endParaRPr>
          </a:p>
        </p:txBody>
      </p:sp>
      <p:sp>
        <p:nvSpPr>
          <p:cNvPr id="5" name="TextBox 4">
            <a:extLst>
              <a:ext uri="{FF2B5EF4-FFF2-40B4-BE49-F238E27FC236}">
                <a16:creationId xmlns:a16="http://schemas.microsoft.com/office/drawing/2014/main" id="{19BBE354-40BF-4398-8A5C-080F97D81B4E}"/>
              </a:ext>
            </a:extLst>
          </p:cNvPr>
          <p:cNvSpPr txBox="1"/>
          <p:nvPr/>
        </p:nvSpPr>
        <p:spPr>
          <a:xfrm>
            <a:off x="7242428" y="3729675"/>
            <a:ext cx="3967693" cy="307777"/>
          </a:xfrm>
          <a:prstGeom prst="rect">
            <a:avLst/>
          </a:prstGeom>
          <a:noFill/>
        </p:spPr>
        <p:txBody>
          <a:bodyPr wrap="square" rtlCol="0">
            <a:spAutoFit/>
          </a:bodyPr>
          <a:lstStyle/>
          <a:p>
            <a:r>
              <a:rPr lang="en-US" altLang="ko-KR" sz="1400" b="1" dirty="0">
                <a:solidFill>
                  <a:schemeClr val="tx1">
                    <a:lumMod val="75000"/>
                    <a:lumOff val="25000"/>
                  </a:schemeClr>
                </a:solidFill>
                <a:latin typeface="Calibri" pitchFamily="34" charset="0"/>
                <a:cs typeface="Calibri" pitchFamily="34" charset="0"/>
              </a:rPr>
              <a:t>Your Text Here</a:t>
            </a:r>
            <a:endParaRPr lang="ko-KR" altLang="en-US" sz="1400" b="1" dirty="0">
              <a:solidFill>
                <a:schemeClr val="tx1">
                  <a:lumMod val="75000"/>
                  <a:lumOff val="25000"/>
                </a:schemeClr>
              </a:solidFill>
              <a:latin typeface="Calibri" pitchFamily="34" charset="0"/>
              <a:cs typeface="Calibri" pitchFamily="34" charset="0"/>
            </a:endParaRPr>
          </a:p>
        </p:txBody>
      </p:sp>
      <p:sp>
        <p:nvSpPr>
          <p:cNvPr id="6" name="TextBox 5">
            <a:extLst>
              <a:ext uri="{FF2B5EF4-FFF2-40B4-BE49-F238E27FC236}">
                <a16:creationId xmlns:a16="http://schemas.microsoft.com/office/drawing/2014/main" id="{01C4982E-1584-4912-BBBC-34873B0CD0DB}"/>
              </a:ext>
            </a:extLst>
          </p:cNvPr>
          <p:cNvSpPr txBox="1"/>
          <p:nvPr/>
        </p:nvSpPr>
        <p:spPr>
          <a:xfrm>
            <a:off x="7242428" y="4030081"/>
            <a:ext cx="3967693" cy="1569660"/>
          </a:xfrm>
          <a:prstGeom prst="rect">
            <a:avLst/>
          </a:prstGeom>
          <a:noFill/>
        </p:spPr>
        <p:txBody>
          <a:bodyPr wrap="square" rtlCol="0">
            <a:spAutoFit/>
          </a:bodyPr>
          <a:lstStyle/>
          <a:p>
            <a:r>
              <a:rPr lang="en-US" altLang="ko-KR" sz="1200" dirty="0">
                <a:solidFill>
                  <a:schemeClr val="tx1">
                    <a:lumMod val="75000"/>
                    <a:lumOff val="25000"/>
                  </a:schemeClr>
                </a:solidFill>
              </a:rPr>
              <a:t>Example Text : Get a modern PowerPoint  Presentation that is beautifully designed. I hope and I believe that this Template will your Time, Money and Reputation. Easy to change colors, photos and Text.</a:t>
            </a:r>
          </a:p>
          <a:p>
            <a:r>
              <a:rPr lang="en-US" altLang="ko-KR" sz="1200" dirty="0">
                <a:solidFill>
                  <a:schemeClr val="tx1">
                    <a:lumMod val="75000"/>
                    <a:lumOff val="25000"/>
                  </a:schemeClr>
                </a:solidFill>
              </a:rPr>
              <a:t>You can simply impress your audience and add a unique zing and appeal to your Reports and Presentations with our Templates. Get a modern PowerPoint  Presentation that is beautifully designed.</a:t>
            </a:r>
          </a:p>
        </p:txBody>
      </p:sp>
      <p:grpSp>
        <p:nvGrpSpPr>
          <p:cNvPr id="7" name="그룹 6">
            <a:extLst>
              <a:ext uri="{FF2B5EF4-FFF2-40B4-BE49-F238E27FC236}">
                <a16:creationId xmlns:a16="http://schemas.microsoft.com/office/drawing/2014/main" id="{77051E26-90A7-4CE5-8E4C-B224347FFA1C}"/>
              </a:ext>
            </a:extLst>
          </p:cNvPr>
          <p:cNvGrpSpPr/>
          <p:nvPr/>
        </p:nvGrpSpPr>
        <p:grpSpPr>
          <a:xfrm>
            <a:off x="981878" y="1791625"/>
            <a:ext cx="5493530" cy="4217714"/>
            <a:chOff x="1944920" y="1835170"/>
            <a:chExt cx="5493530" cy="4217714"/>
          </a:xfrm>
        </p:grpSpPr>
        <p:cxnSp>
          <p:nvCxnSpPr>
            <p:cNvPr id="8" name="Straight Connector 38">
              <a:extLst>
                <a:ext uri="{FF2B5EF4-FFF2-40B4-BE49-F238E27FC236}">
                  <a16:creationId xmlns:a16="http://schemas.microsoft.com/office/drawing/2014/main" id="{B7378BEF-68A0-4556-91A5-0E792CC15DD6}"/>
                </a:ext>
              </a:extLst>
            </p:cNvPr>
            <p:cNvCxnSpPr>
              <a:cxnSpLocks/>
              <a:endCxn id="17" idx="1"/>
            </p:cNvCxnSpPr>
            <p:nvPr/>
          </p:nvCxnSpPr>
          <p:spPr>
            <a:xfrm>
              <a:off x="4936446" y="3871740"/>
              <a:ext cx="1178797" cy="86881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35">
              <a:extLst>
                <a:ext uri="{FF2B5EF4-FFF2-40B4-BE49-F238E27FC236}">
                  <a16:creationId xmlns:a16="http://schemas.microsoft.com/office/drawing/2014/main" id="{3548C4C1-0AA8-4968-8991-3BF4EB6C09EE}"/>
                </a:ext>
              </a:extLst>
            </p:cNvPr>
            <p:cNvCxnSpPr>
              <a:cxnSpLocks/>
              <a:endCxn id="18" idx="7"/>
            </p:cNvCxnSpPr>
            <p:nvPr/>
          </p:nvCxnSpPr>
          <p:spPr>
            <a:xfrm flipH="1">
              <a:off x="4216238" y="3871740"/>
              <a:ext cx="720210" cy="142243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32">
              <a:extLst>
                <a:ext uri="{FF2B5EF4-FFF2-40B4-BE49-F238E27FC236}">
                  <a16:creationId xmlns:a16="http://schemas.microsoft.com/office/drawing/2014/main" id="{B24F09D3-2EC0-4305-BC0A-F7DA9394B2AE}"/>
                </a:ext>
              </a:extLst>
            </p:cNvPr>
            <p:cNvCxnSpPr>
              <a:cxnSpLocks/>
              <a:endCxn id="19" idx="6"/>
            </p:cNvCxnSpPr>
            <p:nvPr/>
          </p:nvCxnSpPr>
          <p:spPr>
            <a:xfrm flipH="1">
              <a:off x="3134007" y="3871740"/>
              <a:ext cx="1802438" cy="12170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24">
              <a:extLst>
                <a:ext uri="{FF2B5EF4-FFF2-40B4-BE49-F238E27FC236}">
                  <a16:creationId xmlns:a16="http://schemas.microsoft.com/office/drawing/2014/main" id="{4E566F4C-FCD6-4752-9712-2C2FDB48D98C}"/>
                </a:ext>
              </a:extLst>
            </p:cNvPr>
            <p:cNvCxnSpPr>
              <a:cxnSpLocks/>
              <a:endCxn id="20" idx="5"/>
            </p:cNvCxnSpPr>
            <p:nvPr/>
          </p:nvCxnSpPr>
          <p:spPr>
            <a:xfrm flipH="1" flipV="1">
              <a:off x="3944492" y="2779668"/>
              <a:ext cx="991954" cy="10920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22">
              <a:extLst>
                <a:ext uri="{FF2B5EF4-FFF2-40B4-BE49-F238E27FC236}">
                  <a16:creationId xmlns:a16="http://schemas.microsoft.com/office/drawing/2014/main" id="{D66F6E54-ACB1-423B-B69E-E804E4BE07AC}"/>
                </a:ext>
              </a:extLst>
            </p:cNvPr>
            <p:cNvCxnSpPr>
              <a:cxnSpLocks/>
              <a:endCxn id="16" idx="4"/>
            </p:cNvCxnSpPr>
            <p:nvPr/>
          </p:nvCxnSpPr>
          <p:spPr>
            <a:xfrm flipV="1">
              <a:off x="4936444" y="2428572"/>
              <a:ext cx="154013" cy="144317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4A9629B5-7538-4D91-8E42-1BB9D8C4AC8F}"/>
                </a:ext>
              </a:extLst>
            </p:cNvPr>
            <p:cNvCxnSpPr>
              <a:cxnSpLocks/>
              <a:endCxn id="15" idx="3"/>
            </p:cNvCxnSpPr>
            <p:nvPr/>
          </p:nvCxnSpPr>
          <p:spPr>
            <a:xfrm flipV="1">
              <a:off x="4976826" y="3135562"/>
              <a:ext cx="1694473" cy="76280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Oval 1">
              <a:extLst>
                <a:ext uri="{FF2B5EF4-FFF2-40B4-BE49-F238E27FC236}">
                  <a16:creationId xmlns:a16="http://schemas.microsoft.com/office/drawing/2014/main" id="{F55C170B-2A1A-4F45-B56C-EBF6AB67D660}"/>
                </a:ext>
              </a:extLst>
            </p:cNvPr>
            <p:cNvSpPr/>
            <p:nvPr/>
          </p:nvSpPr>
          <p:spPr>
            <a:xfrm>
              <a:off x="4180360" y="3115656"/>
              <a:ext cx="1512168" cy="1512168"/>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Oval 5">
              <a:extLst>
                <a:ext uri="{FF2B5EF4-FFF2-40B4-BE49-F238E27FC236}">
                  <a16:creationId xmlns:a16="http://schemas.microsoft.com/office/drawing/2014/main" id="{76780436-9655-43BD-B219-713ADC20F827}"/>
                </a:ext>
              </a:extLst>
            </p:cNvPr>
            <p:cNvSpPr/>
            <p:nvPr/>
          </p:nvSpPr>
          <p:spPr>
            <a:xfrm>
              <a:off x="6539677" y="2368411"/>
              <a:ext cx="898773" cy="8987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Oval 6">
              <a:extLst>
                <a:ext uri="{FF2B5EF4-FFF2-40B4-BE49-F238E27FC236}">
                  <a16:creationId xmlns:a16="http://schemas.microsoft.com/office/drawing/2014/main" id="{8CC26244-6603-4F46-9EC3-AD56BFA335D8}"/>
                </a:ext>
              </a:extLst>
            </p:cNvPr>
            <p:cNvSpPr/>
            <p:nvPr/>
          </p:nvSpPr>
          <p:spPr>
            <a:xfrm>
              <a:off x="4793756" y="1835170"/>
              <a:ext cx="593402" cy="5934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7">
              <a:extLst>
                <a:ext uri="{FF2B5EF4-FFF2-40B4-BE49-F238E27FC236}">
                  <a16:creationId xmlns:a16="http://schemas.microsoft.com/office/drawing/2014/main" id="{18A86EE6-17CE-4629-8BB4-88AC73DCA2CE}"/>
                </a:ext>
              </a:extLst>
            </p:cNvPr>
            <p:cNvSpPr/>
            <p:nvPr/>
          </p:nvSpPr>
          <p:spPr>
            <a:xfrm>
              <a:off x="5951985" y="4577296"/>
              <a:ext cx="1114797" cy="1114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Oval 8">
              <a:extLst>
                <a:ext uri="{FF2B5EF4-FFF2-40B4-BE49-F238E27FC236}">
                  <a16:creationId xmlns:a16="http://schemas.microsoft.com/office/drawing/2014/main" id="{3F127632-6D8D-42DB-B991-DDA1E20A2382}"/>
                </a:ext>
              </a:extLst>
            </p:cNvPr>
            <p:cNvSpPr/>
            <p:nvPr/>
          </p:nvSpPr>
          <p:spPr>
            <a:xfrm>
              <a:off x="3640970" y="5195479"/>
              <a:ext cx="673968" cy="6739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val 9">
              <a:extLst>
                <a:ext uri="{FF2B5EF4-FFF2-40B4-BE49-F238E27FC236}">
                  <a16:creationId xmlns:a16="http://schemas.microsoft.com/office/drawing/2014/main" id="{AED8CFBB-8CF1-41E7-AF55-72C2B6EC5FFC}"/>
                </a:ext>
              </a:extLst>
            </p:cNvPr>
            <p:cNvSpPr/>
            <p:nvPr/>
          </p:nvSpPr>
          <p:spPr>
            <a:xfrm>
              <a:off x="1944920" y="3398900"/>
              <a:ext cx="1189087" cy="1189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Oval 10">
              <a:extLst>
                <a:ext uri="{FF2B5EF4-FFF2-40B4-BE49-F238E27FC236}">
                  <a16:creationId xmlns:a16="http://schemas.microsoft.com/office/drawing/2014/main" id="{C2C4A85E-5D72-43D2-BE63-A5DE3FB6CD2F}"/>
                </a:ext>
              </a:extLst>
            </p:cNvPr>
            <p:cNvSpPr/>
            <p:nvPr/>
          </p:nvSpPr>
          <p:spPr>
            <a:xfrm>
              <a:off x="3218871" y="2054047"/>
              <a:ext cx="850118" cy="8501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a:extLst>
                <a:ext uri="{FF2B5EF4-FFF2-40B4-BE49-F238E27FC236}">
                  <a16:creationId xmlns:a16="http://schemas.microsoft.com/office/drawing/2014/main" id="{79B9EE51-8583-426E-AC91-D8FEBDC11DF7}"/>
                </a:ext>
              </a:extLst>
            </p:cNvPr>
            <p:cNvSpPr txBox="1"/>
            <p:nvPr/>
          </p:nvSpPr>
          <p:spPr>
            <a:xfrm>
              <a:off x="4288372" y="3548634"/>
              <a:ext cx="1296144" cy="707886"/>
            </a:xfrm>
            <a:prstGeom prst="rect">
              <a:avLst/>
            </a:prstGeom>
            <a:noFill/>
          </p:spPr>
          <p:txBody>
            <a:bodyPr wrap="square" rtlCol="0">
              <a:spAutoFit/>
            </a:bodyPr>
            <a:lstStyle/>
            <a:p>
              <a:pPr algn="ctr"/>
              <a:r>
                <a:rPr lang="en-US" altLang="ko-KR" sz="2000" b="1" dirty="0">
                  <a:solidFill>
                    <a:schemeClr val="bg1"/>
                  </a:solidFill>
                  <a:latin typeface="Calibri" pitchFamily="34" charset="0"/>
                  <a:cs typeface="Calibri" pitchFamily="34" charset="0"/>
                </a:rPr>
                <a:t>Contents</a:t>
              </a:r>
            </a:p>
            <a:p>
              <a:pPr algn="ctr"/>
              <a:r>
                <a:rPr lang="en-US" altLang="ko-KR" sz="2000" b="1" dirty="0">
                  <a:solidFill>
                    <a:schemeClr val="bg1"/>
                  </a:solidFill>
                  <a:latin typeface="Calibri" pitchFamily="34" charset="0"/>
                  <a:cs typeface="Calibri" pitchFamily="34" charset="0"/>
                </a:rPr>
                <a:t>Here</a:t>
              </a:r>
              <a:endParaRPr lang="ko-KR" altLang="en-US" sz="2000" b="1" dirty="0">
                <a:solidFill>
                  <a:schemeClr val="bg1"/>
                </a:solidFill>
                <a:latin typeface="Calibri" pitchFamily="34" charset="0"/>
                <a:cs typeface="Calibri" pitchFamily="34" charset="0"/>
              </a:endParaRPr>
            </a:p>
          </p:txBody>
        </p:sp>
        <p:sp>
          <p:nvSpPr>
            <p:cNvPr id="22" name="Oval 28">
              <a:extLst>
                <a:ext uri="{FF2B5EF4-FFF2-40B4-BE49-F238E27FC236}">
                  <a16:creationId xmlns:a16="http://schemas.microsoft.com/office/drawing/2014/main" id="{BA9DFF97-7D53-4503-9059-0616524ECE37}"/>
                </a:ext>
              </a:extLst>
            </p:cNvPr>
            <p:cNvSpPr/>
            <p:nvPr/>
          </p:nvSpPr>
          <p:spPr>
            <a:xfrm>
              <a:off x="5066607" y="4878024"/>
              <a:ext cx="532389" cy="532389"/>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29">
              <a:extLst>
                <a:ext uri="{FF2B5EF4-FFF2-40B4-BE49-F238E27FC236}">
                  <a16:creationId xmlns:a16="http://schemas.microsoft.com/office/drawing/2014/main" id="{9235A7B5-8198-477D-BB82-7A92405B9AED}"/>
                </a:ext>
              </a:extLst>
            </p:cNvPr>
            <p:cNvSpPr/>
            <p:nvPr/>
          </p:nvSpPr>
          <p:spPr>
            <a:xfrm>
              <a:off x="5389316" y="2579950"/>
              <a:ext cx="459035" cy="459035"/>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Oval 30">
              <a:extLst>
                <a:ext uri="{FF2B5EF4-FFF2-40B4-BE49-F238E27FC236}">
                  <a16:creationId xmlns:a16="http://schemas.microsoft.com/office/drawing/2014/main" id="{EF35CCC3-E281-4C72-9147-E4A465308EA1}"/>
                </a:ext>
              </a:extLst>
            </p:cNvPr>
            <p:cNvSpPr/>
            <p:nvPr/>
          </p:nvSpPr>
          <p:spPr>
            <a:xfrm>
              <a:off x="3684871" y="4480235"/>
              <a:ext cx="363255" cy="363255"/>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val 31">
              <a:extLst>
                <a:ext uri="{FF2B5EF4-FFF2-40B4-BE49-F238E27FC236}">
                  <a16:creationId xmlns:a16="http://schemas.microsoft.com/office/drawing/2014/main" id="{F126E3B7-053B-4BEF-BEB1-91ECD60DD914}"/>
                </a:ext>
              </a:extLst>
            </p:cNvPr>
            <p:cNvSpPr/>
            <p:nvPr/>
          </p:nvSpPr>
          <p:spPr>
            <a:xfrm>
              <a:off x="6476486" y="3551209"/>
              <a:ext cx="282855" cy="28285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Oval 33">
              <a:extLst>
                <a:ext uri="{FF2B5EF4-FFF2-40B4-BE49-F238E27FC236}">
                  <a16:creationId xmlns:a16="http://schemas.microsoft.com/office/drawing/2014/main" id="{1705E9A1-F269-439C-96F4-463422ECA290}"/>
                </a:ext>
              </a:extLst>
            </p:cNvPr>
            <p:cNvSpPr/>
            <p:nvPr/>
          </p:nvSpPr>
          <p:spPr>
            <a:xfrm>
              <a:off x="2668761" y="2196177"/>
              <a:ext cx="266700" cy="266700"/>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Oval 34">
              <a:extLst>
                <a:ext uri="{FF2B5EF4-FFF2-40B4-BE49-F238E27FC236}">
                  <a16:creationId xmlns:a16="http://schemas.microsoft.com/office/drawing/2014/main" id="{84E8E0A7-FD8C-44C1-8790-26E294CC7415}"/>
                </a:ext>
              </a:extLst>
            </p:cNvPr>
            <p:cNvSpPr/>
            <p:nvPr/>
          </p:nvSpPr>
          <p:spPr>
            <a:xfrm>
              <a:off x="5924795" y="4117523"/>
              <a:ext cx="352320" cy="352320"/>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Oval 36">
              <a:extLst>
                <a:ext uri="{FF2B5EF4-FFF2-40B4-BE49-F238E27FC236}">
                  <a16:creationId xmlns:a16="http://schemas.microsoft.com/office/drawing/2014/main" id="{6E70B50F-6A71-425C-A3D9-B9FDA1E973E1}"/>
                </a:ext>
              </a:extLst>
            </p:cNvPr>
            <p:cNvSpPr/>
            <p:nvPr/>
          </p:nvSpPr>
          <p:spPr>
            <a:xfrm>
              <a:off x="3396656" y="3398900"/>
              <a:ext cx="321839" cy="321839"/>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Oval 37">
              <a:extLst>
                <a:ext uri="{FF2B5EF4-FFF2-40B4-BE49-F238E27FC236}">
                  <a16:creationId xmlns:a16="http://schemas.microsoft.com/office/drawing/2014/main" id="{5DC41B18-FB55-4351-9264-69EC990BA972}"/>
                </a:ext>
              </a:extLst>
            </p:cNvPr>
            <p:cNvSpPr/>
            <p:nvPr/>
          </p:nvSpPr>
          <p:spPr>
            <a:xfrm>
              <a:off x="3998959" y="3241670"/>
              <a:ext cx="200451" cy="200451"/>
            </a:xfrm>
            <a:prstGeom prst="ellipse">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Oval 39">
              <a:extLst>
                <a:ext uri="{FF2B5EF4-FFF2-40B4-BE49-F238E27FC236}">
                  <a16:creationId xmlns:a16="http://schemas.microsoft.com/office/drawing/2014/main" id="{2B2B9023-02B7-4F55-ABBB-58E2D6EE2D7D}"/>
                </a:ext>
              </a:extLst>
            </p:cNvPr>
            <p:cNvSpPr/>
            <p:nvPr/>
          </p:nvSpPr>
          <p:spPr>
            <a:xfrm>
              <a:off x="5622688" y="1931420"/>
              <a:ext cx="200451" cy="200451"/>
            </a:xfrm>
            <a:prstGeom prst="ellipse">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Oval 40">
              <a:extLst>
                <a:ext uri="{FF2B5EF4-FFF2-40B4-BE49-F238E27FC236}">
                  <a16:creationId xmlns:a16="http://schemas.microsoft.com/office/drawing/2014/main" id="{018F6151-2DF0-4A74-B32C-39D1DE0BE551}"/>
                </a:ext>
              </a:extLst>
            </p:cNvPr>
            <p:cNvSpPr/>
            <p:nvPr/>
          </p:nvSpPr>
          <p:spPr>
            <a:xfrm>
              <a:off x="4593305" y="5852433"/>
              <a:ext cx="200451" cy="200451"/>
            </a:xfrm>
            <a:prstGeom prst="ellipse">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Oval 40">
              <a:extLst>
                <a:ext uri="{FF2B5EF4-FFF2-40B4-BE49-F238E27FC236}">
                  <a16:creationId xmlns:a16="http://schemas.microsoft.com/office/drawing/2014/main" id="{31309A01-4155-4E3E-86D5-B4D84CFDBA68}"/>
                </a:ext>
              </a:extLst>
            </p:cNvPr>
            <p:cNvSpPr/>
            <p:nvPr/>
          </p:nvSpPr>
          <p:spPr>
            <a:xfrm>
              <a:off x="2927021" y="4538537"/>
              <a:ext cx="200451" cy="200451"/>
            </a:xfrm>
            <a:prstGeom prst="ellipse">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Oval 30">
              <a:extLst>
                <a:ext uri="{FF2B5EF4-FFF2-40B4-BE49-F238E27FC236}">
                  <a16:creationId xmlns:a16="http://schemas.microsoft.com/office/drawing/2014/main" id="{F123F2DA-5096-4742-95F6-40388A4670E0}"/>
                </a:ext>
              </a:extLst>
            </p:cNvPr>
            <p:cNvSpPr/>
            <p:nvPr/>
          </p:nvSpPr>
          <p:spPr>
            <a:xfrm>
              <a:off x="6063159" y="2804632"/>
              <a:ext cx="363255" cy="363255"/>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Oval 36">
              <a:extLst>
                <a:ext uri="{FF2B5EF4-FFF2-40B4-BE49-F238E27FC236}">
                  <a16:creationId xmlns:a16="http://schemas.microsoft.com/office/drawing/2014/main" id="{3863EF7F-B72C-4883-A0F8-3BE0BDF19B82}"/>
                </a:ext>
              </a:extLst>
            </p:cNvPr>
            <p:cNvSpPr/>
            <p:nvPr/>
          </p:nvSpPr>
          <p:spPr>
            <a:xfrm>
              <a:off x="5523070" y="5429243"/>
              <a:ext cx="321839" cy="321839"/>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5" name="Rectangle 130">
            <a:extLst>
              <a:ext uri="{FF2B5EF4-FFF2-40B4-BE49-F238E27FC236}">
                <a16:creationId xmlns:a16="http://schemas.microsoft.com/office/drawing/2014/main" id="{7C7FC389-181E-4BC7-97BD-6FEAA25CB9A9}"/>
              </a:ext>
            </a:extLst>
          </p:cNvPr>
          <p:cNvSpPr/>
          <p:nvPr/>
        </p:nvSpPr>
        <p:spPr>
          <a:xfrm>
            <a:off x="2835383" y="5340363"/>
            <a:ext cx="363327" cy="364977"/>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6" name="Rectangle 9">
            <a:extLst>
              <a:ext uri="{FF2B5EF4-FFF2-40B4-BE49-F238E27FC236}">
                <a16:creationId xmlns:a16="http://schemas.microsoft.com/office/drawing/2014/main" id="{359A605C-143F-4BFD-92D1-888299698D1A}"/>
              </a:ext>
            </a:extLst>
          </p:cNvPr>
          <p:cNvSpPr/>
          <p:nvPr/>
        </p:nvSpPr>
        <p:spPr>
          <a:xfrm>
            <a:off x="5319566" y="4832589"/>
            <a:ext cx="514138" cy="513303"/>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Freeform 18">
            <a:extLst>
              <a:ext uri="{FF2B5EF4-FFF2-40B4-BE49-F238E27FC236}">
                <a16:creationId xmlns:a16="http://schemas.microsoft.com/office/drawing/2014/main" id="{054684BC-9D15-433A-92E4-5D59EC7DD133}"/>
              </a:ext>
            </a:extLst>
          </p:cNvPr>
          <p:cNvSpPr/>
          <p:nvPr/>
        </p:nvSpPr>
        <p:spPr>
          <a:xfrm>
            <a:off x="1270807" y="3677194"/>
            <a:ext cx="611230" cy="49330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ed Rectangle 7">
            <a:extLst>
              <a:ext uri="{FF2B5EF4-FFF2-40B4-BE49-F238E27FC236}">
                <a16:creationId xmlns:a16="http://schemas.microsoft.com/office/drawing/2014/main" id="{953F3D6A-F42E-42A0-A142-5C847DFFBC8B}"/>
              </a:ext>
            </a:extLst>
          </p:cNvPr>
          <p:cNvSpPr/>
          <p:nvPr/>
        </p:nvSpPr>
        <p:spPr>
          <a:xfrm>
            <a:off x="3992048" y="1936431"/>
            <a:ext cx="280214" cy="241822"/>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Block Arc 10">
            <a:extLst>
              <a:ext uri="{FF2B5EF4-FFF2-40B4-BE49-F238E27FC236}">
                <a16:creationId xmlns:a16="http://schemas.microsoft.com/office/drawing/2014/main" id="{EA65E6AC-59FD-4330-A56C-DA2DAD9817A0}"/>
              </a:ext>
            </a:extLst>
          </p:cNvPr>
          <p:cNvSpPr/>
          <p:nvPr/>
        </p:nvSpPr>
        <p:spPr>
          <a:xfrm>
            <a:off x="5798977" y="2644374"/>
            <a:ext cx="450039" cy="304832"/>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0" name="Round Same Side Corner Rectangle 36">
            <a:extLst>
              <a:ext uri="{FF2B5EF4-FFF2-40B4-BE49-F238E27FC236}">
                <a16:creationId xmlns:a16="http://schemas.microsoft.com/office/drawing/2014/main" id="{FDE4F16D-ACB9-4A77-9135-94B7B766B6F8}"/>
              </a:ext>
            </a:extLst>
          </p:cNvPr>
          <p:cNvSpPr>
            <a:spLocks noChangeAspect="1"/>
          </p:cNvSpPr>
          <p:nvPr/>
        </p:nvSpPr>
        <p:spPr>
          <a:xfrm>
            <a:off x="2519508" y="2282461"/>
            <a:ext cx="346238" cy="27374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Slide Number Placeholder 40">
            <a:extLst>
              <a:ext uri="{FF2B5EF4-FFF2-40B4-BE49-F238E27FC236}">
                <a16:creationId xmlns:a16="http://schemas.microsoft.com/office/drawing/2014/main" id="{669802BB-2F01-49FE-9F6E-9308D79FD54B}"/>
              </a:ext>
            </a:extLst>
          </p:cNvPr>
          <p:cNvSpPr>
            <a:spLocks noGrp="1"/>
          </p:cNvSpPr>
          <p:nvPr>
            <p:ph type="sldNum" sz="quarter" idx="11"/>
          </p:nvPr>
        </p:nvSpPr>
        <p:spPr/>
        <p:txBody>
          <a:bodyPr/>
          <a:lstStyle/>
          <a:p>
            <a:fld id="{39DF4D34-B824-49AF-B006-0009B9F840AA}" type="slidenum">
              <a:rPr lang="he-IL" smtClean="0"/>
              <a:pPr/>
              <a:t>51</a:t>
            </a:fld>
            <a:endParaRPr lang="he-IL" dirty="0"/>
          </a:p>
        </p:txBody>
      </p:sp>
    </p:spTree>
    <p:extLst>
      <p:ext uri="{BB962C8B-B14F-4D97-AF65-F5344CB8AC3E}">
        <p14:creationId xmlns:p14="http://schemas.microsoft.com/office/powerpoint/2010/main" val="358401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1FF0780-6FE5-4837-A90B-9057B6E99812}"/>
              </a:ext>
            </a:extLst>
          </p:cNvPr>
          <p:cNvSpPr txBox="1"/>
          <p:nvPr/>
        </p:nvSpPr>
        <p:spPr>
          <a:xfrm>
            <a:off x="662205" y="584123"/>
            <a:ext cx="4982462" cy="1446550"/>
          </a:xfrm>
          <a:prstGeom prst="rect">
            <a:avLst/>
          </a:prstGeom>
          <a:noFill/>
        </p:spPr>
        <p:txBody>
          <a:bodyPr wrap="square" rtlCol="0">
            <a:spAutoFit/>
          </a:bodyPr>
          <a:lstStyle/>
          <a:p>
            <a:r>
              <a:rPr lang="en-US" altLang="ko-KR" sz="4400" dirty="0">
                <a:solidFill>
                  <a:schemeClr val="tx1">
                    <a:lumMod val="75000"/>
                    <a:lumOff val="25000"/>
                  </a:schemeClr>
                </a:solidFill>
                <a:cs typeface="Arial" pitchFamily="34" charset="0"/>
              </a:rPr>
              <a:t>Simple</a:t>
            </a:r>
          </a:p>
          <a:p>
            <a:r>
              <a:rPr lang="en-US" altLang="ko-KR" sz="4400" dirty="0">
                <a:solidFill>
                  <a:schemeClr val="accent1"/>
                </a:solidFill>
                <a:cs typeface="Arial" pitchFamily="34" charset="0"/>
              </a:rPr>
              <a:t>Images </a:t>
            </a:r>
            <a:r>
              <a:rPr lang="en-US" altLang="ko-KR" sz="4400" dirty="0">
                <a:solidFill>
                  <a:schemeClr val="tx1">
                    <a:lumMod val="75000"/>
                    <a:lumOff val="25000"/>
                  </a:schemeClr>
                </a:solidFill>
                <a:cs typeface="Arial" pitchFamily="34" charset="0"/>
              </a:rPr>
              <a:t>&amp; Contents</a:t>
            </a:r>
            <a:endParaRPr lang="en-US" altLang="ko-KR" sz="4400" dirty="0">
              <a:solidFill>
                <a:schemeClr val="bg1"/>
              </a:solidFill>
              <a:latin typeface="+mj-lt"/>
            </a:endParaRPr>
          </a:p>
        </p:txBody>
      </p:sp>
      <p:cxnSp>
        <p:nvCxnSpPr>
          <p:cNvPr id="6" name="Straight Arrow Connector 5"/>
          <p:cNvCxnSpPr>
            <a:cxnSpLocks/>
          </p:cNvCxnSpPr>
          <p:nvPr/>
        </p:nvCxnSpPr>
        <p:spPr>
          <a:xfrm>
            <a:off x="0" y="2019641"/>
            <a:ext cx="4354286" cy="0"/>
          </a:xfrm>
          <a:prstGeom prst="straightConnector1">
            <a:avLst/>
          </a:prstGeom>
          <a:ln w="381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80508" y="1066912"/>
            <a:ext cx="1785842" cy="2862322"/>
          </a:xfrm>
          <a:prstGeom prst="rect">
            <a:avLst/>
          </a:prstGeom>
          <a:noFill/>
        </p:spPr>
        <p:txBody>
          <a:bodyPr wrap="square" rtlCol="0">
            <a:spAutoFit/>
          </a:bodyPr>
          <a:lstStyle/>
          <a:p>
            <a:pPr algn="ctr"/>
            <a:r>
              <a:rPr lang="en-US" altLang="ko-KR" sz="1200" dirty="0">
                <a:solidFill>
                  <a:schemeClr val="bg1"/>
                </a:solidFill>
                <a:latin typeface="Arial" pitchFamily="34" charset="0"/>
                <a:cs typeface="Arial" pitchFamily="34" charset="0"/>
              </a:rPr>
              <a:t>You can simply impress your audience and add a unique zing and appeal to your Presentations. Easy to change colors, photos and Text. Get a modern PowerPoint  Presentation that is beautifully designed. You can simply impress your audience and add a unique zing and appeal to your Presentations. </a:t>
            </a:r>
            <a:endParaRPr lang="ko-KR" altLang="en-US" sz="1200" dirty="0">
              <a:solidFill>
                <a:schemeClr val="bg1"/>
              </a:solidFill>
              <a:latin typeface="Arial" pitchFamily="34" charset="0"/>
              <a:cs typeface="Arial" pitchFamily="34" charset="0"/>
            </a:endParaRPr>
          </a:p>
        </p:txBody>
      </p:sp>
      <p:sp>
        <p:nvSpPr>
          <p:cNvPr id="14" name="TextBox 13"/>
          <p:cNvSpPr txBox="1"/>
          <p:nvPr/>
        </p:nvSpPr>
        <p:spPr>
          <a:xfrm>
            <a:off x="1190892" y="4793383"/>
            <a:ext cx="2861350" cy="1200329"/>
          </a:xfrm>
          <a:prstGeom prst="rect">
            <a:avLst/>
          </a:prstGeom>
          <a:noFill/>
        </p:spPr>
        <p:txBody>
          <a:bodyPr wrap="square" rtlCol="0">
            <a:spAutoFit/>
          </a:bodyPr>
          <a:lstStyle/>
          <a:p>
            <a:pPr algn="ctr"/>
            <a:r>
              <a:rPr lang="en-US" altLang="ko-KR" sz="1200" dirty="0">
                <a:solidFill>
                  <a:schemeClr val="bg1"/>
                </a:solidFill>
                <a:latin typeface="Arial" pitchFamily="34" charset="0"/>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sz="1200" dirty="0">
              <a:solidFill>
                <a:schemeClr val="bg1"/>
              </a:solidFill>
              <a:latin typeface="Arial" pitchFamily="34" charset="0"/>
              <a:cs typeface="Arial" pitchFamily="34" charset="0"/>
            </a:endParaRPr>
          </a:p>
        </p:txBody>
      </p:sp>
      <p:sp>
        <p:nvSpPr>
          <p:cNvPr id="12" name="Freeform 53">
            <a:extLst>
              <a:ext uri="{FF2B5EF4-FFF2-40B4-BE49-F238E27FC236}">
                <a16:creationId xmlns:a16="http://schemas.microsoft.com/office/drawing/2014/main" id="{B3B2C4DD-9058-41A6-B22F-297B7F031F42}"/>
              </a:ext>
            </a:extLst>
          </p:cNvPr>
          <p:cNvSpPr/>
          <p:nvPr/>
        </p:nvSpPr>
        <p:spPr>
          <a:xfrm rot="5639961">
            <a:off x="6609958" y="810071"/>
            <a:ext cx="767129" cy="786543"/>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 name="그룹 14">
            <a:extLst>
              <a:ext uri="{FF2B5EF4-FFF2-40B4-BE49-F238E27FC236}">
                <a16:creationId xmlns:a16="http://schemas.microsoft.com/office/drawing/2014/main" id="{B9D122C7-B729-47AE-AC9D-7831621A9387}"/>
              </a:ext>
            </a:extLst>
          </p:cNvPr>
          <p:cNvGrpSpPr/>
          <p:nvPr/>
        </p:nvGrpSpPr>
        <p:grpSpPr>
          <a:xfrm>
            <a:off x="4319450" y="1354281"/>
            <a:ext cx="2413175" cy="992853"/>
            <a:chOff x="7149737" y="1593671"/>
            <a:chExt cx="8656129" cy="3561393"/>
          </a:xfrm>
          <a:solidFill>
            <a:schemeClr val="accent1"/>
          </a:solidFill>
        </p:grpSpPr>
        <p:sp>
          <p:nvSpPr>
            <p:cNvPr id="16" name="자유형: 도형 15">
              <a:extLst>
                <a:ext uri="{FF2B5EF4-FFF2-40B4-BE49-F238E27FC236}">
                  <a16:creationId xmlns:a16="http://schemas.microsoft.com/office/drawing/2014/main" id="{CFD06B6A-BD16-4581-A168-0AB09F414D1A}"/>
                </a:ext>
              </a:extLst>
            </p:cNvPr>
            <p:cNvSpPr/>
            <p:nvPr/>
          </p:nvSpPr>
          <p:spPr>
            <a:xfrm>
              <a:off x="7184572" y="1593671"/>
              <a:ext cx="8299268" cy="3254855"/>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8" h="3254855">
                  <a:moveTo>
                    <a:pt x="8299268" y="209005"/>
                  </a:moveTo>
                  <a:cubicBezTo>
                    <a:pt x="7437119" y="918753"/>
                    <a:pt x="5206274" y="2522580"/>
                    <a:pt x="3692434" y="2969621"/>
                  </a:cubicBezTo>
                  <a:cubicBezTo>
                    <a:pt x="1490618" y="3564706"/>
                    <a:pt x="268514" y="3188789"/>
                    <a:pt x="0" y="2211977"/>
                  </a:cubicBezTo>
                  <a:cubicBezTo>
                    <a:pt x="410754" y="3194594"/>
                    <a:pt x="1876697" y="3268615"/>
                    <a:pt x="3579222" y="2786741"/>
                  </a:cubicBezTo>
                  <a:cubicBezTo>
                    <a:pt x="5124994" y="2270032"/>
                    <a:pt x="7254240" y="667657"/>
                    <a:pt x="8125097" y="0"/>
                  </a:cubicBezTo>
                  <a:lnTo>
                    <a:pt x="8299268" y="2090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자유형: 도형 16">
              <a:extLst>
                <a:ext uri="{FF2B5EF4-FFF2-40B4-BE49-F238E27FC236}">
                  <a16:creationId xmlns:a16="http://schemas.microsoft.com/office/drawing/2014/main" id="{0CEDA118-A4DF-4710-A8E4-15AF4A44D60D}"/>
                </a:ext>
              </a:extLst>
            </p:cNvPr>
            <p:cNvSpPr/>
            <p:nvPr/>
          </p:nvSpPr>
          <p:spPr>
            <a:xfrm>
              <a:off x="7149737" y="2033664"/>
              <a:ext cx="8656129" cy="3121400"/>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 name="connsiteX0" fmla="*/ 8332666 w 8332666"/>
                <a:gd name="connsiteY0" fmla="*/ 209005 h 3190835"/>
                <a:gd name="connsiteX1" fmla="*/ 3725832 w 8332666"/>
                <a:gd name="connsiteY1" fmla="*/ 2969621 h 3190835"/>
                <a:gd name="connsiteX2" fmla="*/ 0 w 8332666"/>
                <a:gd name="connsiteY2" fmla="*/ 1898469 h 3190835"/>
                <a:gd name="connsiteX3" fmla="*/ 3612620 w 8332666"/>
                <a:gd name="connsiteY3" fmla="*/ 2786741 h 3190835"/>
                <a:gd name="connsiteX4" fmla="*/ 8158495 w 8332666"/>
                <a:gd name="connsiteY4" fmla="*/ 0 h 3190835"/>
                <a:gd name="connsiteX5" fmla="*/ 8332666 w 8332666"/>
                <a:gd name="connsiteY5" fmla="*/ 209005 h 3190835"/>
                <a:gd name="connsiteX0" fmla="*/ 8332666 w 8332666"/>
                <a:gd name="connsiteY0" fmla="*/ 209005 h 3190835"/>
                <a:gd name="connsiteX1" fmla="*/ 3725832 w 8332666"/>
                <a:gd name="connsiteY1" fmla="*/ 2969621 h 3190835"/>
                <a:gd name="connsiteX2" fmla="*/ 0 w 8332666"/>
                <a:gd name="connsiteY2" fmla="*/ 1898469 h 3190835"/>
                <a:gd name="connsiteX3" fmla="*/ 3696116 w 8332666"/>
                <a:gd name="connsiteY3" fmla="*/ 2708364 h 3190835"/>
                <a:gd name="connsiteX4" fmla="*/ 8158495 w 8332666"/>
                <a:gd name="connsiteY4" fmla="*/ 0 h 3190835"/>
                <a:gd name="connsiteX5" fmla="*/ 8332666 w 8332666"/>
                <a:gd name="connsiteY5" fmla="*/ 209005 h 3190835"/>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33171"/>
                <a:gd name="connsiteX1" fmla="*/ 3767580 w 8332666"/>
                <a:gd name="connsiteY1" fmla="*/ 2899953 h 3133171"/>
                <a:gd name="connsiteX2" fmla="*/ 0 w 8332666"/>
                <a:gd name="connsiteY2" fmla="*/ 1898469 h 3133171"/>
                <a:gd name="connsiteX3" fmla="*/ 3696116 w 8332666"/>
                <a:gd name="connsiteY3" fmla="*/ 2708364 h 3133171"/>
                <a:gd name="connsiteX4" fmla="*/ 8158495 w 8332666"/>
                <a:gd name="connsiteY4" fmla="*/ 0 h 3133171"/>
                <a:gd name="connsiteX5" fmla="*/ 8332666 w 8332666"/>
                <a:gd name="connsiteY5" fmla="*/ 209005 h 3133171"/>
                <a:gd name="connsiteX0" fmla="*/ 8332666 w 8332666"/>
                <a:gd name="connsiteY0" fmla="*/ 209005 h 3133171"/>
                <a:gd name="connsiteX1" fmla="*/ 3767580 w 8332666"/>
                <a:gd name="connsiteY1" fmla="*/ 2899953 h 3133171"/>
                <a:gd name="connsiteX2" fmla="*/ 0 w 8332666"/>
                <a:gd name="connsiteY2" fmla="*/ 1898469 h 3133171"/>
                <a:gd name="connsiteX3" fmla="*/ 3662717 w 8332666"/>
                <a:gd name="connsiteY3" fmla="*/ 2699655 h 3133171"/>
                <a:gd name="connsiteX4" fmla="*/ 8158495 w 8332666"/>
                <a:gd name="connsiteY4" fmla="*/ 0 h 3133171"/>
                <a:gd name="connsiteX5" fmla="*/ 8332666 w 8332666"/>
                <a:gd name="connsiteY5" fmla="*/ 209005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21895"/>
                <a:gd name="connsiteX1" fmla="*/ 3767580 w 8299267"/>
                <a:gd name="connsiteY1" fmla="*/ 2899953 h 3121895"/>
                <a:gd name="connsiteX2" fmla="*/ 0 w 8299267"/>
                <a:gd name="connsiteY2" fmla="*/ 1898469 h 3121895"/>
                <a:gd name="connsiteX3" fmla="*/ 3662717 w 8299267"/>
                <a:gd name="connsiteY3" fmla="*/ 2699655 h 3121895"/>
                <a:gd name="connsiteX4" fmla="*/ 8158495 w 8299267"/>
                <a:gd name="connsiteY4" fmla="*/ 0 h 3121895"/>
                <a:gd name="connsiteX5" fmla="*/ 8299267 w 8299267"/>
                <a:gd name="connsiteY5" fmla="*/ 235130 h 3121895"/>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1400"/>
                <a:gd name="connsiteX1" fmla="*/ 3767580 w 8299267"/>
                <a:gd name="connsiteY1" fmla="*/ 2899953 h 3121400"/>
                <a:gd name="connsiteX2" fmla="*/ 0 w 8299267"/>
                <a:gd name="connsiteY2" fmla="*/ 1898469 h 3121400"/>
                <a:gd name="connsiteX3" fmla="*/ 3662717 w 8299267"/>
                <a:gd name="connsiteY3" fmla="*/ 2699655 h 3121400"/>
                <a:gd name="connsiteX4" fmla="*/ 8158495 w 8299267"/>
                <a:gd name="connsiteY4" fmla="*/ 0 h 3121400"/>
                <a:gd name="connsiteX5" fmla="*/ 8299267 w 8299267"/>
                <a:gd name="connsiteY5" fmla="*/ 235130 h 3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7" h="3121400">
                  <a:moveTo>
                    <a:pt x="8299267" y="235130"/>
                  </a:moveTo>
                  <a:cubicBezTo>
                    <a:pt x="7044692" y="1319346"/>
                    <a:pt x="5281420" y="2452912"/>
                    <a:pt x="3767580" y="2899953"/>
                  </a:cubicBezTo>
                  <a:cubicBezTo>
                    <a:pt x="1766154" y="3451495"/>
                    <a:pt x="260165" y="2918823"/>
                    <a:pt x="0" y="1898469"/>
                  </a:cubicBezTo>
                  <a:cubicBezTo>
                    <a:pt x="302210" y="2863669"/>
                    <a:pt x="1960192" y="3181529"/>
                    <a:pt x="3662717" y="2699655"/>
                  </a:cubicBezTo>
                  <a:cubicBezTo>
                    <a:pt x="5208489" y="2182946"/>
                    <a:pt x="7028803" y="989874"/>
                    <a:pt x="8158495" y="0"/>
                  </a:cubicBezTo>
                  <a:lnTo>
                    <a:pt x="8299267" y="2351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Picture Placeholder 1"/>
          <p:cNvSpPr>
            <a:spLocks noGrp="1"/>
          </p:cNvSpPr>
          <p:nvPr>
            <p:ph type="pic" idx="12"/>
          </p:nvPr>
        </p:nvSpPr>
        <p:spPr/>
      </p:sp>
      <p:sp>
        <p:nvSpPr>
          <p:cNvPr id="3" name="Picture Placeholder 2"/>
          <p:cNvSpPr>
            <a:spLocks noGrp="1"/>
          </p:cNvSpPr>
          <p:nvPr>
            <p:ph type="pic" idx="13"/>
          </p:nvPr>
        </p:nvSpPr>
        <p:spPr/>
      </p:sp>
      <p:sp>
        <p:nvSpPr>
          <p:cNvPr id="4" name="Picture Placeholder 3"/>
          <p:cNvSpPr>
            <a:spLocks noGrp="1"/>
          </p:cNvSpPr>
          <p:nvPr>
            <p:ph type="pic" idx="14"/>
          </p:nvPr>
        </p:nvSpPr>
        <p:spPr/>
      </p:sp>
      <p:sp>
        <p:nvSpPr>
          <p:cNvPr id="5" name="Picture Placeholder 4"/>
          <p:cNvSpPr>
            <a:spLocks noGrp="1"/>
          </p:cNvSpPr>
          <p:nvPr>
            <p:ph type="pic" idx="15"/>
          </p:nvPr>
        </p:nvSpPr>
        <p:spPr/>
      </p:sp>
    </p:spTree>
    <p:extLst>
      <p:ext uri="{BB962C8B-B14F-4D97-AF65-F5344CB8AC3E}">
        <p14:creationId xmlns:p14="http://schemas.microsoft.com/office/powerpoint/2010/main" val="39305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sp>
        <p:nvSpPr>
          <p:cNvPr id="3" name="Rectangle 2">
            <a:extLst>
              <a:ext uri="{FF2B5EF4-FFF2-40B4-BE49-F238E27FC236}">
                <a16:creationId xmlns:a16="http://schemas.microsoft.com/office/drawing/2014/main" id="{34A5E0CF-E506-497B-8CCA-972EA9C0A831}"/>
              </a:ext>
            </a:extLst>
          </p:cNvPr>
          <p:cNvSpPr/>
          <p:nvPr/>
        </p:nvSpPr>
        <p:spPr>
          <a:xfrm>
            <a:off x="0" y="4378568"/>
            <a:ext cx="12192000" cy="24794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 name="Group 8">
            <a:extLst>
              <a:ext uri="{FF2B5EF4-FFF2-40B4-BE49-F238E27FC236}">
                <a16:creationId xmlns:a16="http://schemas.microsoft.com/office/drawing/2014/main" id="{A66CD946-300D-4E3C-A3E7-B5739DEBF4D0}"/>
              </a:ext>
            </a:extLst>
          </p:cNvPr>
          <p:cNvGrpSpPr/>
          <p:nvPr/>
        </p:nvGrpSpPr>
        <p:grpSpPr>
          <a:xfrm>
            <a:off x="3135171" y="4566270"/>
            <a:ext cx="1617740" cy="1836305"/>
            <a:chOff x="-475010" y="1114177"/>
            <a:chExt cx="3859356" cy="1836305"/>
          </a:xfrm>
        </p:grpSpPr>
        <p:sp>
          <p:nvSpPr>
            <p:cNvPr id="5" name="TextBox 4">
              <a:extLst>
                <a:ext uri="{FF2B5EF4-FFF2-40B4-BE49-F238E27FC236}">
                  <a16:creationId xmlns:a16="http://schemas.microsoft.com/office/drawing/2014/main" id="{D724BFDB-1AC6-40E8-B7CA-9AB65D592731}"/>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2"/>
                  </a:solidFill>
                  <a:cs typeface="Arial" pitchFamily="34" charset="0"/>
                </a:rPr>
                <a:t>Text  Here</a:t>
              </a:r>
              <a:endParaRPr lang="ko-KR" altLang="en-US" sz="1400" b="1" dirty="0">
                <a:solidFill>
                  <a:schemeClr val="accent2"/>
                </a:solidFill>
                <a:cs typeface="Arial" pitchFamily="34" charset="0"/>
              </a:endParaRPr>
            </a:p>
          </p:txBody>
        </p:sp>
        <p:sp>
          <p:nvSpPr>
            <p:cNvPr id="6" name="TextBox 5">
              <a:extLst>
                <a:ext uri="{FF2B5EF4-FFF2-40B4-BE49-F238E27FC236}">
                  <a16:creationId xmlns:a16="http://schemas.microsoft.com/office/drawing/2014/main" id="{28AA705E-4193-46C9-9850-25B13B5DD526}"/>
                </a:ext>
              </a:extLst>
            </p:cNvPr>
            <p:cNvSpPr txBox="1"/>
            <p:nvPr/>
          </p:nvSpPr>
          <p:spPr>
            <a:xfrm>
              <a:off x="-460975" y="1380822"/>
              <a:ext cx="3845321"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sp>
        <p:nvSpPr>
          <p:cNvPr id="7" name="Regular Pentagon 3">
            <a:extLst>
              <a:ext uri="{FF2B5EF4-FFF2-40B4-BE49-F238E27FC236}">
                <a16:creationId xmlns:a16="http://schemas.microsoft.com/office/drawing/2014/main" id="{B039149F-AF08-4B12-980C-729182F9977C}"/>
              </a:ext>
            </a:extLst>
          </p:cNvPr>
          <p:cNvSpPr/>
          <p:nvPr/>
        </p:nvSpPr>
        <p:spPr>
          <a:xfrm rot="8100000">
            <a:off x="5298131" y="1731559"/>
            <a:ext cx="1620000" cy="16200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8" name="Group 21">
            <a:extLst>
              <a:ext uri="{FF2B5EF4-FFF2-40B4-BE49-F238E27FC236}">
                <a16:creationId xmlns:a16="http://schemas.microsoft.com/office/drawing/2014/main" id="{7BBE6D90-58C2-459A-9013-ED38C69957BB}"/>
              </a:ext>
            </a:extLst>
          </p:cNvPr>
          <p:cNvGrpSpPr/>
          <p:nvPr/>
        </p:nvGrpSpPr>
        <p:grpSpPr>
          <a:xfrm>
            <a:off x="1003259" y="4566270"/>
            <a:ext cx="1617740" cy="1836305"/>
            <a:chOff x="-475010" y="1114177"/>
            <a:chExt cx="3859356" cy="1836305"/>
          </a:xfrm>
        </p:grpSpPr>
        <p:sp>
          <p:nvSpPr>
            <p:cNvPr id="9" name="TextBox 8">
              <a:extLst>
                <a:ext uri="{FF2B5EF4-FFF2-40B4-BE49-F238E27FC236}">
                  <a16:creationId xmlns:a16="http://schemas.microsoft.com/office/drawing/2014/main" id="{3DF86EFA-0807-4A24-9FEA-8B67B1548B10}"/>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5"/>
                  </a:solidFill>
                  <a:cs typeface="Arial" pitchFamily="34" charset="0"/>
                </a:rPr>
                <a:t>Text  Here</a:t>
              </a:r>
              <a:endParaRPr lang="ko-KR" altLang="en-US" sz="1400" b="1" dirty="0">
                <a:solidFill>
                  <a:schemeClr val="accent5"/>
                </a:solidFill>
                <a:cs typeface="Arial" pitchFamily="34" charset="0"/>
              </a:endParaRPr>
            </a:p>
          </p:txBody>
        </p:sp>
        <p:sp>
          <p:nvSpPr>
            <p:cNvPr id="10" name="TextBox 9">
              <a:extLst>
                <a:ext uri="{FF2B5EF4-FFF2-40B4-BE49-F238E27FC236}">
                  <a16:creationId xmlns:a16="http://schemas.microsoft.com/office/drawing/2014/main" id="{D4F7D41C-F482-41B8-89BB-8379EA160AA3}"/>
                </a:ext>
              </a:extLst>
            </p:cNvPr>
            <p:cNvSpPr txBox="1"/>
            <p:nvPr/>
          </p:nvSpPr>
          <p:spPr>
            <a:xfrm>
              <a:off x="-460975" y="1380822"/>
              <a:ext cx="3845321"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grpSp>
        <p:nvGrpSpPr>
          <p:cNvPr id="11" name="Group 24">
            <a:extLst>
              <a:ext uri="{FF2B5EF4-FFF2-40B4-BE49-F238E27FC236}">
                <a16:creationId xmlns:a16="http://schemas.microsoft.com/office/drawing/2014/main" id="{970F34AD-FEDD-4B4B-AB83-88FB52C4D14B}"/>
              </a:ext>
            </a:extLst>
          </p:cNvPr>
          <p:cNvGrpSpPr/>
          <p:nvPr/>
        </p:nvGrpSpPr>
        <p:grpSpPr>
          <a:xfrm>
            <a:off x="5267082" y="4566270"/>
            <a:ext cx="1617740" cy="1836305"/>
            <a:chOff x="-475010" y="1114177"/>
            <a:chExt cx="3859356" cy="1836305"/>
          </a:xfrm>
        </p:grpSpPr>
        <p:sp>
          <p:nvSpPr>
            <p:cNvPr id="12" name="TextBox 11">
              <a:extLst>
                <a:ext uri="{FF2B5EF4-FFF2-40B4-BE49-F238E27FC236}">
                  <a16:creationId xmlns:a16="http://schemas.microsoft.com/office/drawing/2014/main" id="{0D2F5EB4-3A47-48A4-955D-69B3CDE066AD}"/>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1"/>
                  </a:solidFill>
                  <a:cs typeface="Arial" pitchFamily="34" charset="0"/>
                </a:rPr>
                <a:t>Text  Here</a:t>
              </a:r>
              <a:endParaRPr lang="ko-KR" altLang="en-US" sz="1400" b="1" dirty="0">
                <a:solidFill>
                  <a:schemeClr val="accent1"/>
                </a:solidFill>
                <a:cs typeface="Arial" pitchFamily="34" charset="0"/>
              </a:endParaRPr>
            </a:p>
          </p:txBody>
        </p:sp>
        <p:sp>
          <p:nvSpPr>
            <p:cNvPr id="13" name="TextBox 12">
              <a:extLst>
                <a:ext uri="{FF2B5EF4-FFF2-40B4-BE49-F238E27FC236}">
                  <a16:creationId xmlns:a16="http://schemas.microsoft.com/office/drawing/2014/main" id="{DDC5A271-4A32-422A-AD86-2638827C2117}"/>
                </a:ext>
              </a:extLst>
            </p:cNvPr>
            <p:cNvSpPr txBox="1"/>
            <p:nvPr/>
          </p:nvSpPr>
          <p:spPr>
            <a:xfrm>
              <a:off x="-460975" y="1380822"/>
              <a:ext cx="3845321"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grpSp>
        <p:nvGrpSpPr>
          <p:cNvPr id="14" name="Group 27">
            <a:extLst>
              <a:ext uri="{FF2B5EF4-FFF2-40B4-BE49-F238E27FC236}">
                <a16:creationId xmlns:a16="http://schemas.microsoft.com/office/drawing/2014/main" id="{2842C1C2-673F-424F-89A1-BA3AFBF61374}"/>
              </a:ext>
            </a:extLst>
          </p:cNvPr>
          <p:cNvGrpSpPr/>
          <p:nvPr/>
        </p:nvGrpSpPr>
        <p:grpSpPr>
          <a:xfrm>
            <a:off x="7398994" y="4554719"/>
            <a:ext cx="1617740" cy="1836305"/>
            <a:chOff x="-475010" y="1114177"/>
            <a:chExt cx="3859356" cy="1836305"/>
          </a:xfrm>
        </p:grpSpPr>
        <p:sp>
          <p:nvSpPr>
            <p:cNvPr id="15" name="TextBox 14">
              <a:extLst>
                <a:ext uri="{FF2B5EF4-FFF2-40B4-BE49-F238E27FC236}">
                  <a16:creationId xmlns:a16="http://schemas.microsoft.com/office/drawing/2014/main" id="{EE61808D-BCBE-48A9-8F4D-3CD0CBDA40C9}"/>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6"/>
                  </a:solidFill>
                  <a:cs typeface="Arial" pitchFamily="34" charset="0"/>
                </a:rPr>
                <a:t>Text  Here</a:t>
              </a:r>
              <a:endParaRPr lang="ko-KR" altLang="en-US" sz="1400" b="1" dirty="0">
                <a:solidFill>
                  <a:schemeClr val="accent6"/>
                </a:solidFill>
                <a:cs typeface="Arial" pitchFamily="34" charset="0"/>
              </a:endParaRPr>
            </a:p>
          </p:txBody>
        </p:sp>
        <p:sp>
          <p:nvSpPr>
            <p:cNvPr id="16" name="TextBox 15">
              <a:extLst>
                <a:ext uri="{FF2B5EF4-FFF2-40B4-BE49-F238E27FC236}">
                  <a16:creationId xmlns:a16="http://schemas.microsoft.com/office/drawing/2014/main" id="{845D625E-AA9A-4CBA-BB5A-9E6E3127492F}"/>
                </a:ext>
              </a:extLst>
            </p:cNvPr>
            <p:cNvSpPr txBox="1"/>
            <p:nvPr/>
          </p:nvSpPr>
          <p:spPr>
            <a:xfrm>
              <a:off x="-460975" y="1380822"/>
              <a:ext cx="3845321"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grpSp>
        <p:nvGrpSpPr>
          <p:cNvPr id="17" name="Group 30">
            <a:extLst>
              <a:ext uri="{FF2B5EF4-FFF2-40B4-BE49-F238E27FC236}">
                <a16:creationId xmlns:a16="http://schemas.microsoft.com/office/drawing/2014/main" id="{19856947-15CA-4EFC-8831-79D494EAFCE1}"/>
              </a:ext>
            </a:extLst>
          </p:cNvPr>
          <p:cNvGrpSpPr/>
          <p:nvPr/>
        </p:nvGrpSpPr>
        <p:grpSpPr>
          <a:xfrm>
            <a:off x="9530905" y="4566270"/>
            <a:ext cx="1617740" cy="1836305"/>
            <a:chOff x="-475010" y="1114177"/>
            <a:chExt cx="3859356" cy="1836305"/>
          </a:xfrm>
        </p:grpSpPr>
        <p:sp>
          <p:nvSpPr>
            <p:cNvPr id="18" name="TextBox 17">
              <a:extLst>
                <a:ext uri="{FF2B5EF4-FFF2-40B4-BE49-F238E27FC236}">
                  <a16:creationId xmlns:a16="http://schemas.microsoft.com/office/drawing/2014/main" id="{E83E6E83-313C-4C2E-91EF-EB35D4672560}"/>
                </a:ext>
              </a:extLst>
            </p:cNvPr>
            <p:cNvSpPr txBox="1"/>
            <p:nvPr/>
          </p:nvSpPr>
          <p:spPr>
            <a:xfrm>
              <a:off x="-475010" y="1114177"/>
              <a:ext cx="3859356" cy="307777"/>
            </a:xfrm>
            <a:prstGeom prst="rect">
              <a:avLst/>
            </a:prstGeom>
            <a:noFill/>
          </p:spPr>
          <p:txBody>
            <a:bodyPr wrap="square" rtlCol="0" anchor="ctr">
              <a:spAutoFit/>
            </a:bodyPr>
            <a:lstStyle/>
            <a:p>
              <a:pPr algn="ctr"/>
              <a:r>
                <a:rPr lang="en-US" altLang="ko-KR" sz="1400" b="1" dirty="0">
                  <a:solidFill>
                    <a:schemeClr val="accent3"/>
                  </a:solidFill>
                  <a:cs typeface="Arial" pitchFamily="34" charset="0"/>
                </a:rPr>
                <a:t>Text  Here</a:t>
              </a:r>
              <a:endParaRPr lang="ko-KR" altLang="en-US" sz="1400" b="1" dirty="0">
                <a:solidFill>
                  <a:schemeClr val="accent3"/>
                </a:solidFill>
                <a:cs typeface="Arial" pitchFamily="34" charset="0"/>
              </a:endParaRPr>
            </a:p>
          </p:txBody>
        </p:sp>
        <p:sp>
          <p:nvSpPr>
            <p:cNvPr id="19" name="TextBox 18">
              <a:extLst>
                <a:ext uri="{FF2B5EF4-FFF2-40B4-BE49-F238E27FC236}">
                  <a16:creationId xmlns:a16="http://schemas.microsoft.com/office/drawing/2014/main" id="{E2FFBE26-FF83-4C17-A50E-5326F004EF5D}"/>
                </a:ext>
              </a:extLst>
            </p:cNvPr>
            <p:cNvSpPr txBox="1"/>
            <p:nvPr/>
          </p:nvSpPr>
          <p:spPr>
            <a:xfrm>
              <a:off x="-460975" y="1380822"/>
              <a:ext cx="3845321" cy="1569660"/>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 Easy to change colors, photos and Text.   </a:t>
              </a:r>
              <a:endParaRPr lang="ko-KR" altLang="en-US" sz="1200" dirty="0">
                <a:solidFill>
                  <a:schemeClr val="bg1"/>
                </a:solidFill>
                <a:cs typeface="Arial" pitchFamily="34" charset="0"/>
              </a:endParaRPr>
            </a:p>
          </p:txBody>
        </p:sp>
      </p:grpSp>
      <p:sp>
        <p:nvSpPr>
          <p:cNvPr id="20" name="Regular Pentagon 33">
            <a:extLst>
              <a:ext uri="{FF2B5EF4-FFF2-40B4-BE49-F238E27FC236}">
                <a16:creationId xmlns:a16="http://schemas.microsoft.com/office/drawing/2014/main" id="{83775F70-A49E-46CF-A9ED-72D33DAD26F2}"/>
              </a:ext>
            </a:extLst>
          </p:cNvPr>
          <p:cNvSpPr/>
          <p:nvPr/>
        </p:nvSpPr>
        <p:spPr>
          <a:xfrm rot="8100000">
            <a:off x="7790595" y="3103922"/>
            <a:ext cx="828000" cy="827297"/>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Regular Pentagon 34">
            <a:extLst>
              <a:ext uri="{FF2B5EF4-FFF2-40B4-BE49-F238E27FC236}">
                <a16:creationId xmlns:a16="http://schemas.microsoft.com/office/drawing/2014/main" id="{0BC416F7-E4C7-45FF-88F2-810BDF2B6C90}"/>
              </a:ext>
            </a:extLst>
          </p:cNvPr>
          <p:cNvSpPr/>
          <p:nvPr/>
        </p:nvSpPr>
        <p:spPr>
          <a:xfrm rot="8100000">
            <a:off x="9731699" y="2165616"/>
            <a:ext cx="1188000" cy="11880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Regular Pentagon 35">
            <a:extLst>
              <a:ext uri="{FF2B5EF4-FFF2-40B4-BE49-F238E27FC236}">
                <a16:creationId xmlns:a16="http://schemas.microsoft.com/office/drawing/2014/main" id="{9E9F5F78-5059-42E0-B85C-984AECF4D0C8}"/>
              </a:ext>
            </a:extLst>
          </p:cNvPr>
          <p:cNvSpPr/>
          <p:nvPr/>
        </p:nvSpPr>
        <p:spPr>
          <a:xfrm rot="8100000">
            <a:off x="3336303" y="2461704"/>
            <a:ext cx="1224000" cy="12240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Regular Pentagon 36">
            <a:extLst>
              <a:ext uri="{FF2B5EF4-FFF2-40B4-BE49-F238E27FC236}">
                <a16:creationId xmlns:a16="http://schemas.microsoft.com/office/drawing/2014/main" id="{D1B96C1E-EBA0-4042-B927-75BDB4EC1D37}"/>
              </a:ext>
            </a:extLst>
          </p:cNvPr>
          <p:cNvSpPr/>
          <p:nvPr/>
        </p:nvSpPr>
        <p:spPr>
          <a:xfrm rot="8100000">
            <a:off x="1375288" y="2951074"/>
            <a:ext cx="864000" cy="86400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cxnSp>
        <p:nvCxnSpPr>
          <p:cNvPr id="24" name="Straight Arrow Connector 37">
            <a:extLst>
              <a:ext uri="{FF2B5EF4-FFF2-40B4-BE49-F238E27FC236}">
                <a16:creationId xmlns:a16="http://schemas.microsoft.com/office/drawing/2014/main" id="{C1779A6A-B37E-4781-BFC2-C3BC6EDDFCC5}"/>
              </a:ext>
            </a:extLst>
          </p:cNvPr>
          <p:cNvCxnSpPr>
            <a:cxnSpLocks/>
          </p:cNvCxnSpPr>
          <p:nvPr/>
        </p:nvCxnSpPr>
        <p:spPr>
          <a:xfrm>
            <a:off x="3944042" y="3682490"/>
            <a:ext cx="0" cy="695001"/>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41">
            <a:extLst>
              <a:ext uri="{FF2B5EF4-FFF2-40B4-BE49-F238E27FC236}">
                <a16:creationId xmlns:a16="http://schemas.microsoft.com/office/drawing/2014/main" id="{579AA443-0355-487D-85A1-D66C47E900A5}"/>
              </a:ext>
            </a:extLst>
          </p:cNvPr>
          <p:cNvCxnSpPr>
            <a:cxnSpLocks/>
          </p:cNvCxnSpPr>
          <p:nvPr/>
        </p:nvCxnSpPr>
        <p:spPr>
          <a:xfrm>
            <a:off x="1810925" y="3815981"/>
            <a:ext cx="2409" cy="549124"/>
          </a:xfrm>
          <a:prstGeom prst="straightConnector1">
            <a:avLst/>
          </a:prstGeom>
          <a:ln w="31750">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44">
            <a:extLst>
              <a:ext uri="{FF2B5EF4-FFF2-40B4-BE49-F238E27FC236}">
                <a16:creationId xmlns:a16="http://schemas.microsoft.com/office/drawing/2014/main" id="{3B8141C2-37F6-48A2-A054-7A6BF635BE2E}"/>
              </a:ext>
            </a:extLst>
          </p:cNvPr>
          <p:cNvCxnSpPr>
            <a:cxnSpLocks/>
          </p:cNvCxnSpPr>
          <p:nvPr/>
        </p:nvCxnSpPr>
        <p:spPr>
          <a:xfrm>
            <a:off x="8207864" y="4024314"/>
            <a:ext cx="0" cy="363048"/>
          </a:xfrm>
          <a:prstGeom prst="straightConnector1">
            <a:avLst/>
          </a:prstGeom>
          <a:ln w="31750">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46">
            <a:extLst>
              <a:ext uri="{FF2B5EF4-FFF2-40B4-BE49-F238E27FC236}">
                <a16:creationId xmlns:a16="http://schemas.microsoft.com/office/drawing/2014/main" id="{926F3E16-2CB7-4D72-A4BB-3179C1D24A08}"/>
              </a:ext>
            </a:extLst>
          </p:cNvPr>
          <p:cNvCxnSpPr>
            <a:cxnSpLocks/>
          </p:cNvCxnSpPr>
          <p:nvPr/>
        </p:nvCxnSpPr>
        <p:spPr>
          <a:xfrm>
            <a:off x="10313399" y="3368402"/>
            <a:ext cx="8770" cy="1018960"/>
          </a:xfrm>
          <a:prstGeom prst="straightConnector1">
            <a:avLst/>
          </a:prstGeom>
          <a:ln w="3175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48">
            <a:extLst>
              <a:ext uri="{FF2B5EF4-FFF2-40B4-BE49-F238E27FC236}">
                <a16:creationId xmlns:a16="http://schemas.microsoft.com/office/drawing/2014/main" id="{F524351D-0D80-4708-B19F-9A0BEDD14CB0}"/>
              </a:ext>
            </a:extLst>
          </p:cNvPr>
          <p:cNvCxnSpPr>
            <a:cxnSpLocks/>
          </p:cNvCxnSpPr>
          <p:nvPr/>
        </p:nvCxnSpPr>
        <p:spPr>
          <a:xfrm flipH="1">
            <a:off x="6099129" y="3376378"/>
            <a:ext cx="6259" cy="100219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9" name="Parallelogram 30">
            <a:extLst>
              <a:ext uri="{FF2B5EF4-FFF2-40B4-BE49-F238E27FC236}">
                <a16:creationId xmlns:a16="http://schemas.microsoft.com/office/drawing/2014/main" id="{06CC8E1E-D03A-47F6-A911-264F79A6EF90}"/>
              </a:ext>
            </a:extLst>
          </p:cNvPr>
          <p:cNvSpPr/>
          <p:nvPr/>
        </p:nvSpPr>
        <p:spPr>
          <a:xfrm flipH="1">
            <a:off x="10146326" y="2672646"/>
            <a:ext cx="351685" cy="352555"/>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130">
            <a:extLst>
              <a:ext uri="{FF2B5EF4-FFF2-40B4-BE49-F238E27FC236}">
                <a16:creationId xmlns:a16="http://schemas.microsoft.com/office/drawing/2014/main" id="{FBF1C5B0-1EA8-48A3-BAE2-A419B6E64870}"/>
              </a:ext>
            </a:extLst>
          </p:cNvPr>
          <p:cNvSpPr/>
          <p:nvPr/>
        </p:nvSpPr>
        <p:spPr>
          <a:xfrm>
            <a:off x="1612279" y="3268899"/>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1" name="Rectangle 9">
            <a:extLst>
              <a:ext uri="{FF2B5EF4-FFF2-40B4-BE49-F238E27FC236}">
                <a16:creationId xmlns:a16="http://schemas.microsoft.com/office/drawing/2014/main" id="{C6CCB49D-35B1-4CDF-8AEB-33C9ED79349D}"/>
              </a:ext>
            </a:extLst>
          </p:cNvPr>
          <p:cNvSpPr/>
          <p:nvPr/>
        </p:nvSpPr>
        <p:spPr>
          <a:xfrm>
            <a:off x="5842755" y="2307860"/>
            <a:ext cx="525265" cy="524412"/>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Freeform 18">
            <a:extLst>
              <a:ext uri="{FF2B5EF4-FFF2-40B4-BE49-F238E27FC236}">
                <a16:creationId xmlns:a16="http://schemas.microsoft.com/office/drawing/2014/main" id="{E6E48B72-D6C1-4D61-BF6A-9D8E62B6B471}"/>
              </a:ext>
            </a:extLst>
          </p:cNvPr>
          <p:cNvSpPr/>
          <p:nvPr/>
        </p:nvSpPr>
        <p:spPr>
          <a:xfrm>
            <a:off x="7978193" y="3341146"/>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Round Same Side Corner Rectangle 36">
            <a:extLst>
              <a:ext uri="{FF2B5EF4-FFF2-40B4-BE49-F238E27FC236}">
                <a16:creationId xmlns:a16="http://schemas.microsoft.com/office/drawing/2014/main" id="{9723A6AF-9093-447A-9142-4150672BF47F}"/>
              </a:ext>
            </a:extLst>
          </p:cNvPr>
          <p:cNvSpPr>
            <a:spLocks noChangeAspect="1"/>
          </p:cNvSpPr>
          <p:nvPr/>
        </p:nvSpPr>
        <p:spPr>
          <a:xfrm>
            <a:off x="3751382" y="3031245"/>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374814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aphicFrame>
        <p:nvGraphicFramePr>
          <p:cNvPr id="3" name="Chart 40">
            <a:extLst>
              <a:ext uri="{FF2B5EF4-FFF2-40B4-BE49-F238E27FC236}">
                <a16:creationId xmlns:a16="http://schemas.microsoft.com/office/drawing/2014/main" id="{D71DE656-E28E-4874-BCF1-D0C1FAD589FB}"/>
              </a:ext>
            </a:extLst>
          </p:cNvPr>
          <p:cNvGraphicFramePr/>
          <p:nvPr/>
        </p:nvGraphicFramePr>
        <p:xfrm>
          <a:off x="6529652" y="4737616"/>
          <a:ext cx="1334997" cy="13375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7">
            <a:extLst>
              <a:ext uri="{FF2B5EF4-FFF2-40B4-BE49-F238E27FC236}">
                <a16:creationId xmlns:a16="http://schemas.microsoft.com/office/drawing/2014/main" id="{3C205680-5AC9-4608-8721-B136FCB3E382}"/>
              </a:ext>
            </a:extLst>
          </p:cNvPr>
          <p:cNvGraphicFramePr/>
          <p:nvPr/>
        </p:nvGraphicFramePr>
        <p:xfrm>
          <a:off x="1506937" y="1648799"/>
          <a:ext cx="3299634" cy="30784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37">
            <a:extLst>
              <a:ext uri="{FF2B5EF4-FFF2-40B4-BE49-F238E27FC236}">
                <a16:creationId xmlns:a16="http://schemas.microsoft.com/office/drawing/2014/main" id="{48903D1F-5E70-4940-9CB4-69A936FC8171}"/>
              </a:ext>
            </a:extLst>
          </p:cNvPr>
          <p:cNvGraphicFramePr/>
          <p:nvPr/>
        </p:nvGraphicFramePr>
        <p:xfrm>
          <a:off x="7198689" y="1648799"/>
          <a:ext cx="3299634" cy="3078448"/>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그룹 5">
            <a:extLst>
              <a:ext uri="{FF2B5EF4-FFF2-40B4-BE49-F238E27FC236}">
                <a16:creationId xmlns:a16="http://schemas.microsoft.com/office/drawing/2014/main" id="{368B6771-0C82-452F-90E3-5A637A13BE02}"/>
              </a:ext>
            </a:extLst>
          </p:cNvPr>
          <p:cNvGrpSpPr/>
          <p:nvPr/>
        </p:nvGrpSpPr>
        <p:grpSpPr>
          <a:xfrm>
            <a:off x="5450865" y="1679080"/>
            <a:ext cx="1440161" cy="3239411"/>
            <a:chOff x="5450865" y="1801006"/>
            <a:chExt cx="1440161" cy="3239411"/>
          </a:xfrm>
        </p:grpSpPr>
        <p:sp>
          <p:nvSpPr>
            <p:cNvPr id="7" name="Round Same Side Corner Rectangle 8">
              <a:extLst>
                <a:ext uri="{FF2B5EF4-FFF2-40B4-BE49-F238E27FC236}">
                  <a16:creationId xmlns:a16="http://schemas.microsoft.com/office/drawing/2014/main" id="{EEFF8FCE-A42E-4B99-826C-C84C4A38D2AC}"/>
                </a:ext>
              </a:extLst>
            </p:cNvPr>
            <p:cNvSpPr/>
            <p:nvPr/>
          </p:nvSpPr>
          <p:spPr>
            <a:xfrm>
              <a:off x="5450865" y="1830641"/>
              <a:ext cx="609972" cy="3209776"/>
            </a:xfrm>
            <a:custGeom>
              <a:avLst/>
              <a:gdLst/>
              <a:ahLst/>
              <a:cxnLst/>
              <a:rect l="l" t="t" r="r" b="b"/>
              <a:pathLst>
                <a:path w="609972" h="3209776">
                  <a:moveTo>
                    <a:pt x="229221" y="614154"/>
                  </a:moveTo>
                  <a:lnTo>
                    <a:pt x="609972" y="614154"/>
                  </a:lnTo>
                  <a:lnTo>
                    <a:pt x="609972" y="1885666"/>
                  </a:lnTo>
                  <a:lnTo>
                    <a:pt x="559426" y="1885666"/>
                  </a:lnTo>
                  <a:lnTo>
                    <a:pt x="559426" y="3062527"/>
                  </a:lnTo>
                  <a:cubicBezTo>
                    <a:pt x="559426" y="3143851"/>
                    <a:pt x="493500" y="3209776"/>
                    <a:pt x="412177" y="3209776"/>
                  </a:cubicBezTo>
                  <a:cubicBezTo>
                    <a:pt x="330854" y="3209776"/>
                    <a:pt x="264928" y="3143851"/>
                    <a:pt x="264928" y="3062527"/>
                  </a:cubicBezTo>
                  <a:cubicBezTo>
                    <a:pt x="266846" y="2420899"/>
                    <a:pt x="268764" y="1779271"/>
                    <a:pt x="270682" y="1137643"/>
                  </a:cubicBezTo>
                  <a:lnTo>
                    <a:pt x="235625" y="1137643"/>
                  </a:lnTo>
                  <a:lnTo>
                    <a:pt x="235625" y="1688373"/>
                  </a:lnTo>
                  <a:cubicBezTo>
                    <a:pt x="235625" y="1753439"/>
                    <a:pt x="182879" y="1806185"/>
                    <a:pt x="117813" y="1806185"/>
                  </a:cubicBezTo>
                  <a:cubicBezTo>
                    <a:pt x="52747" y="1806185"/>
                    <a:pt x="1" y="1753439"/>
                    <a:pt x="1" y="1688373"/>
                  </a:cubicBezTo>
                  <a:lnTo>
                    <a:pt x="1" y="1137643"/>
                  </a:lnTo>
                  <a:lnTo>
                    <a:pt x="0" y="1137643"/>
                  </a:lnTo>
                  <a:lnTo>
                    <a:pt x="0" y="843374"/>
                  </a:lnTo>
                  <a:cubicBezTo>
                    <a:pt x="0" y="716779"/>
                    <a:pt x="102626" y="614154"/>
                    <a:pt x="229221" y="614154"/>
                  </a:cubicBezTo>
                  <a:close/>
                  <a:moveTo>
                    <a:pt x="609355" y="0"/>
                  </a:moveTo>
                  <a:lnTo>
                    <a:pt x="609972" y="62"/>
                  </a:lnTo>
                  <a:lnTo>
                    <a:pt x="609972" y="551812"/>
                  </a:lnTo>
                  <a:cubicBezTo>
                    <a:pt x="609767" y="551874"/>
                    <a:pt x="609561" y="551874"/>
                    <a:pt x="609355" y="551874"/>
                  </a:cubicBezTo>
                  <a:cubicBezTo>
                    <a:pt x="456959" y="551874"/>
                    <a:pt x="333418" y="428333"/>
                    <a:pt x="333418" y="275937"/>
                  </a:cubicBezTo>
                  <a:cubicBezTo>
                    <a:pt x="333418" y="123541"/>
                    <a:pt x="456959" y="0"/>
                    <a:pt x="60935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ound Same Side Corner Rectangle 20">
              <a:extLst>
                <a:ext uri="{FF2B5EF4-FFF2-40B4-BE49-F238E27FC236}">
                  <a16:creationId xmlns:a16="http://schemas.microsoft.com/office/drawing/2014/main" id="{2ACEDDAB-EF00-4484-9EE7-3131B4CE6021}"/>
                </a:ext>
              </a:extLst>
            </p:cNvPr>
            <p:cNvSpPr/>
            <p:nvPr/>
          </p:nvSpPr>
          <p:spPr>
            <a:xfrm rot="10800000">
              <a:off x="6128565" y="1801006"/>
              <a:ext cx="762461" cy="3239410"/>
            </a:xfrm>
            <a:custGeom>
              <a:avLst/>
              <a:gdLst/>
              <a:ahLst/>
              <a:cxnLst/>
              <a:rect l="l" t="t" r="r" b="b"/>
              <a:pathLst>
                <a:path w="762461" h="3239410">
                  <a:moveTo>
                    <a:pt x="652210" y="2594500"/>
                  </a:moveTo>
                  <a:cubicBezTo>
                    <a:pt x="531045" y="2596482"/>
                    <a:pt x="392020" y="2595783"/>
                    <a:pt x="369081" y="2530792"/>
                  </a:cubicBezTo>
                  <a:lnTo>
                    <a:pt x="6792" y="1588708"/>
                  </a:lnTo>
                  <a:cubicBezTo>
                    <a:pt x="-13490" y="1535517"/>
                    <a:pt x="13185" y="1475955"/>
                    <a:pt x="66376" y="1455672"/>
                  </a:cubicBezTo>
                  <a:cubicBezTo>
                    <a:pt x="119566" y="1435389"/>
                    <a:pt x="179128" y="1462065"/>
                    <a:pt x="199411" y="1515255"/>
                  </a:cubicBezTo>
                  <a:lnTo>
                    <a:pt x="412927" y="2075173"/>
                  </a:lnTo>
                  <a:lnTo>
                    <a:pt x="454538" y="2075173"/>
                  </a:lnTo>
                  <a:lnTo>
                    <a:pt x="185124" y="990180"/>
                  </a:lnTo>
                  <a:lnTo>
                    <a:pt x="451386" y="990180"/>
                  </a:lnTo>
                  <a:lnTo>
                    <a:pt x="451386" y="137706"/>
                  </a:lnTo>
                  <a:cubicBezTo>
                    <a:pt x="451386" y="61653"/>
                    <a:pt x="513039" y="0"/>
                    <a:pt x="589093" y="0"/>
                  </a:cubicBezTo>
                  <a:cubicBezTo>
                    <a:pt x="665146" y="0"/>
                    <a:pt x="726799" y="61653"/>
                    <a:pt x="726799" y="137706"/>
                  </a:cubicBezTo>
                  <a:lnTo>
                    <a:pt x="726799" y="990180"/>
                  </a:lnTo>
                  <a:lnTo>
                    <a:pt x="759286" y="990180"/>
                  </a:lnTo>
                  <a:cubicBezTo>
                    <a:pt x="760344" y="1524756"/>
                    <a:pt x="761403" y="2059332"/>
                    <a:pt x="762461" y="2593908"/>
                  </a:cubicBezTo>
                  <a:cubicBezTo>
                    <a:pt x="731002" y="2592882"/>
                    <a:pt x="692598" y="2593840"/>
                    <a:pt x="652210" y="2594500"/>
                  </a:cubicBezTo>
                  <a:close/>
                  <a:moveTo>
                    <a:pt x="758668" y="3209775"/>
                  </a:moveTo>
                  <a:cubicBezTo>
                    <a:pt x="606272" y="3209775"/>
                    <a:pt x="482731" y="3086234"/>
                    <a:pt x="482731" y="2933838"/>
                  </a:cubicBezTo>
                  <a:cubicBezTo>
                    <a:pt x="482731" y="2781442"/>
                    <a:pt x="606272" y="2657901"/>
                    <a:pt x="758668" y="2657901"/>
                  </a:cubicBezTo>
                  <a:cubicBezTo>
                    <a:pt x="758874" y="2657901"/>
                    <a:pt x="759080" y="2657901"/>
                    <a:pt x="759285" y="2657963"/>
                  </a:cubicBezTo>
                  <a:lnTo>
                    <a:pt x="759285" y="3209713"/>
                  </a:lnTo>
                  <a:close/>
                  <a:moveTo>
                    <a:pt x="757205" y="3239410"/>
                  </a:moveTo>
                  <a:lnTo>
                    <a:pt x="746690" y="3238350"/>
                  </a:lnTo>
                  <a:lnTo>
                    <a:pt x="759286" y="3238350"/>
                  </a:lnTo>
                  <a:lnTo>
                    <a:pt x="759286" y="3239200"/>
                  </a:lnTo>
                  <a:cubicBezTo>
                    <a:pt x="758594" y="3239407"/>
                    <a:pt x="757900" y="3239410"/>
                    <a:pt x="757205" y="323941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aphicFrame>
        <p:nvGraphicFramePr>
          <p:cNvPr id="9" name="Chart 40">
            <a:extLst>
              <a:ext uri="{FF2B5EF4-FFF2-40B4-BE49-F238E27FC236}">
                <a16:creationId xmlns:a16="http://schemas.microsoft.com/office/drawing/2014/main" id="{DB92485C-7625-4026-A5BD-AB3363C09100}"/>
              </a:ext>
            </a:extLst>
          </p:cNvPr>
          <p:cNvGraphicFramePr/>
          <p:nvPr/>
        </p:nvGraphicFramePr>
        <p:xfrm>
          <a:off x="4295335" y="4737616"/>
          <a:ext cx="1334997" cy="1337593"/>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oup 42">
            <a:extLst>
              <a:ext uri="{FF2B5EF4-FFF2-40B4-BE49-F238E27FC236}">
                <a16:creationId xmlns:a16="http://schemas.microsoft.com/office/drawing/2014/main" id="{77959F02-1452-42A6-A9EA-85482275FE4A}"/>
              </a:ext>
            </a:extLst>
          </p:cNvPr>
          <p:cNvGrpSpPr/>
          <p:nvPr/>
        </p:nvGrpSpPr>
        <p:grpSpPr>
          <a:xfrm>
            <a:off x="751348" y="4944746"/>
            <a:ext cx="3602242" cy="923330"/>
            <a:chOff x="2551704" y="4283314"/>
            <a:chExt cx="2391553" cy="923330"/>
          </a:xfrm>
        </p:grpSpPr>
        <p:sp>
          <p:nvSpPr>
            <p:cNvPr id="11" name="TextBox 10">
              <a:extLst>
                <a:ext uri="{FF2B5EF4-FFF2-40B4-BE49-F238E27FC236}">
                  <a16:creationId xmlns:a16="http://schemas.microsoft.com/office/drawing/2014/main" id="{2BB35DC4-C777-40BB-B031-4F1F56DE7C63}"/>
                </a:ext>
              </a:extLst>
            </p:cNvPr>
            <p:cNvSpPr txBox="1"/>
            <p:nvPr/>
          </p:nvSpPr>
          <p:spPr>
            <a:xfrm>
              <a:off x="2551704" y="4560313"/>
              <a:ext cx="2391551"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a:t>
              </a:r>
              <a:r>
                <a:rPr lang="en-US" altLang="ko-KR" sz="1200" dirty="0">
                  <a:solidFill>
                    <a:schemeClr val="tx1">
                      <a:lumMod val="75000"/>
                      <a:lumOff val="25000"/>
                    </a:schemeClr>
                  </a:solidFill>
                </a:rPr>
                <a:t> Easy to change colors, photos and Text. </a:t>
              </a:r>
              <a:endParaRPr lang="ko-KR" altLang="en-US" sz="1200" dirty="0">
                <a:solidFill>
                  <a:schemeClr val="tx1">
                    <a:lumMod val="65000"/>
                    <a:lumOff val="35000"/>
                  </a:schemeClr>
                </a:solidFill>
                <a:cs typeface="Arial" pitchFamily="34" charset="0"/>
              </a:endParaRPr>
            </a:p>
          </p:txBody>
        </p:sp>
        <p:sp>
          <p:nvSpPr>
            <p:cNvPr id="12" name="TextBox 11">
              <a:extLst>
                <a:ext uri="{FF2B5EF4-FFF2-40B4-BE49-F238E27FC236}">
                  <a16:creationId xmlns:a16="http://schemas.microsoft.com/office/drawing/2014/main" id="{018375A9-966E-45BF-8A4B-CAFC021D9AB3}"/>
                </a:ext>
              </a:extLst>
            </p:cNvPr>
            <p:cNvSpPr txBox="1"/>
            <p:nvPr/>
          </p:nvSpPr>
          <p:spPr>
            <a:xfrm>
              <a:off x="2551705" y="4283314"/>
              <a:ext cx="2391552" cy="276999"/>
            </a:xfrm>
            <a:prstGeom prst="rect">
              <a:avLst/>
            </a:prstGeom>
            <a:noFill/>
          </p:spPr>
          <p:txBody>
            <a:bodyPr wrap="square" rtlCol="0">
              <a:spAutoFit/>
            </a:bodyPr>
            <a:lstStyle/>
            <a:p>
              <a:pPr algn="r"/>
              <a:r>
                <a:rPr lang="en-US" altLang="ko-KR" sz="1200" b="1" dirty="0">
                  <a:solidFill>
                    <a:schemeClr val="accent1"/>
                  </a:solidFill>
                  <a:cs typeface="Arial" pitchFamily="34" charset="0"/>
                </a:rPr>
                <a:t>Your Text Here</a:t>
              </a:r>
              <a:endParaRPr lang="ko-KR" altLang="en-US" sz="1200" b="1" dirty="0">
                <a:solidFill>
                  <a:schemeClr val="accent1"/>
                </a:solidFill>
                <a:cs typeface="Arial" pitchFamily="34" charset="0"/>
              </a:endParaRPr>
            </a:p>
          </p:txBody>
        </p:sp>
      </p:grpSp>
      <p:grpSp>
        <p:nvGrpSpPr>
          <p:cNvPr id="13" name="Group 45">
            <a:extLst>
              <a:ext uri="{FF2B5EF4-FFF2-40B4-BE49-F238E27FC236}">
                <a16:creationId xmlns:a16="http://schemas.microsoft.com/office/drawing/2014/main" id="{FF481300-33A1-40F8-8128-8D5AE4CDCAB6}"/>
              </a:ext>
            </a:extLst>
          </p:cNvPr>
          <p:cNvGrpSpPr/>
          <p:nvPr/>
        </p:nvGrpSpPr>
        <p:grpSpPr>
          <a:xfrm>
            <a:off x="7829951" y="4944746"/>
            <a:ext cx="3578685" cy="923330"/>
            <a:chOff x="2551703" y="4283314"/>
            <a:chExt cx="2242574" cy="923330"/>
          </a:xfrm>
        </p:grpSpPr>
        <p:sp>
          <p:nvSpPr>
            <p:cNvPr id="14" name="TextBox 13">
              <a:extLst>
                <a:ext uri="{FF2B5EF4-FFF2-40B4-BE49-F238E27FC236}">
                  <a16:creationId xmlns:a16="http://schemas.microsoft.com/office/drawing/2014/main" id="{37F6BF79-8DBD-4F33-AE76-3FDFFC2A5A36}"/>
                </a:ext>
              </a:extLst>
            </p:cNvPr>
            <p:cNvSpPr txBox="1"/>
            <p:nvPr/>
          </p:nvSpPr>
          <p:spPr>
            <a:xfrm>
              <a:off x="2551705" y="4560313"/>
              <a:ext cx="2242572"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r>
                <a:rPr lang="en-US" altLang="ko-KR" sz="1200" dirty="0">
                  <a:solidFill>
                    <a:schemeClr val="tx1">
                      <a:lumMod val="75000"/>
                      <a:lumOff val="25000"/>
                    </a:schemeClr>
                  </a:solidFill>
                </a:rPr>
                <a:t> Easy to change colors, photos and Text. </a:t>
              </a:r>
              <a:endParaRPr lang="ko-KR" altLang="en-US" sz="1200" dirty="0">
                <a:solidFill>
                  <a:schemeClr val="tx1">
                    <a:lumMod val="65000"/>
                    <a:lumOff val="35000"/>
                  </a:schemeClr>
                </a:solidFill>
                <a:cs typeface="Arial" pitchFamily="34" charset="0"/>
              </a:endParaRPr>
            </a:p>
          </p:txBody>
        </p:sp>
        <p:sp>
          <p:nvSpPr>
            <p:cNvPr id="15" name="TextBox 14">
              <a:extLst>
                <a:ext uri="{FF2B5EF4-FFF2-40B4-BE49-F238E27FC236}">
                  <a16:creationId xmlns:a16="http://schemas.microsoft.com/office/drawing/2014/main" id="{6E7CA13A-D3FF-49EC-8847-7999F4211A21}"/>
                </a:ext>
              </a:extLst>
            </p:cNvPr>
            <p:cNvSpPr txBox="1"/>
            <p:nvPr/>
          </p:nvSpPr>
          <p:spPr>
            <a:xfrm>
              <a:off x="2551703" y="4283314"/>
              <a:ext cx="2242572" cy="276999"/>
            </a:xfrm>
            <a:prstGeom prst="rect">
              <a:avLst/>
            </a:prstGeom>
            <a:noFill/>
          </p:spPr>
          <p:txBody>
            <a:bodyPr wrap="square" rtlCol="0">
              <a:spAutoFit/>
            </a:bodyPr>
            <a:lstStyle/>
            <a:p>
              <a:r>
                <a:rPr lang="en-US" altLang="ko-KR" sz="1200" b="1" dirty="0">
                  <a:solidFill>
                    <a:schemeClr val="accent4"/>
                  </a:solidFill>
                  <a:cs typeface="Arial" pitchFamily="34" charset="0"/>
                </a:rPr>
                <a:t>Your Text Here</a:t>
              </a:r>
              <a:endParaRPr lang="ko-KR" altLang="en-US" sz="1200" b="1" dirty="0">
                <a:solidFill>
                  <a:schemeClr val="accent4"/>
                </a:solidFill>
                <a:cs typeface="Arial" pitchFamily="34" charset="0"/>
              </a:endParaRPr>
            </a:p>
          </p:txBody>
        </p:sp>
      </p:grpSp>
      <p:sp>
        <p:nvSpPr>
          <p:cNvPr id="16" name="TextBox 15">
            <a:extLst>
              <a:ext uri="{FF2B5EF4-FFF2-40B4-BE49-F238E27FC236}">
                <a16:creationId xmlns:a16="http://schemas.microsoft.com/office/drawing/2014/main" id="{A2F18D6F-1842-41FD-802C-786C469A64C4}"/>
              </a:ext>
            </a:extLst>
          </p:cNvPr>
          <p:cNvSpPr txBox="1"/>
          <p:nvPr/>
        </p:nvSpPr>
        <p:spPr>
          <a:xfrm>
            <a:off x="2228801" y="1592916"/>
            <a:ext cx="1855906" cy="338554"/>
          </a:xfrm>
          <a:prstGeom prst="rect">
            <a:avLst/>
          </a:prstGeom>
          <a:noFill/>
        </p:spPr>
        <p:txBody>
          <a:bodyPr wrap="square" rtlCol="0">
            <a:spAutoFit/>
          </a:bodyPr>
          <a:lstStyle/>
          <a:p>
            <a:pPr algn="ctr"/>
            <a:r>
              <a:rPr lang="en-US" altLang="ko-KR" sz="1600" b="1" dirty="0">
                <a:solidFill>
                  <a:schemeClr val="accent1"/>
                </a:solidFill>
                <a:cs typeface="Arial" pitchFamily="34" charset="0"/>
              </a:rPr>
              <a:t>Your Text Here</a:t>
            </a:r>
            <a:endParaRPr lang="ko-KR" altLang="en-US" sz="1600" b="1" dirty="0">
              <a:solidFill>
                <a:schemeClr val="accent1"/>
              </a:solidFill>
              <a:cs typeface="Arial" pitchFamily="34" charset="0"/>
            </a:endParaRPr>
          </a:p>
        </p:txBody>
      </p:sp>
      <p:sp>
        <p:nvSpPr>
          <p:cNvPr id="17" name="TextBox 16">
            <a:extLst>
              <a:ext uri="{FF2B5EF4-FFF2-40B4-BE49-F238E27FC236}">
                <a16:creationId xmlns:a16="http://schemas.microsoft.com/office/drawing/2014/main" id="{5A7DEBAA-6062-4919-A653-4D4799D30DF7}"/>
              </a:ext>
            </a:extLst>
          </p:cNvPr>
          <p:cNvSpPr txBox="1"/>
          <p:nvPr/>
        </p:nvSpPr>
        <p:spPr>
          <a:xfrm>
            <a:off x="7920553" y="1592916"/>
            <a:ext cx="1855906" cy="338554"/>
          </a:xfrm>
          <a:prstGeom prst="rect">
            <a:avLst/>
          </a:prstGeom>
          <a:noFill/>
        </p:spPr>
        <p:txBody>
          <a:bodyPr wrap="square" rtlCol="0">
            <a:spAutoFit/>
          </a:bodyPr>
          <a:lstStyle/>
          <a:p>
            <a:pPr algn="ctr"/>
            <a:r>
              <a:rPr lang="en-US" altLang="ko-KR" sz="1600" b="1" dirty="0">
                <a:solidFill>
                  <a:schemeClr val="accent4"/>
                </a:solidFill>
                <a:cs typeface="Arial" pitchFamily="34" charset="0"/>
              </a:rPr>
              <a:t>Your Text Here</a:t>
            </a:r>
            <a:endParaRPr lang="ko-KR" altLang="en-US" sz="1600" b="1" dirty="0">
              <a:solidFill>
                <a:schemeClr val="accent4"/>
              </a:solidFill>
              <a:cs typeface="Arial" pitchFamily="34" charset="0"/>
            </a:endParaRPr>
          </a:p>
        </p:txBody>
      </p:sp>
      <p:sp>
        <p:nvSpPr>
          <p:cNvPr id="18" name="TextBox 17">
            <a:extLst>
              <a:ext uri="{FF2B5EF4-FFF2-40B4-BE49-F238E27FC236}">
                <a16:creationId xmlns:a16="http://schemas.microsoft.com/office/drawing/2014/main" id="{50ED3363-F140-4C89-8919-1DC420FE7A28}"/>
              </a:ext>
            </a:extLst>
          </p:cNvPr>
          <p:cNvSpPr txBox="1"/>
          <p:nvPr/>
        </p:nvSpPr>
        <p:spPr>
          <a:xfrm>
            <a:off x="6993025" y="5423082"/>
            <a:ext cx="720080" cy="369332"/>
          </a:xfrm>
          <a:prstGeom prst="rect">
            <a:avLst/>
          </a:prstGeom>
          <a:noFill/>
        </p:spPr>
        <p:txBody>
          <a:bodyPr wrap="square" rtlCol="0" anchor="ctr">
            <a:spAutoFit/>
          </a:bodyPr>
          <a:lstStyle/>
          <a:p>
            <a:pPr algn="ctr"/>
            <a:r>
              <a:rPr lang="en-US" altLang="ko-KR" b="1" dirty="0">
                <a:solidFill>
                  <a:schemeClr val="bg1"/>
                </a:solidFill>
                <a:cs typeface="Arial" pitchFamily="34" charset="0"/>
              </a:rPr>
              <a:t>80%</a:t>
            </a:r>
            <a:endParaRPr lang="ko-KR" altLang="en-US" b="1" dirty="0">
              <a:solidFill>
                <a:schemeClr val="bg1"/>
              </a:solidFill>
              <a:cs typeface="Arial" pitchFamily="34" charset="0"/>
            </a:endParaRPr>
          </a:p>
        </p:txBody>
      </p:sp>
      <p:sp>
        <p:nvSpPr>
          <p:cNvPr id="19" name="TextBox 18">
            <a:extLst>
              <a:ext uri="{FF2B5EF4-FFF2-40B4-BE49-F238E27FC236}">
                <a16:creationId xmlns:a16="http://schemas.microsoft.com/office/drawing/2014/main" id="{8E3C3D9C-07A5-4B4C-9D03-524C256E54AB}"/>
              </a:ext>
            </a:extLst>
          </p:cNvPr>
          <p:cNvSpPr txBox="1"/>
          <p:nvPr/>
        </p:nvSpPr>
        <p:spPr>
          <a:xfrm>
            <a:off x="4479607" y="5423082"/>
            <a:ext cx="720080" cy="369332"/>
          </a:xfrm>
          <a:prstGeom prst="rect">
            <a:avLst/>
          </a:prstGeom>
          <a:noFill/>
        </p:spPr>
        <p:txBody>
          <a:bodyPr wrap="square" rtlCol="0" anchor="ctr">
            <a:spAutoFit/>
          </a:bodyPr>
          <a:lstStyle/>
          <a:p>
            <a:pPr algn="ctr"/>
            <a:r>
              <a:rPr lang="en-US" altLang="ko-KR" b="1" dirty="0">
                <a:solidFill>
                  <a:schemeClr val="bg1"/>
                </a:solidFill>
                <a:cs typeface="Arial" pitchFamily="34" charset="0"/>
              </a:rPr>
              <a:t>70%</a:t>
            </a:r>
            <a:endParaRPr lang="ko-KR" altLang="en-US" b="1" dirty="0">
              <a:solidFill>
                <a:schemeClr val="bg1"/>
              </a:solidFill>
              <a:cs typeface="Arial" pitchFamily="34" charset="0"/>
            </a:endParaRPr>
          </a:p>
        </p:txBody>
      </p:sp>
      <p:sp>
        <p:nvSpPr>
          <p:cNvPr id="20" name="Slide Number Placeholder 19">
            <a:extLst>
              <a:ext uri="{FF2B5EF4-FFF2-40B4-BE49-F238E27FC236}">
                <a16:creationId xmlns:a16="http://schemas.microsoft.com/office/drawing/2014/main" id="{BE92A4CD-1E79-4A1B-83AF-2C312598CCA3}"/>
              </a:ext>
            </a:extLst>
          </p:cNvPr>
          <p:cNvSpPr>
            <a:spLocks noGrp="1"/>
          </p:cNvSpPr>
          <p:nvPr>
            <p:ph type="sldNum" sz="quarter" idx="11"/>
          </p:nvPr>
        </p:nvSpPr>
        <p:spPr/>
        <p:txBody>
          <a:bodyPr/>
          <a:lstStyle/>
          <a:p>
            <a:fld id="{39DF4D34-B824-49AF-B006-0009B9F840AA}" type="slidenum">
              <a:rPr lang="he-IL" smtClean="0"/>
              <a:pPr/>
              <a:t>54</a:t>
            </a:fld>
            <a:endParaRPr lang="he-IL" dirty="0"/>
          </a:p>
        </p:txBody>
      </p:sp>
    </p:spTree>
    <p:extLst>
      <p:ext uri="{BB962C8B-B14F-4D97-AF65-F5344CB8AC3E}">
        <p14:creationId xmlns:p14="http://schemas.microsoft.com/office/powerpoint/2010/main" val="27354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Images &amp; Contents</a:t>
            </a:r>
            <a:endParaRPr lang="ko-KR" altLang="en-US" dirty="0"/>
          </a:p>
        </p:txBody>
      </p:sp>
      <p:sp>
        <p:nvSpPr>
          <p:cNvPr id="36" name="Oval 13">
            <a:extLst>
              <a:ext uri="{FF2B5EF4-FFF2-40B4-BE49-F238E27FC236}">
                <a16:creationId xmlns:a16="http://schemas.microsoft.com/office/drawing/2014/main" id="{9F43A673-7AE0-4AE2-90CB-AD605381D069}"/>
              </a:ext>
            </a:extLst>
          </p:cNvPr>
          <p:cNvSpPr/>
          <p:nvPr/>
        </p:nvSpPr>
        <p:spPr>
          <a:xfrm>
            <a:off x="727409" y="5640092"/>
            <a:ext cx="612000" cy="612000"/>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sp>
        <p:nvSpPr>
          <p:cNvPr id="37" name="Oval 15">
            <a:extLst>
              <a:ext uri="{FF2B5EF4-FFF2-40B4-BE49-F238E27FC236}">
                <a16:creationId xmlns:a16="http://schemas.microsoft.com/office/drawing/2014/main" id="{96044940-EC88-4667-9C7B-10BAC75629D5}"/>
              </a:ext>
            </a:extLst>
          </p:cNvPr>
          <p:cNvSpPr/>
          <p:nvPr/>
        </p:nvSpPr>
        <p:spPr>
          <a:xfrm>
            <a:off x="3999511" y="5640092"/>
            <a:ext cx="612000" cy="612000"/>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75000"/>
                  <a:lumOff val="25000"/>
                </a:schemeClr>
              </a:solidFill>
            </a:endParaRPr>
          </a:p>
        </p:txBody>
      </p:sp>
      <p:grpSp>
        <p:nvGrpSpPr>
          <p:cNvPr id="16" name="Group 7">
            <a:extLst>
              <a:ext uri="{FF2B5EF4-FFF2-40B4-BE49-F238E27FC236}">
                <a16:creationId xmlns:a16="http://schemas.microsoft.com/office/drawing/2014/main" id="{7D174289-AF33-457B-8E6A-663E7EF00F3C}"/>
              </a:ext>
            </a:extLst>
          </p:cNvPr>
          <p:cNvGrpSpPr/>
          <p:nvPr/>
        </p:nvGrpSpPr>
        <p:grpSpPr>
          <a:xfrm>
            <a:off x="9488033" y="3154527"/>
            <a:ext cx="2432834" cy="2815254"/>
            <a:chOff x="3017861" y="4283314"/>
            <a:chExt cx="2659757" cy="2815254"/>
          </a:xfrm>
        </p:grpSpPr>
        <p:sp>
          <p:nvSpPr>
            <p:cNvPr id="19" name="TextBox 18">
              <a:extLst>
                <a:ext uri="{FF2B5EF4-FFF2-40B4-BE49-F238E27FC236}">
                  <a16:creationId xmlns:a16="http://schemas.microsoft.com/office/drawing/2014/main" id="{6750A490-8290-4391-B94C-762D89BEDEE6}"/>
                </a:ext>
              </a:extLst>
            </p:cNvPr>
            <p:cNvSpPr txBox="1"/>
            <p:nvPr/>
          </p:nvSpPr>
          <p:spPr>
            <a:xfrm>
              <a:off x="3021853" y="4605578"/>
              <a:ext cx="2655765" cy="2492990"/>
            </a:xfrm>
            <a:prstGeom prst="rect">
              <a:avLst/>
            </a:prstGeom>
            <a:noFill/>
          </p:spPr>
          <p:txBody>
            <a:bodyPr wrap="square" rtlCol="0">
              <a:spAutoFit/>
            </a:bodyPr>
            <a:lstStyle/>
            <a:p>
              <a:r>
                <a:rPr lang="en-US" altLang="ko-KR" sz="1200" dirty="0">
                  <a:solidFill>
                    <a:schemeClr val="tx1">
                      <a:lumMod val="75000"/>
                      <a:lumOff val="25000"/>
                    </a:schemeClr>
                  </a:solidFill>
                </a:rPr>
                <a:t>Example Text : Get a modern PowerPoint  Presentation that is beautifully designed. I hope and I believe that this Template will your Time, Money and Reputation. </a:t>
              </a:r>
            </a:p>
            <a:p>
              <a:endParaRPr lang="en-US" altLang="ko-KR" sz="1200" dirty="0">
                <a:solidFill>
                  <a:schemeClr val="tx1">
                    <a:lumMod val="75000"/>
                    <a:lumOff val="25000"/>
                  </a:schemeClr>
                </a:solidFill>
              </a:endParaRPr>
            </a:p>
            <a:p>
              <a:r>
                <a:rPr lang="en-US" altLang="ko-KR" sz="1200" dirty="0">
                  <a:solidFill>
                    <a:schemeClr val="tx1">
                      <a:lumMod val="75000"/>
                      <a:lumOff val="25000"/>
                    </a:schemeClr>
                  </a:solidFill>
                </a:rPr>
                <a:t>Example Text : Get a modern PowerPoint  Presentation that is beautifully designed. I hope and I believe that this Template will your Time, Money and Reputation.  </a:t>
              </a:r>
            </a:p>
          </p:txBody>
        </p:sp>
        <p:sp>
          <p:nvSpPr>
            <p:cNvPr id="25" name="TextBox 24">
              <a:extLst>
                <a:ext uri="{FF2B5EF4-FFF2-40B4-BE49-F238E27FC236}">
                  <a16:creationId xmlns:a16="http://schemas.microsoft.com/office/drawing/2014/main" id="{55F7361C-E382-4D71-9757-F4CAFF21283A}"/>
                </a:ext>
              </a:extLst>
            </p:cNvPr>
            <p:cNvSpPr txBox="1"/>
            <p:nvPr/>
          </p:nvSpPr>
          <p:spPr>
            <a:xfrm>
              <a:off x="3017861" y="4283314"/>
              <a:ext cx="2633184"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Your Text Here</a:t>
              </a:r>
              <a:endParaRPr lang="ko-KR" altLang="en-US" sz="1400" b="1" dirty="0">
                <a:solidFill>
                  <a:schemeClr val="tx1">
                    <a:lumMod val="75000"/>
                    <a:lumOff val="25000"/>
                  </a:schemeClr>
                </a:solidFill>
                <a:cs typeface="Arial" pitchFamily="34" charset="0"/>
              </a:endParaRPr>
            </a:p>
          </p:txBody>
        </p:sp>
      </p:grpSp>
      <p:sp>
        <p:nvSpPr>
          <p:cNvPr id="26" name="TextBox 25">
            <a:extLst>
              <a:ext uri="{FF2B5EF4-FFF2-40B4-BE49-F238E27FC236}">
                <a16:creationId xmlns:a16="http://schemas.microsoft.com/office/drawing/2014/main" id="{57F8537A-2349-4F22-B3EC-B1D348F81960}"/>
              </a:ext>
            </a:extLst>
          </p:cNvPr>
          <p:cNvSpPr txBox="1"/>
          <p:nvPr/>
        </p:nvSpPr>
        <p:spPr>
          <a:xfrm>
            <a:off x="7241800" y="2942376"/>
            <a:ext cx="1766397" cy="1572803"/>
          </a:xfrm>
          <a:prstGeom prst="rect">
            <a:avLst/>
          </a:prstGeom>
          <a:noFill/>
        </p:spPr>
        <p:txBody>
          <a:bodyPr wrap="square" rtlCol="0">
            <a:spAutoFit/>
          </a:bodyPr>
          <a:lstStyle/>
          <a:p>
            <a:r>
              <a:rPr lang="en-US" altLang="ko-KR" sz="1200" dirty="0">
                <a:solidFill>
                  <a:schemeClr val="bg1"/>
                </a:solidFill>
              </a:rPr>
              <a:t>Example Text : Get a modern PowerPoint  Presentation that is beautifully designed. I hope and I believe that this Template will your Time, Money and Reputation. </a:t>
            </a:r>
          </a:p>
        </p:txBody>
      </p:sp>
      <p:sp>
        <p:nvSpPr>
          <p:cNvPr id="27" name="TextBox 26">
            <a:extLst>
              <a:ext uri="{FF2B5EF4-FFF2-40B4-BE49-F238E27FC236}">
                <a16:creationId xmlns:a16="http://schemas.microsoft.com/office/drawing/2014/main" id="{C8E697EA-52C4-40EA-B90D-88040B2CE853}"/>
              </a:ext>
            </a:extLst>
          </p:cNvPr>
          <p:cNvSpPr txBox="1"/>
          <p:nvPr/>
        </p:nvSpPr>
        <p:spPr>
          <a:xfrm>
            <a:off x="7241801" y="1412585"/>
            <a:ext cx="1752974" cy="584775"/>
          </a:xfrm>
          <a:prstGeom prst="rect">
            <a:avLst/>
          </a:prstGeom>
          <a:noFill/>
        </p:spPr>
        <p:txBody>
          <a:bodyPr wrap="square" rtlCol="0">
            <a:spAutoFit/>
          </a:bodyPr>
          <a:lstStyle/>
          <a:p>
            <a:r>
              <a:rPr lang="en-US" altLang="ko-KR" sz="1600" b="1" dirty="0">
                <a:solidFill>
                  <a:schemeClr val="bg1"/>
                </a:solidFill>
              </a:rPr>
              <a:t>Contents</a:t>
            </a:r>
          </a:p>
          <a:p>
            <a:r>
              <a:rPr lang="en-US" altLang="ko-KR" sz="1600" b="1" dirty="0">
                <a:solidFill>
                  <a:schemeClr val="bg1"/>
                </a:solidFill>
              </a:rPr>
              <a:t>Title Here</a:t>
            </a:r>
          </a:p>
        </p:txBody>
      </p:sp>
      <p:sp>
        <p:nvSpPr>
          <p:cNvPr id="28" name="TextBox 27">
            <a:extLst>
              <a:ext uri="{FF2B5EF4-FFF2-40B4-BE49-F238E27FC236}">
                <a16:creationId xmlns:a16="http://schemas.microsoft.com/office/drawing/2014/main" id="{54C198A3-629A-4710-9B79-FDA3F7DE41B8}"/>
              </a:ext>
            </a:extLst>
          </p:cNvPr>
          <p:cNvSpPr txBox="1"/>
          <p:nvPr/>
        </p:nvSpPr>
        <p:spPr>
          <a:xfrm>
            <a:off x="1437894" y="5530594"/>
            <a:ext cx="2056252"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id="{5BAEBA45-484E-434E-B81D-50EDA985FB25}"/>
              </a:ext>
            </a:extLst>
          </p:cNvPr>
          <p:cNvSpPr txBox="1"/>
          <p:nvPr/>
        </p:nvSpPr>
        <p:spPr>
          <a:xfrm>
            <a:off x="4706675" y="5530594"/>
            <a:ext cx="2056252"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20" name="Rectangle 36">
            <a:extLst>
              <a:ext uri="{FF2B5EF4-FFF2-40B4-BE49-F238E27FC236}">
                <a16:creationId xmlns:a16="http://schemas.microsoft.com/office/drawing/2014/main" id="{9B9B5223-985D-4811-9434-08E40AC32F36}"/>
              </a:ext>
            </a:extLst>
          </p:cNvPr>
          <p:cNvSpPr/>
          <p:nvPr/>
        </p:nvSpPr>
        <p:spPr>
          <a:xfrm>
            <a:off x="864150" y="5802366"/>
            <a:ext cx="338645" cy="283080"/>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1" name="Rectangle 16">
            <a:extLst>
              <a:ext uri="{FF2B5EF4-FFF2-40B4-BE49-F238E27FC236}">
                <a16:creationId xmlns:a16="http://schemas.microsoft.com/office/drawing/2014/main" id="{27FF0483-DB02-4605-926D-E78F6E254604}"/>
              </a:ext>
            </a:extLst>
          </p:cNvPr>
          <p:cNvSpPr/>
          <p:nvPr/>
        </p:nvSpPr>
        <p:spPr>
          <a:xfrm>
            <a:off x="4137550" y="5827066"/>
            <a:ext cx="355562" cy="23368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7" name="Freeform 53">
            <a:extLst>
              <a:ext uri="{FF2B5EF4-FFF2-40B4-BE49-F238E27FC236}">
                <a16:creationId xmlns:a16="http://schemas.microsoft.com/office/drawing/2014/main" id="{CC196C94-9EAD-41B8-9A8E-5BD7317B5F8E}"/>
              </a:ext>
            </a:extLst>
          </p:cNvPr>
          <p:cNvSpPr/>
          <p:nvPr/>
        </p:nvSpPr>
        <p:spPr>
          <a:xfrm rot="6243207">
            <a:off x="10258111" y="1341461"/>
            <a:ext cx="1072136" cy="109926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Picture Placeholder 2"/>
          <p:cNvSpPr>
            <a:spLocks noGrp="1"/>
          </p:cNvSpPr>
          <p:nvPr>
            <p:ph type="pic" sz="quarter" idx="14"/>
          </p:nvPr>
        </p:nvSpPr>
        <p:spPr/>
      </p:sp>
    </p:spTree>
    <p:extLst>
      <p:ext uri="{BB962C8B-B14F-4D97-AF65-F5344CB8AC3E}">
        <p14:creationId xmlns:p14="http://schemas.microsoft.com/office/powerpoint/2010/main" val="19867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3" name="Group 1">
            <a:extLst>
              <a:ext uri="{FF2B5EF4-FFF2-40B4-BE49-F238E27FC236}">
                <a16:creationId xmlns:a16="http://schemas.microsoft.com/office/drawing/2014/main" id="{9A9D7517-55D5-4F20-8CDB-DD95BF968854}"/>
              </a:ext>
            </a:extLst>
          </p:cNvPr>
          <p:cNvGrpSpPr/>
          <p:nvPr/>
        </p:nvGrpSpPr>
        <p:grpSpPr>
          <a:xfrm>
            <a:off x="4239156" y="1950169"/>
            <a:ext cx="3765942" cy="3743763"/>
            <a:chOff x="2670753" y="2114334"/>
            <a:chExt cx="3765942" cy="3743763"/>
          </a:xfrm>
        </p:grpSpPr>
        <p:sp>
          <p:nvSpPr>
            <p:cNvPr id="4" name="Block Arc 2">
              <a:extLst>
                <a:ext uri="{FF2B5EF4-FFF2-40B4-BE49-F238E27FC236}">
                  <a16:creationId xmlns:a16="http://schemas.microsoft.com/office/drawing/2014/main" id="{592DF230-78E7-4AF0-8C01-2199892275D5}"/>
                </a:ext>
              </a:extLst>
            </p:cNvPr>
            <p:cNvSpPr/>
            <p:nvPr/>
          </p:nvSpPr>
          <p:spPr>
            <a:xfrm>
              <a:off x="2680279" y="2119944"/>
              <a:ext cx="3619171" cy="3619170"/>
            </a:xfrm>
            <a:prstGeom prst="blockArc">
              <a:avLst>
                <a:gd name="adj1" fmla="val 11665054"/>
                <a:gd name="adj2" fmla="val 16188267"/>
                <a:gd name="adj3" fmla="val 29857"/>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5" name="Block Arc 3">
              <a:extLst>
                <a:ext uri="{FF2B5EF4-FFF2-40B4-BE49-F238E27FC236}">
                  <a16:creationId xmlns:a16="http://schemas.microsoft.com/office/drawing/2014/main" id="{C1C4B224-E34E-48D4-836A-A09D0DB44786}"/>
                </a:ext>
              </a:extLst>
            </p:cNvPr>
            <p:cNvSpPr/>
            <p:nvPr/>
          </p:nvSpPr>
          <p:spPr>
            <a:xfrm rot="4500000">
              <a:off x="2784252" y="2114333"/>
              <a:ext cx="3619170" cy="3619171"/>
            </a:xfrm>
            <a:prstGeom prst="blockArc">
              <a:avLst>
                <a:gd name="adj1" fmla="val 11684609"/>
                <a:gd name="adj2" fmla="val 16173964"/>
                <a:gd name="adj3" fmla="val 29814"/>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6" name="Block Arc 4">
              <a:extLst>
                <a:ext uri="{FF2B5EF4-FFF2-40B4-BE49-F238E27FC236}">
                  <a16:creationId xmlns:a16="http://schemas.microsoft.com/office/drawing/2014/main" id="{36735AE2-2DBB-4C5F-855C-BD3F09B9C1E5}"/>
                </a:ext>
              </a:extLst>
            </p:cNvPr>
            <p:cNvSpPr/>
            <p:nvPr/>
          </p:nvSpPr>
          <p:spPr>
            <a:xfrm rot="9180000">
              <a:off x="2817524" y="2209409"/>
              <a:ext cx="3619171" cy="3619170"/>
            </a:xfrm>
            <a:prstGeom prst="blockArc">
              <a:avLst>
                <a:gd name="adj1" fmla="val 11508045"/>
                <a:gd name="adj2" fmla="val 16173964"/>
                <a:gd name="adj3" fmla="val 29814"/>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7" name="Block Arc 5">
              <a:extLst>
                <a:ext uri="{FF2B5EF4-FFF2-40B4-BE49-F238E27FC236}">
                  <a16:creationId xmlns:a16="http://schemas.microsoft.com/office/drawing/2014/main" id="{1E3D1ABF-749E-440C-8E17-ED3817A52C1C}"/>
                </a:ext>
              </a:extLst>
            </p:cNvPr>
            <p:cNvSpPr/>
            <p:nvPr/>
          </p:nvSpPr>
          <p:spPr>
            <a:xfrm rot="17100000">
              <a:off x="2670754" y="2238926"/>
              <a:ext cx="3619170" cy="3619171"/>
            </a:xfrm>
            <a:prstGeom prst="blockArc">
              <a:avLst>
                <a:gd name="adj1" fmla="val 11665054"/>
                <a:gd name="adj2" fmla="val 16173964"/>
                <a:gd name="adj3" fmla="val 29814"/>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lumMod val="65000"/>
                    <a:lumOff val="35000"/>
                  </a:schemeClr>
                </a:solidFill>
              </a:endParaRPr>
            </a:p>
          </p:txBody>
        </p:sp>
      </p:grpSp>
      <p:sp>
        <p:nvSpPr>
          <p:cNvPr id="8" name="Teardrop 6">
            <a:extLst>
              <a:ext uri="{FF2B5EF4-FFF2-40B4-BE49-F238E27FC236}">
                <a16:creationId xmlns:a16="http://schemas.microsoft.com/office/drawing/2014/main" id="{69B7905E-535B-40BF-995F-BC809BBC1A72}"/>
              </a:ext>
            </a:extLst>
          </p:cNvPr>
          <p:cNvSpPr/>
          <p:nvPr/>
        </p:nvSpPr>
        <p:spPr>
          <a:xfrm rot="8100000">
            <a:off x="5510467" y="3256504"/>
            <a:ext cx="1195410" cy="1195410"/>
          </a:xfrm>
          <a:prstGeom prst="teardrop">
            <a:avLst>
              <a:gd name="adj" fmla="val 182889"/>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endParaRPr>
          </a:p>
        </p:txBody>
      </p:sp>
      <p:sp>
        <p:nvSpPr>
          <p:cNvPr id="9" name="Rounded Rectangle 12">
            <a:extLst>
              <a:ext uri="{FF2B5EF4-FFF2-40B4-BE49-F238E27FC236}">
                <a16:creationId xmlns:a16="http://schemas.microsoft.com/office/drawing/2014/main" id="{D68A8F65-C36A-42E9-97FA-9CB922E4D66E}"/>
              </a:ext>
            </a:extLst>
          </p:cNvPr>
          <p:cNvSpPr/>
          <p:nvPr/>
        </p:nvSpPr>
        <p:spPr>
          <a:xfrm>
            <a:off x="5856296" y="3501943"/>
            <a:ext cx="537236" cy="640214"/>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grpSp>
        <p:nvGrpSpPr>
          <p:cNvPr id="10" name="Group 12">
            <a:extLst>
              <a:ext uri="{FF2B5EF4-FFF2-40B4-BE49-F238E27FC236}">
                <a16:creationId xmlns:a16="http://schemas.microsoft.com/office/drawing/2014/main" id="{41C4DDC1-3209-42B6-8609-4CAD02801A29}"/>
              </a:ext>
            </a:extLst>
          </p:cNvPr>
          <p:cNvGrpSpPr/>
          <p:nvPr/>
        </p:nvGrpSpPr>
        <p:grpSpPr>
          <a:xfrm>
            <a:off x="9157694" y="1629561"/>
            <a:ext cx="2194813" cy="1107996"/>
            <a:chOff x="3017860" y="4283314"/>
            <a:chExt cx="1624783" cy="1107996"/>
          </a:xfrm>
        </p:grpSpPr>
        <p:sp>
          <p:nvSpPr>
            <p:cNvPr id="11" name="TextBox 10">
              <a:extLst>
                <a:ext uri="{FF2B5EF4-FFF2-40B4-BE49-F238E27FC236}">
                  <a16:creationId xmlns:a16="http://schemas.microsoft.com/office/drawing/2014/main" id="{CFDD2583-FE5B-4114-AFC6-E42FA6CC888D}"/>
                </a:ext>
              </a:extLst>
            </p:cNvPr>
            <p:cNvSpPr txBox="1"/>
            <p:nvPr/>
          </p:nvSpPr>
          <p:spPr>
            <a:xfrm>
              <a:off x="3021856" y="4560313"/>
              <a:ext cx="1620787"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id="{5F317CF3-FE26-4E7F-B75E-B3B213B6B3D5}"/>
                </a:ext>
              </a:extLst>
            </p:cNvPr>
            <p:cNvSpPr txBox="1"/>
            <p:nvPr/>
          </p:nvSpPr>
          <p:spPr>
            <a:xfrm>
              <a:off x="3017860" y="4283314"/>
              <a:ext cx="1607008"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13" name="Group 15">
            <a:extLst>
              <a:ext uri="{FF2B5EF4-FFF2-40B4-BE49-F238E27FC236}">
                <a16:creationId xmlns:a16="http://schemas.microsoft.com/office/drawing/2014/main" id="{2259A05E-1BBA-4150-9D8E-C6CB12AF0187}"/>
              </a:ext>
            </a:extLst>
          </p:cNvPr>
          <p:cNvGrpSpPr/>
          <p:nvPr/>
        </p:nvGrpSpPr>
        <p:grpSpPr>
          <a:xfrm>
            <a:off x="9157694" y="4825389"/>
            <a:ext cx="2194813" cy="1107996"/>
            <a:chOff x="3017860" y="4283314"/>
            <a:chExt cx="1624783" cy="1107996"/>
          </a:xfrm>
        </p:grpSpPr>
        <p:sp>
          <p:nvSpPr>
            <p:cNvPr id="14" name="TextBox 13">
              <a:extLst>
                <a:ext uri="{FF2B5EF4-FFF2-40B4-BE49-F238E27FC236}">
                  <a16:creationId xmlns:a16="http://schemas.microsoft.com/office/drawing/2014/main" id="{6F331771-7ED4-42A6-8701-A400D9AAF662}"/>
                </a:ext>
              </a:extLst>
            </p:cNvPr>
            <p:cNvSpPr txBox="1"/>
            <p:nvPr/>
          </p:nvSpPr>
          <p:spPr>
            <a:xfrm>
              <a:off x="3021856" y="4560313"/>
              <a:ext cx="1620787"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151BA368-3B7E-41A2-907A-C7B3FFAE3794}"/>
                </a:ext>
              </a:extLst>
            </p:cNvPr>
            <p:cNvSpPr txBox="1"/>
            <p:nvPr/>
          </p:nvSpPr>
          <p:spPr>
            <a:xfrm>
              <a:off x="3017860" y="4283314"/>
              <a:ext cx="1607008"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16" name="Group 18">
            <a:extLst>
              <a:ext uri="{FF2B5EF4-FFF2-40B4-BE49-F238E27FC236}">
                <a16:creationId xmlns:a16="http://schemas.microsoft.com/office/drawing/2014/main" id="{0A5190A7-6B6F-40DD-BD0F-1E66E7DBF833}"/>
              </a:ext>
            </a:extLst>
          </p:cNvPr>
          <p:cNvGrpSpPr/>
          <p:nvPr/>
        </p:nvGrpSpPr>
        <p:grpSpPr>
          <a:xfrm>
            <a:off x="906092" y="1629561"/>
            <a:ext cx="2194813" cy="1107996"/>
            <a:chOff x="3017860" y="4283314"/>
            <a:chExt cx="1624783" cy="1107996"/>
          </a:xfrm>
        </p:grpSpPr>
        <p:sp>
          <p:nvSpPr>
            <p:cNvPr id="17" name="TextBox 16">
              <a:extLst>
                <a:ext uri="{FF2B5EF4-FFF2-40B4-BE49-F238E27FC236}">
                  <a16:creationId xmlns:a16="http://schemas.microsoft.com/office/drawing/2014/main" id="{1A7E6480-2ACB-421C-A1B8-9228A29BE86A}"/>
                </a:ext>
              </a:extLst>
            </p:cNvPr>
            <p:cNvSpPr txBox="1"/>
            <p:nvPr/>
          </p:nvSpPr>
          <p:spPr>
            <a:xfrm>
              <a:off x="3021856" y="4560313"/>
              <a:ext cx="1620787" cy="830997"/>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A8F3CCD8-B692-43B0-9838-9316A99FFC8B}"/>
                </a:ext>
              </a:extLst>
            </p:cNvPr>
            <p:cNvSpPr txBox="1"/>
            <p:nvPr/>
          </p:nvSpPr>
          <p:spPr>
            <a:xfrm>
              <a:off x="3017860" y="4283314"/>
              <a:ext cx="1607008"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19" name="Group 21">
            <a:extLst>
              <a:ext uri="{FF2B5EF4-FFF2-40B4-BE49-F238E27FC236}">
                <a16:creationId xmlns:a16="http://schemas.microsoft.com/office/drawing/2014/main" id="{31C0E813-B1EA-424D-9968-1A7402F92AD8}"/>
              </a:ext>
            </a:extLst>
          </p:cNvPr>
          <p:cNvGrpSpPr/>
          <p:nvPr/>
        </p:nvGrpSpPr>
        <p:grpSpPr>
          <a:xfrm>
            <a:off x="906094" y="4825389"/>
            <a:ext cx="2194811" cy="1107996"/>
            <a:chOff x="3017861" y="4283314"/>
            <a:chExt cx="1624782" cy="1107996"/>
          </a:xfrm>
        </p:grpSpPr>
        <p:sp>
          <p:nvSpPr>
            <p:cNvPr id="20" name="TextBox 19">
              <a:extLst>
                <a:ext uri="{FF2B5EF4-FFF2-40B4-BE49-F238E27FC236}">
                  <a16:creationId xmlns:a16="http://schemas.microsoft.com/office/drawing/2014/main" id="{1F742EA9-486C-4610-9226-144F87528834}"/>
                </a:ext>
              </a:extLst>
            </p:cNvPr>
            <p:cNvSpPr txBox="1"/>
            <p:nvPr/>
          </p:nvSpPr>
          <p:spPr>
            <a:xfrm>
              <a:off x="3021856" y="4560313"/>
              <a:ext cx="1620787" cy="830997"/>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DA2C229F-2351-4934-8891-87901C64BC68}"/>
                </a:ext>
              </a:extLst>
            </p:cNvPr>
            <p:cNvSpPr txBox="1"/>
            <p:nvPr/>
          </p:nvSpPr>
          <p:spPr>
            <a:xfrm>
              <a:off x="3017861" y="4283314"/>
              <a:ext cx="1607008"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22" name="TextBox 21">
            <a:extLst>
              <a:ext uri="{FF2B5EF4-FFF2-40B4-BE49-F238E27FC236}">
                <a16:creationId xmlns:a16="http://schemas.microsoft.com/office/drawing/2014/main" id="{ADE98055-1D9D-4692-B0F5-CF766B8F2096}"/>
              </a:ext>
            </a:extLst>
          </p:cNvPr>
          <p:cNvSpPr txBox="1"/>
          <p:nvPr/>
        </p:nvSpPr>
        <p:spPr>
          <a:xfrm>
            <a:off x="8030941" y="1629561"/>
            <a:ext cx="1029076" cy="584775"/>
          </a:xfrm>
          <a:prstGeom prst="rect">
            <a:avLst/>
          </a:prstGeom>
          <a:noFill/>
        </p:spPr>
        <p:txBody>
          <a:bodyPr wrap="square" rtlCol="0">
            <a:spAutoFit/>
          </a:bodyPr>
          <a:lstStyle/>
          <a:p>
            <a:pPr algn="ctr"/>
            <a:r>
              <a:rPr lang="en-US" altLang="ko-KR" sz="3200" b="1" dirty="0">
                <a:ln w="12700">
                  <a:solidFill>
                    <a:schemeClr val="bg1"/>
                  </a:solidFill>
                </a:ln>
                <a:solidFill>
                  <a:schemeClr val="accent2"/>
                </a:solidFill>
                <a:cs typeface="Arial" pitchFamily="34" charset="0"/>
              </a:rPr>
              <a:t>75%</a:t>
            </a:r>
            <a:endParaRPr lang="ko-KR" altLang="en-US" sz="3200" b="1" dirty="0">
              <a:ln w="12700">
                <a:solidFill>
                  <a:schemeClr val="bg1"/>
                </a:solidFill>
              </a:ln>
              <a:solidFill>
                <a:schemeClr val="accent2"/>
              </a:solidFill>
              <a:cs typeface="Arial" pitchFamily="34" charset="0"/>
            </a:endParaRPr>
          </a:p>
        </p:txBody>
      </p:sp>
      <p:sp>
        <p:nvSpPr>
          <p:cNvPr id="23" name="TextBox 22">
            <a:extLst>
              <a:ext uri="{FF2B5EF4-FFF2-40B4-BE49-F238E27FC236}">
                <a16:creationId xmlns:a16="http://schemas.microsoft.com/office/drawing/2014/main" id="{D2665246-9274-4AC2-B512-D1F8004DB029}"/>
              </a:ext>
            </a:extLst>
          </p:cNvPr>
          <p:cNvSpPr txBox="1"/>
          <p:nvPr/>
        </p:nvSpPr>
        <p:spPr>
          <a:xfrm>
            <a:off x="8030941" y="4825389"/>
            <a:ext cx="1029076" cy="584775"/>
          </a:xfrm>
          <a:prstGeom prst="rect">
            <a:avLst/>
          </a:prstGeom>
          <a:noFill/>
        </p:spPr>
        <p:txBody>
          <a:bodyPr wrap="square" rtlCol="0">
            <a:spAutoFit/>
          </a:bodyPr>
          <a:lstStyle/>
          <a:p>
            <a:pPr algn="ctr"/>
            <a:r>
              <a:rPr lang="en-US" altLang="ko-KR" sz="3200" b="1" dirty="0">
                <a:ln w="12700">
                  <a:solidFill>
                    <a:schemeClr val="bg1"/>
                  </a:solidFill>
                </a:ln>
                <a:solidFill>
                  <a:schemeClr val="accent1"/>
                </a:solidFill>
                <a:cs typeface="Arial" pitchFamily="34" charset="0"/>
              </a:rPr>
              <a:t>43%</a:t>
            </a:r>
            <a:endParaRPr lang="ko-KR" altLang="en-US" sz="3200" b="1" dirty="0">
              <a:ln w="12700">
                <a:solidFill>
                  <a:schemeClr val="bg1"/>
                </a:solidFill>
              </a:ln>
              <a:solidFill>
                <a:schemeClr val="accent1"/>
              </a:solidFill>
              <a:cs typeface="Arial" pitchFamily="34" charset="0"/>
            </a:endParaRPr>
          </a:p>
        </p:txBody>
      </p:sp>
      <p:sp>
        <p:nvSpPr>
          <p:cNvPr id="24" name="TextBox 23">
            <a:extLst>
              <a:ext uri="{FF2B5EF4-FFF2-40B4-BE49-F238E27FC236}">
                <a16:creationId xmlns:a16="http://schemas.microsoft.com/office/drawing/2014/main" id="{3304AF34-8C8E-45CE-9042-838B7D16D6C5}"/>
              </a:ext>
            </a:extLst>
          </p:cNvPr>
          <p:cNvSpPr txBox="1"/>
          <p:nvPr/>
        </p:nvSpPr>
        <p:spPr>
          <a:xfrm>
            <a:off x="3190088" y="1629561"/>
            <a:ext cx="1029076" cy="584775"/>
          </a:xfrm>
          <a:prstGeom prst="rect">
            <a:avLst/>
          </a:prstGeom>
          <a:noFill/>
        </p:spPr>
        <p:txBody>
          <a:bodyPr wrap="square" rtlCol="0">
            <a:spAutoFit/>
          </a:bodyPr>
          <a:lstStyle/>
          <a:p>
            <a:pPr algn="ctr"/>
            <a:r>
              <a:rPr lang="en-US" altLang="ko-KR" sz="3200" b="1" dirty="0">
                <a:ln w="12700">
                  <a:solidFill>
                    <a:schemeClr val="bg1"/>
                  </a:solidFill>
                </a:ln>
                <a:solidFill>
                  <a:schemeClr val="accent3"/>
                </a:solidFill>
                <a:cs typeface="Arial" pitchFamily="34" charset="0"/>
              </a:rPr>
              <a:t>65%</a:t>
            </a:r>
            <a:endParaRPr lang="ko-KR" altLang="en-US" sz="3200" b="1" dirty="0">
              <a:ln w="12700">
                <a:solidFill>
                  <a:schemeClr val="bg1"/>
                </a:solidFill>
              </a:ln>
              <a:solidFill>
                <a:schemeClr val="accent3"/>
              </a:solidFill>
              <a:cs typeface="Arial" pitchFamily="34" charset="0"/>
            </a:endParaRPr>
          </a:p>
        </p:txBody>
      </p:sp>
      <p:sp>
        <p:nvSpPr>
          <p:cNvPr id="25" name="TextBox 24">
            <a:extLst>
              <a:ext uri="{FF2B5EF4-FFF2-40B4-BE49-F238E27FC236}">
                <a16:creationId xmlns:a16="http://schemas.microsoft.com/office/drawing/2014/main" id="{74E01303-DEE5-4E32-99FF-5A3ADBCBDBBE}"/>
              </a:ext>
            </a:extLst>
          </p:cNvPr>
          <p:cNvSpPr txBox="1"/>
          <p:nvPr/>
        </p:nvSpPr>
        <p:spPr>
          <a:xfrm>
            <a:off x="3190088" y="4825389"/>
            <a:ext cx="1029076" cy="584775"/>
          </a:xfrm>
          <a:prstGeom prst="rect">
            <a:avLst/>
          </a:prstGeom>
          <a:noFill/>
        </p:spPr>
        <p:txBody>
          <a:bodyPr wrap="square" rtlCol="0">
            <a:spAutoFit/>
          </a:bodyPr>
          <a:lstStyle/>
          <a:p>
            <a:pPr algn="ctr"/>
            <a:r>
              <a:rPr lang="en-US" altLang="ko-KR" sz="3200" b="1" dirty="0">
                <a:ln w="12700">
                  <a:solidFill>
                    <a:schemeClr val="bg1"/>
                  </a:solidFill>
                </a:ln>
                <a:solidFill>
                  <a:schemeClr val="accent4"/>
                </a:solidFill>
                <a:cs typeface="Arial" pitchFamily="34" charset="0"/>
              </a:rPr>
              <a:t>52%</a:t>
            </a:r>
            <a:endParaRPr lang="ko-KR" altLang="en-US" sz="3200" b="1" dirty="0">
              <a:ln w="12700">
                <a:solidFill>
                  <a:schemeClr val="bg1"/>
                </a:solidFill>
              </a:ln>
              <a:solidFill>
                <a:schemeClr val="accent4"/>
              </a:solidFill>
              <a:cs typeface="Arial" pitchFamily="34" charset="0"/>
            </a:endParaRPr>
          </a:p>
        </p:txBody>
      </p:sp>
      <p:sp>
        <p:nvSpPr>
          <p:cNvPr id="26" name="Rounded Rectangle 10">
            <a:extLst>
              <a:ext uri="{FF2B5EF4-FFF2-40B4-BE49-F238E27FC236}">
                <a16:creationId xmlns:a16="http://schemas.microsoft.com/office/drawing/2014/main" id="{429D1490-E9A5-4ADB-B303-5F4B5FC65CF3}"/>
              </a:ext>
            </a:extLst>
          </p:cNvPr>
          <p:cNvSpPr/>
          <p:nvPr/>
        </p:nvSpPr>
        <p:spPr>
          <a:xfrm>
            <a:off x="7167853" y="4063751"/>
            <a:ext cx="362252" cy="479400"/>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Rounded Rectangle 6">
            <a:extLst>
              <a:ext uri="{FF2B5EF4-FFF2-40B4-BE49-F238E27FC236}">
                <a16:creationId xmlns:a16="http://schemas.microsoft.com/office/drawing/2014/main" id="{AC5B093D-4BE7-4694-839B-E88BBA50FC87}"/>
              </a:ext>
            </a:extLst>
          </p:cNvPr>
          <p:cNvSpPr/>
          <p:nvPr/>
        </p:nvSpPr>
        <p:spPr>
          <a:xfrm>
            <a:off x="6698881" y="2530576"/>
            <a:ext cx="493148" cy="501378"/>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ounded Rectangle 27">
            <a:extLst>
              <a:ext uri="{FF2B5EF4-FFF2-40B4-BE49-F238E27FC236}">
                <a16:creationId xmlns:a16="http://schemas.microsoft.com/office/drawing/2014/main" id="{F415BA13-95F6-4341-9F77-563A9833916F}"/>
              </a:ext>
            </a:extLst>
          </p:cNvPr>
          <p:cNvSpPr/>
          <p:nvPr/>
        </p:nvSpPr>
        <p:spPr>
          <a:xfrm>
            <a:off x="4677007" y="4113831"/>
            <a:ext cx="493715" cy="37924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Rounded Rectangle 7">
            <a:extLst>
              <a:ext uri="{FF2B5EF4-FFF2-40B4-BE49-F238E27FC236}">
                <a16:creationId xmlns:a16="http://schemas.microsoft.com/office/drawing/2014/main" id="{65153BD5-0644-4AA6-894F-2C9872C44281}"/>
              </a:ext>
            </a:extLst>
          </p:cNvPr>
          <p:cNvSpPr/>
          <p:nvPr/>
        </p:nvSpPr>
        <p:spPr>
          <a:xfrm>
            <a:off x="5051647" y="2551079"/>
            <a:ext cx="501953" cy="43318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Slide Number Placeholder 29">
            <a:extLst>
              <a:ext uri="{FF2B5EF4-FFF2-40B4-BE49-F238E27FC236}">
                <a16:creationId xmlns:a16="http://schemas.microsoft.com/office/drawing/2014/main" id="{A802EDB0-2D02-4020-A930-58D7C2C3A294}"/>
              </a:ext>
            </a:extLst>
          </p:cNvPr>
          <p:cNvSpPr>
            <a:spLocks noGrp="1"/>
          </p:cNvSpPr>
          <p:nvPr>
            <p:ph type="sldNum" sz="quarter" idx="11"/>
          </p:nvPr>
        </p:nvSpPr>
        <p:spPr/>
        <p:txBody>
          <a:bodyPr/>
          <a:lstStyle/>
          <a:p>
            <a:fld id="{39DF4D34-B824-49AF-B006-0009B9F840AA}" type="slidenum">
              <a:rPr lang="he-IL" smtClean="0"/>
              <a:pPr/>
              <a:t>56</a:t>
            </a:fld>
            <a:endParaRPr lang="he-IL" dirty="0"/>
          </a:p>
        </p:txBody>
      </p:sp>
    </p:spTree>
    <p:extLst>
      <p:ext uri="{BB962C8B-B14F-4D97-AF65-F5344CB8AC3E}">
        <p14:creationId xmlns:p14="http://schemas.microsoft.com/office/powerpoint/2010/main" val="280329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sp>
        <p:nvSpPr>
          <p:cNvPr id="5" name="Freeform 29">
            <a:extLst>
              <a:ext uri="{FF2B5EF4-FFF2-40B4-BE49-F238E27FC236}">
                <a16:creationId xmlns:a16="http://schemas.microsoft.com/office/drawing/2014/main" id="{17423084-B760-4865-AADA-5C16CE5F0237}"/>
              </a:ext>
            </a:extLst>
          </p:cNvPr>
          <p:cNvSpPr/>
          <p:nvPr/>
        </p:nvSpPr>
        <p:spPr>
          <a:xfrm>
            <a:off x="6603173" y="1582131"/>
            <a:ext cx="4814316" cy="2420656"/>
          </a:xfrm>
          <a:custGeom>
            <a:avLst/>
            <a:gdLst>
              <a:gd name="connsiteX0" fmla="*/ 0 w 3648075"/>
              <a:gd name="connsiteY0" fmla="*/ 295275 h 1343025"/>
              <a:gd name="connsiteX1" fmla="*/ 2886075 w 3648075"/>
              <a:gd name="connsiteY1" fmla="*/ 0 h 1343025"/>
              <a:gd name="connsiteX2" fmla="*/ 3648075 w 3648075"/>
              <a:gd name="connsiteY2" fmla="*/ 657225 h 1343025"/>
              <a:gd name="connsiteX3" fmla="*/ 2990850 w 3648075"/>
              <a:gd name="connsiteY3" fmla="*/ 1343025 h 1343025"/>
              <a:gd name="connsiteX4" fmla="*/ 3019425 w 3648075"/>
              <a:gd name="connsiteY4" fmla="*/ 1333500 h 1343025"/>
              <a:gd name="connsiteX0" fmla="*/ 0 w 3648075"/>
              <a:gd name="connsiteY0" fmla="*/ 295275 h 1343025"/>
              <a:gd name="connsiteX1" fmla="*/ 2886075 w 3648075"/>
              <a:gd name="connsiteY1" fmla="*/ 0 h 1343025"/>
              <a:gd name="connsiteX2" fmla="*/ 3648075 w 3648075"/>
              <a:gd name="connsiteY2" fmla="*/ 657225 h 1343025"/>
              <a:gd name="connsiteX3" fmla="*/ 2990850 w 3648075"/>
              <a:gd name="connsiteY3" fmla="*/ 1343025 h 1343025"/>
              <a:gd name="connsiteX4" fmla="*/ 3019425 w 3648075"/>
              <a:gd name="connsiteY4" fmla="*/ 1333500 h 1343025"/>
              <a:gd name="connsiteX0" fmla="*/ 0 w 3648075"/>
              <a:gd name="connsiteY0" fmla="*/ 422478 h 1470228"/>
              <a:gd name="connsiteX1" fmla="*/ 2886075 w 3648075"/>
              <a:gd name="connsiteY1" fmla="*/ 127203 h 1470228"/>
              <a:gd name="connsiteX2" fmla="*/ 3648075 w 3648075"/>
              <a:gd name="connsiteY2" fmla="*/ 784428 h 1470228"/>
              <a:gd name="connsiteX3" fmla="*/ 2990850 w 3648075"/>
              <a:gd name="connsiteY3" fmla="*/ 1470228 h 1470228"/>
              <a:gd name="connsiteX4" fmla="*/ 3019425 w 3648075"/>
              <a:gd name="connsiteY4" fmla="*/ 1460703 h 1470228"/>
              <a:gd name="connsiteX0" fmla="*/ 0 w 3648075"/>
              <a:gd name="connsiteY0" fmla="*/ 384312 h 1432062"/>
              <a:gd name="connsiteX1" fmla="*/ 2886075 w 3648075"/>
              <a:gd name="connsiteY1" fmla="*/ 89037 h 1432062"/>
              <a:gd name="connsiteX2" fmla="*/ 3648075 w 3648075"/>
              <a:gd name="connsiteY2" fmla="*/ 746262 h 1432062"/>
              <a:gd name="connsiteX3" fmla="*/ 2990850 w 3648075"/>
              <a:gd name="connsiteY3" fmla="*/ 1432062 h 1432062"/>
              <a:gd name="connsiteX4" fmla="*/ 3019425 w 3648075"/>
              <a:gd name="connsiteY4" fmla="*/ 1422537 h 1432062"/>
              <a:gd name="connsiteX0" fmla="*/ 0 w 3648075"/>
              <a:gd name="connsiteY0" fmla="*/ 384312 h 1432062"/>
              <a:gd name="connsiteX1" fmla="*/ 2886075 w 3648075"/>
              <a:gd name="connsiteY1" fmla="*/ 89037 h 1432062"/>
              <a:gd name="connsiteX2" fmla="*/ 3648075 w 3648075"/>
              <a:gd name="connsiteY2" fmla="*/ 746262 h 1432062"/>
              <a:gd name="connsiteX3" fmla="*/ 2990850 w 3648075"/>
              <a:gd name="connsiteY3" fmla="*/ 1432062 h 1432062"/>
              <a:gd name="connsiteX4" fmla="*/ 3019425 w 3648075"/>
              <a:gd name="connsiteY4" fmla="*/ 1422537 h 1432062"/>
              <a:gd name="connsiteX0" fmla="*/ 0 w 3514725"/>
              <a:gd name="connsiteY0" fmla="*/ 384312 h 1432062"/>
              <a:gd name="connsiteX1" fmla="*/ 2886075 w 3514725"/>
              <a:gd name="connsiteY1" fmla="*/ 89037 h 1432062"/>
              <a:gd name="connsiteX2" fmla="*/ 3514725 w 3514725"/>
              <a:gd name="connsiteY2" fmla="*/ 793887 h 1432062"/>
              <a:gd name="connsiteX3" fmla="*/ 2990850 w 3514725"/>
              <a:gd name="connsiteY3" fmla="*/ 1432062 h 1432062"/>
              <a:gd name="connsiteX4" fmla="*/ 3019425 w 3514725"/>
              <a:gd name="connsiteY4" fmla="*/ 1422537 h 1432062"/>
              <a:gd name="connsiteX0" fmla="*/ 0 w 3543916"/>
              <a:gd name="connsiteY0" fmla="*/ 384312 h 1432062"/>
              <a:gd name="connsiteX1" fmla="*/ 2886075 w 3543916"/>
              <a:gd name="connsiteY1" fmla="*/ 89037 h 1432062"/>
              <a:gd name="connsiteX2" fmla="*/ 3514725 w 3543916"/>
              <a:gd name="connsiteY2" fmla="*/ 793887 h 1432062"/>
              <a:gd name="connsiteX3" fmla="*/ 2990850 w 3543916"/>
              <a:gd name="connsiteY3" fmla="*/ 1432062 h 1432062"/>
              <a:gd name="connsiteX4" fmla="*/ 3019425 w 3543916"/>
              <a:gd name="connsiteY4" fmla="*/ 1422537 h 1432062"/>
              <a:gd name="connsiteX0" fmla="*/ 0 w 3544552"/>
              <a:gd name="connsiteY0" fmla="*/ 553510 h 1601260"/>
              <a:gd name="connsiteX1" fmla="*/ 2895600 w 3544552"/>
              <a:gd name="connsiteY1" fmla="*/ 77260 h 1601260"/>
              <a:gd name="connsiteX2" fmla="*/ 3514725 w 3544552"/>
              <a:gd name="connsiteY2" fmla="*/ 963085 h 1601260"/>
              <a:gd name="connsiteX3" fmla="*/ 2990850 w 3544552"/>
              <a:gd name="connsiteY3" fmla="*/ 1601260 h 1601260"/>
              <a:gd name="connsiteX4" fmla="*/ 3019425 w 3544552"/>
              <a:gd name="connsiteY4" fmla="*/ 1591735 h 1601260"/>
              <a:gd name="connsiteX0" fmla="*/ 0 w 3500521"/>
              <a:gd name="connsiteY0" fmla="*/ 553510 h 1601260"/>
              <a:gd name="connsiteX1" fmla="*/ 2895600 w 3500521"/>
              <a:gd name="connsiteY1" fmla="*/ 77260 h 1601260"/>
              <a:gd name="connsiteX2" fmla="*/ 3467100 w 3500521"/>
              <a:gd name="connsiteY2" fmla="*/ 991660 h 1601260"/>
              <a:gd name="connsiteX3" fmla="*/ 2990850 w 3500521"/>
              <a:gd name="connsiteY3" fmla="*/ 1601260 h 1601260"/>
              <a:gd name="connsiteX4" fmla="*/ 3019425 w 3500521"/>
              <a:gd name="connsiteY4" fmla="*/ 1591735 h 1601260"/>
              <a:gd name="connsiteX0" fmla="*/ 0 w 3500521"/>
              <a:gd name="connsiteY0" fmla="*/ 553510 h 1601260"/>
              <a:gd name="connsiteX1" fmla="*/ 2895600 w 3500521"/>
              <a:gd name="connsiteY1" fmla="*/ 77260 h 1601260"/>
              <a:gd name="connsiteX2" fmla="*/ 3467100 w 3500521"/>
              <a:gd name="connsiteY2" fmla="*/ 991660 h 1601260"/>
              <a:gd name="connsiteX3" fmla="*/ 2990850 w 3500521"/>
              <a:gd name="connsiteY3" fmla="*/ 1601260 h 1601260"/>
              <a:gd name="connsiteX4" fmla="*/ 3019425 w 3500521"/>
              <a:gd name="connsiteY4" fmla="*/ 1591735 h 1601260"/>
              <a:gd name="connsiteX0" fmla="*/ 0 w 3139354"/>
              <a:gd name="connsiteY0" fmla="*/ 553510 h 1601260"/>
              <a:gd name="connsiteX1" fmla="*/ 2895600 w 3139354"/>
              <a:gd name="connsiteY1" fmla="*/ 77260 h 1601260"/>
              <a:gd name="connsiteX2" fmla="*/ 2990850 w 3139354"/>
              <a:gd name="connsiteY2" fmla="*/ 1601260 h 1601260"/>
              <a:gd name="connsiteX3" fmla="*/ 3019425 w 3139354"/>
              <a:gd name="connsiteY3" fmla="*/ 1591735 h 1601260"/>
              <a:gd name="connsiteX0" fmla="*/ 0 w 3139354"/>
              <a:gd name="connsiteY0" fmla="*/ 553510 h 1601260"/>
              <a:gd name="connsiteX1" fmla="*/ 2895600 w 3139354"/>
              <a:gd name="connsiteY1" fmla="*/ 77260 h 1601260"/>
              <a:gd name="connsiteX2" fmla="*/ 2990850 w 3139354"/>
              <a:gd name="connsiteY2" fmla="*/ 1601260 h 1601260"/>
              <a:gd name="connsiteX0" fmla="*/ 0 w 3338009"/>
              <a:gd name="connsiteY0" fmla="*/ 553510 h 1601260"/>
              <a:gd name="connsiteX1" fmla="*/ 2895600 w 3338009"/>
              <a:gd name="connsiteY1" fmla="*/ 77260 h 1601260"/>
              <a:gd name="connsiteX2" fmla="*/ 2990850 w 3338009"/>
              <a:gd name="connsiteY2" fmla="*/ 1601260 h 1601260"/>
              <a:gd name="connsiteX0" fmla="*/ 0 w 3435667"/>
              <a:gd name="connsiteY0" fmla="*/ 508668 h 1556418"/>
              <a:gd name="connsiteX1" fmla="*/ 3095625 w 3435667"/>
              <a:gd name="connsiteY1" fmla="*/ 80043 h 1556418"/>
              <a:gd name="connsiteX2" fmla="*/ 2990850 w 3435667"/>
              <a:gd name="connsiteY2" fmla="*/ 1556418 h 1556418"/>
              <a:gd name="connsiteX0" fmla="*/ 0 w 3414855"/>
              <a:gd name="connsiteY0" fmla="*/ 580508 h 1628258"/>
              <a:gd name="connsiteX1" fmla="*/ 3057525 w 3414855"/>
              <a:gd name="connsiteY1" fmla="*/ 75683 h 1628258"/>
              <a:gd name="connsiteX2" fmla="*/ 2990850 w 3414855"/>
              <a:gd name="connsiteY2" fmla="*/ 1628258 h 1628258"/>
              <a:gd name="connsiteX0" fmla="*/ 0 w 3483642"/>
              <a:gd name="connsiteY0" fmla="*/ 580508 h 1628258"/>
              <a:gd name="connsiteX1" fmla="*/ 3057525 w 3483642"/>
              <a:gd name="connsiteY1" fmla="*/ 75683 h 1628258"/>
              <a:gd name="connsiteX2" fmla="*/ 2990850 w 3483642"/>
              <a:gd name="connsiteY2" fmla="*/ 1628258 h 1628258"/>
              <a:gd name="connsiteX0" fmla="*/ 0 w 3483642"/>
              <a:gd name="connsiteY0" fmla="*/ 618063 h 1665813"/>
              <a:gd name="connsiteX1" fmla="*/ 3057525 w 3483642"/>
              <a:gd name="connsiteY1" fmla="*/ 113238 h 1665813"/>
              <a:gd name="connsiteX2" fmla="*/ 2990850 w 3483642"/>
              <a:gd name="connsiteY2" fmla="*/ 1665813 h 1665813"/>
              <a:gd name="connsiteX0" fmla="*/ 0 w 3479740"/>
              <a:gd name="connsiteY0" fmla="*/ 618063 h 1665813"/>
              <a:gd name="connsiteX1" fmla="*/ 3057525 w 3479740"/>
              <a:gd name="connsiteY1" fmla="*/ 113238 h 1665813"/>
              <a:gd name="connsiteX2" fmla="*/ 2990850 w 3479740"/>
              <a:gd name="connsiteY2" fmla="*/ 1665813 h 1665813"/>
              <a:gd name="connsiteX0" fmla="*/ 0 w 3443113"/>
              <a:gd name="connsiteY0" fmla="*/ 618063 h 1665813"/>
              <a:gd name="connsiteX1" fmla="*/ 3057525 w 3443113"/>
              <a:gd name="connsiteY1" fmla="*/ 113238 h 1665813"/>
              <a:gd name="connsiteX2" fmla="*/ 2990850 w 3443113"/>
              <a:gd name="connsiteY2" fmla="*/ 1665813 h 1665813"/>
              <a:gd name="connsiteX0" fmla="*/ 0 w 3443113"/>
              <a:gd name="connsiteY0" fmla="*/ 651646 h 1699396"/>
              <a:gd name="connsiteX1" fmla="*/ 3057525 w 3443113"/>
              <a:gd name="connsiteY1" fmla="*/ 146821 h 1699396"/>
              <a:gd name="connsiteX2" fmla="*/ 2990850 w 3443113"/>
              <a:gd name="connsiteY2" fmla="*/ 1699396 h 1699396"/>
              <a:gd name="connsiteX0" fmla="*/ 0 w 3443113"/>
              <a:gd name="connsiteY0" fmla="*/ 669031 h 1716781"/>
              <a:gd name="connsiteX1" fmla="*/ 3057525 w 3443113"/>
              <a:gd name="connsiteY1" fmla="*/ 164206 h 1716781"/>
              <a:gd name="connsiteX2" fmla="*/ 2990850 w 3443113"/>
              <a:gd name="connsiteY2" fmla="*/ 1716781 h 1716781"/>
              <a:gd name="connsiteX0" fmla="*/ 0 w 3393861"/>
              <a:gd name="connsiteY0" fmla="*/ 669031 h 1778653"/>
              <a:gd name="connsiteX1" fmla="*/ 3057525 w 3393861"/>
              <a:gd name="connsiteY1" fmla="*/ 164206 h 1778653"/>
              <a:gd name="connsiteX2" fmla="*/ 2847072 w 3393861"/>
              <a:gd name="connsiteY2" fmla="*/ 1778653 h 1778653"/>
              <a:gd name="connsiteX0" fmla="*/ 0 w 3369466"/>
              <a:gd name="connsiteY0" fmla="*/ 669031 h 1819901"/>
              <a:gd name="connsiteX1" fmla="*/ 3057525 w 3369466"/>
              <a:gd name="connsiteY1" fmla="*/ 164206 h 1819901"/>
              <a:gd name="connsiteX2" fmla="*/ 2762112 w 3369466"/>
              <a:gd name="connsiteY2" fmla="*/ 1819901 h 1819901"/>
              <a:gd name="connsiteX0" fmla="*/ 0 w 3440883"/>
              <a:gd name="connsiteY0" fmla="*/ 669031 h 1819901"/>
              <a:gd name="connsiteX1" fmla="*/ 3057525 w 3440883"/>
              <a:gd name="connsiteY1" fmla="*/ 164206 h 1819901"/>
              <a:gd name="connsiteX2" fmla="*/ 2762112 w 3440883"/>
              <a:gd name="connsiteY2" fmla="*/ 1819901 h 1819901"/>
            </a:gdLst>
            <a:ahLst/>
            <a:cxnLst>
              <a:cxn ang="0">
                <a:pos x="connsiteX0" y="connsiteY0"/>
              </a:cxn>
              <a:cxn ang="0">
                <a:pos x="connsiteX1" y="connsiteY1"/>
              </a:cxn>
              <a:cxn ang="0">
                <a:pos x="connsiteX2" y="connsiteY2"/>
              </a:cxn>
            </a:cxnLst>
            <a:rect l="l" t="t" r="r" b="b"/>
            <a:pathLst>
              <a:path w="3440883" h="1819901">
                <a:moveTo>
                  <a:pt x="0" y="669031"/>
                </a:moveTo>
                <a:cubicBezTo>
                  <a:pt x="1428750" y="961131"/>
                  <a:pt x="1943100" y="-470794"/>
                  <a:pt x="3057525" y="164206"/>
                </a:cubicBezTo>
                <a:cubicBezTo>
                  <a:pt x="3717925" y="605531"/>
                  <a:pt x="3463637" y="1742006"/>
                  <a:pt x="2762112" y="1819901"/>
                </a:cubicBezTo>
              </a:path>
            </a:pathLst>
          </a:custGeom>
          <a:ln w="63500">
            <a:solidFill>
              <a:schemeClr val="accent2">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Freeform 31">
            <a:extLst>
              <a:ext uri="{FF2B5EF4-FFF2-40B4-BE49-F238E27FC236}">
                <a16:creationId xmlns:a16="http://schemas.microsoft.com/office/drawing/2014/main" id="{77845456-FBC6-43E0-9363-61F701C18403}"/>
              </a:ext>
            </a:extLst>
          </p:cNvPr>
          <p:cNvSpPr/>
          <p:nvPr/>
        </p:nvSpPr>
        <p:spPr>
          <a:xfrm>
            <a:off x="6474910" y="1996827"/>
            <a:ext cx="4659255" cy="1888358"/>
          </a:xfrm>
          <a:custGeom>
            <a:avLst/>
            <a:gdLst>
              <a:gd name="connsiteX0" fmla="*/ 0 w 3648075"/>
              <a:gd name="connsiteY0" fmla="*/ 295275 h 1343025"/>
              <a:gd name="connsiteX1" fmla="*/ 2886075 w 3648075"/>
              <a:gd name="connsiteY1" fmla="*/ 0 h 1343025"/>
              <a:gd name="connsiteX2" fmla="*/ 3648075 w 3648075"/>
              <a:gd name="connsiteY2" fmla="*/ 657225 h 1343025"/>
              <a:gd name="connsiteX3" fmla="*/ 2990850 w 3648075"/>
              <a:gd name="connsiteY3" fmla="*/ 1343025 h 1343025"/>
              <a:gd name="connsiteX4" fmla="*/ 3019425 w 3648075"/>
              <a:gd name="connsiteY4" fmla="*/ 1333500 h 1343025"/>
              <a:gd name="connsiteX0" fmla="*/ 0 w 3648075"/>
              <a:gd name="connsiteY0" fmla="*/ 295275 h 1343025"/>
              <a:gd name="connsiteX1" fmla="*/ 2886075 w 3648075"/>
              <a:gd name="connsiteY1" fmla="*/ 0 h 1343025"/>
              <a:gd name="connsiteX2" fmla="*/ 3648075 w 3648075"/>
              <a:gd name="connsiteY2" fmla="*/ 657225 h 1343025"/>
              <a:gd name="connsiteX3" fmla="*/ 2990850 w 3648075"/>
              <a:gd name="connsiteY3" fmla="*/ 1343025 h 1343025"/>
              <a:gd name="connsiteX4" fmla="*/ 3019425 w 3648075"/>
              <a:gd name="connsiteY4" fmla="*/ 1333500 h 1343025"/>
              <a:gd name="connsiteX0" fmla="*/ 0 w 3648075"/>
              <a:gd name="connsiteY0" fmla="*/ 422478 h 1470228"/>
              <a:gd name="connsiteX1" fmla="*/ 2886075 w 3648075"/>
              <a:gd name="connsiteY1" fmla="*/ 127203 h 1470228"/>
              <a:gd name="connsiteX2" fmla="*/ 3648075 w 3648075"/>
              <a:gd name="connsiteY2" fmla="*/ 784428 h 1470228"/>
              <a:gd name="connsiteX3" fmla="*/ 2990850 w 3648075"/>
              <a:gd name="connsiteY3" fmla="*/ 1470228 h 1470228"/>
              <a:gd name="connsiteX4" fmla="*/ 3019425 w 3648075"/>
              <a:gd name="connsiteY4" fmla="*/ 1460703 h 1470228"/>
              <a:gd name="connsiteX0" fmla="*/ 0 w 3648075"/>
              <a:gd name="connsiteY0" fmla="*/ 384312 h 1432062"/>
              <a:gd name="connsiteX1" fmla="*/ 2886075 w 3648075"/>
              <a:gd name="connsiteY1" fmla="*/ 89037 h 1432062"/>
              <a:gd name="connsiteX2" fmla="*/ 3648075 w 3648075"/>
              <a:gd name="connsiteY2" fmla="*/ 746262 h 1432062"/>
              <a:gd name="connsiteX3" fmla="*/ 2990850 w 3648075"/>
              <a:gd name="connsiteY3" fmla="*/ 1432062 h 1432062"/>
              <a:gd name="connsiteX4" fmla="*/ 3019425 w 3648075"/>
              <a:gd name="connsiteY4" fmla="*/ 1422537 h 1432062"/>
              <a:gd name="connsiteX0" fmla="*/ 0 w 3648075"/>
              <a:gd name="connsiteY0" fmla="*/ 384312 h 1432062"/>
              <a:gd name="connsiteX1" fmla="*/ 2886075 w 3648075"/>
              <a:gd name="connsiteY1" fmla="*/ 89037 h 1432062"/>
              <a:gd name="connsiteX2" fmla="*/ 3648075 w 3648075"/>
              <a:gd name="connsiteY2" fmla="*/ 746262 h 1432062"/>
              <a:gd name="connsiteX3" fmla="*/ 2990850 w 3648075"/>
              <a:gd name="connsiteY3" fmla="*/ 1432062 h 1432062"/>
              <a:gd name="connsiteX4" fmla="*/ 3019425 w 3648075"/>
              <a:gd name="connsiteY4" fmla="*/ 1422537 h 1432062"/>
              <a:gd name="connsiteX0" fmla="*/ 0 w 3514725"/>
              <a:gd name="connsiteY0" fmla="*/ 384312 h 1432062"/>
              <a:gd name="connsiteX1" fmla="*/ 2886075 w 3514725"/>
              <a:gd name="connsiteY1" fmla="*/ 89037 h 1432062"/>
              <a:gd name="connsiteX2" fmla="*/ 3514725 w 3514725"/>
              <a:gd name="connsiteY2" fmla="*/ 793887 h 1432062"/>
              <a:gd name="connsiteX3" fmla="*/ 2990850 w 3514725"/>
              <a:gd name="connsiteY3" fmla="*/ 1432062 h 1432062"/>
              <a:gd name="connsiteX4" fmla="*/ 3019425 w 3514725"/>
              <a:gd name="connsiteY4" fmla="*/ 1422537 h 1432062"/>
              <a:gd name="connsiteX0" fmla="*/ 0 w 3543916"/>
              <a:gd name="connsiteY0" fmla="*/ 384312 h 1432062"/>
              <a:gd name="connsiteX1" fmla="*/ 2886075 w 3543916"/>
              <a:gd name="connsiteY1" fmla="*/ 89037 h 1432062"/>
              <a:gd name="connsiteX2" fmla="*/ 3514725 w 3543916"/>
              <a:gd name="connsiteY2" fmla="*/ 793887 h 1432062"/>
              <a:gd name="connsiteX3" fmla="*/ 2990850 w 3543916"/>
              <a:gd name="connsiteY3" fmla="*/ 1432062 h 1432062"/>
              <a:gd name="connsiteX4" fmla="*/ 3019425 w 3543916"/>
              <a:gd name="connsiteY4" fmla="*/ 1422537 h 1432062"/>
              <a:gd name="connsiteX0" fmla="*/ 0 w 3544552"/>
              <a:gd name="connsiteY0" fmla="*/ 553510 h 1601260"/>
              <a:gd name="connsiteX1" fmla="*/ 2895600 w 3544552"/>
              <a:gd name="connsiteY1" fmla="*/ 77260 h 1601260"/>
              <a:gd name="connsiteX2" fmla="*/ 3514725 w 3544552"/>
              <a:gd name="connsiteY2" fmla="*/ 963085 h 1601260"/>
              <a:gd name="connsiteX3" fmla="*/ 2990850 w 3544552"/>
              <a:gd name="connsiteY3" fmla="*/ 1601260 h 1601260"/>
              <a:gd name="connsiteX4" fmla="*/ 3019425 w 3544552"/>
              <a:gd name="connsiteY4" fmla="*/ 1591735 h 1601260"/>
              <a:gd name="connsiteX0" fmla="*/ 0 w 3500521"/>
              <a:gd name="connsiteY0" fmla="*/ 553510 h 1601260"/>
              <a:gd name="connsiteX1" fmla="*/ 2895600 w 3500521"/>
              <a:gd name="connsiteY1" fmla="*/ 77260 h 1601260"/>
              <a:gd name="connsiteX2" fmla="*/ 3467100 w 3500521"/>
              <a:gd name="connsiteY2" fmla="*/ 991660 h 1601260"/>
              <a:gd name="connsiteX3" fmla="*/ 2990850 w 3500521"/>
              <a:gd name="connsiteY3" fmla="*/ 1601260 h 1601260"/>
              <a:gd name="connsiteX4" fmla="*/ 3019425 w 3500521"/>
              <a:gd name="connsiteY4" fmla="*/ 1591735 h 1601260"/>
              <a:gd name="connsiteX0" fmla="*/ 0 w 3500521"/>
              <a:gd name="connsiteY0" fmla="*/ 553510 h 1601260"/>
              <a:gd name="connsiteX1" fmla="*/ 2895600 w 3500521"/>
              <a:gd name="connsiteY1" fmla="*/ 77260 h 1601260"/>
              <a:gd name="connsiteX2" fmla="*/ 3467100 w 3500521"/>
              <a:gd name="connsiteY2" fmla="*/ 991660 h 1601260"/>
              <a:gd name="connsiteX3" fmla="*/ 2990850 w 3500521"/>
              <a:gd name="connsiteY3" fmla="*/ 1601260 h 1601260"/>
              <a:gd name="connsiteX4" fmla="*/ 3019425 w 3500521"/>
              <a:gd name="connsiteY4" fmla="*/ 1591735 h 1601260"/>
              <a:gd name="connsiteX0" fmla="*/ 0 w 3139354"/>
              <a:gd name="connsiteY0" fmla="*/ 553510 h 1601260"/>
              <a:gd name="connsiteX1" fmla="*/ 2895600 w 3139354"/>
              <a:gd name="connsiteY1" fmla="*/ 77260 h 1601260"/>
              <a:gd name="connsiteX2" fmla="*/ 2990850 w 3139354"/>
              <a:gd name="connsiteY2" fmla="*/ 1601260 h 1601260"/>
              <a:gd name="connsiteX3" fmla="*/ 3019425 w 3139354"/>
              <a:gd name="connsiteY3" fmla="*/ 1591735 h 1601260"/>
              <a:gd name="connsiteX0" fmla="*/ 0 w 3139354"/>
              <a:gd name="connsiteY0" fmla="*/ 553510 h 1601260"/>
              <a:gd name="connsiteX1" fmla="*/ 2895600 w 3139354"/>
              <a:gd name="connsiteY1" fmla="*/ 77260 h 1601260"/>
              <a:gd name="connsiteX2" fmla="*/ 2990850 w 3139354"/>
              <a:gd name="connsiteY2" fmla="*/ 1601260 h 1601260"/>
              <a:gd name="connsiteX0" fmla="*/ 0 w 3338009"/>
              <a:gd name="connsiteY0" fmla="*/ 553510 h 1601260"/>
              <a:gd name="connsiteX1" fmla="*/ 2895600 w 3338009"/>
              <a:gd name="connsiteY1" fmla="*/ 77260 h 1601260"/>
              <a:gd name="connsiteX2" fmla="*/ 2990850 w 3338009"/>
              <a:gd name="connsiteY2" fmla="*/ 1601260 h 1601260"/>
              <a:gd name="connsiteX0" fmla="*/ 0 w 3435667"/>
              <a:gd name="connsiteY0" fmla="*/ 508668 h 1556418"/>
              <a:gd name="connsiteX1" fmla="*/ 3095625 w 3435667"/>
              <a:gd name="connsiteY1" fmla="*/ 80043 h 1556418"/>
              <a:gd name="connsiteX2" fmla="*/ 2990850 w 3435667"/>
              <a:gd name="connsiteY2" fmla="*/ 1556418 h 1556418"/>
              <a:gd name="connsiteX0" fmla="*/ 0 w 3414855"/>
              <a:gd name="connsiteY0" fmla="*/ 580508 h 1628258"/>
              <a:gd name="connsiteX1" fmla="*/ 3057525 w 3414855"/>
              <a:gd name="connsiteY1" fmla="*/ 75683 h 1628258"/>
              <a:gd name="connsiteX2" fmla="*/ 2990850 w 3414855"/>
              <a:gd name="connsiteY2" fmla="*/ 1628258 h 1628258"/>
              <a:gd name="connsiteX0" fmla="*/ 0 w 3483642"/>
              <a:gd name="connsiteY0" fmla="*/ 580508 h 1628258"/>
              <a:gd name="connsiteX1" fmla="*/ 3057525 w 3483642"/>
              <a:gd name="connsiteY1" fmla="*/ 75683 h 1628258"/>
              <a:gd name="connsiteX2" fmla="*/ 2990850 w 3483642"/>
              <a:gd name="connsiteY2" fmla="*/ 1628258 h 1628258"/>
              <a:gd name="connsiteX0" fmla="*/ 0 w 3483642"/>
              <a:gd name="connsiteY0" fmla="*/ 618063 h 1665813"/>
              <a:gd name="connsiteX1" fmla="*/ 3057525 w 3483642"/>
              <a:gd name="connsiteY1" fmla="*/ 113238 h 1665813"/>
              <a:gd name="connsiteX2" fmla="*/ 2990850 w 3483642"/>
              <a:gd name="connsiteY2" fmla="*/ 1665813 h 1665813"/>
              <a:gd name="connsiteX0" fmla="*/ 0 w 3479740"/>
              <a:gd name="connsiteY0" fmla="*/ 618063 h 1665813"/>
              <a:gd name="connsiteX1" fmla="*/ 3057525 w 3479740"/>
              <a:gd name="connsiteY1" fmla="*/ 113238 h 1665813"/>
              <a:gd name="connsiteX2" fmla="*/ 2990850 w 3479740"/>
              <a:gd name="connsiteY2" fmla="*/ 1665813 h 1665813"/>
              <a:gd name="connsiteX0" fmla="*/ 0 w 3443113"/>
              <a:gd name="connsiteY0" fmla="*/ 618063 h 1665813"/>
              <a:gd name="connsiteX1" fmla="*/ 3057525 w 3443113"/>
              <a:gd name="connsiteY1" fmla="*/ 113238 h 1665813"/>
              <a:gd name="connsiteX2" fmla="*/ 2990850 w 3443113"/>
              <a:gd name="connsiteY2" fmla="*/ 1665813 h 1665813"/>
              <a:gd name="connsiteX0" fmla="*/ 0 w 3443113"/>
              <a:gd name="connsiteY0" fmla="*/ 651646 h 1699396"/>
              <a:gd name="connsiteX1" fmla="*/ 3057525 w 3443113"/>
              <a:gd name="connsiteY1" fmla="*/ 146821 h 1699396"/>
              <a:gd name="connsiteX2" fmla="*/ 2990850 w 3443113"/>
              <a:gd name="connsiteY2" fmla="*/ 1699396 h 1699396"/>
              <a:gd name="connsiteX0" fmla="*/ 0 w 3443113"/>
              <a:gd name="connsiteY0" fmla="*/ 669031 h 1716781"/>
              <a:gd name="connsiteX1" fmla="*/ 3057525 w 3443113"/>
              <a:gd name="connsiteY1" fmla="*/ 164206 h 1716781"/>
              <a:gd name="connsiteX2" fmla="*/ 2990850 w 3443113"/>
              <a:gd name="connsiteY2" fmla="*/ 1716781 h 1716781"/>
              <a:gd name="connsiteX0" fmla="*/ 0 w 3654429"/>
              <a:gd name="connsiteY0" fmla="*/ 516771 h 1733574"/>
              <a:gd name="connsiteX1" fmla="*/ 3268841 w 3654429"/>
              <a:gd name="connsiteY1" fmla="*/ 180999 h 1733574"/>
              <a:gd name="connsiteX2" fmla="*/ 3202166 w 3654429"/>
              <a:gd name="connsiteY2" fmla="*/ 1733574 h 1733574"/>
              <a:gd name="connsiteX0" fmla="*/ 0 w 3654429"/>
              <a:gd name="connsiteY0" fmla="*/ 484692 h 1701495"/>
              <a:gd name="connsiteX1" fmla="*/ 3268841 w 3654429"/>
              <a:gd name="connsiteY1" fmla="*/ 148920 h 1701495"/>
              <a:gd name="connsiteX2" fmla="*/ 3202166 w 3654429"/>
              <a:gd name="connsiteY2" fmla="*/ 1701495 h 1701495"/>
              <a:gd name="connsiteX0" fmla="*/ 0 w 3616261"/>
              <a:gd name="connsiteY0" fmla="*/ 484692 h 1718364"/>
              <a:gd name="connsiteX1" fmla="*/ 3268841 w 3616261"/>
              <a:gd name="connsiteY1" fmla="*/ 148920 h 1718364"/>
              <a:gd name="connsiteX2" fmla="*/ 3093630 w 3616261"/>
              <a:gd name="connsiteY2" fmla="*/ 1718364 h 1718364"/>
              <a:gd name="connsiteX0" fmla="*/ 0 w 3664155"/>
              <a:gd name="connsiteY0" fmla="*/ 484692 h 1718364"/>
              <a:gd name="connsiteX1" fmla="*/ 3268841 w 3664155"/>
              <a:gd name="connsiteY1" fmla="*/ 148920 h 1718364"/>
              <a:gd name="connsiteX2" fmla="*/ 3093630 w 3664155"/>
              <a:gd name="connsiteY2" fmla="*/ 1718364 h 1718364"/>
              <a:gd name="connsiteX0" fmla="*/ 0 w 3686912"/>
              <a:gd name="connsiteY0" fmla="*/ 508122 h 1741794"/>
              <a:gd name="connsiteX1" fmla="*/ 3305020 w 3686912"/>
              <a:gd name="connsiteY1" fmla="*/ 147047 h 1741794"/>
              <a:gd name="connsiteX2" fmla="*/ 3093630 w 3686912"/>
              <a:gd name="connsiteY2" fmla="*/ 1741794 h 1741794"/>
            </a:gdLst>
            <a:ahLst/>
            <a:cxnLst>
              <a:cxn ang="0">
                <a:pos x="connsiteX0" y="connsiteY0"/>
              </a:cxn>
              <a:cxn ang="0">
                <a:pos x="connsiteX1" y="connsiteY1"/>
              </a:cxn>
              <a:cxn ang="0">
                <a:pos x="connsiteX2" y="connsiteY2"/>
              </a:cxn>
            </a:cxnLst>
            <a:rect l="l" t="t" r="r" b="b"/>
            <a:pathLst>
              <a:path w="3686912" h="1741794">
                <a:moveTo>
                  <a:pt x="0" y="508122"/>
                </a:moveTo>
                <a:cubicBezTo>
                  <a:pt x="1566106" y="1180592"/>
                  <a:pt x="2190595" y="-487953"/>
                  <a:pt x="3305020" y="147047"/>
                </a:cubicBezTo>
                <a:cubicBezTo>
                  <a:pt x="3965420" y="588372"/>
                  <a:pt x="3687090" y="1574815"/>
                  <a:pt x="3093630" y="1741794"/>
                </a:cubicBezTo>
              </a:path>
            </a:pathLst>
          </a:cu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 name="Freeform 32">
            <a:extLst>
              <a:ext uri="{FF2B5EF4-FFF2-40B4-BE49-F238E27FC236}">
                <a16:creationId xmlns:a16="http://schemas.microsoft.com/office/drawing/2014/main" id="{375C99BF-3A24-4498-9D44-2DE7B34C4D77}"/>
              </a:ext>
            </a:extLst>
          </p:cNvPr>
          <p:cNvSpPr/>
          <p:nvPr/>
        </p:nvSpPr>
        <p:spPr>
          <a:xfrm>
            <a:off x="6603173" y="1364344"/>
            <a:ext cx="4475986" cy="2041529"/>
          </a:xfrm>
          <a:custGeom>
            <a:avLst/>
            <a:gdLst>
              <a:gd name="connsiteX0" fmla="*/ 0 w 3648075"/>
              <a:gd name="connsiteY0" fmla="*/ 295275 h 1343025"/>
              <a:gd name="connsiteX1" fmla="*/ 2886075 w 3648075"/>
              <a:gd name="connsiteY1" fmla="*/ 0 h 1343025"/>
              <a:gd name="connsiteX2" fmla="*/ 3648075 w 3648075"/>
              <a:gd name="connsiteY2" fmla="*/ 657225 h 1343025"/>
              <a:gd name="connsiteX3" fmla="*/ 2990850 w 3648075"/>
              <a:gd name="connsiteY3" fmla="*/ 1343025 h 1343025"/>
              <a:gd name="connsiteX4" fmla="*/ 3019425 w 3648075"/>
              <a:gd name="connsiteY4" fmla="*/ 1333500 h 1343025"/>
              <a:gd name="connsiteX0" fmla="*/ 0 w 3648075"/>
              <a:gd name="connsiteY0" fmla="*/ 295275 h 1343025"/>
              <a:gd name="connsiteX1" fmla="*/ 2886075 w 3648075"/>
              <a:gd name="connsiteY1" fmla="*/ 0 h 1343025"/>
              <a:gd name="connsiteX2" fmla="*/ 3648075 w 3648075"/>
              <a:gd name="connsiteY2" fmla="*/ 657225 h 1343025"/>
              <a:gd name="connsiteX3" fmla="*/ 2990850 w 3648075"/>
              <a:gd name="connsiteY3" fmla="*/ 1343025 h 1343025"/>
              <a:gd name="connsiteX4" fmla="*/ 3019425 w 3648075"/>
              <a:gd name="connsiteY4" fmla="*/ 1333500 h 1343025"/>
              <a:gd name="connsiteX0" fmla="*/ 0 w 3648075"/>
              <a:gd name="connsiteY0" fmla="*/ 422478 h 1470228"/>
              <a:gd name="connsiteX1" fmla="*/ 2886075 w 3648075"/>
              <a:gd name="connsiteY1" fmla="*/ 127203 h 1470228"/>
              <a:gd name="connsiteX2" fmla="*/ 3648075 w 3648075"/>
              <a:gd name="connsiteY2" fmla="*/ 784428 h 1470228"/>
              <a:gd name="connsiteX3" fmla="*/ 2990850 w 3648075"/>
              <a:gd name="connsiteY3" fmla="*/ 1470228 h 1470228"/>
              <a:gd name="connsiteX4" fmla="*/ 3019425 w 3648075"/>
              <a:gd name="connsiteY4" fmla="*/ 1460703 h 1470228"/>
              <a:gd name="connsiteX0" fmla="*/ 0 w 3648075"/>
              <a:gd name="connsiteY0" fmla="*/ 384312 h 1432062"/>
              <a:gd name="connsiteX1" fmla="*/ 2886075 w 3648075"/>
              <a:gd name="connsiteY1" fmla="*/ 89037 h 1432062"/>
              <a:gd name="connsiteX2" fmla="*/ 3648075 w 3648075"/>
              <a:gd name="connsiteY2" fmla="*/ 746262 h 1432062"/>
              <a:gd name="connsiteX3" fmla="*/ 2990850 w 3648075"/>
              <a:gd name="connsiteY3" fmla="*/ 1432062 h 1432062"/>
              <a:gd name="connsiteX4" fmla="*/ 3019425 w 3648075"/>
              <a:gd name="connsiteY4" fmla="*/ 1422537 h 1432062"/>
              <a:gd name="connsiteX0" fmla="*/ 0 w 3648075"/>
              <a:gd name="connsiteY0" fmla="*/ 384312 h 1432062"/>
              <a:gd name="connsiteX1" fmla="*/ 2886075 w 3648075"/>
              <a:gd name="connsiteY1" fmla="*/ 89037 h 1432062"/>
              <a:gd name="connsiteX2" fmla="*/ 3648075 w 3648075"/>
              <a:gd name="connsiteY2" fmla="*/ 746262 h 1432062"/>
              <a:gd name="connsiteX3" fmla="*/ 2990850 w 3648075"/>
              <a:gd name="connsiteY3" fmla="*/ 1432062 h 1432062"/>
              <a:gd name="connsiteX4" fmla="*/ 3019425 w 3648075"/>
              <a:gd name="connsiteY4" fmla="*/ 1422537 h 1432062"/>
              <a:gd name="connsiteX0" fmla="*/ 0 w 3514725"/>
              <a:gd name="connsiteY0" fmla="*/ 384312 h 1432062"/>
              <a:gd name="connsiteX1" fmla="*/ 2886075 w 3514725"/>
              <a:gd name="connsiteY1" fmla="*/ 89037 h 1432062"/>
              <a:gd name="connsiteX2" fmla="*/ 3514725 w 3514725"/>
              <a:gd name="connsiteY2" fmla="*/ 793887 h 1432062"/>
              <a:gd name="connsiteX3" fmla="*/ 2990850 w 3514725"/>
              <a:gd name="connsiteY3" fmla="*/ 1432062 h 1432062"/>
              <a:gd name="connsiteX4" fmla="*/ 3019425 w 3514725"/>
              <a:gd name="connsiteY4" fmla="*/ 1422537 h 1432062"/>
              <a:gd name="connsiteX0" fmla="*/ 0 w 3543916"/>
              <a:gd name="connsiteY0" fmla="*/ 384312 h 1432062"/>
              <a:gd name="connsiteX1" fmla="*/ 2886075 w 3543916"/>
              <a:gd name="connsiteY1" fmla="*/ 89037 h 1432062"/>
              <a:gd name="connsiteX2" fmla="*/ 3514725 w 3543916"/>
              <a:gd name="connsiteY2" fmla="*/ 793887 h 1432062"/>
              <a:gd name="connsiteX3" fmla="*/ 2990850 w 3543916"/>
              <a:gd name="connsiteY3" fmla="*/ 1432062 h 1432062"/>
              <a:gd name="connsiteX4" fmla="*/ 3019425 w 3543916"/>
              <a:gd name="connsiteY4" fmla="*/ 1422537 h 1432062"/>
              <a:gd name="connsiteX0" fmla="*/ 0 w 3544552"/>
              <a:gd name="connsiteY0" fmla="*/ 553510 h 1601260"/>
              <a:gd name="connsiteX1" fmla="*/ 2895600 w 3544552"/>
              <a:gd name="connsiteY1" fmla="*/ 77260 h 1601260"/>
              <a:gd name="connsiteX2" fmla="*/ 3514725 w 3544552"/>
              <a:gd name="connsiteY2" fmla="*/ 963085 h 1601260"/>
              <a:gd name="connsiteX3" fmla="*/ 2990850 w 3544552"/>
              <a:gd name="connsiteY3" fmla="*/ 1601260 h 1601260"/>
              <a:gd name="connsiteX4" fmla="*/ 3019425 w 3544552"/>
              <a:gd name="connsiteY4" fmla="*/ 1591735 h 1601260"/>
              <a:gd name="connsiteX0" fmla="*/ 0 w 3500521"/>
              <a:gd name="connsiteY0" fmla="*/ 553510 h 1601260"/>
              <a:gd name="connsiteX1" fmla="*/ 2895600 w 3500521"/>
              <a:gd name="connsiteY1" fmla="*/ 77260 h 1601260"/>
              <a:gd name="connsiteX2" fmla="*/ 3467100 w 3500521"/>
              <a:gd name="connsiteY2" fmla="*/ 991660 h 1601260"/>
              <a:gd name="connsiteX3" fmla="*/ 2990850 w 3500521"/>
              <a:gd name="connsiteY3" fmla="*/ 1601260 h 1601260"/>
              <a:gd name="connsiteX4" fmla="*/ 3019425 w 3500521"/>
              <a:gd name="connsiteY4" fmla="*/ 1591735 h 1601260"/>
              <a:gd name="connsiteX0" fmla="*/ 0 w 3500521"/>
              <a:gd name="connsiteY0" fmla="*/ 553510 h 1601260"/>
              <a:gd name="connsiteX1" fmla="*/ 2895600 w 3500521"/>
              <a:gd name="connsiteY1" fmla="*/ 77260 h 1601260"/>
              <a:gd name="connsiteX2" fmla="*/ 3467100 w 3500521"/>
              <a:gd name="connsiteY2" fmla="*/ 991660 h 1601260"/>
              <a:gd name="connsiteX3" fmla="*/ 2990850 w 3500521"/>
              <a:gd name="connsiteY3" fmla="*/ 1601260 h 1601260"/>
              <a:gd name="connsiteX4" fmla="*/ 3019425 w 3500521"/>
              <a:gd name="connsiteY4" fmla="*/ 1591735 h 1601260"/>
              <a:gd name="connsiteX0" fmla="*/ 0 w 3139354"/>
              <a:gd name="connsiteY0" fmla="*/ 553510 h 1601260"/>
              <a:gd name="connsiteX1" fmla="*/ 2895600 w 3139354"/>
              <a:gd name="connsiteY1" fmla="*/ 77260 h 1601260"/>
              <a:gd name="connsiteX2" fmla="*/ 2990850 w 3139354"/>
              <a:gd name="connsiteY2" fmla="*/ 1601260 h 1601260"/>
              <a:gd name="connsiteX3" fmla="*/ 3019425 w 3139354"/>
              <a:gd name="connsiteY3" fmla="*/ 1591735 h 1601260"/>
              <a:gd name="connsiteX0" fmla="*/ 0 w 3139354"/>
              <a:gd name="connsiteY0" fmla="*/ 553510 h 1601260"/>
              <a:gd name="connsiteX1" fmla="*/ 2895600 w 3139354"/>
              <a:gd name="connsiteY1" fmla="*/ 77260 h 1601260"/>
              <a:gd name="connsiteX2" fmla="*/ 2990850 w 3139354"/>
              <a:gd name="connsiteY2" fmla="*/ 1601260 h 1601260"/>
              <a:gd name="connsiteX0" fmla="*/ 0 w 3338009"/>
              <a:gd name="connsiteY0" fmla="*/ 553510 h 1601260"/>
              <a:gd name="connsiteX1" fmla="*/ 2895600 w 3338009"/>
              <a:gd name="connsiteY1" fmla="*/ 77260 h 1601260"/>
              <a:gd name="connsiteX2" fmla="*/ 2990850 w 3338009"/>
              <a:gd name="connsiteY2" fmla="*/ 1601260 h 1601260"/>
              <a:gd name="connsiteX0" fmla="*/ 0 w 3435667"/>
              <a:gd name="connsiteY0" fmla="*/ 508668 h 1556418"/>
              <a:gd name="connsiteX1" fmla="*/ 3095625 w 3435667"/>
              <a:gd name="connsiteY1" fmla="*/ 80043 h 1556418"/>
              <a:gd name="connsiteX2" fmla="*/ 2990850 w 3435667"/>
              <a:gd name="connsiteY2" fmla="*/ 1556418 h 1556418"/>
              <a:gd name="connsiteX0" fmla="*/ 0 w 3414855"/>
              <a:gd name="connsiteY0" fmla="*/ 580508 h 1628258"/>
              <a:gd name="connsiteX1" fmla="*/ 3057525 w 3414855"/>
              <a:gd name="connsiteY1" fmla="*/ 75683 h 1628258"/>
              <a:gd name="connsiteX2" fmla="*/ 2990850 w 3414855"/>
              <a:gd name="connsiteY2" fmla="*/ 1628258 h 1628258"/>
              <a:gd name="connsiteX0" fmla="*/ 0 w 3483642"/>
              <a:gd name="connsiteY0" fmla="*/ 580508 h 1628258"/>
              <a:gd name="connsiteX1" fmla="*/ 3057525 w 3483642"/>
              <a:gd name="connsiteY1" fmla="*/ 75683 h 1628258"/>
              <a:gd name="connsiteX2" fmla="*/ 2990850 w 3483642"/>
              <a:gd name="connsiteY2" fmla="*/ 1628258 h 1628258"/>
              <a:gd name="connsiteX0" fmla="*/ 0 w 3483642"/>
              <a:gd name="connsiteY0" fmla="*/ 618063 h 1665813"/>
              <a:gd name="connsiteX1" fmla="*/ 3057525 w 3483642"/>
              <a:gd name="connsiteY1" fmla="*/ 113238 h 1665813"/>
              <a:gd name="connsiteX2" fmla="*/ 2990850 w 3483642"/>
              <a:gd name="connsiteY2" fmla="*/ 1665813 h 1665813"/>
              <a:gd name="connsiteX0" fmla="*/ 0 w 3479740"/>
              <a:gd name="connsiteY0" fmla="*/ 618063 h 1665813"/>
              <a:gd name="connsiteX1" fmla="*/ 3057525 w 3479740"/>
              <a:gd name="connsiteY1" fmla="*/ 113238 h 1665813"/>
              <a:gd name="connsiteX2" fmla="*/ 2990850 w 3479740"/>
              <a:gd name="connsiteY2" fmla="*/ 1665813 h 1665813"/>
              <a:gd name="connsiteX0" fmla="*/ 0 w 3443113"/>
              <a:gd name="connsiteY0" fmla="*/ 618063 h 1665813"/>
              <a:gd name="connsiteX1" fmla="*/ 3057525 w 3443113"/>
              <a:gd name="connsiteY1" fmla="*/ 113238 h 1665813"/>
              <a:gd name="connsiteX2" fmla="*/ 2990850 w 3443113"/>
              <a:gd name="connsiteY2" fmla="*/ 1665813 h 1665813"/>
              <a:gd name="connsiteX0" fmla="*/ 0 w 3443113"/>
              <a:gd name="connsiteY0" fmla="*/ 651646 h 1699396"/>
              <a:gd name="connsiteX1" fmla="*/ 3057525 w 3443113"/>
              <a:gd name="connsiteY1" fmla="*/ 146821 h 1699396"/>
              <a:gd name="connsiteX2" fmla="*/ 2990850 w 3443113"/>
              <a:gd name="connsiteY2" fmla="*/ 1699396 h 1699396"/>
              <a:gd name="connsiteX0" fmla="*/ 0 w 3443113"/>
              <a:gd name="connsiteY0" fmla="*/ 669031 h 1716781"/>
              <a:gd name="connsiteX1" fmla="*/ 3057525 w 3443113"/>
              <a:gd name="connsiteY1" fmla="*/ 164206 h 1716781"/>
              <a:gd name="connsiteX2" fmla="*/ 2990850 w 3443113"/>
              <a:gd name="connsiteY2" fmla="*/ 1716781 h 1716781"/>
              <a:gd name="connsiteX0" fmla="*/ 0 w 3531644"/>
              <a:gd name="connsiteY0" fmla="*/ 731919 h 1710812"/>
              <a:gd name="connsiteX1" fmla="*/ 3146056 w 3531644"/>
              <a:gd name="connsiteY1" fmla="*/ 158237 h 1710812"/>
              <a:gd name="connsiteX2" fmla="*/ 3079381 w 3531644"/>
              <a:gd name="connsiteY2" fmla="*/ 1710812 h 1710812"/>
              <a:gd name="connsiteX0" fmla="*/ 0 w 3531644"/>
              <a:gd name="connsiteY0" fmla="*/ 746907 h 1725800"/>
              <a:gd name="connsiteX1" fmla="*/ 3146056 w 3531644"/>
              <a:gd name="connsiteY1" fmla="*/ 173225 h 1725800"/>
              <a:gd name="connsiteX2" fmla="*/ 3079381 w 3531644"/>
              <a:gd name="connsiteY2" fmla="*/ 1725800 h 1725800"/>
              <a:gd name="connsiteX0" fmla="*/ 0 w 3464062"/>
              <a:gd name="connsiteY0" fmla="*/ 746907 h 1666780"/>
              <a:gd name="connsiteX1" fmla="*/ 3146056 w 3464062"/>
              <a:gd name="connsiteY1" fmla="*/ 173225 h 1666780"/>
              <a:gd name="connsiteX2" fmla="*/ 2872810 w 3464062"/>
              <a:gd name="connsiteY2" fmla="*/ 1666780 h 1666780"/>
              <a:gd name="connsiteX0" fmla="*/ 0 w 3395216"/>
              <a:gd name="connsiteY0" fmla="*/ 844990 h 1764863"/>
              <a:gd name="connsiteX1" fmla="*/ 3047689 w 3395216"/>
              <a:gd name="connsiteY1" fmla="*/ 163104 h 1764863"/>
              <a:gd name="connsiteX2" fmla="*/ 2872810 w 3395216"/>
              <a:gd name="connsiteY2" fmla="*/ 1764863 h 1764863"/>
              <a:gd name="connsiteX0" fmla="*/ 0 w 3423550"/>
              <a:gd name="connsiteY0" fmla="*/ 802135 h 1722008"/>
              <a:gd name="connsiteX1" fmla="*/ 3088947 w 3423550"/>
              <a:gd name="connsiteY1" fmla="*/ 167363 h 1722008"/>
              <a:gd name="connsiteX2" fmla="*/ 2872810 w 3423550"/>
              <a:gd name="connsiteY2" fmla="*/ 1722008 h 1722008"/>
              <a:gd name="connsiteX0" fmla="*/ 0 w 3365966"/>
              <a:gd name="connsiteY0" fmla="*/ 802135 h 1722008"/>
              <a:gd name="connsiteX1" fmla="*/ 3088947 w 3365966"/>
              <a:gd name="connsiteY1" fmla="*/ 167363 h 1722008"/>
              <a:gd name="connsiteX2" fmla="*/ 2872810 w 3365966"/>
              <a:gd name="connsiteY2" fmla="*/ 1722008 h 1722008"/>
              <a:gd name="connsiteX0" fmla="*/ 0 w 3365966"/>
              <a:gd name="connsiteY0" fmla="*/ 825751 h 1745624"/>
              <a:gd name="connsiteX1" fmla="*/ 3088947 w 3365966"/>
              <a:gd name="connsiteY1" fmla="*/ 190979 h 1745624"/>
              <a:gd name="connsiteX2" fmla="*/ 2872810 w 3365966"/>
              <a:gd name="connsiteY2" fmla="*/ 1745624 h 1745624"/>
              <a:gd name="connsiteX0" fmla="*/ 0 w 3365966"/>
              <a:gd name="connsiteY0" fmla="*/ 833266 h 1753139"/>
              <a:gd name="connsiteX1" fmla="*/ 3088947 w 3365966"/>
              <a:gd name="connsiteY1" fmla="*/ 198494 h 1753139"/>
              <a:gd name="connsiteX2" fmla="*/ 2872810 w 3365966"/>
              <a:gd name="connsiteY2" fmla="*/ 1753139 h 1753139"/>
            </a:gdLst>
            <a:ahLst/>
            <a:cxnLst>
              <a:cxn ang="0">
                <a:pos x="connsiteX0" y="connsiteY0"/>
              </a:cxn>
              <a:cxn ang="0">
                <a:pos x="connsiteX1" y="connsiteY1"/>
              </a:cxn>
              <a:cxn ang="0">
                <a:pos x="connsiteX2" y="connsiteY2"/>
              </a:cxn>
            </a:cxnLst>
            <a:rect l="l" t="t" r="r" b="b"/>
            <a:pathLst>
              <a:path w="3365966" h="1753139">
                <a:moveTo>
                  <a:pt x="0" y="833266"/>
                </a:moveTo>
                <a:cubicBezTo>
                  <a:pt x="1599797" y="869782"/>
                  <a:pt x="2153307" y="-499324"/>
                  <a:pt x="3088947" y="198494"/>
                </a:cubicBezTo>
                <a:cubicBezTo>
                  <a:pt x="3618697" y="671228"/>
                  <a:pt x="3299848" y="1510252"/>
                  <a:pt x="2872810" y="1753139"/>
                </a:cubicBezTo>
              </a:path>
            </a:pathLst>
          </a:custGeom>
          <a:ln w="38100">
            <a:solidFill>
              <a:schemeClr val="accent1">
                <a:lumMod val="60000"/>
                <a:lumOff val="40000"/>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nvGrpSpPr>
          <p:cNvPr id="8" name="Group 19">
            <a:extLst>
              <a:ext uri="{FF2B5EF4-FFF2-40B4-BE49-F238E27FC236}">
                <a16:creationId xmlns:a16="http://schemas.microsoft.com/office/drawing/2014/main" id="{E5BF3FFB-7BA1-4D25-8735-8507D0DDCC75}"/>
              </a:ext>
            </a:extLst>
          </p:cNvPr>
          <p:cNvGrpSpPr/>
          <p:nvPr/>
        </p:nvGrpSpPr>
        <p:grpSpPr>
          <a:xfrm>
            <a:off x="6955362" y="2625944"/>
            <a:ext cx="3791944" cy="2312143"/>
            <a:chOff x="4860032" y="2722140"/>
            <a:chExt cx="3599658" cy="2194897"/>
          </a:xfrm>
          <a:solidFill>
            <a:srgbClr val="FAB117"/>
          </a:solidFill>
        </p:grpSpPr>
        <p:sp>
          <p:nvSpPr>
            <p:cNvPr id="9" name="Oval 25">
              <a:extLst>
                <a:ext uri="{FF2B5EF4-FFF2-40B4-BE49-F238E27FC236}">
                  <a16:creationId xmlns:a16="http://schemas.microsoft.com/office/drawing/2014/main" id="{208DFCCC-EDAD-4C36-8A2D-0CB1E5D46602}"/>
                </a:ext>
              </a:extLst>
            </p:cNvPr>
            <p:cNvSpPr/>
            <p:nvPr/>
          </p:nvSpPr>
          <p:spPr>
            <a:xfrm>
              <a:off x="7262783" y="3098159"/>
              <a:ext cx="1008112" cy="100811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Oval 28">
              <a:extLst>
                <a:ext uri="{FF2B5EF4-FFF2-40B4-BE49-F238E27FC236}">
                  <a16:creationId xmlns:a16="http://schemas.microsoft.com/office/drawing/2014/main" id="{54E9941E-80CA-4FE7-8B3A-CDEB807A7C42}"/>
                </a:ext>
              </a:extLst>
            </p:cNvPr>
            <p:cNvSpPr/>
            <p:nvPr/>
          </p:nvSpPr>
          <p:spPr>
            <a:xfrm>
              <a:off x="6685384" y="2722140"/>
              <a:ext cx="848907" cy="84890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Oval 18">
              <a:extLst>
                <a:ext uri="{FF2B5EF4-FFF2-40B4-BE49-F238E27FC236}">
                  <a16:creationId xmlns:a16="http://schemas.microsoft.com/office/drawing/2014/main" id="{EF8D437F-301F-4C7B-9035-7CFEEA027428}"/>
                </a:ext>
              </a:extLst>
            </p:cNvPr>
            <p:cNvSpPr/>
            <p:nvPr/>
          </p:nvSpPr>
          <p:spPr>
            <a:xfrm>
              <a:off x="6340614" y="3129347"/>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Oval 20">
              <a:extLst>
                <a:ext uri="{FF2B5EF4-FFF2-40B4-BE49-F238E27FC236}">
                  <a16:creationId xmlns:a16="http://schemas.microsoft.com/office/drawing/2014/main" id="{74313F91-1B8C-40A1-ADA2-08B80727D1D3}"/>
                </a:ext>
              </a:extLst>
            </p:cNvPr>
            <p:cNvSpPr/>
            <p:nvPr/>
          </p:nvSpPr>
          <p:spPr>
            <a:xfrm>
              <a:off x="5443921" y="3146594"/>
              <a:ext cx="606442" cy="6064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Oval 22">
              <a:extLst>
                <a:ext uri="{FF2B5EF4-FFF2-40B4-BE49-F238E27FC236}">
                  <a16:creationId xmlns:a16="http://schemas.microsoft.com/office/drawing/2014/main" id="{945BB148-E2E5-4D86-B133-E7A9FDEC4EC6}"/>
                </a:ext>
              </a:extLst>
            </p:cNvPr>
            <p:cNvSpPr/>
            <p:nvPr/>
          </p:nvSpPr>
          <p:spPr>
            <a:xfrm>
              <a:off x="4860032" y="3387080"/>
              <a:ext cx="848907" cy="84890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Oval 23">
              <a:extLst>
                <a:ext uri="{FF2B5EF4-FFF2-40B4-BE49-F238E27FC236}">
                  <a16:creationId xmlns:a16="http://schemas.microsoft.com/office/drawing/2014/main" id="{FC1B68C5-B48E-420E-B5B3-8DD6EEEF8D20}"/>
                </a:ext>
              </a:extLst>
            </p:cNvPr>
            <p:cNvSpPr/>
            <p:nvPr/>
          </p:nvSpPr>
          <p:spPr>
            <a:xfrm>
              <a:off x="5892004" y="2824913"/>
              <a:ext cx="947359" cy="94735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Oval 24">
              <a:extLst>
                <a:ext uri="{FF2B5EF4-FFF2-40B4-BE49-F238E27FC236}">
                  <a16:creationId xmlns:a16="http://schemas.microsoft.com/office/drawing/2014/main" id="{55E1011D-FA2D-482D-BC60-8870148CDECD}"/>
                </a:ext>
              </a:extLst>
            </p:cNvPr>
            <p:cNvSpPr/>
            <p:nvPr/>
          </p:nvSpPr>
          <p:spPr>
            <a:xfrm>
              <a:off x="7092381" y="3486248"/>
              <a:ext cx="606442" cy="6064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Oval 26">
              <a:extLst>
                <a:ext uri="{FF2B5EF4-FFF2-40B4-BE49-F238E27FC236}">
                  <a16:creationId xmlns:a16="http://schemas.microsoft.com/office/drawing/2014/main" id="{D500F8BF-48C2-47BF-A3C6-E890866E9192}"/>
                </a:ext>
              </a:extLst>
            </p:cNvPr>
            <p:cNvSpPr/>
            <p:nvPr/>
          </p:nvSpPr>
          <p:spPr>
            <a:xfrm>
              <a:off x="7451578" y="3908925"/>
              <a:ext cx="1008112" cy="10081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Oval 27">
              <a:extLst>
                <a:ext uri="{FF2B5EF4-FFF2-40B4-BE49-F238E27FC236}">
                  <a16:creationId xmlns:a16="http://schemas.microsoft.com/office/drawing/2014/main" id="{F1F934C0-30DF-44EE-B38A-D42050D30FEA}"/>
                </a:ext>
              </a:extLst>
            </p:cNvPr>
            <p:cNvSpPr/>
            <p:nvPr/>
          </p:nvSpPr>
          <p:spPr>
            <a:xfrm>
              <a:off x="5070929" y="4106271"/>
              <a:ext cx="606442" cy="6064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Oval 21">
              <a:extLst>
                <a:ext uri="{FF2B5EF4-FFF2-40B4-BE49-F238E27FC236}">
                  <a16:creationId xmlns:a16="http://schemas.microsoft.com/office/drawing/2014/main" id="{840CBAAF-6CF3-4277-8282-C37BCE80238F}"/>
                </a:ext>
              </a:extLst>
            </p:cNvPr>
            <p:cNvSpPr/>
            <p:nvPr/>
          </p:nvSpPr>
          <p:spPr>
            <a:xfrm>
              <a:off x="5436096" y="3449815"/>
              <a:ext cx="1008112" cy="100811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20" name="Oval 30">
            <a:extLst>
              <a:ext uri="{FF2B5EF4-FFF2-40B4-BE49-F238E27FC236}">
                <a16:creationId xmlns:a16="http://schemas.microsoft.com/office/drawing/2014/main" id="{30102E53-412A-4B2A-9078-726EA35A42E1}"/>
              </a:ext>
            </a:extLst>
          </p:cNvPr>
          <p:cNvSpPr/>
          <p:nvPr/>
        </p:nvSpPr>
        <p:spPr>
          <a:xfrm>
            <a:off x="7842111" y="2006254"/>
            <a:ext cx="207062" cy="2070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val 57">
            <a:extLst>
              <a:ext uri="{FF2B5EF4-FFF2-40B4-BE49-F238E27FC236}">
                <a16:creationId xmlns:a16="http://schemas.microsoft.com/office/drawing/2014/main" id="{DB060B17-3505-4743-9746-CAD44AA40D06}"/>
              </a:ext>
            </a:extLst>
          </p:cNvPr>
          <p:cNvSpPr/>
          <p:nvPr/>
        </p:nvSpPr>
        <p:spPr>
          <a:xfrm>
            <a:off x="8996676" y="1711695"/>
            <a:ext cx="310065" cy="310065"/>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Oval 58">
            <a:extLst>
              <a:ext uri="{FF2B5EF4-FFF2-40B4-BE49-F238E27FC236}">
                <a16:creationId xmlns:a16="http://schemas.microsoft.com/office/drawing/2014/main" id="{9ED159CF-C488-4815-B0AF-E5401AC0C253}"/>
              </a:ext>
            </a:extLst>
          </p:cNvPr>
          <p:cNvSpPr/>
          <p:nvPr/>
        </p:nvSpPr>
        <p:spPr>
          <a:xfrm>
            <a:off x="10796069" y="2267277"/>
            <a:ext cx="207062" cy="20706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59">
            <a:extLst>
              <a:ext uri="{FF2B5EF4-FFF2-40B4-BE49-F238E27FC236}">
                <a16:creationId xmlns:a16="http://schemas.microsoft.com/office/drawing/2014/main" id="{97A98143-B91F-4BD9-9B83-52C50F6D3AE4}"/>
              </a:ext>
            </a:extLst>
          </p:cNvPr>
          <p:cNvSpPr/>
          <p:nvPr/>
        </p:nvSpPr>
        <p:spPr>
          <a:xfrm>
            <a:off x="7273342" y="2413973"/>
            <a:ext cx="207062" cy="207062"/>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Oval 60">
            <a:extLst>
              <a:ext uri="{FF2B5EF4-FFF2-40B4-BE49-F238E27FC236}">
                <a16:creationId xmlns:a16="http://schemas.microsoft.com/office/drawing/2014/main" id="{82678B59-BC2E-424C-8C8F-7BC508C373D8}"/>
              </a:ext>
            </a:extLst>
          </p:cNvPr>
          <p:cNvSpPr/>
          <p:nvPr/>
        </p:nvSpPr>
        <p:spPr>
          <a:xfrm>
            <a:off x="10193973" y="1335380"/>
            <a:ext cx="107040" cy="1070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val 61">
            <a:extLst>
              <a:ext uri="{FF2B5EF4-FFF2-40B4-BE49-F238E27FC236}">
                <a16:creationId xmlns:a16="http://schemas.microsoft.com/office/drawing/2014/main" id="{2F84EFC0-32B4-46FA-80EA-79925BEF4BBB}"/>
              </a:ext>
            </a:extLst>
          </p:cNvPr>
          <p:cNvSpPr/>
          <p:nvPr/>
        </p:nvSpPr>
        <p:spPr>
          <a:xfrm>
            <a:off x="8671215" y="2328107"/>
            <a:ext cx="107040" cy="10704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Picture 2" descr="E:\002-KIMS BUSINESS\007-02-MaxPPT-Contents\151119-com-Computer Desk\png\노트북.png">
            <a:extLst>
              <a:ext uri="{FF2B5EF4-FFF2-40B4-BE49-F238E27FC236}">
                <a16:creationId xmlns:a16="http://schemas.microsoft.com/office/drawing/2014/main" id="{B963C6B9-A829-477A-855D-E4CD62F63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8174">
            <a:off x="7348618" y="3828497"/>
            <a:ext cx="2857072" cy="2454093"/>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10">
            <a:extLst>
              <a:ext uri="{FF2B5EF4-FFF2-40B4-BE49-F238E27FC236}">
                <a16:creationId xmlns:a16="http://schemas.microsoft.com/office/drawing/2014/main" id="{CDCD5B36-9377-4C7D-B083-C7FB43E9026E}"/>
              </a:ext>
            </a:extLst>
          </p:cNvPr>
          <p:cNvSpPr/>
          <p:nvPr/>
        </p:nvSpPr>
        <p:spPr>
          <a:xfrm rot="18900000">
            <a:off x="7480524" y="2789059"/>
            <a:ext cx="2203667" cy="2382342"/>
          </a:xfrm>
          <a:custGeom>
            <a:avLst/>
            <a:gdLst>
              <a:gd name="connsiteX0" fmla="*/ 223520 w 2255520"/>
              <a:gd name="connsiteY0" fmla="*/ 0 h 2438400"/>
              <a:gd name="connsiteX1" fmla="*/ 2255520 w 2255520"/>
              <a:gd name="connsiteY1" fmla="*/ 2052320 h 2438400"/>
              <a:gd name="connsiteX2" fmla="*/ 1696720 w 2255520"/>
              <a:gd name="connsiteY2" fmla="*/ 2438400 h 2438400"/>
              <a:gd name="connsiteX3" fmla="*/ 0 w 2255520"/>
              <a:gd name="connsiteY3" fmla="*/ 716280 h 2438400"/>
              <a:gd name="connsiteX4" fmla="*/ 223520 w 225552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438400">
                <a:moveTo>
                  <a:pt x="223520" y="0"/>
                </a:moveTo>
                <a:lnTo>
                  <a:pt x="2255520" y="2052320"/>
                </a:lnTo>
                <a:lnTo>
                  <a:pt x="1696720" y="2438400"/>
                </a:lnTo>
                <a:lnTo>
                  <a:pt x="0" y="716280"/>
                </a:lnTo>
                <a:lnTo>
                  <a:pt x="223520" y="0"/>
                </a:lnTo>
                <a:close/>
              </a:path>
            </a:pathLst>
          </a:cu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Oval 34">
            <a:extLst>
              <a:ext uri="{FF2B5EF4-FFF2-40B4-BE49-F238E27FC236}">
                <a16:creationId xmlns:a16="http://schemas.microsoft.com/office/drawing/2014/main" id="{CB852446-80CC-40D4-84C0-B494EF2B21D3}"/>
              </a:ext>
            </a:extLst>
          </p:cNvPr>
          <p:cNvSpPr/>
          <p:nvPr/>
        </p:nvSpPr>
        <p:spPr>
          <a:xfrm>
            <a:off x="5180867" y="3361619"/>
            <a:ext cx="693414" cy="6934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Oval 35">
            <a:extLst>
              <a:ext uri="{FF2B5EF4-FFF2-40B4-BE49-F238E27FC236}">
                <a16:creationId xmlns:a16="http://schemas.microsoft.com/office/drawing/2014/main" id="{CBC0F387-344B-4411-B041-1A3B96C94183}"/>
              </a:ext>
            </a:extLst>
          </p:cNvPr>
          <p:cNvSpPr/>
          <p:nvPr/>
        </p:nvSpPr>
        <p:spPr>
          <a:xfrm>
            <a:off x="3220994" y="3361619"/>
            <a:ext cx="693414" cy="6934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Oval 36">
            <a:extLst>
              <a:ext uri="{FF2B5EF4-FFF2-40B4-BE49-F238E27FC236}">
                <a16:creationId xmlns:a16="http://schemas.microsoft.com/office/drawing/2014/main" id="{7B64F717-3F42-4FCF-8DD9-0B50C276FD6E}"/>
              </a:ext>
            </a:extLst>
          </p:cNvPr>
          <p:cNvSpPr/>
          <p:nvPr/>
        </p:nvSpPr>
        <p:spPr>
          <a:xfrm>
            <a:off x="1261121" y="3361619"/>
            <a:ext cx="693414" cy="6934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Isosceles Triangle 41">
            <a:extLst>
              <a:ext uri="{FF2B5EF4-FFF2-40B4-BE49-F238E27FC236}">
                <a16:creationId xmlns:a16="http://schemas.microsoft.com/office/drawing/2014/main" id="{83AC5E6F-3B94-43F7-ADD0-D5BE87B65D65}"/>
              </a:ext>
            </a:extLst>
          </p:cNvPr>
          <p:cNvSpPr/>
          <p:nvPr/>
        </p:nvSpPr>
        <p:spPr>
          <a:xfrm>
            <a:off x="1478032" y="3521884"/>
            <a:ext cx="259592" cy="372887"/>
          </a:xfrm>
          <a:custGeom>
            <a:avLst/>
            <a:gdLst>
              <a:gd name="connsiteX0" fmla="*/ 1367278 w 2736000"/>
              <a:gd name="connsiteY0" fmla="*/ 2273826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67278 w 2736000"/>
              <a:gd name="connsiteY5" fmla="*/ 2273826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273826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67278 w 2736000"/>
              <a:gd name="connsiteY5" fmla="*/ 2273826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54231 w 2736000"/>
              <a:gd name="connsiteY1" fmla="*/ 2567486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54231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54231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45026 w 2736000"/>
              <a:gd name="connsiteY1" fmla="*/ 2558281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45026 w 2736000"/>
              <a:gd name="connsiteY1" fmla="*/ 2558281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66505 w 2736000"/>
              <a:gd name="connsiteY1" fmla="*/ 257362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66505 w 2736000"/>
              <a:gd name="connsiteY1" fmla="*/ 257362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63436 w 2736000"/>
              <a:gd name="connsiteY1" fmla="*/ 2564418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32752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26615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26615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26615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2576 w 2736000"/>
              <a:gd name="connsiteY1" fmla="*/ 2576139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2576 w 2736000"/>
              <a:gd name="connsiteY1" fmla="*/ 2576139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36000" h="3930092">
                <a:moveTo>
                  <a:pt x="1367278" y="2418044"/>
                </a:moveTo>
                <a:cubicBezTo>
                  <a:pt x="1475622" y="2496498"/>
                  <a:pt x="1442256" y="2523346"/>
                  <a:pt x="1552576" y="2576139"/>
                </a:cubicBezTo>
                <a:cubicBezTo>
                  <a:pt x="1866725" y="2636040"/>
                  <a:pt x="2088000" y="3057033"/>
                  <a:pt x="2088000" y="3520946"/>
                </a:cubicBezTo>
                <a:lnTo>
                  <a:pt x="648080" y="3506285"/>
                </a:lnTo>
                <a:cubicBezTo>
                  <a:pt x="653073" y="3048089"/>
                  <a:pt x="871005" y="2673776"/>
                  <a:pt x="1182763" y="2571640"/>
                </a:cubicBezTo>
                <a:cubicBezTo>
                  <a:pt x="1280064" y="2508169"/>
                  <a:pt x="1254632" y="2499927"/>
                  <a:pt x="1367278" y="2418044"/>
                </a:cubicBezTo>
                <a:close/>
                <a:moveTo>
                  <a:pt x="648003" y="793859"/>
                </a:moveTo>
                <a:lnTo>
                  <a:pt x="2087849" y="808518"/>
                </a:lnTo>
                <a:cubicBezTo>
                  <a:pt x="2081743" y="1099400"/>
                  <a:pt x="1898532" y="1346081"/>
                  <a:pt x="1641214" y="1449982"/>
                </a:cubicBezTo>
                <a:cubicBezTo>
                  <a:pt x="1581100" y="1476031"/>
                  <a:pt x="1454311" y="1749732"/>
                  <a:pt x="1368003" y="1937706"/>
                </a:cubicBezTo>
                <a:cubicBezTo>
                  <a:pt x="1290978" y="1744554"/>
                  <a:pt x="1168712" y="1479962"/>
                  <a:pt x="1094068" y="1448735"/>
                </a:cubicBezTo>
                <a:cubicBezTo>
                  <a:pt x="831917" y="1343398"/>
                  <a:pt x="648003" y="1089607"/>
                  <a:pt x="648003" y="793859"/>
                </a:cubicBezTo>
                <a:close/>
                <a:moveTo>
                  <a:pt x="516625" y="299874"/>
                </a:moveTo>
                <a:lnTo>
                  <a:pt x="516625" y="449580"/>
                </a:lnTo>
                <a:cubicBezTo>
                  <a:pt x="516625" y="947043"/>
                  <a:pt x="728081" y="1374116"/>
                  <a:pt x="1029987" y="1557992"/>
                </a:cubicBezTo>
                <a:cubicBezTo>
                  <a:pt x="1152140" y="1645374"/>
                  <a:pt x="1146996" y="1879118"/>
                  <a:pt x="1146996" y="2057479"/>
                </a:cubicBezTo>
                <a:cubicBezTo>
                  <a:pt x="1146996" y="2199170"/>
                  <a:pt x="1165085" y="2330604"/>
                  <a:pt x="1055065" y="2431585"/>
                </a:cubicBezTo>
                <a:cubicBezTo>
                  <a:pt x="746548" y="2590263"/>
                  <a:pt x="539378" y="3004916"/>
                  <a:pt x="539378" y="3468615"/>
                </a:cubicBezTo>
                <a:lnTo>
                  <a:pt x="539378" y="3604591"/>
                </a:lnTo>
                <a:lnTo>
                  <a:pt x="2196077" y="3604591"/>
                </a:lnTo>
                <a:lnTo>
                  <a:pt x="2196077" y="3468615"/>
                </a:lnTo>
                <a:cubicBezTo>
                  <a:pt x="2196077" y="3023625"/>
                  <a:pt x="1980552" y="2629673"/>
                  <a:pt x="1695313" y="2440912"/>
                </a:cubicBezTo>
                <a:cubicBezTo>
                  <a:pt x="1597256" y="2355530"/>
                  <a:pt x="1621109" y="2199255"/>
                  <a:pt x="1617547" y="2049252"/>
                </a:cubicBezTo>
                <a:cubicBezTo>
                  <a:pt x="1614246" y="1910233"/>
                  <a:pt x="1594005" y="1638458"/>
                  <a:pt x="1719395" y="1540961"/>
                </a:cubicBezTo>
                <a:cubicBezTo>
                  <a:pt x="2008283" y="1349911"/>
                  <a:pt x="2207952" y="932979"/>
                  <a:pt x="2207952" y="449580"/>
                </a:cubicBezTo>
                <a:lnTo>
                  <a:pt x="2207952" y="299874"/>
                </a:lnTo>
                <a:lnTo>
                  <a:pt x="516625" y="299874"/>
                </a:lnTo>
                <a:close/>
                <a:moveTo>
                  <a:pt x="144000" y="0"/>
                </a:moveTo>
                <a:lnTo>
                  <a:pt x="2592000" y="0"/>
                </a:lnTo>
                <a:cubicBezTo>
                  <a:pt x="2671529" y="0"/>
                  <a:pt x="2736000" y="64471"/>
                  <a:pt x="2736000" y="144000"/>
                </a:cubicBezTo>
                <a:cubicBezTo>
                  <a:pt x="2736000" y="223529"/>
                  <a:pt x="2671529" y="288000"/>
                  <a:pt x="2592000" y="288000"/>
                </a:cubicBezTo>
                <a:lnTo>
                  <a:pt x="2396702" y="288000"/>
                </a:lnTo>
                <a:lnTo>
                  <a:pt x="2396702" y="413234"/>
                </a:lnTo>
                <a:cubicBezTo>
                  <a:pt x="2396702" y="964640"/>
                  <a:pt x="2159804" y="1441170"/>
                  <a:pt x="1815389" y="1665324"/>
                </a:cubicBezTo>
                <a:cubicBezTo>
                  <a:pt x="1718143" y="1767020"/>
                  <a:pt x="1749155" y="1822697"/>
                  <a:pt x="1753098" y="1974987"/>
                </a:cubicBezTo>
                <a:cubicBezTo>
                  <a:pt x="1757412" y="2141597"/>
                  <a:pt x="1739638" y="2200230"/>
                  <a:pt x="1825752" y="2312143"/>
                </a:cubicBezTo>
                <a:cubicBezTo>
                  <a:pt x="2164142" y="2539312"/>
                  <a:pt x="2395980" y="3011520"/>
                  <a:pt x="2395980" y="3557007"/>
                </a:cubicBezTo>
                <a:lnTo>
                  <a:pt x="2395980" y="3642092"/>
                </a:lnTo>
                <a:lnTo>
                  <a:pt x="2592000" y="3642092"/>
                </a:lnTo>
                <a:cubicBezTo>
                  <a:pt x="2671529" y="3642092"/>
                  <a:pt x="2736000" y="3706563"/>
                  <a:pt x="2736000" y="3786092"/>
                </a:cubicBezTo>
                <a:cubicBezTo>
                  <a:pt x="2736000" y="3865621"/>
                  <a:pt x="2671529" y="3930092"/>
                  <a:pt x="2592000" y="3930092"/>
                </a:cubicBezTo>
                <a:lnTo>
                  <a:pt x="144000" y="3930092"/>
                </a:lnTo>
                <a:cubicBezTo>
                  <a:pt x="64471" y="3930092"/>
                  <a:pt x="0" y="3865621"/>
                  <a:pt x="0" y="3786092"/>
                </a:cubicBezTo>
                <a:cubicBezTo>
                  <a:pt x="0" y="3706563"/>
                  <a:pt x="64471" y="3642092"/>
                  <a:pt x="144000" y="3642092"/>
                </a:cubicBezTo>
                <a:lnTo>
                  <a:pt x="338578" y="3642092"/>
                </a:lnTo>
                <a:lnTo>
                  <a:pt x="338578" y="3557007"/>
                </a:lnTo>
                <a:cubicBezTo>
                  <a:pt x="338578" y="2988551"/>
                  <a:pt x="590352" y="2499674"/>
                  <a:pt x="951672" y="2284199"/>
                </a:cubicBezTo>
                <a:cubicBezTo>
                  <a:pt x="1026597" y="2195332"/>
                  <a:pt x="1008559" y="2142287"/>
                  <a:pt x="1012216" y="1995181"/>
                </a:cubicBezTo>
                <a:cubicBezTo>
                  <a:pt x="1001243" y="1843296"/>
                  <a:pt x="1013640" y="1774963"/>
                  <a:pt x="943195" y="1693402"/>
                </a:cubicBezTo>
                <a:cubicBezTo>
                  <a:pt x="584785" y="1476413"/>
                  <a:pt x="339300" y="978710"/>
                  <a:pt x="339300" y="413234"/>
                </a:cubicBezTo>
                <a:lnTo>
                  <a:pt x="339300" y="288000"/>
                </a:lnTo>
                <a:lnTo>
                  <a:pt x="144000" y="288000"/>
                </a:lnTo>
                <a:cubicBezTo>
                  <a:pt x="64471" y="288000"/>
                  <a:pt x="0" y="223529"/>
                  <a:pt x="0" y="144000"/>
                </a:cubicBezTo>
                <a:cubicBezTo>
                  <a:pt x="0" y="64471"/>
                  <a:pt x="64471" y="0"/>
                  <a:pt x="14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2" name="Rounded Rectangle 29">
            <a:extLst>
              <a:ext uri="{FF2B5EF4-FFF2-40B4-BE49-F238E27FC236}">
                <a16:creationId xmlns:a16="http://schemas.microsoft.com/office/drawing/2014/main" id="{BF4B5C8A-7A3B-476F-B906-1976C37D97E9}"/>
              </a:ext>
            </a:extLst>
          </p:cNvPr>
          <p:cNvSpPr/>
          <p:nvPr/>
        </p:nvSpPr>
        <p:spPr>
          <a:xfrm>
            <a:off x="3366033" y="3539997"/>
            <a:ext cx="388726" cy="354774"/>
          </a:xfrm>
          <a:custGeom>
            <a:avLst/>
            <a:gdLst/>
            <a:ahLst/>
            <a:cxnLst/>
            <a:rect l="l" t="t" r="r" b="b"/>
            <a:pathLst>
              <a:path w="3912285" h="3570584">
                <a:moveTo>
                  <a:pt x="1735286" y="1923802"/>
                </a:moveTo>
                <a:cubicBezTo>
                  <a:pt x="1696807" y="1923802"/>
                  <a:pt x="1665614" y="1954995"/>
                  <a:pt x="1665614" y="1993474"/>
                </a:cubicBezTo>
                <a:lnTo>
                  <a:pt x="1665614" y="2272151"/>
                </a:lnTo>
                <a:cubicBezTo>
                  <a:pt x="1665614" y="2310630"/>
                  <a:pt x="1696807" y="2341823"/>
                  <a:pt x="1735286" y="2341823"/>
                </a:cubicBezTo>
                <a:lnTo>
                  <a:pt x="2120746" y="2341823"/>
                </a:lnTo>
                <a:cubicBezTo>
                  <a:pt x="2159225" y="2341823"/>
                  <a:pt x="2190418" y="2310630"/>
                  <a:pt x="2190418" y="2272151"/>
                </a:cubicBezTo>
                <a:lnTo>
                  <a:pt x="2190418" y="1993474"/>
                </a:lnTo>
                <a:cubicBezTo>
                  <a:pt x="2190418" y="1954995"/>
                  <a:pt x="2159225" y="1923802"/>
                  <a:pt x="2120746" y="1923802"/>
                </a:cubicBezTo>
                <a:close/>
                <a:moveTo>
                  <a:pt x="1562868" y="288032"/>
                </a:moveTo>
                <a:cubicBezTo>
                  <a:pt x="1509767" y="288032"/>
                  <a:pt x="1466720" y="331079"/>
                  <a:pt x="1466720" y="384180"/>
                </a:cubicBezTo>
                <a:lnTo>
                  <a:pt x="1466720" y="665962"/>
                </a:lnTo>
                <a:lnTo>
                  <a:pt x="2398596" y="665962"/>
                </a:lnTo>
                <a:lnTo>
                  <a:pt x="2398596" y="384180"/>
                </a:lnTo>
                <a:cubicBezTo>
                  <a:pt x="2398596" y="331079"/>
                  <a:pt x="2355549" y="288032"/>
                  <a:pt x="2302448" y="288032"/>
                </a:cubicBezTo>
                <a:close/>
                <a:moveTo>
                  <a:pt x="1328618" y="0"/>
                </a:moveTo>
                <a:lnTo>
                  <a:pt x="2528746" y="0"/>
                </a:lnTo>
                <a:cubicBezTo>
                  <a:pt x="2614913" y="0"/>
                  <a:pt x="2684766" y="69853"/>
                  <a:pt x="2684766" y="156020"/>
                </a:cubicBezTo>
                <a:lnTo>
                  <a:pt x="2684766" y="665962"/>
                </a:lnTo>
                <a:lnTo>
                  <a:pt x="3428172" y="665962"/>
                </a:lnTo>
                <a:cubicBezTo>
                  <a:pt x="3695540" y="665962"/>
                  <a:pt x="3912285" y="882707"/>
                  <a:pt x="3912285" y="1150075"/>
                </a:cubicBezTo>
                <a:lnTo>
                  <a:pt x="3912285" y="2061141"/>
                </a:lnTo>
                <a:lnTo>
                  <a:pt x="2398595" y="2061141"/>
                </a:lnTo>
                <a:lnTo>
                  <a:pt x="2398595" y="2204482"/>
                </a:lnTo>
                <a:lnTo>
                  <a:pt x="3912285" y="2204482"/>
                </a:lnTo>
                <a:lnTo>
                  <a:pt x="3912285" y="3086471"/>
                </a:lnTo>
                <a:cubicBezTo>
                  <a:pt x="3912285" y="3353839"/>
                  <a:pt x="3695540" y="3570584"/>
                  <a:pt x="3428172" y="3570584"/>
                </a:cubicBezTo>
                <a:lnTo>
                  <a:pt x="484113" y="3570584"/>
                </a:lnTo>
                <a:cubicBezTo>
                  <a:pt x="216745" y="3570584"/>
                  <a:pt x="0" y="3353839"/>
                  <a:pt x="0" y="3086471"/>
                </a:cubicBezTo>
                <a:lnTo>
                  <a:pt x="0" y="2204482"/>
                </a:lnTo>
                <a:lnTo>
                  <a:pt x="1495037" y="2204482"/>
                </a:lnTo>
                <a:lnTo>
                  <a:pt x="1495037" y="2061141"/>
                </a:lnTo>
                <a:lnTo>
                  <a:pt x="0" y="2061141"/>
                </a:lnTo>
                <a:lnTo>
                  <a:pt x="0" y="1150075"/>
                </a:lnTo>
                <a:cubicBezTo>
                  <a:pt x="0" y="882707"/>
                  <a:pt x="216745" y="665962"/>
                  <a:pt x="484113" y="665962"/>
                </a:cubicBezTo>
                <a:lnTo>
                  <a:pt x="1172598" y="665962"/>
                </a:lnTo>
                <a:lnTo>
                  <a:pt x="1172598" y="156020"/>
                </a:lnTo>
                <a:cubicBezTo>
                  <a:pt x="1172598" y="69853"/>
                  <a:pt x="1242451" y="0"/>
                  <a:pt x="13286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Rounded Rectangle 24">
            <a:extLst>
              <a:ext uri="{FF2B5EF4-FFF2-40B4-BE49-F238E27FC236}">
                <a16:creationId xmlns:a16="http://schemas.microsoft.com/office/drawing/2014/main" id="{5C6B737B-60A3-46FE-B3F1-9485BAC068C5}"/>
              </a:ext>
            </a:extLst>
          </p:cNvPr>
          <p:cNvSpPr/>
          <p:nvPr/>
        </p:nvSpPr>
        <p:spPr>
          <a:xfrm>
            <a:off x="5339863" y="3563087"/>
            <a:ext cx="375422" cy="290481"/>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34" name="Group 46">
            <a:extLst>
              <a:ext uri="{FF2B5EF4-FFF2-40B4-BE49-F238E27FC236}">
                <a16:creationId xmlns:a16="http://schemas.microsoft.com/office/drawing/2014/main" id="{72AA06EC-D260-458D-A58B-8B45E06D203F}"/>
              </a:ext>
            </a:extLst>
          </p:cNvPr>
          <p:cNvGrpSpPr/>
          <p:nvPr/>
        </p:nvGrpSpPr>
        <p:grpSpPr>
          <a:xfrm>
            <a:off x="4613544" y="4305897"/>
            <a:ext cx="1828061" cy="1661994"/>
            <a:chOff x="3017859" y="4283314"/>
            <a:chExt cx="1870812" cy="1661994"/>
          </a:xfrm>
        </p:grpSpPr>
        <p:sp>
          <p:nvSpPr>
            <p:cNvPr id="35" name="TextBox 34">
              <a:extLst>
                <a:ext uri="{FF2B5EF4-FFF2-40B4-BE49-F238E27FC236}">
                  <a16:creationId xmlns:a16="http://schemas.microsoft.com/office/drawing/2014/main" id="{57F86310-2DCC-47E5-8770-1EAB16EC9D74}"/>
                </a:ext>
              </a:extLst>
            </p:cNvPr>
            <p:cNvSpPr txBox="1"/>
            <p:nvPr/>
          </p:nvSpPr>
          <p:spPr>
            <a:xfrm>
              <a:off x="3021856" y="4560313"/>
              <a:ext cx="1843923"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sp>
          <p:nvSpPr>
            <p:cNvPr id="36" name="TextBox 35">
              <a:extLst>
                <a:ext uri="{FF2B5EF4-FFF2-40B4-BE49-F238E27FC236}">
                  <a16:creationId xmlns:a16="http://schemas.microsoft.com/office/drawing/2014/main" id="{EF4CD084-2D01-458B-A32B-8AE627F2D3AB}"/>
                </a:ext>
              </a:extLst>
            </p:cNvPr>
            <p:cNvSpPr txBox="1"/>
            <p:nvPr/>
          </p:nvSpPr>
          <p:spPr>
            <a:xfrm>
              <a:off x="3017859" y="4283314"/>
              <a:ext cx="18708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37" name="Group 49">
            <a:extLst>
              <a:ext uri="{FF2B5EF4-FFF2-40B4-BE49-F238E27FC236}">
                <a16:creationId xmlns:a16="http://schemas.microsoft.com/office/drawing/2014/main" id="{87DD6626-BF6A-42FB-A660-F8AE5AD0CF24}"/>
              </a:ext>
            </a:extLst>
          </p:cNvPr>
          <p:cNvGrpSpPr/>
          <p:nvPr/>
        </p:nvGrpSpPr>
        <p:grpSpPr>
          <a:xfrm>
            <a:off x="2653671" y="4305897"/>
            <a:ext cx="1828061" cy="1661994"/>
            <a:chOff x="3017859" y="4283314"/>
            <a:chExt cx="1870812" cy="1661994"/>
          </a:xfrm>
        </p:grpSpPr>
        <p:sp>
          <p:nvSpPr>
            <p:cNvPr id="38" name="TextBox 37">
              <a:extLst>
                <a:ext uri="{FF2B5EF4-FFF2-40B4-BE49-F238E27FC236}">
                  <a16:creationId xmlns:a16="http://schemas.microsoft.com/office/drawing/2014/main" id="{77153B26-2E6A-4ACD-ADF1-81E8E73B0302}"/>
                </a:ext>
              </a:extLst>
            </p:cNvPr>
            <p:cNvSpPr txBox="1"/>
            <p:nvPr/>
          </p:nvSpPr>
          <p:spPr>
            <a:xfrm>
              <a:off x="3021856" y="4560313"/>
              <a:ext cx="1843923"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sp>
          <p:nvSpPr>
            <p:cNvPr id="39" name="TextBox 38">
              <a:extLst>
                <a:ext uri="{FF2B5EF4-FFF2-40B4-BE49-F238E27FC236}">
                  <a16:creationId xmlns:a16="http://schemas.microsoft.com/office/drawing/2014/main" id="{1657175A-8DE8-4218-AD9E-4AAD8E4832A9}"/>
                </a:ext>
              </a:extLst>
            </p:cNvPr>
            <p:cNvSpPr txBox="1"/>
            <p:nvPr/>
          </p:nvSpPr>
          <p:spPr>
            <a:xfrm>
              <a:off x="3017859" y="4283314"/>
              <a:ext cx="18708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40" name="Group 52">
            <a:extLst>
              <a:ext uri="{FF2B5EF4-FFF2-40B4-BE49-F238E27FC236}">
                <a16:creationId xmlns:a16="http://schemas.microsoft.com/office/drawing/2014/main" id="{54718D66-AA4D-457A-8816-FC5EC9AEAD23}"/>
              </a:ext>
            </a:extLst>
          </p:cNvPr>
          <p:cNvGrpSpPr/>
          <p:nvPr/>
        </p:nvGrpSpPr>
        <p:grpSpPr>
          <a:xfrm>
            <a:off x="693798" y="4305897"/>
            <a:ext cx="1828061" cy="1661994"/>
            <a:chOff x="3017859" y="4283314"/>
            <a:chExt cx="1870812" cy="1661994"/>
          </a:xfrm>
        </p:grpSpPr>
        <p:sp>
          <p:nvSpPr>
            <p:cNvPr id="41" name="TextBox 40">
              <a:extLst>
                <a:ext uri="{FF2B5EF4-FFF2-40B4-BE49-F238E27FC236}">
                  <a16:creationId xmlns:a16="http://schemas.microsoft.com/office/drawing/2014/main" id="{2FA61397-A59E-47C7-B48D-E115E1C581AA}"/>
                </a:ext>
              </a:extLst>
            </p:cNvPr>
            <p:cNvSpPr txBox="1"/>
            <p:nvPr/>
          </p:nvSpPr>
          <p:spPr>
            <a:xfrm>
              <a:off x="3021856" y="4560313"/>
              <a:ext cx="1843923" cy="138499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p>
          </p:txBody>
        </p:sp>
        <p:sp>
          <p:nvSpPr>
            <p:cNvPr id="42" name="TextBox 41">
              <a:extLst>
                <a:ext uri="{FF2B5EF4-FFF2-40B4-BE49-F238E27FC236}">
                  <a16:creationId xmlns:a16="http://schemas.microsoft.com/office/drawing/2014/main" id="{C521B129-58BA-4343-ACBD-5F86F19B1266}"/>
                </a:ext>
              </a:extLst>
            </p:cNvPr>
            <p:cNvSpPr txBox="1"/>
            <p:nvPr/>
          </p:nvSpPr>
          <p:spPr>
            <a:xfrm>
              <a:off x="3017859" y="4283314"/>
              <a:ext cx="1870812"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43" name="TextBox 42">
            <a:extLst>
              <a:ext uri="{FF2B5EF4-FFF2-40B4-BE49-F238E27FC236}">
                <a16:creationId xmlns:a16="http://schemas.microsoft.com/office/drawing/2014/main" id="{5E515C28-ECD2-48DE-86EA-47BF0E3278D7}"/>
              </a:ext>
            </a:extLst>
          </p:cNvPr>
          <p:cNvSpPr txBox="1"/>
          <p:nvPr/>
        </p:nvSpPr>
        <p:spPr>
          <a:xfrm>
            <a:off x="710132" y="2167847"/>
            <a:ext cx="4233011" cy="954107"/>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You can simply impress your audience and add a unique zing and appeal to your Presentations. Get a modern PowerPoint  Presentation that is beautifully designed. </a:t>
            </a:r>
            <a:endParaRPr lang="ko-KR" altLang="en-US" sz="1400" dirty="0">
              <a:solidFill>
                <a:schemeClr val="tx1">
                  <a:lumMod val="75000"/>
                  <a:lumOff val="25000"/>
                </a:schemeClr>
              </a:solidFill>
              <a:cs typeface="Arial" pitchFamily="34" charset="0"/>
            </a:endParaRPr>
          </a:p>
        </p:txBody>
      </p:sp>
      <p:sp>
        <p:nvSpPr>
          <p:cNvPr id="44" name="Oval 57">
            <a:extLst>
              <a:ext uri="{FF2B5EF4-FFF2-40B4-BE49-F238E27FC236}">
                <a16:creationId xmlns:a16="http://schemas.microsoft.com/office/drawing/2014/main" id="{D8F52FD2-D92C-40B0-AC21-519E31B03FF2}"/>
              </a:ext>
            </a:extLst>
          </p:cNvPr>
          <p:cNvSpPr/>
          <p:nvPr/>
        </p:nvSpPr>
        <p:spPr>
          <a:xfrm>
            <a:off x="11260351" y="3270906"/>
            <a:ext cx="118958" cy="11895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Oval 60">
            <a:extLst>
              <a:ext uri="{FF2B5EF4-FFF2-40B4-BE49-F238E27FC236}">
                <a16:creationId xmlns:a16="http://schemas.microsoft.com/office/drawing/2014/main" id="{8BAA39D8-11BE-459B-9D59-9A1C10C660F0}"/>
              </a:ext>
            </a:extLst>
          </p:cNvPr>
          <p:cNvSpPr/>
          <p:nvPr/>
        </p:nvSpPr>
        <p:spPr>
          <a:xfrm>
            <a:off x="10611763" y="3122470"/>
            <a:ext cx="150774" cy="15077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Freeform 53">
            <a:extLst>
              <a:ext uri="{FF2B5EF4-FFF2-40B4-BE49-F238E27FC236}">
                <a16:creationId xmlns:a16="http://schemas.microsoft.com/office/drawing/2014/main" id="{73B07FCE-3F38-4B63-83C9-019F6CE09298}"/>
              </a:ext>
            </a:extLst>
          </p:cNvPr>
          <p:cNvSpPr/>
          <p:nvPr/>
        </p:nvSpPr>
        <p:spPr>
          <a:xfrm rot="20386399">
            <a:off x="5243318" y="1389496"/>
            <a:ext cx="1367040" cy="1401636"/>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Slide Number Placeholder 2">
            <a:extLst>
              <a:ext uri="{FF2B5EF4-FFF2-40B4-BE49-F238E27FC236}">
                <a16:creationId xmlns:a16="http://schemas.microsoft.com/office/drawing/2014/main" id="{F942847B-69D0-4EAC-972D-23C4915CFFE8}"/>
              </a:ext>
            </a:extLst>
          </p:cNvPr>
          <p:cNvSpPr>
            <a:spLocks noGrp="1"/>
          </p:cNvSpPr>
          <p:nvPr>
            <p:ph type="sldNum" sz="quarter" idx="11"/>
          </p:nvPr>
        </p:nvSpPr>
        <p:spPr/>
        <p:txBody>
          <a:bodyPr/>
          <a:lstStyle/>
          <a:p>
            <a:fld id="{39DF4D34-B824-49AF-B006-0009B9F840AA}" type="slidenum">
              <a:rPr lang="he-IL" smtClean="0"/>
              <a:pPr/>
              <a:t>57</a:t>
            </a:fld>
            <a:endParaRPr lang="he-IL" dirty="0"/>
          </a:p>
        </p:txBody>
      </p:sp>
    </p:spTree>
    <p:extLst>
      <p:ext uri="{BB962C8B-B14F-4D97-AF65-F5344CB8AC3E}">
        <p14:creationId xmlns:p14="http://schemas.microsoft.com/office/powerpoint/2010/main" val="340380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39" name="그룹 38">
            <a:extLst>
              <a:ext uri="{FF2B5EF4-FFF2-40B4-BE49-F238E27FC236}">
                <a16:creationId xmlns:a16="http://schemas.microsoft.com/office/drawing/2014/main" id="{6F5AB4AD-FD0A-4CEB-9782-798F584910E9}"/>
              </a:ext>
            </a:extLst>
          </p:cNvPr>
          <p:cNvGrpSpPr/>
          <p:nvPr/>
        </p:nvGrpSpPr>
        <p:grpSpPr>
          <a:xfrm>
            <a:off x="3419061" y="3329455"/>
            <a:ext cx="2223511" cy="898718"/>
            <a:chOff x="1018902" y="288991"/>
            <a:chExt cx="777072" cy="898718"/>
          </a:xfrm>
        </p:grpSpPr>
        <p:sp>
          <p:nvSpPr>
            <p:cNvPr id="35" name="자유형: 도형 34">
              <a:extLst>
                <a:ext uri="{FF2B5EF4-FFF2-40B4-BE49-F238E27FC236}">
                  <a16:creationId xmlns:a16="http://schemas.microsoft.com/office/drawing/2014/main" id="{5E24FCAD-CB4C-439B-94D7-5469E8FD770A}"/>
                </a:ext>
              </a:extLst>
            </p:cNvPr>
            <p:cNvSpPr/>
            <p:nvPr/>
          </p:nvSpPr>
          <p:spPr>
            <a:xfrm rot="5400000">
              <a:off x="1295098" y="12795"/>
              <a:ext cx="224680" cy="777072"/>
            </a:xfrm>
            <a:custGeom>
              <a:avLst/>
              <a:gdLst>
                <a:gd name="connsiteX0" fmla="*/ 0 w 224680"/>
                <a:gd name="connsiteY0" fmla="*/ 777072 h 777072"/>
                <a:gd name="connsiteX1" fmla="*/ 0 w 224680"/>
                <a:gd name="connsiteY1" fmla="*/ 0 h 777072"/>
                <a:gd name="connsiteX2" fmla="*/ 224680 w 224680"/>
                <a:gd name="connsiteY2" fmla="*/ 0 h 777072"/>
                <a:gd name="connsiteX3" fmla="*/ 224680 w 224680"/>
                <a:gd name="connsiteY3" fmla="*/ 777072 h 777072"/>
              </a:gdLst>
              <a:ahLst/>
              <a:cxnLst>
                <a:cxn ang="0">
                  <a:pos x="connsiteX0" y="connsiteY0"/>
                </a:cxn>
                <a:cxn ang="0">
                  <a:pos x="connsiteX1" y="connsiteY1"/>
                </a:cxn>
                <a:cxn ang="0">
                  <a:pos x="connsiteX2" y="connsiteY2"/>
                </a:cxn>
                <a:cxn ang="0">
                  <a:pos x="connsiteX3" y="connsiteY3"/>
                </a:cxn>
              </a:cxnLst>
              <a:rect l="l" t="t" r="r" b="b"/>
              <a:pathLst>
                <a:path w="224680" h="777072">
                  <a:moveTo>
                    <a:pt x="0" y="777072"/>
                  </a:moveTo>
                  <a:lnTo>
                    <a:pt x="0" y="0"/>
                  </a:lnTo>
                  <a:lnTo>
                    <a:pt x="224680" y="0"/>
                  </a:lnTo>
                  <a:lnTo>
                    <a:pt x="224680" y="77707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36" name="자유형: 도형 35">
              <a:extLst>
                <a:ext uri="{FF2B5EF4-FFF2-40B4-BE49-F238E27FC236}">
                  <a16:creationId xmlns:a16="http://schemas.microsoft.com/office/drawing/2014/main" id="{3D3CDEB4-733D-440E-9DBB-7E408883555F}"/>
                </a:ext>
              </a:extLst>
            </p:cNvPr>
            <p:cNvSpPr/>
            <p:nvPr/>
          </p:nvSpPr>
          <p:spPr>
            <a:xfrm rot="5400000">
              <a:off x="1295098" y="237475"/>
              <a:ext cx="224680" cy="777072"/>
            </a:xfrm>
            <a:custGeom>
              <a:avLst/>
              <a:gdLst>
                <a:gd name="connsiteX0" fmla="*/ 0 w 224680"/>
                <a:gd name="connsiteY0" fmla="*/ 777072 h 777072"/>
                <a:gd name="connsiteX1" fmla="*/ 0 w 224680"/>
                <a:gd name="connsiteY1" fmla="*/ 0 h 777072"/>
                <a:gd name="connsiteX2" fmla="*/ 224680 w 224680"/>
                <a:gd name="connsiteY2" fmla="*/ 0 h 777072"/>
                <a:gd name="connsiteX3" fmla="*/ 224680 w 224680"/>
                <a:gd name="connsiteY3" fmla="*/ 777072 h 777072"/>
              </a:gdLst>
              <a:ahLst/>
              <a:cxnLst>
                <a:cxn ang="0">
                  <a:pos x="connsiteX0" y="connsiteY0"/>
                </a:cxn>
                <a:cxn ang="0">
                  <a:pos x="connsiteX1" y="connsiteY1"/>
                </a:cxn>
                <a:cxn ang="0">
                  <a:pos x="connsiteX2" y="connsiteY2"/>
                </a:cxn>
                <a:cxn ang="0">
                  <a:pos x="connsiteX3" y="connsiteY3"/>
                </a:cxn>
              </a:cxnLst>
              <a:rect l="l" t="t" r="r" b="b"/>
              <a:pathLst>
                <a:path w="224680" h="777072">
                  <a:moveTo>
                    <a:pt x="0" y="777072"/>
                  </a:moveTo>
                  <a:lnTo>
                    <a:pt x="0" y="0"/>
                  </a:lnTo>
                  <a:lnTo>
                    <a:pt x="224680" y="0"/>
                  </a:lnTo>
                  <a:lnTo>
                    <a:pt x="224680" y="77707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37" name="자유형: 도형 36">
              <a:extLst>
                <a:ext uri="{FF2B5EF4-FFF2-40B4-BE49-F238E27FC236}">
                  <a16:creationId xmlns:a16="http://schemas.microsoft.com/office/drawing/2014/main" id="{841446D1-8F05-485F-971D-ACA4F1B4780B}"/>
                </a:ext>
              </a:extLst>
            </p:cNvPr>
            <p:cNvSpPr/>
            <p:nvPr/>
          </p:nvSpPr>
          <p:spPr>
            <a:xfrm rot="5400000">
              <a:off x="1295098" y="462154"/>
              <a:ext cx="224680" cy="777072"/>
            </a:xfrm>
            <a:custGeom>
              <a:avLst/>
              <a:gdLst>
                <a:gd name="connsiteX0" fmla="*/ 0 w 224680"/>
                <a:gd name="connsiteY0" fmla="*/ 777072 h 777072"/>
                <a:gd name="connsiteX1" fmla="*/ 0 w 224680"/>
                <a:gd name="connsiteY1" fmla="*/ 0 h 777072"/>
                <a:gd name="connsiteX2" fmla="*/ 224680 w 224680"/>
                <a:gd name="connsiteY2" fmla="*/ 0 h 777072"/>
                <a:gd name="connsiteX3" fmla="*/ 224680 w 224680"/>
                <a:gd name="connsiteY3" fmla="*/ 777072 h 777072"/>
              </a:gdLst>
              <a:ahLst/>
              <a:cxnLst>
                <a:cxn ang="0">
                  <a:pos x="connsiteX0" y="connsiteY0"/>
                </a:cxn>
                <a:cxn ang="0">
                  <a:pos x="connsiteX1" y="connsiteY1"/>
                </a:cxn>
                <a:cxn ang="0">
                  <a:pos x="connsiteX2" y="connsiteY2"/>
                </a:cxn>
                <a:cxn ang="0">
                  <a:pos x="connsiteX3" y="connsiteY3"/>
                </a:cxn>
              </a:cxnLst>
              <a:rect l="l" t="t" r="r" b="b"/>
              <a:pathLst>
                <a:path w="224680" h="777072">
                  <a:moveTo>
                    <a:pt x="0" y="777072"/>
                  </a:moveTo>
                  <a:lnTo>
                    <a:pt x="0" y="0"/>
                  </a:lnTo>
                  <a:lnTo>
                    <a:pt x="224680" y="0"/>
                  </a:lnTo>
                  <a:lnTo>
                    <a:pt x="224680" y="77707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38" name="자유형: 도형 37">
              <a:extLst>
                <a:ext uri="{FF2B5EF4-FFF2-40B4-BE49-F238E27FC236}">
                  <a16:creationId xmlns:a16="http://schemas.microsoft.com/office/drawing/2014/main" id="{5F3A4AD0-560A-4F9C-B219-51D74111F9D4}"/>
                </a:ext>
              </a:extLst>
            </p:cNvPr>
            <p:cNvSpPr/>
            <p:nvPr/>
          </p:nvSpPr>
          <p:spPr>
            <a:xfrm rot="5400000">
              <a:off x="1295098" y="686833"/>
              <a:ext cx="224680" cy="777072"/>
            </a:xfrm>
            <a:custGeom>
              <a:avLst/>
              <a:gdLst>
                <a:gd name="connsiteX0" fmla="*/ 0 w 224680"/>
                <a:gd name="connsiteY0" fmla="*/ 777072 h 777072"/>
                <a:gd name="connsiteX1" fmla="*/ 0 w 224680"/>
                <a:gd name="connsiteY1" fmla="*/ 0 h 777072"/>
                <a:gd name="connsiteX2" fmla="*/ 224680 w 224680"/>
                <a:gd name="connsiteY2" fmla="*/ 0 h 777072"/>
                <a:gd name="connsiteX3" fmla="*/ 224680 w 224680"/>
                <a:gd name="connsiteY3" fmla="*/ 777072 h 777072"/>
              </a:gdLst>
              <a:ahLst/>
              <a:cxnLst>
                <a:cxn ang="0">
                  <a:pos x="connsiteX0" y="connsiteY0"/>
                </a:cxn>
                <a:cxn ang="0">
                  <a:pos x="connsiteX1" y="connsiteY1"/>
                </a:cxn>
                <a:cxn ang="0">
                  <a:pos x="connsiteX2" y="connsiteY2"/>
                </a:cxn>
                <a:cxn ang="0">
                  <a:pos x="connsiteX3" y="connsiteY3"/>
                </a:cxn>
              </a:cxnLst>
              <a:rect l="l" t="t" r="r" b="b"/>
              <a:pathLst>
                <a:path w="224680" h="777072">
                  <a:moveTo>
                    <a:pt x="0" y="777072"/>
                  </a:moveTo>
                  <a:lnTo>
                    <a:pt x="0" y="0"/>
                  </a:lnTo>
                  <a:lnTo>
                    <a:pt x="224680" y="0"/>
                  </a:lnTo>
                  <a:lnTo>
                    <a:pt x="224680" y="77707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10" name="그룹 9">
            <a:extLst>
              <a:ext uri="{FF2B5EF4-FFF2-40B4-BE49-F238E27FC236}">
                <a16:creationId xmlns:a16="http://schemas.microsoft.com/office/drawing/2014/main" id="{311CBEA0-116C-4D48-93B1-88B148E1B3A4}"/>
              </a:ext>
            </a:extLst>
          </p:cNvPr>
          <p:cNvGrpSpPr/>
          <p:nvPr/>
        </p:nvGrpSpPr>
        <p:grpSpPr>
          <a:xfrm rot="5400000">
            <a:off x="5150790" y="2301482"/>
            <a:ext cx="3055297" cy="3060678"/>
            <a:chOff x="4601988" y="1922958"/>
            <a:chExt cx="3055297" cy="3060678"/>
          </a:xfrm>
        </p:grpSpPr>
        <p:sp>
          <p:nvSpPr>
            <p:cNvPr id="11" name="Rounded Rectangle 15">
              <a:extLst>
                <a:ext uri="{FF2B5EF4-FFF2-40B4-BE49-F238E27FC236}">
                  <a16:creationId xmlns:a16="http://schemas.microsoft.com/office/drawing/2014/main" id="{D89C8429-0A31-4434-84AC-E880AD159F28}"/>
                </a:ext>
              </a:extLst>
            </p:cNvPr>
            <p:cNvSpPr/>
            <p:nvPr/>
          </p:nvSpPr>
          <p:spPr>
            <a:xfrm rot="16200000" flipH="1">
              <a:off x="6382325" y="3714069"/>
              <a:ext cx="828889" cy="988418"/>
            </a:xfrm>
            <a:custGeom>
              <a:avLst/>
              <a:gdLst/>
              <a:ahLst/>
              <a:cxnLst/>
              <a:rect l="l" t="t" r="r" b="b"/>
              <a:pathLst>
                <a:path w="694060" h="935571">
                  <a:moveTo>
                    <a:pt x="0" y="406646"/>
                  </a:moveTo>
                  <a:lnTo>
                    <a:pt x="0" y="935571"/>
                  </a:lnTo>
                  <a:lnTo>
                    <a:pt x="211832" y="935571"/>
                  </a:lnTo>
                  <a:lnTo>
                    <a:pt x="211832" y="444434"/>
                  </a:lnTo>
                  <a:cubicBezTo>
                    <a:pt x="211832" y="316040"/>
                    <a:pt x="315916" y="211956"/>
                    <a:pt x="444310" y="211956"/>
                  </a:cubicBezTo>
                  <a:lnTo>
                    <a:pt x="694060" y="211956"/>
                  </a:lnTo>
                  <a:lnTo>
                    <a:pt x="694060" y="0"/>
                  </a:lnTo>
                  <a:lnTo>
                    <a:pt x="406646" y="0"/>
                  </a:lnTo>
                  <a:cubicBezTo>
                    <a:pt x="182062" y="0"/>
                    <a:pt x="0" y="182062"/>
                    <a:pt x="0" y="40664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Rounded Rectangle 15">
              <a:extLst>
                <a:ext uri="{FF2B5EF4-FFF2-40B4-BE49-F238E27FC236}">
                  <a16:creationId xmlns:a16="http://schemas.microsoft.com/office/drawing/2014/main" id="{F7040FD2-C819-444C-998D-9767E69DC035}"/>
                </a:ext>
              </a:extLst>
            </p:cNvPr>
            <p:cNvSpPr/>
            <p:nvPr/>
          </p:nvSpPr>
          <p:spPr>
            <a:xfrm rot="5400000">
              <a:off x="4696834" y="3724759"/>
              <a:ext cx="1462777" cy="845639"/>
            </a:xfrm>
            <a:custGeom>
              <a:avLst/>
              <a:gdLst/>
              <a:ahLst/>
              <a:cxnLst/>
              <a:rect l="l" t="t" r="r" b="b"/>
              <a:pathLst>
                <a:path w="1462777" h="845639">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ounded Rectangle 15">
              <a:extLst>
                <a:ext uri="{FF2B5EF4-FFF2-40B4-BE49-F238E27FC236}">
                  <a16:creationId xmlns:a16="http://schemas.microsoft.com/office/drawing/2014/main" id="{1D27423A-A711-4DA6-A950-D65A817948AB}"/>
                </a:ext>
              </a:extLst>
            </p:cNvPr>
            <p:cNvSpPr/>
            <p:nvPr/>
          </p:nvSpPr>
          <p:spPr>
            <a:xfrm rot="5400000">
              <a:off x="4421262" y="2622616"/>
              <a:ext cx="2430055" cy="1330318"/>
            </a:xfrm>
            <a:custGeom>
              <a:avLst/>
              <a:gdLst/>
              <a:ahLst/>
              <a:cxnLst/>
              <a:rect l="l" t="t" r="r" b="b"/>
              <a:pathLst>
                <a:path w="2310950" h="1302838">
                  <a:moveTo>
                    <a:pt x="0" y="1249414"/>
                  </a:moveTo>
                  <a:lnTo>
                    <a:pt x="0" y="406646"/>
                  </a:lnTo>
                  <a:cubicBezTo>
                    <a:pt x="0" y="182062"/>
                    <a:pt x="182062" y="0"/>
                    <a:pt x="406646" y="0"/>
                  </a:cubicBezTo>
                  <a:lnTo>
                    <a:pt x="2300064" y="0"/>
                  </a:lnTo>
                  <a:lnTo>
                    <a:pt x="2300064" y="10886"/>
                  </a:lnTo>
                  <a:lnTo>
                    <a:pt x="2310950" y="10886"/>
                  </a:lnTo>
                  <a:lnTo>
                    <a:pt x="2310950" y="222842"/>
                  </a:lnTo>
                  <a:lnTo>
                    <a:pt x="455196" y="222842"/>
                  </a:lnTo>
                  <a:cubicBezTo>
                    <a:pt x="326802" y="222842"/>
                    <a:pt x="222718" y="326926"/>
                    <a:pt x="222718" y="455320"/>
                  </a:cubicBezTo>
                  <a:lnTo>
                    <a:pt x="222718" y="1302838"/>
                  </a:lnTo>
                  <a:lnTo>
                    <a:pt x="13824" y="1302838"/>
                  </a:lnTo>
                  <a:lnTo>
                    <a:pt x="13072" y="1291952"/>
                  </a:lnTo>
                  <a:lnTo>
                    <a:pt x="2938" y="1291952"/>
                  </a:lnTo>
                  <a:cubicBezTo>
                    <a:pt x="748" y="1278024"/>
                    <a:pt x="0" y="1263806"/>
                    <a:pt x="0" y="124941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ounded Rectangle 15">
              <a:extLst>
                <a:ext uri="{FF2B5EF4-FFF2-40B4-BE49-F238E27FC236}">
                  <a16:creationId xmlns:a16="http://schemas.microsoft.com/office/drawing/2014/main" id="{C8F2BB7E-ED81-4834-B3F1-04D7DA475A71}"/>
                </a:ext>
              </a:extLst>
            </p:cNvPr>
            <p:cNvSpPr/>
            <p:nvPr/>
          </p:nvSpPr>
          <p:spPr>
            <a:xfrm rot="16200000" flipH="1">
              <a:off x="5347743" y="3175986"/>
              <a:ext cx="2310950" cy="1304349"/>
            </a:xfrm>
            <a:custGeom>
              <a:avLst/>
              <a:gdLst/>
              <a:ahLst/>
              <a:cxnLst/>
              <a:rect l="l" t="t" r="r" b="b"/>
              <a:pathLst>
                <a:path w="2310950" h="1302838">
                  <a:moveTo>
                    <a:pt x="0" y="1249414"/>
                  </a:moveTo>
                  <a:lnTo>
                    <a:pt x="0" y="406646"/>
                  </a:lnTo>
                  <a:cubicBezTo>
                    <a:pt x="0" y="182062"/>
                    <a:pt x="182062" y="0"/>
                    <a:pt x="406646" y="0"/>
                  </a:cubicBezTo>
                  <a:lnTo>
                    <a:pt x="2300064" y="0"/>
                  </a:lnTo>
                  <a:lnTo>
                    <a:pt x="2300064" y="10886"/>
                  </a:lnTo>
                  <a:lnTo>
                    <a:pt x="2310950" y="10886"/>
                  </a:lnTo>
                  <a:lnTo>
                    <a:pt x="2310950" y="222842"/>
                  </a:lnTo>
                  <a:lnTo>
                    <a:pt x="455196" y="222842"/>
                  </a:lnTo>
                  <a:cubicBezTo>
                    <a:pt x="326802" y="222842"/>
                    <a:pt x="222718" y="326926"/>
                    <a:pt x="222718" y="455320"/>
                  </a:cubicBezTo>
                  <a:lnTo>
                    <a:pt x="222718" y="1302838"/>
                  </a:lnTo>
                  <a:lnTo>
                    <a:pt x="13824" y="1302838"/>
                  </a:lnTo>
                  <a:lnTo>
                    <a:pt x="13072" y="1291952"/>
                  </a:lnTo>
                  <a:lnTo>
                    <a:pt x="2938" y="1291952"/>
                  </a:lnTo>
                  <a:cubicBezTo>
                    <a:pt x="748" y="1278024"/>
                    <a:pt x="0" y="1263806"/>
                    <a:pt x="0" y="124941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Isosceles Triangle 20">
              <a:extLst>
                <a:ext uri="{FF2B5EF4-FFF2-40B4-BE49-F238E27FC236}">
                  <a16:creationId xmlns:a16="http://schemas.microsoft.com/office/drawing/2014/main" id="{AEB555F2-C9E4-4FCC-881E-3ADB5BAED057}"/>
                </a:ext>
              </a:extLst>
            </p:cNvPr>
            <p:cNvSpPr/>
            <p:nvPr/>
          </p:nvSpPr>
          <p:spPr>
            <a:xfrm rot="5400000">
              <a:off x="7015444" y="2566125"/>
              <a:ext cx="519134" cy="4475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Isosceles Triangle 74">
              <a:extLst>
                <a:ext uri="{FF2B5EF4-FFF2-40B4-BE49-F238E27FC236}">
                  <a16:creationId xmlns:a16="http://schemas.microsoft.com/office/drawing/2014/main" id="{9C41A4B0-B072-460A-9F91-CB8ED85E888E}"/>
                </a:ext>
              </a:extLst>
            </p:cNvPr>
            <p:cNvSpPr/>
            <p:nvPr/>
          </p:nvSpPr>
          <p:spPr>
            <a:xfrm rot="5400000">
              <a:off x="7173954" y="3692286"/>
              <a:ext cx="519134" cy="44752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Isosceles Triangle 75">
              <a:extLst>
                <a:ext uri="{FF2B5EF4-FFF2-40B4-BE49-F238E27FC236}">
                  <a16:creationId xmlns:a16="http://schemas.microsoft.com/office/drawing/2014/main" id="{A879D3AF-0C68-4CEC-9DF1-8C359F3FA027}"/>
                </a:ext>
              </a:extLst>
            </p:cNvPr>
            <p:cNvSpPr/>
            <p:nvPr/>
          </p:nvSpPr>
          <p:spPr>
            <a:xfrm rot="16200000">
              <a:off x="4566185" y="3308031"/>
              <a:ext cx="519134" cy="4475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Isosceles Triangle 76">
              <a:extLst>
                <a:ext uri="{FF2B5EF4-FFF2-40B4-BE49-F238E27FC236}">
                  <a16:creationId xmlns:a16="http://schemas.microsoft.com/office/drawing/2014/main" id="{59A58FCD-03AB-4776-99B3-C9BFE3F465E1}"/>
                </a:ext>
              </a:extLst>
            </p:cNvPr>
            <p:cNvSpPr/>
            <p:nvPr/>
          </p:nvSpPr>
          <p:spPr>
            <a:xfrm rot="16200000">
              <a:off x="4692409" y="1958761"/>
              <a:ext cx="519134" cy="44752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9" name="Group 78">
            <a:extLst>
              <a:ext uri="{FF2B5EF4-FFF2-40B4-BE49-F238E27FC236}">
                <a16:creationId xmlns:a16="http://schemas.microsoft.com/office/drawing/2014/main" id="{EB243608-850E-43DB-A84C-B361B1FE4AAE}"/>
              </a:ext>
            </a:extLst>
          </p:cNvPr>
          <p:cNvGrpSpPr/>
          <p:nvPr/>
        </p:nvGrpSpPr>
        <p:grpSpPr>
          <a:xfrm>
            <a:off x="7811547" y="4854663"/>
            <a:ext cx="3533077" cy="884120"/>
            <a:chOff x="270024" y="1671304"/>
            <a:chExt cx="3180864" cy="892961"/>
          </a:xfrm>
        </p:grpSpPr>
        <p:sp>
          <p:nvSpPr>
            <p:cNvPr id="20" name="TextBox 19">
              <a:extLst>
                <a:ext uri="{FF2B5EF4-FFF2-40B4-BE49-F238E27FC236}">
                  <a16:creationId xmlns:a16="http://schemas.microsoft.com/office/drawing/2014/main" id="{C80ABC3F-C7B5-4626-8C88-7B8616B425FE}"/>
                </a:ext>
              </a:extLst>
            </p:cNvPr>
            <p:cNvSpPr txBox="1"/>
            <p:nvPr/>
          </p:nvSpPr>
          <p:spPr>
            <a:xfrm>
              <a:off x="270025" y="1911471"/>
              <a:ext cx="3180863" cy="65279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CC76865C-4DE9-49CD-8437-5CB745E5793C}"/>
                </a:ext>
              </a:extLst>
            </p:cNvPr>
            <p:cNvSpPr txBox="1"/>
            <p:nvPr/>
          </p:nvSpPr>
          <p:spPr>
            <a:xfrm>
              <a:off x="270024" y="1671304"/>
              <a:ext cx="3180864" cy="27976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Add Title</a:t>
              </a:r>
              <a:endParaRPr lang="ko-KR" altLang="en-US" sz="1200" b="1" dirty="0">
                <a:solidFill>
                  <a:schemeClr val="tx1">
                    <a:lumMod val="75000"/>
                    <a:lumOff val="25000"/>
                  </a:schemeClr>
                </a:solidFill>
                <a:cs typeface="Arial" pitchFamily="34" charset="0"/>
              </a:endParaRPr>
            </a:p>
          </p:txBody>
        </p:sp>
      </p:grpSp>
      <p:grpSp>
        <p:nvGrpSpPr>
          <p:cNvPr id="22" name="Group 81">
            <a:extLst>
              <a:ext uri="{FF2B5EF4-FFF2-40B4-BE49-F238E27FC236}">
                <a16:creationId xmlns:a16="http://schemas.microsoft.com/office/drawing/2014/main" id="{4E1550D2-80E7-434E-B89A-2EAB045ECA5E}"/>
              </a:ext>
            </a:extLst>
          </p:cNvPr>
          <p:cNvGrpSpPr/>
          <p:nvPr/>
        </p:nvGrpSpPr>
        <p:grpSpPr>
          <a:xfrm>
            <a:off x="8208776" y="1904525"/>
            <a:ext cx="3533077" cy="884120"/>
            <a:chOff x="270024" y="1671304"/>
            <a:chExt cx="3180864" cy="892961"/>
          </a:xfrm>
        </p:grpSpPr>
        <p:sp>
          <p:nvSpPr>
            <p:cNvPr id="23" name="TextBox 22">
              <a:extLst>
                <a:ext uri="{FF2B5EF4-FFF2-40B4-BE49-F238E27FC236}">
                  <a16:creationId xmlns:a16="http://schemas.microsoft.com/office/drawing/2014/main" id="{154572A9-C48F-4027-8EA0-F044F5923B28}"/>
                </a:ext>
              </a:extLst>
            </p:cNvPr>
            <p:cNvSpPr txBox="1"/>
            <p:nvPr/>
          </p:nvSpPr>
          <p:spPr>
            <a:xfrm>
              <a:off x="270025" y="1911471"/>
              <a:ext cx="3180863" cy="65279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E133E150-37FC-4239-B330-8406F74C7E04}"/>
                </a:ext>
              </a:extLst>
            </p:cNvPr>
            <p:cNvSpPr txBox="1"/>
            <p:nvPr/>
          </p:nvSpPr>
          <p:spPr>
            <a:xfrm>
              <a:off x="270024" y="1671304"/>
              <a:ext cx="3180864" cy="27976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Add Title</a:t>
              </a:r>
              <a:endParaRPr lang="ko-KR" altLang="en-US" sz="1200" b="1" dirty="0">
                <a:solidFill>
                  <a:schemeClr val="tx1">
                    <a:lumMod val="75000"/>
                    <a:lumOff val="25000"/>
                  </a:schemeClr>
                </a:solidFill>
                <a:cs typeface="Arial" pitchFamily="34" charset="0"/>
              </a:endParaRPr>
            </a:p>
          </p:txBody>
        </p:sp>
      </p:grpSp>
      <p:grpSp>
        <p:nvGrpSpPr>
          <p:cNvPr id="25" name="Group 84">
            <a:extLst>
              <a:ext uri="{FF2B5EF4-FFF2-40B4-BE49-F238E27FC236}">
                <a16:creationId xmlns:a16="http://schemas.microsoft.com/office/drawing/2014/main" id="{963A5577-967C-4BAB-9017-6EDE9AD7971C}"/>
              </a:ext>
            </a:extLst>
          </p:cNvPr>
          <p:cNvGrpSpPr/>
          <p:nvPr/>
        </p:nvGrpSpPr>
        <p:grpSpPr>
          <a:xfrm>
            <a:off x="2809726" y="1694134"/>
            <a:ext cx="3493848" cy="884120"/>
            <a:chOff x="270024" y="1671304"/>
            <a:chExt cx="3180864" cy="892961"/>
          </a:xfrm>
        </p:grpSpPr>
        <p:sp>
          <p:nvSpPr>
            <p:cNvPr id="26" name="TextBox 25">
              <a:extLst>
                <a:ext uri="{FF2B5EF4-FFF2-40B4-BE49-F238E27FC236}">
                  <a16:creationId xmlns:a16="http://schemas.microsoft.com/office/drawing/2014/main" id="{23C8FD22-F7FC-4D00-A1FF-CA5060948EC9}"/>
                </a:ext>
              </a:extLst>
            </p:cNvPr>
            <p:cNvSpPr txBox="1"/>
            <p:nvPr/>
          </p:nvSpPr>
          <p:spPr>
            <a:xfrm>
              <a:off x="270025" y="1911471"/>
              <a:ext cx="3180863" cy="652794"/>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1E493D04-DA7D-44F3-A13B-7546DE853185}"/>
                </a:ext>
              </a:extLst>
            </p:cNvPr>
            <p:cNvSpPr txBox="1"/>
            <p:nvPr/>
          </p:nvSpPr>
          <p:spPr>
            <a:xfrm>
              <a:off x="270024" y="1671304"/>
              <a:ext cx="3180864" cy="27976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Add Title</a:t>
              </a:r>
              <a:endParaRPr lang="ko-KR" altLang="en-US" sz="1200" b="1" dirty="0">
                <a:solidFill>
                  <a:schemeClr val="tx1">
                    <a:lumMod val="75000"/>
                    <a:lumOff val="25000"/>
                  </a:schemeClr>
                </a:solidFill>
                <a:cs typeface="Arial" pitchFamily="34" charset="0"/>
              </a:endParaRPr>
            </a:p>
          </p:txBody>
        </p:sp>
      </p:grpSp>
      <p:grpSp>
        <p:nvGrpSpPr>
          <p:cNvPr id="28" name="Group 87">
            <a:extLst>
              <a:ext uri="{FF2B5EF4-FFF2-40B4-BE49-F238E27FC236}">
                <a16:creationId xmlns:a16="http://schemas.microsoft.com/office/drawing/2014/main" id="{262E20F2-2C47-4B8F-980A-7DACEAFE2FB3}"/>
              </a:ext>
            </a:extLst>
          </p:cNvPr>
          <p:cNvGrpSpPr/>
          <p:nvPr/>
        </p:nvGrpSpPr>
        <p:grpSpPr>
          <a:xfrm>
            <a:off x="2421193" y="5055207"/>
            <a:ext cx="3493848" cy="884120"/>
            <a:chOff x="270024" y="1671304"/>
            <a:chExt cx="3180864" cy="892961"/>
          </a:xfrm>
        </p:grpSpPr>
        <p:sp>
          <p:nvSpPr>
            <p:cNvPr id="29" name="TextBox 28">
              <a:extLst>
                <a:ext uri="{FF2B5EF4-FFF2-40B4-BE49-F238E27FC236}">
                  <a16:creationId xmlns:a16="http://schemas.microsoft.com/office/drawing/2014/main" id="{982A0F23-F78F-42D0-AC4A-5D8B618E2A92}"/>
                </a:ext>
              </a:extLst>
            </p:cNvPr>
            <p:cNvSpPr txBox="1"/>
            <p:nvPr/>
          </p:nvSpPr>
          <p:spPr>
            <a:xfrm>
              <a:off x="270025" y="1911471"/>
              <a:ext cx="3180863" cy="652794"/>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sz="1200" dirty="0">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id="{1D6790E3-F349-44A6-92E2-AD79013E15E7}"/>
                </a:ext>
              </a:extLst>
            </p:cNvPr>
            <p:cNvSpPr txBox="1"/>
            <p:nvPr/>
          </p:nvSpPr>
          <p:spPr>
            <a:xfrm>
              <a:off x="270024" y="1671304"/>
              <a:ext cx="3180864" cy="27976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Add Title</a:t>
              </a:r>
              <a:endParaRPr lang="ko-KR" altLang="en-US" sz="1200" b="1" dirty="0">
                <a:solidFill>
                  <a:schemeClr val="tx1">
                    <a:lumMod val="75000"/>
                    <a:lumOff val="25000"/>
                  </a:schemeClr>
                </a:solidFill>
                <a:cs typeface="Arial" pitchFamily="34" charset="0"/>
              </a:endParaRPr>
            </a:p>
          </p:txBody>
        </p:sp>
      </p:grpSp>
      <p:sp>
        <p:nvSpPr>
          <p:cNvPr id="40" name="Freeform 53">
            <a:extLst>
              <a:ext uri="{FF2B5EF4-FFF2-40B4-BE49-F238E27FC236}">
                <a16:creationId xmlns:a16="http://schemas.microsoft.com/office/drawing/2014/main" id="{F5380CAB-DE6C-42F3-99EA-D746B287F025}"/>
              </a:ext>
            </a:extLst>
          </p:cNvPr>
          <p:cNvSpPr/>
          <p:nvPr/>
        </p:nvSpPr>
        <p:spPr>
          <a:xfrm rot="18766070">
            <a:off x="1219354" y="2441802"/>
            <a:ext cx="2517815" cy="2581534"/>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Slide Number Placeholder 2">
            <a:extLst>
              <a:ext uri="{FF2B5EF4-FFF2-40B4-BE49-F238E27FC236}">
                <a16:creationId xmlns:a16="http://schemas.microsoft.com/office/drawing/2014/main" id="{45D70378-202C-47FC-ACF7-BAA31F825821}"/>
              </a:ext>
            </a:extLst>
          </p:cNvPr>
          <p:cNvSpPr>
            <a:spLocks noGrp="1"/>
          </p:cNvSpPr>
          <p:nvPr>
            <p:ph type="sldNum" sz="quarter" idx="11"/>
          </p:nvPr>
        </p:nvSpPr>
        <p:spPr/>
        <p:txBody>
          <a:bodyPr/>
          <a:lstStyle/>
          <a:p>
            <a:fld id="{39DF4D34-B824-49AF-B006-0009B9F840AA}" type="slidenum">
              <a:rPr lang="he-IL" smtClean="0"/>
              <a:pPr/>
              <a:t>58</a:t>
            </a:fld>
            <a:endParaRPr lang="he-IL" dirty="0"/>
          </a:p>
        </p:txBody>
      </p:sp>
    </p:spTree>
    <p:extLst>
      <p:ext uri="{BB962C8B-B14F-4D97-AF65-F5344CB8AC3E}">
        <p14:creationId xmlns:p14="http://schemas.microsoft.com/office/powerpoint/2010/main" val="333514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Freeform 53">
            <a:extLst>
              <a:ext uri="{FF2B5EF4-FFF2-40B4-BE49-F238E27FC236}">
                <a16:creationId xmlns:a16="http://schemas.microsoft.com/office/drawing/2014/main" id="{52387636-849D-4E38-9A34-973B39808F47}"/>
              </a:ext>
            </a:extLst>
          </p:cNvPr>
          <p:cNvSpPr/>
          <p:nvPr/>
        </p:nvSpPr>
        <p:spPr>
          <a:xfrm rot="5639961">
            <a:off x="10753917" y="543015"/>
            <a:ext cx="767129" cy="786543"/>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3 w 2296406"/>
              <a:gd name="connsiteY2" fmla="*/ 2095901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val 20"/>
          <p:cNvSpPr/>
          <p:nvPr/>
        </p:nvSpPr>
        <p:spPr>
          <a:xfrm>
            <a:off x="5674269" y="4394401"/>
            <a:ext cx="843767" cy="843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Oval 21"/>
          <p:cNvSpPr/>
          <p:nvPr/>
        </p:nvSpPr>
        <p:spPr>
          <a:xfrm>
            <a:off x="5674269" y="3244505"/>
            <a:ext cx="843767" cy="8437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22"/>
          <p:cNvSpPr/>
          <p:nvPr/>
        </p:nvSpPr>
        <p:spPr>
          <a:xfrm>
            <a:off x="5674269" y="5544297"/>
            <a:ext cx="843767" cy="8437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Oval 47"/>
          <p:cNvSpPr/>
          <p:nvPr/>
        </p:nvSpPr>
        <p:spPr>
          <a:xfrm>
            <a:off x="5674269" y="2094609"/>
            <a:ext cx="843767" cy="8437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4">
            <a:extLst>
              <a:ext uri="{FF2B5EF4-FFF2-40B4-BE49-F238E27FC236}">
                <a16:creationId xmlns:a16="http://schemas.microsoft.com/office/drawing/2014/main" id="{E586D9CE-1B2D-4D38-8166-FA859E24F30D}"/>
              </a:ext>
            </a:extLst>
          </p:cNvPr>
          <p:cNvGrpSpPr/>
          <p:nvPr/>
        </p:nvGrpSpPr>
        <p:grpSpPr>
          <a:xfrm>
            <a:off x="6818748" y="2127424"/>
            <a:ext cx="4679150" cy="778136"/>
            <a:chOff x="6646740" y="2131558"/>
            <a:chExt cx="3564000" cy="778136"/>
          </a:xfrm>
        </p:grpSpPr>
        <p:sp>
          <p:nvSpPr>
            <p:cNvPr id="20" name="Text Placeholder 2">
              <a:extLst>
                <a:ext uri="{FF2B5EF4-FFF2-40B4-BE49-F238E27FC236}">
                  <a16:creationId xmlns:a16="http://schemas.microsoft.com/office/drawing/2014/main" id="{CCE503D8-6186-4F8C-B215-E0AEE2185A1C}"/>
                </a:ext>
              </a:extLst>
            </p:cNvPr>
            <p:cNvSpPr txBox="1">
              <a:spLocks/>
            </p:cNvSpPr>
            <p:nvPr/>
          </p:nvSpPr>
          <p:spPr>
            <a:xfrm>
              <a:off x="6646740" y="2131558"/>
              <a:ext cx="3564000" cy="277200"/>
            </a:xfrm>
            <a:prstGeom prst="rect">
              <a:avLst/>
            </a:prstGeom>
          </p:spPr>
          <p:txBody>
            <a:bodyPr anchor="t"/>
            <a:lstStyle>
              <a:lvl1pPr marL="0" indent="0" algn="l"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a:cs typeface="Arial" pitchFamily="34" charset="0"/>
                </a:rPr>
                <a:t>Your Text  Here</a:t>
              </a:r>
              <a:endParaRPr lang="ko-KR" altLang="en-US" dirty="0">
                <a:cs typeface="Arial" pitchFamily="34" charset="0"/>
              </a:endParaRPr>
            </a:p>
          </p:txBody>
        </p:sp>
        <p:sp>
          <p:nvSpPr>
            <p:cNvPr id="24" name="Text Placeholder 3">
              <a:extLst>
                <a:ext uri="{FF2B5EF4-FFF2-40B4-BE49-F238E27FC236}">
                  <a16:creationId xmlns:a16="http://schemas.microsoft.com/office/drawing/2014/main" id="{DAD1D474-39E1-4299-B022-7AD89E2261BE}"/>
                </a:ext>
              </a:extLst>
            </p:cNvPr>
            <p:cNvSpPr txBox="1">
              <a:spLocks/>
            </p:cNvSpPr>
            <p:nvPr/>
          </p:nvSpPr>
          <p:spPr>
            <a:xfrm>
              <a:off x="6646740" y="2441694"/>
              <a:ext cx="3564000" cy="468000"/>
            </a:xfrm>
            <a:prstGeom prst="rect">
              <a:avLst/>
            </a:prstGeom>
          </p:spPr>
          <p:txBody>
            <a:bodyPr anchor="t"/>
            <a:lstStyle>
              <a:lvl1pPr marL="0" indent="0" algn="l"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 </a:t>
              </a:r>
              <a:endParaRPr lang="ko-KR" altLang="en-US" dirty="0">
                <a:cs typeface="Arial" pitchFamily="34" charset="0"/>
              </a:endParaRPr>
            </a:p>
          </p:txBody>
        </p:sp>
      </p:grpSp>
      <p:grpSp>
        <p:nvGrpSpPr>
          <p:cNvPr id="4" name="그룹 3">
            <a:extLst>
              <a:ext uri="{FF2B5EF4-FFF2-40B4-BE49-F238E27FC236}">
                <a16:creationId xmlns:a16="http://schemas.microsoft.com/office/drawing/2014/main" id="{7935C1BE-D8AD-458B-B8DB-F460BFDC2876}"/>
              </a:ext>
            </a:extLst>
          </p:cNvPr>
          <p:cNvGrpSpPr/>
          <p:nvPr/>
        </p:nvGrpSpPr>
        <p:grpSpPr>
          <a:xfrm>
            <a:off x="6818748" y="3272208"/>
            <a:ext cx="4679150" cy="784270"/>
            <a:chOff x="6646740" y="3167553"/>
            <a:chExt cx="3564000" cy="784270"/>
          </a:xfrm>
        </p:grpSpPr>
        <p:sp>
          <p:nvSpPr>
            <p:cNvPr id="28" name="Text Placeholder 4">
              <a:extLst>
                <a:ext uri="{FF2B5EF4-FFF2-40B4-BE49-F238E27FC236}">
                  <a16:creationId xmlns:a16="http://schemas.microsoft.com/office/drawing/2014/main" id="{01FAD6E4-33C2-4801-90F1-0456D56E1DA6}"/>
                </a:ext>
              </a:extLst>
            </p:cNvPr>
            <p:cNvSpPr txBox="1">
              <a:spLocks/>
            </p:cNvSpPr>
            <p:nvPr/>
          </p:nvSpPr>
          <p:spPr>
            <a:xfrm>
              <a:off x="6646740" y="3167553"/>
              <a:ext cx="3564000" cy="277200"/>
            </a:xfrm>
            <a:prstGeom prst="rect">
              <a:avLst/>
            </a:prstGeom>
          </p:spPr>
          <p:txBody>
            <a:bodyPr anchor="t"/>
            <a:lstStyle>
              <a:lvl1pPr marL="0" indent="0" algn="l"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Your Text  Here</a:t>
              </a:r>
              <a:endParaRPr lang="ko-KR" altLang="en-US" dirty="0">
                <a:cs typeface="Arial" pitchFamily="34" charset="0"/>
              </a:endParaRPr>
            </a:p>
          </p:txBody>
        </p:sp>
        <p:sp>
          <p:nvSpPr>
            <p:cNvPr id="29" name="Text Placeholder 5">
              <a:extLst>
                <a:ext uri="{FF2B5EF4-FFF2-40B4-BE49-F238E27FC236}">
                  <a16:creationId xmlns:a16="http://schemas.microsoft.com/office/drawing/2014/main" id="{E68FAFEF-70B2-4D99-A40B-BEF11812903E}"/>
                </a:ext>
              </a:extLst>
            </p:cNvPr>
            <p:cNvSpPr txBox="1">
              <a:spLocks/>
            </p:cNvSpPr>
            <p:nvPr/>
          </p:nvSpPr>
          <p:spPr>
            <a:xfrm>
              <a:off x="6646740" y="3483823"/>
              <a:ext cx="3564000" cy="468000"/>
            </a:xfrm>
            <a:prstGeom prst="rect">
              <a:avLst/>
            </a:prstGeom>
          </p:spPr>
          <p:txBody>
            <a:bodyPr anchor="t"/>
            <a:lstStyle>
              <a:lvl1pPr marL="0" indent="0" algn="l"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a:t>
              </a:r>
              <a:endParaRPr lang="ko-KR" altLang="en-US" dirty="0">
                <a:cs typeface="Arial" pitchFamily="34" charset="0"/>
              </a:endParaRPr>
            </a:p>
          </p:txBody>
        </p:sp>
      </p:grpSp>
      <p:grpSp>
        <p:nvGrpSpPr>
          <p:cNvPr id="3" name="그룹 2">
            <a:extLst>
              <a:ext uri="{FF2B5EF4-FFF2-40B4-BE49-F238E27FC236}">
                <a16:creationId xmlns:a16="http://schemas.microsoft.com/office/drawing/2014/main" id="{66C45213-8362-4409-945B-CE7DFDCC2B6D}"/>
              </a:ext>
            </a:extLst>
          </p:cNvPr>
          <p:cNvGrpSpPr/>
          <p:nvPr/>
        </p:nvGrpSpPr>
        <p:grpSpPr>
          <a:xfrm>
            <a:off x="6818748" y="4424149"/>
            <a:ext cx="4679150" cy="784270"/>
            <a:chOff x="6646740" y="4203347"/>
            <a:chExt cx="3564000" cy="784270"/>
          </a:xfrm>
        </p:grpSpPr>
        <p:sp>
          <p:nvSpPr>
            <p:cNvPr id="30" name="Text Placeholder 6">
              <a:extLst>
                <a:ext uri="{FF2B5EF4-FFF2-40B4-BE49-F238E27FC236}">
                  <a16:creationId xmlns:a16="http://schemas.microsoft.com/office/drawing/2014/main" id="{A3DFF246-327D-4090-9569-CD518A35F964}"/>
                </a:ext>
              </a:extLst>
            </p:cNvPr>
            <p:cNvSpPr txBox="1">
              <a:spLocks/>
            </p:cNvSpPr>
            <p:nvPr/>
          </p:nvSpPr>
          <p:spPr>
            <a:xfrm>
              <a:off x="6646740" y="4203347"/>
              <a:ext cx="3564000" cy="277200"/>
            </a:xfrm>
            <a:prstGeom prst="rect">
              <a:avLst/>
            </a:prstGeom>
          </p:spPr>
          <p:txBody>
            <a:bodyPr anchor="t"/>
            <a:lstStyle>
              <a:lvl1pPr marL="0" indent="0" algn="l"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a:cs typeface="Arial" pitchFamily="34" charset="0"/>
                </a:rPr>
                <a:t>Your Text  Here</a:t>
              </a:r>
              <a:endParaRPr lang="ko-KR" altLang="en-US" dirty="0">
                <a:cs typeface="Arial" pitchFamily="34" charset="0"/>
              </a:endParaRPr>
            </a:p>
          </p:txBody>
        </p:sp>
        <p:sp>
          <p:nvSpPr>
            <p:cNvPr id="31" name="Text Placeholder 7">
              <a:extLst>
                <a:ext uri="{FF2B5EF4-FFF2-40B4-BE49-F238E27FC236}">
                  <a16:creationId xmlns:a16="http://schemas.microsoft.com/office/drawing/2014/main" id="{730E024E-4ED3-4688-BAB9-14A72CA9EFAB}"/>
                </a:ext>
              </a:extLst>
            </p:cNvPr>
            <p:cNvSpPr txBox="1">
              <a:spLocks/>
            </p:cNvSpPr>
            <p:nvPr/>
          </p:nvSpPr>
          <p:spPr>
            <a:xfrm>
              <a:off x="6646740" y="4519617"/>
              <a:ext cx="3564000" cy="468000"/>
            </a:xfrm>
            <a:prstGeom prst="rect">
              <a:avLst/>
            </a:prstGeom>
          </p:spPr>
          <p:txBody>
            <a:bodyPr anchor="t"/>
            <a:lstStyle>
              <a:lvl1pPr marL="0" indent="0" algn="l"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a:t>
              </a:r>
              <a:endParaRPr lang="ko-KR" altLang="en-US" dirty="0">
                <a:cs typeface="Arial" pitchFamily="34" charset="0"/>
              </a:endParaRPr>
            </a:p>
          </p:txBody>
        </p:sp>
      </p:grpSp>
      <p:grpSp>
        <p:nvGrpSpPr>
          <p:cNvPr id="2" name="그룹 1">
            <a:extLst>
              <a:ext uri="{FF2B5EF4-FFF2-40B4-BE49-F238E27FC236}">
                <a16:creationId xmlns:a16="http://schemas.microsoft.com/office/drawing/2014/main" id="{52B5BD3E-B3FB-4FA4-8DBD-EC0CA1F18F7C}"/>
              </a:ext>
            </a:extLst>
          </p:cNvPr>
          <p:cNvGrpSpPr/>
          <p:nvPr/>
        </p:nvGrpSpPr>
        <p:grpSpPr>
          <a:xfrm>
            <a:off x="6818748" y="5574045"/>
            <a:ext cx="4679150" cy="784270"/>
            <a:chOff x="6646740" y="5239140"/>
            <a:chExt cx="3564000" cy="784270"/>
          </a:xfrm>
        </p:grpSpPr>
        <p:sp>
          <p:nvSpPr>
            <p:cNvPr id="32" name="Text Placeholder 9">
              <a:extLst>
                <a:ext uri="{FF2B5EF4-FFF2-40B4-BE49-F238E27FC236}">
                  <a16:creationId xmlns:a16="http://schemas.microsoft.com/office/drawing/2014/main" id="{B777937B-67D5-4715-B920-F8B10987B284}"/>
                </a:ext>
              </a:extLst>
            </p:cNvPr>
            <p:cNvSpPr txBox="1">
              <a:spLocks/>
            </p:cNvSpPr>
            <p:nvPr/>
          </p:nvSpPr>
          <p:spPr>
            <a:xfrm>
              <a:off x="6646740" y="5239140"/>
              <a:ext cx="3564000" cy="277200"/>
            </a:xfrm>
            <a:prstGeom prst="rect">
              <a:avLst/>
            </a:prstGeom>
          </p:spPr>
          <p:txBody>
            <a:bodyPr anchor="t"/>
            <a:lstStyle>
              <a:lvl1pPr marL="0" indent="0" algn="l"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a:cs typeface="Arial" pitchFamily="34" charset="0"/>
                </a:rPr>
                <a:t>Your Text  Here</a:t>
              </a:r>
              <a:endParaRPr lang="ko-KR" altLang="en-US" dirty="0">
                <a:cs typeface="Arial" pitchFamily="34" charset="0"/>
              </a:endParaRPr>
            </a:p>
          </p:txBody>
        </p:sp>
        <p:sp>
          <p:nvSpPr>
            <p:cNvPr id="33" name="Text Placeholder 10">
              <a:extLst>
                <a:ext uri="{FF2B5EF4-FFF2-40B4-BE49-F238E27FC236}">
                  <a16:creationId xmlns:a16="http://schemas.microsoft.com/office/drawing/2014/main" id="{27378CA6-DE4C-4238-A7E6-294342C98F65}"/>
                </a:ext>
              </a:extLst>
            </p:cNvPr>
            <p:cNvSpPr txBox="1">
              <a:spLocks/>
            </p:cNvSpPr>
            <p:nvPr/>
          </p:nvSpPr>
          <p:spPr>
            <a:xfrm>
              <a:off x="6646740" y="5555410"/>
              <a:ext cx="3564000" cy="468000"/>
            </a:xfrm>
            <a:prstGeom prst="rect">
              <a:avLst/>
            </a:prstGeom>
          </p:spPr>
          <p:txBody>
            <a:bodyPr anchor="t"/>
            <a:lstStyle>
              <a:lvl1pPr marL="0" indent="0" algn="l"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cs typeface="Arial" pitchFamily="34" charset="0"/>
                </a:rPr>
                <a:t>You can simply impress your audience and add a unique zing and appeal to your Presentations.</a:t>
              </a:r>
              <a:endParaRPr lang="ko-KR" altLang="en-US" dirty="0">
                <a:cs typeface="Arial" pitchFamily="34" charset="0"/>
              </a:endParaRPr>
            </a:p>
            <a:p>
              <a:endParaRPr lang="ko-KR" altLang="en-US" dirty="0">
                <a:cs typeface="Arial" pitchFamily="34" charset="0"/>
              </a:endParaRPr>
            </a:p>
          </p:txBody>
        </p:sp>
      </p:grpSp>
      <p:sp>
        <p:nvSpPr>
          <p:cNvPr id="34" name="Title 1">
            <a:extLst>
              <a:ext uri="{FF2B5EF4-FFF2-40B4-BE49-F238E27FC236}">
                <a16:creationId xmlns:a16="http://schemas.microsoft.com/office/drawing/2014/main" id="{2EA00B9D-30AB-4758-8E60-B93855ED9AA2}"/>
              </a:ext>
            </a:extLst>
          </p:cNvPr>
          <p:cNvSpPr txBox="1">
            <a:spLocks/>
          </p:cNvSpPr>
          <p:nvPr/>
        </p:nvSpPr>
        <p:spPr>
          <a:xfrm>
            <a:off x="6925775" y="572109"/>
            <a:ext cx="3069256" cy="1208516"/>
          </a:xfrm>
          <a:prstGeom prst="rect">
            <a:avLst/>
          </a:prstGeom>
        </p:spPr>
        <p:txBody>
          <a:bodyPr anchor="ctr">
            <a:noAutofit/>
          </a:bodyPr>
          <a:lstStyle>
            <a:lvl1pPr algn="l" defTabSz="914400" rtl="0" eaLnBrk="1" latinLnBrk="1" hangingPunct="1">
              <a:spcBef>
                <a:spcPct val="0"/>
              </a:spcBef>
              <a:buNone/>
              <a:defRPr sz="2800" b="1" kern="1200" baseline="0">
                <a:solidFill>
                  <a:schemeClr val="tx1">
                    <a:lumMod val="75000"/>
                    <a:lumOff val="25000"/>
                  </a:schemeClr>
                </a:solidFill>
                <a:latin typeface="+mj-lt"/>
                <a:ea typeface="+mj-ea"/>
                <a:cs typeface="Arial" pitchFamily="34" charset="0"/>
              </a:defRPr>
            </a:lvl1pPr>
          </a:lstStyle>
          <a:p>
            <a:r>
              <a:rPr lang="en-US" altLang="ko-KR" sz="3600" dirty="0">
                <a:solidFill>
                  <a:schemeClr val="accent1"/>
                </a:solidFill>
              </a:rPr>
              <a:t>Portfolio</a:t>
            </a:r>
            <a:r>
              <a:rPr lang="en-US" altLang="ko-KR" sz="3600" dirty="0">
                <a:solidFill>
                  <a:srgbClr val="F0AD16"/>
                </a:solidFill>
              </a:rPr>
              <a:t> </a:t>
            </a:r>
            <a:r>
              <a:rPr lang="en-US" altLang="ko-KR" sz="3600" dirty="0"/>
              <a:t>Presentation</a:t>
            </a:r>
            <a:endParaRPr lang="ko-KR" altLang="en-US" sz="3600" dirty="0"/>
          </a:p>
        </p:txBody>
      </p:sp>
      <p:sp>
        <p:nvSpPr>
          <p:cNvPr id="36" name="Rectangle 36">
            <a:extLst>
              <a:ext uri="{FF2B5EF4-FFF2-40B4-BE49-F238E27FC236}">
                <a16:creationId xmlns:a16="http://schemas.microsoft.com/office/drawing/2014/main" id="{6D573F1E-1A47-4218-A246-B0D7E2469A32}"/>
              </a:ext>
            </a:extLst>
          </p:cNvPr>
          <p:cNvSpPr/>
          <p:nvPr/>
        </p:nvSpPr>
        <p:spPr>
          <a:xfrm>
            <a:off x="5896325" y="4668063"/>
            <a:ext cx="411575" cy="314025"/>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7" name="Rounded Rectangle 27">
            <a:extLst>
              <a:ext uri="{FF2B5EF4-FFF2-40B4-BE49-F238E27FC236}">
                <a16:creationId xmlns:a16="http://schemas.microsoft.com/office/drawing/2014/main" id="{89CC0BE7-C082-4EC9-A340-E40BC66BF2AC}"/>
              </a:ext>
            </a:extLst>
          </p:cNvPr>
          <p:cNvSpPr/>
          <p:nvPr/>
        </p:nvSpPr>
        <p:spPr>
          <a:xfrm>
            <a:off x="5883479" y="2357887"/>
            <a:ext cx="425042" cy="32649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8" name="Rounded Rectangle 7">
            <a:extLst>
              <a:ext uri="{FF2B5EF4-FFF2-40B4-BE49-F238E27FC236}">
                <a16:creationId xmlns:a16="http://schemas.microsoft.com/office/drawing/2014/main" id="{D9369514-D089-4005-A996-F34A08FA82F2}"/>
              </a:ext>
            </a:extLst>
          </p:cNvPr>
          <p:cNvSpPr/>
          <p:nvPr/>
        </p:nvSpPr>
        <p:spPr>
          <a:xfrm>
            <a:off x="5897901" y="3472960"/>
            <a:ext cx="432135" cy="37292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Rectangle 16">
            <a:extLst>
              <a:ext uri="{FF2B5EF4-FFF2-40B4-BE49-F238E27FC236}">
                <a16:creationId xmlns:a16="http://schemas.microsoft.com/office/drawing/2014/main" id="{1821E4F1-EDE2-48E8-B3A6-8D150C8977C2}"/>
              </a:ext>
            </a:extLst>
          </p:cNvPr>
          <p:cNvSpPr/>
          <p:nvPr/>
        </p:nvSpPr>
        <p:spPr>
          <a:xfrm>
            <a:off x="5883479" y="5836772"/>
            <a:ext cx="432135" cy="284005"/>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16" name="그룹 15">
            <a:extLst>
              <a:ext uri="{FF2B5EF4-FFF2-40B4-BE49-F238E27FC236}">
                <a16:creationId xmlns:a16="http://schemas.microsoft.com/office/drawing/2014/main" id="{22A2CECF-18CE-447F-AB7D-20B09AF2094F}"/>
              </a:ext>
            </a:extLst>
          </p:cNvPr>
          <p:cNvGrpSpPr/>
          <p:nvPr/>
        </p:nvGrpSpPr>
        <p:grpSpPr>
          <a:xfrm>
            <a:off x="8667339" y="1146304"/>
            <a:ext cx="2157467" cy="887647"/>
            <a:chOff x="7149737" y="1593671"/>
            <a:chExt cx="8656129" cy="3561393"/>
          </a:xfrm>
          <a:solidFill>
            <a:schemeClr val="accent1"/>
          </a:solidFill>
        </p:grpSpPr>
        <p:sp>
          <p:nvSpPr>
            <p:cNvPr id="15" name="자유형: 도형 14">
              <a:extLst>
                <a:ext uri="{FF2B5EF4-FFF2-40B4-BE49-F238E27FC236}">
                  <a16:creationId xmlns:a16="http://schemas.microsoft.com/office/drawing/2014/main" id="{7D57D6F2-D918-469D-9CDF-DF7181FF6124}"/>
                </a:ext>
              </a:extLst>
            </p:cNvPr>
            <p:cNvSpPr/>
            <p:nvPr/>
          </p:nvSpPr>
          <p:spPr>
            <a:xfrm>
              <a:off x="7184572" y="1593671"/>
              <a:ext cx="8299268" cy="3254855"/>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8" h="3254855">
                  <a:moveTo>
                    <a:pt x="8299268" y="209005"/>
                  </a:moveTo>
                  <a:cubicBezTo>
                    <a:pt x="7437119" y="918753"/>
                    <a:pt x="5206274" y="2522580"/>
                    <a:pt x="3692434" y="2969621"/>
                  </a:cubicBezTo>
                  <a:cubicBezTo>
                    <a:pt x="1490618" y="3564706"/>
                    <a:pt x="268514" y="3188789"/>
                    <a:pt x="0" y="2211977"/>
                  </a:cubicBezTo>
                  <a:cubicBezTo>
                    <a:pt x="410754" y="3194594"/>
                    <a:pt x="1876697" y="3268615"/>
                    <a:pt x="3579222" y="2786741"/>
                  </a:cubicBezTo>
                  <a:cubicBezTo>
                    <a:pt x="5124994" y="2270032"/>
                    <a:pt x="7254240" y="667657"/>
                    <a:pt x="8125097" y="0"/>
                  </a:cubicBezTo>
                  <a:lnTo>
                    <a:pt x="8299268" y="2090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자유형: 도형 42">
              <a:extLst>
                <a:ext uri="{FF2B5EF4-FFF2-40B4-BE49-F238E27FC236}">
                  <a16:creationId xmlns:a16="http://schemas.microsoft.com/office/drawing/2014/main" id="{5DB867A8-17F0-4C93-8A46-2363996343E6}"/>
                </a:ext>
              </a:extLst>
            </p:cNvPr>
            <p:cNvSpPr/>
            <p:nvPr/>
          </p:nvSpPr>
          <p:spPr>
            <a:xfrm>
              <a:off x="7149737" y="2033664"/>
              <a:ext cx="8656129" cy="3121400"/>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 name="connsiteX0" fmla="*/ 8332666 w 8332666"/>
                <a:gd name="connsiteY0" fmla="*/ 209005 h 3190835"/>
                <a:gd name="connsiteX1" fmla="*/ 3725832 w 8332666"/>
                <a:gd name="connsiteY1" fmla="*/ 2969621 h 3190835"/>
                <a:gd name="connsiteX2" fmla="*/ 0 w 8332666"/>
                <a:gd name="connsiteY2" fmla="*/ 1898469 h 3190835"/>
                <a:gd name="connsiteX3" fmla="*/ 3612620 w 8332666"/>
                <a:gd name="connsiteY3" fmla="*/ 2786741 h 3190835"/>
                <a:gd name="connsiteX4" fmla="*/ 8158495 w 8332666"/>
                <a:gd name="connsiteY4" fmla="*/ 0 h 3190835"/>
                <a:gd name="connsiteX5" fmla="*/ 8332666 w 8332666"/>
                <a:gd name="connsiteY5" fmla="*/ 209005 h 3190835"/>
                <a:gd name="connsiteX0" fmla="*/ 8332666 w 8332666"/>
                <a:gd name="connsiteY0" fmla="*/ 209005 h 3190835"/>
                <a:gd name="connsiteX1" fmla="*/ 3725832 w 8332666"/>
                <a:gd name="connsiteY1" fmla="*/ 2969621 h 3190835"/>
                <a:gd name="connsiteX2" fmla="*/ 0 w 8332666"/>
                <a:gd name="connsiteY2" fmla="*/ 1898469 h 3190835"/>
                <a:gd name="connsiteX3" fmla="*/ 3696116 w 8332666"/>
                <a:gd name="connsiteY3" fmla="*/ 2708364 h 3190835"/>
                <a:gd name="connsiteX4" fmla="*/ 8158495 w 8332666"/>
                <a:gd name="connsiteY4" fmla="*/ 0 h 3190835"/>
                <a:gd name="connsiteX5" fmla="*/ 8332666 w 8332666"/>
                <a:gd name="connsiteY5" fmla="*/ 209005 h 3190835"/>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33171"/>
                <a:gd name="connsiteX1" fmla="*/ 3767580 w 8332666"/>
                <a:gd name="connsiteY1" fmla="*/ 2899953 h 3133171"/>
                <a:gd name="connsiteX2" fmla="*/ 0 w 8332666"/>
                <a:gd name="connsiteY2" fmla="*/ 1898469 h 3133171"/>
                <a:gd name="connsiteX3" fmla="*/ 3696116 w 8332666"/>
                <a:gd name="connsiteY3" fmla="*/ 2708364 h 3133171"/>
                <a:gd name="connsiteX4" fmla="*/ 8158495 w 8332666"/>
                <a:gd name="connsiteY4" fmla="*/ 0 h 3133171"/>
                <a:gd name="connsiteX5" fmla="*/ 8332666 w 8332666"/>
                <a:gd name="connsiteY5" fmla="*/ 209005 h 3133171"/>
                <a:gd name="connsiteX0" fmla="*/ 8332666 w 8332666"/>
                <a:gd name="connsiteY0" fmla="*/ 209005 h 3133171"/>
                <a:gd name="connsiteX1" fmla="*/ 3767580 w 8332666"/>
                <a:gd name="connsiteY1" fmla="*/ 2899953 h 3133171"/>
                <a:gd name="connsiteX2" fmla="*/ 0 w 8332666"/>
                <a:gd name="connsiteY2" fmla="*/ 1898469 h 3133171"/>
                <a:gd name="connsiteX3" fmla="*/ 3662717 w 8332666"/>
                <a:gd name="connsiteY3" fmla="*/ 2699655 h 3133171"/>
                <a:gd name="connsiteX4" fmla="*/ 8158495 w 8332666"/>
                <a:gd name="connsiteY4" fmla="*/ 0 h 3133171"/>
                <a:gd name="connsiteX5" fmla="*/ 8332666 w 8332666"/>
                <a:gd name="connsiteY5" fmla="*/ 209005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21895"/>
                <a:gd name="connsiteX1" fmla="*/ 3767580 w 8299267"/>
                <a:gd name="connsiteY1" fmla="*/ 2899953 h 3121895"/>
                <a:gd name="connsiteX2" fmla="*/ 0 w 8299267"/>
                <a:gd name="connsiteY2" fmla="*/ 1898469 h 3121895"/>
                <a:gd name="connsiteX3" fmla="*/ 3662717 w 8299267"/>
                <a:gd name="connsiteY3" fmla="*/ 2699655 h 3121895"/>
                <a:gd name="connsiteX4" fmla="*/ 8158495 w 8299267"/>
                <a:gd name="connsiteY4" fmla="*/ 0 h 3121895"/>
                <a:gd name="connsiteX5" fmla="*/ 8299267 w 8299267"/>
                <a:gd name="connsiteY5" fmla="*/ 235130 h 3121895"/>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1400"/>
                <a:gd name="connsiteX1" fmla="*/ 3767580 w 8299267"/>
                <a:gd name="connsiteY1" fmla="*/ 2899953 h 3121400"/>
                <a:gd name="connsiteX2" fmla="*/ 0 w 8299267"/>
                <a:gd name="connsiteY2" fmla="*/ 1898469 h 3121400"/>
                <a:gd name="connsiteX3" fmla="*/ 3662717 w 8299267"/>
                <a:gd name="connsiteY3" fmla="*/ 2699655 h 3121400"/>
                <a:gd name="connsiteX4" fmla="*/ 8158495 w 8299267"/>
                <a:gd name="connsiteY4" fmla="*/ 0 h 3121400"/>
                <a:gd name="connsiteX5" fmla="*/ 8299267 w 8299267"/>
                <a:gd name="connsiteY5" fmla="*/ 235130 h 3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7" h="3121400">
                  <a:moveTo>
                    <a:pt x="8299267" y="235130"/>
                  </a:moveTo>
                  <a:cubicBezTo>
                    <a:pt x="7044692" y="1319346"/>
                    <a:pt x="5281420" y="2452912"/>
                    <a:pt x="3767580" y="2899953"/>
                  </a:cubicBezTo>
                  <a:cubicBezTo>
                    <a:pt x="1766154" y="3451495"/>
                    <a:pt x="260165" y="2918823"/>
                    <a:pt x="0" y="1898469"/>
                  </a:cubicBezTo>
                  <a:cubicBezTo>
                    <a:pt x="302210" y="2863669"/>
                    <a:pt x="1960192" y="3181529"/>
                    <a:pt x="3662717" y="2699655"/>
                  </a:cubicBezTo>
                  <a:cubicBezTo>
                    <a:pt x="5208489" y="2182946"/>
                    <a:pt x="7028803" y="989874"/>
                    <a:pt x="8158495" y="0"/>
                  </a:cubicBezTo>
                  <a:lnTo>
                    <a:pt x="8299267" y="2351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Picture Placeholder 5"/>
          <p:cNvSpPr>
            <a:spLocks noGrp="1"/>
          </p:cNvSpPr>
          <p:nvPr>
            <p:ph type="pic" idx="10"/>
          </p:nvPr>
        </p:nvSpPr>
        <p:spPr/>
      </p:sp>
    </p:spTree>
    <p:extLst>
      <p:ext uri="{BB962C8B-B14F-4D97-AF65-F5344CB8AC3E}">
        <p14:creationId xmlns:p14="http://schemas.microsoft.com/office/powerpoint/2010/main" val="17707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p:nvPr/>
        </p:nvSpPr>
        <p:spPr>
          <a:xfrm>
            <a:off x="3983535" y="344894"/>
            <a:ext cx="4224800" cy="933613"/>
          </a:xfrm>
          <a:prstGeom prst="rect">
            <a:avLst/>
          </a:prstGeom>
          <a:noFill/>
          <a:ln>
            <a:noFill/>
          </a:ln>
        </p:spPr>
        <p:txBody>
          <a:bodyPr spcFirstLastPara="1" wrap="square" lIns="91433" tIns="45700" rIns="91433" bIns="45700" anchor="t" anchorCtr="0">
            <a:spAutoFit/>
          </a:bodyPr>
          <a:lstStyle/>
          <a:p>
            <a:r>
              <a:rPr lang="pt-BR" sz="5467">
                <a:solidFill>
                  <a:srgbClr val="32B0BE"/>
                </a:solidFill>
                <a:latin typeface="Century Gothic"/>
                <a:ea typeface="Century Gothic"/>
                <a:cs typeface="Century Gothic"/>
                <a:sym typeface="Century Gothic"/>
              </a:rPr>
              <a:t>Our solution</a:t>
            </a:r>
            <a:endParaRPr sz="5467">
              <a:solidFill>
                <a:srgbClr val="32B0BE"/>
              </a:solidFill>
              <a:latin typeface="Century Gothic"/>
              <a:ea typeface="Century Gothic"/>
              <a:cs typeface="Century Gothic"/>
              <a:sym typeface="Century Gothic"/>
            </a:endParaRPr>
          </a:p>
        </p:txBody>
      </p:sp>
      <p:sp>
        <p:nvSpPr>
          <p:cNvPr id="66" name="Google Shape;66;p14"/>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6</a:t>
            </a:fld>
            <a:endParaRPr/>
          </a:p>
        </p:txBody>
      </p:sp>
      <p:pic>
        <p:nvPicPr>
          <p:cNvPr id="67" name="Google Shape;67;p14"/>
          <p:cNvPicPr preferRelativeResize="0"/>
          <p:nvPr/>
        </p:nvPicPr>
        <p:blipFill>
          <a:blip r:embed="rId3">
            <a:alphaModFix/>
          </a:blip>
          <a:stretch>
            <a:fillRect/>
          </a:stretch>
        </p:blipFill>
        <p:spPr>
          <a:xfrm>
            <a:off x="3698838" y="1642238"/>
            <a:ext cx="4794327" cy="41482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5" name="Group 3">
            <a:extLst>
              <a:ext uri="{FF2B5EF4-FFF2-40B4-BE49-F238E27FC236}">
                <a16:creationId xmlns:a16="http://schemas.microsoft.com/office/drawing/2014/main" id="{4DFA9ADE-6719-449A-BCEC-9B66D39B566F}"/>
              </a:ext>
            </a:extLst>
          </p:cNvPr>
          <p:cNvGrpSpPr/>
          <p:nvPr/>
        </p:nvGrpSpPr>
        <p:grpSpPr>
          <a:xfrm flipV="1">
            <a:off x="9062115" y="2392931"/>
            <a:ext cx="2147470" cy="1535158"/>
            <a:chOff x="8567658" y="3512928"/>
            <a:chExt cx="2147470" cy="1535158"/>
          </a:xfrm>
          <a:solidFill>
            <a:schemeClr val="accent4"/>
          </a:solidFill>
        </p:grpSpPr>
        <p:sp>
          <p:nvSpPr>
            <p:cNvPr id="6" name="Pentagon 4">
              <a:extLst>
                <a:ext uri="{FF2B5EF4-FFF2-40B4-BE49-F238E27FC236}">
                  <a16:creationId xmlns:a16="http://schemas.microsoft.com/office/drawing/2014/main" id="{8E6735F1-6CA0-4830-BA17-6EE956251A6A}"/>
                </a:ext>
              </a:extLst>
            </p:cNvPr>
            <p:cNvSpPr/>
            <p:nvPr/>
          </p:nvSpPr>
          <p:spPr>
            <a:xfrm>
              <a:off x="8567658" y="3512928"/>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Donut 5">
              <a:extLst>
                <a:ext uri="{FF2B5EF4-FFF2-40B4-BE49-F238E27FC236}">
                  <a16:creationId xmlns:a16="http://schemas.microsoft.com/office/drawing/2014/main" id="{C2E2A9B8-2482-4181-9C4C-6ADFEFDF13FB}"/>
                </a:ext>
              </a:extLst>
            </p:cNvPr>
            <p:cNvSpPr/>
            <p:nvPr/>
          </p:nvSpPr>
          <p:spPr>
            <a:xfrm>
              <a:off x="8832402" y="3596351"/>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8" name="Group 6">
            <a:extLst>
              <a:ext uri="{FF2B5EF4-FFF2-40B4-BE49-F238E27FC236}">
                <a16:creationId xmlns:a16="http://schemas.microsoft.com/office/drawing/2014/main" id="{E189D70A-12FD-4989-A575-AF6AC9A60C5A}"/>
              </a:ext>
            </a:extLst>
          </p:cNvPr>
          <p:cNvGrpSpPr/>
          <p:nvPr/>
        </p:nvGrpSpPr>
        <p:grpSpPr>
          <a:xfrm>
            <a:off x="7077229" y="3606450"/>
            <a:ext cx="2147470" cy="1535158"/>
            <a:chOff x="4559990" y="3542972"/>
            <a:chExt cx="2147470" cy="1535158"/>
          </a:xfrm>
          <a:solidFill>
            <a:schemeClr val="accent3"/>
          </a:solidFill>
        </p:grpSpPr>
        <p:sp>
          <p:nvSpPr>
            <p:cNvPr id="9" name="Pentagon 7">
              <a:extLst>
                <a:ext uri="{FF2B5EF4-FFF2-40B4-BE49-F238E27FC236}">
                  <a16:creationId xmlns:a16="http://schemas.microsoft.com/office/drawing/2014/main" id="{22734BC3-135C-43FB-A8E8-11501F379232}"/>
                </a:ext>
              </a:extLst>
            </p:cNvPr>
            <p:cNvSpPr/>
            <p:nvPr/>
          </p:nvSpPr>
          <p:spPr>
            <a:xfrm>
              <a:off x="4559990" y="3542972"/>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Donut 8">
              <a:extLst>
                <a:ext uri="{FF2B5EF4-FFF2-40B4-BE49-F238E27FC236}">
                  <a16:creationId xmlns:a16="http://schemas.microsoft.com/office/drawing/2014/main" id="{D676CEF2-57EE-42F1-8E87-8C30C7C84FE3}"/>
                </a:ext>
              </a:extLst>
            </p:cNvPr>
            <p:cNvSpPr/>
            <p:nvPr/>
          </p:nvSpPr>
          <p:spPr>
            <a:xfrm>
              <a:off x="4824734" y="3626395"/>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 name="Group 9">
            <a:extLst>
              <a:ext uri="{FF2B5EF4-FFF2-40B4-BE49-F238E27FC236}">
                <a16:creationId xmlns:a16="http://schemas.microsoft.com/office/drawing/2014/main" id="{853DD214-BAA3-4CF8-BF90-4A0D1AC7A634}"/>
              </a:ext>
            </a:extLst>
          </p:cNvPr>
          <p:cNvGrpSpPr/>
          <p:nvPr/>
        </p:nvGrpSpPr>
        <p:grpSpPr>
          <a:xfrm flipV="1">
            <a:off x="5092343" y="2392931"/>
            <a:ext cx="2147470" cy="1535158"/>
            <a:chOff x="8567658" y="3512928"/>
            <a:chExt cx="2147470" cy="1535158"/>
          </a:xfrm>
          <a:solidFill>
            <a:schemeClr val="accent2"/>
          </a:solidFill>
        </p:grpSpPr>
        <p:sp>
          <p:nvSpPr>
            <p:cNvPr id="12" name="Pentagon 10">
              <a:extLst>
                <a:ext uri="{FF2B5EF4-FFF2-40B4-BE49-F238E27FC236}">
                  <a16:creationId xmlns:a16="http://schemas.microsoft.com/office/drawing/2014/main" id="{02587BAD-E078-4BF9-A34D-A1F6DEE0AB9B}"/>
                </a:ext>
              </a:extLst>
            </p:cNvPr>
            <p:cNvSpPr/>
            <p:nvPr/>
          </p:nvSpPr>
          <p:spPr>
            <a:xfrm>
              <a:off x="8567658" y="3512928"/>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Donut 11">
              <a:extLst>
                <a:ext uri="{FF2B5EF4-FFF2-40B4-BE49-F238E27FC236}">
                  <a16:creationId xmlns:a16="http://schemas.microsoft.com/office/drawing/2014/main" id="{55C827C9-1E88-4317-B735-813FB9538564}"/>
                </a:ext>
              </a:extLst>
            </p:cNvPr>
            <p:cNvSpPr/>
            <p:nvPr/>
          </p:nvSpPr>
          <p:spPr>
            <a:xfrm>
              <a:off x="8832402" y="3596351"/>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4" name="Group 12">
            <a:extLst>
              <a:ext uri="{FF2B5EF4-FFF2-40B4-BE49-F238E27FC236}">
                <a16:creationId xmlns:a16="http://schemas.microsoft.com/office/drawing/2014/main" id="{EC433057-C6E1-4A0D-BEA9-9B16667F9190}"/>
              </a:ext>
            </a:extLst>
          </p:cNvPr>
          <p:cNvGrpSpPr/>
          <p:nvPr/>
        </p:nvGrpSpPr>
        <p:grpSpPr>
          <a:xfrm>
            <a:off x="3107457" y="3608786"/>
            <a:ext cx="2147470" cy="1535158"/>
            <a:chOff x="552322" y="3573016"/>
            <a:chExt cx="2147470" cy="1535158"/>
          </a:xfrm>
          <a:solidFill>
            <a:schemeClr val="accent1"/>
          </a:solidFill>
        </p:grpSpPr>
        <p:sp>
          <p:nvSpPr>
            <p:cNvPr id="15" name="Pentagon 13">
              <a:extLst>
                <a:ext uri="{FF2B5EF4-FFF2-40B4-BE49-F238E27FC236}">
                  <a16:creationId xmlns:a16="http://schemas.microsoft.com/office/drawing/2014/main" id="{A91B20BC-6193-4F19-BE13-658840DBD4E4}"/>
                </a:ext>
              </a:extLst>
            </p:cNvPr>
            <p:cNvSpPr/>
            <p:nvPr/>
          </p:nvSpPr>
          <p:spPr>
            <a:xfrm>
              <a:off x="552322" y="3573016"/>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Donut 14">
              <a:extLst>
                <a:ext uri="{FF2B5EF4-FFF2-40B4-BE49-F238E27FC236}">
                  <a16:creationId xmlns:a16="http://schemas.microsoft.com/office/drawing/2014/main" id="{ED549350-93F0-49F3-BA7A-7C3AEF9F45FF}"/>
                </a:ext>
              </a:extLst>
            </p:cNvPr>
            <p:cNvSpPr/>
            <p:nvPr/>
          </p:nvSpPr>
          <p:spPr>
            <a:xfrm>
              <a:off x="817066" y="3656439"/>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7" name="직사각형 113">
            <a:extLst>
              <a:ext uri="{FF2B5EF4-FFF2-40B4-BE49-F238E27FC236}">
                <a16:creationId xmlns:a16="http://schemas.microsoft.com/office/drawing/2014/main" id="{14E9A715-094F-4F25-BAD4-D714CEF5532C}"/>
              </a:ext>
            </a:extLst>
          </p:cNvPr>
          <p:cNvSpPr>
            <a:spLocks noChangeArrowheads="1"/>
          </p:cNvSpPr>
          <p:nvPr/>
        </p:nvSpPr>
        <p:spPr bwMode="auto">
          <a:xfrm>
            <a:off x="3547887" y="3621823"/>
            <a:ext cx="1107247" cy="27699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200" b="1" dirty="0">
                <a:solidFill>
                  <a:schemeClr val="bg1"/>
                </a:solidFill>
                <a:cs typeface="Arial" charset="0"/>
              </a:rPr>
              <a:t>Add Test</a:t>
            </a:r>
            <a:endParaRPr lang="ko-KR" altLang="en-US" sz="1200" dirty="0">
              <a:solidFill>
                <a:schemeClr val="bg1"/>
              </a:solidFill>
            </a:endParaRPr>
          </a:p>
        </p:txBody>
      </p:sp>
      <p:grpSp>
        <p:nvGrpSpPr>
          <p:cNvPr id="18" name="Group 19">
            <a:extLst>
              <a:ext uri="{FF2B5EF4-FFF2-40B4-BE49-F238E27FC236}">
                <a16:creationId xmlns:a16="http://schemas.microsoft.com/office/drawing/2014/main" id="{7CD360C0-4D01-46FF-926A-AB2801C83999}"/>
              </a:ext>
            </a:extLst>
          </p:cNvPr>
          <p:cNvGrpSpPr/>
          <p:nvPr/>
        </p:nvGrpSpPr>
        <p:grpSpPr>
          <a:xfrm>
            <a:off x="9184127" y="4081584"/>
            <a:ext cx="1786710" cy="1749622"/>
            <a:chOff x="2543198" y="4388490"/>
            <a:chExt cx="2577763" cy="1369170"/>
          </a:xfrm>
        </p:grpSpPr>
        <p:sp>
          <p:nvSpPr>
            <p:cNvPr id="19" name="TextBox 18">
              <a:extLst>
                <a:ext uri="{FF2B5EF4-FFF2-40B4-BE49-F238E27FC236}">
                  <a16:creationId xmlns:a16="http://schemas.microsoft.com/office/drawing/2014/main" id="{F616DA0F-58A4-48B7-A10F-FC84D3A36A37}"/>
                </a:ext>
              </a:extLst>
            </p:cNvPr>
            <p:cNvSpPr txBox="1"/>
            <p:nvPr/>
          </p:nvSpPr>
          <p:spPr>
            <a:xfrm>
              <a:off x="2551706" y="4673829"/>
              <a:ext cx="2569255" cy="10838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D3C22D21-DE14-4C1B-8361-98D02AE5E123}"/>
                </a:ext>
              </a:extLst>
            </p:cNvPr>
            <p:cNvSpPr txBox="1"/>
            <p:nvPr/>
          </p:nvSpPr>
          <p:spPr>
            <a:xfrm>
              <a:off x="2543198" y="4388490"/>
              <a:ext cx="2577763" cy="216766"/>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21" name="Group 22">
            <a:extLst>
              <a:ext uri="{FF2B5EF4-FFF2-40B4-BE49-F238E27FC236}">
                <a16:creationId xmlns:a16="http://schemas.microsoft.com/office/drawing/2014/main" id="{AAB0F2DE-237C-4BBC-83F5-42FA9FAA9BEA}"/>
              </a:ext>
            </a:extLst>
          </p:cNvPr>
          <p:cNvGrpSpPr/>
          <p:nvPr/>
        </p:nvGrpSpPr>
        <p:grpSpPr>
          <a:xfrm>
            <a:off x="5200146" y="4081584"/>
            <a:ext cx="1786710" cy="1749622"/>
            <a:chOff x="2543198" y="4388490"/>
            <a:chExt cx="2577763" cy="1369170"/>
          </a:xfrm>
        </p:grpSpPr>
        <p:sp>
          <p:nvSpPr>
            <p:cNvPr id="22" name="TextBox 21">
              <a:extLst>
                <a:ext uri="{FF2B5EF4-FFF2-40B4-BE49-F238E27FC236}">
                  <a16:creationId xmlns:a16="http://schemas.microsoft.com/office/drawing/2014/main" id="{D7968238-5BA7-4AEA-BAC4-B28486DC5831}"/>
                </a:ext>
              </a:extLst>
            </p:cNvPr>
            <p:cNvSpPr txBox="1"/>
            <p:nvPr/>
          </p:nvSpPr>
          <p:spPr>
            <a:xfrm>
              <a:off x="2551706" y="4673829"/>
              <a:ext cx="2569255" cy="10838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id="{1C7DFC6B-65FD-4008-9A62-4B8F6D3B0ED6}"/>
                </a:ext>
              </a:extLst>
            </p:cNvPr>
            <p:cNvSpPr txBox="1"/>
            <p:nvPr/>
          </p:nvSpPr>
          <p:spPr>
            <a:xfrm>
              <a:off x="2543198" y="4388490"/>
              <a:ext cx="2577763" cy="216766"/>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24" name="Group 25">
            <a:extLst>
              <a:ext uri="{FF2B5EF4-FFF2-40B4-BE49-F238E27FC236}">
                <a16:creationId xmlns:a16="http://schemas.microsoft.com/office/drawing/2014/main" id="{17BBAF58-DF76-4885-9918-D22247540BD4}"/>
              </a:ext>
            </a:extLst>
          </p:cNvPr>
          <p:cNvGrpSpPr/>
          <p:nvPr/>
        </p:nvGrpSpPr>
        <p:grpSpPr>
          <a:xfrm>
            <a:off x="3208155" y="1671332"/>
            <a:ext cx="1786710" cy="1749622"/>
            <a:chOff x="2543198" y="4388490"/>
            <a:chExt cx="2577763" cy="1369170"/>
          </a:xfrm>
        </p:grpSpPr>
        <p:sp>
          <p:nvSpPr>
            <p:cNvPr id="25" name="TextBox 24">
              <a:extLst>
                <a:ext uri="{FF2B5EF4-FFF2-40B4-BE49-F238E27FC236}">
                  <a16:creationId xmlns:a16="http://schemas.microsoft.com/office/drawing/2014/main" id="{D4174637-F501-42F2-A60F-14E6872AED77}"/>
                </a:ext>
              </a:extLst>
            </p:cNvPr>
            <p:cNvSpPr txBox="1"/>
            <p:nvPr/>
          </p:nvSpPr>
          <p:spPr>
            <a:xfrm>
              <a:off x="2551706" y="4673829"/>
              <a:ext cx="2569255" cy="10838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0B790DE7-8F54-4DB2-9294-64D90B538ED9}"/>
                </a:ext>
              </a:extLst>
            </p:cNvPr>
            <p:cNvSpPr txBox="1"/>
            <p:nvPr/>
          </p:nvSpPr>
          <p:spPr>
            <a:xfrm>
              <a:off x="2543198" y="4388490"/>
              <a:ext cx="2577763" cy="216766"/>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27" name="Group 28">
            <a:extLst>
              <a:ext uri="{FF2B5EF4-FFF2-40B4-BE49-F238E27FC236}">
                <a16:creationId xmlns:a16="http://schemas.microsoft.com/office/drawing/2014/main" id="{1B9870FB-3380-4E79-80A8-597D5862E734}"/>
              </a:ext>
            </a:extLst>
          </p:cNvPr>
          <p:cNvGrpSpPr/>
          <p:nvPr/>
        </p:nvGrpSpPr>
        <p:grpSpPr>
          <a:xfrm>
            <a:off x="7192137" y="1671332"/>
            <a:ext cx="1786710" cy="1749622"/>
            <a:chOff x="2543198" y="4388490"/>
            <a:chExt cx="2577763" cy="1369170"/>
          </a:xfrm>
        </p:grpSpPr>
        <p:sp>
          <p:nvSpPr>
            <p:cNvPr id="28" name="TextBox 27">
              <a:extLst>
                <a:ext uri="{FF2B5EF4-FFF2-40B4-BE49-F238E27FC236}">
                  <a16:creationId xmlns:a16="http://schemas.microsoft.com/office/drawing/2014/main" id="{FAD38D08-33E8-4338-ABD4-73511DDFB1FB}"/>
                </a:ext>
              </a:extLst>
            </p:cNvPr>
            <p:cNvSpPr txBox="1"/>
            <p:nvPr/>
          </p:nvSpPr>
          <p:spPr>
            <a:xfrm>
              <a:off x="2551706" y="4673829"/>
              <a:ext cx="2569255" cy="10838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id="{E572CE98-048E-4FCE-A601-8683681E4BA5}"/>
                </a:ext>
              </a:extLst>
            </p:cNvPr>
            <p:cNvSpPr txBox="1"/>
            <p:nvPr/>
          </p:nvSpPr>
          <p:spPr>
            <a:xfrm>
              <a:off x="2543198" y="4388490"/>
              <a:ext cx="2577763" cy="216766"/>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30" name="직사각형 113">
            <a:extLst>
              <a:ext uri="{FF2B5EF4-FFF2-40B4-BE49-F238E27FC236}">
                <a16:creationId xmlns:a16="http://schemas.microsoft.com/office/drawing/2014/main" id="{87411A99-AB2F-4937-A0DB-982F98695738}"/>
              </a:ext>
            </a:extLst>
          </p:cNvPr>
          <p:cNvSpPr>
            <a:spLocks noChangeArrowheads="1"/>
          </p:cNvSpPr>
          <p:nvPr/>
        </p:nvSpPr>
        <p:spPr bwMode="auto">
          <a:xfrm>
            <a:off x="5539878" y="3621823"/>
            <a:ext cx="1107247" cy="27699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200" b="1" dirty="0">
                <a:solidFill>
                  <a:schemeClr val="bg1"/>
                </a:solidFill>
                <a:cs typeface="Arial" charset="0"/>
              </a:rPr>
              <a:t>Add Test</a:t>
            </a:r>
            <a:endParaRPr lang="ko-KR" altLang="en-US" sz="1200" dirty="0">
              <a:solidFill>
                <a:schemeClr val="bg1"/>
              </a:solidFill>
            </a:endParaRPr>
          </a:p>
        </p:txBody>
      </p:sp>
      <p:sp>
        <p:nvSpPr>
          <p:cNvPr id="31" name="직사각형 113">
            <a:extLst>
              <a:ext uri="{FF2B5EF4-FFF2-40B4-BE49-F238E27FC236}">
                <a16:creationId xmlns:a16="http://schemas.microsoft.com/office/drawing/2014/main" id="{F78819F9-C01A-4099-833B-F0E27345A4BD}"/>
              </a:ext>
            </a:extLst>
          </p:cNvPr>
          <p:cNvSpPr>
            <a:spLocks noChangeArrowheads="1"/>
          </p:cNvSpPr>
          <p:nvPr/>
        </p:nvSpPr>
        <p:spPr bwMode="auto">
          <a:xfrm>
            <a:off x="7531869" y="3621823"/>
            <a:ext cx="1107247" cy="27699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200" b="1" dirty="0">
                <a:solidFill>
                  <a:schemeClr val="bg1"/>
                </a:solidFill>
                <a:cs typeface="Arial" charset="0"/>
              </a:rPr>
              <a:t>Add Test</a:t>
            </a:r>
            <a:endParaRPr lang="ko-KR" altLang="en-US" sz="1200" dirty="0">
              <a:solidFill>
                <a:schemeClr val="bg1"/>
              </a:solidFill>
            </a:endParaRPr>
          </a:p>
        </p:txBody>
      </p:sp>
      <p:sp>
        <p:nvSpPr>
          <p:cNvPr id="32" name="직사각형 113">
            <a:extLst>
              <a:ext uri="{FF2B5EF4-FFF2-40B4-BE49-F238E27FC236}">
                <a16:creationId xmlns:a16="http://schemas.microsoft.com/office/drawing/2014/main" id="{8664118E-DE06-434E-84E2-690B7860EC21}"/>
              </a:ext>
            </a:extLst>
          </p:cNvPr>
          <p:cNvSpPr>
            <a:spLocks noChangeArrowheads="1"/>
          </p:cNvSpPr>
          <p:nvPr/>
        </p:nvSpPr>
        <p:spPr bwMode="auto">
          <a:xfrm>
            <a:off x="9523859" y="3621823"/>
            <a:ext cx="1107247" cy="27699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200" b="1" dirty="0">
                <a:solidFill>
                  <a:schemeClr val="bg1"/>
                </a:solidFill>
                <a:cs typeface="Arial" charset="0"/>
              </a:rPr>
              <a:t>Add Test</a:t>
            </a:r>
            <a:endParaRPr lang="ko-KR" altLang="en-US" sz="1200" dirty="0">
              <a:solidFill>
                <a:schemeClr val="bg1"/>
              </a:solidFill>
            </a:endParaRPr>
          </a:p>
        </p:txBody>
      </p:sp>
      <p:grpSp>
        <p:nvGrpSpPr>
          <p:cNvPr id="33" name="Group 9">
            <a:extLst>
              <a:ext uri="{FF2B5EF4-FFF2-40B4-BE49-F238E27FC236}">
                <a16:creationId xmlns:a16="http://schemas.microsoft.com/office/drawing/2014/main" id="{72B33D27-01C5-455B-9DBB-E9C1234D2A5A}"/>
              </a:ext>
            </a:extLst>
          </p:cNvPr>
          <p:cNvGrpSpPr/>
          <p:nvPr/>
        </p:nvGrpSpPr>
        <p:grpSpPr>
          <a:xfrm flipV="1">
            <a:off x="1118908" y="2392931"/>
            <a:ext cx="2147470" cy="1535158"/>
            <a:chOff x="8567658" y="3512928"/>
            <a:chExt cx="2147470" cy="1535158"/>
          </a:xfrm>
          <a:solidFill>
            <a:schemeClr val="accent2"/>
          </a:solidFill>
        </p:grpSpPr>
        <p:sp>
          <p:nvSpPr>
            <p:cNvPr id="34" name="Pentagon 10">
              <a:extLst>
                <a:ext uri="{FF2B5EF4-FFF2-40B4-BE49-F238E27FC236}">
                  <a16:creationId xmlns:a16="http://schemas.microsoft.com/office/drawing/2014/main" id="{5484C871-9979-46D6-B5A4-D7912EBF5FA4}"/>
                </a:ext>
              </a:extLst>
            </p:cNvPr>
            <p:cNvSpPr/>
            <p:nvPr/>
          </p:nvSpPr>
          <p:spPr>
            <a:xfrm>
              <a:off x="8567658" y="3512928"/>
              <a:ext cx="2147470" cy="3240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5" name="Donut 11">
              <a:extLst>
                <a:ext uri="{FF2B5EF4-FFF2-40B4-BE49-F238E27FC236}">
                  <a16:creationId xmlns:a16="http://schemas.microsoft.com/office/drawing/2014/main" id="{F26D71BC-7ECC-41B9-A2B2-9AE22E7CCC7A}"/>
                </a:ext>
              </a:extLst>
            </p:cNvPr>
            <p:cNvSpPr/>
            <p:nvPr/>
          </p:nvSpPr>
          <p:spPr>
            <a:xfrm>
              <a:off x="8832402" y="3596351"/>
              <a:ext cx="1451735" cy="1451735"/>
            </a:xfrm>
            <a:prstGeom prst="donut">
              <a:avLst>
                <a:gd name="adj" fmla="val 1762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36" name="Group 22">
            <a:extLst>
              <a:ext uri="{FF2B5EF4-FFF2-40B4-BE49-F238E27FC236}">
                <a16:creationId xmlns:a16="http://schemas.microsoft.com/office/drawing/2014/main" id="{C908AE01-1DC1-4522-B327-1C27ECE74A37}"/>
              </a:ext>
            </a:extLst>
          </p:cNvPr>
          <p:cNvGrpSpPr/>
          <p:nvPr/>
        </p:nvGrpSpPr>
        <p:grpSpPr>
          <a:xfrm>
            <a:off x="1216164" y="4051881"/>
            <a:ext cx="1786710" cy="1749622"/>
            <a:chOff x="2543198" y="4388490"/>
            <a:chExt cx="2577763" cy="1369170"/>
          </a:xfrm>
        </p:grpSpPr>
        <p:sp>
          <p:nvSpPr>
            <p:cNvPr id="37" name="TextBox 36">
              <a:extLst>
                <a:ext uri="{FF2B5EF4-FFF2-40B4-BE49-F238E27FC236}">
                  <a16:creationId xmlns:a16="http://schemas.microsoft.com/office/drawing/2014/main" id="{3B6CACC1-C6F4-4F5A-AC9A-3155278DC80C}"/>
                </a:ext>
              </a:extLst>
            </p:cNvPr>
            <p:cNvSpPr txBox="1"/>
            <p:nvPr/>
          </p:nvSpPr>
          <p:spPr>
            <a:xfrm>
              <a:off x="2551706" y="4673829"/>
              <a:ext cx="2569255" cy="10838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a:t>
              </a:r>
              <a:r>
                <a:rPr lang="ko-KR" altLang="en-US" sz="1200" dirty="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38" name="TextBox 37">
              <a:extLst>
                <a:ext uri="{FF2B5EF4-FFF2-40B4-BE49-F238E27FC236}">
                  <a16:creationId xmlns:a16="http://schemas.microsoft.com/office/drawing/2014/main" id="{FC04114A-B144-4853-BABE-C44C2D26FA83}"/>
                </a:ext>
              </a:extLst>
            </p:cNvPr>
            <p:cNvSpPr txBox="1"/>
            <p:nvPr/>
          </p:nvSpPr>
          <p:spPr>
            <a:xfrm>
              <a:off x="2543198" y="4388490"/>
              <a:ext cx="2577763" cy="216766"/>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39" name="직사각형 113">
            <a:extLst>
              <a:ext uri="{FF2B5EF4-FFF2-40B4-BE49-F238E27FC236}">
                <a16:creationId xmlns:a16="http://schemas.microsoft.com/office/drawing/2014/main" id="{ACADB145-AD05-406C-AF8C-DE7422A89B32}"/>
              </a:ext>
            </a:extLst>
          </p:cNvPr>
          <p:cNvSpPr>
            <a:spLocks noChangeArrowheads="1"/>
          </p:cNvSpPr>
          <p:nvPr/>
        </p:nvSpPr>
        <p:spPr bwMode="auto">
          <a:xfrm>
            <a:off x="1555896" y="3621823"/>
            <a:ext cx="1107247" cy="27699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200" b="1" dirty="0">
                <a:solidFill>
                  <a:schemeClr val="bg1"/>
                </a:solidFill>
                <a:cs typeface="Arial" charset="0"/>
              </a:rPr>
              <a:t>Add Test</a:t>
            </a:r>
            <a:endParaRPr lang="ko-KR" altLang="en-US" sz="1200" dirty="0">
              <a:solidFill>
                <a:schemeClr val="bg1"/>
              </a:solidFill>
            </a:endParaRPr>
          </a:p>
        </p:txBody>
      </p:sp>
      <p:sp>
        <p:nvSpPr>
          <p:cNvPr id="40" name="Rounded Rectangle 5">
            <a:extLst>
              <a:ext uri="{FF2B5EF4-FFF2-40B4-BE49-F238E27FC236}">
                <a16:creationId xmlns:a16="http://schemas.microsoft.com/office/drawing/2014/main" id="{C825BEE8-847B-4D3F-8694-D1E9615E2B81}"/>
              </a:ext>
            </a:extLst>
          </p:cNvPr>
          <p:cNvSpPr/>
          <p:nvPr/>
        </p:nvSpPr>
        <p:spPr>
          <a:xfrm flipH="1">
            <a:off x="3886270" y="4260255"/>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Teardrop 1">
            <a:extLst>
              <a:ext uri="{FF2B5EF4-FFF2-40B4-BE49-F238E27FC236}">
                <a16:creationId xmlns:a16="http://schemas.microsoft.com/office/drawing/2014/main" id="{ED93650B-5701-4C54-8443-E22DF7B4D770}"/>
              </a:ext>
            </a:extLst>
          </p:cNvPr>
          <p:cNvSpPr/>
          <p:nvPr/>
        </p:nvSpPr>
        <p:spPr>
          <a:xfrm rot="18805991">
            <a:off x="7873219" y="4197077"/>
            <a:ext cx="400494" cy="39631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Rectangle 130">
            <a:extLst>
              <a:ext uri="{FF2B5EF4-FFF2-40B4-BE49-F238E27FC236}">
                <a16:creationId xmlns:a16="http://schemas.microsoft.com/office/drawing/2014/main" id="{9B868CE4-01C2-4808-A679-8D833CB05230}"/>
              </a:ext>
            </a:extLst>
          </p:cNvPr>
          <p:cNvSpPr/>
          <p:nvPr/>
        </p:nvSpPr>
        <p:spPr>
          <a:xfrm>
            <a:off x="5926801" y="2948482"/>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3" name="Rectangle 9">
            <a:extLst>
              <a:ext uri="{FF2B5EF4-FFF2-40B4-BE49-F238E27FC236}">
                <a16:creationId xmlns:a16="http://schemas.microsoft.com/office/drawing/2014/main" id="{568D8739-8607-4ECA-9881-E3DC4A0C8A63}"/>
              </a:ext>
            </a:extLst>
          </p:cNvPr>
          <p:cNvSpPr/>
          <p:nvPr/>
        </p:nvSpPr>
        <p:spPr>
          <a:xfrm>
            <a:off x="1919013" y="2896107"/>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Block Arc 25">
            <a:extLst>
              <a:ext uri="{FF2B5EF4-FFF2-40B4-BE49-F238E27FC236}">
                <a16:creationId xmlns:a16="http://schemas.microsoft.com/office/drawing/2014/main" id="{7B66BC02-626F-4473-9631-DAB6022A01E4}"/>
              </a:ext>
            </a:extLst>
          </p:cNvPr>
          <p:cNvSpPr>
            <a:spLocks noChangeAspect="1"/>
          </p:cNvSpPr>
          <p:nvPr/>
        </p:nvSpPr>
        <p:spPr>
          <a:xfrm>
            <a:off x="9933595" y="2896727"/>
            <a:ext cx="283779" cy="409976"/>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 name="Slide Number Placeholder 2">
            <a:extLst>
              <a:ext uri="{FF2B5EF4-FFF2-40B4-BE49-F238E27FC236}">
                <a16:creationId xmlns:a16="http://schemas.microsoft.com/office/drawing/2014/main" id="{D30911AC-F979-43E8-BD37-BD1115F193D7}"/>
              </a:ext>
            </a:extLst>
          </p:cNvPr>
          <p:cNvSpPr>
            <a:spLocks noGrp="1"/>
          </p:cNvSpPr>
          <p:nvPr>
            <p:ph type="sldNum" sz="quarter" idx="11"/>
          </p:nvPr>
        </p:nvSpPr>
        <p:spPr/>
        <p:txBody>
          <a:bodyPr/>
          <a:lstStyle/>
          <a:p>
            <a:fld id="{39DF4D34-B824-49AF-B006-0009B9F840AA}" type="slidenum">
              <a:rPr lang="he-IL" smtClean="0"/>
              <a:pPr/>
              <a:t>60</a:t>
            </a:fld>
            <a:endParaRPr lang="he-IL" dirty="0"/>
          </a:p>
        </p:txBody>
      </p:sp>
    </p:spTree>
    <p:extLst>
      <p:ext uri="{BB962C8B-B14F-4D97-AF65-F5344CB8AC3E}">
        <p14:creationId xmlns:p14="http://schemas.microsoft.com/office/powerpoint/2010/main" val="231627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45" name="그룹 44">
            <a:extLst>
              <a:ext uri="{FF2B5EF4-FFF2-40B4-BE49-F238E27FC236}">
                <a16:creationId xmlns:a16="http://schemas.microsoft.com/office/drawing/2014/main" id="{5750D9BB-FF82-4AC0-B8BC-AAFE878A8F33}"/>
              </a:ext>
            </a:extLst>
          </p:cNvPr>
          <p:cNvGrpSpPr/>
          <p:nvPr/>
        </p:nvGrpSpPr>
        <p:grpSpPr>
          <a:xfrm>
            <a:off x="955498" y="1673229"/>
            <a:ext cx="10243244" cy="3281791"/>
            <a:chOff x="701891" y="1416378"/>
            <a:chExt cx="7702455" cy="3281791"/>
          </a:xfrm>
        </p:grpSpPr>
        <p:sp>
          <p:nvSpPr>
            <p:cNvPr id="46" name="Rectangle 3">
              <a:extLst>
                <a:ext uri="{FF2B5EF4-FFF2-40B4-BE49-F238E27FC236}">
                  <a16:creationId xmlns:a16="http://schemas.microsoft.com/office/drawing/2014/main" id="{FCE0D8FA-E34C-49BE-9B8B-BFC3483B1DA4}"/>
                </a:ext>
              </a:extLst>
            </p:cNvPr>
            <p:cNvSpPr/>
            <p:nvPr/>
          </p:nvSpPr>
          <p:spPr>
            <a:xfrm>
              <a:off x="701891" y="3762065"/>
              <a:ext cx="2039997" cy="936104"/>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47" name="Freeform 4">
              <a:extLst>
                <a:ext uri="{FF2B5EF4-FFF2-40B4-BE49-F238E27FC236}">
                  <a16:creationId xmlns:a16="http://schemas.microsoft.com/office/drawing/2014/main" id="{1BF5F8EB-57C4-4D35-A389-474A2AE44B44}"/>
                </a:ext>
              </a:extLst>
            </p:cNvPr>
            <p:cNvSpPr/>
            <p:nvPr/>
          </p:nvSpPr>
          <p:spPr>
            <a:xfrm>
              <a:off x="2319100" y="3144156"/>
              <a:ext cx="422788" cy="1477813"/>
            </a:xfrm>
            <a:custGeom>
              <a:avLst/>
              <a:gdLst>
                <a:gd name="connsiteX0" fmla="*/ 0 w 405441"/>
                <a:gd name="connsiteY0" fmla="*/ 0 h 1449238"/>
                <a:gd name="connsiteX1" fmla="*/ 396815 w 405441"/>
                <a:gd name="connsiteY1" fmla="*/ 508958 h 1449238"/>
                <a:gd name="connsiteX2" fmla="*/ 405441 w 405441"/>
                <a:gd name="connsiteY2" fmla="*/ 1449238 h 1449238"/>
                <a:gd name="connsiteX3" fmla="*/ 34505 w 405441"/>
                <a:gd name="connsiteY3" fmla="*/ 940279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8312 w 405441"/>
                <a:gd name="connsiteY3" fmla="*/ 918848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04561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16468 h 1449238"/>
                <a:gd name="connsiteX4" fmla="*/ 0 w 405441"/>
                <a:gd name="connsiteY4" fmla="*/ 0 h 1449238"/>
                <a:gd name="connsiteX0" fmla="*/ 4123 w 409564"/>
                <a:gd name="connsiteY0" fmla="*/ 0 h 1449238"/>
                <a:gd name="connsiteX1" fmla="*/ 400938 w 409564"/>
                <a:gd name="connsiteY1" fmla="*/ 508958 h 1449238"/>
                <a:gd name="connsiteX2" fmla="*/ 409564 w 409564"/>
                <a:gd name="connsiteY2" fmla="*/ 1449238 h 1449238"/>
                <a:gd name="connsiteX3" fmla="*/ 529 w 409564"/>
                <a:gd name="connsiteY3" fmla="*/ 909324 h 1449238"/>
                <a:gd name="connsiteX4" fmla="*/ 4123 w 409564"/>
                <a:gd name="connsiteY4" fmla="*/ 0 h 1449238"/>
                <a:gd name="connsiteX0" fmla="*/ 4123 w 409564"/>
                <a:gd name="connsiteY0" fmla="*/ 0 h 1463526"/>
                <a:gd name="connsiteX1" fmla="*/ 400938 w 409564"/>
                <a:gd name="connsiteY1" fmla="*/ 523246 h 1463526"/>
                <a:gd name="connsiteX2" fmla="*/ 409564 w 409564"/>
                <a:gd name="connsiteY2" fmla="*/ 1463526 h 1463526"/>
                <a:gd name="connsiteX3" fmla="*/ 529 w 409564"/>
                <a:gd name="connsiteY3" fmla="*/ 923612 h 1463526"/>
                <a:gd name="connsiteX4" fmla="*/ 4123 w 409564"/>
                <a:gd name="connsiteY4" fmla="*/ 0 h 1463526"/>
                <a:gd name="connsiteX0" fmla="*/ 4488 w 409929"/>
                <a:gd name="connsiteY0" fmla="*/ 0 h 1463526"/>
                <a:gd name="connsiteX1" fmla="*/ 401303 w 409929"/>
                <a:gd name="connsiteY1" fmla="*/ 523246 h 1463526"/>
                <a:gd name="connsiteX2" fmla="*/ 409929 w 409929"/>
                <a:gd name="connsiteY2" fmla="*/ 1463526 h 1463526"/>
                <a:gd name="connsiteX3" fmla="*/ 894 w 409929"/>
                <a:gd name="connsiteY3" fmla="*/ 923612 h 1463526"/>
                <a:gd name="connsiteX4" fmla="*/ 4488 w 409929"/>
                <a:gd name="connsiteY4" fmla="*/ 0 h 1463526"/>
                <a:gd name="connsiteX0" fmla="*/ 4488 w 430102"/>
                <a:gd name="connsiteY0" fmla="*/ 0 h 1463526"/>
                <a:gd name="connsiteX1" fmla="*/ 429878 w 430102"/>
                <a:gd name="connsiteY1" fmla="*/ 532771 h 1463526"/>
                <a:gd name="connsiteX2" fmla="*/ 409929 w 430102"/>
                <a:gd name="connsiteY2" fmla="*/ 1463526 h 1463526"/>
                <a:gd name="connsiteX3" fmla="*/ 894 w 430102"/>
                <a:gd name="connsiteY3" fmla="*/ 923612 h 1463526"/>
                <a:gd name="connsiteX4" fmla="*/ 4488 w 430102"/>
                <a:gd name="connsiteY4" fmla="*/ 0 h 1463526"/>
                <a:gd name="connsiteX0" fmla="*/ 4488 w 430450"/>
                <a:gd name="connsiteY0" fmla="*/ 0 h 1477813"/>
                <a:gd name="connsiteX1" fmla="*/ 429878 w 430450"/>
                <a:gd name="connsiteY1" fmla="*/ 532771 h 1477813"/>
                <a:gd name="connsiteX2" fmla="*/ 426598 w 430450"/>
                <a:gd name="connsiteY2" fmla="*/ 1477813 h 1477813"/>
                <a:gd name="connsiteX3" fmla="*/ 894 w 430450"/>
                <a:gd name="connsiteY3" fmla="*/ 923612 h 1477813"/>
                <a:gd name="connsiteX4" fmla="*/ 4488 w 430450"/>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1250 w 423360"/>
                <a:gd name="connsiteY0" fmla="*/ 0 h 1477813"/>
                <a:gd name="connsiteX1" fmla="*/ 421877 w 423360"/>
                <a:gd name="connsiteY1" fmla="*/ 547059 h 1477813"/>
                <a:gd name="connsiteX2" fmla="*/ 423360 w 423360"/>
                <a:gd name="connsiteY2" fmla="*/ 1477813 h 1477813"/>
                <a:gd name="connsiteX3" fmla="*/ 2418 w 423360"/>
                <a:gd name="connsiteY3" fmla="*/ 928374 h 1477813"/>
                <a:gd name="connsiteX4" fmla="*/ 1250 w 423360"/>
                <a:gd name="connsiteY4" fmla="*/ 0 h 1477813"/>
                <a:gd name="connsiteX0" fmla="*/ 2576 w 424686"/>
                <a:gd name="connsiteY0" fmla="*/ 0 h 1477813"/>
                <a:gd name="connsiteX1" fmla="*/ 423203 w 424686"/>
                <a:gd name="connsiteY1" fmla="*/ 547059 h 1477813"/>
                <a:gd name="connsiteX2" fmla="*/ 424686 w 424686"/>
                <a:gd name="connsiteY2" fmla="*/ 1477813 h 1477813"/>
                <a:gd name="connsiteX3" fmla="*/ 1363 w 424686"/>
                <a:gd name="connsiteY3" fmla="*/ 937899 h 1477813"/>
                <a:gd name="connsiteX4" fmla="*/ 2576 w 424686"/>
                <a:gd name="connsiteY4" fmla="*/ 0 h 1477813"/>
                <a:gd name="connsiteX0" fmla="*/ 678 w 422788"/>
                <a:gd name="connsiteY0" fmla="*/ 0 h 1477813"/>
                <a:gd name="connsiteX1" fmla="*/ 421305 w 422788"/>
                <a:gd name="connsiteY1" fmla="*/ 547059 h 1477813"/>
                <a:gd name="connsiteX2" fmla="*/ 422788 w 422788"/>
                <a:gd name="connsiteY2" fmla="*/ 1477813 h 1477813"/>
                <a:gd name="connsiteX3" fmla="*/ 4228 w 422788"/>
                <a:gd name="connsiteY3" fmla="*/ 933137 h 1477813"/>
                <a:gd name="connsiteX4" fmla="*/ 678 w 422788"/>
                <a:gd name="connsiteY4" fmla="*/ 0 h 14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88" h="1477813">
                  <a:moveTo>
                    <a:pt x="678" y="0"/>
                  </a:moveTo>
                  <a:lnTo>
                    <a:pt x="421305" y="547059"/>
                  </a:lnTo>
                  <a:cubicBezTo>
                    <a:pt x="419417" y="860486"/>
                    <a:pt x="419913" y="1164386"/>
                    <a:pt x="422788" y="1477813"/>
                  </a:cubicBezTo>
                  <a:lnTo>
                    <a:pt x="4228" y="933137"/>
                  </a:lnTo>
                  <a:cubicBezTo>
                    <a:pt x="1457" y="626854"/>
                    <a:pt x="-1314" y="311046"/>
                    <a:pt x="678" y="0"/>
                  </a:cubicBezTo>
                  <a:close/>
                </a:path>
              </a:pathLst>
            </a:cu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48" name="Rectangle 5">
              <a:extLst>
                <a:ext uri="{FF2B5EF4-FFF2-40B4-BE49-F238E27FC236}">
                  <a16:creationId xmlns:a16="http://schemas.microsoft.com/office/drawing/2014/main" id="{042C596F-33C0-4942-95EC-7EAAF7B115D0}"/>
                </a:ext>
              </a:extLst>
            </p:cNvPr>
            <p:cNvSpPr/>
            <p:nvPr/>
          </p:nvSpPr>
          <p:spPr>
            <a:xfrm>
              <a:off x="2318566" y="3084211"/>
              <a:ext cx="2039997" cy="936104"/>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49" name="Freeform 6">
              <a:extLst>
                <a:ext uri="{FF2B5EF4-FFF2-40B4-BE49-F238E27FC236}">
                  <a16:creationId xmlns:a16="http://schemas.microsoft.com/office/drawing/2014/main" id="{C6C48F77-35BE-484C-84C2-9AF2A8229B31}"/>
                </a:ext>
              </a:extLst>
            </p:cNvPr>
            <p:cNvSpPr/>
            <p:nvPr/>
          </p:nvSpPr>
          <p:spPr>
            <a:xfrm>
              <a:off x="3923988" y="2475840"/>
              <a:ext cx="422788" cy="1477813"/>
            </a:xfrm>
            <a:custGeom>
              <a:avLst/>
              <a:gdLst>
                <a:gd name="connsiteX0" fmla="*/ 0 w 405441"/>
                <a:gd name="connsiteY0" fmla="*/ 0 h 1449238"/>
                <a:gd name="connsiteX1" fmla="*/ 396815 w 405441"/>
                <a:gd name="connsiteY1" fmla="*/ 508958 h 1449238"/>
                <a:gd name="connsiteX2" fmla="*/ 405441 w 405441"/>
                <a:gd name="connsiteY2" fmla="*/ 1449238 h 1449238"/>
                <a:gd name="connsiteX3" fmla="*/ 34505 w 405441"/>
                <a:gd name="connsiteY3" fmla="*/ 940279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8312 w 405441"/>
                <a:gd name="connsiteY3" fmla="*/ 918848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04561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16468 h 1449238"/>
                <a:gd name="connsiteX4" fmla="*/ 0 w 405441"/>
                <a:gd name="connsiteY4" fmla="*/ 0 h 1449238"/>
                <a:gd name="connsiteX0" fmla="*/ 4123 w 409564"/>
                <a:gd name="connsiteY0" fmla="*/ 0 h 1449238"/>
                <a:gd name="connsiteX1" fmla="*/ 400938 w 409564"/>
                <a:gd name="connsiteY1" fmla="*/ 508958 h 1449238"/>
                <a:gd name="connsiteX2" fmla="*/ 409564 w 409564"/>
                <a:gd name="connsiteY2" fmla="*/ 1449238 h 1449238"/>
                <a:gd name="connsiteX3" fmla="*/ 529 w 409564"/>
                <a:gd name="connsiteY3" fmla="*/ 909324 h 1449238"/>
                <a:gd name="connsiteX4" fmla="*/ 4123 w 409564"/>
                <a:gd name="connsiteY4" fmla="*/ 0 h 1449238"/>
                <a:gd name="connsiteX0" fmla="*/ 4123 w 409564"/>
                <a:gd name="connsiteY0" fmla="*/ 0 h 1463526"/>
                <a:gd name="connsiteX1" fmla="*/ 400938 w 409564"/>
                <a:gd name="connsiteY1" fmla="*/ 523246 h 1463526"/>
                <a:gd name="connsiteX2" fmla="*/ 409564 w 409564"/>
                <a:gd name="connsiteY2" fmla="*/ 1463526 h 1463526"/>
                <a:gd name="connsiteX3" fmla="*/ 529 w 409564"/>
                <a:gd name="connsiteY3" fmla="*/ 923612 h 1463526"/>
                <a:gd name="connsiteX4" fmla="*/ 4123 w 409564"/>
                <a:gd name="connsiteY4" fmla="*/ 0 h 1463526"/>
                <a:gd name="connsiteX0" fmla="*/ 4488 w 409929"/>
                <a:gd name="connsiteY0" fmla="*/ 0 h 1463526"/>
                <a:gd name="connsiteX1" fmla="*/ 401303 w 409929"/>
                <a:gd name="connsiteY1" fmla="*/ 523246 h 1463526"/>
                <a:gd name="connsiteX2" fmla="*/ 409929 w 409929"/>
                <a:gd name="connsiteY2" fmla="*/ 1463526 h 1463526"/>
                <a:gd name="connsiteX3" fmla="*/ 894 w 409929"/>
                <a:gd name="connsiteY3" fmla="*/ 923612 h 1463526"/>
                <a:gd name="connsiteX4" fmla="*/ 4488 w 409929"/>
                <a:gd name="connsiteY4" fmla="*/ 0 h 1463526"/>
                <a:gd name="connsiteX0" fmla="*/ 4488 w 430102"/>
                <a:gd name="connsiteY0" fmla="*/ 0 h 1463526"/>
                <a:gd name="connsiteX1" fmla="*/ 429878 w 430102"/>
                <a:gd name="connsiteY1" fmla="*/ 532771 h 1463526"/>
                <a:gd name="connsiteX2" fmla="*/ 409929 w 430102"/>
                <a:gd name="connsiteY2" fmla="*/ 1463526 h 1463526"/>
                <a:gd name="connsiteX3" fmla="*/ 894 w 430102"/>
                <a:gd name="connsiteY3" fmla="*/ 923612 h 1463526"/>
                <a:gd name="connsiteX4" fmla="*/ 4488 w 430102"/>
                <a:gd name="connsiteY4" fmla="*/ 0 h 1463526"/>
                <a:gd name="connsiteX0" fmla="*/ 4488 w 430450"/>
                <a:gd name="connsiteY0" fmla="*/ 0 h 1477813"/>
                <a:gd name="connsiteX1" fmla="*/ 429878 w 430450"/>
                <a:gd name="connsiteY1" fmla="*/ 532771 h 1477813"/>
                <a:gd name="connsiteX2" fmla="*/ 426598 w 430450"/>
                <a:gd name="connsiteY2" fmla="*/ 1477813 h 1477813"/>
                <a:gd name="connsiteX3" fmla="*/ 894 w 430450"/>
                <a:gd name="connsiteY3" fmla="*/ 923612 h 1477813"/>
                <a:gd name="connsiteX4" fmla="*/ 4488 w 430450"/>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1250 w 423360"/>
                <a:gd name="connsiteY0" fmla="*/ 0 h 1477813"/>
                <a:gd name="connsiteX1" fmla="*/ 421877 w 423360"/>
                <a:gd name="connsiteY1" fmla="*/ 547059 h 1477813"/>
                <a:gd name="connsiteX2" fmla="*/ 423360 w 423360"/>
                <a:gd name="connsiteY2" fmla="*/ 1477813 h 1477813"/>
                <a:gd name="connsiteX3" fmla="*/ 2418 w 423360"/>
                <a:gd name="connsiteY3" fmla="*/ 928374 h 1477813"/>
                <a:gd name="connsiteX4" fmla="*/ 1250 w 423360"/>
                <a:gd name="connsiteY4" fmla="*/ 0 h 1477813"/>
                <a:gd name="connsiteX0" fmla="*/ 2576 w 424686"/>
                <a:gd name="connsiteY0" fmla="*/ 0 h 1477813"/>
                <a:gd name="connsiteX1" fmla="*/ 423203 w 424686"/>
                <a:gd name="connsiteY1" fmla="*/ 547059 h 1477813"/>
                <a:gd name="connsiteX2" fmla="*/ 424686 w 424686"/>
                <a:gd name="connsiteY2" fmla="*/ 1477813 h 1477813"/>
                <a:gd name="connsiteX3" fmla="*/ 1363 w 424686"/>
                <a:gd name="connsiteY3" fmla="*/ 937899 h 1477813"/>
                <a:gd name="connsiteX4" fmla="*/ 2576 w 424686"/>
                <a:gd name="connsiteY4" fmla="*/ 0 h 1477813"/>
                <a:gd name="connsiteX0" fmla="*/ 678 w 422788"/>
                <a:gd name="connsiteY0" fmla="*/ 0 h 1477813"/>
                <a:gd name="connsiteX1" fmla="*/ 421305 w 422788"/>
                <a:gd name="connsiteY1" fmla="*/ 547059 h 1477813"/>
                <a:gd name="connsiteX2" fmla="*/ 422788 w 422788"/>
                <a:gd name="connsiteY2" fmla="*/ 1477813 h 1477813"/>
                <a:gd name="connsiteX3" fmla="*/ 4228 w 422788"/>
                <a:gd name="connsiteY3" fmla="*/ 933137 h 1477813"/>
                <a:gd name="connsiteX4" fmla="*/ 678 w 422788"/>
                <a:gd name="connsiteY4" fmla="*/ 0 h 14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88" h="1477813">
                  <a:moveTo>
                    <a:pt x="678" y="0"/>
                  </a:moveTo>
                  <a:lnTo>
                    <a:pt x="421305" y="547059"/>
                  </a:lnTo>
                  <a:cubicBezTo>
                    <a:pt x="419417" y="860486"/>
                    <a:pt x="419913" y="1164386"/>
                    <a:pt x="422788" y="1477813"/>
                  </a:cubicBezTo>
                  <a:lnTo>
                    <a:pt x="4228" y="933137"/>
                  </a:lnTo>
                  <a:cubicBezTo>
                    <a:pt x="1457" y="626854"/>
                    <a:pt x="-1314" y="311046"/>
                    <a:pt x="678" y="0"/>
                  </a:cubicBezTo>
                  <a:close/>
                </a:path>
              </a:pathLst>
            </a:cu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50" name="Rectangle 7">
              <a:extLst>
                <a:ext uri="{FF2B5EF4-FFF2-40B4-BE49-F238E27FC236}">
                  <a16:creationId xmlns:a16="http://schemas.microsoft.com/office/drawing/2014/main" id="{E38D4497-84B4-4543-A304-4A4F1941EB45}"/>
                </a:ext>
              </a:extLst>
            </p:cNvPr>
            <p:cNvSpPr/>
            <p:nvPr/>
          </p:nvSpPr>
          <p:spPr>
            <a:xfrm>
              <a:off x="3911573" y="2408004"/>
              <a:ext cx="2039997" cy="936104"/>
            </a:xfrm>
            <a:prstGeom prst="rect">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51" name="Freeform 8">
              <a:extLst>
                <a:ext uri="{FF2B5EF4-FFF2-40B4-BE49-F238E27FC236}">
                  <a16:creationId xmlns:a16="http://schemas.microsoft.com/office/drawing/2014/main" id="{69B88F9A-1BE4-4525-A746-AAB8D9877A94}"/>
                </a:ext>
              </a:extLst>
            </p:cNvPr>
            <p:cNvSpPr/>
            <p:nvPr/>
          </p:nvSpPr>
          <p:spPr>
            <a:xfrm>
              <a:off x="5532246" y="1747760"/>
              <a:ext cx="422788" cy="1477813"/>
            </a:xfrm>
            <a:custGeom>
              <a:avLst/>
              <a:gdLst>
                <a:gd name="connsiteX0" fmla="*/ 0 w 405441"/>
                <a:gd name="connsiteY0" fmla="*/ 0 h 1449238"/>
                <a:gd name="connsiteX1" fmla="*/ 396815 w 405441"/>
                <a:gd name="connsiteY1" fmla="*/ 508958 h 1449238"/>
                <a:gd name="connsiteX2" fmla="*/ 405441 w 405441"/>
                <a:gd name="connsiteY2" fmla="*/ 1449238 h 1449238"/>
                <a:gd name="connsiteX3" fmla="*/ 34505 w 405441"/>
                <a:gd name="connsiteY3" fmla="*/ 940279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8312 w 405441"/>
                <a:gd name="connsiteY3" fmla="*/ 918848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04561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16468 h 1449238"/>
                <a:gd name="connsiteX4" fmla="*/ 0 w 405441"/>
                <a:gd name="connsiteY4" fmla="*/ 0 h 1449238"/>
                <a:gd name="connsiteX0" fmla="*/ 4123 w 409564"/>
                <a:gd name="connsiteY0" fmla="*/ 0 h 1449238"/>
                <a:gd name="connsiteX1" fmla="*/ 400938 w 409564"/>
                <a:gd name="connsiteY1" fmla="*/ 508958 h 1449238"/>
                <a:gd name="connsiteX2" fmla="*/ 409564 w 409564"/>
                <a:gd name="connsiteY2" fmla="*/ 1449238 h 1449238"/>
                <a:gd name="connsiteX3" fmla="*/ 529 w 409564"/>
                <a:gd name="connsiteY3" fmla="*/ 909324 h 1449238"/>
                <a:gd name="connsiteX4" fmla="*/ 4123 w 409564"/>
                <a:gd name="connsiteY4" fmla="*/ 0 h 1449238"/>
                <a:gd name="connsiteX0" fmla="*/ 4123 w 409564"/>
                <a:gd name="connsiteY0" fmla="*/ 0 h 1463526"/>
                <a:gd name="connsiteX1" fmla="*/ 400938 w 409564"/>
                <a:gd name="connsiteY1" fmla="*/ 523246 h 1463526"/>
                <a:gd name="connsiteX2" fmla="*/ 409564 w 409564"/>
                <a:gd name="connsiteY2" fmla="*/ 1463526 h 1463526"/>
                <a:gd name="connsiteX3" fmla="*/ 529 w 409564"/>
                <a:gd name="connsiteY3" fmla="*/ 923612 h 1463526"/>
                <a:gd name="connsiteX4" fmla="*/ 4123 w 409564"/>
                <a:gd name="connsiteY4" fmla="*/ 0 h 1463526"/>
                <a:gd name="connsiteX0" fmla="*/ 4488 w 409929"/>
                <a:gd name="connsiteY0" fmla="*/ 0 h 1463526"/>
                <a:gd name="connsiteX1" fmla="*/ 401303 w 409929"/>
                <a:gd name="connsiteY1" fmla="*/ 523246 h 1463526"/>
                <a:gd name="connsiteX2" fmla="*/ 409929 w 409929"/>
                <a:gd name="connsiteY2" fmla="*/ 1463526 h 1463526"/>
                <a:gd name="connsiteX3" fmla="*/ 894 w 409929"/>
                <a:gd name="connsiteY3" fmla="*/ 923612 h 1463526"/>
                <a:gd name="connsiteX4" fmla="*/ 4488 w 409929"/>
                <a:gd name="connsiteY4" fmla="*/ 0 h 1463526"/>
                <a:gd name="connsiteX0" fmla="*/ 4488 w 430102"/>
                <a:gd name="connsiteY0" fmla="*/ 0 h 1463526"/>
                <a:gd name="connsiteX1" fmla="*/ 429878 w 430102"/>
                <a:gd name="connsiteY1" fmla="*/ 532771 h 1463526"/>
                <a:gd name="connsiteX2" fmla="*/ 409929 w 430102"/>
                <a:gd name="connsiteY2" fmla="*/ 1463526 h 1463526"/>
                <a:gd name="connsiteX3" fmla="*/ 894 w 430102"/>
                <a:gd name="connsiteY3" fmla="*/ 923612 h 1463526"/>
                <a:gd name="connsiteX4" fmla="*/ 4488 w 430102"/>
                <a:gd name="connsiteY4" fmla="*/ 0 h 1463526"/>
                <a:gd name="connsiteX0" fmla="*/ 4488 w 430450"/>
                <a:gd name="connsiteY0" fmla="*/ 0 h 1477813"/>
                <a:gd name="connsiteX1" fmla="*/ 429878 w 430450"/>
                <a:gd name="connsiteY1" fmla="*/ 532771 h 1477813"/>
                <a:gd name="connsiteX2" fmla="*/ 426598 w 430450"/>
                <a:gd name="connsiteY2" fmla="*/ 1477813 h 1477813"/>
                <a:gd name="connsiteX3" fmla="*/ 894 w 430450"/>
                <a:gd name="connsiteY3" fmla="*/ 923612 h 1477813"/>
                <a:gd name="connsiteX4" fmla="*/ 4488 w 430450"/>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1250 w 423360"/>
                <a:gd name="connsiteY0" fmla="*/ 0 h 1477813"/>
                <a:gd name="connsiteX1" fmla="*/ 421877 w 423360"/>
                <a:gd name="connsiteY1" fmla="*/ 547059 h 1477813"/>
                <a:gd name="connsiteX2" fmla="*/ 423360 w 423360"/>
                <a:gd name="connsiteY2" fmla="*/ 1477813 h 1477813"/>
                <a:gd name="connsiteX3" fmla="*/ 2418 w 423360"/>
                <a:gd name="connsiteY3" fmla="*/ 928374 h 1477813"/>
                <a:gd name="connsiteX4" fmla="*/ 1250 w 423360"/>
                <a:gd name="connsiteY4" fmla="*/ 0 h 1477813"/>
                <a:gd name="connsiteX0" fmla="*/ 2576 w 424686"/>
                <a:gd name="connsiteY0" fmla="*/ 0 h 1477813"/>
                <a:gd name="connsiteX1" fmla="*/ 423203 w 424686"/>
                <a:gd name="connsiteY1" fmla="*/ 547059 h 1477813"/>
                <a:gd name="connsiteX2" fmla="*/ 424686 w 424686"/>
                <a:gd name="connsiteY2" fmla="*/ 1477813 h 1477813"/>
                <a:gd name="connsiteX3" fmla="*/ 1363 w 424686"/>
                <a:gd name="connsiteY3" fmla="*/ 937899 h 1477813"/>
                <a:gd name="connsiteX4" fmla="*/ 2576 w 424686"/>
                <a:gd name="connsiteY4" fmla="*/ 0 h 1477813"/>
                <a:gd name="connsiteX0" fmla="*/ 678 w 422788"/>
                <a:gd name="connsiteY0" fmla="*/ 0 h 1477813"/>
                <a:gd name="connsiteX1" fmla="*/ 421305 w 422788"/>
                <a:gd name="connsiteY1" fmla="*/ 547059 h 1477813"/>
                <a:gd name="connsiteX2" fmla="*/ 422788 w 422788"/>
                <a:gd name="connsiteY2" fmla="*/ 1477813 h 1477813"/>
                <a:gd name="connsiteX3" fmla="*/ 4228 w 422788"/>
                <a:gd name="connsiteY3" fmla="*/ 933137 h 1477813"/>
                <a:gd name="connsiteX4" fmla="*/ 678 w 422788"/>
                <a:gd name="connsiteY4" fmla="*/ 0 h 14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88" h="1477813">
                  <a:moveTo>
                    <a:pt x="678" y="0"/>
                  </a:moveTo>
                  <a:lnTo>
                    <a:pt x="421305" y="547059"/>
                  </a:lnTo>
                  <a:cubicBezTo>
                    <a:pt x="419417" y="860486"/>
                    <a:pt x="419913" y="1164386"/>
                    <a:pt x="422788" y="1477813"/>
                  </a:cubicBezTo>
                  <a:lnTo>
                    <a:pt x="4228" y="933137"/>
                  </a:lnTo>
                  <a:cubicBezTo>
                    <a:pt x="1457" y="626854"/>
                    <a:pt x="-1314" y="311046"/>
                    <a:pt x="678" y="0"/>
                  </a:cubicBezTo>
                  <a:close/>
                </a:path>
              </a:pathLst>
            </a:cu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sp>
          <p:nvSpPr>
            <p:cNvPr id="52" name="Right Arrow 9">
              <a:extLst>
                <a:ext uri="{FF2B5EF4-FFF2-40B4-BE49-F238E27FC236}">
                  <a16:creationId xmlns:a16="http://schemas.microsoft.com/office/drawing/2014/main" id="{23223BCA-935B-42A8-9890-22D962FD18AB}"/>
                </a:ext>
              </a:extLst>
            </p:cNvPr>
            <p:cNvSpPr/>
            <p:nvPr/>
          </p:nvSpPr>
          <p:spPr>
            <a:xfrm>
              <a:off x="5520835" y="1416378"/>
              <a:ext cx="2883511" cy="1492744"/>
            </a:xfrm>
            <a:prstGeom prst="rightArrow">
              <a:avLst>
                <a:gd name="adj1" fmla="val 63870"/>
                <a:gd name="adj2" fmla="val 50000"/>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endParaRPr>
            </a:p>
          </p:txBody>
        </p:sp>
      </p:grpSp>
      <p:sp>
        <p:nvSpPr>
          <p:cNvPr id="53" name="TextBox 52">
            <a:extLst>
              <a:ext uri="{FF2B5EF4-FFF2-40B4-BE49-F238E27FC236}">
                <a16:creationId xmlns:a16="http://schemas.microsoft.com/office/drawing/2014/main" id="{37A8D7DE-BE9A-443C-9C77-E02140989C13}"/>
              </a:ext>
            </a:extLst>
          </p:cNvPr>
          <p:cNvSpPr txBox="1"/>
          <p:nvPr/>
        </p:nvSpPr>
        <p:spPr>
          <a:xfrm>
            <a:off x="1893213" y="4044677"/>
            <a:ext cx="765296" cy="646331"/>
          </a:xfrm>
          <a:prstGeom prst="rect">
            <a:avLst/>
          </a:prstGeom>
          <a:noFill/>
        </p:spPr>
        <p:txBody>
          <a:bodyPr wrap="square" rtlCol="0">
            <a:spAutoFit/>
          </a:bodyPr>
          <a:lstStyle/>
          <a:p>
            <a:pPr algn="ctr"/>
            <a:r>
              <a:rPr lang="en-US" altLang="ko-KR" sz="3600" b="1" dirty="0">
                <a:solidFill>
                  <a:schemeClr val="tx1">
                    <a:lumMod val="75000"/>
                    <a:lumOff val="25000"/>
                  </a:schemeClr>
                </a:solidFill>
                <a:cs typeface="Arial" pitchFamily="34" charset="0"/>
              </a:rPr>
              <a:t>01</a:t>
            </a:r>
            <a:endParaRPr lang="ko-KR" altLang="en-US" sz="3600" b="1" dirty="0">
              <a:solidFill>
                <a:schemeClr val="tx1">
                  <a:lumMod val="75000"/>
                  <a:lumOff val="25000"/>
                </a:schemeClr>
              </a:solidFill>
              <a:cs typeface="Arial" pitchFamily="34" charset="0"/>
            </a:endParaRPr>
          </a:p>
        </p:txBody>
      </p:sp>
      <p:sp>
        <p:nvSpPr>
          <p:cNvPr id="54" name="TextBox 53">
            <a:extLst>
              <a:ext uri="{FF2B5EF4-FFF2-40B4-BE49-F238E27FC236}">
                <a16:creationId xmlns:a16="http://schemas.microsoft.com/office/drawing/2014/main" id="{563985FD-BB70-499F-831D-19FE7DF0F4AA}"/>
              </a:ext>
            </a:extLst>
          </p:cNvPr>
          <p:cNvSpPr txBox="1"/>
          <p:nvPr/>
        </p:nvSpPr>
        <p:spPr>
          <a:xfrm>
            <a:off x="4020425" y="3357250"/>
            <a:ext cx="765296" cy="646331"/>
          </a:xfrm>
          <a:prstGeom prst="rect">
            <a:avLst/>
          </a:prstGeom>
          <a:noFill/>
        </p:spPr>
        <p:txBody>
          <a:bodyPr wrap="square" rtlCol="0">
            <a:spAutoFit/>
          </a:bodyPr>
          <a:lstStyle/>
          <a:p>
            <a:pPr algn="ctr"/>
            <a:r>
              <a:rPr lang="en-US" altLang="ko-KR" sz="3600" b="1" dirty="0">
                <a:solidFill>
                  <a:schemeClr val="tx1">
                    <a:lumMod val="75000"/>
                    <a:lumOff val="25000"/>
                  </a:schemeClr>
                </a:solidFill>
                <a:cs typeface="Arial" pitchFamily="34" charset="0"/>
              </a:rPr>
              <a:t>02</a:t>
            </a:r>
            <a:endParaRPr lang="ko-KR" altLang="en-US" sz="3600" b="1" dirty="0">
              <a:solidFill>
                <a:schemeClr val="tx1">
                  <a:lumMod val="75000"/>
                  <a:lumOff val="25000"/>
                </a:schemeClr>
              </a:solidFill>
              <a:cs typeface="Arial" pitchFamily="34" charset="0"/>
            </a:endParaRPr>
          </a:p>
        </p:txBody>
      </p:sp>
      <p:sp>
        <p:nvSpPr>
          <p:cNvPr id="55" name="TextBox 54">
            <a:extLst>
              <a:ext uri="{FF2B5EF4-FFF2-40B4-BE49-F238E27FC236}">
                <a16:creationId xmlns:a16="http://schemas.microsoft.com/office/drawing/2014/main" id="{62150D69-8FC6-4DCC-BD82-ED46FB338790}"/>
              </a:ext>
            </a:extLst>
          </p:cNvPr>
          <p:cNvSpPr txBox="1"/>
          <p:nvPr/>
        </p:nvSpPr>
        <p:spPr>
          <a:xfrm>
            <a:off x="6077541" y="2690996"/>
            <a:ext cx="765296" cy="646331"/>
          </a:xfrm>
          <a:prstGeom prst="rect">
            <a:avLst/>
          </a:prstGeom>
          <a:noFill/>
        </p:spPr>
        <p:txBody>
          <a:bodyPr wrap="square" rtlCol="0">
            <a:spAutoFit/>
          </a:bodyPr>
          <a:lstStyle/>
          <a:p>
            <a:pPr algn="ctr"/>
            <a:r>
              <a:rPr lang="en-US" altLang="ko-KR" sz="3600" b="1" dirty="0">
                <a:solidFill>
                  <a:schemeClr val="tx1">
                    <a:lumMod val="75000"/>
                    <a:lumOff val="25000"/>
                  </a:schemeClr>
                </a:solidFill>
                <a:cs typeface="Arial" pitchFamily="34" charset="0"/>
              </a:rPr>
              <a:t>03</a:t>
            </a:r>
            <a:endParaRPr lang="ko-KR" altLang="en-US" sz="3600" b="1" dirty="0">
              <a:solidFill>
                <a:schemeClr val="tx1">
                  <a:lumMod val="75000"/>
                  <a:lumOff val="25000"/>
                </a:schemeClr>
              </a:solidFill>
              <a:cs typeface="Arial" pitchFamily="34" charset="0"/>
            </a:endParaRPr>
          </a:p>
        </p:txBody>
      </p:sp>
      <p:sp>
        <p:nvSpPr>
          <p:cNvPr id="56" name="TextBox 55">
            <a:extLst>
              <a:ext uri="{FF2B5EF4-FFF2-40B4-BE49-F238E27FC236}">
                <a16:creationId xmlns:a16="http://schemas.microsoft.com/office/drawing/2014/main" id="{984165AD-8B7D-4E1D-B35F-B5007738CB1F}"/>
              </a:ext>
            </a:extLst>
          </p:cNvPr>
          <p:cNvSpPr txBox="1"/>
          <p:nvPr/>
        </p:nvSpPr>
        <p:spPr>
          <a:xfrm>
            <a:off x="8530319" y="1969007"/>
            <a:ext cx="765296" cy="646331"/>
          </a:xfrm>
          <a:prstGeom prst="rect">
            <a:avLst/>
          </a:prstGeom>
          <a:noFill/>
        </p:spPr>
        <p:txBody>
          <a:bodyPr wrap="square" rtlCol="0">
            <a:spAutoFit/>
          </a:bodyPr>
          <a:lstStyle/>
          <a:p>
            <a:pPr algn="ctr"/>
            <a:r>
              <a:rPr lang="en-US" altLang="ko-KR" sz="3600" b="1" dirty="0">
                <a:solidFill>
                  <a:schemeClr val="tx1">
                    <a:lumMod val="75000"/>
                    <a:lumOff val="25000"/>
                  </a:schemeClr>
                </a:solidFill>
                <a:cs typeface="Arial" pitchFamily="34" charset="0"/>
              </a:rPr>
              <a:t>04</a:t>
            </a:r>
            <a:endParaRPr lang="ko-KR" altLang="en-US" sz="3600" b="1" dirty="0">
              <a:solidFill>
                <a:schemeClr val="tx1">
                  <a:lumMod val="75000"/>
                  <a:lumOff val="25000"/>
                </a:schemeClr>
              </a:solidFill>
              <a:cs typeface="Arial" pitchFamily="34" charset="0"/>
            </a:endParaRPr>
          </a:p>
        </p:txBody>
      </p:sp>
      <p:sp>
        <p:nvSpPr>
          <p:cNvPr id="57" name="직사각형 113">
            <a:extLst>
              <a:ext uri="{FF2B5EF4-FFF2-40B4-BE49-F238E27FC236}">
                <a16:creationId xmlns:a16="http://schemas.microsoft.com/office/drawing/2014/main" id="{49500E4B-A4C6-4AD8-9BEE-5F019B639D9F}"/>
              </a:ext>
            </a:extLst>
          </p:cNvPr>
          <p:cNvSpPr>
            <a:spLocks noChangeArrowheads="1"/>
          </p:cNvSpPr>
          <p:nvPr/>
        </p:nvSpPr>
        <p:spPr bwMode="auto">
          <a:xfrm>
            <a:off x="1690488" y="4605877"/>
            <a:ext cx="1170747"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dirty="0">
                <a:solidFill>
                  <a:schemeClr val="tx1">
                    <a:lumMod val="75000"/>
                    <a:lumOff val="25000"/>
                  </a:schemeClr>
                </a:solidFill>
                <a:cs typeface="Arial" charset="0"/>
              </a:rPr>
              <a:t>Text Here</a:t>
            </a:r>
            <a:endParaRPr lang="ko-KR" altLang="en-US" sz="1400" dirty="0">
              <a:solidFill>
                <a:schemeClr val="tx1">
                  <a:lumMod val="75000"/>
                  <a:lumOff val="25000"/>
                </a:schemeClr>
              </a:solidFill>
            </a:endParaRPr>
          </a:p>
        </p:txBody>
      </p:sp>
      <p:sp>
        <p:nvSpPr>
          <p:cNvPr id="58" name="직사각형 113">
            <a:extLst>
              <a:ext uri="{FF2B5EF4-FFF2-40B4-BE49-F238E27FC236}">
                <a16:creationId xmlns:a16="http://schemas.microsoft.com/office/drawing/2014/main" id="{B9759E44-46EE-476F-8C1A-2913EAF94D69}"/>
              </a:ext>
            </a:extLst>
          </p:cNvPr>
          <p:cNvSpPr>
            <a:spLocks noChangeArrowheads="1"/>
          </p:cNvSpPr>
          <p:nvPr/>
        </p:nvSpPr>
        <p:spPr bwMode="auto">
          <a:xfrm>
            <a:off x="3817700" y="3906595"/>
            <a:ext cx="1170747"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dirty="0">
                <a:solidFill>
                  <a:schemeClr val="tx1">
                    <a:lumMod val="75000"/>
                    <a:lumOff val="25000"/>
                  </a:schemeClr>
                </a:solidFill>
                <a:cs typeface="Arial" charset="0"/>
              </a:rPr>
              <a:t>Text Here</a:t>
            </a:r>
            <a:endParaRPr lang="ko-KR" altLang="en-US" sz="1400" dirty="0">
              <a:solidFill>
                <a:schemeClr val="tx1">
                  <a:lumMod val="75000"/>
                  <a:lumOff val="25000"/>
                </a:schemeClr>
              </a:solidFill>
            </a:endParaRPr>
          </a:p>
        </p:txBody>
      </p:sp>
      <p:sp>
        <p:nvSpPr>
          <p:cNvPr id="59" name="직사각형 113">
            <a:extLst>
              <a:ext uri="{FF2B5EF4-FFF2-40B4-BE49-F238E27FC236}">
                <a16:creationId xmlns:a16="http://schemas.microsoft.com/office/drawing/2014/main" id="{1C3B1910-B271-4EF8-8434-716B8C23D27F}"/>
              </a:ext>
            </a:extLst>
          </p:cNvPr>
          <p:cNvSpPr>
            <a:spLocks noChangeArrowheads="1"/>
          </p:cNvSpPr>
          <p:nvPr/>
        </p:nvSpPr>
        <p:spPr bwMode="auto">
          <a:xfrm>
            <a:off x="5874816" y="3228486"/>
            <a:ext cx="1170747"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dirty="0">
                <a:solidFill>
                  <a:schemeClr val="tx1">
                    <a:lumMod val="75000"/>
                    <a:lumOff val="25000"/>
                  </a:schemeClr>
                </a:solidFill>
                <a:cs typeface="Arial" charset="0"/>
              </a:rPr>
              <a:t>Text Here</a:t>
            </a:r>
            <a:endParaRPr lang="ko-KR" altLang="en-US" sz="1400" dirty="0">
              <a:solidFill>
                <a:schemeClr val="tx1">
                  <a:lumMod val="75000"/>
                  <a:lumOff val="25000"/>
                </a:schemeClr>
              </a:solidFill>
            </a:endParaRPr>
          </a:p>
        </p:txBody>
      </p:sp>
      <p:sp>
        <p:nvSpPr>
          <p:cNvPr id="60" name="직사각형 113">
            <a:extLst>
              <a:ext uri="{FF2B5EF4-FFF2-40B4-BE49-F238E27FC236}">
                <a16:creationId xmlns:a16="http://schemas.microsoft.com/office/drawing/2014/main" id="{E69382B3-F33A-4E43-85B3-CD2328B2BF43}"/>
              </a:ext>
            </a:extLst>
          </p:cNvPr>
          <p:cNvSpPr>
            <a:spLocks noChangeArrowheads="1"/>
          </p:cNvSpPr>
          <p:nvPr/>
        </p:nvSpPr>
        <p:spPr bwMode="auto">
          <a:xfrm>
            <a:off x="8327595" y="2494643"/>
            <a:ext cx="1170747" cy="307777"/>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dirty="0">
                <a:solidFill>
                  <a:schemeClr val="tx1">
                    <a:lumMod val="75000"/>
                    <a:lumOff val="25000"/>
                  </a:schemeClr>
                </a:solidFill>
                <a:cs typeface="Arial" charset="0"/>
              </a:rPr>
              <a:t>Text Here</a:t>
            </a:r>
            <a:endParaRPr lang="ko-KR" altLang="en-US" sz="1400" dirty="0">
              <a:solidFill>
                <a:schemeClr val="tx1">
                  <a:lumMod val="75000"/>
                  <a:lumOff val="25000"/>
                </a:schemeClr>
              </a:solidFill>
            </a:endParaRPr>
          </a:p>
        </p:txBody>
      </p:sp>
      <p:grpSp>
        <p:nvGrpSpPr>
          <p:cNvPr id="61" name="Group 19">
            <a:extLst>
              <a:ext uri="{FF2B5EF4-FFF2-40B4-BE49-F238E27FC236}">
                <a16:creationId xmlns:a16="http://schemas.microsoft.com/office/drawing/2014/main" id="{69AB2F68-6347-4787-940E-289E6F6CEAAD}"/>
              </a:ext>
            </a:extLst>
          </p:cNvPr>
          <p:cNvGrpSpPr/>
          <p:nvPr/>
        </p:nvGrpSpPr>
        <p:grpSpPr>
          <a:xfrm>
            <a:off x="6014869" y="3858198"/>
            <a:ext cx="2478066" cy="850180"/>
            <a:chOff x="2551705" y="4283314"/>
            <a:chExt cx="1821094" cy="850180"/>
          </a:xfrm>
        </p:grpSpPr>
        <p:sp>
          <p:nvSpPr>
            <p:cNvPr id="62" name="TextBox 61">
              <a:extLst>
                <a:ext uri="{FF2B5EF4-FFF2-40B4-BE49-F238E27FC236}">
                  <a16:creationId xmlns:a16="http://schemas.microsoft.com/office/drawing/2014/main" id="{F8AB1938-928F-436B-B20E-9F2A9B9002DF}"/>
                </a:ext>
              </a:extLst>
            </p:cNvPr>
            <p:cNvSpPr txBox="1"/>
            <p:nvPr/>
          </p:nvSpPr>
          <p:spPr>
            <a:xfrm>
              <a:off x="2551705" y="4487163"/>
              <a:ext cx="182109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63" name="TextBox 62">
              <a:extLst>
                <a:ext uri="{FF2B5EF4-FFF2-40B4-BE49-F238E27FC236}">
                  <a16:creationId xmlns:a16="http://schemas.microsoft.com/office/drawing/2014/main" id="{62000858-D6AE-4756-8143-D7721825E2DD}"/>
                </a:ext>
              </a:extLst>
            </p:cNvPr>
            <p:cNvSpPr txBox="1"/>
            <p:nvPr/>
          </p:nvSpPr>
          <p:spPr>
            <a:xfrm>
              <a:off x="2551705" y="4283314"/>
              <a:ext cx="1821093"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64" name="Group 22">
            <a:extLst>
              <a:ext uri="{FF2B5EF4-FFF2-40B4-BE49-F238E27FC236}">
                <a16:creationId xmlns:a16="http://schemas.microsoft.com/office/drawing/2014/main" id="{428F4501-796B-470A-91DA-80535C162B3B}"/>
              </a:ext>
            </a:extLst>
          </p:cNvPr>
          <p:cNvGrpSpPr/>
          <p:nvPr/>
        </p:nvGrpSpPr>
        <p:grpSpPr>
          <a:xfrm>
            <a:off x="955498" y="5219185"/>
            <a:ext cx="2588557" cy="850180"/>
            <a:chOff x="2551705" y="4283314"/>
            <a:chExt cx="1821094" cy="850180"/>
          </a:xfrm>
        </p:grpSpPr>
        <p:sp>
          <p:nvSpPr>
            <p:cNvPr id="65" name="TextBox 64">
              <a:extLst>
                <a:ext uri="{FF2B5EF4-FFF2-40B4-BE49-F238E27FC236}">
                  <a16:creationId xmlns:a16="http://schemas.microsoft.com/office/drawing/2014/main" id="{FE98DA4B-7A6A-48B8-95CE-25154774B88B}"/>
                </a:ext>
              </a:extLst>
            </p:cNvPr>
            <p:cNvSpPr txBox="1"/>
            <p:nvPr/>
          </p:nvSpPr>
          <p:spPr>
            <a:xfrm>
              <a:off x="2551705" y="4487163"/>
              <a:ext cx="182109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66" name="TextBox 65">
              <a:extLst>
                <a:ext uri="{FF2B5EF4-FFF2-40B4-BE49-F238E27FC236}">
                  <a16:creationId xmlns:a16="http://schemas.microsoft.com/office/drawing/2014/main" id="{34F116A4-3D0B-454E-9F5A-85A4F1BBB4D4}"/>
                </a:ext>
              </a:extLst>
            </p:cNvPr>
            <p:cNvSpPr txBox="1"/>
            <p:nvPr/>
          </p:nvSpPr>
          <p:spPr>
            <a:xfrm>
              <a:off x="2551705" y="4283314"/>
              <a:ext cx="1821093"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67" name="Group 25">
            <a:extLst>
              <a:ext uri="{FF2B5EF4-FFF2-40B4-BE49-F238E27FC236}">
                <a16:creationId xmlns:a16="http://schemas.microsoft.com/office/drawing/2014/main" id="{3A5B979A-DE43-47BE-AF96-79CBF88D2577}"/>
              </a:ext>
            </a:extLst>
          </p:cNvPr>
          <p:cNvGrpSpPr/>
          <p:nvPr/>
        </p:nvGrpSpPr>
        <p:grpSpPr>
          <a:xfrm>
            <a:off x="3851255" y="4540526"/>
            <a:ext cx="2478066" cy="850180"/>
            <a:chOff x="2551705" y="4283314"/>
            <a:chExt cx="1821094" cy="850180"/>
          </a:xfrm>
        </p:grpSpPr>
        <p:sp>
          <p:nvSpPr>
            <p:cNvPr id="68" name="TextBox 67">
              <a:extLst>
                <a:ext uri="{FF2B5EF4-FFF2-40B4-BE49-F238E27FC236}">
                  <a16:creationId xmlns:a16="http://schemas.microsoft.com/office/drawing/2014/main" id="{C795609F-02D8-47F0-87FD-1BA2CC7B4160}"/>
                </a:ext>
              </a:extLst>
            </p:cNvPr>
            <p:cNvSpPr txBox="1"/>
            <p:nvPr/>
          </p:nvSpPr>
          <p:spPr>
            <a:xfrm>
              <a:off x="2551705" y="4487163"/>
              <a:ext cx="182109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69" name="TextBox 68">
              <a:extLst>
                <a:ext uri="{FF2B5EF4-FFF2-40B4-BE49-F238E27FC236}">
                  <a16:creationId xmlns:a16="http://schemas.microsoft.com/office/drawing/2014/main" id="{8B4677CF-C462-46FF-92CF-36C213FA00B4}"/>
                </a:ext>
              </a:extLst>
            </p:cNvPr>
            <p:cNvSpPr txBox="1"/>
            <p:nvPr/>
          </p:nvSpPr>
          <p:spPr>
            <a:xfrm>
              <a:off x="2551705" y="4283314"/>
              <a:ext cx="1821093"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grpSp>
        <p:nvGrpSpPr>
          <p:cNvPr id="70" name="Group 28">
            <a:extLst>
              <a:ext uri="{FF2B5EF4-FFF2-40B4-BE49-F238E27FC236}">
                <a16:creationId xmlns:a16="http://schemas.microsoft.com/office/drawing/2014/main" id="{32FCD935-AE9E-48C7-A667-294BFD0E88F5}"/>
              </a:ext>
            </a:extLst>
          </p:cNvPr>
          <p:cNvGrpSpPr/>
          <p:nvPr/>
        </p:nvGrpSpPr>
        <p:grpSpPr>
          <a:xfrm>
            <a:off x="8178482" y="3175869"/>
            <a:ext cx="2478066" cy="850180"/>
            <a:chOff x="2551705" y="4283314"/>
            <a:chExt cx="1821094" cy="850180"/>
          </a:xfrm>
        </p:grpSpPr>
        <p:sp>
          <p:nvSpPr>
            <p:cNvPr id="71" name="TextBox 70">
              <a:extLst>
                <a:ext uri="{FF2B5EF4-FFF2-40B4-BE49-F238E27FC236}">
                  <a16:creationId xmlns:a16="http://schemas.microsoft.com/office/drawing/2014/main" id="{A8D33132-F6DD-43A7-8308-8D5BB971D3BF}"/>
                </a:ext>
              </a:extLst>
            </p:cNvPr>
            <p:cNvSpPr txBox="1"/>
            <p:nvPr/>
          </p:nvSpPr>
          <p:spPr>
            <a:xfrm>
              <a:off x="2551705" y="4487163"/>
              <a:ext cx="182109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72" name="TextBox 71">
              <a:extLst>
                <a:ext uri="{FF2B5EF4-FFF2-40B4-BE49-F238E27FC236}">
                  <a16:creationId xmlns:a16="http://schemas.microsoft.com/office/drawing/2014/main" id="{390DD4C6-3A48-41D3-9618-AC4BBD7194A7}"/>
                </a:ext>
              </a:extLst>
            </p:cNvPr>
            <p:cNvSpPr txBox="1"/>
            <p:nvPr/>
          </p:nvSpPr>
          <p:spPr>
            <a:xfrm>
              <a:off x="2551705" y="4283314"/>
              <a:ext cx="1821093"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73" name="Rounded Rectangle 51">
            <a:extLst>
              <a:ext uri="{FF2B5EF4-FFF2-40B4-BE49-F238E27FC236}">
                <a16:creationId xmlns:a16="http://schemas.microsoft.com/office/drawing/2014/main" id="{263EB11E-5F1E-44A6-9A87-9C1E23FC37EF}"/>
              </a:ext>
            </a:extLst>
          </p:cNvPr>
          <p:cNvSpPr/>
          <p:nvPr/>
        </p:nvSpPr>
        <p:spPr>
          <a:xfrm rot="16200000" flipH="1">
            <a:off x="9964447" y="2115858"/>
            <a:ext cx="565463" cy="532531"/>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 name="Slide Number Placeholder 2">
            <a:extLst>
              <a:ext uri="{FF2B5EF4-FFF2-40B4-BE49-F238E27FC236}">
                <a16:creationId xmlns:a16="http://schemas.microsoft.com/office/drawing/2014/main" id="{8ED1D60D-8116-4235-BDBF-641D23ACE43F}"/>
              </a:ext>
            </a:extLst>
          </p:cNvPr>
          <p:cNvSpPr>
            <a:spLocks noGrp="1"/>
          </p:cNvSpPr>
          <p:nvPr>
            <p:ph type="sldNum" sz="quarter" idx="11"/>
          </p:nvPr>
        </p:nvSpPr>
        <p:spPr/>
        <p:txBody>
          <a:bodyPr/>
          <a:lstStyle/>
          <a:p>
            <a:fld id="{39DF4D34-B824-49AF-B006-0009B9F840AA}" type="slidenum">
              <a:rPr lang="he-IL" smtClean="0"/>
              <a:pPr/>
              <a:t>61</a:t>
            </a:fld>
            <a:endParaRPr lang="he-IL" dirty="0"/>
          </a:p>
        </p:txBody>
      </p:sp>
    </p:spTree>
    <p:extLst>
      <p:ext uri="{BB962C8B-B14F-4D97-AF65-F5344CB8AC3E}">
        <p14:creationId xmlns:p14="http://schemas.microsoft.com/office/powerpoint/2010/main" val="247528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3" name="Group 6">
            <a:extLst>
              <a:ext uri="{FF2B5EF4-FFF2-40B4-BE49-F238E27FC236}">
                <a16:creationId xmlns:a16="http://schemas.microsoft.com/office/drawing/2014/main" id="{83A6028D-A79B-4C40-800E-061D3DD0DB32}"/>
              </a:ext>
            </a:extLst>
          </p:cNvPr>
          <p:cNvGrpSpPr/>
          <p:nvPr/>
        </p:nvGrpSpPr>
        <p:grpSpPr>
          <a:xfrm>
            <a:off x="8495139" y="3242582"/>
            <a:ext cx="2911650" cy="959038"/>
            <a:chOff x="6976472" y="3212976"/>
            <a:chExt cx="2175465" cy="959038"/>
          </a:xfrm>
        </p:grpSpPr>
        <p:sp>
          <p:nvSpPr>
            <p:cNvPr id="4" name="TextBox 3">
              <a:extLst>
                <a:ext uri="{FF2B5EF4-FFF2-40B4-BE49-F238E27FC236}">
                  <a16:creationId xmlns:a16="http://schemas.microsoft.com/office/drawing/2014/main" id="{EFBE3D65-FD93-4417-BE1B-066C3CE2C55E}"/>
                </a:ext>
              </a:extLst>
            </p:cNvPr>
            <p:cNvSpPr txBox="1"/>
            <p:nvPr/>
          </p:nvSpPr>
          <p:spPr>
            <a:xfrm>
              <a:off x="6976472" y="3212976"/>
              <a:ext cx="2175465" cy="307777"/>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5" name="TextBox 4">
              <a:extLst>
                <a:ext uri="{FF2B5EF4-FFF2-40B4-BE49-F238E27FC236}">
                  <a16:creationId xmlns:a16="http://schemas.microsoft.com/office/drawing/2014/main" id="{9EFCED55-BD28-4815-B315-9C1A68AF150C}"/>
                </a:ext>
              </a:extLst>
            </p:cNvPr>
            <p:cNvSpPr txBox="1"/>
            <p:nvPr/>
          </p:nvSpPr>
          <p:spPr>
            <a:xfrm>
              <a:off x="6976473" y="3525683"/>
              <a:ext cx="217546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a:t>
              </a:r>
              <a:endParaRPr lang="ko-KR" altLang="en-US" sz="1200" dirty="0">
                <a:solidFill>
                  <a:schemeClr val="tx1">
                    <a:lumMod val="75000"/>
                    <a:lumOff val="25000"/>
                  </a:schemeClr>
                </a:solidFill>
                <a:cs typeface="Arial" pitchFamily="34" charset="0"/>
              </a:endParaRPr>
            </a:p>
          </p:txBody>
        </p:sp>
      </p:grpSp>
      <p:grpSp>
        <p:nvGrpSpPr>
          <p:cNvPr id="6" name="Group 3">
            <a:extLst>
              <a:ext uri="{FF2B5EF4-FFF2-40B4-BE49-F238E27FC236}">
                <a16:creationId xmlns:a16="http://schemas.microsoft.com/office/drawing/2014/main" id="{31840369-9A14-43A2-BD55-91B4856D4EB8}"/>
              </a:ext>
            </a:extLst>
          </p:cNvPr>
          <p:cNvGrpSpPr/>
          <p:nvPr/>
        </p:nvGrpSpPr>
        <p:grpSpPr>
          <a:xfrm>
            <a:off x="785212" y="3242582"/>
            <a:ext cx="2911651" cy="959038"/>
            <a:chOff x="-2604" y="3201033"/>
            <a:chExt cx="2175465" cy="959038"/>
          </a:xfrm>
        </p:grpSpPr>
        <p:sp>
          <p:nvSpPr>
            <p:cNvPr id="7" name="TextBox 6">
              <a:extLst>
                <a:ext uri="{FF2B5EF4-FFF2-40B4-BE49-F238E27FC236}">
                  <a16:creationId xmlns:a16="http://schemas.microsoft.com/office/drawing/2014/main" id="{C0F89833-C762-4462-8449-20E59F20000A}"/>
                </a:ext>
              </a:extLst>
            </p:cNvPr>
            <p:cNvSpPr txBox="1"/>
            <p:nvPr/>
          </p:nvSpPr>
          <p:spPr>
            <a:xfrm>
              <a:off x="-2604" y="3201033"/>
              <a:ext cx="2175465" cy="307777"/>
            </a:xfrm>
            <a:prstGeom prst="rect">
              <a:avLst/>
            </a:prstGeom>
            <a:noFill/>
          </p:spPr>
          <p:txBody>
            <a:bodyPr wrap="square" rtlCol="0" anchor="ctr">
              <a:spAutoFit/>
            </a:bodyPr>
            <a:lstStyle/>
            <a:p>
              <a:pPr algn="r"/>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id="{DF5017D0-275F-4091-BA70-AE5ED38987E8}"/>
                </a:ext>
              </a:extLst>
            </p:cNvPr>
            <p:cNvSpPr txBox="1"/>
            <p:nvPr/>
          </p:nvSpPr>
          <p:spPr>
            <a:xfrm>
              <a:off x="-2603" y="3513740"/>
              <a:ext cx="217546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a:t>
              </a:r>
              <a:endParaRPr lang="ko-KR" altLang="en-US" sz="1200" dirty="0">
                <a:solidFill>
                  <a:schemeClr val="tx1">
                    <a:lumMod val="75000"/>
                    <a:lumOff val="25000"/>
                  </a:schemeClr>
                </a:solidFill>
                <a:cs typeface="Arial" pitchFamily="34" charset="0"/>
              </a:endParaRPr>
            </a:p>
          </p:txBody>
        </p:sp>
      </p:grpSp>
      <p:grpSp>
        <p:nvGrpSpPr>
          <p:cNvPr id="9" name="Group 7">
            <a:extLst>
              <a:ext uri="{FF2B5EF4-FFF2-40B4-BE49-F238E27FC236}">
                <a16:creationId xmlns:a16="http://schemas.microsoft.com/office/drawing/2014/main" id="{BAB1974E-AB65-4802-A3BA-B6BF730C2D8F}"/>
              </a:ext>
            </a:extLst>
          </p:cNvPr>
          <p:cNvGrpSpPr/>
          <p:nvPr/>
        </p:nvGrpSpPr>
        <p:grpSpPr>
          <a:xfrm>
            <a:off x="7852983" y="1521096"/>
            <a:ext cx="2911650" cy="959036"/>
            <a:chOff x="6310076" y="1490145"/>
            <a:chExt cx="2175465" cy="959036"/>
          </a:xfrm>
        </p:grpSpPr>
        <p:sp>
          <p:nvSpPr>
            <p:cNvPr id="10" name="TextBox 9">
              <a:extLst>
                <a:ext uri="{FF2B5EF4-FFF2-40B4-BE49-F238E27FC236}">
                  <a16:creationId xmlns:a16="http://schemas.microsoft.com/office/drawing/2014/main" id="{8F94A681-FC7E-46E2-BE67-1FD42938CF5A}"/>
                </a:ext>
              </a:extLst>
            </p:cNvPr>
            <p:cNvSpPr txBox="1"/>
            <p:nvPr/>
          </p:nvSpPr>
          <p:spPr>
            <a:xfrm>
              <a:off x="6310076" y="1490145"/>
              <a:ext cx="2175465" cy="307777"/>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152B7936-6B97-4B49-B186-40766FF8498E}"/>
                </a:ext>
              </a:extLst>
            </p:cNvPr>
            <p:cNvSpPr txBox="1"/>
            <p:nvPr/>
          </p:nvSpPr>
          <p:spPr>
            <a:xfrm>
              <a:off x="6310077" y="1802850"/>
              <a:ext cx="217546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a:t>
              </a:r>
              <a:endParaRPr lang="ko-KR" altLang="en-US" sz="1200" dirty="0">
                <a:solidFill>
                  <a:schemeClr val="tx1">
                    <a:lumMod val="75000"/>
                    <a:lumOff val="25000"/>
                  </a:schemeClr>
                </a:solidFill>
                <a:cs typeface="Arial" pitchFamily="34" charset="0"/>
              </a:endParaRPr>
            </a:p>
          </p:txBody>
        </p:sp>
      </p:grpSp>
      <p:grpSp>
        <p:nvGrpSpPr>
          <p:cNvPr id="12" name="Group 5">
            <a:extLst>
              <a:ext uri="{FF2B5EF4-FFF2-40B4-BE49-F238E27FC236}">
                <a16:creationId xmlns:a16="http://schemas.microsoft.com/office/drawing/2014/main" id="{85C371BA-5B76-47BD-8001-3045309A2FDD}"/>
              </a:ext>
            </a:extLst>
          </p:cNvPr>
          <p:cNvGrpSpPr/>
          <p:nvPr/>
        </p:nvGrpSpPr>
        <p:grpSpPr>
          <a:xfrm>
            <a:off x="7852983" y="4911682"/>
            <a:ext cx="2911650" cy="959038"/>
            <a:chOff x="6369928" y="4901747"/>
            <a:chExt cx="2175465" cy="959038"/>
          </a:xfrm>
        </p:grpSpPr>
        <p:sp>
          <p:nvSpPr>
            <p:cNvPr id="13" name="TextBox 12">
              <a:extLst>
                <a:ext uri="{FF2B5EF4-FFF2-40B4-BE49-F238E27FC236}">
                  <a16:creationId xmlns:a16="http://schemas.microsoft.com/office/drawing/2014/main" id="{E483C6FE-55F1-4924-AAB1-60ADFF709540}"/>
                </a:ext>
              </a:extLst>
            </p:cNvPr>
            <p:cNvSpPr txBox="1"/>
            <p:nvPr/>
          </p:nvSpPr>
          <p:spPr>
            <a:xfrm>
              <a:off x="6369928" y="4901747"/>
              <a:ext cx="2175465" cy="307777"/>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C5F357F3-B616-4B06-9B2E-2BF45BAA203C}"/>
                </a:ext>
              </a:extLst>
            </p:cNvPr>
            <p:cNvSpPr txBox="1"/>
            <p:nvPr/>
          </p:nvSpPr>
          <p:spPr>
            <a:xfrm>
              <a:off x="6369929" y="5214454"/>
              <a:ext cx="217546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a:t>
              </a:r>
              <a:endParaRPr lang="ko-KR" altLang="en-US" sz="1200" dirty="0">
                <a:solidFill>
                  <a:schemeClr val="tx1">
                    <a:lumMod val="75000"/>
                    <a:lumOff val="25000"/>
                  </a:schemeClr>
                </a:solidFill>
                <a:cs typeface="Arial" pitchFamily="34" charset="0"/>
              </a:endParaRPr>
            </a:p>
          </p:txBody>
        </p:sp>
      </p:grpSp>
      <p:grpSp>
        <p:nvGrpSpPr>
          <p:cNvPr id="15" name="Group 2">
            <a:extLst>
              <a:ext uri="{FF2B5EF4-FFF2-40B4-BE49-F238E27FC236}">
                <a16:creationId xmlns:a16="http://schemas.microsoft.com/office/drawing/2014/main" id="{A62185D9-8BEA-4084-94CB-42277192DA43}"/>
              </a:ext>
            </a:extLst>
          </p:cNvPr>
          <p:cNvGrpSpPr/>
          <p:nvPr/>
        </p:nvGrpSpPr>
        <p:grpSpPr>
          <a:xfrm>
            <a:off x="1427368" y="1521096"/>
            <a:ext cx="2911651" cy="959036"/>
            <a:chOff x="680500" y="1484784"/>
            <a:chExt cx="2175465" cy="959036"/>
          </a:xfrm>
        </p:grpSpPr>
        <p:sp>
          <p:nvSpPr>
            <p:cNvPr id="16" name="TextBox 15">
              <a:extLst>
                <a:ext uri="{FF2B5EF4-FFF2-40B4-BE49-F238E27FC236}">
                  <a16:creationId xmlns:a16="http://schemas.microsoft.com/office/drawing/2014/main" id="{6AFE8B9A-B05B-4422-8D1F-5C3DD3165D19}"/>
                </a:ext>
              </a:extLst>
            </p:cNvPr>
            <p:cNvSpPr txBox="1"/>
            <p:nvPr/>
          </p:nvSpPr>
          <p:spPr>
            <a:xfrm>
              <a:off x="680500" y="1484784"/>
              <a:ext cx="2175465" cy="307777"/>
            </a:xfrm>
            <a:prstGeom prst="rect">
              <a:avLst/>
            </a:prstGeom>
            <a:noFill/>
          </p:spPr>
          <p:txBody>
            <a:bodyPr wrap="square" rtlCol="0" anchor="ctr">
              <a:spAutoFit/>
            </a:bodyPr>
            <a:lstStyle/>
            <a:p>
              <a:pPr algn="r"/>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54733AF1-1892-423D-94D4-C2E620F30720}"/>
                </a:ext>
              </a:extLst>
            </p:cNvPr>
            <p:cNvSpPr txBox="1"/>
            <p:nvPr/>
          </p:nvSpPr>
          <p:spPr>
            <a:xfrm>
              <a:off x="680501" y="1797489"/>
              <a:ext cx="217546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a:t>
              </a:r>
              <a:endParaRPr lang="ko-KR" altLang="en-US" sz="1200" dirty="0">
                <a:solidFill>
                  <a:schemeClr val="tx1">
                    <a:lumMod val="75000"/>
                    <a:lumOff val="25000"/>
                  </a:schemeClr>
                </a:solidFill>
                <a:cs typeface="Arial" pitchFamily="34" charset="0"/>
              </a:endParaRPr>
            </a:p>
          </p:txBody>
        </p:sp>
      </p:grpSp>
      <p:grpSp>
        <p:nvGrpSpPr>
          <p:cNvPr id="18" name="Group 4">
            <a:extLst>
              <a:ext uri="{FF2B5EF4-FFF2-40B4-BE49-F238E27FC236}">
                <a16:creationId xmlns:a16="http://schemas.microsoft.com/office/drawing/2014/main" id="{A4CAAC03-DD59-425E-A63D-367E6604CA1C}"/>
              </a:ext>
            </a:extLst>
          </p:cNvPr>
          <p:cNvGrpSpPr/>
          <p:nvPr/>
        </p:nvGrpSpPr>
        <p:grpSpPr>
          <a:xfrm>
            <a:off x="1427368" y="4911682"/>
            <a:ext cx="2911651" cy="959038"/>
            <a:chOff x="740351" y="4896385"/>
            <a:chExt cx="2175465" cy="959038"/>
          </a:xfrm>
        </p:grpSpPr>
        <p:sp>
          <p:nvSpPr>
            <p:cNvPr id="19" name="TextBox 18">
              <a:extLst>
                <a:ext uri="{FF2B5EF4-FFF2-40B4-BE49-F238E27FC236}">
                  <a16:creationId xmlns:a16="http://schemas.microsoft.com/office/drawing/2014/main" id="{FFA2D6E6-B1B8-45BF-A7A5-8515F399458A}"/>
                </a:ext>
              </a:extLst>
            </p:cNvPr>
            <p:cNvSpPr txBox="1"/>
            <p:nvPr/>
          </p:nvSpPr>
          <p:spPr>
            <a:xfrm>
              <a:off x="740351" y="4896385"/>
              <a:ext cx="2175465" cy="307777"/>
            </a:xfrm>
            <a:prstGeom prst="rect">
              <a:avLst/>
            </a:prstGeom>
            <a:noFill/>
          </p:spPr>
          <p:txBody>
            <a:bodyPr wrap="square" rtlCol="0" anchor="ctr">
              <a:spAutoFit/>
            </a:bodyPr>
            <a:lstStyle/>
            <a:p>
              <a:pPr algn="r"/>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6E643372-7867-4B55-ABA9-4FAC7A12C50F}"/>
                </a:ext>
              </a:extLst>
            </p:cNvPr>
            <p:cNvSpPr txBox="1"/>
            <p:nvPr/>
          </p:nvSpPr>
          <p:spPr>
            <a:xfrm>
              <a:off x="740352" y="5209092"/>
              <a:ext cx="2175464"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a:t>
              </a:r>
              <a:endParaRPr lang="ko-KR" altLang="en-US" sz="1200" dirty="0">
                <a:solidFill>
                  <a:schemeClr val="tx1">
                    <a:lumMod val="75000"/>
                    <a:lumOff val="25000"/>
                  </a:schemeClr>
                </a:solidFill>
                <a:cs typeface="Arial" pitchFamily="34" charset="0"/>
              </a:endParaRPr>
            </a:p>
          </p:txBody>
        </p:sp>
      </p:grpSp>
      <p:grpSp>
        <p:nvGrpSpPr>
          <p:cNvPr id="21" name="Group 53">
            <a:extLst>
              <a:ext uri="{FF2B5EF4-FFF2-40B4-BE49-F238E27FC236}">
                <a16:creationId xmlns:a16="http://schemas.microsoft.com/office/drawing/2014/main" id="{93ADEC92-DA76-41CB-B839-7D1B347CAC80}"/>
              </a:ext>
            </a:extLst>
          </p:cNvPr>
          <p:cNvGrpSpPr/>
          <p:nvPr/>
        </p:nvGrpSpPr>
        <p:grpSpPr>
          <a:xfrm>
            <a:off x="5165772" y="2772528"/>
            <a:ext cx="1875099" cy="1875099"/>
            <a:chOff x="3707904" y="2032012"/>
            <a:chExt cx="1766054" cy="1766054"/>
          </a:xfrm>
        </p:grpSpPr>
        <p:grpSp>
          <p:nvGrpSpPr>
            <p:cNvPr id="22" name="Group 60">
              <a:extLst>
                <a:ext uri="{FF2B5EF4-FFF2-40B4-BE49-F238E27FC236}">
                  <a16:creationId xmlns:a16="http://schemas.microsoft.com/office/drawing/2014/main" id="{7C08D497-9EC1-4C7C-9284-E2B950986E2F}"/>
                </a:ext>
              </a:extLst>
            </p:cNvPr>
            <p:cNvGrpSpPr/>
            <p:nvPr/>
          </p:nvGrpSpPr>
          <p:grpSpPr>
            <a:xfrm>
              <a:off x="3707904" y="2032012"/>
              <a:ext cx="1766054" cy="1766054"/>
              <a:chOff x="3541638" y="2032012"/>
              <a:chExt cx="1800200" cy="1800200"/>
            </a:xfrm>
          </p:grpSpPr>
          <p:sp>
            <p:nvSpPr>
              <p:cNvPr id="24" name="Flowchart: Decision 62">
                <a:extLst>
                  <a:ext uri="{FF2B5EF4-FFF2-40B4-BE49-F238E27FC236}">
                    <a16:creationId xmlns:a16="http://schemas.microsoft.com/office/drawing/2014/main" id="{B7A4C2C8-6B4E-44CA-BCB5-3056D2DD9717}"/>
                  </a:ext>
                </a:extLst>
              </p:cNvPr>
              <p:cNvSpPr/>
              <p:nvPr/>
            </p:nvSpPr>
            <p:spPr>
              <a:xfrm rot="7648837">
                <a:off x="3541637" y="2716249"/>
                <a:ext cx="1800200" cy="431725"/>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Flowchart: Decision 63">
                <a:extLst>
                  <a:ext uri="{FF2B5EF4-FFF2-40B4-BE49-F238E27FC236}">
                    <a16:creationId xmlns:a16="http://schemas.microsoft.com/office/drawing/2014/main" id="{6D1A0979-CA67-45F8-86FD-1A5515FB9DA0}"/>
                  </a:ext>
                </a:extLst>
              </p:cNvPr>
              <p:cNvSpPr/>
              <p:nvPr/>
            </p:nvSpPr>
            <p:spPr>
              <a:xfrm rot="10800000">
                <a:off x="3541638" y="2716248"/>
                <a:ext cx="1800200" cy="431725"/>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Flowchart: Decision 64">
                <a:extLst>
                  <a:ext uri="{FF2B5EF4-FFF2-40B4-BE49-F238E27FC236}">
                    <a16:creationId xmlns:a16="http://schemas.microsoft.com/office/drawing/2014/main" id="{B5FE2BFF-3A12-4168-B7BE-1623099A9676}"/>
                  </a:ext>
                </a:extLst>
              </p:cNvPr>
              <p:cNvSpPr/>
              <p:nvPr/>
            </p:nvSpPr>
            <p:spPr>
              <a:xfrm rot="14149742">
                <a:off x="3541637" y="2716249"/>
                <a:ext cx="1800200" cy="431725"/>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3" name="Oval 61">
              <a:extLst>
                <a:ext uri="{FF2B5EF4-FFF2-40B4-BE49-F238E27FC236}">
                  <a16:creationId xmlns:a16="http://schemas.microsoft.com/office/drawing/2014/main" id="{5A98AA33-E291-42EF-A113-711FE9C96A12}"/>
                </a:ext>
              </a:extLst>
            </p:cNvPr>
            <p:cNvSpPr/>
            <p:nvPr/>
          </p:nvSpPr>
          <p:spPr>
            <a:xfrm>
              <a:off x="3978863" y="2302971"/>
              <a:ext cx="1224136" cy="1224136"/>
            </a:xfrm>
            <a:prstGeom prst="ellipse">
              <a:avLst/>
            </a:prstGeom>
            <a:solidFill>
              <a:schemeClr val="bg1"/>
            </a:solidFill>
            <a:ln w="1143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7" name="Oval 54">
            <a:extLst>
              <a:ext uri="{FF2B5EF4-FFF2-40B4-BE49-F238E27FC236}">
                <a16:creationId xmlns:a16="http://schemas.microsoft.com/office/drawing/2014/main" id="{F909E8DC-AC3D-4872-A1AC-87D5F8F4FC36}"/>
              </a:ext>
            </a:extLst>
          </p:cNvPr>
          <p:cNvSpPr/>
          <p:nvPr/>
        </p:nvSpPr>
        <p:spPr>
          <a:xfrm>
            <a:off x="6478957" y="1824600"/>
            <a:ext cx="1075283" cy="1075283"/>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Oval 55">
            <a:extLst>
              <a:ext uri="{FF2B5EF4-FFF2-40B4-BE49-F238E27FC236}">
                <a16:creationId xmlns:a16="http://schemas.microsoft.com/office/drawing/2014/main" id="{9F735CCE-0E3F-4F20-B8A8-6BB86BB06C6C}"/>
              </a:ext>
            </a:extLst>
          </p:cNvPr>
          <p:cNvSpPr/>
          <p:nvPr/>
        </p:nvSpPr>
        <p:spPr>
          <a:xfrm>
            <a:off x="7278577" y="3176503"/>
            <a:ext cx="1075283" cy="1075283"/>
          </a:xfrm>
          <a:prstGeom prst="ellipse">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Oval 56">
            <a:extLst>
              <a:ext uri="{FF2B5EF4-FFF2-40B4-BE49-F238E27FC236}">
                <a16:creationId xmlns:a16="http://schemas.microsoft.com/office/drawing/2014/main" id="{97454F2F-D1EF-41F5-B1B1-4BF1BACC087D}"/>
              </a:ext>
            </a:extLst>
          </p:cNvPr>
          <p:cNvSpPr/>
          <p:nvPr/>
        </p:nvSpPr>
        <p:spPr>
          <a:xfrm>
            <a:off x="6478957" y="4530101"/>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0" name="Oval 57">
            <a:extLst>
              <a:ext uri="{FF2B5EF4-FFF2-40B4-BE49-F238E27FC236}">
                <a16:creationId xmlns:a16="http://schemas.microsoft.com/office/drawing/2014/main" id="{177ABF55-ACDA-460E-97C4-20C0A5DE5DEC}"/>
              </a:ext>
            </a:extLst>
          </p:cNvPr>
          <p:cNvSpPr/>
          <p:nvPr/>
        </p:nvSpPr>
        <p:spPr>
          <a:xfrm>
            <a:off x="4630593" y="4530101"/>
            <a:ext cx="1075283" cy="1075283"/>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1" name="Oval 58">
            <a:extLst>
              <a:ext uri="{FF2B5EF4-FFF2-40B4-BE49-F238E27FC236}">
                <a16:creationId xmlns:a16="http://schemas.microsoft.com/office/drawing/2014/main" id="{49BEF39E-6084-4588-A1AE-A031384D7DC3}"/>
              </a:ext>
            </a:extLst>
          </p:cNvPr>
          <p:cNvSpPr/>
          <p:nvPr/>
        </p:nvSpPr>
        <p:spPr>
          <a:xfrm>
            <a:off x="3838140" y="3176503"/>
            <a:ext cx="1075283" cy="1075283"/>
          </a:xfrm>
          <a:prstGeom prst="ellipse">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2" name="Oval 59">
            <a:extLst>
              <a:ext uri="{FF2B5EF4-FFF2-40B4-BE49-F238E27FC236}">
                <a16:creationId xmlns:a16="http://schemas.microsoft.com/office/drawing/2014/main" id="{D67C5E10-361F-4D45-92B7-8997556B384C}"/>
              </a:ext>
            </a:extLst>
          </p:cNvPr>
          <p:cNvSpPr/>
          <p:nvPr/>
        </p:nvSpPr>
        <p:spPr>
          <a:xfrm>
            <a:off x="4630593" y="1824600"/>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3" name="Rectangle 130">
            <a:extLst>
              <a:ext uri="{FF2B5EF4-FFF2-40B4-BE49-F238E27FC236}">
                <a16:creationId xmlns:a16="http://schemas.microsoft.com/office/drawing/2014/main" id="{0F6A9048-7843-4B57-94CE-EC21AB3336E6}"/>
              </a:ext>
            </a:extLst>
          </p:cNvPr>
          <p:cNvSpPr/>
          <p:nvPr/>
        </p:nvSpPr>
        <p:spPr>
          <a:xfrm>
            <a:off x="4161904" y="3504714"/>
            <a:ext cx="402577" cy="404405"/>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4" name="Rectangle 9">
            <a:extLst>
              <a:ext uri="{FF2B5EF4-FFF2-40B4-BE49-F238E27FC236}">
                <a16:creationId xmlns:a16="http://schemas.microsoft.com/office/drawing/2014/main" id="{3B443AF3-9C01-4228-B2EC-B01D2912AA10}"/>
              </a:ext>
            </a:extLst>
          </p:cNvPr>
          <p:cNvSpPr/>
          <p:nvPr/>
        </p:nvSpPr>
        <p:spPr>
          <a:xfrm>
            <a:off x="5815357" y="3426649"/>
            <a:ext cx="575925" cy="574989"/>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Freeform 18">
            <a:extLst>
              <a:ext uri="{FF2B5EF4-FFF2-40B4-BE49-F238E27FC236}">
                <a16:creationId xmlns:a16="http://schemas.microsoft.com/office/drawing/2014/main" id="{997D2391-27DE-4247-A480-09F435199B27}"/>
              </a:ext>
            </a:extLst>
          </p:cNvPr>
          <p:cNvSpPr/>
          <p:nvPr/>
        </p:nvSpPr>
        <p:spPr>
          <a:xfrm>
            <a:off x="4921336" y="4822031"/>
            <a:ext cx="488868" cy="394553"/>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ounded Rectangle 7">
            <a:extLst>
              <a:ext uri="{FF2B5EF4-FFF2-40B4-BE49-F238E27FC236}">
                <a16:creationId xmlns:a16="http://schemas.microsoft.com/office/drawing/2014/main" id="{B26BC16D-D6BC-4EF8-94CF-200DA36B3D23}"/>
              </a:ext>
            </a:extLst>
          </p:cNvPr>
          <p:cNvSpPr/>
          <p:nvPr/>
        </p:nvSpPr>
        <p:spPr>
          <a:xfrm>
            <a:off x="6868647" y="2132529"/>
            <a:ext cx="402790" cy="347603"/>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Block Arc 10">
            <a:extLst>
              <a:ext uri="{FF2B5EF4-FFF2-40B4-BE49-F238E27FC236}">
                <a16:creationId xmlns:a16="http://schemas.microsoft.com/office/drawing/2014/main" id="{1413315B-5C10-490F-AB75-E078E06D7C1B}"/>
              </a:ext>
            </a:extLst>
          </p:cNvPr>
          <p:cNvSpPr/>
          <p:nvPr/>
        </p:nvSpPr>
        <p:spPr>
          <a:xfrm>
            <a:off x="7576048" y="3563373"/>
            <a:ext cx="493524" cy="334287"/>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8" name="Round Same Side Corner Rectangle 36">
            <a:extLst>
              <a:ext uri="{FF2B5EF4-FFF2-40B4-BE49-F238E27FC236}">
                <a16:creationId xmlns:a16="http://schemas.microsoft.com/office/drawing/2014/main" id="{FEDAB3EB-8635-4A8F-9D45-12E63F8EF306}"/>
              </a:ext>
            </a:extLst>
          </p:cNvPr>
          <p:cNvSpPr>
            <a:spLocks noChangeAspect="1"/>
          </p:cNvSpPr>
          <p:nvPr/>
        </p:nvSpPr>
        <p:spPr>
          <a:xfrm>
            <a:off x="6808171" y="4882133"/>
            <a:ext cx="452912" cy="358080"/>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Rounded Rectangle 5">
            <a:extLst>
              <a:ext uri="{FF2B5EF4-FFF2-40B4-BE49-F238E27FC236}">
                <a16:creationId xmlns:a16="http://schemas.microsoft.com/office/drawing/2014/main" id="{D341441B-8736-4708-BE6B-8D954AF70C04}"/>
              </a:ext>
            </a:extLst>
          </p:cNvPr>
          <p:cNvSpPr/>
          <p:nvPr/>
        </p:nvSpPr>
        <p:spPr>
          <a:xfrm flipH="1">
            <a:off x="4949726" y="2195405"/>
            <a:ext cx="440978" cy="36378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Slide Number Placeholder 39">
            <a:extLst>
              <a:ext uri="{FF2B5EF4-FFF2-40B4-BE49-F238E27FC236}">
                <a16:creationId xmlns:a16="http://schemas.microsoft.com/office/drawing/2014/main" id="{1CE79269-F81B-4773-8CD0-ED39FA23062B}"/>
              </a:ext>
            </a:extLst>
          </p:cNvPr>
          <p:cNvSpPr>
            <a:spLocks noGrp="1"/>
          </p:cNvSpPr>
          <p:nvPr>
            <p:ph type="sldNum" sz="quarter" idx="11"/>
          </p:nvPr>
        </p:nvSpPr>
        <p:spPr/>
        <p:txBody>
          <a:bodyPr/>
          <a:lstStyle/>
          <a:p>
            <a:fld id="{39DF4D34-B824-49AF-B006-0009B9F840AA}" type="slidenum">
              <a:rPr lang="he-IL" smtClean="0"/>
              <a:pPr/>
              <a:t>62</a:t>
            </a:fld>
            <a:endParaRPr lang="he-IL" dirty="0"/>
          </a:p>
        </p:txBody>
      </p:sp>
    </p:spTree>
    <p:extLst>
      <p:ext uri="{BB962C8B-B14F-4D97-AF65-F5344CB8AC3E}">
        <p14:creationId xmlns:p14="http://schemas.microsoft.com/office/powerpoint/2010/main" val="343819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icture Placeholder 3"/>
          <p:cNvSpPr>
            <a:spLocks noGrp="1"/>
          </p:cNvSpPr>
          <p:nvPr>
            <p:ph type="pic" idx="14"/>
          </p:nvPr>
        </p:nvSpPr>
        <p:spPr/>
      </p:sp>
      <p:pic>
        <p:nvPicPr>
          <p:cNvPr id="6" name="Picture 2" descr="D:\Fullppt\005-PNG이미지\핸드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534124" y="2046661"/>
            <a:ext cx="4219418" cy="5111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368762"/>
            <a:ext cx="5580112" cy="13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 Placeholder 13">
            <a:extLst>
              <a:ext uri="{FF2B5EF4-FFF2-40B4-BE49-F238E27FC236}">
                <a16:creationId xmlns:a16="http://schemas.microsoft.com/office/drawing/2014/main" id="{9DFC71CA-314E-4A08-8939-BAA831630A0A}"/>
              </a:ext>
            </a:extLst>
          </p:cNvPr>
          <p:cNvSpPr txBox="1">
            <a:spLocks/>
          </p:cNvSpPr>
          <p:nvPr/>
        </p:nvSpPr>
        <p:spPr>
          <a:xfrm>
            <a:off x="588642" y="406862"/>
            <a:ext cx="4283967" cy="133204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altLang="ko-KR" sz="3600" b="1" dirty="0">
                <a:solidFill>
                  <a:schemeClr val="bg1"/>
                </a:solidFill>
                <a:latin typeface="+mj-lt"/>
                <a:cs typeface="Arial" pitchFamily="34" charset="0"/>
              </a:rPr>
              <a:t>Simple Portfolio</a:t>
            </a:r>
          </a:p>
          <a:p>
            <a:pPr marL="0" indent="0">
              <a:lnSpc>
                <a:spcPct val="80000"/>
              </a:lnSpc>
              <a:buNone/>
            </a:pPr>
            <a:r>
              <a:rPr lang="en-US" altLang="ko-KR" sz="3600" b="1" dirty="0">
                <a:solidFill>
                  <a:schemeClr val="bg1"/>
                </a:solidFill>
                <a:latin typeface="+mj-lt"/>
                <a:cs typeface="Arial" pitchFamily="34" charset="0"/>
              </a:rPr>
              <a:t>Presentation</a:t>
            </a:r>
          </a:p>
        </p:txBody>
      </p:sp>
      <p:sp>
        <p:nvSpPr>
          <p:cNvPr id="13" name="TextBox 12">
            <a:extLst>
              <a:ext uri="{FF2B5EF4-FFF2-40B4-BE49-F238E27FC236}">
                <a16:creationId xmlns:a16="http://schemas.microsoft.com/office/drawing/2014/main" id="{F325C29F-8504-4637-AD44-E7420B978190}"/>
              </a:ext>
            </a:extLst>
          </p:cNvPr>
          <p:cNvSpPr txBox="1"/>
          <p:nvPr/>
        </p:nvSpPr>
        <p:spPr>
          <a:xfrm>
            <a:off x="648519" y="2634917"/>
            <a:ext cx="4047306" cy="3785652"/>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65000"/>
                    <a:lumOff val="35000"/>
                  </a:schemeClr>
                </a:solidFill>
                <a:cs typeface="Arial" pitchFamily="34" charset="0"/>
              </a:rPr>
              <a:t>Easy to change colors, photos and Text. </a:t>
            </a:r>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65000"/>
                    <a:lumOff val="35000"/>
                  </a:schemeClr>
                </a:solidFill>
                <a:cs typeface="Arial" pitchFamily="34" charset="0"/>
              </a:rPr>
              <a:t> </a:t>
            </a:r>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65000"/>
                    <a:lumOff val="35000"/>
                  </a:schemeClr>
                </a:solidFill>
                <a:cs typeface="Arial" pitchFamily="34" charset="0"/>
              </a:rPr>
              <a:t>I hope and I believe that this Template will your Time, Money and Reputation.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en-US" altLang="ko-KR" sz="1200" dirty="0">
              <a:solidFill>
                <a:schemeClr val="tx1">
                  <a:lumMod val="65000"/>
                  <a:lumOff val="35000"/>
                </a:schemeClr>
              </a:solidFill>
              <a:cs typeface="Arial" pitchFamily="34" charset="0"/>
            </a:endParaRPr>
          </a:p>
          <a:p>
            <a:endParaRPr lang="en-US" altLang="ko-KR" sz="1200" dirty="0">
              <a:solidFill>
                <a:schemeClr val="tx1">
                  <a:lumMod val="65000"/>
                  <a:lumOff val="35000"/>
                </a:schemeClr>
              </a:solidFill>
              <a:cs typeface="Arial" pitchFamily="34" charset="0"/>
            </a:endParaRPr>
          </a:p>
          <a:p>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65000"/>
                    <a:lumOff val="35000"/>
                  </a:schemeClr>
                </a:solidFill>
                <a:cs typeface="Arial" pitchFamily="34" charset="0"/>
              </a:rPr>
              <a:t>  </a:t>
            </a:r>
            <a:r>
              <a:rPr lang="en-US" altLang="ko-KR" sz="1200" dirty="0">
                <a:solidFill>
                  <a:schemeClr val="tx1">
                    <a:lumMod val="75000"/>
                    <a:lumOff val="25000"/>
                  </a:schemeClr>
                </a:solidFill>
                <a:cs typeface="Arial" pitchFamily="34" charset="0"/>
              </a:rPr>
              <a:t>Get a modern PowerPoint  Presentation that is beautifully designed. </a:t>
            </a:r>
            <a:r>
              <a:rPr lang="en-US" altLang="ko-KR" sz="1200" dirty="0">
                <a:solidFill>
                  <a:schemeClr val="tx1">
                    <a:lumMod val="65000"/>
                    <a:lumOff val="35000"/>
                  </a:schemeClr>
                </a:solidFill>
                <a:cs typeface="Arial" pitchFamily="34" charset="0"/>
              </a:rPr>
              <a:t>I hope and I believe that this Template will your Time, Money and Reputation. </a:t>
            </a:r>
            <a:r>
              <a:rPr lang="en-US" altLang="ko-KR" sz="1200" dirty="0">
                <a:solidFill>
                  <a:schemeClr val="tx1">
                    <a:lumMod val="75000"/>
                    <a:lumOff val="25000"/>
                  </a:schemeClr>
                </a:solidFill>
                <a:cs typeface="Arial" pitchFamily="34" charset="0"/>
              </a:rPr>
              <a:t>You can simply impress your audience and add a unique zing and appeal to your Presentations. Get a modern PowerPoint  Presentation that is beautifully designed</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65000"/>
                    <a:lumOff val="35000"/>
                  </a:schemeClr>
                </a:solidFill>
                <a:cs typeface="Arial" pitchFamily="34" charset="0"/>
              </a:rPr>
              <a:t>Easy to change colors, photos and Text. </a:t>
            </a:r>
            <a:r>
              <a:rPr lang="en-US" altLang="ko-KR" sz="1200" dirty="0">
                <a:solidFill>
                  <a:schemeClr val="tx1">
                    <a:lumMod val="75000"/>
                    <a:lumOff val="25000"/>
                  </a:schemeClr>
                </a:solidFill>
                <a:cs typeface="Arial" pitchFamily="34" charset="0"/>
              </a:rPr>
              <a:t>Get a modern PowerPoint  Presentation that is beautifully designed.</a:t>
            </a:r>
            <a:endParaRPr lang="en-US" altLang="ko-KR" sz="1200" dirty="0">
              <a:solidFill>
                <a:schemeClr val="tx1">
                  <a:lumMod val="65000"/>
                  <a:lumOff val="35000"/>
                </a:schemeClr>
              </a:solidFill>
              <a:cs typeface="Arial" pitchFamily="34" charset="0"/>
            </a:endParaRPr>
          </a:p>
        </p:txBody>
      </p:sp>
      <p:sp>
        <p:nvSpPr>
          <p:cNvPr id="14" name="TextBox 13">
            <a:extLst>
              <a:ext uri="{FF2B5EF4-FFF2-40B4-BE49-F238E27FC236}">
                <a16:creationId xmlns:a16="http://schemas.microsoft.com/office/drawing/2014/main" id="{9BFDBBD7-DD1F-4BCC-95CB-F3239372F8D2}"/>
              </a:ext>
            </a:extLst>
          </p:cNvPr>
          <p:cNvSpPr txBox="1"/>
          <p:nvPr/>
        </p:nvSpPr>
        <p:spPr>
          <a:xfrm>
            <a:off x="648519" y="1899734"/>
            <a:ext cx="4047307" cy="461665"/>
          </a:xfrm>
          <a:prstGeom prst="rect">
            <a:avLst/>
          </a:prstGeom>
          <a:noFill/>
        </p:spPr>
        <p:txBody>
          <a:bodyPr wrap="square" rtlCol="0">
            <a:spAutoFit/>
          </a:bodyPr>
          <a:lstStyle/>
          <a:p>
            <a:r>
              <a:rPr lang="en-US" altLang="ko-KR" sz="1200" b="1" dirty="0">
                <a:solidFill>
                  <a:schemeClr val="accent3"/>
                </a:solidFill>
                <a:cs typeface="Arial" pitchFamily="34" charset="0"/>
              </a:rPr>
              <a:t>You can simply impress your audience and add a unique zing and appeal to your Presentations. </a:t>
            </a:r>
          </a:p>
        </p:txBody>
      </p:sp>
      <p:sp>
        <p:nvSpPr>
          <p:cNvPr id="3" name="Picture Placeholder 2"/>
          <p:cNvSpPr>
            <a:spLocks noGrp="1"/>
          </p:cNvSpPr>
          <p:nvPr>
            <p:ph type="pic" idx="15"/>
          </p:nvPr>
        </p:nvSpPr>
        <p:spPr>
          <a:xfrm>
            <a:off x="5292485" y="3263912"/>
            <a:ext cx="3754363" cy="2395314"/>
          </a:xfrm>
        </p:spPr>
      </p:sp>
    </p:spTree>
    <p:extLst>
      <p:ext uri="{BB962C8B-B14F-4D97-AF65-F5344CB8AC3E}">
        <p14:creationId xmlns:p14="http://schemas.microsoft.com/office/powerpoint/2010/main" val="37684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2">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solidFill>
                  <a:schemeClr val="tx1">
                    <a:lumMod val="85000"/>
                    <a:lumOff val="15000"/>
                  </a:schemeClr>
                </a:solidFill>
              </a:rPr>
              <a:t>PNG IMAGES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596" y="1103885"/>
            <a:ext cx="1317279" cy="2784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827" y="4948254"/>
            <a:ext cx="1674509" cy="13001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252" y="1499484"/>
            <a:ext cx="1409038" cy="22531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27" y="4787183"/>
            <a:ext cx="2505773" cy="146119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238" y="1240573"/>
            <a:ext cx="469047" cy="251201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656" y="1109662"/>
            <a:ext cx="959780" cy="27432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5032" y="2084210"/>
            <a:ext cx="789606" cy="11980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4361" y="5316965"/>
            <a:ext cx="1776613" cy="1157181"/>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2320" y="5356671"/>
            <a:ext cx="1354582" cy="89171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3630" y="5417933"/>
            <a:ext cx="1749385" cy="76918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0205" y="1360864"/>
            <a:ext cx="1842822" cy="2491998"/>
          </a:xfrm>
          <a:prstGeom prst="rect">
            <a:avLst/>
          </a:prstGeom>
        </p:spPr>
      </p:pic>
    </p:spTree>
    <p:extLst>
      <p:ext uri="{BB962C8B-B14F-4D97-AF65-F5344CB8AC3E}">
        <p14:creationId xmlns:p14="http://schemas.microsoft.com/office/powerpoint/2010/main" val="407664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chemeClr val="tx1">
                    <a:lumMod val="85000"/>
                    <a:lumOff val="15000"/>
                  </a:schemeClr>
                </a:solidFill>
              </a:rPr>
              <a:t>PNG IMAGES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3729" y="2552491"/>
            <a:ext cx="846097" cy="128373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267" y="5272901"/>
            <a:ext cx="1903717" cy="123996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5166" y="5214547"/>
            <a:ext cx="1935082" cy="127384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275" y="5540990"/>
            <a:ext cx="2154717" cy="94740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0988" y="1337004"/>
            <a:ext cx="1372008" cy="2899927"/>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8996" y="5293230"/>
            <a:ext cx="1544664" cy="119931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2366" y="1579821"/>
            <a:ext cx="1509845" cy="2414293"/>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730" y="4726210"/>
            <a:ext cx="3026984" cy="1765133"/>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5910" y="1353475"/>
            <a:ext cx="512051" cy="2742319"/>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635" y="1125501"/>
            <a:ext cx="1028445" cy="2939457"/>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69020" y="1798008"/>
            <a:ext cx="1676400" cy="2266950"/>
          </a:xfrm>
          <a:prstGeom prst="rect">
            <a:avLst/>
          </a:prstGeom>
        </p:spPr>
      </p:pic>
    </p:spTree>
    <p:extLst>
      <p:ext uri="{BB962C8B-B14F-4D97-AF65-F5344CB8AC3E}">
        <p14:creationId xmlns:p14="http://schemas.microsoft.com/office/powerpoint/2010/main" val="428169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2">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solidFill>
                  <a:schemeClr val="tx1">
                    <a:lumMod val="85000"/>
                    <a:lumOff val="15000"/>
                  </a:schemeClr>
                </a:solidFill>
              </a:rPr>
              <a:t>PNG IMAGES</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10570"/>
            <a:ext cx="4267060" cy="3662077"/>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92" y="3429000"/>
            <a:ext cx="4029075" cy="166687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76860">
            <a:off x="9530662" y="1635787"/>
            <a:ext cx="1970609" cy="206914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74864">
            <a:off x="9603042" y="3981958"/>
            <a:ext cx="1978881" cy="207782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3029" y="4492338"/>
            <a:ext cx="3919538" cy="1621558"/>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3029" y="1309132"/>
            <a:ext cx="2943367" cy="2943367"/>
          </a:xfrm>
          <a:prstGeom prst="rect">
            <a:avLst/>
          </a:prstGeom>
        </p:spPr>
      </p:pic>
    </p:spTree>
    <p:extLst>
      <p:ext uri="{BB962C8B-B14F-4D97-AF65-F5344CB8AC3E}">
        <p14:creationId xmlns:p14="http://schemas.microsoft.com/office/powerpoint/2010/main" val="372046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텍스트 개체 틀 2">
            <a:extLst>
              <a:ext uri="{FF2B5EF4-FFF2-40B4-BE49-F238E27FC236}">
                <a16:creationId xmlns:a16="http://schemas.microsoft.com/office/drawing/2014/main" id="{D8605276-D50B-4887-A22E-4EAAABFB75C8}"/>
              </a:ext>
            </a:extLst>
          </p:cNvPr>
          <p:cNvSpPr>
            <a:spLocks noGrp="1"/>
          </p:cNvSpPr>
          <p:nvPr>
            <p:ph type="body" sz="quarter" idx="10"/>
          </p:nvPr>
        </p:nvSpPr>
        <p:spPr/>
        <p:txBody>
          <a:bodyPr/>
          <a:lstStyle/>
          <a:p>
            <a:r>
              <a:rPr lang="en-US" altLang="ko-KR" dirty="0"/>
              <a:t>Fully Editable Shape </a:t>
            </a:r>
          </a:p>
        </p:txBody>
      </p:sp>
      <p:grpSp>
        <p:nvGrpSpPr>
          <p:cNvPr id="45" name="그룹 44">
            <a:extLst>
              <a:ext uri="{FF2B5EF4-FFF2-40B4-BE49-F238E27FC236}">
                <a16:creationId xmlns:a16="http://schemas.microsoft.com/office/drawing/2014/main" id="{C4F96D9E-6E97-4AC6-A77C-38C7502253C8}"/>
              </a:ext>
            </a:extLst>
          </p:cNvPr>
          <p:cNvGrpSpPr/>
          <p:nvPr/>
        </p:nvGrpSpPr>
        <p:grpSpPr>
          <a:xfrm>
            <a:off x="0" y="2515424"/>
            <a:ext cx="3582245" cy="4342576"/>
            <a:chOff x="-3827" y="360053"/>
            <a:chExt cx="5167536" cy="6264344"/>
          </a:xfrm>
        </p:grpSpPr>
        <p:grpSp>
          <p:nvGrpSpPr>
            <p:cNvPr id="4" name="Group 58">
              <a:extLst>
                <a:ext uri="{FF2B5EF4-FFF2-40B4-BE49-F238E27FC236}">
                  <a16:creationId xmlns:a16="http://schemas.microsoft.com/office/drawing/2014/main" id="{8303C8FD-7B3D-4B91-9E5B-F7D32D706B54}"/>
                </a:ext>
              </a:extLst>
            </p:cNvPr>
            <p:cNvGrpSpPr/>
            <p:nvPr/>
          </p:nvGrpSpPr>
          <p:grpSpPr>
            <a:xfrm rot="2964982">
              <a:off x="4575106" y="1361707"/>
              <a:ext cx="702488" cy="474719"/>
              <a:chOff x="6689507" y="2040656"/>
              <a:chExt cx="720081" cy="442512"/>
            </a:xfrm>
          </p:grpSpPr>
          <p:sp>
            <p:nvSpPr>
              <p:cNvPr id="5" name="Rounded Rectangle 56">
                <a:extLst>
                  <a:ext uri="{FF2B5EF4-FFF2-40B4-BE49-F238E27FC236}">
                    <a16:creationId xmlns:a16="http://schemas.microsoft.com/office/drawing/2014/main" id="{0B95AF95-EE76-4B9A-8A80-10E08C84E5CD}"/>
                  </a:ext>
                </a:extLst>
              </p:cNvPr>
              <p:cNvSpPr/>
              <p:nvPr/>
            </p:nvSpPr>
            <p:spPr>
              <a:xfrm>
                <a:off x="6689508" y="2040656"/>
                <a:ext cx="720080" cy="4425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7">
                <a:extLst>
                  <a:ext uri="{FF2B5EF4-FFF2-40B4-BE49-F238E27FC236}">
                    <a16:creationId xmlns:a16="http://schemas.microsoft.com/office/drawing/2014/main" id="{E948CBB8-1F52-4B24-A44D-D001AAF21580}"/>
                  </a:ext>
                </a:extLst>
              </p:cNvPr>
              <p:cNvSpPr/>
              <p:nvPr/>
            </p:nvSpPr>
            <p:spPr>
              <a:xfrm>
                <a:off x="6689507" y="2285765"/>
                <a:ext cx="720000" cy="1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7" name="Freeform 51">
              <a:extLst>
                <a:ext uri="{FF2B5EF4-FFF2-40B4-BE49-F238E27FC236}">
                  <a16:creationId xmlns:a16="http://schemas.microsoft.com/office/drawing/2014/main" id="{2603D198-2F92-4D91-A30D-7A3734236433}"/>
                </a:ext>
              </a:extLst>
            </p:cNvPr>
            <p:cNvSpPr/>
            <p:nvPr/>
          </p:nvSpPr>
          <p:spPr>
            <a:xfrm>
              <a:off x="470442" y="496958"/>
              <a:ext cx="4555215" cy="2809349"/>
            </a:xfrm>
            <a:custGeom>
              <a:avLst/>
              <a:gdLst>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633496 w 3909575"/>
                <a:gd name="connsiteY11" fmla="*/ 559844 h 1788689"/>
                <a:gd name="connsiteX12" fmla="*/ 2633496 w 3909575"/>
                <a:gd name="connsiteY12" fmla="*/ 563552 h 1788689"/>
                <a:gd name="connsiteX13" fmla="*/ 2496374 w 3909575"/>
                <a:gd name="connsiteY13" fmla="*/ 661511 h 1788689"/>
                <a:gd name="connsiteX14" fmla="*/ 707665 w 3909575"/>
                <a:gd name="connsiteY14" fmla="*/ 1778584 h 1788689"/>
                <a:gd name="connsiteX15" fmla="*/ 0 w 3909575"/>
                <a:gd name="connsiteY15" fmla="*/ 251933 h 1788689"/>
                <a:gd name="connsiteX16" fmla="*/ 723568 w 3909575"/>
                <a:gd name="connsiteY16" fmla="*/ 410960 h 1788689"/>
                <a:gd name="connsiteX17" fmla="*/ 906449 w 3909575"/>
                <a:gd name="connsiteY17" fmla="*/ 1110675 h 1788689"/>
                <a:gd name="connsiteX18" fmla="*/ 2334017 w 3909575"/>
                <a:gd name="connsiteY18" fmla="*/ 349554 h 1788689"/>
                <a:gd name="connsiteX19" fmla="*/ 2664775 w 3909575"/>
                <a:gd name="connsiteY19" fmla="*/ 145840 h 1788689"/>
                <a:gd name="connsiteX20" fmla="*/ 3107886 w 3909575"/>
                <a:gd name="connsiteY20" fmla="*/ 44315 h 1788689"/>
                <a:gd name="connsiteX21" fmla="*/ 3418711 w 3909575"/>
                <a:gd name="connsiteY21" fmla="*/ 1537 h 1788689"/>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633496 w 3909575"/>
                <a:gd name="connsiteY11" fmla="*/ 559844 h 1788689"/>
                <a:gd name="connsiteX12" fmla="*/ 2496374 w 3909575"/>
                <a:gd name="connsiteY12" fmla="*/ 661511 h 1788689"/>
                <a:gd name="connsiteX13" fmla="*/ 707665 w 3909575"/>
                <a:gd name="connsiteY13" fmla="*/ 1778584 h 1788689"/>
                <a:gd name="connsiteX14" fmla="*/ 0 w 3909575"/>
                <a:gd name="connsiteY14" fmla="*/ 251933 h 1788689"/>
                <a:gd name="connsiteX15" fmla="*/ 723568 w 3909575"/>
                <a:gd name="connsiteY15" fmla="*/ 410960 h 1788689"/>
                <a:gd name="connsiteX16" fmla="*/ 906449 w 3909575"/>
                <a:gd name="connsiteY16" fmla="*/ 1110675 h 1788689"/>
                <a:gd name="connsiteX17" fmla="*/ 2334017 w 3909575"/>
                <a:gd name="connsiteY17" fmla="*/ 349554 h 1788689"/>
                <a:gd name="connsiteX18" fmla="*/ 2664775 w 3909575"/>
                <a:gd name="connsiteY18" fmla="*/ 145840 h 1788689"/>
                <a:gd name="connsiteX19" fmla="*/ 3107886 w 3909575"/>
                <a:gd name="connsiteY19" fmla="*/ 44315 h 1788689"/>
                <a:gd name="connsiteX20" fmla="*/ 3418711 w 3909575"/>
                <a:gd name="connsiteY20" fmla="*/ 1537 h 1788689"/>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496374 w 3909575"/>
                <a:gd name="connsiteY11" fmla="*/ 661511 h 1788689"/>
                <a:gd name="connsiteX12" fmla="*/ 707665 w 3909575"/>
                <a:gd name="connsiteY12" fmla="*/ 1778584 h 1788689"/>
                <a:gd name="connsiteX13" fmla="*/ 0 w 3909575"/>
                <a:gd name="connsiteY13" fmla="*/ 251933 h 1788689"/>
                <a:gd name="connsiteX14" fmla="*/ 723568 w 3909575"/>
                <a:gd name="connsiteY14" fmla="*/ 410960 h 1788689"/>
                <a:gd name="connsiteX15" fmla="*/ 906449 w 3909575"/>
                <a:gd name="connsiteY15" fmla="*/ 1110675 h 1788689"/>
                <a:gd name="connsiteX16" fmla="*/ 2334017 w 3909575"/>
                <a:gd name="connsiteY16" fmla="*/ 349554 h 1788689"/>
                <a:gd name="connsiteX17" fmla="*/ 2664775 w 3909575"/>
                <a:gd name="connsiteY17" fmla="*/ 145840 h 1788689"/>
                <a:gd name="connsiteX18" fmla="*/ 3107886 w 3909575"/>
                <a:gd name="connsiteY18" fmla="*/ 44315 h 1788689"/>
                <a:gd name="connsiteX19" fmla="*/ 3418711 w 3909575"/>
                <a:gd name="connsiteY19" fmla="*/ 1537 h 1788689"/>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334017 w 3909575"/>
                <a:gd name="connsiteY15" fmla="*/ 349554 h 1779443"/>
                <a:gd name="connsiteX16" fmla="*/ 2664775 w 3909575"/>
                <a:gd name="connsiteY16" fmla="*/ 145840 h 1779443"/>
                <a:gd name="connsiteX17" fmla="*/ 3107886 w 3909575"/>
                <a:gd name="connsiteY17" fmla="*/ 44315 h 1779443"/>
                <a:gd name="connsiteX18" fmla="*/ 3418711 w 3909575"/>
                <a:gd name="connsiteY18"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64775 w 3909575"/>
                <a:gd name="connsiteY15" fmla="*/ 14584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73665 w 3964529"/>
                <a:gd name="connsiteY0" fmla="*/ 694524 h 2472430"/>
                <a:gd name="connsiteX1" fmla="*/ 3423373 w 3964529"/>
                <a:gd name="connsiteY1" fmla="*/ 814858 h 2472430"/>
                <a:gd name="connsiteX2" fmla="*/ 3231709 w 3964529"/>
                <a:gd name="connsiteY2" fmla="*/ 859168 h 2472430"/>
                <a:gd name="connsiteX3" fmla="*/ 3471884 w 3964529"/>
                <a:gd name="connsiteY3" fmla="*/ 850917 h 2472430"/>
                <a:gd name="connsiteX4" fmla="*/ 3756802 w 3964529"/>
                <a:gd name="connsiteY4" fmla="*/ 720090 h 2472430"/>
                <a:gd name="connsiteX5" fmla="*/ 3964529 w 3964529"/>
                <a:gd name="connsiteY5" fmla="*/ 751520 h 2472430"/>
                <a:gd name="connsiteX6" fmla="*/ 3860224 w 3964529"/>
                <a:gd name="connsiteY6" fmla="*/ 792723 h 2472430"/>
                <a:gd name="connsiteX7" fmla="*/ 3907594 w 3964529"/>
                <a:gd name="connsiteY7" fmla="*/ 861410 h 2472430"/>
                <a:gd name="connsiteX8" fmla="*/ 3395897 w 3964529"/>
                <a:gd name="connsiteY8" fmla="*/ 1053731 h 2472430"/>
                <a:gd name="connsiteX9" fmla="*/ 3267901 w 3964529"/>
                <a:gd name="connsiteY9" fmla="*/ 1129589 h 2472430"/>
                <a:gd name="connsiteX10" fmla="*/ 2848447 w 3964529"/>
                <a:gd name="connsiteY10" fmla="*/ 1162430 h 2472430"/>
                <a:gd name="connsiteX11" fmla="*/ 762619 w 3964529"/>
                <a:gd name="connsiteY11" fmla="*/ 2471571 h 2472430"/>
                <a:gd name="connsiteX12" fmla="*/ 54954 w 3964529"/>
                <a:gd name="connsiteY12" fmla="*/ 944920 h 2472430"/>
                <a:gd name="connsiteX13" fmla="*/ 21024 w 3964529"/>
                <a:gd name="connsiteY13" fmla="*/ 242 h 2472430"/>
                <a:gd name="connsiteX14" fmla="*/ 778522 w 3964529"/>
                <a:gd name="connsiteY14" fmla="*/ 1103947 h 2472430"/>
                <a:gd name="connsiteX15" fmla="*/ 961403 w 3964529"/>
                <a:gd name="connsiteY15" fmla="*/ 1803662 h 2472430"/>
                <a:gd name="connsiteX16" fmla="*/ 2656118 w 3964529"/>
                <a:gd name="connsiteY16" fmla="*/ 902437 h 2472430"/>
                <a:gd name="connsiteX17" fmla="*/ 3162840 w 3964529"/>
                <a:gd name="connsiteY17" fmla="*/ 737302 h 2472430"/>
                <a:gd name="connsiteX18" fmla="*/ 3473665 w 3964529"/>
                <a:gd name="connsiteY18" fmla="*/ 694524 h 2472430"/>
                <a:gd name="connsiteX0" fmla="*/ 3473665 w 3964529"/>
                <a:gd name="connsiteY0" fmla="*/ 706805 h 2484711"/>
                <a:gd name="connsiteX1" fmla="*/ 3423373 w 3964529"/>
                <a:gd name="connsiteY1" fmla="*/ 827139 h 2484711"/>
                <a:gd name="connsiteX2" fmla="*/ 3231709 w 3964529"/>
                <a:gd name="connsiteY2" fmla="*/ 871449 h 2484711"/>
                <a:gd name="connsiteX3" fmla="*/ 3471884 w 3964529"/>
                <a:gd name="connsiteY3" fmla="*/ 863198 h 2484711"/>
                <a:gd name="connsiteX4" fmla="*/ 3756802 w 3964529"/>
                <a:gd name="connsiteY4" fmla="*/ 732371 h 2484711"/>
                <a:gd name="connsiteX5" fmla="*/ 3964529 w 3964529"/>
                <a:gd name="connsiteY5" fmla="*/ 763801 h 2484711"/>
                <a:gd name="connsiteX6" fmla="*/ 3860224 w 3964529"/>
                <a:gd name="connsiteY6" fmla="*/ 805004 h 2484711"/>
                <a:gd name="connsiteX7" fmla="*/ 3907594 w 3964529"/>
                <a:gd name="connsiteY7" fmla="*/ 873691 h 2484711"/>
                <a:gd name="connsiteX8" fmla="*/ 3395897 w 3964529"/>
                <a:gd name="connsiteY8" fmla="*/ 1066012 h 2484711"/>
                <a:gd name="connsiteX9" fmla="*/ 3267901 w 3964529"/>
                <a:gd name="connsiteY9" fmla="*/ 1141870 h 2484711"/>
                <a:gd name="connsiteX10" fmla="*/ 2848447 w 3964529"/>
                <a:gd name="connsiteY10" fmla="*/ 1174711 h 2484711"/>
                <a:gd name="connsiteX11" fmla="*/ 762619 w 3964529"/>
                <a:gd name="connsiteY11" fmla="*/ 2483852 h 2484711"/>
                <a:gd name="connsiteX12" fmla="*/ 54954 w 3964529"/>
                <a:gd name="connsiteY12" fmla="*/ 957201 h 2484711"/>
                <a:gd name="connsiteX13" fmla="*/ 21024 w 3964529"/>
                <a:gd name="connsiteY13" fmla="*/ 12523 h 2484711"/>
                <a:gd name="connsiteX14" fmla="*/ 778522 w 3964529"/>
                <a:gd name="connsiteY14" fmla="*/ 1116228 h 2484711"/>
                <a:gd name="connsiteX15" fmla="*/ 961403 w 3964529"/>
                <a:gd name="connsiteY15" fmla="*/ 1815943 h 2484711"/>
                <a:gd name="connsiteX16" fmla="*/ 2656118 w 3964529"/>
                <a:gd name="connsiteY16" fmla="*/ 914718 h 2484711"/>
                <a:gd name="connsiteX17" fmla="*/ 3162840 w 3964529"/>
                <a:gd name="connsiteY17" fmla="*/ 749583 h 2484711"/>
                <a:gd name="connsiteX18" fmla="*/ 3473665 w 3964529"/>
                <a:gd name="connsiteY18" fmla="*/ 706805 h 2484711"/>
                <a:gd name="connsiteX0" fmla="*/ 3473665 w 3964529"/>
                <a:gd name="connsiteY0" fmla="*/ 712559 h 2490465"/>
                <a:gd name="connsiteX1" fmla="*/ 3423373 w 3964529"/>
                <a:gd name="connsiteY1" fmla="*/ 832893 h 2490465"/>
                <a:gd name="connsiteX2" fmla="*/ 3231709 w 3964529"/>
                <a:gd name="connsiteY2" fmla="*/ 877203 h 2490465"/>
                <a:gd name="connsiteX3" fmla="*/ 3471884 w 3964529"/>
                <a:gd name="connsiteY3" fmla="*/ 868952 h 2490465"/>
                <a:gd name="connsiteX4" fmla="*/ 3756802 w 3964529"/>
                <a:gd name="connsiteY4" fmla="*/ 738125 h 2490465"/>
                <a:gd name="connsiteX5" fmla="*/ 3964529 w 3964529"/>
                <a:gd name="connsiteY5" fmla="*/ 769555 h 2490465"/>
                <a:gd name="connsiteX6" fmla="*/ 3860224 w 3964529"/>
                <a:gd name="connsiteY6" fmla="*/ 810758 h 2490465"/>
                <a:gd name="connsiteX7" fmla="*/ 3907594 w 3964529"/>
                <a:gd name="connsiteY7" fmla="*/ 879445 h 2490465"/>
                <a:gd name="connsiteX8" fmla="*/ 3395897 w 3964529"/>
                <a:gd name="connsiteY8" fmla="*/ 1071766 h 2490465"/>
                <a:gd name="connsiteX9" fmla="*/ 3267901 w 3964529"/>
                <a:gd name="connsiteY9" fmla="*/ 1147624 h 2490465"/>
                <a:gd name="connsiteX10" fmla="*/ 2848447 w 3964529"/>
                <a:gd name="connsiteY10" fmla="*/ 1180465 h 2490465"/>
                <a:gd name="connsiteX11" fmla="*/ 762619 w 3964529"/>
                <a:gd name="connsiteY11" fmla="*/ 2489606 h 2490465"/>
                <a:gd name="connsiteX12" fmla="*/ 54954 w 3964529"/>
                <a:gd name="connsiteY12" fmla="*/ 962955 h 2490465"/>
                <a:gd name="connsiteX13" fmla="*/ 21024 w 3964529"/>
                <a:gd name="connsiteY13" fmla="*/ 18277 h 2490465"/>
                <a:gd name="connsiteX14" fmla="*/ 778522 w 3964529"/>
                <a:gd name="connsiteY14" fmla="*/ 1121982 h 2490465"/>
                <a:gd name="connsiteX15" fmla="*/ 961403 w 3964529"/>
                <a:gd name="connsiteY15" fmla="*/ 1821697 h 2490465"/>
                <a:gd name="connsiteX16" fmla="*/ 2656118 w 3964529"/>
                <a:gd name="connsiteY16" fmla="*/ 920472 h 2490465"/>
                <a:gd name="connsiteX17" fmla="*/ 3162840 w 3964529"/>
                <a:gd name="connsiteY17" fmla="*/ 755337 h 2490465"/>
                <a:gd name="connsiteX18" fmla="*/ 3473665 w 3964529"/>
                <a:gd name="connsiteY18" fmla="*/ 712559 h 2490465"/>
                <a:gd name="connsiteX0" fmla="*/ 3578378 w 4069242"/>
                <a:gd name="connsiteY0" fmla="*/ 712559 h 2490465"/>
                <a:gd name="connsiteX1" fmla="*/ 3528086 w 4069242"/>
                <a:gd name="connsiteY1" fmla="*/ 832893 h 2490465"/>
                <a:gd name="connsiteX2" fmla="*/ 3336422 w 4069242"/>
                <a:gd name="connsiteY2" fmla="*/ 877203 h 2490465"/>
                <a:gd name="connsiteX3" fmla="*/ 3576597 w 4069242"/>
                <a:gd name="connsiteY3" fmla="*/ 868952 h 2490465"/>
                <a:gd name="connsiteX4" fmla="*/ 3861515 w 4069242"/>
                <a:gd name="connsiteY4" fmla="*/ 738125 h 2490465"/>
                <a:gd name="connsiteX5" fmla="*/ 4069242 w 4069242"/>
                <a:gd name="connsiteY5" fmla="*/ 769555 h 2490465"/>
                <a:gd name="connsiteX6" fmla="*/ 3964937 w 4069242"/>
                <a:gd name="connsiteY6" fmla="*/ 810758 h 2490465"/>
                <a:gd name="connsiteX7" fmla="*/ 4012307 w 4069242"/>
                <a:gd name="connsiteY7" fmla="*/ 879445 h 2490465"/>
                <a:gd name="connsiteX8" fmla="*/ 3500610 w 4069242"/>
                <a:gd name="connsiteY8" fmla="*/ 1071766 h 2490465"/>
                <a:gd name="connsiteX9" fmla="*/ 3372614 w 4069242"/>
                <a:gd name="connsiteY9" fmla="*/ 1147624 h 2490465"/>
                <a:gd name="connsiteX10" fmla="*/ 2953160 w 4069242"/>
                <a:gd name="connsiteY10" fmla="*/ 1180465 h 2490465"/>
                <a:gd name="connsiteX11" fmla="*/ 867332 w 4069242"/>
                <a:gd name="connsiteY11" fmla="*/ 2489606 h 2490465"/>
                <a:gd name="connsiteX12" fmla="*/ 159667 w 4069242"/>
                <a:gd name="connsiteY12" fmla="*/ 962955 h 2490465"/>
                <a:gd name="connsiteX13" fmla="*/ 14560 w 4069242"/>
                <a:gd name="connsiteY13" fmla="*/ 18277 h 2490465"/>
                <a:gd name="connsiteX14" fmla="*/ 883235 w 4069242"/>
                <a:gd name="connsiteY14" fmla="*/ 1121982 h 2490465"/>
                <a:gd name="connsiteX15" fmla="*/ 1066116 w 4069242"/>
                <a:gd name="connsiteY15" fmla="*/ 1821697 h 2490465"/>
                <a:gd name="connsiteX16" fmla="*/ 2760831 w 4069242"/>
                <a:gd name="connsiteY16" fmla="*/ 920472 h 2490465"/>
                <a:gd name="connsiteX17" fmla="*/ 3267553 w 4069242"/>
                <a:gd name="connsiteY17" fmla="*/ 755337 h 2490465"/>
                <a:gd name="connsiteX18" fmla="*/ 3578378 w 4069242"/>
                <a:gd name="connsiteY18" fmla="*/ 712559 h 2490465"/>
                <a:gd name="connsiteX0" fmla="*/ 3578378 w 4069242"/>
                <a:gd name="connsiteY0" fmla="*/ 698688 h 2476594"/>
                <a:gd name="connsiteX1" fmla="*/ 3528086 w 4069242"/>
                <a:gd name="connsiteY1" fmla="*/ 819022 h 2476594"/>
                <a:gd name="connsiteX2" fmla="*/ 3336422 w 4069242"/>
                <a:gd name="connsiteY2" fmla="*/ 863332 h 2476594"/>
                <a:gd name="connsiteX3" fmla="*/ 3576597 w 4069242"/>
                <a:gd name="connsiteY3" fmla="*/ 855081 h 2476594"/>
                <a:gd name="connsiteX4" fmla="*/ 3861515 w 4069242"/>
                <a:gd name="connsiteY4" fmla="*/ 724254 h 2476594"/>
                <a:gd name="connsiteX5" fmla="*/ 4069242 w 4069242"/>
                <a:gd name="connsiteY5" fmla="*/ 755684 h 2476594"/>
                <a:gd name="connsiteX6" fmla="*/ 3964937 w 4069242"/>
                <a:gd name="connsiteY6" fmla="*/ 796887 h 2476594"/>
                <a:gd name="connsiteX7" fmla="*/ 4012307 w 4069242"/>
                <a:gd name="connsiteY7" fmla="*/ 865574 h 2476594"/>
                <a:gd name="connsiteX8" fmla="*/ 3500610 w 4069242"/>
                <a:gd name="connsiteY8" fmla="*/ 1057895 h 2476594"/>
                <a:gd name="connsiteX9" fmla="*/ 3372614 w 4069242"/>
                <a:gd name="connsiteY9" fmla="*/ 1133753 h 2476594"/>
                <a:gd name="connsiteX10" fmla="*/ 2953160 w 4069242"/>
                <a:gd name="connsiteY10" fmla="*/ 1166594 h 2476594"/>
                <a:gd name="connsiteX11" fmla="*/ 867332 w 4069242"/>
                <a:gd name="connsiteY11" fmla="*/ 2475735 h 2476594"/>
                <a:gd name="connsiteX12" fmla="*/ 159667 w 4069242"/>
                <a:gd name="connsiteY12" fmla="*/ 949084 h 2476594"/>
                <a:gd name="connsiteX13" fmla="*/ 14560 w 4069242"/>
                <a:gd name="connsiteY13" fmla="*/ 4406 h 2476594"/>
                <a:gd name="connsiteX14" fmla="*/ 883235 w 4069242"/>
                <a:gd name="connsiteY14" fmla="*/ 1108111 h 2476594"/>
                <a:gd name="connsiteX15" fmla="*/ 1066116 w 4069242"/>
                <a:gd name="connsiteY15" fmla="*/ 1807826 h 2476594"/>
                <a:gd name="connsiteX16" fmla="*/ 2760831 w 4069242"/>
                <a:gd name="connsiteY16" fmla="*/ 906601 h 2476594"/>
                <a:gd name="connsiteX17" fmla="*/ 3267553 w 4069242"/>
                <a:gd name="connsiteY17" fmla="*/ 741466 h 2476594"/>
                <a:gd name="connsiteX18" fmla="*/ 3578378 w 4069242"/>
                <a:gd name="connsiteY18" fmla="*/ 698688 h 2476594"/>
                <a:gd name="connsiteX0" fmla="*/ 3577033 w 4067897"/>
                <a:gd name="connsiteY0" fmla="*/ 698688 h 2476594"/>
                <a:gd name="connsiteX1" fmla="*/ 3526741 w 4067897"/>
                <a:gd name="connsiteY1" fmla="*/ 819022 h 2476594"/>
                <a:gd name="connsiteX2" fmla="*/ 3335077 w 4067897"/>
                <a:gd name="connsiteY2" fmla="*/ 863332 h 2476594"/>
                <a:gd name="connsiteX3" fmla="*/ 3575252 w 4067897"/>
                <a:gd name="connsiteY3" fmla="*/ 855081 h 2476594"/>
                <a:gd name="connsiteX4" fmla="*/ 3860170 w 4067897"/>
                <a:gd name="connsiteY4" fmla="*/ 724254 h 2476594"/>
                <a:gd name="connsiteX5" fmla="*/ 4067897 w 4067897"/>
                <a:gd name="connsiteY5" fmla="*/ 755684 h 2476594"/>
                <a:gd name="connsiteX6" fmla="*/ 3963592 w 4067897"/>
                <a:gd name="connsiteY6" fmla="*/ 796887 h 2476594"/>
                <a:gd name="connsiteX7" fmla="*/ 4010962 w 4067897"/>
                <a:gd name="connsiteY7" fmla="*/ 865574 h 2476594"/>
                <a:gd name="connsiteX8" fmla="*/ 3499265 w 4067897"/>
                <a:gd name="connsiteY8" fmla="*/ 1057895 h 2476594"/>
                <a:gd name="connsiteX9" fmla="*/ 3371269 w 4067897"/>
                <a:gd name="connsiteY9" fmla="*/ 1133753 h 2476594"/>
                <a:gd name="connsiteX10" fmla="*/ 2951815 w 4067897"/>
                <a:gd name="connsiteY10" fmla="*/ 1166594 h 2476594"/>
                <a:gd name="connsiteX11" fmla="*/ 865987 w 4067897"/>
                <a:gd name="connsiteY11" fmla="*/ 2475735 h 2476594"/>
                <a:gd name="connsiteX12" fmla="*/ 195381 w 4067897"/>
                <a:gd name="connsiteY12" fmla="*/ 1010213 h 2476594"/>
                <a:gd name="connsiteX13" fmla="*/ 13215 w 4067897"/>
                <a:gd name="connsiteY13" fmla="*/ 4406 h 2476594"/>
                <a:gd name="connsiteX14" fmla="*/ 881890 w 4067897"/>
                <a:gd name="connsiteY14" fmla="*/ 1108111 h 2476594"/>
                <a:gd name="connsiteX15" fmla="*/ 1064771 w 4067897"/>
                <a:gd name="connsiteY15" fmla="*/ 1807826 h 2476594"/>
                <a:gd name="connsiteX16" fmla="*/ 2759486 w 4067897"/>
                <a:gd name="connsiteY16" fmla="*/ 906601 h 2476594"/>
                <a:gd name="connsiteX17" fmla="*/ 3266208 w 4067897"/>
                <a:gd name="connsiteY17" fmla="*/ 741466 h 2476594"/>
                <a:gd name="connsiteX18" fmla="*/ 3577033 w 4067897"/>
                <a:gd name="connsiteY18" fmla="*/ 698688 h 2476594"/>
                <a:gd name="connsiteX0" fmla="*/ 3584071 w 4074935"/>
                <a:gd name="connsiteY0" fmla="*/ 698688 h 2476594"/>
                <a:gd name="connsiteX1" fmla="*/ 3533779 w 4074935"/>
                <a:gd name="connsiteY1" fmla="*/ 819022 h 2476594"/>
                <a:gd name="connsiteX2" fmla="*/ 3342115 w 4074935"/>
                <a:gd name="connsiteY2" fmla="*/ 863332 h 2476594"/>
                <a:gd name="connsiteX3" fmla="*/ 3582290 w 4074935"/>
                <a:gd name="connsiteY3" fmla="*/ 855081 h 2476594"/>
                <a:gd name="connsiteX4" fmla="*/ 3867208 w 4074935"/>
                <a:gd name="connsiteY4" fmla="*/ 724254 h 2476594"/>
                <a:gd name="connsiteX5" fmla="*/ 4074935 w 4074935"/>
                <a:gd name="connsiteY5" fmla="*/ 755684 h 2476594"/>
                <a:gd name="connsiteX6" fmla="*/ 3970630 w 4074935"/>
                <a:gd name="connsiteY6" fmla="*/ 796887 h 2476594"/>
                <a:gd name="connsiteX7" fmla="*/ 4018000 w 4074935"/>
                <a:gd name="connsiteY7" fmla="*/ 865574 h 2476594"/>
                <a:gd name="connsiteX8" fmla="*/ 3506303 w 4074935"/>
                <a:gd name="connsiteY8" fmla="*/ 1057895 h 2476594"/>
                <a:gd name="connsiteX9" fmla="*/ 3378307 w 4074935"/>
                <a:gd name="connsiteY9" fmla="*/ 1133753 h 2476594"/>
                <a:gd name="connsiteX10" fmla="*/ 2958853 w 4074935"/>
                <a:gd name="connsiteY10" fmla="*/ 1166594 h 2476594"/>
                <a:gd name="connsiteX11" fmla="*/ 873025 w 4074935"/>
                <a:gd name="connsiteY11" fmla="*/ 2475735 h 2476594"/>
                <a:gd name="connsiteX12" fmla="*/ 202419 w 4074935"/>
                <a:gd name="connsiteY12" fmla="*/ 1010213 h 2476594"/>
                <a:gd name="connsiteX13" fmla="*/ 20253 w 4074935"/>
                <a:gd name="connsiteY13" fmla="*/ 4406 h 2476594"/>
                <a:gd name="connsiteX14" fmla="*/ 888928 w 4074935"/>
                <a:gd name="connsiteY14" fmla="*/ 1108111 h 2476594"/>
                <a:gd name="connsiteX15" fmla="*/ 1071809 w 4074935"/>
                <a:gd name="connsiteY15" fmla="*/ 1807826 h 2476594"/>
                <a:gd name="connsiteX16" fmla="*/ 2766524 w 4074935"/>
                <a:gd name="connsiteY16" fmla="*/ 906601 h 2476594"/>
                <a:gd name="connsiteX17" fmla="*/ 3273246 w 4074935"/>
                <a:gd name="connsiteY17" fmla="*/ 741466 h 2476594"/>
                <a:gd name="connsiteX18" fmla="*/ 3584071 w 4074935"/>
                <a:gd name="connsiteY18" fmla="*/ 698688 h 2476594"/>
                <a:gd name="connsiteX0" fmla="*/ 3584071 w 4074935"/>
                <a:gd name="connsiteY0" fmla="*/ 698688 h 2476594"/>
                <a:gd name="connsiteX1" fmla="*/ 3533779 w 4074935"/>
                <a:gd name="connsiteY1" fmla="*/ 819022 h 2476594"/>
                <a:gd name="connsiteX2" fmla="*/ 3342115 w 4074935"/>
                <a:gd name="connsiteY2" fmla="*/ 863332 h 2476594"/>
                <a:gd name="connsiteX3" fmla="*/ 3582290 w 4074935"/>
                <a:gd name="connsiteY3" fmla="*/ 855081 h 2476594"/>
                <a:gd name="connsiteX4" fmla="*/ 3867208 w 4074935"/>
                <a:gd name="connsiteY4" fmla="*/ 724254 h 2476594"/>
                <a:gd name="connsiteX5" fmla="*/ 4074935 w 4074935"/>
                <a:gd name="connsiteY5" fmla="*/ 755684 h 2476594"/>
                <a:gd name="connsiteX6" fmla="*/ 3970630 w 4074935"/>
                <a:gd name="connsiteY6" fmla="*/ 796887 h 2476594"/>
                <a:gd name="connsiteX7" fmla="*/ 4018000 w 4074935"/>
                <a:gd name="connsiteY7" fmla="*/ 865574 h 2476594"/>
                <a:gd name="connsiteX8" fmla="*/ 3506303 w 4074935"/>
                <a:gd name="connsiteY8" fmla="*/ 1057895 h 2476594"/>
                <a:gd name="connsiteX9" fmla="*/ 3378307 w 4074935"/>
                <a:gd name="connsiteY9" fmla="*/ 1133753 h 2476594"/>
                <a:gd name="connsiteX10" fmla="*/ 2958853 w 4074935"/>
                <a:gd name="connsiteY10" fmla="*/ 1166594 h 2476594"/>
                <a:gd name="connsiteX11" fmla="*/ 873025 w 4074935"/>
                <a:gd name="connsiteY11" fmla="*/ 2475735 h 2476594"/>
                <a:gd name="connsiteX12" fmla="*/ 202419 w 4074935"/>
                <a:gd name="connsiteY12" fmla="*/ 1010213 h 2476594"/>
                <a:gd name="connsiteX13" fmla="*/ 20253 w 4074935"/>
                <a:gd name="connsiteY13" fmla="*/ 4406 h 2476594"/>
                <a:gd name="connsiteX14" fmla="*/ 888928 w 4074935"/>
                <a:gd name="connsiteY14" fmla="*/ 1108111 h 2476594"/>
                <a:gd name="connsiteX15" fmla="*/ 1071809 w 4074935"/>
                <a:gd name="connsiteY15" fmla="*/ 1807826 h 2476594"/>
                <a:gd name="connsiteX16" fmla="*/ 2766524 w 4074935"/>
                <a:gd name="connsiteY16" fmla="*/ 906601 h 2476594"/>
                <a:gd name="connsiteX17" fmla="*/ 3273246 w 4074935"/>
                <a:gd name="connsiteY17" fmla="*/ 741466 h 2476594"/>
                <a:gd name="connsiteX18" fmla="*/ 3584071 w 4074935"/>
                <a:gd name="connsiteY18" fmla="*/ 698688 h 2476594"/>
                <a:gd name="connsiteX0" fmla="*/ 3509600 w 4000464"/>
                <a:gd name="connsiteY0" fmla="*/ 1053868 h 2831774"/>
                <a:gd name="connsiteX1" fmla="*/ 3459308 w 4000464"/>
                <a:gd name="connsiteY1" fmla="*/ 1174202 h 2831774"/>
                <a:gd name="connsiteX2" fmla="*/ 3267644 w 4000464"/>
                <a:gd name="connsiteY2" fmla="*/ 1218512 h 2831774"/>
                <a:gd name="connsiteX3" fmla="*/ 3507819 w 4000464"/>
                <a:gd name="connsiteY3" fmla="*/ 1210261 h 2831774"/>
                <a:gd name="connsiteX4" fmla="*/ 3792737 w 4000464"/>
                <a:gd name="connsiteY4" fmla="*/ 1079434 h 2831774"/>
                <a:gd name="connsiteX5" fmla="*/ 4000464 w 4000464"/>
                <a:gd name="connsiteY5" fmla="*/ 1110864 h 2831774"/>
                <a:gd name="connsiteX6" fmla="*/ 3896159 w 4000464"/>
                <a:gd name="connsiteY6" fmla="*/ 1152067 h 2831774"/>
                <a:gd name="connsiteX7" fmla="*/ 3943529 w 4000464"/>
                <a:gd name="connsiteY7" fmla="*/ 1220754 h 2831774"/>
                <a:gd name="connsiteX8" fmla="*/ 3431832 w 4000464"/>
                <a:gd name="connsiteY8" fmla="*/ 1413075 h 2831774"/>
                <a:gd name="connsiteX9" fmla="*/ 3303836 w 4000464"/>
                <a:gd name="connsiteY9" fmla="*/ 1488933 h 2831774"/>
                <a:gd name="connsiteX10" fmla="*/ 2884382 w 4000464"/>
                <a:gd name="connsiteY10" fmla="*/ 1521774 h 2831774"/>
                <a:gd name="connsiteX11" fmla="*/ 798554 w 4000464"/>
                <a:gd name="connsiteY11" fmla="*/ 2830915 h 2831774"/>
                <a:gd name="connsiteX12" fmla="*/ 127948 w 4000464"/>
                <a:gd name="connsiteY12" fmla="*/ 1365393 h 2831774"/>
                <a:gd name="connsiteX13" fmla="*/ 29165 w 4000464"/>
                <a:gd name="connsiteY13" fmla="*/ 3004 h 2831774"/>
                <a:gd name="connsiteX14" fmla="*/ 814457 w 4000464"/>
                <a:gd name="connsiteY14" fmla="*/ 1463291 h 2831774"/>
                <a:gd name="connsiteX15" fmla="*/ 997338 w 4000464"/>
                <a:gd name="connsiteY15" fmla="*/ 2163006 h 2831774"/>
                <a:gd name="connsiteX16" fmla="*/ 2692053 w 4000464"/>
                <a:gd name="connsiteY16" fmla="*/ 1261781 h 2831774"/>
                <a:gd name="connsiteX17" fmla="*/ 3198775 w 4000464"/>
                <a:gd name="connsiteY17" fmla="*/ 1096646 h 2831774"/>
                <a:gd name="connsiteX18" fmla="*/ 3509600 w 4000464"/>
                <a:gd name="connsiteY18" fmla="*/ 1053868 h 2831774"/>
                <a:gd name="connsiteX0" fmla="*/ 3509600 w 4000464"/>
                <a:gd name="connsiteY0" fmla="*/ 1053868 h 2831774"/>
                <a:gd name="connsiteX1" fmla="*/ 3459308 w 4000464"/>
                <a:gd name="connsiteY1" fmla="*/ 1174202 h 2831774"/>
                <a:gd name="connsiteX2" fmla="*/ 3267644 w 4000464"/>
                <a:gd name="connsiteY2" fmla="*/ 1218512 h 2831774"/>
                <a:gd name="connsiteX3" fmla="*/ 3507819 w 4000464"/>
                <a:gd name="connsiteY3" fmla="*/ 1210261 h 2831774"/>
                <a:gd name="connsiteX4" fmla="*/ 3792737 w 4000464"/>
                <a:gd name="connsiteY4" fmla="*/ 1079434 h 2831774"/>
                <a:gd name="connsiteX5" fmla="*/ 4000464 w 4000464"/>
                <a:gd name="connsiteY5" fmla="*/ 1110864 h 2831774"/>
                <a:gd name="connsiteX6" fmla="*/ 3896159 w 4000464"/>
                <a:gd name="connsiteY6" fmla="*/ 1152067 h 2831774"/>
                <a:gd name="connsiteX7" fmla="*/ 3943529 w 4000464"/>
                <a:gd name="connsiteY7" fmla="*/ 1220754 h 2831774"/>
                <a:gd name="connsiteX8" fmla="*/ 3431832 w 4000464"/>
                <a:gd name="connsiteY8" fmla="*/ 1413075 h 2831774"/>
                <a:gd name="connsiteX9" fmla="*/ 3303836 w 4000464"/>
                <a:gd name="connsiteY9" fmla="*/ 1488933 h 2831774"/>
                <a:gd name="connsiteX10" fmla="*/ 2884382 w 4000464"/>
                <a:gd name="connsiteY10" fmla="*/ 1521774 h 2831774"/>
                <a:gd name="connsiteX11" fmla="*/ 798554 w 4000464"/>
                <a:gd name="connsiteY11" fmla="*/ 2830915 h 2831774"/>
                <a:gd name="connsiteX12" fmla="*/ 127948 w 4000464"/>
                <a:gd name="connsiteY12" fmla="*/ 1365393 h 2831774"/>
                <a:gd name="connsiteX13" fmla="*/ 29165 w 4000464"/>
                <a:gd name="connsiteY13" fmla="*/ 3004 h 2831774"/>
                <a:gd name="connsiteX14" fmla="*/ 814457 w 4000464"/>
                <a:gd name="connsiteY14" fmla="*/ 1463291 h 2831774"/>
                <a:gd name="connsiteX15" fmla="*/ 997338 w 4000464"/>
                <a:gd name="connsiteY15" fmla="*/ 2163006 h 2831774"/>
                <a:gd name="connsiteX16" fmla="*/ 2692053 w 4000464"/>
                <a:gd name="connsiteY16" fmla="*/ 1261781 h 2831774"/>
                <a:gd name="connsiteX17" fmla="*/ 3198775 w 4000464"/>
                <a:gd name="connsiteY17" fmla="*/ 1096646 h 2831774"/>
                <a:gd name="connsiteX18" fmla="*/ 3509600 w 4000464"/>
                <a:gd name="connsiteY18" fmla="*/ 1053868 h 2831774"/>
                <a:gd name="connsiteX0" fmla="*/ 3507032 w 3997896"/>
                <a:gd name="connsiteY0" fmla="*/ 1053868 h 2831774"/>
                <a:gd name="connsiteX1" fmla="*/ 3456740 w 3997896"/>
                <a:gd name="connsiteY1" fmla="*/ 1174202 h 2831774"/>
                <a:gd name="connsiteX2" fmla="*/ 3265076 w 3997896"/>
                <a:gd name="connsiteY2" fmla="*/ 1218512 h 2831774"/>
                <a:gd name="connsiteX3" fmla="*/ 3505251 w 3997896"/>
                <a:gd name="connsiteY3" fmla="*/ 1210261 h 2831774"/>
                <a:gd name="connsiteX4" fmla="*/ 3790169 w 3997896"/>
                <a:gd name="connsiteY4" fmla="*/ 1079434 h 2831774"/>
                <a:gd name="connsiteX5" fmla="*/ 3997896 w 3997896"/>
                <a:gd name="connsiteY5" fmla="*/ 1110864 h 2831774"/>
                <a:gd name="connsiteX6" fmla="*/ 3893591 w 3997896"/>
                <a:gd name="connsiteY6" fmla="*/ 1152067 h 2831774"/>
                <a:gd name="connsiteX7" fmla="*/ 3940961 w 3997896"/>
                <a:gd name="connsiteY7" fmla="*/ 1220754 h 2831774"/>
                <a:gd name="connsiteX8" fmla="*/ 3429264 w 3997896"/>
                <a:gd name="connsiteY8" fmla="*/ 1413075 h 2831774"/>
                <a:gd name="connsiteX9" fmla="*/ 3301268 w 3997896"/>
                <a:gd name="connsiteY9" fmla="*/ 1488933 h 2831774"/>
                <a:gd name="connsiteX10" fmla="*/ 2881814 w 3997896"/>
                <a:gd name="connsiteY10" fmla="*/ 1521774 h 2831774"/>
                <a:gd name="connsiteX11" fmla="*/ 795986 w 3997896"/>
                <a:gd name="connsiteY11" fmla="*/ 2830915 h 2831774"/>
                <a:gd name="connsiteX12" fmla="*/ 143910 w 3997896"/>
                <a:gd name="connsiteY12" fmla="*/ 1365393 h 2831774"/>
                <a:gd name="connsiteX13" fmla="*/ 26597 w 3997896"/>
                <a:gd name="connsiteY13" fmla="*/ 3004 h 2831774"/>
                <a:gd name="connsiteX14" fmla="*/ 811889 w 3997896"/>
                <a:gd name="connsiteY14" fmla="*/ 1463291 h 2831774"/>
                <a:gd name="connsiteX15" fmla="*/ 994770 w 3997896"/>
                <a:gd name="connsiteY15" fmla="*/ 2163006 h 2831774"/>
                <a:gd name="connsiteX16" fmla="*/ 2689485 w 3997896"/>
                <a:gd name="connsiteY16" fmla="*/ 1261781 h 2831774"/>
                <a:gd name="connsiteX17" fmla="*/ 3196207 w 3997896"/>
                <a:gd name="connsiteY17" fmla="*/ 1096646 h 2831774"/>
                <a:gd name="connsiteX18" fmla="*/ 3507032 w 3997896"/>
                <a:gd name="connsiteY18" fmla="*/ 1053868 h 2831774"/>
                <a:gd name="connsiteX0" fmla="*/ 3507032 w 3997896"/>
                <a:gd name="connsiteY0" fmla="*/ 1053868 h 2831774"/>
                <a:gd name="connsiteX1" fmla="*/ 3456740 w 3997896"/>
                <a:gd name="connsiteY1" fmla="*/ 1174202 h 2831774"/>
                <a:gd name="connsiteX2" fmla="*/ 3265076 w 3997896"/>
                <a:gd name="connsiteY2" fmla="*/ 1218512 h 2831774"/>
                <a:gd name="connsiteX3" fmla="*/ 3505251 w 3997896"/>
                <a:gd name="connsiteY3" fmla="*/ 1210261 h 2831774"/>
                <a:gd name="connsiteX4" fmla="*/ 3790169 w 3997896"/>
                <a:gd name="connsiteY4" fmla="*/ 1079434 h 2831774"/>
                <a:gd name="connsiteX5" fmla="*/ 3997896 w 3997896"/>
                <a:gd name="connsiteY5" fmla="*/ 1110864 h 2831774"/>
                <a:gd name="connsiteX6" fmla="*/ 3893591 w 3997896"/>
                <a:gd name="connsiteY6" fmla="*/ 1152067 h 2831774"/>
                <a:gd name="connsiteX7" fmla="*/ 3940961 w 3997896"/>
                <a:gd name="connsiteY7" fmla="*/ 1220754 h 2831774"/>
                <a:gd name="connsiteX8" fmla="*/ 3429264 w 3997896"/>
                <a:gd name="connsiteY8" fmla="*/ 1413075 h 2831774"/>
                <a:gd name="connsiteX9" fmla="*/ 3301268 w 3997896"/>
                <a:gd name="connsiteY9" fmla="*/ 1488933 h 2831774"/>
                <a:gd name="connsiteX10" fmla="*/ 2881814 w 3997896"/>
                <a:gd name="connsiteY10" fmla="*/ 1521774 h 2831774"/>
                <a:gd name="connsiteX11" fmla="*/ 795986 w 3997896"/>
                <a:gd name="connsiteY11" fmla="*/ 2830915 h 2831774"/>
                <a:gd name="connsiteX12" fmla="*/ 143910 w 3997896"/>
                <a:gd name="connsiteY12" fmla="*/ 1365393 h 2831774"/>
                <a:gd name="connsiteX13" fmla="*/ 26597 w 3997896"/>
                <a:gd name="connsiteY13" fmla="*/ 3004 h 2831774"/>
                <a:gd name="connsiteX14" fmla="*/ 811889 w 3997896"/>
                <a:gd name="connsiteY14" fmla="*/ 1463291 h 2831774"/>
                <a:gd name="connsiteX15" fmla="*/ 994770 w 3997896"/>
                <a:gd name="connsiteY15" fmla="*/ 2163006 h 2831774"/>
                <a:gd name="connsiteX16" fmla="*/ 2689485 w 3997896"/>
                <a:gd name="connsiteY16" fmla="*/ 1261781 h 2831774"/>
                <a:gd name="connsiteX17" fmla="*/ 3196207 w 3997896"/>
                <a:gd name="connsiteY17" fmla="*/ 1096646 h 2831774"/>
                <a:gd name="connsiteX18" fmla="*/ 3507032 w 3997896"/>
                <a:gd name="connsiteY18" fmla="*/ 1053868 h 2831774"/>
                <a:gd name="connsiteX0" fmla="*/ 3715534 w 4206398"/>
                <a:gd name="connsiteY0" fmla="*/ 1104676 h 2882582"/>
                <a:gd name="connsiteX1" fmla="*/ 3665242 w 4206398"/>
                <a:gd name="connsiteY1" fmla="*/ 1225010 h 2882582"/>
                <a:gd name="connsiteX2" fmla="*/ 3473578 w 4206398"/>
                <a:gd name="connsiteY2" fmla="*/ 1269320 h 2882582"/>
                <a:gd name="connsiteX3" fmla="*/ 3713753 w 4206398"/>
                <a:gd name="connsiteY3" fmla="*/ 1261069 h 2882582"/>
                <a:gd name="connsiteX4" fmla="*/ 3998671 w 4206398"/>
                <a:gd name="connsiteY4" fmla="*/ 1130242 h 2882582"/>
                <a:gd name="connsiteX5" fmla="*/ 4206398 w 4206398"/>
                <a:gd name="connsiteY5" fmla="*/ 1161672 h 2882582"/>
                <a:gd name="connsiteX6" fmla="*/ 4102093 w 4206398"/>
                <a:gd name="connsiteY6" fmla="*/ 1202875 h 2882582"/>
                <a:gd name="connsiteX7" fmla="*/ 4149463 w 4206398"/>
                <a:gd name="connsiteY7" fmla="*/ 1271562 h 2882582"/>
                <a:gd name="connsiteX8" fmla="*/ 3637766 w 4206398"/>
                <a:gd name="connsiteY8" fmla="*/ 1463883 h 2882582"/>
                <a:gd name="connsiteX9" fmla="*/ 3509770 w 4206398"/>
                <a:gd name="connsiteY9" fmla="*/ 1539741 h 2882582"/>
                <a:gd name="connsiteX10" fmla="*/ 3090316 w 4206398"/>
                <a:gd name="connsiteY10" fmla="*/ 1572582 h 2882582"/>
                <a:gd name="connsiteX11" fmla="*/ 1004488 w 4206398"/>
                <a:gd name="connsiteY11" fmla="*/ 2881723 h 2882582"/>
                <a:gd name="connsiteX12" fmla="*/ 352412 w 4206398"/>
                <a:gd name="connsiteY12" fmla="*/ 1416201 h 2882582"/>
                <a:gd name="connsiteX13" fmla="*/ 12744 w 4206398"/>
                <a:gd name="connsiteY13" fmla="*/ 2873 h 2882582"/>
                <a:gd name="connsiteX14" fmla="*/ 1020391 w 4206398"/>
                <a:gd name="connsiteY14" fmla="*/ 1514099 h 2882582"/>
                <a:gd name="connsiteX15" fmla="*/ 1203272 w 4206398"/>
                <a:gd name="connsiteY15" fmla="*/ 2213814 h 2882582"/>
                <a:gd name="connsiteX16" fmla="*/ 2897987 w 4206398"/>
                <a:gd name="connsiteY16" fmla="*/ 1312589 h 2882582"/>
                <a:gd name="connsiteX17" fmla="*/ 3404709 w 4206398"/>
                <a:gd name="connsiteY17" fmla="*/ 1147454 h 2882582"/>
                <a:gd name="connsiteX18" fmla="*/ 3715534 w 4206398"/>
                <a:gd name="connsiteY18" fmla="*/ 1104676 h 2882582"/>
                <a:gd name="connsiteX0" fmla="*/ 3716431 w 4207295"/>
                <a:gd name="connsiteY0" fmla="*/ 1104676 h 2882582"/>
                <a:gd name="connsiteX1" fmla="*/ 3666139 w 4207295"/>
                <a:gd name="connsiteY1" fmla="*/ 1225010 h 2882582"/>
                <a:gd name="connsiteX2" fmla="*/ 3474475 w 4207295"/>
                <a:gd name="connsiteY2" fmla="*/ 1269320 h 2882582"/>
                <a:gd name="connsiteX3" fmla="*/ 3714650 w 4207295"/>
                <a:gd name="connsiteY3" fmla="*/ 1261069 h 2882582"/>
                <a:gd name="connsiteX4" fmla="*/ 3999568 w 4207295"/>
                <a:gd name="connsiteY4" fmla="*/ 1130242 h 2882582"/>
                <a:gd name="connsiteX5" fmla="*/ 4207295 w 4207295"/>
                <a:gd name="connsiteY5" fmla="*/ 1161672 h 2882582"/>
                <a:gd name="connsiteX6" fmla="*/ 4102990 w 4207295"/>
                <a:gd name="connsiteY6" fmla="*/ 1202875 h 2882582"/>
                <a:gd name="connsiteX7" fmla="*/ 4150360 w 4207295"/>
                <a:gd name="connsiteY7" fmla="*/ 1271562 h 2882582"/>
                <a:gd name="connsiteX8" fmla="*/ 3638663 w 4207295"/>
                <a:gd name="connsiteY8" fmla="*/ 1463883 h 2882582"/>
                <a:gd name="connsiteX9" fmla="*/ 3510667 w 4207295"/>
                <a:gd name="connsiteY9" fmla="*/ 1539741 h 2882582"/>
                <a:gd name="connsiteX10" fmla="*/ 3091213 w 4207295"/>
                <a:gd name="connsiteY10" fmla="*/ 1572582 h 2882582"/>
                <a:gd name="connsiteX11" fmla="*/ 1005385 w 4207295"/>
                <a:gd name="connsiteY11" fmla="*/ 2881723 h 2882582"/>
                <a:gd name="connsiteX12" fmla="*/ 325515 w 4207295"/>
                <a:gd name="connsiteY12" fmla="*/ 1436578 h 2882582"/>
                <a:gd name="connsiteX13" fmla="*/ 13641 w 4207295"/>
                <a:gd name="connsiteY13" fmla="*/ 2873 h 2882582"/>
                <a:gd name="connsiteX14" fmla="*/ 1021288 w 4207295"/>
                <a:gd name="connsiteY14" fmla="*/ 1514099 h 2882582"/>
                <a:gd name="connsiteX15" fmla="*/ 1204169 w 4207295"/>
                <a:gd name="connsiteY15" fmla="*/ 2213814 h 2882582"/>
                <a:gd name="connsiteX16" fmla="*/ 2898884 w 4207295"/>
                <a:gd name="connsiteY16" fmla="*/ 1312589 h 2882582"/>
                <a:gd name="connsiteX17" fmla="*/ 3405606 w 4207295"/>
                <a:gd name="connsiteY17" fmla="*/ 1147454 h 2882582"/>
                <a:gd name="connsiteX18" fmla="*/ 3716431 w 4207295"/>
                <a:gd name="connsiteY18" fmla="*/ 1104676 h 2882582"/>
                <a:gd name="connsiteX0" fmla="*/ 3716431 w 4207295"/>
                <a:gd name="connsiteY0" fmla="*/ 1107569 h 2885475"/>
                <a:gd name="connsiteX1" fmla="*/ 3666139 w 4207295"/>
                <a:gd name="connsiteY1" fmla="*/ 1227903 h 2885475"/>
                <a:gd name="connsiteX2" fmla="*/ 3474475 w 4207295"/>
                <a:gd name="connsiteY2" fmla="*/ 1272213 h 2885475"/>
                <a:gd name="connsiteX3" fmla="*/ 3714650 w 4207295"/>
                <a:gd name="connsiteY3" fmla="*/ 1263962 h 2885475"/>
                <a:gd name="connsiteX4" fmla="*/ 3999568 w 4207295"/>
                <a:gd name="connsiteY4" fmla="*/ 1133135 h 2885475"/>
                <a:gd name="connsiteX5" fmla="*/ 4207295 w 4207295"/>
                <a:gd name="connsiteY5" fmla="*/ 1164565 h 2885475"/>
                <a:gd name="connsiteX6" fmla="*/ 4102990 w 4207295"/>
                <a:gd name="connsiteY6" fmla="*/ 1205768 h 2885475"/>
                <a:gd name="connsiteX7" fmla="*/ 4150360 w 4207295"/>
                <a:gd name="connsiteY7" fmla="*/ 1274455 h 2885475"/>
                <a:gd name="connsiteX8" fmla="*/ 3638663 w 4207295"/>
                <a:gd name="connsiteY8" fmla="*/ 1466776 h 2885475"/>
                <a:gd name="connsiteX9" fmla="*/ 3510667 w 4207295"/>
                <a:gd name="connsiteY9" fmla="*/ 1542634 h 2885475"/>
                <a:gd name="connsiteX10" fmla="*/ 3091213 w 4207295"/>
                <a:gd name="connsiteY10" fmla="*/ 1575475 h 2885475"/>
                <a:gd name="connsiteX11" fmla="*/ 1005385 w 4207295"/>
                <a:gd name="connsiteY11" fmla="*/ 2884616 h 2885475"/>
                <a:gd name="connsiteX12" fmla="*/ 325515 w 4207295"/>
                <a:gd name="connsiteY12" fmla="*/ 1439471 h 2885475"/>
                <a:gd name="connsiteX13" fmla="*/ 13641 w 4207295"/>
                <a:gd name="connsiteY13" fmla="*/ 5766 h 2885475"/>
                <a:gd name="connsiteX14" fmla="*/ 1021288 w 4207295"/>
                <a:gd name="connsiteY14" fmla="*/ 1516992 h 2885475"/>
                <a:gd name="connsiteX15" fmla="*/ 1204169 w 4207295"/>
                <a:gd name="connsiteY15" fmla="*/ 2216707 h 2885475"/>
                <a:gd name="connsiteX16" fmla="*/ 2898884 w 4207295"/>
                <a:gd name="connsiteY16" fmla="*/ 1315482 h 2885475"/>
                <a:gd name="connsiteX17" fmla="*/ 3405606 w 4207295"/>
                <a:gd name="connsiteY17" fmla="*/ 1150347 h 2885475"/>
                <a:gd name="connsiteX18" fmla="*/ 3716431 w 4207295"/>
                <a:gd name="connsiteY18" fmla="*/ 1107569 h 2885475"/>
                <a:gd name="connsiteX0" fmla="*/ 3716431 w 4207295"/>
                <a:gd name="connsiteY0" fmla="*/ 1107381 h 2885287"/>
                <a:gd name="connsiteX1" fmla="*/ 3666139 w 4207295"/>
                <a:gd name="connsiteY1" fmla="*/ 1227715 h 2885287"/>
                <a:gd name="connsiteX2" fmla="*/ 3474475 w 4207295"/>
                <a:gd name="connsiteY2" fmla="*/ 1272025 h 2885287"/>
                <a:gd name="connsiteX3" fmla="*/ 3714650 w 4207295"/>
                <a:gd name="connsiteY3" fmla="*/ 1263774 h 2885287"/>
                <a:gd name="connsiteX4" fmla="*/ 3999568 w 4207295"/>
                <a:gd name="connsiteY4" fmla="*/ 1132947 h 2885287"/>
                <a:gd name="connsiteX5" fmla="*/ 4207295 w 4207295"/>
                <a:gd name="connsiteY5" fmla="*/ 1164377 h 2885287"/>
                <a:gd name="connsiteX6" fmla="*/ 4102990 w 4207295"/>
                <a:gd name="connsiteY6" fmla="*/ 1205580 h 2885287"/>
                <a:gd name="connsiteX7" fmla="*/ 4150360 w 4207295"/>
                <a:gd name="connsiteY7" fmla="*/ 1274267 h 2885287"/>
                <a:gd name="connsiteX8" fmla="*/ 3638663 w 4207295"/>
                <a:gd name="connsiteY8" fmla="*/ 1466588 h 2885287"/>
                <a:gd name="connsiteX9" fmla="*/ 3510667 w 4207295"/>
                <a:gd name="connsiteY9" fmla="*/ 1542446 h 2885287"/>
                <a:gd name="connsiteX10" fmla="*/ 3091213 w 4207295"/>
                <a:gd name="connsiteY10" fmla="*/ 1575287 h 2885287"/>
                <a:gd name="connsiteX11" fmla="*/ 1005385 w 4207295"/>
                <a:gd name="connsiteY11" fmla="*/ 2884428 h 2885287"/>
                <a:gd name="connsiteX12" fmla="*/ 325515 w 4207295"/>
                <a:gd name="connsiteY12" fmla="*/ 1439283 h 2885287"/>
                <a:gd name="connsiteX13" fmla="*/ 13641 w 4207295"/>
                <a:gd name="connsiteY13" fmla="*/ 5578 h 2885287"/>
                <a:gd name="connsiteX14" fmla="*/ 965699 w 4207295"/>
                <a:gd name="connsiteY14" fmla="*/ 1537180 h 2885287"/>
                <a:gd name="connsiteX15" fmla="*/ 1204169 w 4207295"/>
                <a:gd name="connsiteY15" fmla="*/ 2216519 h 2885287"/>
                <a:gd name="connsiteX16" fmla="*/ 2898884 w 4207295"/>
                <a:gd name="connsiteY16" fmla="*/ 1315294 h 2885287"/>
                <a:gd name="connsiteX17" fmla="*/ 3405606 w 4207295"/>
                <a:gd name="connsiteY17" fmla="*/ 1150159 h 2885287"/>
                <a:gd name="connsiteX18" fmla="*/ 3716431 w 4207295"/>
                <a:gd name="connsiteY18" fmla="*/ 1107381 h 2885287"/>
                <a:gd name="connsiteX0" fmla="*/ 3716431 w 4207295"/>
                <a:gd name="connsiteY0" fmla="*/ 1108196 h 2886102"/>
                <a:gd name="connsiteX1" fmla="*/ 3666139 w 4207295"/>
                <a:gd name="connsiteY1" fmla="*/ 1228530 h 2886102"/>
                <a:gd name="connsiteX2" fmla="*/ 3474475 w 4207295"/>
                <a:gd name="connsiteY2" fmla="*/ 1272840 h 2886102"/>
                <a:gd name="connsiteX3" fmla="*/ 3714650 w 4207295"/>
                <a:gd name="connsiteY3" fmla="*/ 1264589 h 2886102"/>
                <a:gd name="connsiteX4" fmla="*/ 3999568 w 4207295"/>
                <a:gd name="connsiteY4" fmla="*/ 1133762 h 2886102"/>
                <a:gd name="connsiteX5" fmla="*/ 4207295 w 4207295"/>
                <a:gd name="connsiteY5" fmla="*/ 1165192 h 2886102"/>
                <a:gd name="connsiteX6" fmla="*/ 4102990 w 4207295"/>
                <a:gd name="connsiteY6" fmla="*/ 1206395 h 2886102"/>
                <a:gd name="connsiteX7" fmla="*/ 4150360 w 4207295"/>
                <a:gd name="connsiteY7" fmla="*/ 1275082 h 2886102"/>
                <a:gd name="connsiteX8" fmla="*/ 3638663 w 4207295"/>
                <a:gd name="connsiteY8" fmla="*/ 1467403 h 2886102"/>
                <a:gd name="connsiteX9" fmla="*/ 3510667 w 4207295"/>
                <a:gd name="connsiteY9" fmla="*/ 1543261 h 2886102"/>
                <a:gd name="connsiteX10" fmla="*/ 3091213 w 4207295"/>
                <a:gd name="connsiteY10" fmla="*/ 1576102 h 2886102"/>
                <a:gd name="connsiteX11" fmla="*/ 1005385 w 4207295"/>
                <a:gd name="connsiteY11" fmla="*/ 2885243 h 2886102"/>
                <a:gd name="connsiteX12" fmla="*/ 325515 w 4207295"/>
                <a:gd name="connsiteY12" fmla="*/ 1440098 h 2886102"/>
                <a:gd name="connsiteX13" fmla="*/ 13641 w 4207295"/>
                <a:gd name="connsiteY13" fmla="*/ 6393 h 2886102"/>
                <a:gd name="connsiteX14" fmla="*/ 965699 w 4207295"/>
                <a:gd name="connsiteY14" fmla="*/ 1537995 h 2886102"/>
                <a:gd name="connsiteX15" fmla="*/ 1204169 w 4207295"/>
                <a:gd name="connsiteY15" fmla="*/ 2217334 h 2886102"/>
                <a:gd name="connsiteX16" fmla="*/ 2898884 w 4207295"/>
                <a:gd name="connsiteY16" fmla="*/ 1316109 h 2886102"/>
                <a:gd name="connsiteX17" fmla="*/ 3405606 w 4207295"/>
                <a:gd name="connsiteY17" fmla="*/ 1150974 h 2886102"/>
                <a:gd name="connsiteX18" fmla="*/ 3716431 w 4207295"/>
                <a:gd name="connsiteY18" fmla="*/ 1108196 h 2886102"/>
                <a:gd name="connsiteX0" fmla="*/ 3716431 w 4207295"/>
                <a:gd name="connsiteY0" fmla="*/ 1108196 h 2886102"/>
                <a:gd name="connsiteX1" fmla="*/ 3666139 w 4207295"/>
                <a:gd name="connsiteY1" fmla="*/ 1228530 h 2886102"/>
                <a:gd name="connsiteX2" fmla="*/ 3474475 w 4207295"/>
                <a:gd name="connsiteY2" fmla="*/ 1272840 h 2886102"/>
                <a:gd name="connsiteX3" fmla="*/ 3714650 w 4207295"/>
                <a:gd name="connsiteY3" fmla="*/ 1264589 h 2886102"/>
                <a:gd name="connsiteX4" fmla="*/ 3999568 w 4207295"/>
                <a:gd name="connsiteY4" fmla="*/ 1133762 h 2886102"/>
                <a:gd name="connsiteX5" fmla="*/ 4207295 w 4207295"/>
                <a:gd name="connsiteY5" fmla="*/ 1165192 h 2886102"/>
                <a:gd name="connsiteX6" fmla="*/ 4102990 w 4207295"/>
                <a:gd name="connsiteY6" fmla="*/ 1206395 h 2886102"/>
                <a:gd name="connsiteX7" fmla="*/ 4150360 w 4207295"/>
                <a:gd name="connsiteY7" fmla="*/ 1275082 h 2886102"/>
                <a:gd name="connsiteX8" fmla="*/ 3638663 w 4207295"/>
                <a:gd name="connsiteY8" fmla="*/ 1467403 h 2886102"/>
                <a:gd name="connsiteX9" fmla="*/ 3510667 w 4207295"/>
                <a:gd name="connsiteY9" fmla="*/ 1543261 h 2886102"/>
                <a:gd name="connsiteX10" fmla="*/ 3091213 w 4207295"/>
                <a:gd name="connsiteY10" fmla="*/ 1576102 h 2886102"/>
                <a:gd name="connsiteX11" fmla="*/ 1005385 w 4207295"/>
                <a:gd name="connsiteY11" fmla="*/ 2885243 h 2886102"/>
                <a:gd name="connsiteX12" fmla="*/ 325515 w 4207295"/>
                <a:gd name="connsiteY12" fmla="*/ 1440098 h 2886102"/>
                <a:gd name="connsiteX13" fmla="*/ 13641 w 4207295"/>
                <a:gd name="connsiteY13" fmla="*/ 6393 h 2886102"/>
                <a:gd name="connsiteX14" fmla="*/ 965699 w 4207295"/>
                <a:gd name="connsiteY14" fmla="*/ 1537995 h 2886102"/>
                <a:gd name="connsiteX15" fmla="*/ 1204169 w 4207295"/>
                <a:gd name="connsiteY15" fmla="*/ 2217334 h 2886102"/>
                <a:gd name="connsiteX16" fmla="*/ 2898884 w 4207295"/>
                <a:gd name="connsiteY16" fmla="*/ 1316109 h 2886102"/>
                <a:gd name="connsiteX17" fmla="*/ 3405606 w 4207295"/>
                <a:gd name="connsiteY17" fmla="*/ 1150974 h 2886102"/>
                <a:gd name="connsiteX18" fmla="*/ 3716431 w 4207295"/>
                <a:gd name="connsiteY18" fmla="*/ 1108196 h 2886102"/>
                <a:gd name="connsiteX0" fmla="*/ 3716431 w 4207295"/>
                <a:gd name="connsiteY0" fmla="*/ 1102023 h 2879929"/>
                <a:gd name="connsiteX1" fmla="*/ 3666139 w 4207295"/>
                <a:gd name="connsiteY1" fmla="*/ 1222357 h 2879929"/>
                <a:gd name="connsiteX2" fmla="*/ 3474475 w 4207295"/>
                <a:gd name="connsiteY2" fmla="*/ 1266667 h 2879929"/>
                <a:gd name="connsiteX3" fmla="*/ 3714650 w 4207295"/>
                <a:gd name="connsiteY3" fmla="*/ 1258416 h 2879929"/>
                <a:gd name="connsiteX4" fmla="*/ 3999568 w 4207295"/>
                <a:gd name="connsiteY4" fmla="*/ 1127589 h 2879929"/>
                <a:gd name="connsiteX5" fmla="*/ 4207295 w 4207295"/>
                <a:gd name="connsiteY5" fmla="*/ 1159019 h 2879929"/>
                <a:gd name="connsiteX6" fmla="*/ 4102990 w 4207295"/>
                <a:gd name="connsiteY6" fmla="*/ 1200222 h 2879929"/>
                <a:gd name="connsiteX7" fmla="*/ 4150360 w 4207295"/>
                <a:gd name="connsiteY7" fmla="*/ 1268909 h 2879929"/>
                <a:gd name="connsiteX8" fmla="*/ 3638663 w 4207295"/>
                <a:gd name="connsiteY8" fmla="*/ 1461230 h 2879929"/>
                <a:gd name="connsiteX9" fmla="*/ 3510667 w 4207295"/>
                <a:gd name="connsiteY9" fmla="*/ 1537088 h 2879929"/>
                <a:gd name="connsiteX10" fmla="*/ 3091213 w 4207295"/>
                <a:gd name="connsiteY10" fmla="*/ 1569929 h 2879929"/>
                <a:gd name="connsiteX11" fmla="*/ 1005385 w 4207295"/>
                <a:gd name="connsiteY11" fmla="*/ 2879070 h 2879929"/>
                <a:gd name="connsiteX12" fmla="*/ 325515 w 4207295"/>
                <a:gd name="connsiteY12" fmla="*/ 1433925 h 2879929"/>
                <a:gd name="connsiteX13" fmla="*/ 13641 w 4207295"/>
                <a:gd name="connsiteY13" fmla="*/ 220 h 2879929"/>
                <a:gd name="connsiteX14" fmla="*/ 965699 w 4207295"/>
                <a:gd name="connsiteY14" fmla="*/ 1531822 h 2879929"/>
                <a:gd name="connsiteX15" fmla="*/ 1204169 w 4207295"/>
                <a:gd name="connsiteY15" fmla="*/ 2211161 h 2879929"/>
                <a:gd name="connsiteX16" fmla="*/ 2898884 w 4207295"/>
                <a:gd name="connsiteY16" fmla="*/ 1309936 h 2879929"/>
                <a:gd name="connsiteX17" fmla="*/ 3405606 w 4207295"/>
                <a:gd name="connsiteY17" fmla="*/ 1144801 h 2879929"/>
                <a:gd name="connsiteX18" fmla="*/ 3716431 w 4207295"/>
                <a:gd name="connsiteY18" fmla="*/ 1102023 h 2879929"/>
                <a:gd name="connsiteX0" fmla="*/ 3745620 w 4236484"/>
                <a:gd name="connsiteY0" fmla="*/ 1101803 h 2879709"/>
                <a:gd name="connsiteX1" fmla="*/ 3695328 w 4236484"/>
                <a:gd name="connsiteY1" fmla="*/ 1222137 h 2879709"/>
                <a:gd name="connsiteX2" fmla="*/ 3503664 w 4236484"/>
                <a:gd name="connsiteY2" fmla="*/ 1266447 h 2879709"/>
                <a:gd name="connsiteX3" fmla="*/ 3743839 w 4236484"/>
                <a:gd name="connsiteY3" fmla="*/ 1258196 h 2879709"/>
                <a:gd name="connsiteX4" fmla="*/ 4028757 w 4236484"/>
                <a:gd name="connsiteY4" fmla="*/ 1127369 h 2879709"/>
                <a:gd name="connsiteX5" fmla="*/ 4236484 w 4236484"/>
                <a:gd name="connsiteY5" fmla="*/ 1158799 h 2879709"/>
                <a:gd name="connsiteX6" fmla="*/ 4132179 w 4236484"/>
                <a:gd name="connsiteY6" fmla="*/ 1200002 h 2879709"/>
                <a:gd name="connsiteX7" fmla="*/ 4179549 w 4236484"/>
                <a:gd name="connsiteY7" fmla="*/ 1268689 h 2879709"/>
                <a:gd name="connsiteX8" fmla="*/ 3667852 w 4236484"/>
                <a:gd name="connsiteY8" fmla="*/ 1461010 h 2879709"/>
                <a:gd name="connsiteX9" fmla="*/ 3539856 w 4236484"/>
                <a:gd name="connsiteY9" fmla="*/ 1536868 h 2879709"/>
                <a:gd name="connsiteX10" fmla="*/ 3120402 w 4236484"/>
                <a:gd name="connsiteY10" fmla="*/ 1569709 h 2879709"/>
                <a:gd name="connsiteX11" fmla="*/ 1034574 w 4236484"/>
                <a:gd name="connsiteY11" fmla="*/ 2878850 h 2879709"/>
                <a:gd name="connsiteX12" fmla="*/ 354704 w 4236484"/>
                <a:gd name="connsiteY12" fmla="*/ 1433705 h 2879709"/>
                <a:gd name="connsiteX13" fmla="*/ 42830 w 4236484"/>
                <a:gd name="connsiteY13" fmla="*/ 0 h 2879709"/>
                <a:gd name="connsiteX14" fmla="*/ 994888 w 4236484"/>
                <a:gd name="connsiteY14" fmla="*/ 1531602 h 2879709"/>
                <a:gd name="connsiteX15" fmla="*/ 1233358 w 4236484"/>
                <a:gd name="connsiteY15" fmla="*/ 2210941 h 2879709"/>
                <a:gd name="connsiteX16" fmla="*/ 2928073 w 4236484"/>
                <a:gd name="connsiteY16" fmla="*/ 1309716 h 2879709"/>
                <a:gd name="connsiteX17" fmla="*/ 3434795 w 4236484"/>
                <a:gd name="connsiteY17" fmla="*/ 1144581 h 2879709"/>
                <a:gd name="connsiteX18" fmla="*/ 3745620 w 4236484"/>
                <a:gd name="connsiteY18" fmla="*/ 1101803 h 2879709"/>
                <a:gd name="connsiteX0" fmla="*/ 3754283 w 4245147"/>
                <a:gd name="connsiteY0" fmla="*/ 1101803 h 2879709"/>
                <a:gd name="connsiteX1" fmla="*/ 3703991 w 4245147"/>
                <a:gd name="connsiteY1" fmla="*/ 1222137 h 2879709"/>
                <a:gd name="connsiteX2" fmla="*/ 3512327 w 4245147"/>
                <a:gd name="connsiteY2" fmla="*/ 1266447 h 2879709"/>
                <a:gd name="connsiteX3" fmla="*/ 3752502 w 4245147"/>
                <a:gd name="connsiteY3" fmla="*/ 1258196 h 2879709"/>
                <a:gd name="connsiteX4" fmla="*/ 4037420 w 4245147"/>
                <a:gd name="connsiteY4" fmla="*/ 1127369 h 2879709"/>
                <a:gd name="connsiteX5" fmla="*/ 4245147 w 4245147"/>
                <a:gd name="connsiteY5" fmla="*/ 1158799 h 2879709"/>
                <a:gd name="connsiteX6" fmla="*/ 4140842 w 4245147"/>
                <a:gd name="connsiteY6" fmla="*/ 1200002 h 2879709"/>
                <a:gd name="connsiteX7" fmla="*/ 4188212 w 4245147"/>
                <a:gd name="connsiteY7" fmla="*/ 1268689 h 2879709"/>
                <a:gd name="connsiteX8" fmla="*/ 3676515 w 4245147"/>
                <a:gd name="connsiteY8" fmla="*/ 1461010 h 2879709"/>
                <a:gd name="connsiteX9" fmla="*/ 3548519 w 4245147"/>
                <a:gd name="connsiteY9" fmla="*/ 1536868 h 2879709"/>
                <a:gd name="connsiteX10" fmla="*/ 3129065 w 4245147"/>
                <a:gd name="connsiteY10" fmla="*/ 1569709 h 2879709"/>
                <a:gd name="connsiteX11" fmla="*/ 1043237 w 4245147"/>
                <a:gd name="connsiteY11" fmla="*/ 2878850 h 2879709"/>
                <a:gd name="connsiteX12" fmla="*/ 363367 w 4245147"/>
                <a:gd name="connsiteY12" fmla="*/ 1433705 h 2879709"/>
                <a:gd name="connsiteX13" fmla="*/ 51493 w 4245147"/>
                <a:gd name="connsiteY13" fmla="*/ 0 h 2879709"/>
                <a:gd name="connsiteX14" fmla="*/ 1003551 w 4245147"/>
                <a:gd name="connsiteY14" fmla="*/ 1531602 h 2879709"/>
                <a:gd name="connsiteX15" fmla="*/ 1242021 w 4245147"/>
                <a:gd name="connsiteY15" fmla="*/ 2210941 h 2879709"/>
                <a:gd name="connsiteX16" fmla="*/ 2936736 w 4245147"/>
                <a:gd name="connsiteY16" fmla="*/ 1309716 h 2879709"/>
                <a:gd name="connsiteX17" fmla="*/ 3443458 w 4245147"/>
                <a:gd name="connsiteY17" fmla="*/ 1144581 h 2879709"/>
                <a:gd name="connsiteX18" fmla="*/ 3754283 w 4245147"/>
                <a:gd name="connsiteY18" fmla="*/ 1101803 h 2879709"/>
                <a:gd name="connsiteX0" fmla="*/ 3755305 w 4246169"/>
                <a:gd name="connsiteY0" fmla="*/ 1101803 h 2879709"/>
                <a:gd name="connsiteX1" fmla="*/ 3705013 w 4246169"/>
                <a:gd name="connsiteY1" fmla="*/ 1222137 h 2879709"/>
                <a:gd name="connsiteX2" fmla="*/ 3513349 w 4246169"/>
                <a:gd name="connsiteY2" fmla="*/ 1266447 h 2879709"/>
                <a:gd name="connsiteX3" fmla="*/ 3753524 w 4246169"/>
                <a:gd name="connsiteY3" fmla="*/ 1258196 h 2879709"/>
                <a:gd name="connsiteX4" fmla="*/ 4038442 w 4246169"/>
                <a:gd name="connsiteY4" fmla="*/ 1127369 h 2879709"/>
                <a:gd name="connsiteX5" fmla="*/ 4246169 w 4246169"/>
                <a:gd name="connsiteY5" fmla="*/ 1158799 h 2879709"/>
                <a:gd name="connsiteX6" fmla="*/ 4141864 w 4246169"/>
                <a:gd name="connsiteY6" fmla="*/ 1200002 h 2879709"/>
                <a:gd name="connsiteX7" fmla="*/ 4189234 w 4246169"/>
                <a:gd name="connsiteY7" fmla="*/ 1268689 h 2879709"/>
                <a:gd name="connsiteX8" fmla="*/ 3677537 w 4246169"/>
                <a:gd name="connsiteY8" fmla="*/ 1461010 h 2879709"/>
                <a:gd name="connsiteX9" fmla="*/ 3549541 w 4246169"/>
                <a:gd name="connsiteY9" fmla="*/ 1536868 h 2879709"/>
                <a:gd name="connsiteX10" fmla="*/ 3130087 w 4246169"/>
                <a:gd name="connsiteY10" fmla="*/ 1569709 h 2879709"/>
                <a:gd name="connsiteX11" fmla="*/ 1044259 w 4246169"/>
                <a:gd name="connsiteY11" fmla="*/ 2878850 h 2879709"/>
                <a:gd name="connsiteX12" fmla="*/ 355125 w 4246169"/>
                <a:gd name="connsiteY12" fmla="*/ 1474456 h 2879709"/>
                <a:gd name="connsiteX13" fmla="*/ 52515 w 4246169"/>
                <a:gd name="connsiteY13" fmla="*/ 0 h 2879709"/>
                <a:gd name="connsiteX14" fmla="*/ 1004573 w 4246169"/>
                <a:gd name="connsiteY14" fmla="*/ 1531602 h 2879709"/>
                <a:gd name="connsiteX15" fmla="*/ 1243043 w 4246169"/>
                <a:gd name="connsiteY15" fmla="*/ 2210941 h 2879709"/>
                <a:gd name="connsiteX16" fmla="*/ 2937758 w 4246169"/>
                <a:gd name="connsiteY16" fmla="*/ 1309716 h 2879709"/>
                <a:gd name="connsiteX17" fmla="*/ 3444480 w 4246169"/>
                <a:gd name="connsiteY17" fmla="*/ 1144581 h 2879709"/>
                <a:gd name="connsiteX18" fmla="*/ 3755305 w 4246169"/>
                <a:gd name="connsiteY18" fmla="*/ 1101803 h 2879709"/>
                <a:gd name="connsiteX0" fmla="*/ 3755305 w 4246169"/>
                <a:gd name="connsiteY0" fmla="*/ 1101803 h 2879709"/>
                <a:gd name="connsiteX1" fmla="*/ 3705013 w 4246169"/>
                <a:gd name="connsiteY1" fmla="*/ 1222137 h 2879709"/>
                <a:gd name="connsiteX2" fmla="*/ 3513349 w 4246169"/>
                <a:gd name="connsiteY2" fmla="*/ 1266447 h 2879709"/>
                <a:gd name="connsiteX3" fmla="*/ 3753524 w 4246169"/>
                <a:gd name="connsiteY3" fmla="*/ 1258196 h 2879709"/>
                <a:gd name="connsiteX4" fmla="*/ 4038442 w 4246169"/>
                <a:gd name="connsiteY4" fmla="*/ 1127369 h 2879709"/>
                <a:gd name="connsiteX5" fmla="*/ 4246169 w 4246169"/>
                <a:gd name="connsiteY5" fmla="*/ 1158799 h 2879709"/>
                <a:gd name="connsiteX6" fmla="*/ 4141864 w 4246169"/>
                <a:gd name="connsiteY6" fmla="*/ 1200002 h 2879709"/>
                <a:gd name="connsiteX7" fmla="*/ 4189234 w 4246169"/>
                <a:gd name="connsiteY7" fmla="*/ 1268689 h 2879709"/>
                <a:gd name="connsiteX8" fmla="*/ 3677537 w 4246169"/>
                <a:gd name="connsiteY8" fmla="*/ 1461010 h 2879709"/>
                <a:gd name="connsiteX9" fmla="*/ 3549541 w 4246169"/>
                <a:gd name="connsiteY9" fmla="*/ 1536868 h 2879709"/>
                <a:gd name="connsiteX10" fmla="*/ 3130087 w 4246169"/>
                <a:gd name="connsiteY10" fmla="*/ 1569709 h 2879709"/>
                <a:gd name="connsiteX11" fmla="*/ 1044259 w 4246169"/>
                <a:gd name="connsiteY11" fmla="*/ 2878850 h 2879709"/>
                <a:gd name="connsiteX12" fmla="*/ 355125 w 4246169"/>
                <a:gd name="connsiteY12" fmla="*/ 1474456 h 2879709"/>
                <a:gd name="connsiteX13" fmla="*/ 52515 w 4246169"/>
                <a:gd name="connsiteY13" fmla="*/ 0 h 2879709"/>
                <a:gd name="connsiteX14" fmla="*/ 1004573 w 4246169"/>
                <a:gd name="connsiteY14" fmla="*/ 1531602 h 2879709"/>
                <a:gd name="connsiteX15" fmla="*/ 1243043 w 4246169"/>
                <a:gd name="connsiteY15" fmla="*/ 2210941 h 2879709"/>
                <a:gd name="connsiteX16" fmla="*/ 2937758 w 4246169"/>
                <a:gd name="connsiteY16" fmla="*/ 1309716 h 2879709"/>
                <a:gd name="connsiteX17" fmla="*/ 3444480 w 4246169"/>
                <a:gd name="connsiteY17" fmla="*/ 1144581 h 2879709"/>
                <a:gd name="connsiteX18" fmla="*/ 3755305 w 4246169"/>
                <a:gd name="connsiteY18" fmla="*/ 1101803 h 28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6169" h="2879709">
                  <a:moveTo>
                    <a:pt x="3755305" y="1101803"/>
                  </a:moveTo>
                  <a:cubicBezTo>
                    <a:pt x="3805858" y="1124732"/>
                    <a:pt x="3769275" y="1206175"/>
                    <a:pt x="3705013" y="1222137"/>
                  </a:cubicBezTo>
                  <a:cubicBezTo>
                    <a:pt x="3652376" y="1247110"/>
                    <a:pt x="3577237" y="1251677"/>
                    <a:pt x="3513349" y="1266447"/>
                  </a:cubicBezTo>
                  <a:cubicBezTo>
                    <a:pt x="3573524" y="1296925"/>
                    <a:pt x="3673466" y="1260946"/>
                    <a:pt x="3753524" y="1258196"/>
                  </a:cubicBezTo>
                  <a:cubicBezTo>
                    <a:pt x="3858700" y="1203337"/>
                    <a:pt x="3930971" y="1169107"/>
                    <a:pt x="4038442" y="1127369"/>
                  </a:cubicBezTo>
                  <a:cubicBezTo>
                    <a:pt x="4141424" y="1093630"/>
                    <a:pt x="4243287" y="1084427"/>
                    <a:pt x="4246169" y="1158799"/>
                  </a:cubicBezTo>
                  <a:lnTo>
                    <a:pt x="4141864" y="1200002"/>
                  </a:lnTo>
                  <a:cubicBezTo>
                    <a:pt x="4183166" y="1208970"/>
                    <a:pt x="4221939" y="1257597"/>
                    <a:pt x="4189234" y="1268689"/>
                  </a:cubicBezTo>
                  <a:cubicBezTo>
                    <a:pt x="3998899" y="1325434"/>
                    <a:pt x="3857704" y="1392519"/>
                    <a:pt x="3677537" y="1461010"/>
                  </a:cubicBezTo>
                  <a:cubicBezTo>
                    <a:pt x="3644473" y="1481912"/>
                    <a:pt x="3580275" y="1525840"/>
                    <a:pt x="3549541" y="1536868"/>
                  </a:cubicBezTo>
                  <a:cubicBezTo>
                    <a:pt x="3454652" y="1559904"/>
                    <a:pt x="3269900" y="1523133"/>
                    <a:pt x="3130087" y="1569709"/>
                  </a:cubicBezTo>
                  <a:cubicBezTo>
                    <a:pt x="2712540" y="1793373"/>
                    <a:pt x="1509841" y="2915102"/>
                    <a:pt x="1044259" y="2878850"/>
                  </a:cubicBezTo>
                  <a:cubicBezTo>
                    <a:pt x="864030" y="2809939"/>
                    <a:pt x="557825" y="2371545"/>
                    <a:pt x="355125" y="1474456"/>
                  </a:cubicBezTo>
                  <a:cubicBezTo>
                    <a:pt x="189402" y="1217296"/>
                    <a:pt x="-124561" y="685058"/>
                    <a:pt x="52515" y="0"/>
                  </a:cubicBezTo>
                  <a:cubicBezTo>
                    <a:pt x="218542" y="4530"/>
                    <a:pt x="671778" y="386012"/>
                    <a:pt x="1004573" y="1531602"/>
                  </a:cubicBezTo>
                  <a:cubicBezTo>
                    <a:pt x="1093304" y="1815198"/>
                    <a:pt x="1224490" y="2062516"/>
                    <a:pt x="1243043" y="2210941"/>
                  </a:cubicBezTo>
                  <a:cubicBezTo>
                    <a:pt x="1622236" y="2063387"/>
                    <a:pt x="2562900" y="1511297"/>
                    <a:pt x="2937758" y="1309716"/>
                  </a:cubicBezTo>
                  <a:cubicBezTo>
                    <a:pt x="3162739" y="1118865"/>
                    <a:pt x="3350647" y="1123022"/>
                    <a:pt x="3444480" y="1144581"/>
                  </a:cubicBezTo>
                  <a:cubicBezTo>
                    <a:pt x="3508698" y="1152536"/>
                    <a:pt x="3652509" y="1089775"/>
                    <a:pt x="3755305" y="11018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8" name="Group 27">
              <a:extLst>
                <a:ext uri="{FF2B5EF4-FFF2-40B4-BE49-F238E27FC236}">
                  <a16:creationId xmlns:a16="http://schemas.microsoft.com/office/drawing/2014/main" id="{6F719DE6-1EC0-4B9D-8B18-C0735C63939C}"/>
                </a:ext>
              </a:extLst>
            </p:cNvPr>
            <p:cNvGrpSpPr/>
            <p:nvPr/>
          </p:nvGrpSpPr>
          <p:grpSpPr>
            <a:xfrm>
              <a:off x="1412058" y="2597110"/>
              <a:ext cx="3630700" cy="3311611"/>
              <a:chOff x="3676" y="2850482"/>
              <a:chExt cx="4717529" cy="4646544"/>
            </a:xfrm>
          </p:grpSpPr>
          <p:grpSp>
            <p:nvGrpSpPr>
              <p:cNvPr id="9" name="Group 12">
                <a:extLst>
                  <a:ext uri="{FF2B5EF4-FFF2-40B4-BE49-F238E27FC236}">
                    <a16:creationId xmlns:a16="http://schemas.microsoft.com/office/drawing/2014/main" id="{467BFC79-2812-4784-AD39-A9C2EF0F1D23}"/>
                  </a:ext>
                </a:extLst>
              </p:cNvPr>
              <p:cNvGrpSpPr/>
              <p:nvPr/>
            </p:nvGrpSpPr>
            <p:grpSpPr>
              <a:xfrm rot="1800000">
                <a:off x="3676" y="3928713"/>
                <a:ext cx="3074897" cy="3568313"/>
                <a:chOff x="5097314" y="2786062"/>
                <a:chExt cx="2324100" cy="2697039"/>
              </a:xfrm>
            </p:grpSpPr>
            <p:sp>
              <p:nvSpPr>
                <p:cNvPr id="25" name="Freeform 13">
                  <a:extLst>
                    <a:ext uri="{FF2B5EF4-FFF2-40B4-BE49-F238E27FC236}">
                      <a16:creationId xmlns:a16="http://schemas.microsoft.com/office/drawing/2014/main" id="{1DB82A97-E4FC-4610-A28E-556A657971BB}"/>
                    </a:ext>
                  </a:extLst>
                </p:cNvPr>
                <p:cNvSpPr/>
                <p:nvPr/>
              </p:nvSpPr>
              <p:spPr>
                <a:xfrm>
                  <a:off x="5397351" y="2786062"/>
                  <a:ext cx="2024063" cy="2363788"/>
                </a:xfrm>
                <a:custGeom>
                  <a:avLst/>
                  <a:gdLst>
                    <a:gd name="connsiteX0" fmla="*/ 6096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09600 w 2057400"/>
                    <a:gd name="connsiteY4" fmla="*/ 0 h 2349500"/>
                    <a:gd name="connsiteX0" fmla="*/ 6477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47700 w 2057400"/>
                    <a:gd name="connsiteY4" fmla="*/ 0 h 2349500"/>
                    <a:gd name="connsiteX0" fmla="*/ 657225 w 2057400"/>
                    <a:gd name="connsiteY0" fmla="*/ 0 h 2363788"/>
                    <a:gd name="connsiteX1" fmla="*/ 0 w 2057400"/>
                    <a:gd name="connsiteY1" fmla="*/ 344488 h 2363788"/>
                    <a:gd name="connsiteX2" fmla="*/ 1701800 w 2057400"/>
                    <a:gd name="connsiteY2" fmla="*/ 2363788 h 2363788"/>
                    <a:gd name="connsiteX3" fmla="*/ 2057400 w 2057400"/>
                    <a:gd name="connsiteY3" fmla="*/ 1639888 h 2363788"/>
                    <a:gd name="connsiteX4" fmla="*/ 657225 w 2057400"/>
                    <a:gd name="connsiteY4" fmla="*/ 0 h 2363788"/>
                    <a:gd name="connsiteX0" fmla="*/ 657225 w 2066925"/>
                    <a:gd name="connsiteY0" fmla="*/ 0 h 2363788"/>
                    <a:gd name="connsiteX1" fmla="*/ 0 w 2066925"/>
                    <a:gd name="connsiteY1" fmla="*/ 344488 h 2363788"/>
                    <a:gd name="connsiteX2" fmla="*/ 1701800 w 2066925"/>
                    <a:gd name="connsiteY2" fmla="*/ 2363788 h 2363788"/>
                    <a:gd name="connsiteX3" fmla="*/ 2066925 w 2066925"/>
                    <a:gd name="connsiteY3" fmla="*/ 1601788 h 2363788"/>
                    <a:gd name="connsiteX4" fmla="*/ 657225 w 2066925"/>
                    <a:gd name="connsiteY4" fmla="*/ 0 h 2363788"/>
                    <a:gd name="connsiteX0" fmla="*/ 657225 w 2066925"/>
                    <a:gd name="connsiteY0" fmla="*/ 0 h 2363788"/>
                    <a:gd name="connsiteX1" fmla="*/ 0 w 2066925"/>
                    <a:gd name="connsiteY1" fmla="*/ 344488 h 2363788"/>
                    <a:gd name="connsiteX2" fmla="*/ 1677987 w 2066925"/>
                    <a:gd name="connsiteY2" fmla="*/ 2363788 h 2363788"/>
                    <a:gd name="connsiteX3" fmla="*/ 2066925 w 2066925"/>
                    <a:gd name="connsiteY3" fmla="*/ 1601788 h 2363788"/>
                    <a:gd name="connsiteX4" fmla="*/ 657225 w 2066925"/>
                    <a:gd name="connsiteY4" fmla="*/ 0 h 2363788"/>
                    <a:gd name="connsiteX0" fmla="*/ 614363 w 2024063"/>
                    <a:gd name="connsiteY0" fmla="*/ 0 h 2363788"/>
                    <a:gd name="connsiteX1" fmla="*/ 0 w 2024063"/>
                    <a:gd name="connsiteY1" fmla="*/ 354013 h 2363788"/>
                    <a:gd name="connsiteX2" fmla="*/ 1635125 w 2024063"/>
                    <a:gd name="connsiteY2" fmla="*/ 2363788 h 2363788"/>
                    <a:gd name="connsiteX3" fmla="*/ 2024063 w 2024063"/>
                    <a:gd name="connsiteY3" fmla="*/ 1601788 h 2363788"/>
                    <a:gd name="connsiteX4" fmla="*/ 614363 w 2024063"/>
                    <a:gd name="connsiteY4" fmla="*/ 0 h 236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63" h="2363788">
                      <a:moveTo>
                        <a:pt x="614363" y="0"/>
                      </a:moveTo>
                      <a:lnTo>
                        <a:pt x="0" y="354013"/>
                      </a:lnTo>
                      <a:lnTo>
                        <a:pt x="1635125" y="2363788"/>
                      </a:lnTo>
                      <a:lnTo>
                        <a:pt x="2024063" y="1601788"/>
                      </a:lnTo>
                      <a:lnTo>
                        <a:pt x="614363"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Freeform 14">
                  <a:extLst>
                    <a:ext uri="{FF2B5EF4-FFF2-40B4-BE49-F238E27FC236}">
                      <a16:creationId xmlns:a16="http://schemas.microsoft.com/office/drawing/2014/main" id="{5CA4E425-21F8-482A-950E-F7CF5377000A}"/>
                    </a:ext>
                  </a:extLst>
                </p:cNvPr>
                <p:cNvSpPr/>
                <p:nvPr/>
              </p:nvSpPr>
              <p:spPr>
                <a:xfrm>
                  <a:off x="5097314" y="3203575"/>
                  <a:ext cx="1323975" cy="2262036"/>
                </a:xfrm>
                <a:custGeom>
                  <a:avLst/>
                  <a:gdLst>
                    <a:gd name="connsiteX0" fmla="*/ 317500 w 1333500"/>
                    <a:gd name="connsiteY0" fmla="*/ 0 h 2463800"/>
                    <a:gd name="connsiteX1" fmla="*/ 0 w 1333500"/>
                    <a:gd name="connsiteY1" fmla="*/ 165100 h 2463800"/>
                    <a:gd name="connsiteX2" fmla="*/ 1104900 w 1333500"/>
                    <a:gd name="connsiteY2" fmla="*/ 2463800 h 2463800"/>
                    <a:gd name="connsiteX3" fmla="*/ 1333500 w 1333500"/>
                    <a:gd name="connsiteY3" fmla="*/ 1689100 h 2463800"/>
                    <a:gd name="connsiteX4" fmla="*/ 317500 w 1333500"/>
                    <a:gd name="connsiteY4" fmla="*/ 0 h 2463800"/>
                    <a:gd name="connsiteX0" fmla="*/ 331788 w 1333500"/>
                    <a:gd name="connsiteY0" fmla="*/ 0 h 2416175"/>
                    <a:gd name="connsiteX1" fmla="*/ 0 w 1333500"/>
                    <a:gd name="connsiteY1" fmla="*/ 117475 h 2416175"/>
                    <a:gd name="connsiteX2" fmla="*/ 1104900 w 1333500"/>
                    <a:gd name="connsiteY2" fmla="*/ 2416175 h 2416175"/>
                    <a:gd name="connsiteX3" fmla="*/ 1333500 w 1333500"/>
                    <a:gd name="connsiteY3" fmla="*/ 1641475 h 2416175"/>
                    <a:gd name="connsiteX4" fmla="*/ 331788 w 1333500"/>
                    <a:gd name="connsiteY4" fmla="*/ 0 h 2416175"/>
                    <a:gd name="connsiteX0" fmla="*/ 331788 w 1362075"/>
                    <a:gd name="connsiteY0" fmla="*/ 0 h 2416175"/>
                    <a:gd name="connsiteX1" fmla="*/ 0 w 1362075"/>
                    <a:gd name="connsiteY1" fmla="*/ 117475 h 2416175"/>
                    <a:gd name="connsiteX2" fmla="*/ 1104900 w 1362075"/>
                    <a:gd name="connsiteY2" fmla="*/ 2416175 h 2416175"/>
                    <a:gd name="connsiteX3" fmla="*/ 1362075 w 1362075"/>
                    <a:gd name="connsiteY3" fmla="*/ 1736725 h 2416175"/>
                    <a:gd name="connsiteX4" fmla="*/ 331788 w 1362075"/>
                    <a:gd name="connsiteY4" fmla="*/ 0 h 2416175"/>
                    <a:gd name="connsiteX0" fmla="*/ 331788 w 1381125"/>
                    <a:gd name="connsiteY0" fmla="*/ 0 h 2416175"/>
                    <a:gd name="connsiteX1" fmla="*/ 0 w 1381125"/>
                    <a:gd name="connsiteY1" fmla="*/ 117475 h 2416175"/>
                    <a:gd name="connsiteX2" fmla="*/ 1104900 w 1381125"/>
                    <a:gd name="connsiteY2" fmla="*/ 2416175 h 2416175"/>
                    <a:gd name="connsiteX3" fmla="*/ 1381125 w 1381125"/>
                    <a:gd name="connsiteY3" fmla="*/ 1722437 h 2416175"/>
                    <a:gd name="connsiteX4" fmla="*/ 331788 w 1381125"/>
                    <a:gd name="connsiteY4" fmla="*/ 0 h 2416175"/>
                    <a:gd name="connsiteX0" fmla="*/ 331788 w 1381125"/>
                    <a:gd name="connsiteY0" fmla="*/ 0 h 2349500"/>
                    <a:gd name="connsiteX1" fmla="*/ 0 w 1381125"/>
                    <a:gd name="connsiteY1" fmla="*/ 117475 h 2349500"/>
                    <a:gd name="connsiteX2" fmla="*/ 1152525 w 1381125"/>
                    <a:gd name="connsiteY2" fmla="*/ 2349500 h 2349500"/>
                    <a:gd name="connsiteX3" fmla="*/ 1381125 w 1381125"/>
                    <a:gd name="connsiteY3" fmla="*/ 1722437 h 2349500"/>
                    <a:gd name="connsiteX4" fmla="*/ 331788 w 1381125"/>
                    <a:gd name="connsiteY4" fmla="*/ 0 h 2349500"/>
                    <a:gd name="connsiteX0" fmla="*/ 284163 w 1333500"/>
                    <a:gd name="connsiteY0" fmla="*/ 0 h 2349500"/>
                    <a:gd name="connsiteX1" fmla="*/ 0 w 1333500"/>
                    <a:gd name="connsiteY1" fmla="*/ 117475 h 2349500"/>
                    <a:gd name="connsiteX2" fmla="*/ 1104900 w 1333500"/>
                    <a:gd name="connsiteY2" fmla="*/ 2349500 h 2349500"/>
                    <a:gd name="connsiteX3" fmla="*/ 1333500 w 1333500"/>
                    <a:gd name="connsiteY3" fmla="*/ 1722437 h 2349500"/>
                    <a:gd name="connsiteX4" fmla="*/ 284163 w 1333500"/>
                    <a:gd name="connsiteY4" fmla="*/ 0 h 2349500"/>
                    <a:gd name="connsiteX0" fmla="*/ 284163 w 1333500"/>
                    <a:gd name="connsiteY0" fmla="*/ 0 h 2335212"/>
                    <a:gd name="connsiteX1" fmla="*/ 0 w 1333500"/>
                    <a:gd name="connsiteY1" fmla="*/ 117475 h 2335212"/>
                    <a:gd name="connsiteX2" fmla="*/ 1109663 w 1333500"/>
                    <a:gd name="connsiteY2" fmla="*/ 2335212 h 2335212"/>
                    <a:gd name="connsiteX3" fmla="*/ 1333500 w 1333500"/>
                    <a:gd name="connsiteY3" fmla="*/ 1722437 h 2335212"/>
                    <a:gd name="connsiteX4" fmla="*/ 284163 w 1333500"/>
                    <a:gd name="connsiteY4" fmla="*/ 0 h 2335212"/>
                    <a:gd name="connsiteX0" fmla="*/ 284163 w 1333500"/>
                    <a:gd name="connsiteY0" fmla="*/ 0 h 2349500"/>
                    <a:gd name="connsiteX1" fmla="*/ 0 w 1333500"/>
                    <a:gd name="connsiteY1" fmla="*/ 117475 h 2349500"/>
                    <a:gd name="connsiteX2" fmla="*/ 1109663 w 1333500"/>
                    <a:gd name="connsiteY2" fmla="*/ 2349500 h 2349500"/>
                    <a:gd name="connsiteX3" fmla="*/ 1333500 w 1333500"/>
                    <a:gd name="connsiteY3" fmla="*/ 1722437 h 2349500"/>
                    <a:gd name="connsiteX4" fmla="*/ 284163 w 1333500"/>
                    <a:gd name="connsiteY4" fmla="*/ 0 h 2349500"/>
                    <a:gd name="connsiteX0" fmla="*/ 284163 w 1323975"/>
                    <a:gd name="connsiteY0" fmla="*/ 0 h 2349500"/>
                    <a:gd name="connsiteX1" fmla="*/ 0 w 1323975"/>
                    <a:gd name="connsiteY1" fmla="*/ 117475 h 2349500"/>
                    <a:gd name="connsiteX2" fmla="*/ 1109663 w 1323975"/>
                    <a:gd name="connsiteY2" fmla="*/ 2349500 h 2349500"/>
                    <a:gd name="connsiteX3" fmla="*/ 1323975 w 1323975"/>
                    <a:gd name="connsiteY3" fmla="*/ 1727199 h 2349500"/>
                    <a:gd name="connsiteX4" fmla="*/ 284163 w 1323975"/>
                    <a:gd name="connsiteY4" fmla="*/ 0 h 2349500"/>
                    <a:gd name="connsiteX0" fmla="*/ 284163 w 1323975"/>
                    <a:gd name="connsiteY0" fmla="*/ 0 h 2262036"/>
                    <a:gd name="connsiteX1" fmla="*/ 0 w 1323975"/>
                    <a:gd name="connsiteY1" fmla="*/ 117475 h 2262036"/>
                    <a:gd name="connsiteX2" fmla="*/ 1157371 w 1323975"/>
                    <a:gd name="connsiteY2" fmla="*/ 2262036 h 2262036"/>
                    <a:gd name="connsiteX3" fmla="*/ 1323975 w 1323975"/>
                    <a:gd name="connsiteY3" fmla="*/ 1727199 h 2262036"/>
                    <a:gd name="connsiteX4" fmla="*/ 284163 w 1323975"/>
                    <a:gd name="connsiteY4" fmla="*/ 0 h 22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5" h="2262036">
                      <a:moveTo>
                        <a:pt x="284163" y="0"/>
                      </a:moveTo>
                      <a:lnTo>
                        <a:pt x="0" y="117475"/>
                      </a:lnTo>
                      <a:lnTo>
                        <a:pt x="1157371" y="2262036"/>
                      </a:lnTo>
                      <a:lnTo>
                        <a:pt x="1323975" y="1727199"/>
                      </a:lnTo>
                      <a:lnTo>
                        <a:pt x="284163"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Freeform 15">
                  <a:extLst>
                    <a:ext uri="{FF2B5EF4-FFF2-40B4-BE49-F238E27FC236}">
                      <a16:creationId xmlns:a16="http://schemas.microsoft.com/office/drawing/2014/main" id="{1FF27292-4418-4DD1-9156-744F7B433D09}"/>
                    </a:ext>
                  </a:extLst>
                </p:cNvPr>
                <p:cNvSpPr/>
                <p:nvPr/>
              </p:nvSpPr>
              <p:spPr>
                <a:xfrm>
                  <a:off x="5384800" y="3140074"/>
                  <a:ext cx="1647675" cy="2009776"/>
                </a:xfrm>
                <a:custGeom>
                  <a:avLst/>
                  <a:gdLst>
                    <a:gd name="connsiteX0" fmla="*/ 1625600 w 1625600"/>
                    <a:gd name="connsiteY0" fmla="*/ 1981200 h 1981200"/>
                    <a:gd name="connsiteX1" fmla="*/ 1016000 w 1625600"/>
                    <a:gd name="connsiteY1" fmla="*/ 1752600 h 1981200"/>
                    <a:gd name="connsiteX2" fmla="*/ 0 w 1625600"/>
                    <a:gd name="connsiteY2" fmla="*/ 0 h 1981200"/>
                    <a:gd name="connsiteX3" fmla="*/ 1625600 w 1625600"/>
                    <a:gd name="connsiteY3" fmla="*/ 1981200 h 1981200"/>
                    <a:gd name="connsiteX0" fmla="*/ 1611312 w 1611312"/>
                    <a:gd name="connsiteY0" fmla="*/ 2009775 h 2009775"/>
                    <a:gd name="connsiteX1" fmla="*/ 1001712 w 1611312"/>
                    <a:gd name="connsiteY1" fmla="*/ 1781175 h 2009775"/>
                    <a:gd name="connsiteX2" fmla="*/ 0 w 1611312"/>
                    <a:gd name="connsiteY2" fmla="*/ 0 h 2009775"/>
                    <a:gd name="connsiteX3" fmla="*/ 1611312 w 1611312"/>
                    <a:gd name="connsiteY3"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28550 w 1642913"/>
                    <a:gd name="connsiteY1" fmla="*/ 1785937 h 2009775"/>
                    <a:gd name="connsiteX2" fmla="*/ 0 w 1642913"/>
                    <a:gd name="connsiteY2" fmla="*/ 55564 h 2009775"/>
                    <a:gd name="connsiteX3" fmla="*/ 31601 w 1642913"/>
                    <a:gd name="connsiteY3" fmla="*/ 0 h 2009775"/>
                    <a:gd name="connsiteX4" fmla="*/ 1642913 w 1642913"/>
                    <a:gd name="connsiteY4" fmla="*/ 2009775 h 2009775"/>
                    <a:gd name="connsiteX0" fmla="*/ 1652438 w 1652438"/>
                    <a:gd name="connsiteY0" fmla="*/ 2000250 h 2000250"/>
                    <a:gd name="connsiteX1" fmla="*/ 1028550 w 1652438"/>
                    <a:gd name="connsiteY1" fmla="*/ 1785937 h 2000250"/>
                    <a:gd name="connsiteX2" fmla="*/ 0 w 1652438"/>
                    <a:gd name="connsiteY2" fmla="*/ 55564 h 2000250"/>
                    <a:gd name="connsiteX3" fmla="*/ 31601 w 1652438"/>
                    <a:gd name="connsiteY3" fmla="*/ 0 h 2000250"/>
                    <a:gd name="connsiteX4" fmla="*/ 1652438 w 1652438"/>
                    <a:gd name="connsiteY4" fmla="*/ 2000250 h 2000250"/>
                    <a:gd name="connsiteX0" fmla="*/ 1671488 w 1671488"/>
                    <a:gd name="connsiteY0" fmla="*/ 2014538 h 2014538"/>
                    <a:gd name="connsiteX1" fmla="*/ 1028550 w 1671488"/>
                    <a:gd name="connsiteY1" fmla="*/ 1785937 h 2014538"/>
                    <a:gd name="connsiteX2" fmla="*/ 0 w 1671488"/>
                    <a:gd name="connsiteY2" fmla="*/ 55564 h 2014538"/>
                    <a:gd name="connsiteX3" fmla="*/ 31601 w 1671488"/>
                    <a:gd name="connsiteY3" fmla="*/ 0 h 2014538"/>
                    <a:gd name="connsiteX4" fmla="*/ 1671488 w 1671488"/>
                    <a:gd name="connsiteY4" fmla="*/ 2014538 h 2014538"/>
                    <a:gd name="connsiteX0" fmla="*/ 1657200 w 1657200"/>
                    <a:gd name="connsiteY0" fmla="*/ 2009776 h 2009776"/>
                    <a:gd name="connsiteX1" fmla="*/ 1028550 w 1657200"/>
                    <a:gd name="connsiteY1" fmla="*/ 1785937 h 2009776"/>
                    <a:gd name="connsiteX2" fmla="*/ 0 w 1657200"/>
                    <a:gd name="connsiteY2" fmla="*/ 55564 h 2009776"/>
                    <a:gd name="connsiteX3" fmla="*/ 31601 w 1657200"/>
                    <a:gd name="connsiteY3" fmla="*/ 0 h 2009776"/>
                    <a:gd name="connsiteX4" fmla="*/ 1657200 w 1657200"/>
                    <a:gd name="connsiteY4" fmla="*/ 2009776 h 2009776"/>
                    <a:gd name="connsiteX0" fmla="*/ 1642912 w 1642912"/>
                    <a:gd name="connsiteY0" fmla="*/ 2009776 h 2009776"/>
                    <a:gd name="connsiteX1" fmla="*/ 1014262 w 1642912"/>
                    <a:gd name="connsiteY1" fmla="*/ 1785937 h 2009776"/>
                    <a:gd name="connsiteX2" fmla="*/ 0 w 1642912"/>
                    <a:gd name="connsiteY2" fmla="*/ 65089 h 2009776"/>
                    <a:gd name="connsiteX3" fmla="*/ 17313 w 1642912"/>
                    <a:gd name="connsiteY3" fmla="*/ 0 h 2009776"/>
                    <a:gd name="connsiteX4" fmla="*/ 1642912 w 1642912"/>
                    <a:gd name="connsiteY4" fmla="*/ 2009776 h 2009776"/>
                    <a:gd name="connsiteX0" fmla="*/ 1647675 w 1647675"/>
                    <a:gd name="connsiteY0" fmla="*/ 2009776 h 2009776"/>
                    <a:gd name="connsiteX1" fmla="*/ 1019025 w 1647675"/>
                    <a:gd name="connsiteY1" fmla="*/ 1785937 h 2009776"/>
                    <a:gd name="connsiteX2" fmla="*/ 0 w 1647675"/>
                    <a:gd name="connsiteY2" fmla="*/ 74614 h 2009776"/>
                    <a:gd name="connsiteX3" fmla="*/ 22076 w 1647675"/>
                    <a:gd name="connsiteY3" fmla="*/ 0 h 2009776"/>
                    <a:gd name="connsiteX4" fmla="*/ 1647675 w 1647675"/>
                    <a:gd name="connsiteY4" fmla="*/ 2009776 h 200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675" h="2009776">
                      <a:moveTo>
                        <a:pt x="1647675" y="2009776"/>
                      </a:moveTo>
                      <a:lnTo>
                        <a:pt x="1019025" y="1785937"/>
                      </a:lnTo>
                      <a:cubicBezTo>
                        <a:pt x="707925" y="1234546"/>
                        <a:pt x="330150" y="621242"/>
                        <a:pt x="0" y="74614"/>
                      </a:cubicBezTo>
                      <a:lnTo>
                        <a:pt x="22076" y="0"/>
                      </a:lnTo>
                      <a:lnTo>
                        <a:pt x="1647675" y="2009776"/>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Freeform 16">
                  <a:extLst>
                    <a:ext uri="{FF2B5EF4-FFF2-40B4-BE49-F238E27FC236}">
                      <a16:creationId xmlns:a16="http://schemas.microsoft.com/office/drawing/2014/main" id="{CA704948-EBB2-4982-9071-B030E877EACC}"/>
                    </a:ext>
                  </a:extLst>
                </p:cNvPr>
                <p:cNvSpPr/>
                <p:nvPr/>
              </p:nvSpPr>
              <p:spPr>
                <a:xfrm>
                  <a:off x="6249936" y="4918074"/>
                  <a:ext cx="795241" cy="565027"/>
                </a:xfrm>
                <a:custGeom>
                  <a:avLst/>
                  <a:gdLst>
                    <a:gd name="connsiteX0" fmla="*/ 889000 w 889000"/>
                    <a:gd name="connsiteY0" fmla="*/ 215900 h 622300"/>
                    <a:gd name="connsiteX1" fmla="*/ 0 w 889000"/>
                    <a:gd name="connsiteY1" fmla="*/ 622300 h 622300"/>
                    <a:gd name="connsiteX2" fmla="*/ 266700 w 889000"/>
                    <a:gd name="connsiteY2" fmla="*/ 0 h 622300"/>
                    <a:gd name="connsiteX3" fmla="*/ 889000 w 889000"/>
                    <a:gd name="connsiteY3" fmla="*/ 215900 h 622300"/>
                    <a:gd name="connsiteX0" fmla="*/ 903288 w 903288"/>
                    <a:gd name="connsiteY0" fmla="*/ 201612 h 622300"/>
                    <a:gd name="connsiteX1" fmla="*/ 0 w 903288"/>
                    <a:gd name="connsiteY1" fmla="*/ 622300 h 622300"/>
                    <a:gd name="connsiteX2" fmla="*/ 266700 w 903288"/>
                    <a:gd name="connsiteY2" fmla="*/ 0 h 622300"/>
                    <a:gd name="connsiteX3" fmla="*/ 903288 w 903288"/>
                    <a:gd name="connsiteY3" fmla="*/ 201612 h 622300"/>
                    <a:gd name="connsiteX0" fmla="*/ 903288 w 903288"/>
                    <a:gd name="connsiteY0" fmla="*/ 215900 h 636588"/>
                    <a:gd name="connsiteX1" fmla="*/ 0 w 903288"/>
                    <a:gd name="connsiteY1" fmla="*/ 636588 h 636588"/>
                    <a:gd name="connsiteX2" fmla="*/ 285750 w 903288"/>
                    <a:gd name="connsiteY2" fmla="*/ 0 h 636588"/>
                    <a:gd name="connsiteX3" fmla="*/ 903288 w 903288"/>
                    <a:gd name="connsiteY3" fmla="*/ 215900 h 636588"/>
                    <a:gd name="connsiteX0" fmla="*/ 903288 w 903288"/>
                    <a:gd name="connsiteY0" fmla="*/ 215900 h 636588"/>
                    <a:gd name="connsiteX1" fmla="*/ 0 w 903288"/>
                    <a:gd name="connsiteY1" fmla="*/ 636588 h 636588"/>
                    <a:gd name="connsiteX2" fmla="*/ 266700 w 903288"/>
                    <a:gd name="connsiteY2" fmla="*/ 0 h 636588"/>
                    <a:gd name="connsiteX3" fmla="*/ 903288 w 903288"/>
                    <a:gd name="connsiteY3" fmla="*/ 215900 h 636588"/>
                    <a:gd name="connsiteX0" fmla="*/ 850900 w 850900"/>
                    <a:gd name="connsiteY0" fmla="*/ 215900 h 622301"/>
                    <a:gd name="connsiteX1" fmla="*/ 0 w 850900"/>
                    <a:gd name="connsiteY1" fmla="*/ 622301 h 622301"/>
                    <a:gd name="connsiteX2" fmla="*/ 214312 w 850900"/>
                    <a:gd name="connsiteY2" fmla="*/ 0 h 622301"/>
                    <a:gd name="connsiteX3" fmla="*/ 850900 w 850900"/>
                    <a:gd name="connsiteY3" fmla="*/ 215900 h 622301"/>
                    <a:gd name="connsiteX0" fmla="*/ 850900 w 850900"/>
                    <a:gd name="connsiteY0" fmla="*/ 230187 h 636588"/>
                    <a:gd name="connsiteX1" fmla="*/ 0 w 850900"/>
                    <a:gd name="connsiteY1" fmla="*/ 636588 h 636588"/>
                    <a:gd name="connsiteX2" fmla="*/ 209549 w 850900"/>
                    <a:gd name="connsiteY2" fmla="*/ 0 h 636588"/>
                    <a:gd name="connsiteX3" fmla="*/ 850900 w 850900"/>
                    <a:gd name="connsiteY3" fmla="*/ 230187 h 636588"/>
                    <a:gd name="connsiteX0" fmla="*/ 803192 w 803192"/>
                    <a:gd name="connsiteY0" fmla="*/ 230187 h 525270"/>
                    <a:gd name="connsiteX1" fmla="*/ 0 w 803192"/>
                    <a:gd name="connsiteY1" fmla="*/ 525270 h 525270"/>
                    <a:gd name="connsiteX2" fmla="*/ 161841 w 803192"/>
                    <a:gd name="connsiteY2" fmla="*/ 0 h 525270"/>
                    <a:gd name="connsiteX3" fmla="*/ 803192 w 803192"/>
                    <a:gd name="connsiteY3" fmla="*/ 230187 h 525270"/>
                    <a:gd name="connsiteX0" fmla="*/ 795241 w 795241"/>
                    <a:gd name="connsiteY0" fmla="*/ 230187 h 565027"/>
                    <a:gd name="connsiteX1" fmla="*/ 0 w 795241"/>
                    <a:gd name="connsiteY1" fmla="*/ 565027 h 565027"/>
                    <a:gd name="connsiteX2" fmla="*/ 153890 w 795241"/>
                    <a:gd name="connsiteY2" fmla="*/ 0 h 565027"/>
                    <a:gd name="connsiteX3" fmla="*/ 795241 w 795241"/>
                    <a:gd name="connsiteY3" fmla="*/ 230187 h 565027"/>
                  </a:gdLst>
                  <a:ahLst/>
                  <a:cxnLst>
                    <a:cxn ang="0">
                      <a:pos x="connsiteX0" y="connsiteY0"/>
                    </a:cxn>
                    <a:cxn ang="0">
                      <a:pos x="connsiteX1" y="connsiteY1"/>
                    </a:cxn>
                    <a:cxn ang="0">
                      <a:pos x="connsiteX2" y="connsiteY2"/>
                    </a:cxn>
                    <a:cxn ang="0">
                      <a:pos x="connsiteX3" y="connsiteY3"/>
                    </a:cxn>
                  </a:cxnLst>
                  <a:rect l="l" t="t" r="r" b="b"/>
                  <a:pathLst>
                    <a:path w="795241" h="565027">
                      <a:moveTo>
                        <a:pt x="795241" y="230187"/>
                      </a:moveTo>
                      <a:lnTo>
                        <a:pt x="0" y="565027"/>
                      </a:lnTo>
                      <a:lnTo>
                        <a:pt x="153890" y="0"/>
                      </a:lnTo>
                      <a:lnTo>
                        <a:pt x="795241" y="23018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0" name="Group 17">
                <a:extLst>
                  <a:ext uri="{FF2B5EF4-FFF2-40B4-BE49-F238E27FC236}">
                    <a16:creationId xmlns:a16="http://schemas.microsoft.com/office/drawing/2014/main" id="{E17732C8-CAD2-4533-A125-D8654CC31046}"/>
                  </a:ext>
                </a:extLst>
              </p:cNvPr>
              <p:cNvGrpSpPr/>
              <p:nvPr/>
            </p:nvGrpSpPr>
            <p:grpSpPr>
              <a:xfrm rot="1302834">
                <a:off x="897374" y="3683555"/>
                <a:ext cx="2689250" cy="3120783"/>
                <a:chOff x="5097314" y="2786062"/>
                <a:chExt cx="2324100" cy="2697039"/>
              </a:xfrm>
            </p:grpSpPr>
            <p:sp>
              <p:nvSpPr>
                <p:cNvPr id="21" name="Freeform 18">
                  <a:extLst>
                    <a:ext uri="{FF2B5EF4-FFF2-40B4-BE49-F238E27FC236}">
                      <a16:creationId xmlns:a16="http://schemas.microsoft.com/office/drawing/2014/main" id="{59D08675-2A0F-4489-8EF6-BF38167EB76D}"/>
                    </a:ext>
                  </a:extLst>
                </p:cNvPr>
                <p:cNvSpPr/>
                <p:nvPr/>
              </p:nvSpPr>
              <p:spPr>
                <a:xfrm>
                  <a:off x="5397351" y="2786062"/>
                  <a:ext cx="2024063" cy="2363788"/>
                </a:xfrm>
                <a:custGeom>
                  <a:avLst/>
                  <a:gdLst>
                    <a:gd name="connsiteX0" fmla="*/ 6096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09600 w 2057400"/>
                    <a:gd name="connsiteY4" fmla="*/ 0 h 2349500"/>
                    <a:gd name="connsiteX0" fmla="*/ 6477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47700 w 2057400"/>
                    <a:gd name="connsiteY4" fmla="*/ 0 h 2349500"/>
                    <a:gd name="connsiteX0" fmla="*/ 657225 w 2057400"/>
                    <a:gd name="connsiteY0" fmla="*/ 0 h 2363788"/>
                    <a:gd name="connsiteX1" fmla="*/ 0 w 2057400"/>
                    <a:gd name="connsiteY1" fmla="*/ 344488 h 2363788"/>
                    <a:gd name="connsiteX2" fmla="*/ 1701800 w 2057400"/>
                    <a:gd name="connsiteY2" fmla="*/ 2363788 h 2363788"/>
                    <a:gd name="connsiteX3" fmla="*/ 2057400 w 2057400"/>
                    <a:gd name="connsiteY3" fmla="*/ 1639888 h 2363788"/>
                    <a:gd name="connsiteX4" fmla="*/ 657225 w 2057400"/>
                    <a:gd name="connsiteY4" fmla="*/ 0 h 2363788"/>
                    <a:gd name="connsiteX0" fmla="*/ 657225 w 2066925"/>
                    <a:gd name="connsiteY0" fmla="*/ 0 h 2363788"/>
                    <a:gd name="connsiteX1" fmla="*/ 0 w 2066925"/>
                    <a:gd name="connsiteY1" fmla="*/ 344488 h 2363788"/>
                    <a:gd name="connsiteX2" fmla="*/ 1701800 w 2066925"/>
                    <a:gd name="connsiteY2" fmla="*/ 2363788 h 2363788"/>
                    <a:gd name="connsiteX3" fmla="*/ 2066925 w 2066925"/>
                    <a:gd name="connsiteY3" fmla="*/ 1601788 h 2363788"/>
                    <a:gd name="connsiteX4" fmla="*/ 657225 w 2066925"/>
                    <a:gd name="connsiteY4" fmla="*/ 0 h 2363788"/>
                    <a:gd name="connsiteX0" fmla="*/ 657225 w 2066925"/>
                    <a:gd name="connsiteY0" fmla="*/ 0 h 2363788"/>
                    <a:gd name="connsiteX1" fmla="*/ 0 w 2066925"/>
                    <a:gd name="connsiteY1" fmla="*/ 344488 h 2363788"/>
                    <a:gd name="connsiteX2" fmla="*/ 1677987 w 2066925"/>
                    <a:gd name="connsiteY2" fmla="*/ 2363788 h 2363788"/>
                    <a:gd name="connsiteX3" fmla="*/ 2066925 w 2066925"/>
                    <a:gd name="connsiteY3" fmla="*/ 1601788 h 2363788"/>
                    <a:gd name="connsiteX4" fmla="*/ 657225 w 2066925"/>
                    <a:gd name="connsiteY4" fmla="*/ 0 h 2363788"/>
                    <a:gd name="connsiteX0" fmla="*/ 614363 w 2024063"/>
                    <a:gd name="connsiteY0" fmla="*/ 0 h 2363788"/>
                    <a:gd name="connsiteX1" fmla="*/ 0 w 2024063"/>
                    <a:gd name="connsiteY1" fmla="*/ 354013 h 2363788"/>
                    <a:gd name="connsiteX2" fmla="*/ 1635125 w 2024063"/>
                    <a:gd name="connsiteY2" fmla="*/ 2363788 h 2363788"/>
                    <a:gd name="connsiteX3" fmla="*/ 2024063 w 2024063"/>
                    <a:gd name="connsiteY3" fmla="*/ 1601788 h 2363788"/>
                    <a:gd name="connsiteX4" fmla="*/ 614363 w 2024063"/>
                    <a:gd name="connsiteY4" fmla="*/ 0 h 236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63" h="2363788">
                      <a:moveTo>
                        <a:pt x="614363" y="0"/>
                      </a:moveTo>
                      <a:lnTo>
                        <a:pt x="0" y="354013"/>
                      </a:lnTo>
                      <a:lnTo>
                        <a:pt x="1635125" y="2363788"/>
                      </a:lnTo>
                      <a:lnTo>
                        <a:pt x="2024063" y="1601788"/>
                      </a:lnTo>
                      <a:lnTo>
                        <a:pt x="614363"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Freeform 19">
                  <a:extLst>
                    <a:ext uri="{FF2B5EF4-FFF2-40B4-BE49-F238E27FC236}">
                      <a16:creationId xmlns:a16="http://schemas.microsoft.com/office/drawing/2014/main" id="{0CF19A91-8356-40C9-B11D-AC20A5697FE7}"/>
                    </a:ext>
                  </a:extLst>
                </p:cNvPr>
                <p:cNvSpPr/>
                <p:nvPr/>
              </p:nvSpPr>
              <p:spPr>
                <a:xfrm>
                  <a:off x="5097314" y="3203575"/>
                  <a:ext cx="1323975" cy="2262036"/>
                </a:xfrm>
                <a:custGeom>
                  <a:avLst/>
                  <a:gdLst>
                    <a:gd name="connsiteX0" fmla="*/ 317500 w 1333500"/>
                    <a:gd name="connsiteY0" fmla="*/ 0 h 2463800"/>
                    <a:gd name="connsiteX1" fmla="*/ 0 w 1333500"/>
                    <a:gd name="connsiteY1" fmla="*/ 165100 h 2463800"/>
                    <a:gd name="connsiteX2" fmla="*/ 1104900 w 1333500"/>
                    <a:gd name="connsiteY2" fmla="*/ 2463800 h 2463800"/>
                    <a:gd name="connsiteX3" fmla="*/ 1333500 w 1333500"/>
                    <a:gd name="connsiteY3" fmla="*/ 1689100 h 2463800"/>
                    <a:gd name="connsiteX4" fmla="*/ 317500 w 1333500"/>
                    <a:gd name="connsiteY4" fmla="*/ 0 h 2463800"/>
                    <a:gd name="connsiteX0" fmla="*/ 331788 w 1333500"/>
                    <a:gd name="connsiteY0" fmla="*/ 0 h 2416175"/>
                    <a:gd name="connsiteX1" fmla="*/ 0 w 1333500"/>
                    <a:gd name="connsiteY1" fmla="*/ 117475 h 2416175"/>
                    <a:gd name="connsiteX2" fmla="*/ 1104900 w 1333500"/>
                    <a:gd name="connsiteY2" fmla="*/ 2416175 h 2416175"/>
                    <a:gd name="connsiteX3" fmla="*/ 1333500 w 1333500"/>
                    <a:gd name="connsiteY3" fmla="*/ 1641475 h 2416175"/>
                    <a:gd name="connsiteX4" fmla="*/ 331788 w 1333500"/>
                    <a:gd name="connsiteY4" fmla="*/ 0 h 2416175"/>
                    <a:gd name="connsiteX0" fmla="*/ 331788 w 1362075"/>
                    <a:gd name="connsiteY0" fmla="*/ 0 h 2416175"/>
                    <a:gd name="connsiteX1" fmla="*/ 0 w 1362075"/>
                    <a:gd name="connsiteY1" fmla="*/ 117475 h 2416175"/>
                    <a:gd name="connsiteX2" fmla="*/ 1104900 w 1362075"/>
                    <a:gd name="connsiteY2" fmla="*/ 2416175 h 2416175"/>
                    <a:gd name="connsiteX3" fmla="*/ 1362075 w 1362075"/>
                    <a:gd name="connsiteY3" fmla="*/ 1736725 h 2416175"/>
                    <a:gd name="connsiteX4" fmla="*/ 331788 w 1362075"/>
                    <a:gd name="connsiteY4" fmla="*/ 0 h 2416175"/>
                    <a:gd name="connsiteX0" fmla="*/ 331788 w 1381125"/>
                    <a:gd name="connsiteY0" fmla="*/ 0 h 2416175"/>
                    <a:gd name="connsiteX1" fmla="*/ 0 w 1381125"/>
                    <a:gd name="connsiteY1" fmla="*/ 117475 h 2416175"/>
                    <a:gd name="connsiteX2" fmla="*/ 1104900 w 1381125"/>
                    <a:gd name="connsiteY2" fmla="*/ 2416175 h 2416175"/>
                    <a:gd name="connsiteX3" fmla="*/ 1381125 w 1381125"/>
                    <a:gd name="connsiteY3" fmla="*/ 1722437 h 2416175"/>
                    <a:gd name="connsiteX4" fmla="*/ 331788 w 1381125"/>
                    <a:gd name="connsiteY4" fmla="*/ 0 h 2416175"/>
                    <a:gd name="connsiteX0" fmla="*/ 331788 w 1381125"/>
                    <a:gd name="connsiteY0" fmla="*/ 0 h 2349500"/>
                    <a:gd name="connsiteX1" fmla="*/ 0 w 1381125"/>
                    <a:gd name="connsiteY1" fmla="*/ 117475 h 2349500"/>
                    <a:gd name="connsiteX2" fmla="*/ 1152525 w 1381125"/>
                    <a:gd name="connsiteY2" fmla="*/ 2349500 h 2349500"/>
                    <a:gd name="connsiteX3" fmla="*/ 1381125 w 1381125"/>
                    <a:gd name="connsiteY3" fmla="*/ 1722437 h 2349500"/>
                    <a:gd name="connsiteX4" fmla="*/ 331788 w 1381125"/>
                    <a:gd name="connsiteY4" fmla="*/ 0 h 2349500"/>
                    <a:gd name="connsiteX0" fmla="*/ 284163 w 1333500"/>
                    <a:gd name="connsiteY0" fmla="*/ 0 h 2349500"/>
                    <a:gd name="connsiteX1" fmla="*/ 0 w 1333500"/>
                    <a:gd name="connsiteY1" fmla="*/ 117475 h 2349500"/>
                    <a:gd name="connsiteX2" fmla="*/ 1104900 w 1333500"/>
                    <a:gd name="connsiteY2" fmla="*/ 2349500 h 2349500"/>
                    <a:gd name="connsiteX3" fmla="*/ 1333500 w 1333500"/>
                    <a:gd name="connsiteY3" fmla="*/ 1722437 h 2349500"/>
                    <a:gd name="connsiteX4" fmla="*/ 284163 w 1333500"/>
                    <a:gd name="connsiteY4" fmla="*/ 0 h 2349500"/>
                    <a:gd name="connsiteX0" fmla="*/ 284163 w 1333500"/>
                    <a:gd name="connsiteY0" fmla="*/ 0 h 2335212"/>
                    <a:gd name="connsiteX1" fmla="*/ 0 w 1333500"/>
                    <a:gd name="connsiteY1" fmla="*/ 117475 h 2335212"/>
                    <a:gd name="connsiteX2" fmla="*/ 1109663 w 1333500"/>
                    <a:gd name="connsiteY2" fmla="*/ 2335212 h 2335212"/>
                    <a:gd name="connsiteX3" fmla="*/ 1333500 w 1333500"/>
                    <a:gd name="connsiteY3" fmla="*/ 1722437 h 2335212"/>
                    <a:gd name="connsiteX4" fmla="*/ 284163 w 1333500"/>
                    <a:gd name="connsiteY4" fmla="*/ 0 h 2335212"/>
                    <a:gd name="connsiteX0" fmla="*/ 284163 w 1333500"/>
                    <a:gd name="connsiteY0" fmla="*/ 0 h 2349500"/>
                    <a:gd name="connsiteX1" fmla="*/ 0 w 1333500"/>
                    <a:gd name="connsiteY1" fmla="*/ 117475 h 2349500"/>
                    <a:gd name="connsiteX2" fmla="*/ 1109663 w 1333500"/>
                    <a:gd name="connsiteY2" fmla="*/ 2349500 h 2349500"/>
                    <a:gd name="connsiteX3" fmla="*/ 1333500 w 1333500"/>
                    <a:gd name="connsiteY3" fmla="*/ 1722437 h 2349500"/>
                    <a:gd name="connsiteX4" fmla="*/ 284163 w 1333500"/>
                    <a:gd name="connsiteY4" fmla="*/ 0 h 2349500"/>
                    <a:gd name="connsiteX0" fmla="*/ 284163 w 1323975"/>
                    <a:gd name="connsiteY0" fmla="*/ 0 h 2349500"/>
                    <a:gd name="connsiteX1" fmla="*/ 0 w 1323975"/>
                    <a:gd name="connsiteY1" fmla="*/ 117475 h 2349500"/>
                    <a:gd name="connsiteX2" fmla="*/ 1109663 w 1323975"/>
                    <a:gd name="connsiteY2" fmla="*/ 2349500 h 2349500"/>
                    <a:gd name="connsiteX3" fmla="*/ 1323975 w 1323975"/>
                    <a:gd name="connsiteY3" fmla="*/ 1727199 h 2349500"/>
                    <a:gd name="connsiteX4" fmla="*/ 284163 w 1323975"/>
                    <a:gd name="connsiteY4" fmla="*/ 0 h 2349500"/>
                    <a:gd name="connsiteX0" fmla="*/ 284163 w 1323975"/>
                    <a:gd name="connsiteY0" fmla="*/ 0 h 2262036"/>
                    <a:gd name="connsiteX1" fmla="*/ 0 w 1323975"/>
                    <a:gd name="connsiteY1" fmla="*/ 117475 h 2262036"/>
                    <a:gd name="connsiteX2" fmla="*/ 1157371 w 1323975"/>
                    <a:gd name="connsiteY2" fmla="*/ 2262036 h 2262036"/>
                    <a:gd name="connsiteX3" fmla="*/ 1323975 w 1323975"/>
                    <a:gd name="connsiteY3" fmla="*/ 1727199 h 2262036"/>
                    <a:gd name="connsiteX4" fmla="*/ 284163 w 1323975"/>
                    <a:gd name="connsiteY4" fmla="*/ 0 h 22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5" h="2262036">
                      <a:moveTo>
                        <a:pt x="284163" y="0"/>
                      </a:moveTo>
                      <a:lnTo>
                        <a:pt x="0" y="117475"/>
                      </a:lnTo>
                      <a:lnTo>
                        <a:pt x="1157371" y="2262036"/>
                      </a:lnTo>
                      <a:lnTo>
                        <a:pt x="1323975" y="1727199"/>
                      </a:lnTo>
                      <a:lnTo>
                        <a:pt x="284163"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Freeform 20">
                  <a:extLst>
                    <a:ext uri="{FF2B5EF4-FFF2-40B4-BE49-F238E27FC236}">
                      <a16:creationId xmlns:a16="http://schemas.microsoft.com/office/drawing/2014/main" id="{B87FC1D7-B9F9-4065-9D55-E3AEEF78EF0F}"/>
                    </a:ext>
                  </a:extLst>
                </p:cNvPr>
                <p:cNvSpPr/>
                <p:nvPr/>
              </p:nvSpPr>
              <p:spPr>
                <a:xfrm>
                  <a:off x="5384800" y="3140074"/>
                  <a:ext cx="1647675" cy="2009776"/>
                </a:xfrm>
                <a:custGeom>
                  <a:avLst/>
                  <a:gdLst>
                    <a:gd name="connsiteX0" fmla="*/ 1625600 w 1625600"/>
                    <a:gd name="connsiteY0" fmla="*/ 1981200 h 1981200"/>
                    <a:gd name="connsiteX1" fmla="*/ 1016000 w 1625600"/>
                    <a:gd name="connsiteY1" fmla="*/ 1752600 h 1981200"/>
                    <a:gd name="connsiteX2" fmla="*/ 0 w 1625600"/>
                    <a:gd name="connsiteY2" fmla="*/ 0 h 1981200"/>
                    <a:gd name="connsiteX3" fmla="*/ 1625600 w 1625600"/>
                    <a:gd name="connsiteY3" fmla="*/ 1981200 h 1981200"/>
                    <a:gd name="connsiteX0" fmla="*/ 1611312 w 1611312"/>
                    <a:gd name="connsiteY0" fmla="*/ 2009775 h 2009775"/>
                    <a:gd name="connsiteX1" fmla="*/ 1001712 w 1611312"/>
                    <a:gd name="connsiteY1" fmla="*/ 1781175 h 2009775"/>
                    <a:gd name="connsiteX2" fmla="*/ 0 w 1611312"/>
                    <a:gd name="connsiteY2" fmla="*/ 0 h 2009775"/>
                    <a:gd name="connsiteX3" fmla="*/ 1611312 w 1611312"/>
                    <a:gd name="connsiteY3"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28550 w 1642913"/>
                    <a:gd name="connsiteY1" fmla="*/ 1785937 h 2009775"/>
                    <a:gd name="connsiteX2" fmla="*/ 0 w 1642913"/>
                    <a:gd name="connsiteY2" fmla="*/ 55564 h 2009775"/>
                    <a:gd name="connsiteX3" fmla="*/ 31601 w 1642913"/>
                    <a:gd name="connsiteY3" fmla="*/ 0 h 2009775"/>
                    <a:gd name="connsiteX4" fmla="*/ 1642913 w 1642913"/>
                    <a:gd name="connsiteY4" fmla="*/ 2009775 h 2009775"/>
                    <a:gd name="connsiteX0" fmla="*/ 1652438 w 1652438"/>
                    <a:gd name="connsiteY0" fmla="*/ 2000250 h 2000250"/>
                    <a:gd name="connsiteX1" fmla="*/ 1028550 w 1652438"/>
                    <a:gd name="connsiteY1" fmla="*/ 1785937 h 2000250"/>
                    <a:gd name="connsiteX2" fmla="*/ 0 w 1652438"/>
                    <a:gd name="connsiteY2" fmla="*/ 55564 h 2000250"/>
                    <a:gd name="connsiteX3" fmla="*/ 31601 w 1652438"/>
                    <a:gd name="connsiteY3" fmla="*/ 0 h 2000250"/>
                    <a:gd name="connsiteX4" fmla="*/ 1652438 w 1652438"/>
                    <a:gd name="connsiteY4" fmla="*/ 2000250 h 2000250"/>
                    <a:gd name="connsiteX0" fmla="*/ 1671488 w 1671488"/>
                    <a:gd name="connsiteY0" fmla="*/ 2014538 h 2014538"/>
                    <a:gd name="connsiteX1" fmla="*/ 1028550 w 1671488"/>
                    <a:gd name="connsiteY1" fmla="*/ 1785937 h 2014538"/>
                    <a:gd name="connsiteX2" fmla="*/ 0 w 1671488"/>
                    <a:gd name="connsiteY2" fmla="*/ 55564 h 2014538"/>
                    <a:gd name="connsiteX3" fmla="*/ 31601 w 1671488"/>
                    <a:gd name="connsiteY3" fmla="*/ 0 h 2014538"/>
                    <a:gd name="connsiteX4" fmla="*/ 1671488 w 1671488"/>
                    <a:gd name="connsiteY4" fmla="*/ 2014538 h 2014538"/>
                    <a:gd name="connsiteX0" fmla="*/ 1657200 w 1657200"/>
                    <a:gd name="connsiteY0" fmla="*/ 2009776 h 2009776"/>
                    <a:gd name="connsiteX1" fmla="*/ 1028550 w 1657200"/>
                    <a:gd name="connsiteY1" fmla="*/ 1785937 h 2009776"/>
                    <a:gd name="connsiteX2" fmla="*/ 0 w 1657200"/>
                    <a:gd name="connsiteY2" fmla="*/ 55564 h 2009776"/>
                    <a:gd name="connsiteX3" fmla="*/ 31601 w 1657200"/>
                    <a:gd name="connsiteY3" fmla="*/ 0 h 2009776"/>
                    <a:gd name="connsiteX4" fmla="*/ 1657200 w 1657200"/>
                    <a:gd name="connsiteY4" fmla="*/ 2009776 h 2009776"/>
                    <a:gd name="connsiteX0" fmla="*/ 1642912 w 1642912"/>
                    <a:gd name="connsiteY0" fmla="*/ 2009776 h 2009776"/>
                    <a:gd name="connsiteX1" fmla="*/ 1014262 w 1642912"/>
                    <a:gd name="connsiteY1" fmla="*/ 1785937 h 2009776"/>
                    <a:gd name="connsiteX2" fmla="*/ 0 w 1642912"/>
                    <a:gd name="connsiteY2" fmla="*/ 65089 h 2009776"/>
                    <a:gd name="connsiteX3" fmla="*/ 17313 w 1642912"/>
                    <a:gd name="connsiteY3" fmla="*/ 0 h 2009776"/>
                    <a:gd name="connsiteX4" fmla="*/ 1642912 w 1642912"/>
                    <a:gd name="connsiteY4" fmla="*/ 2009776 h 2009776"/>
                    <a:gd name="connsiteX0" fmla="*/ 1647675 w 1647675"/>
                    <a:gd name="connsiteY0" fmla="*/ 2009776 h 2009776"/>
                    <a:gd name="connsiteX1" fmla="*/ 1019025 w 1647675"/>
                    <a:gd name="connsiteY1" fmla="*/ 1785937 h 2009776"/>
                    <a:gd name="connsiteX2" fmla="*/ 0 w 1647675"/>
                    <a:gd name="connsiteY2" fmla="*/ 74614 h 2009776"/>
                    <a:gd name="connsiteX3" fmla="*/ 22076 w 1647675"/>
                    <a:gd name="connsiteY3" fmla="*/ 0 h 2009776"/>
                    <a:gd name="connsiteX4" fmla="*/ 1647675 w 1647675"/>
                    <a:gd name="connsiteY4" fmla="*/ 2009776 h 200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675" h="2009776">
                      <a:moveTo>
                        <a:pt x="1647675" y="2009776"/>
                      </a:moveTo>
                      <a:lnTo>
                        <a:pt x="1019025" y="1785937"/>
                      </a:lnTo>
                      <a:cubicBezTo>
                        <a:pt x="707925" y="1234546"/>
                        <a:pt x="330150" y="621242"/>
                        <a:pt x="0" y="74614"/>
                      </a:cubicBezTo>
                      <a:lnTo>
                        <a:pt x="22076" y="0"/>
                      </a:lnTo>
                      <a:lnTo>
                        <a:pt x="1647675" y="2009776"/>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Freeform 21">
                  <a:extLst>
                    <a:ext uri="{FF2B5EF4-FFF2-40B4-BE49-F238E27FC236}">
                      <a16:creationId xmlns:a16="http://schemas.microsoft.com/office/drawing/2014/main" id="{0B86B59D-CE11-476A-B830-8AFB89F2F61C}"/>
                    </a:ext>
                  </a:extLst>
                </p:cNvPr>
                <p:cNvSpPr/>
                <p:nvPr/>
              </p:nvSpPr>
              <p:spPr>
                <a:xfrm>
                  <a:off x="6249936" y="4918074"/>
                  <a:ext cx="795241" cy="565027"/>
                </a:xfrm>
                <a:custGeom>
                  <a:avLst/>
                  <a:gdLst>
                    <a:gd name="connsiteX0" fmla="*/ 889000 w 889000"/>
                    <a:gd name="connsiteY0" fmla="*/ 215900 h 622300"/>
                    <a:gd name="connsiteX1" fmla="*/ 0 w 889000"/>
                    <a:gd name="connsiteY1" fmla="*/ 622300 h 622300"/>
                    <a:gd name="connsiteX2" fmla="*/ 266700 w 889000"/>
                    <a:gd name="connsiteY2" fmla="*/ 0 h 622300"/>
                    <a:gd name="connsiteX3" fmla="*/ 889000 w 889000"/>
                    <a:gd name="connsiteY3" fmla="*/ 215900 h 622300"/>
                    <a:gd name="connsiteX0" fmla="*/ 903288 w 903288"/>
                    <a:gd name="connsiteY0" fmla="*/ 201612 h 622300"/>
                    <a:gd name="connsiteX1" fmla="*/ 0 w 903288"/>
                    <a:gd name="connsiteY1" fmla="*/ 622300 h 622300"/>
                    <a:gd name="connsiteX2" fmla="*/ 266700 w 903288"/>
                    <a:gd name="connsiteY2" fmla="*/ 0 h 622300"/>
                    <a:gd name="connsiteX3" fmla="*/ 903288 w 903288"/>
                    <a:gd name="connsiteY3" fmla="*/ 201612 h 622300"/>
                    <a:gd name="connsiteX0" fmla="*/ 903288 w 903288"/>
                    <a:gd name="connsiteY0" fmla="*/ 215900 h 636588"/>
                    <a:gd name="connsiteX1" fmla="*/ 0 w 903288"/>
                    <a:gd name="connsiteY1" fmla="*/ 636588 h 636588"/>
                    <a:gd name="connsiteX2" fmla="*/ 285750 w 903288"/>
                    <a:gd name="connsiteY2" fmla="*/ 0 h 636588"/>
                    <a:gd name="connsiteX3" fmla="*/ 903288 w 903288"/>
                    <a:gd name="connsiteY3" fmla="*/ 215900 h 636588"/>
                    <a:gd name="connsiteX0" fmla="*/ 903288 w 903288"/>
                    <a:gd name="connsiteY0" fmla="*/ 215900 h 636588"/>
                    <a:gd name="connsiteX1" fmla="*/ 0 w 903288"/>
                    <a:gd name="connsiteY1" fmla="*/ 636588 h 636588"/>
                    <a:gd name="connsiteX2" fmla="*/ 266700 w 903288"/>
                    <a:gd name="connsiteY2" fmla="*/ 0 h 636588"/>
                    <a:gd name="connsiteX3" fmla="*/ 903288 w 903288"/>
                    <a:gd name="connsiteY3" fmla="*/ 215900 h 636588"/>
                    <a:gd name="connsiteX0" fmla="*/ 850900 w 850900"/>
                    <a:gd name="connsiteY0" fmla="*/ 215900 h 622301"/>
                    <a:gd name="connsiteX1" fmla="*/ 0 w 850900"/>
                    <a:gd name="connsiteY1" fmla="*/ 622301 h 622301"/>
                    <a:gd name="connsiteX2" fmla="*/ 214312 w 850900"/>
                    <a:gd name="connsiteY2" fmla="*/ 0 h 622301"/>
                    <a:gd name="connsiteX3" fmla="*/ 850900 w 850900"/>
                    <a:gd name="connsiteY3" fmla="*/ 215900 h 622301"/>
                    <a:gd name="connsiteX0" fmla="*/ 850900 w 850900"/>
                    <a:gd name="connsiteY0" fmla="*/ 230187 h 636588"/>
                    <a:gd name="connsiteX1" fmla="*/ 0 w 850900"/>
                    <a:gd name="connsiteY1" fmla="*/ 636588 h 636588"/>
                    <a:gd name="connsiteX2" fmla="*/ 209549 w 850900"/>
                    <a:gd name="connsiteY2" fmla="*/ 0 h 636588"/>
                    <a:gd name="connsiteX3" fmla="*/ 850900 w 850900"/>
                    <a:gd name="connsiteY3" fmla="*/ 230187 h 636588"/>
                    <a:gd name="connsiteX0" fmla="*/ 803192 w 803192"/>
                    <a:gd name="connsiteY0" fmla="*/ 230187 h 525270"/>
                    <a:gd name="connsiteX1" fmla="*/ 0 w 803192"/>
                    <a:gd name="connsiteY1" fmla="*/ 525270 h 525270"/>
                    <a:gd name="connsiteX2" fmla="*/ 161841 w 803192"/>
                    <a:gd name="connsiteY2" fmla="*/ 0 h 525270"/>
                    <a:gd name="connsiteX3" fmla="*/ 803192 w 803192"/>
                    <a:gd name="connsiteY3" fmla="*/ 230187 h 525270"/>
                    <a:gd name="connsiteX0" fmla="*/ 795241 w 795241"/>
                    <a:gd name="connsiteY0" fmla="*/ 230187 h 565027"/>
                    <a:gd name="connsiteX1" fmla="*/ 0 w 795241"/>
                    <a:gd name="connsiteY1" fmla="*/ 565027 h 565027"/>
                    <a:gd name="connsiteX2" fmla="*/ 153890 w 795241"/>
                    <a:gd name="connsiteY2" fmla="*/ 0 h 565027"/>
                    <a:gd name="connsiteX3" fmla="*/ 795241 w 795241"/>
                    <a:gd name="connsiteY3" fmla="*/ 230187 h 565027"/>
                  </a:gdLst>
                  <a:ahLst/>
                  <a:cxnLst>
                    <a:cxn ang="0">
                      <a:pos x="connsiteX0" y="connsiteY0"/>
                    </a:cxn>
                    <a:cxn ang="0">
                      <a:pos x="connsiteX1" y="connsiteY1"/>
                    </a:cxn>
                    <a:cxn ang="0">
                      <a:pos x="connsiteX2" y="connsiteY2"/>
                    </a:cxn>
                    <a:cxn ang="0">
                      <a:pos x="connsiteX3" y="connsiteY3"/>
                    </a:cxn>
                  </a:cxnLst>
                  <a:rect l="l" t="t" r="r" b="b"/>
                  <a:pathLst>
                    <a:path w="795241" h="565027">
                      <a:moveTo>
                        <a:pt x="795241" y="230187"/>
                      </a:moveTo>
                      <a:lnTo>
                        <a:pt x="0" y="565027"/>
                      </a:lnTo>
                      <a:lnTo>
                        <a:pt x="153890" y="0"/>
                      </a:lnTo>
                      <a:lnTo>
                        <a:pt x="795241" y="23018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 name="Group 22">
                <a:extLst>
                  <a:ext uri="{FF2B5EF4-FFF2-40B4-BE49-F238E27FC236}">
                    <a16:creationId xmlns:a16="http://schemas.microsoft.com/office/drawing/2014/main" id="{DAAA154C-B634-46E9-AA38-56D3D95360E0}"/>
                  </a:ext>
                </a:extLst>
              </p:cNvPr>
              <p:cNvGrpSpPr/>
              <p:nvPr/>
            </p:nvGrpSpPr>
            <p:grpSpPr>
              <a:xfrm rot="848653">
                <a:off x="1733447" y="3720175"/>
                <a:ext cx="2819803" cy="3272285"/>
                <a:chOff x="5097314" y="2786062"/>
                <a:chExt cx="2324100" cy="2697039"/>
              </a:xfrm>
            </p:grpSpPr>
            <p:sp>
              <p:nvSpPr>
                <p:cNvPr id="17" name="Freeform 23">
                  <a:extLst>
                    <a:ext uri="{FF2B5EF4-FFF2-40B4-BE49-F238E27FC236}">
                      <a16:creationId xmlns:a16="http://schemas.microsoft.com/office/drawing/2014/main" id="{E0F63371-92AC-4C6E-9BA5-8058FE966A7D}"/>
                    </a:ext>
                  </a:extLst>
                </p:cNvPr>
                <p:cNvSpPr/>
                <p:nvPr/>
              </p:nvSpPr>
              <p:spPr>
                <a:xfrm>
                  <a:off x="5397351" y="2786062"/>
                  <a:ext cx="2024063" cy="2363788"/>
                </a:xfrm>
                <a:custGeom>
                  <a:avLst/>
                  <a:gdLst>
                    <a:gd name="connsiteX0" fmla="*/ 6096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09600 w 2057400"/>
                    <a:gd name="connsiteY4" fmla="*/ 0 h 2349500"/>
                    <a:gd name="connsiteX0" fmla="*/ 6477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47700 w 2057400"/>
                    <a:gd name="connsiteY4" fmla="*/ 0 h 2349500"/>
                    <a:gd name="connsiteX0" fmla="*/ 657225 w 2057400"/>
                    <a:gd name="connsiteY0" fmla="*/ 0 h 2363788"/>
                    <a:gd name="connsiteX1" fmla="*/ 0 w 2057400"/>
                    <a:gd name="connsiteY1" fmla="*/ 344488 h 2363788"/>
                    <a:gd name="connsiteX2" fmla="*/ 1701800 w 2057400"/>
                    <a:gd name="connsiteY2" fmla="*/ 2363788 h 2363788"/>
                    <a:gd name="connsiteX3" fmla="*/ 2057400 w 2057400"/>
                    <a:gd name="connsiteY3" fmla="*/ 1639888 h 2363788"/>
                    <a:gd name="connsiteX4" fmla="*/ 657225 w 2057400"/>
                    <a:gd name="connsiteY4" fmla="*/ 0 h 2363788"/>
                    <a:gd name="connsiteX0" fmla="*/ 657225 w 2066925"/>
                    <a:gd name="connsiteY0" fmla="*/ 0 h 2363788"/>
                    <a:gd name="connsiteX1" fmla="*/ 0 w 2066925"/>
                    <a:gd name="connsiteY1" fmla="*/ 344488 h 2363788"/>
                    <a:gd name="connsiteX2" fmla="*/ 1701800 w 2066925"/>
                    <a:gd name="connsiteY2" fmla="*/ 2363788 h 2363788"/>
                    <a:gd name="connsiteX3" fmla="*/ 2066925 w 2066925"/>
                    <a:gd name="connsiteY3" fmla="*/ 1601788 h 2363788"/>
                    <a:gd name="connsiteX4" fmla="*/ 657225 w 2066925"/>
                    <a:gd name="connsiteY4" fmla="*/ 0 h 2363788"/>
                    <a:gd name="connsiteX0" fmla="*/ 657225 w 2066925"/>
                    <a:gd name="connsiteY0" fmla="*/ 0 h 2363788"/>
                    <a:gd name="connsiteX1" fmla="*/ 0 w 2066925"/>
                    <a:gd name="connsiteY1" fmla="*/ 344488 h 2363788"/>
                    <a:gd name="connsiteX2" fmla="*/ 1677987 w 2066925"/>
                    <a:gd name="connsiteY2" fmla="*/ 2363788 h 2363788"/>
                    <a:gd name="connsiteX3" fmla="*/ 2066925 w 2066925"/>
                    <a:gd name="connsiteY3" fmla="*/ 1601788 h 2363788"/>
                    <a:gd name="connsiteX4" fmla="*/ 657225 w 2066925"/>
                    <a:gd name="connsiteY4" fmla="*/ 0 h 2363788"/>
                    <a:gd name="connsiteX0" fmla="*/ 614363 w 2024063"/>
                    <a:gd name="connsiteY0" fmla="*/ 0 h 2363788"/>
                    <a:gd name="connsiteX1" fmla="*/ 0 w 2024063"/>
                    <a:gd name="connsiteY1" fmla="*/ 354013 h 2363788"/>
                    <a:gd name="connsiteX2" fmla="*/ 1635125 w 2024063"/>
                    <a:gd name="connsiteY2" fmla="*/ 2363788 h 2363788"/>
                    <a:gd name="connsiteX3" fmla="*/ 2024063 w 2024063"/>
                    <a:gd name="connsiteY3" fmla="*/ 1601788 h 2363788"/>
                    <a:gd name="connsiteX4" fmla="*/ 614363 w 2024063"/>
                    <a:gd name="connsiteY4" fmla="*/ 0 h 236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63" h="2363788">
                      <a:moveTo>
                        <a:pt x="614363" y="0"/>
                      </a:moveTo>
                      <a:lnTo>
                        <a:pt x="0" y="354013"/>
                      </a:lnTo>
                      <a:lnTo>
                        <a:pt x="1635125" y="2363788"/>
                      </a:lnTo>
                      <a:lnTo>
                        <a:pt x="2024063" y="1601788"/>
                      </a:lnTo>
                      <a:lnTo>
                        <a:pt x="614363"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Freeform 24">
                  <a:extLst>
                    <a:ext uri="{FF2B5EF4-FFF2-40B4-BE49-F238E27FC236}">
                      <a16:creationId xmlns:a16="http://schemas.microsoft.com/office/drawing/2014/main" id="{3CA68705-B33C-4015-873C-5F8A22D655A1}"/>
                    </a:ext>
                  </a:extLst>
                </p:cNvPr>
                <p:cNvSpPr/>
                <p:nvPr/>
              </p:nvSpPr>
              <p:spPr>
                <a:xfrm>
                  <a:off x="5097314" y="3203575"/>
                  <a:ext cx="1323975" cy="2262036"/>
                </a:xfrm>
                <a:custGeom>
                  <a:avLst/>
                  <a:gdLst>
                    <a:gd name="connsiteX0" fmla="*/ 317500 w 1333500"/>
                    <a:gd name="connsiteY0" fmla="*/ 0 h 2463800"/>
                    <a:gd name="connsiteX1" fmla="*/ 0 w 1333500"/>
                    <a:gd name="connsiteY1" fmla="*/ 165100 h 2463800"/>
                    <a:gd name="connsiteX2" fmla="*/ 1104900 w 1333500"/>
                    <a:gd name="connsiteY2" fmla="*/ 2463800 h 2463800"/>
                    <a:gd name="connsiteX3" fmla="*/ 1333500 w 1333500"/>
                    <a:gd name="connsiteY3" fmla="*/ 1689100 h 2463800"/>
                    <a:gd name="connsiteX4" fmla="*/ 317500 w 1333500"/>
                    <a:gd name="connsiteY4" fmla="*/ 0 h 2463800"/>
                    <a:gd name="connsiteX0" fmla="*/ 331788 w 1333500"/>
                    <a:gd name="connsiteY0" fmla="*/ 0 h 2416175"/>
                    <a:gd name="connsiteX1" fmla="*/ 0 w 1333500"/>
                    <a:gd name="connsiteY1" fmla="*/ 117475 h 2416175"/>
                    <a:gd name="connsiteX2" fmla="*/ 1104900 w 1333500"/>
                    <a:gd name="connsiteY2" fmla="*/ 2416175 h 2416175"/>
                    <a:gd name="connsiteX3" fmla="*/ 1333500 w 1333500"/>
                    <a:gd name="connsiteY3" fmla="*/ 1641475 h 2416175"/>
                    <a:gd name="connsiteX4" fmla="*/ 331788 w 1333500"/>
                    <a:gd name="connsiteY4" fmla="*/ 0 h 2416175"/>
                    <a:gd name="connsiteX0" fmla="*/ 331788 w 1362075"/>
                    <a:gd name="connsiteY0" fmla="*/ 0 h 2416175"/>
                    <a:gd name="connsiteX1" fmla="*/ 0 w 1362075"/>
                    <a:gd name="connsiteY1" fmla="*/ 117475 h 2416175"/>
                    <a:gd name="connsiteX2" fmla="*/ 1104900 w 1362075"/>
                    <a:gd name="connsiteY2" fmla="*/ 2416175 h 2416175"/>
                    <a:gd name="connsiteX3" fmla="*/ 1362075 w 1362075"/>
                    <a:gd name="connsiteY3" fmla="*/ 1736725 h 2416175"/>
                    <a:gd name="connsiteX4" fmla="*/ 331788 w 1362075"/>
                    <a:gd name="connsiteY4" fmla="*/ 0 h 2416175"/>
                    <a:gd name="connsiteX0" fmla="*/ 331788 w 1381125"/>
                    <a:gd name="connsiteY0" fmla="*/ 0 h 2416175"/>
                    <a:gd name="connsiteX1" fmla="*/ 0 w 1381125"/>
                    <a:gd name="connsiteY1" fmla="*/ 117475 h 2416175"/>
                    <a:gd name="connsiteX2" fmla="*/ 1104900 w 1381125"/>
                    <a:gd name="connsiteY2" fmla="*/ 2416175 h 2416175"/>
                    <a:gd name="connsiteX3" fmla="*/ 1381125 w 1381125"/>
                    <a:gd name="connsiteY3" fmla="*/ 1722437 h 2416175"/>
                    <a:gd name="connsiteX4" fmla="*/ 331788 w 1381125"/>
                    <a:gd name="connsiteY4" fmla="*/ 0 h 2416175"/>
                    <a:gd name="connsiteX0" fmla="*/ 331788 w 1381125"/>
                    <a:gd name="connsiteY0" fmla="*/ 0 h 2349500"/>
                    <a:gd name="connsiteX1" fmla="*/ 0 w 1381125"/>
                    <a:gd name="connsiteY1" fmla="*/ 117475 h 2349500"/>
                    <a:gd name="connsiteX2" fmla="*/ 1152525 w 1381125"/>
                    <a:gd name="connsiteY2" fmla="*/ 2349500 h 2349500"/>
                    <a:gd name="connsiteX3" fmla="*/ 1381125 w 1381125"/>
                    <a:gd name="connsiteY3" fmla="*/ 1722437 h 2349500"/>
                    <a:gd name="connsiteX4" fmla="*/ 331788 w 1381125"/>
                    <a:gd name="connsiteY4" fmla="*/ 0 h 2349500"/>
                    <a:gd name="connsiteX0" fmla="*/ 284163 w 1333500"/>
                    <a:gd name="connsiteY0" fmla="*/ 0 h 2349500"/>
                    <a:gd name="connsiteX1" fmla="*/ 0 w 1333500"/>
                    <a:gd name="connsiteY1" fmla="*/ 117475 h 2349500"/>
                    <a:gd name="connsiteX2" fmla="*/ 1104900 w 1333500"/>
                    <a:gd name="connsiteY2" fmla="*/ 2349500 h 2349500"/>
                    <a:gd name="connsiteX3" fmla="*/ 1333500 w 1333500"/>
                    <a:gd name="connsiteY3" fmla="*/ 1722437 h 2349500"/>
                    <a:gd name="connsiteX4" fmla="*/ 284163 w 1333500"/>
                    <a:gd name="connsiteY4" fmla="*/ 0 h 2349500"/>
                    <a:gd name="connsiteX0" fmla="*/ 284163 w 1333500"/>
                    <a:gd name="connsiteY0" fmla="*/ 0 h 2335212"/>
                    <a:gd name="connsiteX1" fmla="*/ 0 w 1333500"/>
                    <a:gd name="connsiteY1" fmla="*/ 117475 h 2335212"/>
                    <a:gd name="connsiteX2" fmla="*/ 1109663 w 1333500"/>
                    <a:gd name="connsiteY2" fmla="*/ 2335212 h 2335212"/>
                    <a:gd name="connsiteX3" fmla="*/ 1333500 w 1333500"/>
                    <a:gd name="connsiteY3" fmla="*/ 1722437 h 2335212"/>
                    <a:gd name="connsiteX4" fmla="*/ 284163 w 1333500"/>
                    <a:gd name="connsiteY4" fmla="*/ 0 h 2335212"/>
                    <a:gd name="connsiteX0" fmla="*/ 284163 w 1333500"/>
                    <a:gd name="connsiteY0" fmla="*/ 0 h 2349500"/>
                    <a:gd name="connsiteX1" fmla="*/ 0 w 1333500"/>
                    <a:gd name="connsiteY1" fmla="*/ 117475 h 2349500"/>
                    <a:gd name="connsiteX2" fmla="*/ 1109663 w 1333500"/>
                    <a:gd name="connsiteY2" fmla="*/ 2349500 h 2349500"/>
                    <a:gd name="connsiteX3" fmla="*/ 1333500 w 1333500"/>
                    <a:gd name="connsiteY3" fmla="*/ 1722437 h 2349500"/>
                    <a:gd name="connsiteX4" fmla="*/ 284163 w 1333500"/>
                    <a:gd name="connsiteY4" fmla="*/ 0 h 2349500"/>
                    <a:gd name="connsiteX0" fmla="*/ 284163 w 1323975"/>
                    <a:gd name="connsiteY0" fmla="*/ 0 h 2349500"/>
                    <a:gd name="connsiteX1" fmla="*/ 0 w 1323975"/>
                    <a:gd name="connsiteY1" fmla="*/ 117475 h 2349500"/>
                    <a:gd name="connsiteX2" fmla="*/ 1109663 w 1323975"/>
                    <a:gd name="connsiteY2" fmla="*/ 2349500 h 2349500"/>
                    <a:gd name="connsiteX3" fmla="*/ 1323975 w 1323975"/>
                    <a:gd name="connsiteY3" fmla="*/ 1727199 h 2349500"/>
                    <a:gd name="connsiteX4" fmla="*/ 284163 w 1323975"/>
                    <a:gd name="connsiteY4" fmla="*/ 0 h 2349500"/>
                    <a:gd name="connsiteX0" fmla="*/ 284163 w 1323975"/>
                    <a:gd name="connsiteY0" fmla="*/ 0 h 2262036"/>
                    <a:gd name="connsiteX1" fmla="*/ 0 w 1323975"/>
                    <a:gd name="connsiteY1" fmla="*/ 117475 h 2262036"/>
                    <a:gd name="connsiteX2" fmla="*/ 1157371 w 1323975"/>
                    <a:gd name="connsiteY2" fmla="*/ 2262036 h 2262036"/>
                    <a:gd name="connsiteX3" fmla="*/ 1323975 w 1323975"/>
                    <a:gd name="connsiteY3" fmla="*/ 1727199 h 2262036"/>
                    <a:gd name="connsiteX4" fmla="*/ 284163 w 1323975"/>
                    <a:gd name="connsiteY4" fmla="*/ 0 h 22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5" h="2262036">
                      <a:moveTo>
                        <a:pt x="284163" y="0"/>
                      </a:moveTo>
                      <a:lnTo>
                        <a:pt x="0" y="117475"/>
                      </a:lnTo>
                      <a:lnTo>
                        <a:pt x="1157371" y="2262036"/>
                      </a:lnTo>
                      <a:lnTo>
                        <a:pt x="1323975" y="1727199"/>
                      </a:lnTo>
                      <a:lnTo>
                        <a:pt x="28416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Freeform 25">
                  <a:extLst>
                    <a:ext uri="{FF2B5EF4-FFF2-40B4-BE49-F238E27FC236}">
                      <a16:creationId xmlns:a16="http://schemas.microsoft.com/office/drawing/2014/main" id="{D84D5DB8-151C-497D-AB15-2A6E13FE8F74}"/>
                    </a:ext>
                  </a:extLst>
                </p:cNvPr>
                <p:cNvSpPr/>
                <p:nvPr/>
              </p:nvSpPr>
              <p:spPr>
                <a:xfrm>
                  <a:off x="5384800" y="3140074"/>
                  <a:ext cx="1647675" cy="2009776"/>
                </a:xfrm>
                <a:custGeom>
                  <a:avLst/>
                  <a:gdLst>
                    <a:gd name="connsiteX0" fmla="*/ 1625600 w 1625600"/>
                    <a:gd name="connsiteY0" fmla="*/ 1981200 h 1981200"/>
                    <a:gd name="connsiteX1" fmla="*/ 1016000 w 1625600"/>
                    <a:gd name="connsiteY1" fmla="*/ 1752600 h 1981200"/>
                    <a:gd name="connsiteX2" fmla="*/ 0 w 1625600"/>
                    <a:gd name="connsiteY2" fmla="*/ 0 h 1981200"/>
                    <a:gd name="connsiteX3" fmla="*/ 1625600 w 1625600"/>
                    <a:gd name="connsiteY3" fmla="*/ 1981200 h 1981200"/>
                    <a:gd name="connsiteX0" fmla="*/ 1611312 w 1611312"/>
                    <a:gd name="connsiteY0" fmla="*/ 2009775 h 2009775"/>
                    <a:gd name="connsiteX1" fmla="*/ 1001712 w 1611312"/>
                    <a:gd name="connsiteY1" fmla="*/ 1781175 h 2009775"/>
                    <a:gd name="connsiteX2" fmla="*/ 0 w 1611312"/>
                    <a:gd name="connsiteY2" fmla="*/ 0 h 2009775"/>
                    <a:gd name="connsiteX3" fmla="*/ 1611312 w 1611312"/>
                    <a:gd name="connsiteY3"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28550 w 1642913"/>
                    <a:gd name="connsiteY1" fmla="*/ 1785937 h 2009775"/>
                    <a:gd name="connsiteX2" fmla="*/ 0 w 1642913"/>
                    <a:gd name="connsiteY2" fmla="*/ 55564 h 2009775"/>
                    <a:gd name="connsiteX3" fmla="*/ 31601 w 1642913"/>
                    <a:gd name="connsiteY3" fmla="*/ 0 h 2009775"/>
                    <a:gd name="connsiteX4" fmla="*/ 1642913 w 1642913"/>
                    <a:gd name="connsiteY4" fmla="*/ 2009775 h 2009775"/>
                    <a:gd name="connsiteX0" fmla="*/ 1652438 w 1652438"/>
                    <a:gd name="connsiteY0" fmla="*/ 2000250 h 2000250"/>
                    <a:gd name="connsiteX1" fmla="*/ 1028550 w 1652438"/>
                    <a:gd name="connsiteY1" fmla="*/ 1785937 h 2000250"/>
                    <a:gd name="connsiteX2" fmla="*/ 0 w 1652438"/>
                    <a:gd name="connsiteY2" fmla="*/ 55564 h 2000250"/>
                    <a:gd name="connsiteX3" fmla="*/ 31601 w 1652438"/>
                    <a:gd name="connsiteY3" fmla="*/ 0 h 2000250"/>
                    <a:gd name="connsiteX4" fmla="*/ 1652438 w 1652438"/>
                    <a:gd name="connsiteY4" fmla="*/ 2000250 h 2000250"/>
                    <a:gd name="connsiteX0" fmla="*/ 1671488 w 1671488"/>
                    <a:gd name="connsiteY0" fmla="*/ 2014538 h 2014538"/>
                    <a:gd name="connsiteX1" fmla="*/ 1028550 w 1671488"/>
                    <a:gd name="connsiteY1" fmla="*/ 1785937 h 2014538"/>
                    <a:gd name="connsiteX2" fmla="*/ 0 w 1671488"/>
                    <a:gd name="connsiteY2" fmla="*/ 55564 h 2014538"/>
                    <a:gd name="connsiteX3" fmla="*/ 31601 w 1671488"/>
                    <a:gd name="connsiteY3" fmla="*/ 0 h 2014538"/>
                    <a:gd name="connsiteX4" fmla="*/ 1671488 w 1671488"/>
                    <a:gd name="connsiteY4" fmla="*/ 2014538 h 2014538"/>
                    <a:gd name="connsiteX0" fmla="*/ 1657200 w 1657200"/>
                    <a:gd name="connsiteY0" fmla="*/ 2009776 h 2009776"/>
                    <a:gd name="connsiteX1" fmla="*/ 1028550 w 1657200"/>
                    <a:gd name="connsiteY1" fmla="*/ 1785937 h 2009776"/>
                    <a:gd name="connsiteX2" fmla="*/ 0 w 1657200"/>
                    <a:gd name="connsiteY2" fmla="*/ 55564 h 2009776"/>
                    <a:gd name="connsiteX3" fmla="*/ 31601 w 1657200"/>
                    <a:gd name="connsiteY3" fmla="*/ 0 h 2009776"/>
                    <a:gd name="connsiteX4" fmla="*/ 1657200 w 1657200"/>
                    <a:gd name="connsiteY4" fmla="*/ 2009776 h 2009776"/>
                    <a:gd name="connsiteX0" fmla="*/ 1642912 w 1642912"/>
                    <a:gd name="connsiteY0" fmla="*/ 2009776 h 2009776"/>
                    <a:gd name="connsiteX1" fmla="*/ 1014262 w 1642912"/>
                    <a:gd name="connsiteY1" fmla="*/ 1785937 h 2009776"/>
                    <a:gd name="connsiteX2" fmla="*/ 0 w 1642912"/>
                    <a:gd name="connsiteY2" fmla="*/ 65089 h 2009776"/>
                    <a:gd name="connsiteX3" fmla="*/ 17313 w 1642912"/>
                    <a:gd name="connsiteY3" fmla="*/ 0 h 2009776"/>
                    <a:gd name="connsiteX4" fmla="*/ 1642912 w 1642912"/>
                    <a:gd name="connsiteY4" fmla="*/ 2009776 h 2009776"/>
                    <a:gd name="connsiteX0" fmla="*/ 1647675 w 1647675"/>
                    <a:gd name="connsiteY0" fmla="*/ 2009776 h 2009776"/>
                    <a:gd name="connsiteX1" fmla="*/ 1019025 w 1647675"/>
                    <a:gd name="connsiteY1" fmla="*/ 1785937 h 2009776"/>
                    <a:gd name="connsiteX2" fmla="*/ 0 w 1647675"/>
                    <a:gd name="connsiteY2" fmla="*/ 74614 h 2009776"/>
                    <a:gd name="connsiteX3" fmla="*/ 22076 w 1647675"/>
                    <a:gd name="connsiteY3" fmla="*/ 0 h 2009776"/>
                    <a:gd name="connsiteX4" fmla="*/ 1647675 w 1647675"/>
                    <a:gd name="connsiteY4" fmla="*/ 2009776 h 200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675" h="2009776">
                      <a:moveTo>
                        <a:pt x="1647675" y="2009776"/>
                      </a:moveTo>
                      <a:lnTo>
                        <a:pt x="1019025" y="1785937"/>
                      </a:lnTo>
                      <a:cubicBezTo>
                        <a:pt x="707925" y="1234546"/>
                        <a:pt x="330150" y="621242"/>
                        <a:pt x="0" y="74614"/>
                      </a:cubicBezTo>
                      <a:lnTo>
                        <a:pt x="22076" y="0"/>
                      </a:lnTo>
                      <a:lnTo>
                        <a:pt x="1647675" y="200977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Freeform 26">
                  <a:extLst>
                    <a:ext uri="{FF2B5EF4-FFF2-40B4-BE49-F238E27FC236}">
                      <a16:creationId xmlns:a16="http://schemas.microsoft.com/office/drawing/2014/main" id="{F4A5C87E-505A-49C0-B2D2-7FD3D99C7AC3}"/>
                    </a:ext>
                  </a:extLst>
                </p:cNvPr>
                <p:cNvSpPr/>
                <p:nvPr/>
              </p:nvSpPr>
              <p:spPr>
                <a:xfrm>
                  <a:off x="6249936" y="4918074"/>
                  <a:ext cx="795241" cy="565027"/>
                </a:xfrm>
                <a:custGeom>
                  <a:avLst/>
                  <a:gdLst>
                    <a:gd name="connsiteX0" fmla="*/ 889000 w 889000"/>
                    <a:gd name="connsiteY0" fmla="*/ 215900 h 622300"/>
                    <a:gd name="connsiteX1" fmla="*/ 0 w 889000"/>
                    <a:gd name="connsiteY1" fmla="*/ 622300 h 622300"/>
                    <a:gd name="connsiteX2" fmla="*/ 266700 w 889000"/>
                    <a:gd name="connsiteY2" fmla="*/ 0 h 622300"/>
                    <a:gd name="connsiteX3" fmla="*/ 889000 w 889000"/>
                    <a:gd name="connsiteY3" fmla="*/ 215900 h 622300"/>
                    <a:gd name="connsiteX0" fmla="*/ 903288 w 903288"/>
                    <a:gd name="connsiteY0" fmla="*/ 201612 h 622300"/>
                    <a:gd name="connsiteX1" fmla="*/ 0 w 903288"/>
                    <a:gd name="connsiteY1" fmla="*/ 622300 h 622300"/>
                    <a:gd name="connsiteX2" fmla="*/ 266700 w 903288"/>
                    <a:gd name="connsiteY2" fmla="*/ 0 h 622300"/>
                    <a:gd name="connsiteX3" fmla="*/ 903288 w 903288"/>
                    <a:gd name="connsiteY3" fmla="*/ 201612 h 622300"/>
                    <a:gd name="connsiteX0" fmla="*/ 903288 w 903288"/>
                    <a:gd name="connsiteY0" fmla="*/ 215900 h 636588"/>
                    <a:gd name="connsiteX1" fmla="*/ 0 w 903288"/>
                    <a:gd name="connsiteY1" fmla="*/ 636588 h 636588"/>
                    <a:gd name="connsiteX2" fmla="*/ 285750 w 903288"/>
                    <a:gd name="connsiteY2" fmla="*/ 0 h 636588"/>
                    <a:gd name="connsiteX3" fmla="*/ 903288 w 903288"/>
                    <a:gd name="connsiteY3" fmla="*/ 215900 h 636588"/>
                    <a:gd name="connsiteX0" fmla="*/ 903288 w 903288"/>
                    <a:gd name="connsiteY0" fmla="*/ 215900 h 636588"/>
                    <a:gd name="connsiteX1" fmla="*/ 0 w 903288"/>
                    <a:gd name="connsiteY1" fmla="*/ 636588 h 636588"/>
                    <a:gd name="connsiteX2" fmla="*/ 266700 w 903288"/>
                    <a:gd name="connsiteY2" fmla="*/ 0 h 636588"/>
                    <a:gd name="connsiteX3" fmla="*/ 903288 w 903288"/>
                    <a:gd name="connsiteY3" fmla="*/ 215900 h 636588"/>
                    <a:gd name="connsiteX0" fmla="*/ 850900 w 850900"/>
                    <a:gd name="connsiteY0" fmla="*/ 215900 h 622301"/>
                    <a:gd name="connsiteX1" fmla="*/ 0 w 850900"/>
                    <a:gd name="connsiteY1" fmla="*/ 622301 h 622301"/>
                    <a:gd name="connsiteX2" fmla="*/ 214312 w 850900"/>
                    <a:gd name="connsiteY2" fmla="*/ 0 h 622301"/>
                    <a:gd name="connsiteX3" fmla="*/ 850900 w 850900"/>
                    <a:gd name="connsiteY3" fmla="*/ 215900 h 622301"/>
                    <a:gd name="connsiteX0" fmla="*/ 850900 w 850900"/>
                    <a:gd name="connsiteY0" fmla="*/ 230187 h 636588"/>
                    <a:gd name="connsiteX1" fmla="*/ 0 w 850900"/>
                    <a:gd name="connsiteY1" fmla="*/ 636588 h 636588"/>
                    <a:gd name="connsiteX2" fmla="*/ 209549 w 850900"/>
                    <a:gd name="connsiteY2" fmla="*/ 0 h 636588"/>
                    <a:gd name="connsiteX3" fmla="*/ 850900 w 850900"/>
                    <a:gd name="connsiteY3" fmla="*/ 230187 h 636588"/>
                    <a:gd name="connsiteX0" fmla="*/ 803192 w 803192"/>
                    <a:gd name="connsiteY0" fmla="*/ 230187 h 525270"/>
                    <a:gd name="connsiteX1" fmla="*/ 0 w 803192"/>
                    <a:gd name="connsiteY1" fmla="*/ 525270 h 525270"/>
                    <a:gd name="connsiteX2" fmla="*/ 161841 w 803192"/>
                    <a:gd name="connsiteY2" fmla="*/ 0 h 525270"/>
                    <a:gd name="connsiteX3" fmla="*/ 803192 w 803192"/>
                    <a:gd name="connsiteY3" fmla="*/ 230187 h 525270"/>
                    <a:gd name="connsiteX0" fmla="*/ 795241 w 795241"/>
                    <a:gd name="connsiteY0" fmla="*/ 230187 h 565027"/>
                    <a:gd name="connsiteX1" fmla="*/ 0 w 795241"/>
                    <a:gd name="connsiteY1" fmla="*/ 565027 h 565027"/>
                    <a:gd name="connsiteX2" fmla="*/ 153890 w 795241"/>
                    <a:gd name="connsiteY2" fmla="*/ 0 h 565027"/>
                    <a:gd name="connsiteX3" fmla="*/ 795241 w 795241"/>
                    <a:gd name="connsiteY3" fmla="*/ 230187 h 565027"/>
                  </a:gdLst>
                  <a:ahLst/>
                  <a:cxnLst>
                    <a:cxn ang="0">
                      <a:pos x="connsiteX0" y="connsiteY0"/>
                    </a:cxn>
                    <a:cxn ang="0">
                      <a:pos x="connsiteX1" y="connsiteY1"/>
                    </a:cxn>
                    <a:cxn ang="0">
                      <a:pos x="connsiteX2" y="connsiteY2"/>
                    </a:cxn>
                    <a:cxn ang="0">
                      <a:pos x="connsiteX3" y="connsiteY3"/>
                    </a:cxn>
                  </a:cxnLst>
                  <a:rect l="l" t="t" r="r" b="b"/>
                  <a:pathLst>
                    <a:path w="795241" h="565027">
                      <a:moveTo>
                        <a:pt x="795241" y="230187"/>
                      </a:moveTo>
                      <a:lnTo>
                        <a:pt x="0" y="565027"/>
                      </a:lnTo>
                      <a:lnTo>
                        <a:pt x="153890" y="0"/>
                      </a:lnTo>
                      <a:lnTo>
                        <a:pt x="795241" y="230187"/>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2" name="Group 11">
                <a:extLst>
                  <a:ext uri="{FF2B5EF4-FFF2-40B4-BE49-F238E27FC236}">
                    <a16:creationId xmlns:a16="http://schemas.microsoft.com/office/drawing/2014/main" id="{A994EA72-7A33-4AE7-A22E-159352B17AAD}"/>
                  </a:ext>
                </a:extLst>
              </p:cNvPr>
              <p:cNvGrpSpPr/>
              <p:nvPr/>
            </p:nvGrpSpPr>
            <p:grpSpPr>
              <a:xfrm>
                <a:off x="2202952" y="2850482"/>
                <a:ext cx="2518253" cy="2922347"/>
                <a:chOff x="5097314" y="2786062"/>
                <a:chExt cx="2324100" cy="2697039"/>
              </a:xfrm>
            </p:grpSpPr>
            <p:sp>
              <p:nvSpPr>
                <p:cNvPr id="13" name="Freeform 3">
                  <a:extLst>
                    <a:ext uri="{FF2B5EF4-FFF2-40B4-BE49-F238E27FC236}">
                      <a16:creationId xmlns:a16="http://schemas.microsoft.com/office/drawing/2014/main" id="{92F95E44-7D2A-4A23-B3D3-2499E702BFD3}"/>
                    </a:ext>
                  </a:extLst>
                </p:cNvPr>
                <p:cNvSpPr/>
                <p:nvPr/>
              </p:nvSpPr>
              <p:spPr>
                <a:xfrm>
                  <a:off x="5397351" y="2786062"/>
                  <a:ext cx="2024063" cy="2363788"/>
                </a:xfrm>
                <a:custGeom>
                  <a:avLst/>
                  <a:gdLst>
                    <a:gd name="connsiteX0" fmla="*/ 6096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09600 w 2057400"/>
                    <a:gd name="connsiteY4" fmla="*/ 0 h 2349500"/>
                    <a:gd name="connsiteX0" fmla="*/ 647700 w 2057400"/>
                    <a:gd name="connsiteY0" fmla="*/ 0 h 2349500"/>
                    <a:gd name="connsiteX1" fmla="*/ 0 w 2057400"/>
                    <a:gd name="connsiteY1" fmla="*/ 330200 h 2349500"/>
                    <a:gd name="connsiteX2" fmla="*/ 1701800 w 2057400"/>
                    <a:gd name="connsiteY2" fmla="*/ 2349500 h 2349500"/>
                    <a:gd name="connsiteX3" fmla="*/ 2057400 w 2057400"/>
                    <a:gd name="connsiteY3" fmla="*/ 1625600 h 2349500"/>
                    <a:gd name="connsiteX4" fmla="*/ 647700 w 2057400"/>
                    <a:gd name="connsiteY4" fmla="*/ 0 h 2349500"/>
                    <a:gd name="connsiteX0" fmla="*/ 657225 w 2057400"/>
                    <a:gd name="connsiteY0" fmla="*/ 0 h 2363788"/>
                    <a:gd name="connsiteX1" fmla="*/ 0 w 2057400"/>
                    <a:gd name="connsiteY1" fmla="*/ 344488 h 2363788"/>
                    <a:gd name="connsiteX2" fmla="*/ 1701800 w 2057400"/>
                    <a:gd name="connsiteY2" fmla="*/ 2363788 h 2363788"/>
                    <a:gd name="connsiteX3" fmla="*/ 2057400 w 2057400"/>
                    <a:gd name="connsiteY3" fmla="*/ 1639888 h 2363788"/>
                    <a:gd name="connsiteX4" fmla="*/ 657225 w 2057400"/>
                    <a:gd name="connsiteY4" fmla="*/ 0 h 2363788"/>
                    <a:gd name="connsiteX0" fmla="*/ 657225 w 2066925"/>
                    <a:gd name="connsiteY0" fmla="*/ 0 h 2363788"/>
                    <a:gd name="connsiteX1" fmla="*/ 0 w 2066925"/>
                    <a:gd name="connsiteY1" fmla="*/ 344488 h 2363788"/>
                    <a:gd name="connsiteX2" fmla="*/ 1701800 w 2066925"/>
                    <a:gd name="connsiteY2" fmla="*/ 2363788 h 2363788"/>
                    <a:gd name="connsiteX3" fmla="*/ 2066925 w 2066925"/>
                    <a:gd name="connsiteY3" fmla="*/ 1601788 h 2363788"/>
                    <a:gd name="connsiteX4" fmla="*/ 657225 w 2066925"/>
                    <a:gd name="connsiteY4" fmla="*/ 0 h 2363788"/>
                    <a:gd name="connsiteX0" fmla="*/ 657225 w 2066925"/>
                    <a:gd name="connsiteY0" fmla="*/ 0 h 2363788"/>
                    <a:gd name="connsiteX1" fmla="*/ 0 w 2066925"/>
                    <a:gd name="connsiteY1" fmla="*/ 344488 h 2363788"/>
                    <a:gd name="connsiteX2" fmla="*/ 1677987 w 2066925"/>
                    <a:gd name="connsiteY2" fmla="*/ 2363788 h 2363788"/>
                    <a:gd name="connsiteX3" fmla="*/ 2066925 w 2066925"/>
                    <a:gd name="connsiteY3" fmla="*/ 1601788 h 2363788"/>
                    <a:gd name="connsiteX4" fmla="*/ 657225 w 2066925"/>
                    <a:gd name="connsiteY4" fmla="*/ 0 h 2363788"/>
                    <a:gd name="connsiteX0" fmla="*/ 614363 w 2024063"/>
                    <a:gd name="connsiteY0" fmla="*/ 0 h 2363788"/>
                    <a:gd name="connsiteX1" fmla="*/ 0 w 2024063"/>
                    <a:gd name="connsiteY1" fmla="*/ 354013 h 2363788"/>
                    <a:gd name="connsiteX2" fmla="*/ 1635125 w 2024063"/>
                    <a:gd name="connsiteY2" fmla="*/ 2363788 h 2363788"/>
                    <a:gd name="connsiteX3" fmla="*/ 2024063 w 2024063"/>
                    <a:gd name="connsiteY3" fmla="*/ 1601788 h 2363788"/>
                    <a:gd name="connsiteX4" fmla="*/ 614363 w 2024063"/>
                    <a:gd name="connsiteY4" fmla="*/ 0 h 236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63" h="2363788">
                      <a:moveTo>
                        <a:pt x="614363" y="0"/>
                      </a:moveTo>
                      <a:lnTo>
                        <a:pt x="0" y="354013"/>
                      </a:lnTo>
                      <a:lnTo>
                        <a:pt x="1635125" y="2363788"/>
                      </a:lnTo>
                      <a:lnTo>
                        <a:pt x="2024063" y="1601788"/>
                      </a:lnTo>
                      <a:lnTo>
                        <a:pt x="614363" y="0"/>
                      </a:lnTo>
                      <a:close/>
                    </a:path>
                  </a:pathLst>
                </a:custGeom>
                <a:gradFill>
                  <a:gsLst>
                    <a:gs pos="0">
                      <a:schemeClr val="accent1">
                        <a:lumMod val="70000"/>
                        <a:lumOff val="30000"/>
                      </a:schemeClr>
                    </a:gs>
                    <a:gs pos="100000">
                      <a:schemeClr val="accent1">
                        <a:lumMod val="70000"/>
                        <a:lumOff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Freeform 4">
                  <a:extLst>
                    <a:ext uri="{FF2B5EF4-FFF2-40B4-BE49-F238E27FC236}">
                      <a16:creationId xmlns:a16="http://schemas.microsoft.com/office/drawing/2014/main" id="{9B73BF75-1911-49AE-B57D-194FCDAF2FA7}"/>
                    </a:ext>
                  </a:extLst>
                </p:cNvPr>
                <p:cNvSpPr/>
                <p:nvPr/>
              </p:nvSpPr>
              <p:spPr>
                <a:xfrm>
                  <a:off x="5097314" y="3203575"/>
                  <a:ext cx="1323975" cy="2262036"/>
                </a:xfrm>
                <a:custGeom>
                  <a:avLst/>
                  <a:gdLst>
                    <a:gd name="connsiteX0" fmla="*/ 317500 w 1333500"/>
                    <a:gd name="connsiteY0" fmla="*/ 0 h 2463800"/>
                    <a:gd name="connsiteX1" fmla="*/ 0 w 1333500"/>
                    <a:gd name="connsiteY1" fmla="*/ 165100 h 2463800"/>
                    <a:gd name="connsiteX2" fmla="*/ 1104900 w 1333500"/>
                    <a:gd name="connsiteY2" fmla="*/ 2463800 h 2463800"/>
                    <a:gd name="connsiteX3" fmla="*/ 1333500 w 1333500"/>
                    <a:gd name="connsiteY3" fmla="*/ 1689100 h 2463800"/>
                    <a:gd name="connsiteX4" fmla="*/ 317500 w 1333500"/>
                    <a:gd name="connsiteY4" fmla="*/ 0 h 2463800"/>
                    <a:gd name="connsiteX0" fmla="*/ 331788 w 1333500"/>
                    <a:gd name="connsiteY0" fmla="*/ 0 h 2416175"/>
                    <a:gd name="connsiteX1" fmla="*/ 0 w 1333500"/>
                    <a:gd name="connsiteY1" fmla="*/ 117475 h 2416175"/>
                    <a:gd name="connsiteX2" fmla="*/ 1104900 w 1333500"/>
                    <a:gd name="connsiteY2" fmla="*/ 2416175 h 2416175"/>
                    <a:gd name="connsiteX3" fmla="*/ 1333500 w 1333500"/>
                    <a:gd name="connsiteY3" fmla="*/ 1641475 h 2416175"/>
                    <a:gd name="connsiteX4" fmla="*/ 331788 w 1333500"/>
                    <a:gd name="connsiteY4" fmla="*/ 0 h 2416175"/>
                    <a:gd name="connsiteX0" fmla="*/ 331788 w 1362075"/>
                    <a:gd name="connsiteY0" fmla="*/ 0 h 2416175"/>
                    <a:gd name="connsiteX1" fmla="*/ 0 w 1362075"/>
                    <a:gd name="connsiteY1" fmla="*/ 117475 h 2416175"/>
                    <a:gd name="connsiteX2" fmla="*/ 1104900 w 1362075"/>
                    <a:gd name="connsiteY2" fmla="*/ 2416175 h 2416175"/>
                    <a:gd name="connsiteX3" fmla="*/ 1362075 w 1362075"/>
                    <a:gd name="connsiteY3" fmla="*/ 1736725 h 2416175"/>
                    <a:gd name="connsiteX4" fmla="*/ 331788 w 1362075"/>
                    <a:gd name="connsiteY4" fmla="*/ 0 h 2416175"/>
                    <a:gd name="connsiteX0" fmla="*/ 331788 w 1381125"/>
                    <a:gd name="connsiteY0" fmla="*/ 0 h 2416175"/>
                    <a:gd name="connsiteX1" fmla="*/ 0 w 1381125"/>
                    <a:gd name="connsiteY1" fmla="*/ 117475 h 2416175"/>
                    <a:gd name="connsiteX2" fmla="*/ 1104900 w 1381125"/>
                    <a:gd name="connsiteY2" fmla="*/ 2416175 h 2416175"/>
                    <a:gd name="connsiteX3" fmla="*/ 1381125 w 1381125"/>
                    <a:gd name="connsiteY3" fmla="*/ 1722437 h 2416175"/>
                    <a:gd name="connsiteX4" fmla="*/ 331788 w 1381125"/>
                    <a:gd name="connsiteY4" fmla="*/ 0 h 2416175"/>
                    <a:gd name="connsiteX0" fmla="*/ 331788 w 1381125"/>
                    <a:gd name="connsiteY0" fmla="*/ 0 h 2349500"/>
                    <a:gd name="connsiteX1" fmla="*/ 0 w 1381125"/>
                    <a:gd name="connsiteY1" fmla="*/ 117475 h 2349500"/>
                    <a:gd name="connsiteX2" fmla="*/ 1152525 w 1381125"/>
                    <a:gd name="connsiteY2" fmla="*/ 2349500 h 2349500"/>
                    <a:gd name="connsiteX3" fmla="*/ 1381125 w 1381125"/>
                    <a:gd name="connsiteY3" fmla="*/ 1722437 h 2349500"/>
                    <a:gd name="connsiteX4" fmla="*/ 331788 w 1381125"/>
                    <a:gd name="connsiteY4" fmla="*/ 0 h 2349500"/>
                    <a:gd name="connsiteX0" fmla="*/ 284163 w 1333500"/>
                    <a:gd name="connsiteY0" fmla="*/ 0 h 2349500"/>
                    <a:gd name="connsiteX1" fmla="*/ 0 w 1333500"/>
                    <a:gd name="connsiteY1" fmla="*/ 117475 h 2349500"/>
                    <a:gd name="connsiteX2" fmla="*/ 1104900 w 1333500"/>
                    <a:gd name="connsiteY2" fmla="*/ 2349500 h 2349500"/>
                    <a:gd name="connsiteX3" fmla="*/ 1333500 w 1333500"/>
                    <a:gd name="connsiteY3" fmla="*/ 1722437 h 2349500"/>
                    <a:gd name="connsiteX4" fmla="*/ 284163 w 1333500"/>
                    <a:gd name="connsiteY4" fmla="*/ 0 h 2349500"/>
                    <a:gd name="connsiteX0" fmla="*/ 284163 w 1333500"/>
                    <a:gd name="connsiteY0" fmla="*/ 0 h 2335212"/>
                    <a:gd name="connsiteX1" fmla="*/ 0 w 1333500"/>
                    <a:gd name="connsiteY1" fmla="*/ 117475 h 2335212"/>
                    <a:gd name="connsiteX2" fmla="*/ 1109663 w 1333500"/>
                    <a:gd name="connsiteY2" fmla="*/ 2335212 h 2335212"/>
                    <a:gd name="connsiteX3" fmla="*/ 1333500 w 1333500"/>
                    <a:gd name="connsiteY3" fmla="*/ 1722437 h 2335212"/>
                    <a:gd name="connsiteX4" fmla="*/ 284163 w 1333500"/>
                    <a:gd name="connsiteY4" fmla="*/ 0 h 2335212"/>
                    <a:gd name="connsiteX0" fmla="*/ 284163 w 1333500"/>
                    <a:gd name="connsiteY0" fmla="*/ 0 h 2349500"/>
                    <a:gd name="connsiteX1" fmla="*/ 0 w 1333500"/>
                    <a:gd name="connsiteY1" fmla="*/ 117475 h 2349500"/>
                    <a:gd name="connsiteX2" fmla="*/ 1109663 w 1333500"/>
                    <a:gd name="connsiteY2" fmla="*/ 2349500 h 2349500"/>
                    <a:gd name="connsiteX3" fmla="*/ 1333500 w 1333500"/>
                    <a:gd name="connsiteY3" fmla="*/ 1722437 h 2349500"/>
                    <a:gd name="connsiteX4" fmla="*/ 284163 w 1333500"/>
                    <a:gd name="connsiteY4" fmla="*/ 0 h 2349500"/>
                    <a:gd name="connsiteX0" fmla="*/ 284163 w 1323975"/>
                    <a:gd name="connsiteY0" fmla="*/ 0 h 2349500"/>
                    <a:gd name="connsiteX1" fmla="*/ 0 w 1323975"/>
                    <a:gd name="connsiteY1" fmla="*/ 117475 h 2349500"/>
                    <a:gd name="connsiteX2" fmla="*/ 1109663 w 1323975"/>
                    <a:gd name="connsiteY2" fmla="*/ 2349500 h 2349500"/>
                    <a:gd name="connsiteX3" fmla="*/ 1323975 w 1323975"/>
                    <a:gd name="connsiteY3" fmla="*/ 1727199 h 2349500"/>
                    <a:gd name="connsiteX4" fmla="*/ 284163 w 1323975"/>
                    <a:gd name="connsiteY4" fmla="*/ 0 h 2349500"/>
                    <a:gd name="connsiteX0" fmla="*/ 284163 w 1323975"/>
                    <a:gd name="connsiteY0" fmla="*/ 0 h 2262036"/>
                    <a:gd name="connsiteX1" fmla="*/ 0 w 1323975"/>
                    <a:gd name="connsiteY1" fmla="*/ 117475 h 2262036"/>
                    <a:gd name="connsiteX2" fmla="*/ 1157371 w 1323975"/>
                    <a:gd name="connsiteY2" fmla="*/ 2262036 h 2262036"/>
                    <a:gd name="connsiteX3" fmla="*/ 1323975 w 1323975"/>
                    <a:gd name="connsiteY3" fmla="*/ 1727199 h 2262036"/>
                    <a:gd name="connsiteX4" fmla="*/ 284163 w 1323975"/>
                    <a:gd name="connsiteY4" fmla="*/ 0 h 22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5" h="2262036">
                      <a:moveTo>
                        <a:pt x="284163" y="0"/>
                      </a:moveTo>
                      <a:lnTo>
                        <a:pt x="0" y="117475"/>
                      </a:lnTo>
                      <a:lnTo>
                        <a:pt x="1157371" y="2262036"/>
                      </a:lnTo>
                      <a:lnTo>
                        <a:pt x="1323975" y="1727199"/>
                      </a:lnTo>
                      <a:lnTo>
                        <a:pt x="28416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Freeform 7">
                  <a:extLst>
                    <a:ext uri="{FF2B5EF4-FFF2-40B4-BE49-F238E27FC236}">
                      <a16:creationId xmlns:a16="http://schemas.microsoft.com/office/drawing/2014/main" id="{641F4D3F-CCB6-4E06-85A3-4D2F8EF8B3C9}"/>
                    </a:ext>
                  </a:extLst>
                </p:cNvPr>
                <p:cNvSpPr/>
                <p:nvPr/>
              </p:nvSpPr>
              <p:spPr>
                <a:xfrm>
                  <a:off x="5384800" y="3140074"/>
                  <a:ext cx="1647675" cy="2009776"/>
                </a:xfrm>
                <a:custGeom>
                  <a:avLst/>
                  <a:gdLst>
                    <a:gd name="connsiteX0" fmla="*/ 1625600 w 1625600"/>
                    <a:gd name="connsiteY0" fmla="*/ 1981200 h 1981200"/>
                    <a:gd name="connsiteX1" fmla="*/ 1016000 w 1625600"/>
                    <a:gd name="connsiteY1" fmla="*/ 1752600 h 1981200"/>
                    <a:gd name="connsiteX2" fmla="*/ 0 w 1625600"/>
                    <a:gd name="connsiteY2" fmla="*/ 0 h 1981200"/>
                    <a:gd name="connsiteX3" fmla="*/ 1625600 w 1625600"/>
                    <a:gd name="connsiteY3" fmla="*/ 1981200 h 1981200"/>
                    <a:gd name="connsiteX0" fmla="*/ 1611312 w 1611312"/>
                    <a:gd name="connsiteY0" fmla="*/ 2009775 h 2009775"/>
                    <a:gd name="connsiteX1" fmla="*/ 1001712 w 1611312"/>
                    <a:gd name="connsiteY1" fmla="*/ 1781175 h 2009775"/>
                    <a:gd name="connsiteX2" fmla="*/ 0 w 1611312"/>
                    <a:gd name="connsiteY2" fmla="*/ 0 h 2009775"/>
                    <a:gd name="connsiteX3" fmla="*/ 1611312 w 1611312"/>
                    <a:gd name="connsiteY3"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33313 w 1642913"/>
                    <a:gd name="connsiteY1" fmla="*/ 1781175 h 2009775"/>
                    <a:gd name="connsiteX2" fmla="*/ 0 w 1642913"/>
                    <a:gd name="connsiteY2" fmla="*/ 55564 h 2009775"/>
                    <a:gd name="connsiteX3" fmla="*/ 31601 w 1642913"/>
                    <a:gd name="connsiteY3" fmla="*/ 0 h 2009775"/>
                    <a:gd name="connsiteX4" fmla="*/ 1642913 w 1642913"/>
                    <a:gd name="connsiteY4" fmla="*/ 2009775 h 2009775"/>
                    <a:gd name="connsiteX0" fmla="*/ 1642913 w 1642913"/>
                    <a:gd name="connsiteY0" fmla="*/ 2009775 h 2009775"/>
                    <a:gd name="connsiteX1" fmla="*/ 1028550 w 1642913"/>
                    <a:gd name="connsiteY1" fmla="*/ 1785937 h 2009775"/>
                    <a:gd name="connsiteX2" fmla="*/ 0 w 1642913"/>
                    <a:gd name="connsiteY2" fmla="*/ 55564 h 2009775"/>
                    <a:gd name="connsiteX3" fmla="*/ 31601 w 1642913"/>
                    <a:gd name="connsiteY3" fmla="*/ 0 h 2009775"/>
                    <a:gd name="connsiteX4" fmla="*/ 1642913 w 1642913"/>
                    <a:gd name="connsiteY4" fmla="*/ 2009775 h 2009775"/>
                    <a:gd name="connsiteX0" fmla="*/ 1652438 w 1652438"/>
                    <a:gd name="connsiteY0" fmla="*/ 2000250 h 2000250"/>
                    <a:gd name="connsiteX1" fmla="*/ 1028550 w 1652438"/>
                    <a:gd name="connsiteY1" fmla="*/ 1785937 h 2000250"/>
                    <a:gd name="connsiteX2" fmla="*/ 0 w 1652438"/>
                    <a:gd name="connsiteY2" fmla="*/ 55564 h 2000250"/>
                    <a:gd name="connsiteX3" fmla="*/ 31601 w 1652438"/>
                    <a:gd name="connsiteY3" fmla="*/ 0 h 2000250"/>
                    <a:gd name="connsiteX4" fmla="*/ 1652438 w 1652438"/>
                    <a:gd name="connsiteY4" fmla="*/ 2000250 h 2000250"/>
                    <a:gd name="connsiteX0" fmla="*/ 1671488 w 1671488"/>
                    <a:gd name="connsiteY0" fmla="*/ 2014538 h 2014538"/>
                    <a:gd name="connsiteX1" fmla="*/ 1028550 w 1671488"/>
                    <a:gd name="connsiteY1" fmla="*/ 1785937 h 2014538"/>
                    <a:gd name="connsiteX2" fmla="*/ 0 w 1671488"/>
                    <a:gd name="connsiteY2" fmla="*/ 55564 h 2014538"/>
                    <a:gd name="connsiteX3" fmla="*/ 31601 w 1671488"/>
                    <a:gd name="connsiteY3" fmla="*/ 0 h 2014538"/>
                    <a:gd name="connsiteX4" fmla="*/ 1671488 w 1671488"/>
                    <a:gd name="connsiteY4" fmla="*/ 2014538 h 2014538"/>
                    <a:gd name="connsiteX0" fmla="*/ 1657200 w 1657200"/>
                    <a:gd name="connsiteY0" fmla="*/ 2009776 h 2009776"/>
                    <a:gd name="connsiteX1" fmla="*/ 1028550 w 1657200"/>
                    <a:gd name="connsiteY1" fmla="*/ 1785937 h 2009776"/>
                    <a:gd name="connsiteX2" fmla="*/ 0 w 1657200"/>
                    <a:gd name="connsiteY2" fmla="*/ 55564 h 2009776"/>
                    <a:gd name="connsiteX3" fmla="*/ 31601 w 1657200"/>
                    <a:gd name="connsiteY3" fmla="*/ 0 h 2009776"/>
                    <a:gd name="connsiteX4" fmla="*/ 1657200 w 1657200"/>
                    <a:gd name="connsiteY4" fmla="*/ 2009776 h 2009776"/>
                    <a:gd name="connsiteX0" fmla="*/ 1642912 w 1642912"/>
                    <a:gd name="connsiteY0" fmla="*/ 2009776 h 2009776"/>
                    <a:gd name="connsiteX1" fmla="*/ 1014262 w 1642912"/>
                    <a:gd name="connsiteY1" fmla="*/ 1785937 h 2009776"/>
                    <a:gd name="connsiteX2" fmla="*/ 0 w 1642912"/>
                    <a:gd name="connsiteY2" fmla="*/ 65089 h 2009776"/>
                    <a:gd name="connsiteX3" fmla="*/ 17313 w 1642912"/>
                    <a:gd name="connsiteY3" fmla="*/ 0 h 2009776"/>
                    <a:gd name="connsiteX4" fmla="*/ 1642912 w 1642912"/>
                    <a:gd name="connsiteY4" fmla="*/ 2009776 h 2009776"/>
                    <a:gd name="connsiteX0" fmla="*/ 1647675 w 1647675"/>
                    <a:gd name="connsiteY0" fmla="*/ 2009776 h 2009776"/>
                    <a:gd name="connsiteX1" fmla="*/ 1019025 w 1647675"/>
                    <a:gd name="connsiteY1" fmla="*/ 1785937 h 2009776"/>
                    <a:gd name="connsiteX2" fmla="*/ 0 w 1647675"/>
                    <a:gd name="connsiteY2" fmla="*/ 74614 h 2009776"/>
                    <a:gd name="connsiteX3" fmla="*/ 22076 w 1647675"/>
                    <a:gd name="connsiteY3" fmla="*/ 0 h 2009776"/>
                    <a:gd name="connsiteX4" fmla="*/ 1647675 w 1647675"/>
                    <a:gd name="connsiteY4" fmla="*/ 2009776 h 200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675" h="2009776">
                      <a:moveTo>
                        <a:pt x="1647675" y="2009776"/>
                      </a:moveTo>
                      <a:lnTo>
                        <a:pt x="1019025" y="1785937"/>
                      </a:lnTo>
                      <a:cubicBezTo>
                        <a:pt x="707925" y="1234546"/>
                        <a:pt x="330150" y="621242"/>
                        <a:pt x="0" y="74614"/>
                      </a:cubicBezTo>
                      <a:lnTo>
                        <a:pt x="22076" y="0"/>
                      </a:lnTo>
                      <a:lnTo>
                        <a:pt x="1647675" y="2009776"/>
                      </a:lnTo>
                      <a:close/>
                    </a:path>
                  </a:pathLst>
                </a:custGeom>
                <a:gradFill>
                  <a:gsLst>
                    <a:gs pos="0">
                      <a:schemeClr val="accent1">
                        <a:lumMod val="70000"/>
                      </a:schemeClr>
                    </a:gs>
                    <a:gs pos="100000">
                      <a:schemeClr val="accent1">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Freeform 9">
                  <a:extLst>
                    <a:ext uri="{FF2B5EF4-FFF2-40B4-BE49-F238E27FC236}">
                      <a16:creationId xmlns:a16="http://schemas.microsoft.com/office/drawing/2014/main" id="{01DCEF41-237C-4FB2-8ABD-5E0DF96A2789}"/>
                    </a:ext>
                  </a:extLst>
                </p:cNvPr>
                <p:cNvSpPr/>
                <p:nvPr/>
              </p:nvSpPr>
              <p:spPr>
                <a:xfrm>
                  <a:off x="6249936" y="4918074"/>
                  <a:ext cx="795241" cy="565027"/>
                </a:xfrm>
                <a:custGeom>
                  <a:avLst/>
                  <a:gdLst>
                    <a:gd name="connsiteX0" fmla="*/ 889000 w 889000"/>
                    <a:gd name="connsiteY0" fmla="*/ 215900 h 622300"/>
                    <a:gd name="connsiteX1" fmla="*/ 0 w 889000"/>
                    <a:gd name="connsiteY1" fmla="*/ 622300 h 622300"/>
                    <a:gd name="connsiteX2" fmla="*/ 266700 w 889000"/>
                    <a:gd name="connsiteY2" fmla="*/ 0 h 622300"/>
                    <a:gd name="connsiteX3" fmla="*/ 889000 w 889000"/>
                    <a:gd name="connsiteY3" fmla="*/ 215900 h 622300"/>
                    <a:gd name="connsiteX0" fmla="*/ 903288 w 903288"/>
                    <a:gd name="connsiteY0" fmla="*/ 201612 h 622300"/>
                    <a:gd name="connsiteX1" fmla="*/ 0 w 903288"/>
                    <a:gd name="connsiteY1" fmla="*/ 622300 h 622300"/>
                    <a:gd name="connsiteX2" fmla="*/ 266700 w 903288"/>
                    <a:gd name="connsiteY2" fmla="*/ 0 h 622300"/>
                    <a:gd name="connsiteX3" fmla="*/ 903288 w 903288"/>
                    <a:gd name="connsiteY3" fmla="*/ 201612 h 622300"/>
                    <a:gd name="connsiteX0" fmla="*/ 903288 w 903288"/>
                    <a:gd name="connsiteY0" fmla="*/ 215900 h 636588"/>
                    <a:gd name="connsiteX1" fmla="*/ 0 w 903288"/>
                    <a:gd name="connsiteY1" fmla="*/ 636588 h 636588"/>
                    <a:gd name="connsiteX2" fmla="*/ 285750 w 903288"/>
                    <a:gd name="connsiteY2" fmla="*/ 0 h 636588"/>
                    <a:gd name="connsiteX3" fmla="*/ 903288 w 903288"/>
                    <a:gd name="connsiteY3" fmla="*/ 215900 h 636588"/>
                    <a:gd name="connsiteX0" fmla="*/ 903288 w 903288"/>
                    <a:gd name="connsiteY0" fmla="*/ 215900 h 636588"/>
                    <a:gd name="connsiteX1" fmla="*/ 0 w 903288"/>
                    <a:gd name="connsiteY1" fmla="*/ 636588 h 636588"/>
                    <a:gd name="connsiteX2" fmla="*/ 266700 w 903288"/>
                    <a:gd name="connsiteY2" fmla="*/ 0 h 636588"/>
                    <a:gd name="connsiteX3" fmla="*/ 903288 w 903288"/>
                    <a:gd name="connsiteY3" fmla="*/ 215900 h 636588"/>
                    <a:gd name="connsiteX0" fmla="*/ 850900 w 850900"/>
                    <a:gd name="connsiteY0" fmla="*/ 215900 h 622301"/>
                    <a:gd name="connsiteX1" fmla="*/ 0 w 850900"/>
                    <a:gd name="connsiteY1" fmla="*/ 622301 h 622301"/>
                    <a:gd name="connsiteX2" fmla="*/ 214312 w 850900"/>
                    <a:gd name="connsiteY2" fmla="*/ 0 h 622301"/>
                    <a:gd name="connsiteX3" fmla="*/ 850900 w 850900"/>
                    <a:gd name="connsiteY3" fmla="*/ 215900 h 622301"/>
                    <a:gd name="connsiteX0" fmla="*/ 850900 w 850900"/>
                    <a:gd name="connsiteY0" fmla="*/ 230187 h 636588"/>
                    <a:gd name="connsiteX1" fmla="*/ 0 w 850900"/>
                    <a:gd name="connsiteY1" fmla="*/ 636588 h 636588"/>
                    <a:gd name="connsiteX2" fmla="*/ 209549 w 850900"/>
                    <a:gd name="connsiteY2" fmla="*/ 0 h 636588"/>
                    <a:gd name="connsiteX3" fmla="*/ 850900 w 850900"/>
                    <a:gd name="connsiteY3" fmla="*/ 230187 h 636588"/>
                    <a:gd name="connsiteX0" fmla="*/ 803192 w 803192"/>
                    <a:gd name="connsiteY0" fmla="*/ 230187 h 525270"/>
                    <a:gd name="connsiteX1" fmla="*/ 0 w 803192"/>
                    <a:gd name="connsiteY1" fmla="*/ 525270 h 525270"/>
                    <a:gd name="connsiteX2" fmla="*/ 161841 w 803192"/>
                    <a:gd name="connsiteY2" fmla="*/ 0 h 525270"/>
                    <a:gd name="connsiteX3" fmla="*/ 803192 w 803192"/>
                    <a:gd name="connsiteY3" fmla="*/ 230187 h 525270"/>
                    <a:gd name="connsiteX0" fmla="*/ 795241 w 795241"/>
                    <a:gd name="connsiteY0" fmla="*/ 230187 h 565027"/>
                    <a:gd name="connsiteX1" fmla="*/ 0 w 795241"/>
                    <a:gd name="connsiteY1" fmla="*/ 565027 h 565027"/>
                    <a:gd name="connsiteX2" fmla="*/ 153890 w 795241"/>
                    <a:gd name="connsiteY2" fmla="*/ 0 h 565027"/>
                    <a:gd name="connsiteX3" fmla="*/ 795241 w 795241"/>
                    <a:gd name="connsiteY3" fmla="*/ 230187 h 565027"/>
                  </a:gdLst>
                  <a:ahLst/>
                  <a:cxnLst>
                    <a:cxn ang="0">
                      <a:pos x="connsiteX0" y="connsiteY0"/>
                    </a:cxn>
                    <a:cxn ang="0">
                      <a:pos x="connsiteX1" y="connsiteY1"/>
                    </a:cxn>
                    <a:cxn ang="0">
                      <a:pos x="connsiteX2" y="connsiteY2"/>
                    </a:cxn>
                    <a:cxn ang="0">
                      <a:pos x="connsiteX3" y="connsiteY3"/>
                    </a:cxn>
                  </a:cxnLst>
                  <a:rect l="l" t="t" r="r" b="b"/>
                  <a:pathLst>
                    <a:path w="795241" h="565027">
                      <a:moveTo>
                        <a:pt x="795241" y="230187"/>
                      </a:moveTo>
                      <a:lnTo>
                        <a:pt x="0" y="565027"/>
                      </a:lnTo>
                      <a:lnTo>
                        <a:pt x="153890" y="0"/>
                      </a:lnTo>
                      <a:lnTo>
                        <a:pt x="795241" y="230187"/>
                      </a:lnTo>
                      <a:close/>
                    </a:path>
                  </a:pathLst>
                </a:custGeom>
                <a:gradFill>
                  <a:gsLst>
                    <a:gs pos="0">
                      <a:schemeClr val="accent1">
                        <a:lumMod val="70000"/>
                        <a:lumOff val="30000"/>
                      </a:schemeClr>
                    </a:gs>
                    <a:gs pos="100000">
                      <a:schemeClr val="accent1">
                        <a:lumMod val="70000"/>
                        <a:lumOff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29" name="Group 93">
              <a:extLst>
                <a:ext uri="{FF2B5EF4-FFF2-40B4-BE49-F238E27FC236}">
                  <a16:creationId xmlns:a16="http://schemas.microsoft.com/office/drawing/2014/main" id="{8F2463BF-71E9-46C7-A2F9-56C9C7C53176}"/>
                </a:ext>
              </a:extLst>
            </p:cNvPr>
            <p:cNvGrpSpPr/>
            <p:nvPr/>
          </p:nvGrpSpPr>
          <p:grpSpPr>
            <a:xfrm>
              <a:off x="1909262" y="1980123"/>
              <a:ext cx="1955619" cy="1389761"/>
              <a:chOff x="3064080" y="2527763"/>
              <a:chExt cx="1822941" cy="1424567"/>
            </a:xfrm>
          </p:grpSpPr>
          <p:sp>
            <p:nvSpPr>
              <p:cNvPr id="30" name="Freeform 65">
                <a:extLst>
                  <a:ext uri="{FF2B5EF4-FFF2-40B4-BE49-F238E27FC236}">
                    <a16:creationId xmlns:a16="http://schemas.microsoft.com/office/drawing/2014/main" id="{FE7FA2C1-3E83-4495-B85C-0AE1A95B935B}"/>
                  </a:ext>
                </a:extLst>
              </p:cNvPr>
              <p:cNvSpPr/>
              <p:nvPr/>
            </p:nvSpPr>
            <p:spPr>
              <a:xfrm>
                <a:off x="4141347" y="2527763"/>
                <a:ext cx="551618" cy="962935"/>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Lst>
                <a:ahLst/>
                <a:cxnLst>
                  <a:cxn ang="0">
                    <a:pos x="connsiteX0" y="connsiteY0"/>
                  </a:cxn>
                  <a:cxn ang="0">
                    <a:pos x="connsiteX1" y="connsiteY1"/>
                  </a:cxn>
                  <a:cxn ang="0">
                    <a:pos x="connsiteX2" y="connsiteY2"/>
                  </a:cxn>
                </a:cxnLst>
                <a:rect l="l" t="t" r="r" b="b"/>
                <a:pathLst>
                  <a:path w="551618" h="962935">
                    <a:moveTo>
                      <a:pt x="551618" y="962935"/>
                    </a:moveTo>
                    <a:cubicBezTo>
                      <a:pt x="253444" y="516336"/>
                      <a:pt x="90442" y="264545"/>
                      <a:pt x="18880" y="104194"/>
                    </a:cubicBezTo>
                    <a:cubicBezTo>
                      <a:pt x="-52682" y="-56157"/>
                      <a:pt x="100712" y="22362"/>
                      <a:pt x="122247" y="827"/>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1" name="Freeform 66">
                <a:extLst>
                  <a:ext uri="{FF2B5EF4-FFF2-40B4-BE49-F238E27FC236}">
                    <a16:creationId xmlns:a16="http://schemas.microsoft.com/office/drawing/2014/main" id="{704A16B9-E83C-4275-948C-8A3D17764B82}"/>
                  </a:ext>
                </a:extLst>
              </p:cNvPr>
              <p:cNvSpPr/>
              <p:nvPr/>
            </p:nvSpPr>
            <p:spPr>
              <a:xfrm>
                <a:off x="3958377" y="2635642"/>
                <a:ext cx="341478" cy="898498"/>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41478 w 341478"/>
                  <a:gd name="connsiteY0" fmla="*/ 898498 h 898498"/>
                  <a:gd name="connsiteX1" fmla="*/ 7522 w 341478"/>
                  <a:gd name="connsiteY1" fmla="*/ 103367 h 898498"/>
                  <a:gd name="connsiteX2" fmla="*/ 110889 w 341478"/>
                  <a:gd name="connsiteY2" fmla="*/ 0 h 898498"/>
                  <a:gd name="connsiteX0" fmla="*/ 341478 w 341478"/>
                  <a:gd name="connsiteY0" fmla="*/ 898498 h 898498"/>
                  <a:gd name="connsiteX1" fmla="*/ 7522 w 341478"/>
                  <a:gd name="connsiteY1" fmla="*/ 103367 h 898498"/>
                  <a:gd name="connsiteX2" fmla="*/ 110889 w 341478"/>
                  <a:gd name="connsiteY2" fmla="*/ 0 h 898498"/>
                </a:gdLst>
                <a:ahLst/>
                <a:cxnLst>
                  <a:cxn ang="0">
                    <a:pos x="connsiteX0" y="connsiteY0"/>
                  </a:cxn>
                  <a:cxn ang="0">
                    <a:pos x="connsiteX1" y="connsiteY1"/>
                  </a:cxn>
                  <a:cxn ang="0">
                    <a:pos x="connsiteX2" y="connsiteY2"/>
                  </a:cxn>
                </a:cxnLst>
                <a:rect l="l" t="t" r="r" b="b"/>
                <a:pathLst>
                  <a:path w="341478" h="898498">
                    <a:moveTo>
                      <a:pt x="341478" y="898498"/>
                    </a:moveTo>
                    <a:cubicBezTo>
                      <a:pt x="146671" y="443948"/>
                      <a:pt x="45953" y="253117"/>
                      <a:pt x="7522" y="103367"/>
                    </a:cubicBezTo>
                    <a:cubicBezTo>
                      <a:pt x="-30909" y="-46383"/>
                      <a:pt x="89354" y="21535"/>
                      <a:pt x="110889"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2" name="Freeform 67">
                <a:extLst>
                  <a:ext uri="{FF2B5EF4-FFF2-40B4-BE49-F238E27FC236}">
                    <a16:creationId xmlns:a16="http://schemas.microsoft.com/office/drawing/2014/main" id="{7DB8B81A-0C04-448C-A951-AA03C4DD2D7F}"/>
                  </a:ext>
                </a:extLst>
              </p:cNvPr>
              <p:cNvSpPr/>
              <p:nvPr/>
            </p:nvSpPr>
            <p:spPr>
              <a:xfrm rot="424058">
                <a:off x="3744773" y="2762589"/>
                <a:ext cx="598849" cy="1189741"/>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41478 w 341478"/>
                  <a:gd name="connsiteY0" fmla="*/ 898498 h 898498"/>
                  <a:gd name="connsiteX1" fmla="*/ 7522 w 341478"/>
                  <a:gd name="connsiteY1" fmla="*/ 103367 h 898498"/>
                  <a:gd name="connsiteX2" fmla="*/ 110889 w 341478"/>
                  <a:gd name="connsiteY2" fmla="*/ 0 h 898498"/>
                  <a:gd name="connsiteX0" fmla="*/ 341478 w 341478"/>
                  <a:gd name="connsiteY0" fmla="*/ 898498 h 898498"/>
                  <a:gd name="connsiteX1" fmla="*/ 7522 w 341478"/>
                  <a:gd name="connsiteY1" fmla="*/ 103367 h 898498"/>
                  <a:gd name="connsiteX2" fmla="*/ 110889 w 341478"/>
                  <a:gd name="connsiteY2" fmla="*/ 0 h 898498"/>
                  <a:gd name="connsiteX0" fmla="*/ 575718 w 575718"/>
                  <a:gd name="connsiteY0" fmla="*/ 1351527 h 1351527"/>
                  <a:gd name="connsiteX1" fmla="*/ 20289 w 575718"/>
                  <a:gd name="connsiteY1" fmla="*/ 127161 h 1351527"/>
                  <a:gd name="connsiteX2" fmla="*/ 123656 w 575718"/>
                  <a:gd name="connsiteY2" fmla="*/ 23794 h 1351527"/>
                  <a:gd name="connsiteX0" fmla="*/ 546490 w 546490"/>
                  <a:gd name="connsiteY0" fmla="*/ 1252636 h 1252636"/>
                  <a:gd name="connsiteX1" fmla="*/ 18583 w 546490"/>
                  <a:gd name="connsiteY1" fmla="*/ 121003 h 1252636"/>
                  <a:gd name="connsiteX2" fmla="*/ 121950 w 546490"/>
                  <a:gd name="connsiteY2" fmla="*/ 17636 h 1252636"/>
                  <a:gd name="connsiteX0" fmla="*/ 557982 w 557982"/>
                  <a:gd name="connsiteY0" fmla="*/ 1276824 h 1276824"/>
                  <a:gd name="connsiteX1" fmla="*/ 19250 w 557982"/>
                  <a:gd name="connsiteY1" fmla="*/ 122496 h 1276824"/>
                  <a:gd name="connsiteX2" fmla="*/ 122617 w 557982"/>
                  <a:gd name="connsiteY2" fmla="*/ 19129 h 1276824"/>
                  <a:gd name="connsiteX0" fmla="*/ 557982 w 557982"/>
                  <a:gd name="connsiteY0" fmla="*/ 1276824 h 1276824"/>
                  <a:gd name="connsiteX1" fmla="*/ 19250 w 557982"/>
                  <a:gd name="connsiteY1" fmla="*/ 122496 h 1276824"/>
                  <a:gd name="connsiteX2" fmla="*/ 122617 w 557982"/>
                  <a:gd name="connsiteY2" fmla="*/ 19129 h 1276824"/>
                  <a:gd name="connsiteX0" fmla="*/ 614674 w 614674"/>
                  <a:gd name="connsiteY0" fmla="*/ 1184439 h 1184439"/>
                  <a:gd name="connsiteX1" fmla="*/ 22598 w 614674"/>
                  <a:gd name="connsiteY1" fmla="*/ 116846 h 1184439"/>
                  <a:gd name="connsiteX2" fmla="*/ 125965 w 614674"/>
                  <a:gd name="connsiteY2" fmla="*/ 13479 h 1184439"/>
                  <a:gd name="connsiteX0" fmla="*/ 622920 w 622920"/>
                  <a:gd name="connsiteY0" fmla="*/ 1195287 h 1195287"/>
                  <a:gd name="connsiteX1" fmla="*/ 30844 w 622920"/>
                  <a:gd name="connsiteY1" fmla="*/ 127694 h 1195287"/>
                  <a:gd name="connsiteX2" fmla="*/ 91821 w 622920"/>
                  <a:gd name="connsiteY2" fmla="*/ 5546 h 1195287"/>
                  <a:gd name="connsiteX0" fmla="*/ 598849 w 598849"/>
                  <a:gd name="connsiteY0" fmla="*/ 1189741 h 1189741"/>
                  <a:gd name="connsiteX1" fmla="*/ 36316 w 598849"/>
                  <a:gd name="connsiteY1" fmla="*/ 166558 h 1189741"/>
                  <a:gd name="connsiteX2" fmla="*/ 67750 w 598849"/>
                  <a:gd name="connsiteY2" fmla="*/ 0 h 1189741"/>
                </a:gdLst>
                <a:ahLst/>
                <a:cxnLst>
                  <a:cxn ang="0">
                    <a:pos x="connsiteX0" y="connsiteY0"/>
                  </a:cxn>
                  <a:cxn ang="0">
                    <a:pos x="connsiteX1" y="connsiteY1"/>
                  </a:cxn>
                  <a:cxn ang="0">
                    <a:pos x="connsiteX2" y="connsiteY2"/>
                  </a:cxn>
                </a:cxnLst>
                <a:rect l="l" t="t" r="r" b="b"/>
                <a:pathLst>
                  <a:path w="598849" h="1189741">
                    <a:moveTo>
                      <a:pt x="598849" y="1189741"/>
                    </a:moveTo>
                    <a:cubicBezTo>
                      <a:pt x="382326" y="753909"/>
                      <a:pt x="124832" y="364848"/>
                      <a:pt x="36316" y="166558"/>
                    </a:cubicBezTo>
                    <a:cubicBezTo>
                      <a:pt x="-52200" y="-31732"/>
                      <a:pt x="46215" y="21535"/>
                      <a:pt x="67750"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3" name="Freeform 68">
                <a:extLst>
                  <a:ext uri="{FF2B5EF4-FFF2-40B4-BE49-F238E27FC236}">
                    <a16:creationId xmlns:a16="http://schemas.microsoft.com/office/drawing/2014/main" id="{40BAC32C-1048-4630-BC2F-EECDB6B3FFC9}"/>
                  </a:ext>
                </a:extLst>
              </p:cNvPr>
              <p:cNvSpPr/>
              <p:nvPr/>
            </p:nvSpPr>
            <p:spPr>
              <a:xfrm rot="1547584">
                <a:off x="3064080" y="3116301"/>
                <a:ext cx="654077" cy="802803"/>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41478 w 341478"/>
                  <a:gd name="connsiteY0" fmla="*/ 898498 h 898498"/>
                  <a:gd name="connsiteX1" fmla="*/ 7522 w 341478"/>
                  <a:gd name="connsiteY1" fmla="*/ 103367 h 898498"/>
                  <a:gd name="connsiteX2" fmla="*/ 110889 w 341478"/>
                  <a:gd name="connsiteY2" fmla="*/ 0 h 898498"/>
                  <a:gd name="connsiteX0" fmla="*/ 341478 w 341478"/>
                  <a:gd name="connsiteY0" fmla="*/ 898498 h 898498"/>
                  <a:gd name="connsiteX1" fmla="*/ 7522 w 341478"/>
                  <a:gd name="connsiteY1" fmla="*/ 103367 h 898498"/>
                  <a:gd name="connsiteX2" fmla="*/ 110889 w 341478"/>
                  <a:gd name="connsiteY2" fmla="*/ 0 h 898498"/>
                  <a:gd name="connsiteX0" fmla="*/ 575718 w 575718"/>
                  <a:gd name="connsiteY0" fmla="*/ 1351527 h 1351527"/>
                  <a:gd name="connsiteX1" fmla="*/ 20289 w 575718"/>
                  <a:gd name="connsiteY1" fmla="*/ 127161 h 1351527"/>
                  <a:gd name="connsiteX2" fmla="*/ 123656 w 575718"/>
                  <a:gd name="connsiteY2" fmla="*/ 23794 h 1351527"/>
                  <a:gd name="connsiteX0" fmla="*/ 546490 w 546490"/>
                  <a:gd name="connsiteY0" fmla="*/ 1252636 h 1252636"/>
                  <a:gd name="connsiteX1" fmla="*/ 18583 w 546490"/>
                  <a:gd name="connsiteY1" fmla="*/ 121003 h 1252636"/>
                  <a:gd name="connsiteX2" fmla="*/ 121950 w 546490"/>
                  <a:gd name="connsiteY2" fmla="*/ 17636 h 1252636"/>
                  <a:gd name="connsiteX0" fmla="*/ 557982 w 557982"/>
                  <a:gd name="connsiteY0" fmla="*/ 1276824 h 1276824"/>
                  <a:gd name="connsiteX1" fmla="*/ 19250 w 557982"/>
                  <a:gd name="connsiteY1" fmla="*/ 122496 h 1276824"/>
                  <a:gd name="connsiteX2" fmla="*/ 122617 w 557982"/>
                  <a:gd name="connsiteY2" fmla="*/ 19129 h 1276824"/>
                  <a:gd name="connsiteX0" fmla="*/ 557982 w 557982"/>
                  <a:gd name="connsiteY0" fmla="*/ 1276824 h 1276824"/>
                  <a:gd name="connsiteX1" fmla="*/ 19250 w 557982"/>
                  <a:gd name="connsiteY1" fmla="*/ 122496 h 1276824"/>
                  <a:gd name="connsiteX2" fmla="*/ 122617 w 557982"/>
                  <a:gd name="connsiteY2" fmla="*/ 19129 h 1276824"/>
                  <a:gd name="connsiteX0" fmla="*/ 614674 w 614674"/>
                  <a:gd name="connsiteY0" fmla="*/ 1184439 h 1184439"/>
                  <a:gd name="connsiteX1" fmla="*/ 22598 w 614674"/>
                  <a:gd name="connsiteY1" fmla="*/ 116846 h 1184439"/>
                  <a:gd name="connsiteX2" fmla="*/ 125965 w 614674"/>
                  <a:gd name="connsiteY2" fmla="*/ 13479 h 1184439"/>
                  <a:gd name="connsiteX0" fmla="*/ 622920 w 622920"/>
                  <a:gd name="connsiteY0" fmla="*/ 1195287 h 1195287"/>
                  <a:gd name="connsiteX1" fmla="*/ 30844 w 622920"/>
                  <a:gd name="connsiteY1" fmla="*/ 127694 h 1195287"/>
                  <a:gd name="connsiteX2" fmla="*/ 91821 w 622920"/>
                  <a:gd name="connsiteY2" fmla="*/ 5546 h 1195287"/>
                  <a:gd name="connsiteX0" fmla="*/ 598849 w 598849"/>
                  <a:gd name="connsiteY0" fmla="*/ 1189741 h 1189741"/>
                  <a:gd name="connsiteX1" fmla="*/ 36316 w 598849"/>
                  <a:gd name="connsiteY1" fmla="*/ 166558 h 1189741"/>
                  <a:gd name="connsiteX2" fmla="*/ 67750 w 598849"/>
                  <a:gd name="connsiteY2" fmla="*/ 0 h 1189741"/>
                  <a:gd name="connsiteX0" fmla="*/ 465672 w 465672"/>
                  <a:gd name="connsiteY0" fmla="*/ 896457 h 896457"/>
                  <a:gd name="connsiteX1" fmla="*/ 27213 w 465672"/>
                  <a:gd name="connsiteY1" fmla="*/ 166558 h 896457"/>
                  <a:gd name="connsiteX2" fmla="*/ 58647 w 465672"/>
                  <a:gd name="connsiteY2" fmla="*/ 0 h 896457"/>
                  <a:gd name="connsiteX0" fmla="*/ 573249 w 573249"/>
                  <a:gd name="connsiteY0" fmla="*/ 848020 h 848020"/>
                  <a:gd name="connsiteX1" fmla="*/ 34563 w 573249"/>
                  <a:gd name="connsiteY1" fmla="*/ 166558 h 848020"/>
                  <a:gd name="connsiteX2" fmla="*/ 65997 w 573249"/>
                  <a:gd name="connsiteY2" fmla="*/ 0 h 848020"/>
                  <a:gd name="connsiteX0" fmla="*/ 654077 w 654077"/>
                  <a:gd name="connsiteY0" fmla="*/ 802803 h 802803"/>
                  <a:gd name="connsiteX1" fmla="*/ 40100 w 654077"/>
                  <a:gd name="connsiteY1" fmla="*/ 166558 h 802803"/>
                  <a:gd name="connsiteX2" fmla="*/ 71534 w 654077"/>
                  <a:gd name="connsiteY2" fmla="*/ 0 h 802803"/>
                  <a:gd name="connsiteX0" fmla="*/ 654077 w 654077"/>
                  <a:gd name="connsiteY0" fmla="*/ 802803 h 802803"/>
                  <a:gd name="connsiteX1" fmla="*/ 40100 w 654077"/>
                  <a:gd name="connsiteY1" fmla="*/ 166558 h 802803"/>
                  <a:gd name="connsiteX2" fmla="*/ 71534 w 654077"/>
                  <a:gd name="connsiteY2" fmla="*/ 0 h 802803"/>
                </a:gdLst>
                <a:ahLst/>
                <a:cxnLst>
                  <a:cxn ang="0">
                    <a:pos x="connsiteX0" y="connsiteY0"/>
                  </a:cxn>
                  <a:cxn ang="0">
                    <a:pos x="connsiteX1" y="connsiteY1"/>
                  </a:cxn>
                  <a:cxn ang="0">
                    <a:pos x="connsiteX2" y="connsiteY2"/>
                  </a:cxn>
                </a:cxnLst>
                <a:rect l="l" t="t" r="r" b="b"/>
                <a:pathLst>
                  <a:path w="654077" h="802803">
                    <a:moveTo>
                      <a:pt x="654077" y="802803"/>
                    </a:moveTo>
                    <a:cubicBezTo>
                      <a:pt x="294131" y="453945"/>
                      <a:pt x="137190" y="300358"/>
                      <a:pt x="40100" y="166558"/>
                    </a:cubicBezTo>
                    <a:cubicBezTo>
                      <a:pt x="-56990" y="32758"/>
                      <a:pt x="49999" y="21535"/>
                      <a:pt x="71534"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4" name="Freeform 69">
                <a:extLst>
                  <a:ext uri="{FF2B5EF4-FFF2-40B4-BE49-F238E27FC236}">
                    <a16:creationId xmlns:a16="http://schemas.microsoft.com/office/drawing/2014/main" id="{EE87FE8E-54D3-48F1-8B30-B58B4AB1E51A}"/>
                  </a:ext>
                </a:extLst>
              </p:cNvPr>
              <p:cNvSpPr/>
              <p:nvPr/>
            </p:nvSpPr>
            <p:spPr>
              <a:xfrm rot="1547584">
                <a:off x="3348474" y="2959035"/>
                <a:ext cx="676620" cy="827980"/>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41478 w 341478"/>
                  <a:gd name="connsiteY0" fmla="*/ 898498 h 898498"/>
                  <a:gd name="connsiteX1" fmla="*/ 7522 w 341478"/>
                  <a:gd name="connsiteY1" fmla="*/ 103367 h 898498"/>
                  <a:gd name="connsiteX2" fmla="*/ 110889 w 341478"/>
                  <a:gd name="connsiteY2" fmla="*/ 0 h 898498"/>
                  <a:gd name="connsiteX0" fmla="*/ 341478 w 341478"/>
                  <a:gd name="connsiteY0" fmla="*/ 898498 h 898498"/>
                  <a:gd name="connsiteX1" fmla="*/ 7522 w 341478"/>
                  <a:gd name="connsiteY1" fmla="*/ 103367 h 898498"/>
                  <a:gd name="connsiteX2" fmla="*/ 110889 w 341478"/>
                  <a:gd name="connsiteY2" fmla="*/ 0 h 898498"/>
                  <a:gd name="connsiteX0" fmla="*/ 575718 w 575718"/>
                  <a:gd name="connsiteY0" fmla="*/ 1351527 h 1351527"/>
                  <a:gd name="connsiteX1" fmla="*/ 20289 w 575718"/>
                  <a:gd name="connsiteY1" fmla="*/ 127161 h 1351527"/>
                  <a:gd name="connsiteX2" fmla="*/ 123656 w 575718"/>
                  <a:gd name="connsiteY2" fmla="*/ 23794 h 1351527"/>
                  <a:gd name="connsiteX0" fmla="*/ 546490 w 546490"/>
                  <a:gd name="connsiteY0" fmla="*/ 1252636 h 1252636"/>
                  <a:gd name="connsiteX1" fmla="*/ 18583 w 546490"/>
                  <a:gd name="connsiteY1" fmla="*/ 121003 h 1252636"/>
                  <a:gd name="connsiteX2" fmla="*/ 121950 w 546490"/>
                  <a:gd name="connsiteY2" fmla="*/ 17636 h 1252636"/>
                  <a:gd name="connsiteX0" fmla="*/ 557982 w 557982"/>
                  <a:gd name="connsiteY0" fmla="*/ 1276824 h 1276824"/>
                  <a:gd name="connsiteX1" fmla="*/ 19250 w 557982"/>
                  <a:gd name="connsiteY1" fmla="*/ 122496 h 1276824"/>
                  <a:gd name="connsiteX2" fmla="*/ 122617 w 557982"/>
                  <a:gd name="connsiteY2" fmla="*/ 19129 h 1276824"/>
                  <a:gd name="connsiteX0" fmla="*/ 557982 w 557982"/>
                  <a:gd name="connsiteY0" fmla="*/ 1276824 h 1276824"/>
                  <a:gd name="connsiteX1" fmla="*/ 19250 w 557982"/>
                  <a:gd name="connsiteY1" fmla="*/ 122496 h 1276824"/>
                  <a:gd name="connsiteX2" fmla="*/ 122617 w 557982"/>
                  <a:gd name="connsiteY2" fmla="*/ 19129 h 1276824"/>
                  <a:gd name="connsiteX0" fmla="*/ 614674 w 614674"/>
                  <a:gd name="connsiteY0" fmla="*/ 1184439 h 1184439"/>
                  <a:gd name="connsiteX1" fmla="*/ 22598 w 614674"/>
                  <a:gd name="connsiteY1" fmla="*/ 116846 h 1184439"/>
                  <a:gd name="connsiteX2" fmla="*/ 125965 w 614674"/>
                  <a:gd name="connsiteY2" fmla="*/ 13479 h 1184439"/>
                  <a:gd name="connsiteX0" fmla="*/ 622920 w 622920"/>
                  <a:gd name="connsiteY0" fmla="*/ 1195287 h 1195287"/>
                  <a:gd name="connsiteX1" fmla="*/ 30844 w 622920"/>
                  <a:gd name="connsiteY1" fmla="*/ 127694 h 1195287"/>
                  <a:gd name="connsiteX2" fmla="*/ 91821 w 622920"/>
                  <a:gd name="connsiteY2" fmla="*/ 5546 h 1195287"/>
                  <a:gd name="connsiteX0" fmla="*/ 598849 w 598849"/>
                  <a:gd name="connsiteY0" fmla="*/ 1189741 h 1189741"/>
                  <a:gd name="connsiteX1" fmla="*/ 36316 w 598849"/>
                  <a:gd name="connsiteY1" fmla="*/ 166558 h 1189741"/>
                  <a:gd name="connsiteX2" fmla="*/ 67750 w 598849"/>
                  <a:gd name="connsiteY2" fmla="*/ 0 h 1189741"/>
                  <a:gd name="connsiteX0" fmla="*/ 465672 w 465672"/>
                  <a:gd name="connsiteY0" fmla="*/ 896457 h 896457"/>
                  <a:gd name="connsiteX1" fmla="*/ 27213 w 465672"/>
                  <a:gd name="connsiteY1" fmla="*/ 166558 h 896457"/>
                  <a:gd name="connsiteX2" fmla="*/ 58647 w 465672"/>
                  <a:gd name="connsiteY2" fmla="*/ 0 h 896457"/>
                  <a:gd name="connsiteX0" fmla="*/ 573249 w 573249"/>
                  <a:gd name="connsiteY0" fmla="*/ 848020 h 848020"/>
                  <a:gd name="connsiteX1" fmla="*/ 34563 w 573249"/>
                  <a:gd name="connsiteY1" fmla="*/ 166558 h 848020"/>
                  <a:gd name="connsiteX2" fmla="*/ 65997 w 573249"/>
                  <a:gd name="connsiteY2" fmla="*/ 0 h 848020"/>
                  <a:gd name="connsiteX0" fmla="*/ 654077 w 654077"/>
                  <a:gd name="connsiteY0" fmla="*/ 802803 h 802803"/>
                  <a:gd name="connsiteX1" fmla="*/ 40100 w 654077"/>
                  <a:gd name="connsiteY1" fmla="*/ 166558 h 802803"/>
                  <a:gd name="connsiteX2" fmla="*/ 71534 w 654077"/>
                  <a:gd name="connsiteY2" fmla="*/ 0 h 802803"/>
                  <a:gd name="connsiteX0" fmla="*/ 654077 w 654077"/>
                  <a:gd name="connsiteY0" fmla="*/ 802803 h 802803"/>
                  <a:gd name="connsiteX1" fmla="*/ 40100 w 654077"/>
                  <a:gd name="connsiteY1" fmla="*/ 166558 h 802803"/>
                  <a:gd name="connsiteX2" fmla="*/ 71534 w 654077"/>
                  <a:gd name="connsiteY2" fmla="*/ 0 h 802803"/>
                  <a:gd name="connsiteX0" fmla="*/ 676620 w 676620"/>
                  <a:gd name="connsiteY0" fmla="*/ 827980 h 827980"/>
                  <a:gd name="connsiteX1" fmla="*/ 41646 w 676620"/>
                  <a:gd name="connsiteY1" fmla="*/ 166558 h 827980"/>
                  <a:gd name="connsiteX2" fmla="*/ 73080 w 676620"/>
                  <a:gd name="connsiteY2" fmla="*/ 0 h 827980"/>
                </a:gdLst>
                <a:ahLst/>
                <a:cxnLst>
                  <a:cxn ang="0">
                    <a:pos x="connsiteX0" y="connsiteY0"/>
                  </a:cxn>
                  <a:cxn ang="0">
                    <a:pos x="connsiteX1" y="connsiteY1"/>
                  </a:cxn>
                  <a:cxn ang="0">
                    <a:pos x="connsiteX2" y="connsiteY2"/>
                  </a:cxn>
                </a:cxnLst>
                <a:rect l="l" t="t" r="r" b="b"/>
                <a:pathLst>
                  <a:path w="676620" h="827980">
                    <a:moveTo>
                      <a:pt x="676620" y="827980"/>
                    </a:moveTo>
                    <a:cubicBezTo>
                      <a:pt x="316674" y="479122"/>
                      <a:pt x="142236" y="304555"/>
                      <a:pt x="41646" y="166558"/>
                    </a:cubicBezTo>
                    <a:cubicBezTo>
                      <a:pt x="-58944" y="28561"/>
                      <a:pt x="51545" y="21535"/>
                      <a:pt x="73080"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5" name="Freeform 70">
                <a:extLst>
                  <a:ext uri="{FF2B5EF4-FFF2-40B4-BE49-F238E27FC236}">
                    <a16:creationId xmlns:a16="http://schemas.microsoft.com/office/drawing/2014/main" id="{A7C78BB3-1453-4AD3-A595-AA429126096B}"/>
                  </a:ext>
                </a:extLst>
              </p:cNvPr>
              <p:cNvSpPr/>
              <p:nvPr/>
            </p:nvSpPr>
            <p:spPr>
              <a:xfrm rot="1547584">
                <a:off x="3445577" y="2947008"/>
                <a:ext cx="901202" cy="877029"/>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41478 w 341478"/>
                  <a:gd name="connsiteY0" fmla="*/ 898498 h 898498"/>
                  <a:gd name="connsiteX1" fmla="*/ 7522 w 341478"/>
                  <a:gd name="connsiteY1" fmla="*/ 103367 h 898498"/>
                  <a:gd name="connsiteX2" fmla="*/ 110889 w 341478"/>
                  <a:gd name="connsiteY2" fmla="*/ 0 h 898498"/>
                  <a:gd name="connsiteX0" fmla="*/ 341478 w 341478"/>
                  <a:gd name="connsiteY0" fmla="*/ 898498 h 898498"/>
                  <a:gd name="connsiteX1" fmla="*/ 7522 w 341478"/>
                  <a:gd name="connsiteY1" fmla="*/ 103367 h 898498"/>
                  <a:gd name="connsiteX2" fmla="*/ 110889 w 341478"/>
                  <a:gd name="connsiteY2" fmla="*/ 0 h 898498"/>
                  <a:gd name="connsiteX0" fmla="*/ 575718 w 575718"/>
                  <a:gd name="connsiteY0" fmla="*/ 1351527 h 1351527"/>
                  <a:gd name="connsiteX1" fmla="*/ 20289 w 575718"/>
                  <a:gd name="connsiteY1" fmla="*/ 127161 h 1351527"/>
                  <a:gd name="connsiteX2" fmla="*/ 123656 w 575718"/>
                  <a:gd name="connsiteY2" fmla="*/ 23794 h 1351527"/>
                  <a:gd name="connsiteX0" fmla="*/ 546490 w 546490"/>
                  <a:gd name="connsiteY0" fmla="*/ 1252636 h 1252636"/>
                  <a:gd name="connsiteX1" fmla="*/ 18583 w 546490"/>
                  <a:gd name="connsiteY1" fmla="*/ 121003 h 1252636"/>
                  <a:gd name="connsiteX2" fmla="*/ 121950 w 546490"/>
                  <a:gd name="connsiteY2" fmla="*/ 17636 h 1252636"/>
                  <a:gd name="connsiteX0" fmla="*/ 557982 w 557982"/>
                  <a:gd name="connsiteY0" fmla="*/ 1276824 h 1276824"/>
                  <a:gd name="connsiteX1" fmla="*/ 19250 w 557982"/>
                  <a:gd name="connsiteY1" fmla="*/ 122496 h 1276824"/>
                  <a:gd name="connsiteX2" fmla="*/ 122617 w 557982"/>
                  <a:gd name="connsiteY2" fmla="*/ 19129 h 1276824"/>
                  <a:gd name="connsiteX0" fmla="*/ 557982 w 557982"/>
                  <a:gd name="connsiteY0" fmla="*/ 1276824 h 1276824"/>
                  <a:gd name="connsiteX1" fmla="*/ 19250 w 557982"/>
                  <a:gd name="connsiteY1" fmla="*/ 122496 h 1276824"/>
                  <a:gd name="connsiteX2" fmla="*/ 122617 w 557982"/>
                  <a:gd name="connsiteY2" fmla="*/ 19129 h 1276824"/>
                  <a:gd name="connsiteX0" fmla="*/ 614674 w 614674"/>
                  <a:gd name="connsiteY0" fmla="*/ 1184439 h 1184439"/>
                  <a:gd name="connsiteX1" fmla="*/ 22598 w 614674"/>
                  <a:gd name="connsiteY1" fmla="*/ 116846 h 1184439"/>
                  <a:gd name="connsiteX2" fmla="*/ 125965 w 614674"/>
                  <a:gd name="connsiteY2" fmla="*/ 13479 h 1184439"/>
                  <a:gd name="connsiteX0" fmla="*/ 622920 w 622920"/>
                  <a:gd name="connsiteY0" fmla="*/ 1195287 h 1195287"/>
                  <a:gd name="connsiteX1" fmla="*/ 30844 w 622920"/>
                  <a:gd name="connsiteY1" fmla="*/ 127694 h 1195287"/>
                  <a:gd name="connsiteX2" fmla="*/ 91821 w 622920"/>
                  <a:gd name="connsiteY2" fmla="*/ 5546 h 1195287"/>
                  <a:gd name="connsiteX0" fmla="*/ 598849 w 598849"/>
                  <a:gd name="connsiteY0" fmla="*/ 1189741 h 1189741"/>
                  <a:gd name="connsiteX1" fmla="*/ 36316 w 598849"/>
                  <a:gd name="connsiteY1" fmla="*/ 166558 h 1189741"/>
                  <a:gd name="connsiteX2" fmla="*/ 67750 w 598849"/>
                  <a:gd name="connsiteY2" fmla="*/ 0 h 1189741"/>
                  <a:gd name="connsiteX0" fmla="*/ 465672 w 465672"/>
                  <a:gd name="connsiteY0" fmla="*/ 896457 h 896457"/>
                  <a:gd name="connsiteX1" fmla="*/ 27213 w 465672"/>
                  <a:gd name="connsiteY1" fmla="*/ 166558 h 896457"/>
                  <a:gd name="connsiteX2" fmla="*/ 58647 w 465672"/>
                  <a:gd name="connsiteY2" fmla="*/ 0 h 896457"/>
                  <a:gd name="connsiteX0" fmla="*/ 573249 w 573249"/>
                  <a:gd name="connsiteY0" fmla="*/ 848020 h 848020"/>
                  <a:gd name="connsiteX1" fmla="*/ 34563 w 573249"/>
                  <a:gd name="connsiteY1" fmla="*/ 166558 h 848020"/>
                  <a:gd name="connsiteX2" fmla="*/ 65997 w 573249"/>
                  <a:gd name="connsiteY2" fmla="*/ 0 h 848020"/>
                  <a:gd name="connsiteX0" fmla="*/ 654077 w 654077"/>
                  <a:gd name="connsiteY0" fmla="*/ 802803 h 802803"/>
                  <a:gd name="connsiteX1" fmla="*/ 40100 w 654077"/>
                  <a:gd name="connsiteY1" fmla="*/ 166558 h 802803"/>
                  <a:gd name="connsiteX2" fmla="*/ 71534 w 654077"/>
                  <a:gd name="connsiteY2" fmla="*/ 0 h 802803"/>
                  <a:gd name="connsiteX0" fmla="*/ 654077 w 654077"/>
                  <a:gd name="connsiteY0" fmla="*/ 802803 h 802803"/>
                  <a:gd name="connsiteX1" fmla="*/ 40100 w 654077"/>
                  <a:gd name="connsiteY1" fmla="*/ 166558 h 802803"/>
                  <a:gd name="connsiteX2" fmla="*/ 71534 w 654077"/>
                  <a:gd name="connsiteY2" fmla="*/ 0 h 802803"/>
                  <a:gd name="connsiteX0" fmla="*/ 901202 w 901202"/>
                  <a:gd name="connsiteY0" fmla="*/ 877029 h 877029"/>
                  <a:gd name="connsiteX1" fmla="*/ 57068 w 901202"/>
                  <a:gd name="connsiteY1" fmla="*/ 166558 h 877029"/>
                  <a:gd name="connsiteX2" fmla="*/ 88502 w 901202"/>
                  <a:gd name="connsiteY2" fmla="*/ 0 h 877029"/>
                  <a:gd name="connsiteX0" fmla="*/ 901202 w 901202"/>
                  <a:gd name="connsiteY0" fmla="*/ 877029 h 877029"/>
                  <a:gd name="connsiteX1" fmla="*/ 57068 w 901202"/>
                  <a:gd name="connsiteY1" fmla="*/ 166558 h 877029"/>
                  <a:gd name="connsiteX2" fmla="*/ 88502 w 901202"/>
                  <a:gd name="connsiteY2" fmla="*/ 0 h 877029"/>
                </a:gdLst>
                <a:ahLst/>
                <a:cxnLst>
                  <a:cxn ang="0">
                    <a:pos x="connsiteX0" y="connsiteY0"/>
                  </a:cxn>
                  <a:cxn ang="0">
                    <a:pos x="connsiteX1" y="connsiteY1"/>
                  </a:cxn>
                  <a:cxn ang="0">
                    <a:pos x="connsiteX2" y="connsiteY2"/>
                  </a:cxn>
                </a:cxnLst>
                <a:rect l="l" t="t" r="r" b="b"/>
                <a:pathLst>
                  <a:path w="901202" h="877029">
                    <a:moveTo>
                      <a:pt x="901202" y="877029"/>
                    </a:moveTo>
                    <a:cubicBezTo>
                      <a:pt x="501761" y="556089"/>
                      <a:pt x="192518" y="312729"/>
                      <a:pt x="57068" y="166558"/>
                    </a:cubicBezTo>
                    <a:cubicBezTo>
                      <a:pt x="-78382" y="20387"/>
                      <a:pt x="66967" y="21535"/>
                      <a:pt x="88502"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6" name="Freeform 71">
                <a:extLst>
                  <a:ext uri="{FF2B5EF4-FFF2-40B4-BE49-F238E27FC236}">
                    <a16:creationId xmlns:a16="http://schemas.microsoft.com/office/drawing/2014/main" id="{718CF0C9-A168-404D-AA14-7867298F3386}"/>
                  </a:ext>
                </a:extLst>
              </p:cNvPr>
              <p:cNvSpPr/>
              <p:nvPr/>
            </p:nvSpPr>
            <p:spPr>
              <a:xfrm rot="1547584">
                <a:off x="3267432" y="3054722"/>
                <a:ext cx="643707" cy="727992"/>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41478 w 341478"/>
                  <a:gd name="connsiteY0" fmla="*/ 898498 h 898498"/>
                  <a:gd name="connsiteX1" fmla="*/ 7522 w 341478"/>
                  <a:gd name="connsiteY1" fmla="*/ 103367 h 898498"/>
                  <a:gd name="connsiteX2" fmla="*/ 110889 w 341478"/>
                  <a:gd name="connsiteY2" fmla="*/ 0 h 898498"/>
                  <a:gd name="connsiteX0" fmla="*/ 341478 w 341478"/>
                  <a:gd name="connsiteY0" fmla="*/ 898498 h 898498"/>
                  <a:gd name="connsiteX1" fmla="*/ 7522 w 341478"/>
                  <a:gd name="connsiteY1" fmla="*/ 103367 h 898498"/>
                  <a:gd name="connsiteX2" fmla="*/ 110889 w 341478"/>
                  <a:gd name="connsiteY2" fmla="*/ 0 h 898498"/>
                  <a:gd name="connsiteX0" fmla="*/ 575718 w 575718"/>
                  <a:gd name="connsiteY0" fmla="*/ 1351527 h 1351527"/>
                  <a:gd name="connsiteX1" fmla="*/ 20289 w 575718"/>
                  <a:gd name="connsiteY1" fmla="*/ 127161 h 1351527"/>
                  <a:gd name="connsiteX2" fmla="*/ 123656 w 575718"/>
                  <a:gd name="connsiteY2" fmla="*/ 23794 h 1351527"/>
                  <a:gd name="connsiteX0" fmla="*/ 546490 w 546490"/>
                  <a:gd name="connsiteY0" fmla="*/ 1252636 h 1252636"/>
                  <a:gd name="connsiteX1" fmla="*/ 18583 w 546490"/>
                  <a:gd name="connsiteY1" fmla="*/ 121003 h 1252636"/>
                  <a:gd name="connsiteX2" fmla="*/ 121950 w 546490"/>
                  <a:gd name="connsiteY2" fmla="*/ 17636 h 1252636"/>
                  <a:gd name="connsiteX0" fmla="*/ 557982 w 557982"/>
                  <a:gd name="connsiteY0" fmla="*/ 1276824 h 1276824"/>
                  <a:gd name="connsiteX1" fmla="*/ 19250 w 557982"/>
                  <a:gd name="connsiteY1" fmla="*/ 122496 h 1276824"/>
                  <a:gd name="connsiteX2" fmla="*/ 122617 w 557982"/>
                  <a:gd name="connsiteY2" fmla="*/ 19129 h 1276824"/>
                  <a:gd name="connsiteX0" fmla="*/ 557982 w 557982"/>
                  <a:gd name="connsiteY0" fmla="*/ 1276824 h 1276824"/>
                  <a:gd name="connsiteX1" fmla="*/ 19250 w 557982"/>
                  <a:gd name="connsiteY1" fmla="*/ 122496 h 1276824"/>
                  <a:gd name="connsiteX2" fmla="*/ 122617 w 557982"/>
                  <a:gd name="connsiteY2" fmla="*/ 19129 h 1276824"/>
                  <a:gd name="connsiteX0" fmla="*/ 614674 w 614674"/>
                  <a:gd name="connsiteY0" fmla="*/ 1184439 h 1184439"/>
                  <a:gd name="connsiteX1" fmla="*/ 22598 w 614674"/>
                  <a:gd name="connsiteY1" fmla="*/ 116846 h 1184439"/>
                  <a:gd name="connsiteX2" fmla="*/ 125965 w 614674"/>
                  <a:gd name="connsiteY2" fmla="*/ 13479 h 1184439"/>
                  <a:gd name="connsiteX0" fmla="*/ 622920 w 622920"/>
                  <a:gd name="connsiteY0" fmla="*/ 1195287 h 1195287"/>
                  <a:gd name="connsiteX1" fmla="*/ 30844 w 622920"/>
                  <a:gd name="connsiteY1" fmla="*/ 127694 h 1195287"/>
                  <a:gd name="connsiteX2" fmla="*/ 91821 w 622920"/>
                  <a:gd name="connsiteY2" fmla="*/ 5546 h 1195287"/>
                  <a:gd name="connsiteX0" fmla="*/ 598849 w 598849"/>
                  <a:gd name="connsiteY0" fmla="*/ 1189741 h 1189741"/>
                  <a:gd name="connsiteX1" fmla="*/ 36316 w 598849"/>
                  <a:gd name="connsiteY1" fmla="*/ 166558 h 1189741"/>
                  <a:gd name="connsiteX2" fmla="*/ 67750 w 598849"/>
                  <a:gd name="connsiteY2" fmla="*/ 0 h 1189741"/>
                  <a:gd name="connsiteX0" fmla="*/ 465672 w 465672"/>
                  <a:gd name="connsiteY0" fmla="*/ 896457 h 896457"/>
                  <a:gd name="connsiteX1" fmla="*/ 27213 w 465672"/>
                  <a:gd name="connsiteY1" fmla="*/ 166558 h 896457"/>
                  <a:gd name="connsiteX2" fmla="*/ 58647 w 465672"/>
                  <a:gd name="connsiteY2" fmla="*/ 0 h 896457"/>
                  <a:gd name="connsiteX0" fmla="*/ 573249 w 573249"/>
                  <a:gd name="connsiteY0" fmla="*/ 848020 h 848020"/>
                  <a:gd name="connsiteX1" fmla="*/ 34563 w 573249"/>
                  <a:gd name="connsiteY1" fmla="*/ 166558 h 848020"/>
                  <a:gd name="connsiteX2" fmla="*/ 65997 w 573249"/>
                  <a:gd name="connsiteY2" fmla="*/ 0 h 848020"/>
                  <a:gd name="connsiteX0" fmla="*/ 654077 w 654077"/>
                  <a:gd name="connsiteY0" fmla="*/ 802803 h 802803"/>
                  <a:gd name="connsiteX1" fmla="*/ 40100 w 654077"/>
                  <a:gd name="connsiteY1" fmla="*/ 166558 h 802803"/>
                  <a:gd name="connsiteX2" fmla="*/ 71534 w 654077"/>
                  <a:gd name="connsiteY2" fmla="*/ 0 h 802803"/>
                  <a:gd name="connsiteX0" fmla="*/ 654077 w 654077"/>
                  <a:gd name="connsiteY0" fmla="*/ 802803 h 802803"/>
                  <a:gd name="connsiteX1" fmla="*/ 40100 w 654077"/>
                  <a:gd name="connsiteY1" fmla="*/ 166558 h 802803"/>
                  <a:gd name="connsiteX2" fmla="*/ 71534 w 654077"/>
                  <a:gd name="connsiteY2" fmla="*/ 0 h 802803"/>
                  <a:gd name="connsiteX0" fmla="*/ 901202 w 901202"/>
                  <a:gd name="connsiteY0" fmla="*/ 877029 h 877029"/>
                  <a:gd name="connsiteX1" fmla="*/ 57068 w 901202"/>
                  <a:gd name="connsiteY1" fmla="*/ 166558 h 877029"/>
                  <a:gd name="connsiteX2" fmla="*/ 88502 w 901202"/>
                  <a:gd name="connsiteY2" fmla="*/ 0 h 877029"/>
                  <a:gd name="connsiteX0" fmla="*/ 901202 w 901202"/>
                  <a:gd name="connsiteY0" fmla="*/ 877029 h 877029"/>
                  <a:gd name="connsiteX1" fmla="*/ 57068 w 901202"/>
                  <a:gd name="connsiteY1" fmla="*/ 166558 h 877029"/>
                  <a:gd name="connsiteX2" fmla="*/ 88502 w 901202"/>
                  <a:gd name="connsiteY2" fmla="*/ 0 h 877029"/>
                  <a:gd name="connsiteX0" fmla="*/ 643707 w 643707"/>
                  <a:gd name="connsiteY0" fmla="*/ 727992 h 727992"/>
                  <a:gd name="connsiteX1" fmla="*/ 39390 w 643707"/>
                  <a:gd name="connsiteY1" fmla="*/ 166558 h 727992"/>
                  <a:gd name="connsiteX2" fmla="*/ 70824 w 643707"/>
                  <a:gd name="connsiteY2" fmla="*/ 0 h 727992"/>
                </a:gdLst>
                <a:ahLst/>
                <a:cxnLst>
                  <a:cxn ang="0">
                    <a:pos x="connsiteX0" y="connsiteY0"/>
                  </a:cxn>
                  <a:cxn ang="0">
                    <a:pos x="connsiteX1" y="connsiteY1"/>
                  </a:cxn>
                  <a:cxn ang="0">
                    <a:pos x="connsiteX2" y="connsiteY2"/>
                  </a:cxn>
                </a:cxnLst>
                <a:rect l="l" t="t" r="r" b="b"/>
                <a:pathLst>
                  <a:path w="643707" h="727992">
                    <a:moveTo>
                      <a:pt x="643707" y="727992"/>
                    </a:moveTo>
                    <a:cubicBezTo>
                      <a:pt x="244266" y="407052"/>
                      <a:pt x="134870" y="287890"/>
                      <a:pt x="39390" y="166558"/>
                    </a:cubicBezTo>
                    <a:cubicBezTo>
                      <a:pt x="-56090" y="45226"/>
                      <a:pt x="49289" y="21535"/>
                      <a:pt x="70824"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7" name="Freeform 72">
                <a:extLst>
                  <a:ext uri="{FF2B5EF4-FFF2-40B4-BE49-F238E27FC236}">
                    <a16:creationId xmlns:a16="http://schemas.microsoft.com/office/drawing/2014/main" id="{6B990962-BC72-44CC-B0DE-D85B66130823}"/>
                  </a:ext>
                </a:extLst>
              </p:cNvPr>
              <p:cNvSpPr/>
              <p:nvPr/>
            </p:nvSpPr>
            <p:spPr>
              <a:xfrm>
                <a:off x="4054881" y="2604251"/>
                <a:ext cx="374940" cy="803082"/>
              </a:xfrm>
              <a:custGeom>
                <a:avLst/>
                <a:gdLst>
                  <a:gd name="connsiteX0" fmla="*/ 679905 w 679905"/>
                  <a:gd name="connsiteY0" fmla="*/ 1118161 h 1118161"/>
                  <a:gd name="connsiteX1" fmla="*/ 11995 w 679905"/>
                  <a:gd name="connsiteY1" fmla="*/ 60637 h 1118161"/>
                  <a:gd name="connsiteX2" fmla="*/ 250534 w 679905"/>
                  <a:gd name="connsiteY2" fmla="*/ 132199 h 1118161"/>
                  <a:gd name="connsiteX3" fmla="*/ 250534 w 679905"/>
                  <a:gd name="connsiteY3" fmla="*/ 156053 h 1118161"/>
                  <a:gd name="connsiteX0" fmla="*/ 551259 w 551259"/>
                  <a:gd name="connsiteY0" fmla="*/ 985962 h 985962"/>
                  <a:gd name="connsiteX1" fmla="*/ 18521 w 551259"/>
                  <a:gd name="connsiteY1" fmla="*/ 127221 h 985962"/>
                  <a:gd name="connsiteX2" fmla="*/ 121888 w 551259"/>
                  <a:gd name="connsiteY2" fmla="*/ 0 h 985962"/>
                  <a:gd name="connsiteX3" fmla="*/ 121888 w 551259"/>
                  <a:gd name="connsiteY3" fmla="*/ 23854 h 985962"/>
                  <a:gd name="connsiteX0" fmla="*/ 551618 w 551618"/>
                  <a:gd name="connsiteY0" fmla="*/ 962935 h 962935"/>
                  <a:gd name="connsiteX1" fmla="*/ 18880 w 551618"/>
                  <a:gd name="connsiteY1" fmla="*/ 104194 h 962935"/>
                  <a:gd name="connsiteX2" fmla="*/ 122247 w 551618"/>
                  <a:gd name="connsiteY2" fmla="*/ 827 h 962935"/>
                  <a:gd name="connsiteX0" fmla="*/ 374940 w 374940"/>
                  <a:gd name="connsiteY0" fmla="*/ 803082 h 803082"/>
                  <a:gd name="connsiteX1" fmla="*/ 9180 w 374940"/>
                  <a:gd name="connsiteY1" fmla="*/ 103367 h 803082"/>
                  <a:gd name="connsiteX2" fmla="*/ 112547 w 374940"/>
                  <a:gd name="connsiteY2" fmla="*/ 0 h 803082"/>
                  <a:gd name="connsiteX0" fmla="*/ 374940 w 374940"/>
                  <a:gd name="connsiteY0" fmla="*/ 803082 h 803082"/>
                  <a:gd name="connsiteX1" fmla="*/ 9180 w 374940"/>
                  <a:gd name="connsiteY1" fmla="*/ 103367 h 803082"/>
                  <a:gd name="connsiteX2" fmla="*/ 112547 w 374940"/>
                  <a:gd name="connsiteY2" fmla="*/ 0 h 803082"/>
                </a:gdLst>
                <a:ahLst/>
                <a:cxnLst>
                  <a:cxn ang="0">
                    <a:pos x="connsiteX0" y="connsiteY0"/>
                  </a:cxn>
                  <a:cxn ang="0">
                    <a:pos x="connsiteX1" y="connsiteY1"/>
                  </a:cxn>
                  <a:cxn ang="0">
                    <a:pos x="connsiteX2" y="connsiteY2"/>
                  </a:cxn>
                </a:cxnLst>
                <a:rect l="l" t="t" r="r" b="b"/>
                <a:pathLst>
                  <a:path w="374940" h="803082">
                    <a:moveTo>
                      <a:pt x="374940" y="803082"/>
                    </a:moveTo>
                    <a:cubicBezTo>
                      <a:pt x="140376" y="364434"/>
                      <a:pt x="52912" y="237214"/>
                      <a:pt x="9180" y="103367"/>
                    </a:cubicBezTo>
                    <a:cubicBezTo>
                      <a:pt x="-34552" y="-30480"/>
                      <a:pt x="91012" y="21535"/>
                      <a:pt x="112547" y="0"/>
                    </a:cubicBezTo>
                  </a:path>
                </a:pathLst>
              </a:cu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38" name="Straight Connector 74">
                <a:extLst>
                  <a:ext uri="{FF2B5EF4-FFF2-40B4-BE49-F238E27FC236}">
                    <a16:creationId xmlns:a16="http://schemas.microsoft.com/office/drawing/2014/main" id="{80688344-1F04-4B8B-92B9-B484FAF1CB9D}"/>
                  </a:ext>
                </a:extLst>
              </p:cNvPr>
              <p:cNvCxnSpPr/>
              <p:nvPr/>
            </p:nvCxnSpPr>
            <p:spPr>
              <a:xfrm>
                <a:off x="4429821" y="2853074"/>
                <a:ext cx="457200" cy="50438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76">
                <a:extLst>
                  <a:ext uri="{FF2B5EF4-FFF2-40B4-BE49-F238E27FC236}">
                    <a16:creationId xmlns:a16="http://schemas.microsoft.com/office/drawing/2014/main" id="{0B3F07AE-A685-4418-91F4-2ED92FB8F508}"/>
                  </a:ext>
                </a:extLst>
              </p:cNvPr>
              <p:cNvCxnSpPr/>
              <p:nvPr/>
            </p:nvCxnSpPr>
            <p:spPr>
              <a:xfrm>
                <a:off x="4362502" y="2933678"/>
                <a:ext cx="295919" cy="35130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78">
                <a:extLst>
                  <a:ext uri="{FF2B5EF4-FFF2-40B4-BE49-F238E27FC236}">
                    <a16:creationId xmlns:a16="http://schemas.microsoft.com/office/drawing/2014/main" id="{550A34B3-D79C-4BF0-8F47-FE3665FA07C3}"/>
                  </a:ext>
                </a:extLst>
              </p:cNvPr>
              <p:cNvCxnSpPr/>
              <p:nvPr/>
            </p:nvCxnSpPr>
            <p:spPr>
              <a:xfrm>
                <a:off x="3913737" y="3264779"/>
                <a:ext cx="227610" cy="55591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80">
                <a:extLst>
                  <a:ext uri="{FF2B5EF4-FFF2-40B4-BE49-F238E27FC236}">
                    <a16:creationId xmlns:a16="http://schemas.microsoft.com/office/drawing/2014/main" id="{6C642961-08EE-4D4D-86DD-A2A778455A95}"/>
                  </a:ext>
                </a:extLst>
              </p:cNvPr>
              <p:cNvCxnSpPr/>
              <p:nvPr/>
            </p:nvCxnSpPr>
            <p:spPr>
              <a:xfrm>
                <a:off x="3464972" y="3595880"/>
                <a:ext cx="124313" cy="29709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82">
                <a:extLst>
                  <a:ext uri="{FF2B5EF4-FFF2-40B4-BE49-F238E27FC236}">
                    <a16:creationId xmlns:a16="http://schemas.microsoft.com/office/drawing/2014/main" id="{899BC432-54AA-40B8-816A-8DABD352418B}"/>
                  </a:ext>
                </a:extLst>
              </p:cNvPr>
              <p:cNvCxnSpPr/>
              <p:nvPr/>
            </p:nvCxnSpPr>
            <p:spPr>
              <a:xfrm>
                <a:off x="3735921" y="3403843"/>
                <a:ext cx="234952" cy="455277"/>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84">
                <a:extLst>
                  <a:ext uri="{FF2B5EF4-FFF2-40B4-BE49-F238E27FC236}">
                    <a16:creationId xmlns:a16="http://schemas.microsoft.com/office/drawing/2014/main" id="{9AAAFB47-E2BA-4155-B4CC-7F18A3940FDA}"/>
                  </a:ext>
                </a:extLst>
              </p:cNvPr>
              <p:cNvCxnSpPr/>
              <p:nvPr/>
            </p:nvCxnSpPr>
            <p:spPr>
              <a:xfrm>
                <a:off x="4054881" y="3160202"/>
                <a:ext cx="173608" cy="41683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4" name="Freeform 52">
              <a:extLst>
                <a:ext uri="{FF2B5EF4-FFF2-40B4-BE49-F238E27FC236}">
                  <a16:creationId xmlns:a16="http://schemas.microsoft.com/office/drawing/2014/main" id="{9C98B078-54B5-4B8E-A154-5A96B6AEDB6F}"/>
                </a:ext>
              </a:extLst>
            </p:cNvPr>
            <p:cNvSpPr/>
            <p:nvPr/>
          </p:nvSpPr>
          <p:spPr>
            <a:xfrm>
              <a:off x="-3827" y="360053"/>
              <a:ext cx="1773101" cy="6264344"/>
            </a:xfrm>
            <a:custGeom>
              <a:avLst/>
              <a:gdLst>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66977 w 1534602"/>
                <a:gd name="connsiteY4" fmla="*/ 2631882 h 2631882"/>
                <a:gd name="connsiteX5" fmla="*/ 0 w 1534602"/>
                <a:gd name="connsiteY5" fmla="*/ 0 h 2631882"/>
                <a:gd name="connsiteX6" fmla="*/ 1391479 w 1534602"/>
                <a:gd name="connsiteY6" fmla="*/ 286247 h 2631882"/>
                <a:gd name="connsiteX0" fmla="*/ 1391479 w 1550504"/>
                <a:gd name="connsiteY0" fmla="*/ 286247 h 2631882"/>
                <a:gd name="connsiteX1" fmla="*/ 1534602 w 1550504"/>
                <a:gd name="connsiteY1" fmla="*/ 858741 h 2631882"/>
                <a:gd name="connsiteX2" fmla="*/ 1152940 w 1550504"/>
                <a:gd name="connsiteY2" fmla="*/ 1789043 h 2631882"/>
                <a:gd name="connsiteX3" fmla="*/ 1550504 w 1550504"/>
                <a:gd name="connsiteY3" fmla="*/ 2600077 h 2631882"/>
                <a:gd name="connsiteX4" fmla="*/ 166977 w 1550504"/>
                <a:gd name="connsiteY4" fmla="*/ 2631882 h 2631882"/>
                <a:gd name="connsiteX5" fmla="*/ 0 w 1550504"/>
                <a:gd name="connsiteY5" fmla="*/ 0 h 2631882"/>
                <a:gd name="connsiteX6" fmla="*/ 1391479 w 1550504"/>
                <a:gd name="connsiteY6" fmla="*/ 286247 h 2631882"/>
                <a:gd name="connsiteX0" fmla="*/ 1391479 w 1550504"/>
                <a:gd name="connsiteY0" fmla="*/ 286247 h 2631882"/>
                <a:gd name="connsiteX1" fmla="*/ 1478943 w 1550504"/>
                <a:gd name="connsiteY1" fmla="*/ 906449 h 2631882"/>
                <a:gd name="connsiteX2" fmla="*/ 1152940 w 1550504"/>
                <a:gd name="connsiteY2" fmla="*/ 1789043 h 2631882"/>
                <a:gd name="connsiteX3" fmla="*/ 1550504 w 1550504"/>
                <a:gd name="connsiteY3" fmla="*/ 2600077 h 2631882"/>
                <a:gd name="connsiteX4" fmla="*/ 166977 w 1550504"/>
                <a:gd name="connsiteY4" fmla="*/ 2631882 h 2631882"/>
                <a:gd name="connsiteX5" fmla="*/ 0 w 1550504"/>
                <a:gd name="connsiteY5" fmla="*/ 0 h 2631882"/>
                <a:gd name="connsiteX6" fmla="*/ 1391479 w 1550504"/>
                <a:gd name="connsiteY6" fmla="*/ 286247 h 2631882"/>
                <a:gd name="connsiteX0" fmla="*/ 1224502 w 1383527"/>
                <a:gd name="connsiteY0" fmla="*/ 172121 h 2517756"/>
                <a:gd name="connsiteX1" fmla="*/ 1311966 w 1383527"/>
                <a:gd name="connsiteY1" fmla="*/ 792323 h 2517756"/>
                <a:gd name="connsiteX2" fmla="*/ 985963 w 1383527"/>
                <a:gd name="connsiteY2" fmla="*/ 1674917 h 2517756"/>
                <a:gd name="connsiteX3" fmla="*/ 1383527 w 1383527"/>
                <a:gd name="connsiteY3" fmla="*/ 2485951 h 2517756"/>
                <a:gd name="connsiteX4" fmla="*/ 0 w 1383527"/>
                <a:gd name="connsiteY4" fmla="*/ 2517756 h 2517756"/>
                <a:gd name="connsiteX5" fmla="*/ 203615 w 1383527"/>
                <a:gd name="connsiteY5" fmla="*/ 0 h 2517756"/>
                <a:gd name="connsiteX6" fmla="*/ 1224502 w 1383527"/>
                <a:gd name="connsiteY6" fmla="*/ 172121 h 2517756"/>
                <a:gd name="connsiteX0" fmla="*/ 1048470 w 1207495"/>
                <a:gd name="connsiteY0" fmla="*/ 172121 h 2590382"/>
                <a:gd name="connsiteX1" fmla="*/ 1135934 w 1207495"/>
                <a:gd name="connsiteY1" fmla="*/ 792323 h 2590382"/>
                <a:gd name="connsiteX2" fmla="*/ 809931 w 1207495"/>
                <a:gd name="connsiteY2" fmla="*/ 1674917 h 2590382"/>
                <a:gd name="connsiteX3" fmla="*/ 1207495 w 1207495"/>
                <a:gd name="connsiteY3" fmla="*/ 2485951 h 2590382"/>
                <a:gd name="connsiteX4" fmla="*/ 0 w 1207495"/>
                <a:gd name="connsiteY4" fmla="*/ 2590382 h 2590382"/>
                <a:gd name="connsiteX5" fmla="*/ 27583 w 1207495"/>
                <a:gd name="connsiteY5" fmla="*/ 0 h 2590382"/>
                <a:gd name="connsiteX6" fmla="*/ 1048470 w 1207495"/>
                <a:gd name="connsiteY6" fmla="*/ 172121 h 2590382"/>
                <a:gd name="connsiteX0" fmla="*/ 1048470 w 1207495"/>
                <a:gd name="connsiteY0" fmla="*/ 172121 h 2590382"/>
                <a:gd name="connsiteX1" fmla="*/ 1135934 w 1207495"/>
                <a:gd name="connsiteY1" fmla="*/ 792323 h 2590382"/>
                <a:gd name="connsiteX2" fmla="*/ 809931 w 1207495"/>
                <a:gd name="connsiteY2" fmla="*/ 1674917 h 2590382"/>
                <a:gd name="connsiteX3" fmla="*/ 1207495 w 1207495"/>
                <a:gd name="connsiteY3" fmla="*/ 2485951 h 2590382"/>
                <a:gd name="connsiteX4" fmla="*/ 0 w 1207495"/>
                <a:gd name="connsiteY4" fmla="*/ 2590382 h 2590382"/>
                <a:gd name="connsiteX5" fmla="*/ 27583 w 1207495"/>
                <a:gd name="connsiteY5" fmla="*/ 0 h 2590382"/>
                <a:gd name="connsiteX6" fmla="*/ 1048470 w 1207495"/>
                <a:gd name="connsiteY6" fmla="*/ 172121 h 2590382"/>
                <a:gd name="connsiteX0" fmla="*/ 1029940 w 1188965"/>
                <a:gd name="connsiteY0" fmla="*/ 172121 h 4696542"/>
                <a:gd name="connsiteX1" fmla="*/ 1117404 w 1188965"/>
                <a:gd name="connsiteY1" fmla="*/ 792323 h 4696542"/>
                <a:gd name="connsiteX2" fmla="*/ 791401 w 1188965"/>
                <a:gd name="connsiteY2" fmla="*/ 1674917 h 4696542"/>
                <a:gd name="connsiteX3" fmla="*/ 1188965 w 1188965"/>
                <a:gd name="connsiteY3" fmla="*/ 2485951 h 4696542"/>
                <a:gd name="connsiteX4" fmla="*/ 0 w 1188965"/>
                <a:gd name="connsiteY4" fmla="*/ 4696542 h 4696542"/>
                <a:gd name="connsiteX5" fmla="*/ 9053 w 1188965"/>
                <a:gd name="connsiteY5" fmla="*/ 0 h 4696542"/>
                <a:gd name="connsiteX6" fmla="*/ 1029940 w 1188965"/>
                <a:gd name="connsiteY6" fmla="*/ 172121 h 4696542"/>
                <a:gd name="connsiteX0" fmla="*/ 1029940 w 1846766"/>
                <a:gd name="connsiteY0" fmla="*/ 172121 h 4698337"/>
                <a:gd name="connsiteX1" fmla="*/ 1117404 w 1846766"/>
                <a:gd name="connsiteY1" fmla="*/ 792323 h 4698337"/>
                <a:gd name="connsiteX2" fmla="*/ 791401 w 1846766"/>
                <a:gd name="connsiteY2" fmla="*/ 1674917 h 4698337"/>
                <a:gd name="connsiteX3" fmla="*/ 1846766 w 1846766"/>
                <a:gd name="connsiteY3" fmla="*/ 4695862 h 4698337"/>
                <a:gd name="connsiteX4" fmla="*/ 0 w 1846766"/>
                <a:gd name="connsiteY4" fmla="*/ 4696542 h 4698337"/>
                <a:gd name="connsiteX5" fmla="*/ 9053 w 1846766"/>
                <a:gd name="connsiteY5" fmla="*/ 0 h 4698337"/>
                <a:gd name="connsiteX6" fmla="*/ 1029940 w 1846766"/>
                <a:gd name="connsiteY6" fmla="*/ 172121 h 4698337"/>
                <a:gd name="connsiteX0" fmla="*/ 1029940 w 1846766"/>
                <a:gd name="connsiteY0" fmla="*/ 172121 h 4704980"/>
                <a:gd name="connsiteX1" fmla="*/ 1117404 w 1846766"/>
                <a:gd name="connsiteY1" fmla="*/ 792323 h 4704980"/>
                <a:gd name="connsiteX2" fmla="*/ 791401 w 1846766"/>
                <a:gd name="connsiteY2" fmla="*/ 1674917 h 4704980"/>
                <a:gd name="connsiteX3" fmla="*/ 1846766 w 1846766"/>
                <a:gd name="connsiteY3" fmla="*/ 4695862 h 4704980"/>
                <a:gd name="connsiteX4" fmla="*/ 0 w 1846766"/>
                <a:gd name="connsiteY4" fmla="*/ 4696542 h 4704980"/>
                <a:gd name="connsiteX5" fmla="*/ 9053 w 1846766"/>
                <a:gd name="connsiteY5" fmla="*/ 0 h 4704980"/>
                <a:gd name="connsiteX6" fmla="*/ 1029940 w 1846766"/>
                <a:gd name="connsiteY6" fmla="*/ 172121 h 4704980"/>
                <a:gd name="connsiteX0" fmla="*/ 1029940 w 1856031"/>
                <a:gd name="connsiteY0" fmla="*/ 172121 h 4714470"/>
                <a:gd name="connsiteX1" fmla="*/ 1117404 w 1856031"/>
                <a:gd name="connsiteY1" fmla="*/ 792323 h 4714470"/>
                <a:gd name="connsiteX2" fmla="*/ 791401 w 1856031"/>
                <a:gd name="connsiteY2" fmla="*/ 1674917 h 4714470"/>
                <a:gd name="connsiteX3" fmla="*/ 1856031 w 1856031"/>
                <a:gd name="connsiteY3" fmla="*/ 4706237 h 4714470"/>
                <a:gd name="connsiteX4" fmla="*/ 0 w 1856031"/>
                <a:gd name="connsiteY4" fmla="*/ 4696542 h 4714470"/>
                <a:gd name="connsiteX5" fmla="*/ 9053 w 1856031"/>
                <a:gd name="connsiteY5" fmla="*/ 0 h 4714470"/>
                <a:gd name="connsiteX6" fmla="*/ 1029940 w 1856031"/>
                <a:gd name="connsiteY6" fmla="*/ 172121 h 4714470"/>
                <a:gd name="connsiteX0" fmla="*/ 1029940 w 1856031"/>
                <a:gd name="connsiteY0" fmla="*/ 172121 h 4714470"/>
                <a:gd name="connsiteX1" fmla="*/ 1163728 w 1856031"/>
                <a:gd name="connsiteY1" fmla="*/ 771572 h 4714470"/>
                <a:gd name="connsiteX2" fmla="*/ 791401 w 1856031"/>
                <a:gd name="connsiteY2" fmla="*/ 1674917 h 4714470"/>
                <a:gd name="connsiteX3" fmla="*/ 1856031 w 1856031"/>
                <a:gd name="connsiteY3" fmla="*/ 4706237 h 4714470"/>
                <a:gd name="connsiteX4" fmla="*/ 0 w 1856031"/>
                <a:gd name="connsiteY4" fmla="*/ 4696542 h 4714470"/>
                <a:gd name="connsiteX5" fmla="*/ 9053 w 1856031"/>
                <a:gd name="connsiteY5" fmla="*/ 0 h 4714470"/>
                <a:gd name="connsiteX6" fmla="*/ 1029940 w 1856031"/>
                <a:gd name="connsiteY6" fmla="*/ 172121 h 4714470"/>
                <a:gd name="connsiteX0" fmla="*/ 937292 w 1856031"/>
                <a:gd name="connsiteY0" fmla="*/ 0 h 5102609"/>
                <a:gd name="connsiteX1" fmla="*/ 1163728 w 1856031"/>
                <a:gd name="connsiteY1" fmla="*/ 1159711 h 5102609"/>
                <a:gd name="connsiteX2" fmla="*/ 791401 w 1856031"/>
                <a:gd name="connsiteY2" fmla="*/ 2063056 h 5102609"/>
                <a:gd name="connsiteX3" fmla="*/ 1856031 w 1856031"/>
                <a:gd name="connsiteY3" fmla="*/ 5094376 h 5102609"/>
                <a:gd name="connsiteX4" fmla="*/ 0 w 1856031"/>
                <a:gd name="connsiteY4" fmla="*/ 5084681 h 5102609"/>
                <a:gd name="connsiteX5" fmla="*/ 9053 w 1856031"/>
                <a:gd name="connsiteY5" fmla="*/ 388139 h 5102609"/>
                <a:gd name="connsiteX6" fmla="*/ 937292 w 1856031"/>
                <a:gd name="connsiteY6" fmla="*/ 0 h 5102609"/>
                <a:gd name="connsiteX0" fmla="*/ 937292 w 1856031"/>
                <a:gd name="connsiteY0" fmla="*/ 37243 h 5139852"/>
                <a:gd name="connsiteX1" fmla="*/ 1163728 w 1856031"/>
                <a:gd name="connsiteY1" fmla="*/ 1196954 h 5139852"/>
                <a:gd name="connsiteX2" fmla="*/ 791401 w 1856031"/>
                <a:gd name="connsiteY2" fmla="*/ 2100299 h 5139852"/>
                <a:gd name="connsiteX3" fmla="*/ 1856031 w 1856031"/>
                <a:gd name="connsiteY3" fmla="*/ 5131619 h 5139852"/>
                <a:gd name="connsiteX4" fmla="*/ 0 w 1856031"/>
                <a:gd name="connsiteY4" fmla="*/ 5121924 h 5139852"/>
                <a:gd name="connsiteX5" fmla="*/ 9053 w 1856031"/>
                <a:gd name="connsiteY5" fmla="*/ 0 h 5139852"/>
                <a:gd name="connsiteX6" fmla="*/ 937292 w 1856031"/>
                <a:gd name="connsiteY6" fmla="*/ 37243 h 5139852"/>
                <a:gd name="connsiteX0" fmla="*/ 928027 w 1856031"/>
                <a:gd name="connsiteY0" fmla="*/ 0 h 5870372"/>
                <a:gd name="connsiteX1" fmla="*/ 1163728 w 1856031"/>
                <a:gd name="connsiteY1" fmla="*/ 1927474 h 5870372"/>
                <a:gd name="connsiteX2" fmla="*/ 791401 w 1856031"/>
                <a:gd name="connsiteY2" fmla="*/ 2830819 h 5870372"/>
                <a:gd name="connsiteX3" fmla="*/ 1856031 w 1856031"/>
                <a:gd name="connsiteY3" fmla="*/ 5862139 h 5870372"/>
                <a:gd name="connsiteX4" fmla="*/ 0 w 1856031"/>
                <a:gd name="connsiteY4" fmla="*/ 5852444 h 5870372"/>
                <a:gd name="connsiteX5" fmla="*/ 9053 w 1856031"/>
                <a:gd name="connsiteY5" fmla="*/ 730520 h 5870372"/>
                <a:gd name="connsiteX6" fmla="*/ 928027 w 1856031"/>
                <a:gd name="connsiteY6" fmla="*/ 0 h 5870372"/>
                <a:gd name="connsiteX0" fmla="*/ 928027 w 1856031"/>
                <a:gd name="connsiteY0" fmla="*/ 7348 h 5877720"/>
                <a:gd name="connsiteX1" fmla="*/ 1163728 w 1856031"/>
                <a:gd name="connsiteY1" fmla="*/ 1934822 h 5877720"/>
                <a:gd name="connsiteX2" fmla="*/ 791401 w 1856031"/>
                <a:gd name="connsiteY2" fmla="*/ 2838167 h 5877720"/>
                <a:gd name="connsiteX3" fmla="*/ 1856031 w 1856031"/>
                <a:gd name="connsiteY3" fmla="*/ 5869487 h 5877720"/>
                <a:gd name="connsiteX4" fmla="*/ 0 w 1856031"/>
                <a:gd name="connsiteY4" fmla="*/ 5859792 h 5877720"/>
                <a:gd name="connsiteX5" fmla="*/ 9053 w 1856031"/>
                <a:gd name="connsiteY5" fmla="*/ 737868 h 5877720"/>
                <a:gd name="connsiteX6" fmla="*/ 928027 w 1856031"/>
                <a:gd name="connsiteY6" fmla="*/ 7348 h 5877720"/>
                <a:gd name="connsiteX0" fmla="*/ 928027 w 1856031"/>
                <a:gd name="connsiteY0" fmla="*/ 267701 h 6138073"/>
                <a:gd name="connsiteX1" fmla="*/ 1163728 w 1856031"/>
                <a:gd name="connsiteY1" fmla="*/ 2195175 h 6138073"/>
                <a:gd name="connsiteX2" fmla="*/ 791401 w 1856031"/>
                <a:gd name="connsiteY2" fmla="*/ 3098520 h 6138073"/>
                <a:gd name="connsiteX3" fmla="*/ 1856031 w 1856031"/>
                <a:gd name="connsiteY3" fmla="*/ 6129840 h 6138073"/>
                <a:gd name="connsiteX4" fmla="*/ 0 w 1856031"/>
                <a:gd name="connsiteY4" fmla="*/ 6120145 h 6138073"/>
                <a:gd name="connsiteX5" fmla="*/ 9053 w 1856031"/>
                <a:gd name="connsiteY5" fmla="*/ 85206 h 6138073"/>
                <a:gd name="connsiteX6" fmla="*/ 928027 w 1856031"/>
                <a:gd name="connsiteY6" fmla="*/ 267701 h 6138073"/>
                <a:gd name="connsiteX0" fmla="*/ 928027 w 1856031"/>
                <a:gd name="connsiteY0" fmla="*/ 182495 h 6052867"/>
                <a:gd name="connsiteX1" fmla="*/ 1163728 w 1856031"/>
                <a:gd name="connsiteY1" fmla="*/ 2109969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928027 w 1856031"/>
                <a:gd name="connsiteY6" fmla="*/ 182495 h 6052867"/>
                <a:gd name="connsiteX0" fmla="*/ 696407 w 1856031"/>
                <a:gd name="connsiteY0" fmla="*/ 130619 h 6052867"/>
                <a:gd name="connsiteX1" fmla="*/ 1163728 w 1856031"/>
                <a:gd name="connsiteY1" fmla="*/ 2109969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996962 w 1856031"/>
                <a:gd name="connsiteY1" fmla="*/ 1425208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43285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43285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43285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15491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88202 w 1847826"/>
                <a:gd name="connsiteY0" fmla="*/ 130619 h 6460321"/>
                <a:gd name="connsiteX1" fmla="*/ 1007286 w 1847826"/>
                <a:gd name="connsiteY1" fmla="*/ 1601586 h 6460321"/>
                <a:gd name="connsiteX2" fmla="*/ 783196 w 1847826"/>
                <a:gd name="connsiteY2" fmla="*/ 3013314 h 6460321"/>
                <a:gd name="connsiteX3" fmla="*/ 1847826 w 1847826"/>
                <a:gd name="connsiteY3" fmla="*/ 6044634 h 6460321"/>
                <a:gd name="connsiteX4" fmla="*/ 1060 w 1847826"/>
                <a:gd name="connsiteY4" fmla="*/ 6460321 h 6460321"/>
                <a:gd name="connsiteX5" fmla="*/ 848 w 1847826"/>
                <a:gd name="connsiteY5" fmla="*/ 0 h 6460321"/>
                <a:gd name="connsiteX6" fmla="*/ 688202 w 1847826"/>
                <a:gd name="connsiteY6" fmla="*/ 130619 h 6460321"/>
                <a:gd name="connsiteX0" fmla="*/ 688202 w 1838561"/>
                <a:gd name="connsiteY0" fmla="*/ 130619 h 6487901"/>
                <a:gd name="connsiteX1" fmla="*/ 1007286 w 1838561"/>
                <a:gd name="connsiteY1" fmla="*/ 1601586 h 6487901"/>
                <a:gd name="connsiteX2" fmla="*/ 783196 w 1838561"/>
                <a:gd name="connsiteY2" fmla="*/ 3013314 h 6487901"/>
                <a:gd name="connsiteX3" fmla="*/ 1838561 w 1838561"/>
                <a:gd name="connsiteY3" fmla="*/ 6480392 h 6487901"/>
                <a:gd name="connsiteX4" fmla="*/ 1060 w 1838561"/>
                <a:gd name="connsiteY4" fmla="*/ 6460321 h 6487901"/>
                <a:gd name="connsiteX5" fmla="*/ 848 w 1838561"/>
                <a:gd name="connsiteY5" fmla="*/ 0 h 6487901"/>
                <a:gd name="connsiteX6" fmla="*/ 688202 w 1838561"/>
                <a:gd name="connsiteY6" fmla="*/ 130619 h 6487901"/>
                <a:gd name="connsiteX0" fmla="*/ 688202 w 1838561"/>
                <a:gd name="connsiteY0" fmla="*/ 130619 h 6492899"/>
                <a:gd name="connsiteX1" fmla="*/ 1007286 w 1838561"/>
                <a:gd name="connsiteY1" fmla="*/ 1601586 h 6492899"/>
                <a:gd name="connsiteX2" fmla="*/ 783196 w 1838561"/>
                <a:gd name="connsiteY2" fmla="*/ 3013314 h 6492899"/>
                <a:gd name="connsiteX3" fmla="*/ 1838561 w 1838561"/>
                <a:gd name="connsiteY3" fmla="*/ 6480392 h 6492899"/>
                <a:gd name="connsiteX4" fmla="*/ 1060 w 1838561"/>
                <a:gd name="connsiteY4" fmla="*/ 6460321 h 6492899"/>
                <a:gd name="connsiteX5" fmla="*/ 848 w 1838561"/>
                <a:gd name="connsiteY5" fmla="*/ 0 h 6492899"/>
                <a:gd name="connsiteX6" fmla="*/ 688202 w 1838561"/>
                <a:gd name="connsiteY6" fmla="*/ 130619 h 6492899"/>
                <a:gd name="connsiteX0" fmla="*/ 687142 w 1837501"/>
                <a:gd name="connsiteY0" fmla="*/ 140994 h 6503274"/>
                <a:gd name="connsiteX1" fmla="*/ 1006226 w 1837501"/>
                <a:gd name="connsiteY1" fmla="*/ 1611961 h 6503274"/>
                <a:gd name="connsiteX2" fmla="*/ 782136 w 1837501"/>
                <a:gd name="connsiteY2" fmla="*/ 3023689 h 6503274"/>
                <a:gd name="connsiteX3" fmla="*/ 1837501 w 1837501"/>
                <a:gd name="connsiteY3" fmla="*/ 6490767 h 6503274"/>
                <a:gd name="connsiteX4" fmla="*/ 0 w 1837501"/>
                <a:gd name="connsiteY4" fmla="*/ 6470696 h 6503274"/>
                <a:gd name="connsiteX5" fmla="*/ 194350 w 1837501"/>
                <a:gd name="connsiteY5" fmla="*/ 0 h 6503274"/>
                <a:gd name="connsiteX6" fmla="*/ 687142 w 1837501"/>
                <a:gd name="connsiteY6" fmla="*/ 140994 h 6503274"/>
                <a:gd name="connsiteX0" fmla="*/ 493640 w 1643999"/>
                <a:gd name="connsiteY0" fmla="*/ 140994 h 6508044"/>
                <a:gd name="connsiteX1" fmla="*/ 812724 w 1643999"/>
                <a:gd name="connsiteY1" fmla="*/ 1611961 h 6508044"/>
                <a:gd name="connsiteX2" fmla="*/ 588634 w 1643999"/>
                <a:gd name="connsiteY2" fmla="*/ 3023689 h 6508044"/>
                <a:gd name="connsiteX3" fmla="*/ 1643999 w 1643999"/>
                <a:gd name="connsiteY3" fmla="*/ 6490767 h 6508044"/>
                <a:gd name="connsiteX4" fmla="*/ 1059 w 1643999"/>
                <a:gd name="connsiteY4" fmla="*/ 6491447 h 6508044"/>
                <a:gd name="connsiteX5" fmla="*/ 848 w 1643999"/>
                <a:gd name="connsiteY5" fmla="*/ 0 h 6508044"/>
                <a:gd name="connsiteX6" fmla="*/ 493640 w 1643999"/>
                <a:gd name="connsiteY6" fmla="*/ 140994 h 6508044"/>
                <a:gd name="connsiteX0" fmla="*/ 492581 w 1642940"/>
                <a:gd name="connsiteY0" fmla="*/ 161744 h 6528794"/>
                <a:gd name="connsiteX1" fmla="*/ 811665 w 1642940"/>
                <a:gd name="connsiteY1" fmla="*/ 1632711 h 6528794"/>
                <a:gd name="connsiteX2" fmla="*/ 587575 w 1642940"/>
                <a:gd name="connsiteY2" fmla="*/ 3044439 h 6528794"/>
                <a:gd name="connsiteX3" fmla="*/ 1642940 w 1642940"/>
                <a:gd name="connsiteY3" fmla="*/ 6511517 h 6528794"/>
                <a:gd name="connsiteX4" fmla="*/ 0 w 1642940"/>
                <a:gd name="connsiteY4" fmla="*/ 6512197 h 6528794"/>
                <a:gd name="connsiteX5" fmla="*/ 9054 w 1642940"/>
                <a:gd name="connsiteY5" fmla="*/ 0 h 6528794"/>
                <a:gd name="connsiteX6" fmla="*/ 492581 w 1642940"/>
                <a:gd name="connsiteY6" fmla="*/ 161744 h 6528794"/>
                <a:gd name="connsiteX0" fmla="*/ 511110 w 1642940"/>
                <a:gd name="connsiteY0" fmla="*/ 130619 h 6528794"/>
                <a:gd name="connsiteX1" fmla="*/ 811665 w 1642940"/>
                <a:gd name="connsiteY1" fmla="*/ 1632711 h 6528794"/>
                <a:gd name="connsiteX2" fmla="*/ 587575 w 1642940"/>
                <a:gd name="connsiteY2" fmla="*/ 3044439 h 6528794"/>
                <a:gd name="connsiteX3" fmla="*/ 1642940 w 1642940"/>
                <a:gd name="connsiteY3" fmla="*/ 6511517 h 6528794"/>
                <a:gd name="connsiteX4" fmla="*/ 0 w 1642940"/>
                <a:gd name="connsiteY4" fmla="*/ 6512197 h 6528794"/>
                <a:gd name="connsiteX5" fmla="*/ 9054 w 1642940"/>
                <a:gd name="connsiteY5" fmla="*/ 0 h 6528794"/>
                <a:gd name="connsiteX6" fmla="*/ 511110 w 1642940"/>
                <a:gd name="connsiteY6" fmla="*/ 130619 h 6528794"/>
                <a:gd name="connsiteX0" fmla="*/ 520976 w 1652806"/>
                <a:gd name="connsiteY0" fmla="*/ 140994 h 6539169"/>
                <a:gd name="connsiteX1" fmla="*/ 821531 w 1652806"/>
                <a:gd name="connsiteY1" fmla="*/ 1643086 h 6539169"/>
                <a:gd name="connsiteX2" fmla="*/ 597441 w 1652806"/>
                <a:gd name="connsiteY2" fmla="*/ 3054814 h 6539169"/>
                <a:gd name="connsiteX3" fmla="*/ 1652806 w 1652806"/>
                <a:gd name="connsiteY3" fmla="*/ 6521892 h 6539169"/>
                <a:gd name="connsiteX4" fmla="*/ 9866 w 1652806"/>
                <a:gd name="connsiteY4" fmla="*/ 6522572 h 6539169"/>
                <a:gd name="connsiteX5" fmla="*/ 391 w 1652806"/>
                <a:gd name="connsiteY5" fmla="*/ 0 h 6539169"/>
                <a:gd name="connsiteX6" fmla="*/ 520976 w 1652806"/>
                <a:gd name="connsiteY6" fmla="*/ 140994 h 65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806" h="6539169">
                  <a:moveTo>
                    <a:pt x="520976" y="140994"/>
                  </a:moveTo>
                  <a:cubicBezTo>
                    <a:pt x="479101" y="735067"/>
                    <a:pt x="576197" y="1173514"/>
                    <a:pt x="821531" y="1643086"/>
                  </a:cubicBezTo>
                  <a:cubicBezTo>
                    <a:pt x="559138" y="2064506"/>
                    <a:pt x="573588" y="2832177"/>
                    <a:pt x="597441" y="3054814"/>
                  </a:cubicBezTo>
                  <a:cubicBezTo>
                    <a:pt x="637197" y="3380818"/>
                    <a:pt x="1525585" y="6259499"/>
                    <a:pt x="1652806" y="6521892"/>
                  </a:cubicBezTo>
                  <a:cubicBezTo>
                    <a:pt x="1250308" y="6556702"/>
                    <a:pt x="551336" y="6529262"/>
                    <a:pt x="9866" y="6522572"/>
                  </a:cubicBezTo>
                  <a:cubicBezTo>
                    <a:pt x="12884" y="4957058"/>
                    <a:pt x="-2627" y="1565514"/>
                    <a:pt x="391" y="0"/>
                  </a:cubicBezTo>
                  <a:cubicBezTo>
                    <a:pt x="371570" y="140375"/>
                    <a:pt x="242445" y="62871"/>
                    <a:pt x="520976" y="140994"/>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0" name="그룹 49">
            <a:extLst>
              <a:ext uri="{FF2B5EF4-FFF2-40B4-BE49-F238E27FC236}">
                <a16:creationId xmlns:a16="http://schemas.microsoft.com/office/drawing/2014/main" id="{29379964-5653-44F6-94A1-D3B47B6A081C}"/>
              </a:ext>
            </a:extLst>
          </p:cNvPr>
          <p:cNvGrpSpPr/>
          <p:nvPr/>
        </p:nvGrpSpPr>
        <p:grpSpPr>
          <a:xfrm>
            <a:off x="1754617" y="1352537"/>
            <a:ext cx="3291202" cy="1702521"/>
            <a:chOff x="4320420" y="2476499"/>
            <a:chExt cx="2863414" cy="1481229"/>
          </a:xfrm>
        </p:grpSpPr>
        <p:sp>
          <p:nvSpPr>
            <p:cNvPr id="46" name="Freeform 53">
              <a:extLst>
                <a:ext uri="{FF2B5EF4-FFF2-40B4-BE49-F238E27FC236}">
                  <a16:creationId xmlns:a16="http://schemas.microsoft.com/office/drawing/2014/main" id="{F87DE45E-8E83-4593-A92C-D709F46C231A}"/>
                </a:ext>
              </a:extLst>
            </p:cNvPr>
            <p:cNvSpPr/>
            <p:nvPr/>
          </p:nvSpPr>
          <p:spPr>
            <a:xfrm rot="5639961">
              <a:off x="6406998" y="2466792"/>
              <a:ext cx="767129" cy="786543"/>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3 w 2296406"/>
                <a:gd name="connsiteY2" fmla="*/ 2095901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682537 w 2296406"/>
                <a:gd name="connsiteY2" fmla="*/ 1962549 h 2354521"/>
                <a:gd name="connsiteX3" fmla="*/ 1528613 w 2296406"/>
                <a:gd name="connsiteY3" fmla="*/ 2354521 h 2354521"/>
                <a:gd name="connsiteX4" fmla="*/ 1380482 w 2296406"/>
                <a:gd name="connsiteY4" fmla="*/ 2120816 h 2354521"/>
                <a:gd name="connsiteX5" fmla="*/ 1495542 w 2296406"/>
                <a:gd name="connsiteY5" fmla="*/ 1788127 h 2354521"/>
                <a:gd name="connsiteX6" fmla="*/ 909489 w 2296406"/>
                <a:gd name="connsiteY6" fmla="*/ 1225390 h 2354521"/>
                <a:gd name="connsiteX7" fmla="*/ 414951 w 2296406"/>
                <a:gd name="connsiteY7" fmla="*/ 2322212 h 2354521"/>
                <a:gd name="connsiteX8" fmla="*/ 293184 w 2296406"/>
                <a:gd name="connsiteY8" fmla="*/ 2052845 h 2354521"/>
                <a:gd name="connsiteX9" fmla="*/ 520411 w 2296406"/>
                <a:gd name="connsiteY9" fmla="*/ 767428 h 2354521"/>
                <a:gd name="connsiteX10" fmla="*/ 11167 w 2296406"/>
                <a:gd name="connsiteY10" fmla="*/ 5505 h 2354521"/>
                <a:gd name="connsiteX11" fmla="*/ 771719 w 2296406"/>
                <a:gd name="connsiteY11" fmla="*/ 578452 h 2354521"/>
                <a:gd name="connsiteX12" fmla="*/ 2041440 w 2296406"/>
                <a:gd name="connsiteY12" fmla="*/ 514597 h 2354521"/>
                <a:gd name="connsiteX13" fmla="*/ 2296406 w 2296406"/>
                <a:gd name="connsiteY13" fmla="*/ 662729 h 2354521"/>
                <a:gd name="connsiteX14" fmla="*/ 1124906 w 2296406"/>
                <a:gd name="connsiteY14" fmla="*/ 1004182 h 2354521"/>
                <a:gd name="connsiteX15" fmla="*/ 1676517 w 2296406"/>
                <a:gd name="connsiteY15" fmla="*/ 1608523 h 2354521"/>
                <a:gd name="connsiteX16" fmla="*/ 2094931 w 2296406"/>
                <a:gd name="connsiteY16"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06" h="2354521">
                  <a:moveTo>
                    <a:pt x="2279640" y="1747818"/>
                  </a:moveTo>
                  <a:lnTo>
                    <a:pt x="1827546" y="1826304"/>
                  </a:lnTo>
                  <a:cubicBezTo>
                    <a:pt x="1728029" y="1862093"/>
                    <a:pt x="1732359" y="1874513"/>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7" name="그룹 46">
              <a:extLst>
                <a:ext uri="{FF2B5EF4-FFF2-40B4-BE49-F238E27FC236}">
                  <a16:creationId xmlns:a16="http://schemas.microsoft.com/office/drawing/2014/main" id="{5E950CC6-09E7-4645-B4EE-D0F1D3858A1E}"/>
                </a:ext>
              </a:extLst>
            </p:cNvPr>
            <p:cNvGrpSpPr/>
            <p:nvPr/>
          </p:nvGrpSpPr>
          <p:grpSpPr>
            <a:xfrm>
              <a:off x="4320420" y="3070081"/>
              <a:ext cx="2157467" cy="887647"/>
              <a:chOff x="7149737" y="1593671"/>
              <a:chExt cx="8656129" cy="3561393"/>
            </a:xfrm>
            <a:solidFill>
              <a:schemeClr val="accent1"/>
            </a:solidFill>
          </p:grpSpPr>
          <p:sp>
            <p:nvSpPr>
              <p:cNvPr id="48" name="자유형: 도형 47">
                <a:extLst>
                  <a:ext uri="{FF2B5EF4-FFF2-40B4-BE49-F238E27FC236}">
                    <a16:creationId xmlns:a16="http://schemas.microsoft.com/office/drawing/2014/main" id="{C920917F-F9D5-4CFF-9B87-048EEB7158F9}"/>
                  </a:ext>
                </a:extLst>
              </p:cNvPr>
              <p:cNvSpPr/>
              <p:nvPr/>
            </p:nvSpPr>
            <p:spPr>
              <a:xfrm>
                <a:off x="7184572" y="1593671"/>
                <a:ext cx="8299268" cy="3254855"/>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8" h="3254855">
                    <a:moveTo>
                      <a:pt x="8299268" y="209005"/>
                    </a:moveTo>
                    <a:cubicBezTo>
                      <a:pt x="7437119" y="918753"/>
                      <a:pt x="5206274" y="2522580"/>
                      <a:pt x="3692434" y="2969621"/>
                    </a:cubicBezTo>
                    <a:cubicBezTo>
                      <a:pt x="1490618" y="3564706"/>
                      <a:pt x="268514" y="3188789"/>
                      <a:pt x="0" y="2211977"/>
                    </a:cubicBezTo>
                    <a:cubicBezTo>
                      <a:pt x="410754" y="3194594"/>
                      <a:pt x="1876697" y="3268615"/>
                      <a:pt x="3579222" y="2786741"/>
                    </a:cubicBezTo>
                    <a:cubicBezTo>
                      <a:pt x="5124994" y="2270032"/>
                      <a:pt x="7254240" y="667657"/>
                      <a:pt x="8125097" y="0"/>
                    </a:cubicBezTo>
                    <a:lnTo>
                      <a:pt x="8299268" y="2090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자유형: 도형 48">
                <a:extLst>
                  <a:ext uri="{FF2B5EF4-FFF2-40B4-BE49-F238E27FC236}">
                    <a16:creationId xmlns:a16="http://schemas.microsoft.com/office/drawing/2014/main" id="{49D2593E-1FB8-4DCD-8F04-90EDD7C140D6}"/>
                  </a:ext>
                </a:extLst>
              </p:cNvPr>
              <p:cNvSpPr/>
              <p:nvPr/>
            </p:nvSpPr>
            <p:spPr>
              <a:xfrm>
                <a:off x="7149737" y="2033664"/>
                <a:ext cx="8656129" cy="3121400"/>
              </a:xfrm>
              <a:custGeom>
                <a:avLst/>
                <a:gdLst>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60960 w 8351520"/>
                  <a:gd name="connsiteY0" fmla="*/ 2229394 h 2229394"/>
                  <a:gd name="connsiteX1" fmla="*/ 0 w 8351520"/>
                  <a:gd name="connsiteY1" fmla="*/ 2229394 h 2229394"/>
                  <a:gd name="connsiteX2" fmla="*/ 8177349 w 8351520"/>
                  <a:gd name="connsiteY2" fmla="*/ 0 h 2229394"/>
                  <a:gd name="connsiteX3" fmla="*/ 8351520 w 8351520"/>
                  <a:gd name="connsiteY3" fmla="*/ 209005 h 2229394"/>
                  <a:gd name="connsiteX4" fmla="*/ 60960 w 8351520"/>
                  <a:gd name="connsiteY4" fmla="*/ 2229394 h 2229394"/>
                  <a:gd name="connsiteX0" fmla="*/ 796478 w 8895450"/>
                  <a:gd name="connsiteY0" fmla="*/ 2481943 h 2481943"/>
                  <a:gd name="connsiteX1" fmla="*/ 543930 w 8895450"/>
                  <a:gd name="connsiteY1" fmla="*/ 2229394 h 2481943"/>
                  <a:gd name="connsiteX2" fmla="*/ 8721279 w 8895450"/>
                  <a:gd name="connsiteY2" fmla="*/ 0 h 2481943"/>
                  <a:gd name="connsiteX3" fmla="*/ 8895450 w 8895450"/>
                  <a:gd name="connsiteY3" fmla="*/ 209005 h 2481943"/>
                  <a:gd name="connsiteX4" fmla="*/ 796478 w 8895450"/>
                  <a:gd name="connsiteY4" fmla="*/ 2481943 h 2481943"/>
                  <a:gd name="connsiteX0" fmla="*/ 8351635 w 8351635"/>
                  <a:gd name="connsiteY0" fmla="*/ 209005 h 2229926"/>
                  <a:gd name="connsiteX1" fmla="*/ 115 w 8351635"/>
                  <a:gd name="connsiteY1" fmla="*/ 2229394 h 2229926"/>
                  <a:gd name="connsiteX2" fmla="*/ 8177464 w 8351635"/>
                  <a:gd name="connsiteY2" fmla="*/ 0 h 2229926"/>
                  <a:gd name="connsiteX3" fmla="*/ 8351635 w 8351635"/>
                  <a:gd name="connsiteY3" fmla="*/ 209005 h 2229926"/>
                  <a:gd name="connsiteX0" fmla="*/ 8351589 w 8351589"/>
                  <a:gd name="connsiteY0" fmla="*/ 209005 h 3365781"/>
                  <a:gd name="connsiteX1" fmla="*/ 69 w 8351589"/>
                  <a:gd name="connsiteY1" fmla="*/ 2229394 h 3365781"/>
                  <a:gd name="connsiteX2" fmla="*/ 8177418 w 8351589"/>
                  <a:gd name="connsiteY2" fmla="*/ 0 h 3365781"/>
                  <a:gd name="connsiteX3" fmla="*/ 8351589 w 8351589"/>
                  <a:gd name="connsiteY3" fmla="*/ 209005 h 3365781"/>
                  <a:gd name="connsiteX0" fmla="*/ 8299338 w 8299338"/>
                  <a:gd name="connsiteY0" fmla="*/ 209005 h 3402653"/>
                  <a:gd name="connsiteX1" fmla="*/ 70 w 8299338"/>
                  <a:gd name="connsiteY1" fmla="*/ 2272937 h 3402653"/>
                  <a:gd name="connsiteX2" fmla="*/ 8125167 w 8299338"/>
                  <a:gd name="connsiteY2" fmla="*/ 0 h 3402653"/>
                  <a:gd name="connsiteX3" fmla="*/ 8299338 w 8299338"/>
                  <a:gd name="connsiteY3" fmla="*/ 209005 h 3402653"/>
                  <a:gd name="connsiteX0" fmla="*/ 8299338 w 8299338"/>
                  <a:gd name="connsiteY0" fmla="*/ 209005 h 3424813"/>
                  <a:gd name="connsiteX1" fmla="*/ 70 w 8299338"/>
                  <a:gd name="connsiteY1" fmla="*/ 2299063 h 3424813"/>
                  <a:gd name="connsiteX2" fmla="*/ 8125167 w 8299338"/>
                  <a:gd name="connsiteY2" fmla="*/ 0 h 3424813"/>
                  <a:gd name="connsiteX3" fmla="*/ 8299338 w 8299338"/>
                  <a:gd name="connsiteY3" fmla="*/ 209005 h 3424813"/>
                  <a:gd name="connsiteX0" fmla="*/ 8299859 w 8299859"/>
                  <a:gd name="connsiteY0" fmla="*/ 209005 h 3609677"/>
                  <a:gd name="connsiteX1" fmla="*/ 591 w 8299859"/>
                  <a:gd name="connsiteY1" fmla="*/ 2299063 h 3609677"/>
                  <a:gd name="connsiteX2" fmla="*/ 8125688 w 8299859"/>
                  <a:gd name="connsiteY2" fmla="*/ 0 h 3609677"/>
                  <a:gd name="connsiteX3" fmla="*/ 8299859 w 8299859"/>
                  <a:gd name="connsiteY3" fmla="*/ 209005 h 3609677"/>
                  <a:gd name="connsiteX0" fmla="*/ 8299859 w 8299859"/>
                  <a:gd name="connsiteY0" fmla="*/ 209005 h 2343085"/>
                  <a:gd name="connsiteX1" fmla="*/ 591 w 8299859"/>
                  <a:gd name="connsiteY1" fmla="*/ 2299063 h 2343085"/>
                  <a:gd name="connsiteX2" fmla="*/ 8125688 w 8299859"/>
                  <a:gd name="connsiteY2" fmla="*/ 0 h 2343085"/>
                  <a:gd name="connsiteX3" fmla="*/ 8299859 w 8299859"/>
                  <a:gd name="connsiteY3" fmla="*/ 209005 h 2343085"/>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15565 w 8315565"/>
                  <a:gd name="connsiteY0" fmla="*/ 209005 h 2538843"/>
                  <a:gd name="connsiteX1" fmla="*/ 16297 w 8315565"/>
                  <a:gd name="connsiteY1" fmla="*/ 2299063 h 2538843"/>
                  <a:gd name="connsiteX2" fmla="*/ 8141394 w 8315565"/>
                  <a:gd name="connsiteY2" fmla="*/ 0 h 2538843"/>
                  <a:gd name="connsiteX3" fmla="*/ 8315565 w 8315565"/>
                  <a:gd name="connsiteY3" fmla="*/ 209005 h 2538843"/>
                  <a:gd name="connsiteX0" fmla="*/ 8329316 w 8329316"/>
                  <a:gd name="connsiteY0" fmla="*/ 209005 h 2508085"/>
                  <a:gd name="connsiteX1" fmla="*/ 30048 w 8329316"/>
                  <a:gd name="connsiteY1" fmla="*/ 2299063 h 2508085"/>
                  <a:gd name="connsiteX2" fmla="*/ 8155145 w 8329316"/>
                  <a:gd name="connsiteY2" fmla="*/ 0 h 2508085"/>
                  <a:gd name="connsiteX3" fmla="*/ 8329316 w 8329316"/>
                  <a:gd name="connsiteY3" fmla="*/ 209005 h 2508085"/>
                  <a:gd name="connsiteX0" fmla="*/ 8329316 w 8329316"/>
                  <a:gd name="connsiteY0" fmla="*/ 209005 h 2299063"/>
                  <a:gd name="connsiteX1" fmla="*/ 30048 w 8329316"/>
                  <a:gd name="connsiteY1" fmla="*/ 2299063 h 2299063"/>
                  <a:gd name="connsiteX2" fmla="*/ 8155145 w 8329316"/>
                  <a:gd name="connsiteY2" fmla="*/ 0 h 2299063"/>
                  <a:gd name="connsiteX3" fmla="*/ 8329316 w 8329316"/>
                  <a:gd name="connsiteY3" fmla="*/ 209005 h 2299063"/>
                  <a:gd name="connsiteX0" fmla="*/ 8329316 w 8329316"/>
                  <a:gd name="connsiteY0" fmla="*/ 209005 h 3198200"/>
                  <a:gd name="connsiteX1" fmla="*/ 30048 w 8329316"/>
                  <a:gd name="connsiteY1" fmla="*/ 2299063 h 3198200"/>
                  <a:gd name="connsiteX2" fmla="*/ 8155145 w 8329316"/>
                  <a:gd name="connsiteY2" fmla="*/ 0 h 3198200"/>
                  <a:gd name="connsiteX3" fmla="*/ 8329316 w 8329316"/>
                  <a:gd name="connsiteY3" fmla="*/ 209005 h 3198200"/>
                  <a:gd name="connsiteX0" fmla="*/ 8299268 w 8299268"/>
                  <a:gd name="connsiteY0" fmla="*/ 209005 h 3198200"/>
                  <a:gd name="connsiteX1" fmla="*/ 0 w 8299268"/>
                  <a:gd name="connsiteY1" fmla="*/ 2299063 h 3198200"/>
                  <a:gd name="connsiteX2" fmla="*/ 8125097 w 8299268"/>
                  <a:gd name="connsiteY2" fmla="*/ 0 h 3198200"/>
                  <a:gd name="connsiteX3" fmla="*/ 8299268 w 8299268"/>
                  <a:gd name="connsiteY3" fmla="*/ 209005 h 3198200"/>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89727"/>
                  <a:gd name="connsiteX1" fmla="*/ 0 w 8299268"/>
                  <a:gd name="connsiteY1" fmla="*/ 2299063 h 3289727"/>
                  <a:gd name="connsiteX2" fmla="*/ 8125097 w 8299268"/>
                  <a:gd name="connsiteY2" fmla="*/ 0 h 3289727"/>
                  <a:gd name="connsiteX3" fmla="*/ 8299268 w 8299268"/>
                  <a:gd name="connsiteY3" fmla="*/ 209005 h 3289727"/>
                  <a:gd name="connsiteX0" fmla="*/ 8299268 w 8299268"/>
                  <a:gd name="connsiteY0" fmla="*/ 209005 h 3217213"/>
                  <a:gd name="connsiteX1" fmla="*/ 0 w 8299268"/>
                  <a:gd name="connsiteY1" fmla="*/ 2211977 h 3217213"/>
                  <a:gd name="connsiteX2" fmla="*/ 8125097 w 8299268"/>
                  <a:gd name="connsiteY2" fmla="*/ 0 h 3217213"/>
                  <a:gd name="connsiteX3" fmla="*/ 8299268 w 8299268"/>
                  <a:gd name="connsiteY3" fmla="*/ 209005 h 3217213"/>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228397"/>
                  <a:gd name="connsiteX1" fmla="*/ 0 w 8299268"/>
                  <a:gd name="connsiteY1" fmla="*/ 2211977 h 3228397"/>
                  <a:gd name="connsiteX2" fmla="*/ 8125097 w 8299268"/>
                  <a:gd name="connsiteY2" fmla="*/ 0 h 3228397"/>
                  <a:gd name="connsiteX3" fmla="*/ 8299268 w 8299268"/>
                  <a:gd name="connsiteY3" fmla="*/ 209005 h 3228397"/>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328372"/>
                  <a:gd name="connsiteX1" fmla="*/ 0 w 8299268"/>
                  <a:gd name="connsiteY1" fmla="*/ 2211977 h 3328372"/>
                  <a:gd name="connsiteX2" fmla="*/ 8125097 w 8299268"/>
                  <a:gd name="connsiteY2" fmla="*/ 0 h 3328372"/>
                  <a:gd name="connsiteX3" fmla="*/ 8299268 w 8299268"/>
                  <a:gd name="connsiteY3" fmla="*/ 209005 h 3328372"/>
                  <a:gd name="connsiteX0" fmla="*/ 8299268 w 8299268"/>
                  <a:gd name="connsiteY0" fmla="*/ 209005 h 3278840"/>
                  <a:gd name="connsiteX1" fmla="*/ 0 w 8299268"/>
                  <a:gd name="connsiteY1" fmla="*/ 2211977 h 3278840"/>
                  <a:gd name="connsiteX2" fmla="*/ 8125097 w 8299268"/>
                  <a:gd name="connsiteY2" fmla="*/ 0 h 3278840"/>
                  <a:gd name="connsiteX3" fmla="*/ 8299268 w 8299268"/>
                  <a:gd name="connsiteY3" fmla="*/ 209005 h 3278840"/>
                  <a:gd name="connsiteX0" fmla="*/ 8299268 w 8299268"/>
                  <a:gd name="connsiteY0" fmla="*/ 209005 h 3221755"/>
                  <a:gd name="connsiteX1" fmla="*/ 0 w 8299268"/>
                  <a:gd name="connsiteY1" fmla="*/ 2211977 h 3221755"/>
                  <a:gd name="connsiteX2" fmla="*/ 8125097 w 8299268"/>
                  <a:gd name="connsiteY2" fmla="*/ 0 h 3221755"/>
                  <a:gd name="connsiteX3" fmla="*/ 8299268 w 8299268"/>
                  <a:gd name="connsiteY3" fmla="*/ 209005 h 3221755"/>
                  <a:gd name="connsiteX0" fmla="*/ 8299268 w 8299268"/>
                  <a:gd name="connsiteY0" fmla="*/ 209005 h 3289761"/>
                  <a:gd name="connsiteX1" fmla="*/ 0 w 8299268"/>
                  <a:gd name="connsiteY1" fmla="*/ 2211977 h 3289761"/>
                  <a:gd name="connsiteX2" fmla="*/ 8125097 w 8299268"/>
                  <a:gd name="connsiteY2" fmla="*/ 0 h 3289761"/>
                  <a:gd name="connsiteX3" fmla="*/ 8299268 w 8299268"/>
                  <a:gd name="connsiteY3" fmla="*/ 209005 h 3289761"/>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122417"/>
                  <a:gd name="connsiteX1" fmla="*/ 3771086 w 8377920"/>
                  <a:gd name="connsiteY1" fmla="*/ 2969621 h 3122417"/>
                  <a:gd name="connsiteX2" fmla="*/ 78652 w 8377920"/>
                  <a:gd name="connsiteY2" fmla="*/ 2211977 h 3122417"/>
                  <a:gd name="connsiteX3" fmla="*/ 8203749 w 8377920"/>
                  <a:gd name="connsiteY3" fmla="*/ 0 h 3122417"/>
                  <a:gd name="connsiteX4" fmla="*/ 8377920 w 8377920"/>
                  <a:gd name="connsiteY4" fmla="*/ 209005 h 3122417"/>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77920 w 8377920"/>
                  <a:gd name="connsiteY0" fmla="*/ 209005 h 3060621"/>
                  <a:gd name="connsiteX1" fmla="*/ 3771086 w 8377920"/>
                  <a:gd name="connsiteY1" fmla="*/ 2969621 h 3060621"/>
                  <a:gd name="connsiteX2" fmla="*/ 78652 w 8377920"/>
                  <a:gd name="connsiteY2" fmla="*/ 2211977 h 3060621"/>
                  <a:gd name="connsiteX3" fmla="*/ 3701417 w 8377920"/>
                  <a:gd name="connsiteY3" fmla="*/ 2760616 h 3060621"/>
                  <a:gd name="connsiteX4" fmla="*/ 8203749 w 8377920"/>
                  <a:gd name="connsiteY4" fmla="*/ 0 h 3060621"/>
                  <a:gd name="connsiteX5" fmla="*/ 8377920 w 8377920"/>
                  <a:gd name="connsiteY5" fmla="*/ 209005 h 30606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399188 w 8399188"/>
                  <a:gd name="connsiteY0" fmla="*/ 209005 h 3156821"/>
                  <a:gd name="connsiteX1" fmla="*/ 3792354 w 8399188"/>
                  <a:gd name="connsiteY1" fmla="*/ 2969621 h 3156821"/>
                  <a:gd name="connsiteX2" fmla="*/ 99920 w 8399188"/>
                  <a:gd name="connsiteY2" fmla="*/ 2211977 h 3156821"/>
                  <a:gd name="connsiteX3" fmla="*/ 3722685 w 8399188"/>
                  <a:gd name="connsiteY3" fmla="*/ 2760616 h 3156821"/>
                  <a:gd name="connsiteX4" fmla="*/ 8225017 w 8399188"/>
                  <a:gd name="connsiteY4" fmla="*/ 0 h 3156821"/>
                  <a:gd name="connsiteX5" fmla="*/ 8399188 w 8399188"/>
                  <a:gd name="connsiteY5" fmla="*/ 209005 h 3156821"/>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57344"/>
                  <a:gd name="connsiteX1" fmla="*/ 3692434 w 8299268"/>
                  <a:gd name="connsiteY1" fmla="*/ 2969621 h 3257344"/>
                  <a:gd name="connsiteX2" fmla="*/ 0 w 8299268"/>
                  <a:gd name="connsiteY2" fmla="*/ 2211977 h 3257344"/>
                  <a:gd name="connsiteX3" fmla="*/ 3622765 w 8299268"/>
                  <a:gd name="connsiteY3" fmla="*/ 2760616 h 3257344"/>
                  <a:gd name="connsiteX4" fmla="*/ 8125097 w 8299268"/>
                  <a:gd name="connsiteY4" fmla="*/ 0 h 3257344"/>
                  <a:gd name="connsiteX5" fmla="*/ 8299268 w 8299268"/>
                  <a:gd name="connsiteY5" fmla="*/ 209005 h 3257344"/>
                  <a:gd name="connsiteX0" fmla="*/ 8299268 w 8299268"/>
                  <a:gd name="connsiteY0" fmla="*/ 209005 h 3229678"/>
                  <a:gd name="connsiteX1" fmla="*/ 3692434 w 8299268"/>
                  <a:gd name="connsiteY1" fmla="*/ 2969621 h 3229678"/>
                  <a:gd name="connsiteX2" fmla="*/ 0 w 8299268"/>
                  <a:gd name="connsiteY2" fmla="*/ 2211977 h 3229678"/>
                  <a:gd name="connsiteX3" fmla="*/ 3622765 w 8299268"/>
                  <a:gd name="connsiteY3" fmla="*/ 2760616 h 3229678"/>
                  <a:gd name="connsiteX4" fmla="*/ 8125097 w 8299268"/>
                  <a:gd name="connsiteY4" fmla="*/ 0 h 3229678"/>
                  <a:gd name="connsiteX5" fmla="*/ 8299268 w 8299268"/>
                  <a:gd name="connsiteY5" fmla="*/ 209005 h 3229678"/>
                  <a:gd name="connsiteX0" fmla="*/ 8299317 w 8299317"/>
                  <a:gd name="connsiteY0" fmla="*/ 209005 h 3118885"/>
                  <a:gd name="connsiteX1" fmla="*/ 3692483 w 8299317"/>
                  <a:gd name="connsiteY1" fmla="*/ 2969621 h 3118885"/>
                  <a:gd name="connsiteX2" fmla="*/ 49 w 8299317"/>
                  <a:gd name="connsiteY2" fmla="*/ 2211977 h 3118885"/>
                  <a:gd name="connsiteX3" fmla="*/ 3622814 w 8299317"/>
                  <a:gd name="connsiteY3" fmla="*/ 2760616 h 3118885"/>
                  <a:gd name="connsiteX4" fmla="*/ 8125146 w 8299317"/>
                  <a:gd name="connsiteY4" fmla="*/ 0 h 3118885"/>
                  <a:gd name="connsiteX5" fmla="*/ 8299317 w 8299317"/>
                  <a:gd name="connsiteY5" fmla="*/ 209005 h 3118885"/>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313517 w 8313517"/>
                  <a:gd name="connsiteY0" fmla="*/ 209005 h 3229102"/>
                  <a:gd name="connsiteX1" fmla="*/ 3706683 w 8313517"/>
                  <a:gd name="connsiteY1" fmla="*/ 2969621 h 3229102"/>
                  <a:gd name="connsiteX2" fmla="*/ 14249 w 8313517"/>
                  <a:gd name="connsiteY2" fmla="*/ 2211977 h 3229102"/>
                  <a:gd name="connsiteX3" fmla="*/ 3637014 w 8313517"/>
                  <a:gd name="connsiteY3" fmla="*/ 2760616 h 3229102"/>
                  <a:gd name="connsiteX4" fmla="*/ 8139346 w 8313517"/>
                  <a:gd name="connsiteY4" fmla="*/ 0 h 3229102"/>
                  <a:gd name="connsiteX5" fmla="*/ 8313517 w 8313517"/>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29102"/>
                  <a:gd name="connsiteX1" fmla="*/ 3692434 w 8299268"/>
                  <a:gd name="connsiteY1" fmla="*/ 2969621 h 3229102"/>
                  <a:gd name="connsiteX2" fmla="*/ 0 w 8299268"/>
                  <a:gd name="connsiteY2" fmla="*/ 2211977 h 3229102"/>
                  <a:gd name="connsiteX3" fmla="*/ 3622765 w 8299268"/>
                  <a:gd name="connsiteY3" fmla="*/ 2760616 h 3229102"/>
                  <a:gd name="connsiteX4" fmla="*/ 8125097 w 8299268"/>
                  <a:gd name="connsiteY4" fmla="*/ 0 h 3229102"/>
                  <a:gd name="connsiteX5" fmla="*/ 8299268 w 8299268"/>
                  <a:gd name="connsiteY5" fmla="*/ 209005 h 3229102"/>
                  <a:gd name="connsiteX0" fmla="*/ 8299268 w 8299268"/>
                  <a:gd name="connsiteY0" fmla="*/ 209005 h 3247117"/>
                  <a:gd name="connsiteX1" fmla="*/ 3692434 w 8299268"/>
                  <a:gd name="connsiteY1" fmla="*/ 2969621 h 3247117"/>
                  <a:gd name="connsiteX2" fmla="*/ 0 w 8299268"/>
                  <a:gd name="connsiteY2" fmla="*/ 2211977 h 3247117"/>
                  <a:gd name="connsiteX3" fmla="*/ 3622765 w 8299268"/>
                  <a:gd name="connsiteY3" fmla="*/ 2760616 h 3247117"/>
                  <a:gd name="connsiteX4" fmla="*/ 8125097 w 8299268"/>
                  <a:gd name="connsiteY4" fmla="*/ 0 h 3247117"/>
                  <a:gd name="connsiteX5" fmla="*/ 8299268 w 8299268"/>
                  <a:gd name="connsiteY5" fmla="*/ 209005 h 3247117"/>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39378"/>
                  <a:gd name="connsiteX1" fmla="*/ 3692434 w 8299268"/>
                  <a:gd name="connsiteY1" fmla="*/ 2969621 h 3239378"/>
                  <a:gd name="connsiteX2" fmla="*/ 0 w 8299268"/>
                  <a:gd name="connsiteY2" fmla="*/ 2211977 h 3239378"/>
                  <a:gd name="connsiteX3" fmla="*/ 3622765 w 8299268"/>
                  <a:gd name="connsiteY3" fmla="*/ 2760616 h 3239378"/>
                  <a:gd name="connsiteX4" fmla="*/ 8125097 w 8299268"/>
                  <a:gd name="connsiteY4" fmla="*/ 0 h 3239378"/>
                  <a:gd name="connsiteX5" fmla="*/ 8299268 w 8299268"/>
                  <a:gd name="connsiteY5" fmla="*/ 209005 h 3239378"/>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622765 w 8299268"/>
                  <a:gd name="connsiteY3" fmla="*/ 2760616 h 3254855"/>
                  <a:gd name="connsiteX4" fmla="*/ 8125097 w 8299268"/>
                  <a:gd name="connsiteY4" fmla="*/ 0 h 3254855"/>
                  <a:gd name="connsiteX5" fmla="*/ 8299268 w 8299268"/>
                  <a:gd name="connsiteY5" fmla="*/ 209005 h 3254855"/>
                  <a:gd name="connsiteX0" fmla="*/ 8299268 w 8299268"/>
                  <a:gd name="connsiteY0" fmla="*/ 209005 h 3254855"/>
                  <a:gd name="connsiteX1" fmla="*/ 3692434 w 8299268"/>
                  <a:gd name="connsiteY1" fmla="*/ 2969621 h 3254855"/>
                  <a:gd name="connsiteX2" fmla="*/ 0 w 8299268"/>
                  <a:gd name="connsiteY2" fmla="*/ 2211977 h 3254855"/>
                  <a:gd name="connsiteX3" fmla="*/ 3579222 w 8299268"/>
                  <a:gd name="connsiteY3" fmla="*/ 2786741 h 3254855"/>
                  <a:gd name="connsiteX4" fmla="*/ 8125097 w 8299268"/>
                  <a:gd name="connsiteY4" fmla="*/ 0 h 3254855"/>
                  <a:gd name="connsiteX5" fmla="*/ 8299268 w 8299268"/>
                  <a:gd name="connsiteY5" fmla="*/ 209005 h 3254855"/>
                  <a:gd name="connsiteX0" fmla="*/ 8332666 w 8332666"/>
                  <a:gd name="connsiteY0" fmla="*/ 209005 h 3190835"/>
                  <a:gd name="connsiteX1" fmla="*/ 3725832 w 8332666"/>
                  <a:gd name="connsiteY1" fmla="*/ 2969621 h 3190835"/>
                  <a:gd name="connsiteX2" fmla="*/ 0 w 8332666"/>
                  <a:gd name="connsiteY2" fmla="*/ 1898469 h 3190835"/>
                  <a:gd name="connsiteX3" fmla="*/ 3612620 w 8332666"/>
                  <a:gd name="connsiteY3" fmla="*/ 2786741 h 3190835"/>
                  <a:gd name="connsiteX4" fmla="*/ 8158495 w 8332666"/>
                  <a:gd name="connsiteY4" fmla="*/ 0 h 3190835"/>
                  <a:gd name="connsiteX5" fmla="*/ 8332666 w 8332666"/>
                  <a:gd name="connsiteY5" fmla="*/ 209005 h 3190835"/>
                  <a:gd name="connsiteX0" fmla="*/ 8332666 w 8332666"/>
                  <a:gd name="connsiteY0" fmla="*/ 209005 h 3190835"/>
                  <a:gd name="connsiteX1" fmla="*/ 3725832 w 8332666"/>
                  <a:gd name="connsiteY1" fmla="*/ 2969621 h 3190835"/>
                  <a:gd name="connsiteX2" fmla="*/ 0 w 8332666"/>
                  <a:gd name="connsiteY2" fmla="*/ 1898469 h 3190835"/>
                  <a:gd name="connsiteX3" fmla="*/ 3696116 w 8332666"/>
                  <a:gd name="connsiteY3" fmla="*/ 2708364 h 3190835"/>
                  <a:gd name="connsiteX4" fmla="*/ 8158495 w 8332666"/>
                  <a:gd name="connsiteY4" fmla="*/ 0 h 3190835"/>
                  <a:gd name="connsiteX5" fmla="*/ 8332666 w 8332666"/>
                  <a:gd name="connsiteY5" fmla="*/ 209005 h 3190835"/>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11838"/>
                  <a:gd name="connsiteX1" fmla="*/ 3792629 w 8332666"/>
                  <a:gd name="connsiteY1" fmla="*/ 2873827 h 3111838"/>
                  <a:gd name="connsiteX2" fmla="*/ 0 w 8332666"/>
                  <a:gd name="connsiteY2" fmla="*/ 1898469 h 3111838"/>
                  <a:gd name="connsiteX3" fmla="*/ 3696116 w 8332666"/>
                  <a:gd name="connsiteY3" fmla="*/ 2708364 h 3111838"/>
                  <a:gd name="connsiteX4" fmla="*/ 8158495 w 8332666"/>
                  <a:gd name="connsiteY4" fmla="*/ 0 h 3111838"/>
                  <a:gd name="connsiteX5" fmla="*/ 8332666 w 8332666"/>
                  <a:gd name="connsiteY5" fmla="*/ 209005 h 3111838"/>
                  <a:gd name="connsiteX0" fmla="*/ 8332666 w 8332666"/>
                  <a:gd name="connsiteY0" fmla="*/ 209005 h 3133171"/>
                  <a:gd name="connsiteX1" fmla="*/ 3767580 w 8332666"/>
                  <a:gd name="connsiteY1" fmla="*/ 2899953 h 3133171"/>
                  <a:gd name="connsiteX2" fmla="*/ 0 w 8332666"/>
                  <a:gd name="connsiteY2" fmla="*/ 1898469 h 3133171"/>
                  <a:gd name="connsiteX3" fmla="*/ 3696116 w 8332666"/>
                  <a:gd name="connsiteY3" fmla="*/ 2708364 h 3133171"/>
                  <a:gd name="connsiteX4" fmla="*/ 8158495 w 8332666"/>
                  <a:gd name="connsiteY4" fmla="*/ 0 h 3133171"/>
                  <a:gd name="connsiteX5" fmla="*/ 8332666 w 8332666"/>
                  <a:gd name="connsiteY5" fmla="*/ 209005 h 3133171"/>
                  <a:gd name="connsiteX0" fmla="*/ 8332666 w 8332666"/>
                  <a:gd name="connsiteY0" fmla="*/ 209005 h 3133171"/>
                  <a:gd name="connsiteX1" fmla="*/ 3767580 w 8332666"/>
                  <a:gd name="connsiteY1" fmla="*/ 2899953 h 3133171"/>
                  <a:gd name="connsiteX2" fmla="*/ 0 w 8332666"/>
                  <a:gd name="connsiteY2" fmla="*/ 1898469 h 3133171"/>
                  <a:gd name="connsiteX3" fmla="*/ 3662717 w 8332666"/>
                  <a:gd name="connsiteY3" fmla="*/ 2699655 h 3133171"/>
                  <a:gd name="connsiteX4" fmla="*/ 8158495 w 8332666"/>
                  <a:gd name="connsiteY4" fmla="*/ 0 h 3133171"/>
                  <a:gd name="connsiteX5" fmla="*/ 8332666 w 8332666"/>
                  <a:gd name="connsiteY5" fmla="*/ 209005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33171"/>
                  <a:gd name="connsiteX1" fmla="*/ 3767580 w 8299267"/>
                  <a:gd name="connsiteY1" fmla="*/ 2899953 h 3133171"/>
                  <a:gd name="connsiteX2" fmla="*/ 0 w 8299267"/>
                  <a:gd name="connsiteY2" fmla="*/ 1898469 h 3133171"/>
                  <a:gd name="connsiteX3" fmla="*/ 3662717 w 8299267"/>
                  <a:gd name="connsiteY3" fmla="*/ 2699655 h 3133171"/>
                  <a:gd name="connsiteX4" fmla="*/ 8158495 w 8299267"/>
                  <a:gd name="connsiteY4" fmla="*/ 0 h 3133171"/>
                  <a:gd name="connsiteX5" fmla="*/ 8299267 w 8299267"/>
                  <a:gd name="connsiteY5" fmla="*/ 235130 h 3133171"/>
                  <a:gd name="connsiteX0" fmla="*/ 8299267 w 8299267"/>
                  <a:gd name="connsiteY0" fmla="*/ 235130 h 3121895"/>
                  <a:gd name="connsiteX1" fmla="*/ 3767580 w 8299267"/>
                  <a:gd name="connsiteY1" fmla="*/ 2899953 h 3121895"/>
                  <a:gd name="connsiteX2" fmla="*/ 0 w 8299267"/>
                  <a:gd name="connsiteY2" fmla="*/ 1898469 h 3121895"/>
                  <a:gd name="connsiteX3" fmla="*/ 3662717 w 8299267"/>
                  <a:gd name="connsiteY3" fmla="*/ 2699655 h 3121895"/>
                  <a:gd name="connsiteX4" fmla="*/ 8158495 w 8299267"/>
                  <a:gd name="connsiteY4" fmla="*/ 0 h 3121895"/>
                  <a:gd name="connsiteX5" fmla="*/ 8299267 w 8299267"/>
                  <a:gd name="connsiteY5" fmla="*/ 235130 h 3121895"/>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8957"/>
                  <a:gd name="connsiteX1" fmla="*/ 3767580 w 8299267"/>
                  <a:gd name="connsiteY1" fmla="*/ 2899953 h 3128957"/>
                  <a:gd name="connsiteX2" fmla="*/ 0 w 8299267"/>
                  <a:gd name="connsiteY2" fmla="*/ 1898469 h 3128957"/>
                  <a:gd name="connsiteX3" fmla="*/ 3662717 w 8299267"/>
                  <a:gd name="connsiteY3" fmla="*/ 2699655 h 3128957"/>
                  <a:gd name="connsiteX4" fmla="*/ 8158495 w 8299267"/>
                  <a:gd name="connsiteY4" fmla="*/ 0 h 3128957"/>
                  <a:gd name="connsiteX5" fmla="*/ 8299267 w 8299267"/>
                  <a:gd name="connsiteY5" fmla="*/ 235130 h 3128957"/>
                  <a:gd name="connsiteX0" fmla="*/ 8299267 w 8299267"/>
                  <a:gd name="connsiteY0" fmla="*/ 235130 h 3121400"/>
                  <a:gd name="connsiteX1" fmla="*/ 3767580 w 8299267"/>
                  <a:gd name="connsiteY1" fmla="*/ 2899953 h 3121400"/>
                  <a:gd name="connsiteX2" fmla="*/ 0 w 8299267"/>
                  <a:gd name="connsiteY2" fmla="*/ 1898469 h 3121400"/>
                  <a:gd name="connsiteX3" fmla="*/ 3662717 w 8299267"/>
                  <a:gd name="connsiteY3" fmla="*/ 2699655 h 3121400"/>
                  <a:gd name="connsiteX4" fmla="*/ 8158495 w 8299267"/>
                  <a:gd name="connsiteY4" fmla="*/ 0 h 3121400"/>
                  <a:gd name="connsiteX5" fmla="*/ 8299267 w 8299267"/>
                  <a:gd name="connsiteY5" fmla="*/ 235130 h 3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9267" h="3121400">
                    <a:moveTo>
                      <a:pt x="8299267" y="235130"/>
                    </a:moveTo>
                    <a:cubicBezTo>
                      <a:pt x="7044692" y="1319346"/>
                      <a:pt x="5281420" y="2452912"/>
                      <a:pt x="3767580" y="2899953"/>
                    </a:cubicBezTo>
                    <a:cubicBezTo>
                      <a:pt x="1766154" y="3451495"/>
                      <a:pt x="260165" y="2918823"/>
                      <a:pt x="0" y="1898469"/>
                    </a:cubicBezTo>
                    <a:cubicBezTo>
                      <a:pt x="302210" y="2863669"/>
                      <a:pt x="1960192" y="3181529"/>
                      <a:pt x="3662717" y="2699655"/>
                    </a:cubicBezTo>
                    <a:cubicBezTo>
                      <a:pt x="5208489" y="2182946"/>
                      <a:pt x="7028803" y="989874"/>
                      <a:pt x="8158495" y="0"/>
                    </a:cubicBezTo>
                    <a:lnTo>
                      <a:pt x="8299267" y="2351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51" name="그룹 50">
            <a:extLst>
              <a:ext uri="{FF2B5EF4-FFF2-40B4-BE49-F238E27FC236}">
                <a16:creationId xmlns:a16="http://schemas.microsoft.com/office/drawing/2014/main" id="{650FADE7-D8DE-4F69-B819-9DEA476CE0BB}"/>
              </a:ext>
            </a:extLst>
          </p:cNvPr>
          <p:cNvGrpSpPr/>
          <p:nvPr/>
        </p:nvGrpSpPr>
        <p:grpSpPr>
          <a:xfrm>
            <a:off x="3792779" y="3838769"/>
            <a:ext cx="1100902" cy="2476304"/>
            <a:chOff x="5450865" y="1801006"/>
            <a:chExt cx="1440161" cy="3239411"/>
          </a:xfrm>
        </p:grpSpPr>
        <p:sp>
          <p:nvSpPr>
            <p:cNvPr id="52" name="Round Same Side Corner Rectangle 8">
              <a:extLst>
                <a:ext uri="{FF2B5EF4-FFF2-40B4-BE49-F238E27FC236}">
                  <a16:creationId xmlns:a16="http://schemas.microsoft.com/office/drawing/2014/main" id="{B7AA9804-27D5-4FF0-B73D-198F1E274BAE}"/>
                </a:ext>
              </a:extLst>
            </p:cNvPr>
            <p:cNvSpPr/>
            <p:nvPr/>
          </p:nvSpPr>
          <p:spPr>
            <a:xfrm>
              <a:off x="5450865" y="1830641"/>
              <a:ext cx="609972" cy="3209776"/>
            </a:xfrm>
            <a:custGeom>
              <a:avLst/>
              <a:gdLst/>
              <a:ahLst/>
              <a:cxnLst/>
              <a:rect l="l" t="t" r="r" b="b"/>
              <a:pathLst>
                <a:path w="609972" h="3209776">
                  <a:moveTo>
                    <a:pt x="229221" y="614154"/>
                  </a:moveTo>
                  <a:lnTo>
                    <a:pt x="609972" y="614154"/>
                  </a:lnTo>
                  <a:lnTo>
                    <a:pt x="609972" y="1885666"/>
                  </a:lnTo>
                  <a:lnTo>
                    <a:pt x="559426" y="1885666"/>
                  </a:lnTo>
                  <a:lnTo>
                    <a:pt x="559426" y="3062527"/>
                  </a:lnTo>
                  <a:cubicBezTo>
                    <a:pt x="559426" y="3143851"/>
                    <a:pt x="493500" y="3209776"/>
                    <a:pt x="412177" y="3209776"/>
                  </a:cubicBezTo>
                  <a:cubicBezTo>
                    <a:pt x="330854" y="3209776"/>
                    <a:pt x="264928" y="3143851"/>
                    <a:pt x="264928" y="3062527"/>
                  </a:cubicBezTo>
                  <a:cubicBezTo>
                    <a:pt x="266846" y="2420899"/>
                    <a:pt x="268764" y="1779271"/>
                    <a:pt x="270682" y="1137643"/>
                  </a:cubicBezTo>
                  <a:lnTo>
                    <a:pt x="235625" y="1137643"/>
                  </a:lnTo>
                  <a:lnTo>
                    <a:pt x="235625" y="1688373"/>
                  </a:lnTo>
                  <a:cubicBezTo>
                    <a:pt x="235625" y="1753439"/>
                    <a:pt x="182879" y="1806185"/>
                    <a:pt x="117813" y="1806185"/>
                  </a:cubicBezTo>
                  <a:cubicBezTo>
                    <a:pt x="52747" y="1806185"/>
                    <a:pt x="1" y="1753439"/>
                    <a:pt x="1" y="1688373"/>
                  </a:cubicBezTo>
                  <a:lnTo>
                    <a:pt x="1" y="1137643"/>
                  </a:lnTo>
                  <a:lnTo>
                    <a:pt x="0" y="1137643"/>
                  </a:lnTo>
                  <a:lnTo>
                    <a:pt x="0" y="843374"/>
                  </a:lnTo>
                  <a:cubicBezTo>
                    <a:pt x="0" y="716779"/>
                    <a:pt x="102626" y="614154"/>
                    <a:pt x="229221" y="614154"/>
                  </a:cubicBezTo>
                  <a:close/>
                  <a:moveTo>
                    <a:pt x="609355" y="0"/>
                  </a:moveTo>
                  <a:lnTo>
                    <a:pt x="609972" y="62"/>
                  </a:lnTo>
                  <a:lnTo>
                    <a:pt x="609972" y="551812"/>
                  </a:lnTo>
                  <a:cubicBezTo>
                    <a:pt x="609767" y="551874"/>
                    <a:pt x="609561" y="551874"/>
                    <a:pt x="609355" y="551874"/>
                  </a:cubicBezTo>
                  <a:cubicBezTo>
                    <a:pt x="456959" y="551874"/>
                    <a:pt x="333418" y="428333"/>
                    <a:pt x="333418" y="275937"/>
                  </a:cubicBezTo>
                  <a:cubicBezTo>
                    <a:pt x="333418" y="123541"/>
                    <a:pt x="456959" y="0"/>
                    <a:pt x="60935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3" name="Round Same Side Corner Rectangle 20">
              <a:extLst>
                <a:ext uri="{FF2B5EF4-FFF2-40B4-BE49-F238E27FC236}">
                  <a16:creationId xmlns:a16="http://schemas.microsoft.com/office/drawing/2014/main" id="{CFBDA7FC-5340-413B-BC9A-239F285F7CC4}"/>
                </a:ext>
              </a:extLst>
            </p:cNvPr>
            <p:cNvSpPr/>
            <p:nvPr/>
          </p:nvSpPr>
          <p:spPr>
            <a:xfrm rot="10800000">
              <a:off x="6128565" y="1801006"/>
              <a:ext cx="762461" cy="3239410"/>
            </a:xfrm>
            <a:custGeom>
              <a:avLst/>
              <a:gdLst/>
              <a:ahLst/>
              <a:cxnLst/>
              <a:rect l="l" t="t" r="r" b="b"/>
              <a:pathLst>
                <a:path w="762461" h="3239410">
                  <a:moveTo>
                    <a:pt x="652210" y="2594500"/>
                  </a:moveTo>
                  <a:cubicBezTo>
                    <a:pt x="531045" y="2596482"/>
                    <a:pt x="392020" y="2595783"/>
                    <a:pt x="369081" y="2530792"/>
                  </a:cubicBezTo>
                  <a:lnTo>
                    <a:pt x="6792" y="1588708"/>
                  </a:lnTo>
                  <a:cubicBezTo>
                    <a:pt x="-13490" y="1535517"/>
                    <a:pt x="13185" y="1475955"/>
                    <a:pt x="66376" y="1455672"/>
                  </a:cubicBezTo>
                  <a:cubicBezTo>
                    <a:pt x="119566" y="1435389"/>
                    <a:pt x="179128" y="1462065"/>
                    <a:pt x="199411" y="1515255"/>
                  </a:cubicBezTo>
                  <a:lnTo>
                    <a:pt x="412927" y="2075173"/>
                  </a:lnTo>
                  <a:lnTo>
                    <a:pt x="454538" y="2075173"/>
                  </a:lnTo>
                  <a:lnTo>
                    <a:pt x="185124" y="990180"/>
                  </a:lnTo>
                  <a:lnTo>
                    <a:pt x="451386" y="990180"/>
                  </a:lnTo>
                  <a:lnTo>
                    <a:pt x="451386" y="137706"/>
                  </a:lnTo>
                  <a:cubicBezTo>
                    <a:pt x="451386" y="61653"/>
                    <a:pt x="513039" y="0"/>
                    <a:pt x="589093" y="0"/>
                  </a:cubicBezTo>
                  <a:cubicBezTo>
                    <a:pt x="665146" y="0"/>
                    <a:pt x="726799" y="61653"/>
                    <a:pt x="726799" y="137706"/>
                  </a:cubicBezTo>
                  <a:lnTo>
                    <a:pt x="726799" y="990180"/>
                  </a:lnTo>
                  <a:lnTo>
                    <a:pt x="759286" y="990180"/>
                  </a:lnTo>
                  <a:cubicBezTo>
                    <a:pt x="760344" y="1524756"/>
                    <a:pt x="761403" y="2059332"/>
                    <a:pt x="762461" y="2593908"/>
                  </a:cubicBezTo>
                  <a:cubicBezTo>
                    <a:pt x="731002" y="2592882"/>
                    <a:pt x="692598" y="2593840"/>
                    <a:pt x="652210" y="2594500"/>
                  </a:cubicBezTo>
                  <a:close/>
                  <a:moveTo>
                    <a:pt x="758668" y="3209775"/>
                  </a:moveTo>
                  <a:cubicBezTo>
                    <a:pt x="606272" y="3209775"/>
                    <a:pt x="482731" y="3086234"/>
                    <a:pt x="482731" y="2933838"/>
                  </a:cubicBezTo>
                  <a:cubicBezTo>
                    <a:pt x="482731" y="2781442"/>
                    <a:pt x="606272" y="2657901"/>
                    <a:pt x="758668" y="2657901"/>
                  </a:cubicBezTo>
                  <a:cubicBezTo>
                    <a:pt x="758874" y="2657901"/>
                    <a:pt x="759080" y="2657901"/>
                    <a:pt x="759285" y="2657963"/>
                  </a:cubicBezTo>
                  <a:lnTo>
                    <a:pt x="759285" y="3209713"/>
                  </a:lnTo>
                  <a:close/>
                  <a:moveTo>
                    <a:pt x="757205" y="3239410"/>
                  </a:moveTo>
                  <a:lnTo>
                    <a:pt x="746690" y="3238350"/>
                  </a:lnTo>
                  <a:lnTo>
                    <a:pt x="759286" y="3238350"/>
                  </a:lnTo>
                  <a:lnTo>
                    <a:pt x="759286" y="3239200"/>
                  </a:lnTo>
                  <a:cubicBezTo>
                    <a:pt x="758594" y="3239407"/>
                    <a:pt x="757900" y="3239410"/>
                    <a:pt x="757205" y="323941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4" name="Freeform 11">
            <a:extLst>
              <a:ext uri="{FF2B5EF4-FFF2-40B4-BE49-F238E27FC236}">
                <a16:creationId xmlns:a16="http://schemas.microsoft.com/office/drawing/2014/main" id="{1E513001-F600-4D9E-AFF8-4854793ACF5A}"/>
              </a:ext>
            </a:extLst>
          </p:cNvPr>
          <p:cNvSpPr>
            <a:spLocks/>
          </p:cNvSpPr>
          <p:nvPr/>
        </p:nvSpPr>
        <p:spPr bwMode="auto">
          <a:xfrm>
            <a:off x="1440933" y="1214217"/>
            <a:ext cx="1644584" cy="1582835"/>
          </a:xfrm>
          <a:custGeom>
            <a:avLst/>
            <a:gdLst>
              <a:gd name="connsiteX0" fmla="*/ 3175848 w 6187971"/>
              <a:gd name="connsiteY0" fmla="*/ 5544922 h 5955635"/>
              <a:gd name="connsiteX1" fmla="*/ 3184857 w 6187971"/>
              <a:gd name="connsiteY1" fmla="*/ 5542997 h 5955635"/>
              <a:gd name="connsiteX2" fmla="*/ 3185794 w 6187971"/>
              <a:gd name="connsiteY2" fmla="*/ 5544792 h 5955635"/>
              <a:gd name="connsiteX3" fmla="*/ 3509992 w 6187971"/>
              <a:gd name="connsiteY3" fmla="*/ 5452506 h 5955635"/>
              <a:gd name="connsiteX4" fmla="*/ 3560810 w 6187971"/>
              <a:gd name="connsiteY4" fmla="*/ 5445094 h 5955635"/>
              <a:gd name="connsiteX5" fmla="*/ 3523318 w 6187971"/>
              <a:gd name="connsiteY5" fmla="*/ 5451849 h 5955635"/>
              <a:gd name="connsiteX6" fmla="*/ 3518813 w 6187971"/>
              <a:gd name="connsiteY6" fmla="*/ 5452811 h 5955635"/>
              <a:gd name="connsiteX7" fmla="*/ 3472811 w 6187971"/>
              <a:gd name="connsiteY7" fmla="*/ 5457929 h 5955635"/>
              <a:gd name="connsiteX8" fmla="*/ 3477314 w 6187971"/>
              <a:gd name="connsiteY8" fmla="*/ 5456967 h 5955635"/>
              <a:gd name="connsiteX9" fmla="*/ 3481818 w 6187971"/>
              <a:gd name="connsiteY9" fmla="*/ 5456005 h 5955635"/>
              <a:gd name="connsiteX10" fmla="*/ 3499835 w 6187971"/>
              <a:gd name="connsiteY10" fmla="*/ 5452156 h 5955635"/>
              <a:gd name="connsiteX11" fmla="*/ 3509992 w 6187971"/>
              <a:gd name="connsiteY11" fmla="*/ 5452506 h 5955635"/>
              <a:gd name="connsiteX12" fmla="*/ 4648965 w 6187971"/>
              <a:gd name="connsiteY12" fmla="*/ 5205864 h 5955635"/>
              <a:gd name="connsiteX13" fmla="*/ 4648375 w 6187971"/>
              <a:gd name="connsiteY13" fmla="*/ 5206776 h 5955635"/>
              <a:gd name="connsiteX14" fmla="*/ 4643871 w 6187971"/>
              <a:gd name="connsiteY14" fmla="*/ 5207738 h 5955635"/>
              <a:gd name="connsiteX15" fmla="*/ 3439358 w 6187971"/>
              <a:gd name="connsiteY15" fmla="*/ 5455658 h 5955635"/>
              <a:gd name="connsiteX16" fmla="*/ 3443861 w 6187971"/>
              <a:gd name="connsiteY16" fmla="*/ 5454695 h 5955635"/>
              <a:gd name="connsiteX17" fmla="*/ 3462839 w 6187971"/>
              <a:gd name="connsiteY17" fmla="*/ 5455350 h 5955635"/>
              <a:gd name="connsiteX18" fmla="*/ 3463802 w 6187971"/>
              <a:gd name="connsiteY18" fmla="*/ 5459854 h 5955635"/>
              <a:gd name="connsiteX19" fmla="*/ 3464764 w 6187971"/>
              <a:gd name="connsiteY19" fmla="*/ 5464358 h 5955635"/>
              <a:gd name="connsiteX20" fmla="*/ 3386270 w 6187971"/>
              <a:gd name="connsiteY20" fmla="*/ 5471708 h 5955635"/>
              <a:gd name="connsiteX21" fmla="*/ 3439358 w 6187971"/>
              <a:gd name="connsiteY21" fmla="*/ 5455658 h 5955635"/>
              <a:gd name="connsiteX22" fmla="*/ 4926827 w 6187971"/>
              <a:gd name="connsiteY22" fmla="*/ 4878836 h 5955635"/>
              <a:gd name="connsiteX23" fmla="*/ 4931331 w 6187971"/>
              <a:gd name="connsiteY23" fmla="*/ 4877874 h 5955635"/>
              <a:gd name="connsiteX24" fmla="*/ 4927253 w 6187971"/>
              <a:gd name="connsiteY24" fmla="*/ 4880833 h 5955635"/>
              <a:gd name="connsiteX25" fmla="*/ 1616921 w 6187971"/>
              <a:gd name="connsiteY25" fmla="*/ 5147987 h 5955635"/>
              <a:gd name="connsiteX26" fmla="*/ 1621158 w 6187971"/>
              <a:gd name="connsiteY26" fmla="*/ 5151791 h 5955635"/>
              <a:gd name="connsiteX27" fmla="*/ 1617883 w 6187971"/>
              <a:gd name="connsiteY27" fmla="*/ 5152491 h 5955635"/>
              <a:gd name="connsiteX28" fmla="*/ 1616921 w 6187971"/>
              <a:gd name="connsiteY28" fmla="*/ 5147987 h 5955635"/>
              <a:gd name="connsiteX29" fmla="*/ 6029280 w 6187971"/>
              <a:gd name="connsiteY29" fmla="*/ 4202957 h 5955635"/>
              <a:gd name="connsiteX30" fmla="*/ 6033742 w 6187971"/>
              <a:gd name="connsiteY30" fmla="*/ 4205846 h 5955635"/>
              <a:gd name="connsiteX31" fmla="*/ 6030850 w 6187971"/>
              <a:gd name="connsiteY31" fmla="*/ 4210306 h 5955635"/>
              <a:gd name="connsiteX32" fmla="*/ 6030065 w 6187971"/>
              <a:gd name="connsiteY32" fmla="*/ 4206631 h 5955635"/>
              <a:gd name="connsiteX33" fmla="*/ 6029280 w 6187971"/>
              <a:gd name="connsiteY33" fmla="*/ 4202957 h 5955635"/>
              <a:gd name="connsiteX34" fmla="*/ 5195431 w 6187971"/>
              <a:gd name="connsiteY34" fmla="*/ 4350487 h 5955635"/>
              <a:gd name="connsiteX35" fmla="*/ 5195619 w 6187971"/>
              <a:gd name="connsiteY35" fmla="*/ 4350447 h 5955635"/>
              <a:gd name="connsiteX36" fmla="*/ 5191889 w 6187971"/>
              <a:gd name="connsiteY36" fmla="*/ 4355954 h 5955635"/>
              <a:gd name="connsiteX37" fmla="*/ 5195431 w 6187971"/>
              <a:gd name="connsiteY37" fmla="*/ 4350487 h 5955635"/>
              <a:gd name="connsiteX38" fmla="*/ 5135887 w 6187971"/>
              <a:gd name="connsiteY38" fmla="*/ 4358358 h 5955635"/>
              <a:gd name="connsiteX39" fmla="*/ 5135916 w 6187971"/>
              <a:gd name="connsiteY39" fmla="*/ 4358493 h 5955635"/>
              <a:gd name="connsiteX40" fmla="*/ 5132374 w 6187971"/>
              <a:gd name="connsiteY40" fmla="*/ 4363959 h 5955635"/>
              <a:gd name="connsiteX41" fmla="*/ 1535232 w 6187971"/>
              <a:gd name="connsiteY41" fmla="*/ 5118342 h 5955635"/>
              <a:gd name="connsiteX42" fmla="*/ 1540699 w 6187971"/>
              <a:gd name="connsiteY42" fmla="*/ 5121884 h 5955635"/>
              <a:gd name="connsiteX43" fmla="*/ 1546166 w 6187971"/>
              <a:gd name="connsiteY43" fmla="*/ 5125426 h 5955635"/>
              <a:gd name="connsiteX44" fmla="*/ 1541661 w 6187971"/>
              <a:gd name="connsiteY44" fmla="*/ 5126389 h 5955635"/>
              <a:gd name="connsiteX45" fmla="*/ 1535232 w 6187971"/>
              <a:gd name="connsiteY45" fmla="*/ 5118342 h 5955635"/>
              <a:gd name="connsiteX46" fmla="*/ 1296561 w 6187971"/>
              <a:gd name="connsiteY46" fmla="*/ 4951097 h 5955635"/>
              <a:gd name="connsiteX47" fmla="*/ 1298982 w 6187971"/>
              <a:gd name="connsiteY47" fmla="*/ 4952173 h 5955635"/>
              <a:gd name="connsiteX48" fmla="*/ 1302760 w 6187971"/>
              <a:gd name="connsiteY48" fmla="*/ 4956076 h 5955635"/>
              <a:gd name="connsiteX49" fmla="*/ 1297293 w 6187971"/>
              <a:gd name="connsiteY49" fmla="*/ 4952534 h 5955635"/>
              <a:gd name="connsiteX50" fmla="*/ 1299553 w 6187971"/>
              <a:gd name="connsiteY50" fmla="*/ 4938864 h 5955635"/>
              <a:gd name="connsiteX51" fmla="*/ 1305339 w 6187971"/>
              <a:gd name="connsiteY51" fmla="*/ 4946105 h 5955635"/>
              <a:gd name="connsiteX52" fmla="*/ 1299715 w 6187971"/>
              <a:gd name="connsiteY52" fmla="*/ 4939066 h 5955635"/>
              <a:gd name="connsiteX53" fmla="*/ 6187039 w 6187971"/>
              <a:gd name="connsiteY53" fmla="*/ 3627519 h 5955635"/>
              <a:gd name="connsiteX54" fmla="*/ 6185137 w 6187971"/>
              <a:gd name="connsiteY54" fmla="*/ 3708609 h 5955635"/>
              <a:gd name="connsiteX55" fmla="*/ 6163816 w 6187971"/>
              <a:gd name="connsiteY55" fmla="*/ 3770795 h 5955635"/>
              <a:gd name="connsiteX56" fmla="*/ 6168279 w 6187971"/>
              <a:gd name="connsiteY56" fmla="*/ 3773684 h 5955635"/>
              <a:gd name="connsiteX57" fmla="*/ 6163279 w 6187971"/>
              <a:gd name="connsiteY57" fmla="*/ 3786278 h 5955635"/>
              <a:gd name="connsiteX58" fmla="*/ 6160387 w 6187971"/>
              <a:gd name="connsiteY58" fmla="*/ 3790738 h 5955635"/>
              <a:gd name="connsiteX59" fmla="*/ 6164064 w 6187971"/>
              <a:gd name="connsiteY59" fmla="*/ 3789953 h 5955635"/>
              <a:gd name="connsiteX60" fmla="*/ 6153775 w 6187971"/>
              <a:gd name="connsiteY60" fmla="*/ 3849782 h 5955635"/>
              <a:gd name="connsiteX61" fmla="*/ 6154561 w 6187971"/>
              <a:gd name="connsiteY61" fmla="*/ 3853456 h 5955635"/>
              <a:gd name="connsiteX62" fmla="*/ 6155346 w 6187971"/>
              <a:gd name="connsiteY62" fmla="*/ 3857131 h 5955635"/>
              <a:gd name="connsiteX63" fmla="*/ 6156131 w 6187971"/>
              <a:gd name="connsiteY63" fmla="*/ 3860805 h 5955635"/>
              <a:gd name="connsiteX64" fmla="*/ 6152454 w 6187971"/>
              <a:gd name="connsiteY64" fmla="*/ 3861591 h 5955635"/>
              <a:gd name="connsiteX65" fmla="*/ 6156916 w 6187971"/>
              <a:gd name="connsiteY65" fmla="*/ 3864480 h 5955635"/>
              <a:gd name="connsiteX66" fmla="*/ 6155841 w 6187971"/>
              <a:gd name="connsiteY66" fmla="*/ 3895446 h 5955635"/>
              <a:gd name="connsiteX67" fmla="*/ 6171873 w 6187971"/>
              <a:gd name="connsiteY67" fmla="*/ 3880495 h 5955635"/>
              <a:gd name="connsiteX68" fmla="*/ 6171604 w 6187971"/>
              <a:gd name="connsiteY68" fmla="*/ 3888236 h 5955635"/>
              <a:gd name="connsiteX69" fmla="*/ 6171470 w 6187971"/>
              <a:gd name="connsiteY69" fmla="*/ 3892106 h 5955635"/>
              <a:gd name="connsiteX70" fmla="*/ 6170551 w 6187971"/>
              <a:gd name="connsiteY70" fmla="*/ 3892303 h 5955635"/>
              <a:gd name="connsiteX71" fmla="*/ 6171336 w 6187971"/>
              <a:gd name="connsiteY71" fmla="*/ 3895977 h 5955635"/>
              <a:gd name="connsiteX72" fmla="*/ 6171470 w 6187971"/>
              <a:gd name="connsiteY72" fmla="*/ 3892106 h 5955635"/>
              <a:gd name="connsiteX73" fmla="*/ 6174228 w 6187971"/>
              <a:gd name="connsiteY73" fmla="*/ 3891517 h 5955635"/>
              <a:gd name="connsiteX74" fmla="*/ 6175013 w 6187971"/>
              <a:gd name="connsiteY74" fmla="*/ 3895192 h 5955635"/>
              <a:gd name="connsiteX75" fmla="*/ 6175798 w 6187971"/>
              <a:gd name="connsiteY75" fmla="*/ 3898866 h 5955635"/>
              <a:gd name="connsiteX76" fmla="*/ 6168691 w 6187971"/>
              <a:gd name="connsiteY76" fmla="*/ 3919595 h 5955635"/>
              <a:gd name="connsiteX77" fmla="*/ 6165799 w 6187971"/>
              <a:gd name="connsiteY77" fmla="*/ 3924055 h 5955635"/>
              <a:gd name="connsiteX78" fmla="*/ 6163691 w 6187971"/>
              <a:gd name="connsiteY78" fmla="*/ 3932189 h 5955635"/>
              <a:gd name="connsiteX79" fmla="*/ 6160799 w 6187971"/>
              <a:gd name="connsiteY79" fmla="*/ 3936650 h 5955635"/>
              <a:gd name="connsiteX80" fmla="*/ 6162906 w 6187971"/>
              <a:gd name="connsiteY80" fmla="*/ 3928515 h 5955635"/>
              <a:gd name="connsiteX81" fmla="*/ 6165014 w 6187971"/>
              <a:gd name="connsiteY81" fmla="*/ 3920380 h 5955635"/>
              <a:gd name="connsiteX82" fmla="*/ 6150552 w 6187971"/>
              <a:gd name="connsiteY82" fmla="*/ 3942681 h 5955635"/>
              <a:gd name="connsiteX83" fmla="*/ 6137165 w 6187971"/>
              <a:gd name="connsiteY83" fmla="*/ 3934015 h 5955635"/>
              <a:gd name="connsiteX84" fmla="*/ 6088449 w 6187971"/>
              <a:gd name="connsiteY84" fmla="*/ 4101948 h 5955635"/>
              <a:gd name="connsiteX85" fmla="*/ 6086341 w 6187971"/>
              <a:gd name="connsiteY85" fmla="*/ 4110083 h 5955635"/>
              <a:gd name="connsiteX86" fmla="*/ 6083449 w 6187971"/>
              <a:gd name="connsiteY86" fmla="*/ 4114542 h 5955635"/>
              <a:gd name="connsiteX87" fmla="*/ 6059236 w 6187971"/>
              <a:gd name="connsiteY87" fmla="*/ 4181188 h 5955635"/>
              <a:gd name="connsiteX88" fmla="*/ 6030808 w 6187971"/>
              <a:gd name="connsiteY88" fmla="*/ 4264104 h 5955635"/>
              <a:gd name="connsiteX89" fmla="*/ 5990563 w 6187971"/>
              <a:gd name="connsiteY89" fmla="*/ 4345702 h 5955635"/>
              <a:gd name="connsiteX90" fmla="*/ 5931641 w 6187971"/>
              <a:gd name="connsiteY90" fmla="*/ 4465868 h 5955635"/>
              <a:gd name="connsiteX91" fmla="*/ 5868547 w 6187971"/>
              <a:gd name="connsiteY91" fmla="*/ 4548506 h 5955635"/>
              <a:gd name="connsiteX92" fmla="*/ 5877224 w 6187971"/>
              <a:gd name="connsiteY92" fmla="*/ 4535125 h 5955635"/>
              <a:gd name="connsiteX93" fmla="*/ 5870655 w 6187971"/>
              <a:gd name="connsiteY93" fmla="*/ 4540371 h 5955635"/>
              <a:gd name="connsiteX94" fmla="*/ 5867762 w 6187971"/>
              <a:gd name="connsiteY94" fmla="*/ 4544831 h 5955635"/>
              <a:gd name="connsiteX95" fmla="*/ 5869870 w 6187971"/>
              <a:gd name="connsiteY95" fmla="*/ 4536697 h 5955635"/>
              <a:gd name="connsiteX96" fmla="*/ 5869085 w 6187971"/>
              <a:gd name="connsiteY96" fmla="*/ 4533022 h 5955635"/>
              <a:gd name="connsiteX97" fmla="*/ 5809916 w 6187971"/>
              <a:gd name="connsiteY97" fmla="*/ 4634032 h 5955635"/>
              <a:gd name="connsiteX98" fmla="*/ 5732112 w 6187971"/>
              <a:gd name="connsiteY98" fmla="*/ 4719811 h 5955635"/>
              <a:gd name="connsiteX99" fmla="*/ 5839913 w 6187971"/>
              <a:gd name="connsiteY99" fmla="*/ 4558465 h 5955635"/>
              <a:gd name="connsiteX100" fmla="*/ 5846236 w 6187971"/>
              <a:gd name="connsiteY100" fmla="*/ 4534062 h 5955635"/>
              <a:gd name="connsiteX101" fmla="*/ 5879621 w 6187971"/>
              <a:gd name="connsiteY101" fmla="*/ 4492350 h 5955635"/>
              <a:gd name="connsiteX102" fmla="*/ 5893835 w 6187971"/>
              <a:gd name="connsiteY102" fmla="*/ 4450893 h 5955635"/>
              <a:gd name="connsiteX103" fmla="*/ 5930898 w 6187971"/>
              <a:gd name="connsiteY103" fmla="*/ 4408396 h 5955635"/>
              <a:gd name="connsiteX104" fmla="*/ 5939823 w 6187971"/>
              <a:gd name="connsiteY104" fmla="*/ 4414173 h 5955635"/>
              <a:gd name="connsiteX105" fmla="*/ 5959284 w 6187971"/>
              <a:gd name="connsiteY105" fmla="*/ 4379279 h 5955635"/>
              <a:gd name="connsiteX106" fmla="*/ 5955607 w 6187971"/>
              <a:gd name="connsiteY106" fmla="*/ 4380064 h 5955635"/>
              <a:gd name="connsiteX107" fmla="*/ 5952715 w 6187971"/>
              <a:gd name="connsiteY107" fmla="*/ 4384525 h 5955635"/>
              <a:gd name="connsiteX108" fmla="*/ 5951930 w 6187971"/>
              <a:gd name="connsiteY108" fmla="*/ 4380850 h 5955635"/>
              <a:gd name="connsiteX109" fmla="*/ 5941683 w 6187971"/>
              <a:gd name="connsiteY109" fmla="*/ 4386882 h 5955635"/>
              <a:gd name="connsiteX110" fmla="*/ 5955359 w 6187971"/>
              <a:gd name="connsiteY110" fmla="*/ 4360907 h 5955635"/>
              <a:gd name="connsiteX111" fmla="*/ 5954574 w 6187971"/>
              <a:gd name="connsiteY111" fmla="*/ 4357232 h 5955635"/>
              <a:gd name="connsiteX112" fmla="*/ 5958251 w 6187971"/>
              <a:gd name="connsiteY112" fmla="*/ 4356446 h 5955635"/>
              <a:gd name="connsiteX113" fmla="*/ 5960359 w 6187971"/>
              <a:gd name="connsiteY113" fmla="*/ 4348312 h 5955635"/>
              <a:gd name="connsiteX114" fmla="*/ 5964036 w 6187971"/>
              <a:gd name="connsiteY114" fmla="*/ 4347527 h 5955635"/>
              <a:gd name="connsiteX115" fmla="*/ 5980357 w 6187971"/>
              <a:gd name="connsiteY115" fmla="*/ 4297935 h 5955635"/>
              <a:gd name="connsiteX116" fmla="*/ 6007959 w 6187971"/>
              <a:gd name="connsiteY116" fmla="*/ 4265143 h 5955635"/>
              <a:gd name="connsiteX117" fmla="*/ 6010851 w 6187971"/>
              <a:gd name="connsiteY117" fmla="*/ 4260683 h 5955635"/>
              <a:gd name="connsiteX118" fmla="*/ 6016636 w 6187971"/>
              <a:gd name="connsiteY118" fmla="*/ 4251763 h 5955635"/>
              <a:gd name="connsiteX119" fmla="*/ 6017421 w 6187971"/>
              <a:gd name="connsiteY119" fmla="*/ 4255437 h 5955635"/>
              <a:gd name="connsiteX120" fmla="*/ 6014528 w 6187971"/>
              <a:gd name="connsiteY120" fmla="*/ 4259898 h 5955635"/>
              <a:gd name="connsiteX121" fmla="*/ 6015313 w 6187971"/>
              <a:gd name="connsiteY121" fmla="*/ 4263572 h 5955635"/>
              <a:gd name="connsiteX122" fmla="*/ 6024528 w 6187971"/>
              <a:gd name="connsiteY122" fmla="*/ 4234709 h 5955635"/>
              <a:gd name="connsiteX123" fmla="*/ 6021635 w 6187971"/>
              <a:gd name="connsiteY123" fmla="*/ 4239169 h 5955635"/>
              <a:gd name="connsiteX124" fmla="*/ 6020850 w 6187971"/>
              <a:gd name="connsiteY124" fmla="*/ 4235494 h 5955635"/>
              <a:gd name="connsiteX125" fmla="*/ 6020065 w 6187971"/>
              <a:gd name="connsiteY125" fmla="*/ 4231820 h 5955635"/>
              <a:gd name="connsiteX126" fmla="*/ 6013496 w 6187971"/>
              <a:gd name="connsiteY126" fmla="*/ 4237066 h 5955635"/>
              <a:gd name="connsiteX127" fmla="*/ 6027957 w 6187971"/>
              <a:gd name="connsiteY127" fmla="*/ 4214766 h 5955635"/>
              <a:gd name="connsiteX128" fmla="*/ 6030850 w 6187971"/>
              <a:gd name="connsiteY128" fmla="*/ 4210306 h 5955635"/>
              <a:gd name="connsiteX129" fmla="*/ 6078987 w 6187971"/>
              <a:gd name="connsiteY129" fmla="*/ 4111654 h 5955635"/>
              <a:gd name="connsiteX130" fmla="*/ 6081879 w 6187971"/>
              <a:gd name="connsiteY130" fmla="*/ 4107194 h 5955635"/>
              <a:gd name="connsiteX131" fmla="*/ 6083986 w 6187971"/>
              <a:gd name="connsiteY131" fmla="*/ 4099059 h 5955635"/>
              <a:gd name="connsiteX132" fmla="*/ 6084771 w 6187971"/>
              <a:gd name="connsiteY132" fmla="*/ 4102733 h 5955635"/>
              <a:gd name="connsiteX133" fmla="*/ 6087953 w 6187971"/>
              <a:gd name="connsiteY133" fmla="*/ 4063633 h 5955635"/>
              <a:gd name="connsiteX134" fmla="*/ 6085846 w 6187971"/>
              <a:gd name="connsiteY134" fmla="*/ 4071767 h 5955635"/>
              <a:gd name="connsiteX135" fmla="*/ 6082169 w 6187971"/>
              <a:gd name="connsiteY135" fmla="*/ 4072553 h 5955635"/>
              <a:gd name="connsiteX136" fmla="*/ 6084276 w 6187971"/>
              <a:gd name="connsiteY136" fmla="*/ 4064419 h 5955635"/>
              <a:gd name="connsiteX137" fmla="*/ 6083990 w 6187971"/>
              <a:gd name="connsiteY137" fmla="*/ 4063082 h 5955635"/>
              <a:gd name="connsiteX138" fmla="*/ 6084968 w 6187971"/>
              <a:gd name="connsiteY138" fmla="*/ 4060909 h 5955635"/>
              <a:gd name="connsiteX139" fmla="*/ 6086383 w 6187971"/>
              <a:gd name="connsiteY139" fmla="*/ 4056284 h 5955635"/>
              <a:gd name="connsiteX140" fmla="*/ 6083491 w 6187971"/>
              <a:gd name="connsiteY140" fmla="*/ 4060744 h 5955635"/>
              <a:gd name="connsiteX141" fmla="*/ 6083990 w 6187971"/>
              <a:gd name="connsiteY141" fmla="*/ 4063082 h 5955635"/>
              <a:gd name="connsiteX142" fmla="*/ 6081384 w 6187971"/>
              <a:gd name="connsiteY142" fmla="*/ 4068878 h 5955635"/>
              <a:gd name="connsiteX143" fmla="*/ 6123530 w 6187971"/>
              <a:gd name="connsiteY143" fmla="*/ 3906191 h 5955635"/>
              <a:gd name="connsiteX144" fmla="*/ 6134315 w 6187971"/>
              <a:gd name="connsiteY144" fmla="*/ 3884676 h 5955635"/>
              <a:gd name="connsiteX145" fmla="*/ 6129067 w 6187971"/>
              <a:gd name="connsiteY145" fmla="*/ 3878113 h 5955635"/>
              <a:gd name="connsiteX146" fmla="*/ 6131959 w 6187971"/>
              <a:gd name="connsiteY146" fmla="*/ 3873653 h 5955635"/>
              <a:gd name="connsiteX147" fmla="*/ 6134066 w 6187971"/>
              <a:gd name="connsiteY147" fmla="*/ 3865519 h 5955635"/>
              <a:gd name="connsiteX148" fmla="*/ 6157494 w 6187971"/>
              <a:gd name="connsiteY148" fmla="*/ 3795198 h 5955635"/>
              <a:gd name="connsiteX149" fmla="*/ 6154602 w 6187971"/>
              <a:gd name="connsiteY149" fmla="*/ 3799658 h 5955635"/>
              <a:gd name="connsiteX150" fmla="*/ 6150140 w 6187971"/>
              <a:gd name="connsiteY150" fmla="*/ 3796769 h 5955635"/>
              <a:gd name="connsiteX151" fmla="*/ 6153032 w 6187971"/>
              <a:gd name="connsiteY151" fmla="*/ 3792310 h 5955635"/>
              <a:gd name="connsiteX152" fmla="*/ 6152247 w 6187971"/>
              <a:gd name="connsiteY152" fmla="*/ 3788635 h 5955635"/>
              <a:gd name="connsiteX153" fmla="*/ 6172783 w 6187971"/>
              <a:gd name="connsiteY153" fmla="*/ 3722774 h 5955635"/>
              <a:gd name="connsiteX154" fmla="*/ 6187039 w 6187971"/>
              <a:gd name="connsiteY154" fmla="*/ 3627519 h 5955635"/>
              <a:gd name="connsiteX155" fmla="*/ 5453639 w 6187971"/>
              <a:gd name="connsiteY155" fmla="*/ 3702176 h 5955635"/>
              <a:gd name="connsiteX156" fmla="*/ 5453774 w 6187971"/>
              <a:gd name="connsiteY156" fmla="*/ 3702469 h 5955635"/>
              <a:gd name="connsiteX157" fmla="*/ 5449948 w 6187971"/>
              <a:gd name="connsiteY157" fmla="*/ 3712116 h 5955635"/>
              <a:gd name="connsiteX158" fmla="*/ 5548423 w 6187971"/>
              <a:gd name="connsiteY158" fmla="*/ 3643981 h 5955635"/>
              <a:gd name="connsiteX159" fmla="*/ 5544882 w 6187971"/>
              <a:gd name="connsiteY159" fmla="*/ 3649448 h 5955635"/>
              <a:gd name="connsiteX160" fmla="*/ 5548423 w 6187971"/>
              <a:gd name="connsiteY160" fmla="*/ 3643981 h 5955635"/>
              <a:gd name="connsiteX161" fmla="*/ 5501782 w 6187971"/>
              <a:gd name="connsiteY161" fmla="*/ 3594005 h 5955635"/>
              <a:gd name="connsiteX162" fmla="*/ 5500844 w 6187971"/>
              <a:gd name="connsiteY162" fmla="*/ 3597631 h 5955635"/>
              <a:gd name="connsiteX163" fmla="*/ 5501806 w 6187971"/>
              <a:gd name="connsiteY163" fmla="*/ 3602135 h 5955635"/>
              <a:gd name="connsiteX164" fmla="*/ 5498264 w 6187971"/>
              <a:gd name="connsiteY164" fmla="*/ 3607601 h 5955635"/>
              <a:gd name="connsiteX165" fmla="*/ 5496339 w 6187971"/>
              <a:gd name="connsiteY165" fmla="*/ 3598593 h 5955635"/>
              <a:gd name="connsiteX166" fmla="*/ 5505531 w 6187971"/>
              <a:gd name="connsiteY166" fmla="*/ 3584407 h 5955635"/>
              <a:gd name="connsiteX167" fmla="*/ 5502887 w 6187971"/>
              <a:gd name="connsiteY167" fmla="*/ 3593074 h 5955635"/>
              <a:gd name="connsiteX168" fmla="*/ 5501782 w 6187971"/>
              <a:gd name="connsiteY168" fmla="*/ 3594005 h 5955635"/>
              <a:gd name="connsiteX169" fmla="*/ 5503423 w 6187971"/>
              <a:gd name="connsiteY169" fmla="*/ 3587661 h 5955635"/>
              <a:gd name="connsiteX170" fmla="*/ 5509363 w 6187971"/>
              <a:gd name="connsiteY170" fmla="*/ 3567553 h 5955635"/>
              <a:gd name="connsiteX171" fmla="*/ 5513086 w 6187971"/>
              <a:gd name="connsiteY171" fmla="*/ 3566758 h 5955635"/>
              <a:gd name="connsiteX172" fmla="*/ 5506965 w 6187971"/>
              <a:gd name="connsiteY172" fmla="*/ 3582195 h 5955635"/>
              <a:gd name="connsiteX173" fmla="*/ 5505531 w 6187971"/>
              <a:gd name="connsiteY173" fmla="*/ 3584407 h 5955635"/>
              <a:gd name="connsiteX174" fmla="*/ 5507691 w 6187971"/>
              <a:gd name="connsiteY174" fmla="*/ 3577329 h 5955635"/>
              <a:gd name="connsiteX175" fmla="*/ 5510688 w 6187971"/>
              <a:gd name="connsiteY175" fmla="*/ 3559800 h 5955635"/>
              <a:gd name="connsiteX176" fmla="*/ 5509363 w 6187971"/>
              <a:gd name="connsiteY176" fmla="*/ 3567553 h 5955635"/>
              <a:gd name="connsiteX177" fmla="*/ 5508582 w 6187971"/>
              <a:gd name="connsiteY177" fmla="*/ 3567720 h 5955635"/>
              <a:gd name="connsiteX178" fmla="*/ 5161932 w 6187971"/>
              <a:gd name="connsiteY178" fmla="*/ 3575847 h 5955635"/>
              <a:gd name="connsiteX179" fmla="*/ 5160517 w 6187971"/>
              <a:gd name="connsiteY179" fmla="*/ 3580472 h 5955635"/>
              <a:gd name="connsiteX180" fmla="*/ 5159539 w 6187971"/>
              <a:gd name="connsiteY180" fmla="*/ 3582645 h 5955635"/>
              <a:gd name="connsiteX181" fmla="*/ 5159040 w 6187971"/>
              <a:gd name="connsiteY181" fmla="*/ 3580307 h 5955635"/>
              <a:gd name="connsiteX182" fmla="*/ 5161932 w 6187971"/>
              <a:gd name="connsiteY182" fmla="*/ 3575847 h 5955635"/>
              <a:gd name="connsiteX183" fmla="*/ 1120688 w 6187971"/>
              <a:gd name="connsiteY183" fmla="*/ 4434529 h 5955635"/>
              <a:gd name="connsiteX184" fmla="*/ 1126155 w 6187971"/>
              <a:gd name="connsiteY184" fmla="*/ 4438070 h 5955635"/>
              <a:gd name="connsiteX185" fmla="*/ 1121651 w 6187971"/>
              <a:gd name="connsiteY185" fmla="*/ 4439032 h 5955635"/>
              <a:gd name="connsiteX186" fmla="*/ 5592057 w 6187971"/>
              <a:gd name="connsiteY186" fmla="*/ 3360201 h 5955635"/>
              <a:gd name="connsiteX187" fmla="*/ 5593625 w 6187971"/>
              <a:gd name="connsiteY187" fmla="*/ 3370584 h 5955635"/>
              <a:gd name="connsiteX188" fmla="*/ 5592663 w 6187971"/>
              <a:gd name="connsiteY188" fmla="*/ 3366081 h 5955635"/>
              <a:gd name="connsiteX189" fmla="*/ 5591701 w 6187971"/>
              <a:gd name="connsiteY189" fmla="*/ 3361577 h 5955635"/>
              <a:gd name="connsiteX190" fmla="*/ 818034 w 6187971"/>
              <a:gd name="connsiteY190" fmla="*/ 4362609 h 5955635"/>
              <a:gd name="connsiteX191" fmla="*/ 820283 w 6187971"/>
              <a:gd name="connsiteY191" fmla="*/ 4366839 h 5955635"/>
              <a:gd name="connsiteX192" fmla="*/ 818996 w 6187971"/>
              <a:gd name="connsiteY192" fmla="*/ 4367114 h 5955635"/>
              <a:gd name="connsiteX193" fmla="*/ 818034 w 6187971"/>
              <a:gd name="connsiteY193" fmla="*/ 4362609 h 5955635"/>
              <a:gd name="connsiteX194" fmla="*/ 5246100 w 6187971"/>
              <a:gd name="connsiteY194" fmla="*/ 3411866 h 5955635"/>
              <a:gd name="connsiteX195" fmla="*/ 5247019 w 6187971"/>
              <a:gd name="connsiteY195" fmla="*/ 3411670 h 5955635"/>
              <a:gd name="connsiteX196" fmla="*/ 5246885 w 6187971"/>
              <a:gd name="connsiteY196" fmla="*/ 3415540 h 5955635"/>
              <a:gd name="connsiteX197" fmla="*/ 5246100 w 6187971"/>
              <a:gd name="connsiteY197" fmla="*/ 3411866 h 5955635"/>
              <a:gd name="connsiteX198" fmla="*/ 5262588 w 6187971"/>
              <a:gd name="connsiteY198" fmla="*/ 3147082 h 5955635"/>
              <a:gd name="connsiteX199" fmla="*/ 5248332 w 6187971"/>
              <a:gd name="connsiteY199" fmla="*/ 3242337 h 5955635"/>
              <a:gd name="connsiteX200" fmla="*/ 5227796 w 6187971"/>
              <a:gd name="connsiteY200" fmla="*/ 3308198 h 5955635"/>
              <a:gd name="connsiteX201" fmla="*/ 5228581 w 6187971"/>
              <a:gd name="connsiteY201" fmla="*/ 3311872 h 5955635"/>
              <a:gd name="connsiteX202" fmla="*/ 5225689 w 6187971"/>
              <a:gd name="connsiteY202" fmla="*/ 3316332 h 5955635"/>
              <a:gd name="connsiteX203" fmla="*/ 5230152 w 6187971"/>
              <a:gd name="connsiteY203" fmla="*/ 3319222 h 5955635"/>
              <a:gd name="connsiteX204" fmla="*/ 5233044 w 6187971"/>
              <a:gd name="connsiteY204" fmla="*/ 3314761 h 5955635"/>
              <a:gd name="connsiteX205" fmla="*/ 5209615 w 6187971"/>
              <a:gd name="connsiteY205" fmla="*/ 3385082 h 5955635"/>
              <a:gd name="connsiteX206" fmla="*/ 5207509 w 6187971"/>
              <a:gd name="connsiteY206" fmla="*/ 3393216 h 5955635"/>
              <a:gd name="connsiteX207" fmla="*/ 5204616 w 6187971"/>
              <a:gd name="connsiteY207" fmla="*/ 3397676 h 5955635"/>
              <a:gd name="connsiteX208" fmla="*/ 5209864 w 6187971"/>
              <a:gd name="connsiteY208" fmla="*/ 3404240 h 5955635"/>
              <a:gd name="connsiteX209" fmla="*/ 5199079 w 6187971"/>
              <a:gd name="connsiteY209" fmla="*/ 3425754 h 5955635"/>
              <a:gd name="connsiteX210" fmla="*/ 5156933 w 6187971"/>
              <a:gd name="connsiteY210" fmla="*/ 3588442 h 5955635"/>
              <a:gd name="connsiteX211" fmla="*/ 5159539 w 6187971"/>
              <a:gd name="connsiteY211" fmla="*/ 3582645 h 5955635"/>
              <a:gd name="connsiteX212" fmla="*/ 5159825 w 6187971"/>
              <a:gd name="connsiteY212" fmla="*/ 3583982 h 5955635"/>
              <a:gd name="connsiteX213" fmla="*/ 5157718 w 6187971"/>
              <a:gd name="connsiteY213" fmla="*/ 3592116 h 5955635"/>
              <a:gd name="connsiteX214" fmla="*/ 5161395 w 6187971"/>
              <a:gd name="connsiteY214" fmla="*/ 3591330 h 5955635"/>
              <a:gd name="connsiteX215" fmla="*/ 5163502 w 6187971"/>
              <a:gd name="connsiteY215" fmla="*/ 3583196 h 5955635"/>
              <a:gd name="connsiteX216" fmla="*/ 5160320 w 6187971"/>
              <a:gd name="connsiteY216" fmla="*/ 3622296 h 5955635"/>
              <a:gd name="connsiteX217" fmla="*/ 5159535 w 6187971"/>
              <a:gd name="connsiteY217" fmla="*/ 3618622 h 5955635"/>
              <a:gd name="connsiteX218" fmla="*/ 5157428 w 6187971"/>
              <a:gd name="connsiteY218" fmla="*/ 3626757 h 5955635"/>
              <a:gd name="connsiteX219" fmla="*/ 5154536 w 6187971"/>
              <a:gd name="connsiteY219" fmla="*/ 3631216 h 5955635"/>
              <a:gd name="connsiteX220" fmla="*/ 5106399 w 6187971"/>
              <a:gd name="connsiteY220" fmla="*/ 3729869 h 5955635"/>
              <a:gd name="connsiteX221" fmla="*/ 5109291 w 6187971"/>
              <a:gd name="connsiteY221" fmla="*/ 3725408 h 5955635"/>
              <a:gd name="connsiteX222" fmla="*/ 5104829 w 6187971"/>
              <a:gd name="connsiteY222" fmla="*/ 3722520 h 5955635"/>
              <a:gd name="connsiteX223" fmla="*/ 5105614 w 6187971"/>
              <a:gd name="connsiteY223" fmla="*/ 3726194 h 5955635"/>
              <a:gd name="connsiteX224" fmla="*/ 5106399 w 6187971"/>
              <a:gd name="connsiteY224" fmla="*/ 3729869 h 5955635"/>
              <a:gd name="connsiteX225" fmla="*/ 5103506 w 6187971"/>
              <a:gd name="connsiteY225" fmla="*/ 3734329 h 5955635"/>
              <a:gd name="connsiteX226" fmla="*/ 5089045 w 6187971"/>
              <a:gd name="connsiteY226" fmla="*/ 3756628 h 5955635"/>
              <a:gd name="connsiteX227" fmla="*/ 5095614 w 6187971"/>
              <a:gd name="connsiteY227" fmla="*/ 3751383 h 5955635"/>
              <a:gd name="connsiteX228" fmla="*/ 5096399 w 6187971"/>
              <a:gd name="connsiteY228" fmla="*/ 3755057 h 5955635"/>
              <a:gd name="connsiteX229" fmla="*/ 5097184 w 6187971"/>
              <a:gd name="connsiteY229" fmla="*/ 3758732 h 5955635"/>
              <a:gd name="connsiteX230" fmla="*/ 5100077 w 6187971"/>
              <a:gd name="connsiteY230" fmla="*/ 3754271 h 5955635"/>
              <a:gd name="connsiteX231" fmla="*/ 5090862 w 6187971"/>
              <a:gd name="connsiteY231" fmla="*/ 3783135 h 5955635"/>
              <a:gd name="connsiteX232" fmla="*/ 5090077 w 6187971"/>
              <a:gd name="connsiteY232" fmla="*/ 3779461 h 5955635"/>
              <a:gd name="connsiteX233" fmla="*/ 5092970 w 6187971"/>
              <a:gd name="connsiteY233" fmla="*/ 3775001 h 5955635"/>
              <a:gd name="connsiteX234" fmla="*/ 5092185 w 6187971"/>
              <a:gd name="connsiteY234" fmla="*/ 3771327 h 5955635"/>
              <a:gd name="connsiteX235" fmla="*/ 5086400 w 6187971"/>
              <a:gd name="connsiteY235" fmla="*/ 3780246 h 5955635"/>
              <a:gd name="connsiteX236" fmla="*/ 5083508 w 6187971"/>
              <a:gd name="connsiteY236" fmla="*/ 3784706 h 5955635"/>
              <a:gd name="connsiteX237" fmla="*/ 5055907 w 6187971"/>
              <a:gd name="connsiteY237" fmla="*/ 3817497 h 5955635"/>
              <a:gd name="connsiteX238" fmla="*/ 5039585 w 6187971"/>
              <a:gd name="connsiteY238" fmla="*/ 3867090 h 5955635"/>
              <a:gd name="connsiteX239" fmla="*/ 5035908 w 6187971"/>
              <a:gd name="connsiteY239" fmla="*/ 3867875 h 5955635"/>
              <a:gd name="connsiteX240" fmla="*/ 5033801 w 6187971"/>
              <a:gd name="connsiteY240" fmla="*/ 3876009 h 5955635"/>
              <a:gd name="connsiteX241" fmla="*/ 5030123 w 6187971"/>
              <a:gd name="connsiteY241" fmla="*/ 3876795 h 5955635"/>
              <a:gd name="connsiteX242" fmla="*/ 5030908 w 6187971"/>
              <a:gd name="connsiteY242" fmla="*/ 3880470 h 5955635"/>
              <a:gd name="connsiteX243" fmla="*/ 5017232 w 6187971"/>
              <a:gd name="connsiteY243" fmla="*/ 3906445 h 5955635"/>
              <a:gd name="connsiteX244" fmla="*/ 5027479 w 6187971"/>
              <a:gd name="connsiteY244" fmla="*/ 3900413 h 5955635"/>
              <a:gd name="connsiteX245" fmla="*/ 5028264 w 6187971"/>
              <a:gd name="connsiteY245" fmla="*/ 3904088 h 5955635"/>
              <a:gd name="connsiteX246" fmla="*/ 5031156 w 6187971"/>
              <a:gd name="connsiteY246" fmla="*/ 3899627 h 5955635"/>
              <a:gd name="connsiteX247" fmla="*/ 5034833 w 6187971"/>
              <a:gd name="connsiteY247" fmla="*/ 3898841 h 5955635"/>
              <a:gd name="connsiteX248" fmla="*/ 5015372 w 6187971"/>
              <a:gd name="connsiteY248" fmla="*/ 3933736 h 5955635"/>
              <a:gd name="connsiteX249" fmla="*/ 5006447 w 6187971"/>
              <a:gd name="connsiteY249" fmla="*/ 3927959 h 5955635"/>
              <a:gd name="connsiteX250" fmla="*/ 4969384 w 6187971"/>
              <a:gd name="connsiteY250" fmla="*/ 3970456 h 5955635"/>
              <a:gd name="connsiteX251" fmla="*/ 4955170 w 6187971"/>
              <a:gd name="connsiteY251" fmla="*/ 4011913 h 5955635"/>
              <a:gd name="connsiteX252" fmla="*/ 4921785 w 6187971"/>
              <a:gd name="connsiteY252" fmla="*/ 4053624 h 5955635"/>
              <a:gd name="connsiteX253" fmla="*/ 4915463 w 6187971"/>
              <a:gd name="connsiteY253" fmla="*/ 4078028 h 5955635"/>
              <a:gd name="connsiteX254" fmla="*/ 4807661 w 6187971"/>
              <a:gd name="connsiteY254" fmla="*/ 4239374 h 5955635"/>
              <a:gd name="connsiteX255" fmla="*/ 4885465 w 6187971"/>
              <a:gd name="connsiteY255" fmla="*/ 4153594 h 5955635"/>
              <a:gd name="connsiteX256" fmla="*/ 4944634 w 6187971"/>
              <a:gd name="connsiteY256" fmla="*/ 4052585 h 5955635"/>
              <a:gd name="connsiteX257" fmla="*/ 4945419 w 6187971"/>
              <a:gd name="connsiteY257" fmla="*/ 4056260 h 5955635"/>
              <a:gd name="connsiteX258" fmla="*/ 4943311 w 6187971"/>
              <a:gd name="connsiteY258" fmla="*/ 4064394 h 5955635"/>
              <a:gd name="connsiteX259" fmla="*/ 4946204 w 6187971"/>
              <a:gd name="connsiteY259" fmla="*/ 4059934 h 5955635"/>
              <a:gd name="connsiteX260" fmla="*/ 4952773 w 6187971"/>
              <a:gd name="connsiteY260" fmla="*/ 4054689 h 5955635"/>
              <a:gd name="connsiteX261" fmla="*/ 4944096 w 6187971"/>
              <a:gd name="connsiteY261" fmla="*/ 4068069 h 5955635"/>
              <a:gd name="connsiteX262" fmla="*/ 5007190 w 6187971"/>
              <a:gd name="connsiteY262" fmla="*/ 3985431 h 5955635"/>
              <a:gd name="connsiteX263" fmla="*/ 5066112 w 6187971"/>
              <a:gd name="connsiteY263" fmla="*/ 3865264 h 5955635"/>
              <a:gd name="connsiteX264" fmla="*/ 5106357 w 6187971"/>
              <a:gd name="connsiteY264" fmla="*/ 3783667 h 5955635"/>
              <a:gd name="connsiteX265" fmla="*/ 5134785 w 6187971"/>
              <a:gd name="connsiteY265" fmla="*/ 3700752 h 5955635"/>
              <a:gd name="connsiteX266" fmla="*/ 5158998 w 6187971"/>
              <a:gd name="connsiteY266" fmla="*/ 3634105 h 5955635"/>
              <a:gd name="connsiteX267" fmla="*/ 5161890 w 6187971"/>
              <a:gd name="connsiteY267" fmla="*/ 3629645 h 5955635"/>
              <a:gd name="connsiteX268" fmla="*/ 5163998 w 6187971"/>
              <a:gd name="connsiteY268" fmla="*/ 3621510 h 5955635"/>
              <a:gd name="connsiteX269" fmla="*/ 5212714 w 6187971"/>
              <a:gd name="connsiteY269" fmla="*/ 3453577 h 5955635"/>
              <a:gd name="connsiteX270" fmla="*/ 5226101 w 6187971"/>
              <a:gd name="connsiteY270" fmla="*/ 3462243 h 5955635"/>
              <a:gd name="connsiteX271" fmla="*/ 5240563 w 6187971"/>
              <a:gd name="connsiteY271" fmla="*/ 3439944 h 5955635"/>
              <a:gd name="connsiteX272" fmla="*/ 5238456 w 6187971"/>
              <a:gd name="connsiteY272" fmla="*/ 3448077 h 5955635"/>
              <a:gd name="connsiteX273" fmla="*/ 5236348 w 6187971"/>
              <a:gd name="connsiteY273" fmla="*/ 3456212 h 5955635"/>
              <a:gd name="connsiteX274" fmla="*/ 5239241 w 6187971"/>
              <a:gd name="connsiteY274" fmla="*/ 3451752 h 5955635"/>
              <a:gd name="connsiteX275" fmla="*/ 5241348 w 6187971"/>
              <a:gd name="connsiteY275" fmla="*/ 3443618 h 5955635"/>
              <a:gd name="connsiteX276" fmla="*/ 5244240 w 6187971"/>
              <a:gd name="connsiteY276" fmla="*/ 3439158 h 5955635"/>
              <a:gd name="connsiteX277" fmla="*/ 5251347 w 6187971"/>
              <a:gd name="connsiteY277" fmla="*/ 3418429 h 5955635"/>
              <a:gd name="connsiteX278" fmla="*/ 5250562 w 6187971"/>
              <a:gd name="connsiteY278" fmla="*/ 3414755 h 5955635"/>
              <a:gd name="connsiteX279" fmla="*/ 5249777 w 6187971"/>
              <a:gd name="connsiteY279" fmla="*/ 3411081 h 5955635"/>
              <a:gd name="connsiteX280" fmla="*/ 5247019 w 6187971"/>
              <a:gd name="connsiteY280" fmla="*/ 3411670 h 5955635"/>
              <a:gd name="connsiteX281" fmla="*/ 5247153 w 6187971"/>
              <a:gd name="connsiteY281" fmla="*/ 3407799 h 5955635"/>
              <a:gd name="connsiteX282" fmla="*/ 5247422 w 6187971"/>
              <a:gd name="connsiteY282" fmla="*/ 3400057 h 5955635"/>
              <a:gd name="connsiteX283" fmla="*/ 5231391 w 6187971"/>
              <a:gd name="connsiteY283" fmla="*/ 3415009 h 5955635"/>
              <a:gd name="connsiteX284" fmla="*/ 5232465 w 6187971"/>
              <a:gd name="connsiteY284" fmla="*/ 3384043 h 5955635"/>
              <a:gd name="connsiteX285" fmla="*/ 5228003 w 6187971"/>
              <a:gd name="connsiteY285" fmla="*/ 3381153 h 5955635"/>
              <a:gd name="connsiteX286" fmla="*/ 5231680 w 6187971"/>
              <a:gd name="connsiteY286" fmla="*/ 3380368 h 5955635"/>
              <a:gd name="connsiteX287" fmla="*/ 5230895 w 6187971"/>
              <a:gd name="connsiteY287" fmla="*/ 3376694 h 5955635"/>
              <a:gd name="connsiteX288" fmla="*/ 5230110 w 6187971"/>
              <a:gd name="connsiteY288" fmla="*/ 3373020 h 5955635"/>
              <a:gd name="connsiteX289" fmla="*/ 5229324 w 6187971"/>
              <a:gd name="connsiteY289" fmla="*/ 3369345 h 5955635"/>
              <a:gd name="connsiteX290" fmla="*/ 5239613 w 6187971"/>
              <a:gd name="connsiteY290" fmla="*/ 3309515 h 5955635"/>
              <a:gd name="connsiteX291" fmla="*/ 5235936 w 6187971"/>
              <a:gd name="connsiteY291" fmla="*/ 3310301 h 5955635"/>
              <a:gd name="connsiteX292" fmla="*/ 5238828 w 6187971"/>
              <a:gd name="connsiteY292" fmla="*/ 3305841 h 5955635"/>
              <a:gd name="connsiteX293" fmla="*/ 5243828 w 6187971"/>
              <a:gd name="connsiteY293" fmla="*/ 3293247 h 5955635"/>
              <a:gd name="connsiteX294" fmla="*/ 5239366 w 6187971"/>
              <a:gd name="connsiteY294" fmla="*/ 3290358 h 5955635"/>
              <a:gd name="connsiteX295" fmla="*/ 5260687 w 6187971"/>
              <a:gd name="connsiteY295" fmla="*/ 3228171 h 5955635"/>
              <a:gd name="connsiteX296" fmla="*/ 5262588 w 6187971"/>
              <a:gd name="connsiteY296" fmla="*/ 3147082 h 5955635"/>
              <a:gd name="connsiteX297" fmla="*/ 869439 w 6187971"/>
              <a:gd name="connsiteY297" fmla="*/ 3941889 h 5955635"/>
              <a:gd name="connsiteX298" fmla="*/ 870401 w 6187971"/>
              <a:gd name="connsiteY298" fmla="*/ 3946393 h 5955635"/>
              <a:gd name="connsiteX299" fmla="*/ 869247 w 6187971"/>
              <a:gd name="connsiteY299" fmla="*/ 3944432 h 5955635"/>
              <a:gd name="connsiteX300" fmla="*/ 5600071 w 6187971"/>
              <a:gd name="connsiteY300" fmla="*/ 2827600 h 5955635"/>
              <a:gd name="connsiteX301" fmla="*/ 5601033 w 6187971"/>
              <a:gd name="connsiteY301" fmla="*/ 2832105 h 5955635"/>
              <a:gd name="connsiteX302" fmla="*/ 5600701 w 6187971"/>
              <a:gd name="connsiteY302" fmla="*/ 2831889 h 5955635"/>
              <a:gd name="connsiteX303" fmla="*/ 5594604 w 6187971"/>
              <a:gd name="connsiteY303" fmla="*/ 2824058 h 5955635"/>
              <a:gd name="connsiteX304" fmla="*/ 5594817 w 6187971"/>
              <a:gd name="connsiteY304" fmla="*/ 2824013 h 5955635"/>
              <a:gd name="connsiteX305" fmla="*/ 5595567 w 6187971"/>
              <a:gd name="connsiteY305" fmla="*/ 2828563 h 5955635"/>
              <a:gd name="connsiteX306" fmla="*/ 5594604 w 6187971"/>
              <a:gd name="connsiteY306" fmla="*/ 2824058 h 5955635"/>
              <a:gd name="connsiteX307" fmla="*/ 756958 w 6187971"/>
              <a:gd name="connsiteY307" fmla="*/ 3768116 h 5955635"/>
              <a:gd name="connsiteX308" fmla="*/ 764349 w 6187971"/>
              <a:gd name="connsiteY308" fmla="*/ 3780665 h 5955635"/>
              <a:gd name="connsiteX309" fmla="*/ 759845 w 6187971"/>
              <a:gd name="connsiteY309" fmla="*/ 3781628 h 5955635"/>
              <a:gd name="connsiteX310" fmla="*/ 5540370 w 6187971"/>
              <a:gd name="connsiteY310" fmla="*/ 2614293 h 5955635"/>
              <a:gd name="connsiteX311" fmla="*/ 5545837 w 6187971"/>
              <a:gd name="connsiteY311" fmla="*/ 2617834 h 5955635"/>
              <a:gd name="connsiteX312" fmla="*/ 5541332 w 6187971"/>
              <a:gd name="connsiteY312" fmla="*/ 2618797 h 5955635"/>
              <a:gd name="connsiteX313" fmla="*/ 5540370 w 6187971"/>
              <a:gd name="connsiteY313" fmla="*/ 2614293 h 5955635"/>
              <a:gd name="connsiteX314" fmla="*/ 5744362 w 6187971"/>
              <a:gd name="connsiteY314" fmla="*/ 2533034 h 5955635"/>
              <a:gd name="connsiteX315" fmla="*/ 5751754 w 6187971"/>
              <a:gd name="connsiteY315" fmla="*/ 2545583 h 5955635"/>
              <a:gd name="connsiteX316" fmla="*/ 5770344 w 6187971"/>
              <a:gd name="connsiteY316" fmla="*/ 2654643 h 5955635"/>
              <a:gd name="connsiteX317" fmla="*/ 5792210 w 6187971"/>
              <a:gd name="connsiteY317" fmla="*/ 2668810 h 5955635"/>
              <a:gd name="connsiteX318" fmla="*/ 5800215 w 6187971"/>
              <a:gd name="connsiteY318" fmla="*/ 2728325 h 5955635"/>
              <a:gd name="connsiteX319" fmla="*/ 5803450 w 6187971"/>
              <a:gd name="connsiteY319" fmla="*/ 2699375 h 5955635"/>
              <a:gd name="connsiteX320" fmla="*/ 5811149 w 6187971"/>
              <a:gd name="connsiteY320" fmla="*/ 2735408 h 5955635"/>
              <a:gd name="connsiteX321" fmla="*/ 5820811 w 6187971"/>
              <a:gd name="connsiteY321" fmla="*/ 2714505 h 5955635"/>
              <a:gd name="connsiteX322" fmla="*/ 5838358 w 6187971"/>
              <a:gd name="connsiteY322" fmla="*/ 2950947 h 5955635"/>
              <a:gd name="connsiteX323" fmla="*/ 5838665 w 6187971"/>
              <a:gd name="connsiteY323" fmla="*/ 2974430 h 5955635"/>
              <a:gd name="connsiteX324" fmla="*/ 4638016 w 6187971"/>
              <a:gd name="connsiteY324" fmla="*/ 5312600 h 5955635"/>
              <a:gd name="connsiteX325" fmla="*/ 4633512 w 6187971"/>
              <a:gd name="connsiteY325" fmla="*/ 5313563 h 5955635"/>
              <a:gd name="connsiteX326" fmla="*/ 4629008 w 6187971"/>
              <a:gd name="connsiteY326" fmla="*/ 5314525 h 5955635"/>
              <a:gd name="connsiteX327" fmla="*/ 4623541 w 6187971"/>
              <a:gd name="connsiteY327" fmla="*/ 5310984 h 5955635"/>
              <a:gd name="connsiteX328" fmla="*/ 4631588 w 6187971"/>
              <a:gd name="connsiteY328" fmla="*/ 5304555 h 5955635"/>
              <a:gd name="connsiteX329" fmla="*/ 4629663 w 6187971"/>
              <a:gd name="connsiteY329" fmla="*/ 5295546 h 5955635"/>
              <a:gd name="connsiteX330" fmla="*/ 4621617 w 6187971"/>
              <a:gd name="connsiteY330" fmla="*/ 5301975 h 5955635"/>
              <a:gd name="connsiteX331" fmla="*/ 4618076 w 6187971"/>
              <a:gd name="connsiteY331" fmla="*/ 5307442 h 5955635"/>
              <a:gd name="connsiteX332" fmla="*/ 4613571 w 6187971"/>
              <a:gd name="connsiteY332" fmla="*/ 5308404 h 5955635"/>
              <a:gd name="connsiteX333" fmla="*/ 4599097 w 6187971"/>
              <a:gd name="connsiteY333" fmla="*/ 5306787 h 5955635"/>
              <a:gd name="connsiteX334" fmla="*/ 4597479 w 6187971"/>
              <a:gd name="connsiteY334" fmla="*/ 5321261 h 5955635"/>
              <a:gd name="connsiteX335" fmla="*/ 4605526 w 6187971"/>
              <a:gd name="connsiteY335" fmla="*/ 5314833 h 5955635"/>
              <a:gd name="connsiteX336" fmla="*/ 4602946 w 6187971"/>
              <a:gd name="connsiteY336" fmla="*/ 5324803 h 5955635"/>
              <a:gd name="connsiteX337" fmla="*/ 4615496 w 6187971"/>
              <a:gd name="connsiteY337" fmla="*/ 5317412 h 5955635"/>
              <a:gd name="connsiteX338" fmla="*/ 4619038 w 6187971"/>
              <a:gd name="connsiteY338" fmla="*/ 5311946 h 5955635"/>
              <a:gd name="connsiteX339" fmla="*/ 4616458 w 6187971"/>
              <a:gd name="connsiteY339" fmla="*/ 5321916 h 5955635"/>
              <a:gd name="connsiteX340" fmla="*/ 4611954 w 6187971"/>
              <a:gd name="connsiteY340" fmla="*/ 5322878 h 5955635"/>
              <a:gd name="connsiteX341" fmla="*/ 4608413 w 6187971"/>
              <a:gd name="connsiteY341" fmla="*/ 5328345 h 5955635"/>
              <a:gd name="connsiteX342" fmla="*/ 4609375 w 6187971"/>
              <a:gd name="connsiteY342" fmla="*/ 5332848 h 5955635"/>
              <a:gd name="connsiteX343" fmla="*/ 4413078 w 6187971"/>
              <a:gd name="connsiteY343" fmla="*/ 5450140 h 5955635"/>
              <a:gd name="connsiteX344" fmla="*/ 4398604 w 6187971"/>
              <a:gd name="connsiteY344" fmla="*/ 5448524 h 5955635"/>
              <a:gd name="connsiteX345" fmla="*/ 4399566 w 6187971"/>
              <a:gd name="connsiteY345" fmla="*/ 5453027 h 5955635"/>
              <a:gd name="connsiteX346" fmla="*/ 3692038 w 6187971"/>
              <a:gd name="connsiteY346" fmla="*/ 5712509 h 5955635"/>
              <a:gd name="connsiteX347" fmla="*/ 1989514 w 6187971"/>
              <a:gd name="connsiteY347" fmla="*/ 5525218 h 5955635"/>
              <a:gd name="connsiteX348" fmla="*/ 2003026 w 6187971"/>
              <a:gd name="connsiteY348" fmla="*/ 5522331 h 5955635"/>
              <a:gd name="connsiteX349" fmla="*/ 1925842 w 6187971"/>
              <a:gd name="connsiteY349" fmla="*/ 5491725 h 5955635"/>
              <a:gd name="connsiteX350" fmla="*/ 1926804 w 6187971"/>
              <a:gd name="connsiteY350" fmla="*/ 5496229 h 5955635"/>
              <a:gd name="connsiteX351" fmla="*/ 1836763 w 6187971"/>
              <a:gd name="connsiteY351" fmla="*/ 5449531 h 5955635"/>
              <a:gd name="connsiteX352" fmla="*/ 1783061 w 6187971"/>
              <a:gd name="connsiteY352" fmla="*/ 5418617 h 5955635"/>
              <a:gd name="connsiteX353" fmla="*/ 1777595 w 6187971"/>
              <a:gd name="connsiteY353" fmla="*/ 5415075 h 5955635"/>
              <a:gd name="connsiteX354" fmla="*/ 1773091 w 6187971"/>
              <a:gd name="connsiteY354" fmla="*/ 5416038 h 5955635"/>
              <a:gd name="connsiteX355" fmla="*/ 1766662 w 6187971"/>
              <a:gd name="connsiteY355" fmla="*/ 5407992 h 5955635"/>
              <a:gd name="connsiteX356" fmla="*/ 1740293 w 6187971"/>
              <a:gd name="connsiteY356" fmla="*/ 5394787 h 5955635"/>
              <a:gd name="connsiteX357" fmla="*/ 1664727 w 6187971"/>
              <a:gd name="connsiteY357" fmla="*/ 5349706 h 5955635"/>
              <a:gd name="connsiteX358" fmla="*/ 1631929 w 6187971"/>
              <a:gd name="connsiteY358" fmla="*/ 5328456 h 5955635"/>
              <a:gd name="connsiteX359" fmla="*/ 1565371 w 6187971"/>
              <a:gd name="connsiteY359" fmla="*/ 5281450 h 5955635"/>
              <a:gd name="connsiteX360" fmla="*/ 1569874 w 6187971"/>
              <a:gd name="connsiteY360" fmla="*/ 5280488 h 5955635"/>
              <a:gd name="connsiteX361" fmla="*/ 1554437 w 6187971"/>
              <a:gd name="connsiteY361" fmla="*/ 5274367 h 5955635"/>
              <a:gd name="connsiteX362" fmla="*/ 1044223 w 6187971"/>
              <a:gd name="connsiteY362" fmla="*/ 4804087 h 5955635"/>
              <a:gd name="connsiteX363" fmla="*/ 631951 w 6187971"/>
              <a:gd name="connsiteY363" fmla="*/ 4086820 h 5955635"/>
              <a:gd name="connsiteX364" fmla="*/ 635493 w 6187971"/>
              <a:gd name="connsiteY364" fmla="*/ 4081353 h 5955635"/>
              <a:gd name="connsiteX365" fmla="*/ 700742 w 6187971"/>
              <a:gd name="connsiteY365" fmla="*/ 4166316 h 5955635"/>
              <a:gd name="connsiteX366" fmla="*/ 711982 w 6187971"/>
              <a:gd name="connsiteY366" fmla="*/ 4196882 h 5955635"/>
              <a:gd name="connsiteX367" fmla="*/ 706515 w 6187971"/>
              <a:gd name="connsiteY367" fmla="*/ 4193340 h 5955635"/>
              <a:gd name="connsiteX368" fmla="*/ 702011 w 6187971"/>
              <a:gd name="connsiteY368" fmla="*/ 4194302 h 5955635"/>
              <a:gd name="connsiteX369" fmla="*/ 707478 w 6187971"/>
              <a:gd name="connsiteY369" fmla="*/ 4197844 h 5955635"/>
              <a:gd name="connsiteX370" fmla="*/ 708440 w 6187971"/>
              <a:gd name="connsiteY370" fmla="*/ 4202348 h 5955635"/>
              <a:gd name="connsiteX371" fmla="*/ 713906 w 6187971"/>
              <a:gd name="connsiteY371" fmla="*/ 4205890 h 5955635"/>
              <a:gd name="connsiteX372" fmla="*/ 732229 w 6187971"/>
              <a:gd name="connsiteY372" fmla="*/ 4225523 h 5955635"/>
              <a:gd name="connsiteX373" fmla="*/ 750861 w 6187971"/>
              <a:gd name="connsiteY373" fmla="*/ 4268639 h 5955635"/>
              <a:gd name="connsiteX374" fmla="*/ 759869 w 6187971"/>
              <a:gd name="connsiteY374" fmla="*/ 4266714 h 5955635"/>
              <a:gd name="connsiteX375" fmla="*/ 761138 w 6187971"/>
              <a:gd name="connsiteY375" fmla="*/ 4294702 h 5955635"/>
              <a:gd name="connsiteX376" fmla="*/ 770454 w 6187971"/>
              <a:gd name="connsiteY376" fmla="*/ 4316259 h 5955635"/>
              <a:gd name="connsiteX377" fmla="*/ 788122 w 6187971"/>
              <a:gd name="connsiteY377" fmla="*/ 4354871 h 5955635"/>
              <a:gd name="connsiteX378" fmla="*/ 816723 w 6187971"/>
              <a:gd name="connsiteY378" fmla="*/ 4400567 h 5955635"/>
              <a:gd name="connsiteX379" fmla="*/ 845324 w 6187971"/>
              <a:gd name="connsiteY379" fmla="*/ 4446262 h 5955635"/>
              <a:gd name="connsiteX380" fmla="*/ 848211 w 6187971"/>
              <a:gd name="connsiteY380" fmla="*/ 4459775 h 5955635"/>
              <a:gd name="connsiteX381" fmla="*/ 865572 w 6187971"/>
              <a:gd name="connsiteY381" fmla="*/ 4474903 h 5955635"/>
              <a:gd name="connsiteX382" fmla="*/ 883599 w 6187971"/>
              <a:gd name="connsiteY382" fmla="*/ 4512777 h 5955635"/>
              <a:gd name="connsiteX383" fmla="*/ 885976 w 6187971"/>
              <a:gd name="connsiteY383" fmla="*/ 4526170 h 5955635"/>
              <a:gd name="connsiteX384" fmla="*/ 885567 w 6187971"/>
              <a:gd name="connsiteY384" fmla="*/ 4525764 h 5955635"/>
              <a:gd name="connsiteX385" fmla="*/ 881591 w 6187971"/>
              <a:gd name="connsiteY385" fmla="*/ 4516811 h 5955635"/>
              <a:gd name="connsiteX386" fmla="*/ 877775 w 6187971"/>
              <a:gd name="connsiteY386" fmla="*/ 4509974 h 5955635"/>
              <a:gd name="connsiteX387" fmla="*/ 877625 w 6187971"/>
              <a:gd name="connsiteY387" fmla="*/ 4517880 h 5955635"/>
              <a:gd name="connsiteX388" fmla="*/ 885567 w 6187971"/>
              <a:gd name="connsiteY388" fmla="*/ 4525764 h 5955635"/>
              <a:gd name="connsiteX389" fmla="*/ 886128 w 6187971"/>
              <a:gd name="connsiteY389" fmla="*/ 4527028 h 5955635"/>
              <a:gd name="connsiteX390" fmla="*/ 885976 w 6187971"/>
              <a:gd name="connsiteY390" fmla="*/ 4526170 h 5955635"/>
              <a:gd name="connsiteX391" fmla="*/ 888178 w 6187971"/>
              <a:gd name="connsiteY391" fmla="*/ 4528356 h 5955635"/>
              <a:gd name="connsiteX392" fmla="*/ 894482 w 6187971"/>
              <a:gd name="connsiteY392" fmla="*/ 4544081 h 5955635"/>
              <a:gd name="connsiteX393" fmla="*/ 933053 w 6187971"/>
              <a:gd name="connsiteY393" fmla="*/ 4592357 h 5955635"/>
              <a:gd name="connsiteX394" fmla="*/ 934015 w 6187971"/>
              <a:gd name="connsiteY394" fmla="*/ 4596860 h 5955635"/>
              <a:gd name="connsiteX395" fmla="*/ 934978 w 6187971"/>
              <a:gd name="connsiteY395" fmla="*/ 4601364 h 5955635"/>
              <a:gd name="connsiteX396" fmla="*/ 939482 w 6187971"/>
              <a:gd name="connsiteY396" fmla="*/ 4600402 h 5955635"/>
              <a:gd name="connsiteX397" fmla="*/ 946872 w 6187971"/>
              <a:gd name="connsiteY397" fmla="*/ 4612952 h 5955635"/>
              <a:gd name="connsiteX398" fmla="*/ 955226 w 6187971"/>
              <a:gd name="connsiteY398" fmla="*/ 4630006 h 5955635"/>
              <a:gd name="connsiteX399" fmla="*/ 998301 w 6187971"/>
              <a:gd name="connsiteY399" fmla="*/ 4677318 h 5955635"/>
              <a:gd name="connsiteX400" fmla="*/ 1008272 w 6187971"/>
              <a:gd name="connsiteY400" fmla="*/ 4679898 h 5955635"/>
              <a:gd name="connsiteX401" fmla="*/ 1003768 w 6187971"/>
              <a:gd name="connsiteY401" fmla="*/ 4680860 h 5955635"/>
              <a:gd name="connsiteX402" fmla="*/ 999264 w 6187971"/>
              <a:gd name="connsiteY402" fmla="*/ 4681823 h 5955635"/>
              <a:gd name="connsiteX403" fmla="*/ 1005693 w 6187971"/>
              <a:gd name="connsiteY403" fmla="*/ 4689868 h 5955635"/>
              <a:gd name="connsiteX404" fmla="*/ 1010197 w 6187971"/>
              <a:gd name="connsiteY404" fmla="*/ 4688906 h 5955635"/>
              <a:gd name="connsiteX405" fmla="*/ 1011159 w 6187971"/>
              <a:gd name="connsiteY405" fmla="*/ 4693410 h 5955635"/>
              <a:gd name="connsiteX406" fmla="*/ 1068054 w 6187971"/>
              <a:gd name="connsiteY406" fmla="*/ 4761319 h 5955635"/>
              <a:gd name="connsiteX407" fmla="*/ 1070941 w 6187971"/>
              <a:gd name="connsiteY407" fmla="*/ 4774831 h 5955635"/>
              <a:gd name="connsiteX408" fmla="*/ 1088302 w 6187971"/>
              <a:gd name="connsiteY408" fmla="*/ 4789960 h 5955635"/>
              <a:gd name="connsiteX409" fmla="*/ 1082836 w 6187971"/>
              <a:gd name="connsiteY409" fmla="*/ 4786418 h 5955635"/>
              <a:gd name="connsiteX410" fmla="*/ 1084761 w 6187971"/>
              <a:gd name="connsiteY410" fmla="*/ 4795426 h 5955635"/>
              <a:gd name="connsiteX411" fmla="*/ 1089264 w 6187971"/>
              <a:gd name="connsiteY411" fmla="*/ 4794464 h 5955635"/>
              <a:gd name="connsiteX412" fmla="*/ 1090227 w 6187971"/>
              <a:gd name="connsiteY412" fmla="*/ 4798968 h 5955635"/>
              <a:gd name="connsiteX413" fmla="*/ 1121407 w 6187971"/>
              <a:gd name="connsiteY413" fmla="*/ 4834693 h 5955635"/>
              <a:gd name="connsiteX414" fmla="*/ 1169950 w 6187971"/>
              <a:gd name="connsiteY414" fmla="*/ 4885547 h 5955635"/>
              <a:gd name="connsiteX415" fmla="*/ 1230080 w 6187971"/>
              <a:gd name="connsiteY415" fmla="*/ 4924507 h 5955635"/>
              <a:gd name="connsiteX416" fmla="*/ 1183462 w 6187971"/>
              <a:gd name="connsiteY416" fmla="*/ 4882661 h 5955635"/>
              <a:gd name="connsiteX417" fmla="*/ 1187004 w 6187971"/>
              <a:gd name="connsiteY417" fmla="*/ 4877195 h 5955635"/>
              <a:gd name="connsiteX418" fmla="*/ 1176071 w 6187971"/>
              <a:gd name="connsiteY418" fmla="*/ 4870111 h 5955635"/>
              <a:gd name="connsiteX419" fmla="*/ 1103738 w 6187971"/>
              <a:gd name="connsiteY419" fmla="*/ 4796081 h 5955635"/>
              <a:gd name="connsiteX420" fmla="*/ 1102776 w 6187971"/>
              <a:gd name="connsiteY420" fmla="*/ 4791577 h 5955635"/>
              <a:gd name="connsiteX421" fmla="*/ 1101814 w 6187971"/>
              <a:gd name="connsiteY421" fmla="*/ 4787074 h 5955635"/>
              <a:gd name="connsiteX422" fmla="*/ 1097311 w 6187971"/>
              <a:gd name="connsiteY422" fmla="*/ 4788036 h 5955635"/>
              <a:gd name="connsiteX423" fmla="*/ 1052310 w 6187971"/>
              <a:gd name="connsiteY423" fmla="*/ 4731715 h 5955635"/>
              <a:gd name="connsiteX424" fmla="*/ 1062280 w 6187971"/>
              <a:gd name="connsiteY424" fmla="*/ 4734295 h 5955635"/>
              <a:gd name="connsiteX425" fmla="*/ 1044919 w 6187971"/>
              <a:gd name="connsiteY425" fmla="*/ 4719165 h 5955635"/>
              <a:gd name="connsiteX426" fmla="*/ 1049423 w 6187971"/>
              <a:gd name="connsiteY426" fmla="*/ 4718203 h 5955635"/>
              <a:gd name="connsiteX427" fmla="*/ 1048461 w 6187971"/>
              <a:gd name="connsiteY427" fmla="*/ 4713698 h 5955635"/>
              <a:gd name="connsiteX428" fmla="*/ 1042995 w 6187971"/>
              <a:gd name="connsiteY428" fmla="*/ 4710157 h 5955635"/>
              <a:gd name="connsiteX429" fmla="*/ 1038491 w 6187971"/>
              <a:gd name="connsiteY429" fmla="*/ 4711120 h 5955635"/>
              <a:gd name="connsiteX430" fmla="*/ 952032 w 6187971"/>
              <a:gd name="connsiteY430" fmla="*/ 4593011 h 5955635"/>
              <a:gd name="connsiteX431" fmla="*/ 951070 w 6187971"/>
              <a:gd name="connsiteY431" fmla="*/ 4588508 h 5955635"/>
              <a:gd name="connsiteX432" fmla="*/ 945603 w 6187971"/>
              <a:gd name="connsiteY432" fmla="*/ 4584966 h 5955635"/>
              <a:gd name="connsiteX433" fmla="*/ 923430 w 6187971"/>
              <a:gd name="connsiteY433" fmla="*/ 4547316 h 5955635"/>
              <a:gd name="connsiteX434" fmla="*/ 922468 w 6187971"/>
              <a:gd name="connsiteY434" fmla="*/ 4542812 h 5955635"/>
              <a:gd name="connsiteX435" fmla="*/ 921506 w 6187971"/>
              <a:gd name="connsiteY435" fmla="*/ 4538307 h 5955635"/>
              <a:gd name="connsiteX436" fmla="*/ 917002 w 6187971"/>
              <a:gd name="connsiteY436" fmla="*/ 4539270 h 5955635"/>
              <a:gd name="connsiteX437" fmla="*/ 903182 w 6187971"/>
              <a:gd name="connsiteY437" fmla="*/ 4518674 h 5955635"/>
              <a:gd name="connsiteX438" fmla="*/ 906724 w 6187971"/>
              <a:gd name="connsiteY438" fmla="*/ 4513208 h 5955635"/>
              <a:gd name="connsiteX439" fmla="*/ 835702 w 6187971"/>
              <a:gd name="connsiteY439" fmla="*/ 4401222 h 5955635"/>
              <a:gd name="connsiteX440" fmla="*/ 840206 w 6187971"/>
              <a:gd name="connsiteY440" fmla="*/ 4400260 h 5955635"/>
              <a:gd name="connsiteX441" fmla="*/ 839244 w 6187971"/>
              <a:gd name="connsiteY441" fmla="*/ 4395755 h 5955635"/>
              <a:gd name="connsiteX442" fmla="*/ 833777 w 6187971"/>
              <a:gd name="connsiteY442" fmla="*/ 4392213 h 5955635"/>
              <a:gd name="connsiteX443" fmla="*/ 822708 w 6187971"/>
              <a:gd name="connsiteY443" fmla="*/ 4371399 h 5955635"/>
              <a:gd name="connsiteX444" fmla="*/ 820283 w 6187971"/>
              <a:gd name="connsiteY444" fmla="*/ 4366839 h 5955635"/>
              <a:gd name="connsiteX445" fmla="*/ 823500 w 6187971"/>
              <a:gd name="connsiteY445" fmla="*/ 4366151 h 5955635"/>
              <a:gd name="connsiteX446" fmla="*/ 822538 w 6187971"/>
              <a:gd name="connsiteY446" fmla="*/ 4361647 h 5955635"/>
              <a:gd name="connsiteX447" fmla="*/ 817071 w 6187971"/>
              <a:gd name="connsiteY447" fmla="*/ 4358106 h 5955635"/>
              <a:gd name="connsiteX448" fmla="*/ 811605 w 6187971"/>
              <a:gd name="connsiteY448" fmla="*/ 4354564 h 5955635"/>
              <a:gd name="connsiteX449" fmla="*/ 801327 w 6187971"/>
              <a:gd name="connsiteY449" fmla="*/ 4328502 h 5955635"/>
              <a:gd name="connsiteX450" fmla="*/ 756982 w 6187971"/>
              <a:gd name="connsiteY450" fmla="*/ 4253202 h 5955635"/>
              <a:gd name="connsiteX451" fmla="*/ 761486 w 6187971"/>
              <a:gd name="connsiteY451" fmla="*/ 4252240 h 5955635"/>
              <a:gd name="connsiteX452" fmla="*/ 762448 w 6187971"/>
              <a:gd name="connsiteY452" fmla="*/ 4256744 h 5955635"/>
              <a:gd name="connsiteX453" fmla="*/ 767914 w 6187971"/>
              <a:gd name="connsiteY453" fmla="*/ 4260286 h 5955635"/>
              <a:gd name="connsiteX454" fmla="*/ 765989 w 6187971"/>
              <a:gd name="connsiteY454" fmla="*/ 4251278 h 5955635"/>
              <a:gd name="connsiteX455" fmla="*/ 759562 w 6187971"/>
              <a:gd name="connsiteY455" fmla="*/ 4243232 h 5955635"/>
              <a:gd name="connsiteX456" fmla="*/ 751208 w 6187971"/>
              <a:gd name="connsiteY456" fmla="*/ 4226178 h 5955635"/>
              <a:gd name="connsiteX457" fmla="*/ 745742 w 6187971"/>
              <a:gd name="connsiteY457" fmla="*/ 4222636 h 5955635"/>
              <a:gd name="connsiteX458" fmla="*/ 747666 w 6187971"/>
              <a:gd name="connsiteY458" fmla="*/ 4231645 h 5955635"/>
              <a:gd name="connsiteX459" fmla="*/ 734810 w 6187971"/>
              <a:gd name="connsiteY459" fmla="*/ 4215553 h 5955635"/>
              <a:gd name="connsiteX460" fmla="*/ 730960 w 6187971"/>
              <a:gd name="connsiteY460" fmla="*/ 4197536 h 5955635"/>
              <a:gd name="connsiteX461" fmla="*/ 724531 w 6187971"/>
              <a:gd name="connsiteY461" fmla="*/ 4189491 h 5955635"/>
              <a:gd name="connsiteX462" fmla="*/ 729998 w 6187971"/>
              <a:gd name="connsiteY462" fmla="*/ 4193033 h 5955635"/>
              <a:gd name="connsiteX463" fmla="*/ 729691 w 6187971"/>
              <a:gd name="connsiteY463" fmla="*/ 4169550 h 5955635"/>
              <a:gd name="connsiteX464" fmla="*/ 769532 w 6187971"/>
              <a:gd name="connsiteY464" fmla="*/ 4245812 h 5955635"/>
              <a:gd name="connsiteX465" fmla="*/ 808104 w 6187971"/>
              <a:gd name="connsiteY465" fmla="*/ 4294087 h 5955635"/>
              <a:gd name="connsiteX466" fmla="*/ 804909 w 6187971"/>
              <a:gd name="connsiteY466" fmla="*/ 4257092 h 5955635"/>
              <a:gd name="connsiteX467" fmla="*/ 954652 w 6187971"/>
              <a:gd name="connsiteY467" fmla="*/ 4517097 h 5955635"/>
              <a:gd name="connsiteX468" fmla="*/ 951110 w 6187971"/>
              <a:gd name="connsiteY468" fmla="*/ 4522564 h 5955635"/>
              <a:gd name="connsiteX469" fmla="*/ 950148 w 6187971"/>
              <a:gd name="connsiteY469" fmla="*/ 4518059 h 5955635"/>
              <a:gd name="connsiteX470" fmla="*/ 945643 w 6187971"/>
              <a:gd name="connsiteY470" fmla="*/ 4519022 h 5955635"/>
              <a:gd name="connsiteX471" fmla="*/ 947568 w 6187971"/>
              <a:gd name="connsiteY471" fmla="*/ 4528030 h 5955635"/>
              <a:gd name="connsiteX472" fmla="*/ 950455 w 6187971"/>
              <a:gd name="connsiteY472" fmla="*/ 4541543 h 5955635"/>
              <a:gd name="connsiteX473" fmla="*/ 971358 w 6187971"/>
              <a:gd name="connsiteY473" fmla="*/ 4551205 h 5955635"/>
              <a:gd name="connsiteX474" fmla="*/ 972320 w 6187971"/>
              <a:gd name="connsiteY474" fmla="*/ 4555710 h 5955635"/>
              <a:gd name="connsiteX475" fmla="*/ 973282 w 6187971"/>
              <a:gd name="connsiteY475" fmla="*/ 4560213 h 5955635"/>
              <a:gd name="connsiteX476" fmla="*/ 979711 w 6187971"/>
              <a:gd name="connsiteY476" fmla="*/ 4568259 h 5955635"/>
              <a:gd name="connsiteX477" fmla="*/ 986140 w 6187971"/>
              <a:gd name="connsiteY477" fmla="*/ 4576305 h 5955635"/>
              <a:gd name="connsiteX478" fmla="*/ 996417 w 6187971"/>
              <a:gd name="connsiteY478" fmla="*/ 4602367 h 5955635"/>
              <a:gd name="connsiteX479" fmla="*/ 990952 w 6187971"/>
              <a:gd name="connsiteY479" fmla="*/ 4598826 h 5955635"/>
              <a:gd name="connsiteX480" fmla="*/ 991914 w 6187971"/>
              <a:gd name="connsiteY480" fmla="*/ 4603329 h 5955635"/>
              <a:gd name="connsiteX481" fmla="*/ 997379 w 6187971"/>
              <a:gd name="connsiteY481" fmla="*/ 4606871 h 5955635"/>
              <a:gd name="connsiteX482" fmla="*/ 1010237 w 6187971"/>
              <a:gd name="connsiteY482" fmla="*/ 4622963 h 5955635"/>
              <a:gd name="connsiteX483" fmla="*/ 1011200 w 6187971"/>
              <a:gd name="connsiteY483" fmla="*/ 4627466 h 5955635"/>
              <a:gd name="connsiteX484" fmla="*/ 1017628 w 6187971"/>
              <a:gd name="connsiteY484" fmla="*/ 4635513 h 5955635"/>
              <a:gd name="connsiteX485" fmla="*/ 1023094 w 6187971"/>
              <a:gd name="connsiteY485" fmla="*/ 4639054 h 5955635"/>
              <a:gd name="connsiteX486" fmla="*/ 1022132 w 6187971"/>
              <a:gd name="connsiteY486" fmla="*/ 4634551 h 5955635"/>
              <a:gd name="connsiteX487" fmla="*/ 1029523 w 6187971"/>
              <a:gd name="connsiteY487" fmla="*/ 4647100 h 5955635"/>
              <a:gd name="connsiteX488" fmla="*/ 1034027 w 6187971"/>
              <a:gd name="connsiteY488" fmla="*/ 4646138 h 5955635"/>
              <a:gd name="connsiteX489" fmla="*/ 1040455 w 6187971"/>
              <a:gd name="connsiteY489" fmla="*/ 4654184 h 5955635"/>
              <a:gd name="connsiteX490" fmla="*/ 1041417 w 6187971"/>
              <a:gd name="connsiteY490" fmla="*/ 4658688 h 5955635"/>
              <a:gd name="connsiteX491" fmla="*/ 1042380 w 6187971"/>
              <a:gd name="connsiteY491" fmla="*/ 4663192 h 5955635"/>
              <a:gd name="connsiteX492" fmla="*/ 1047846 w 6187971"/>
              <a:gd name="connsiteY492" fmla="*/ 4666733 h 5955635"/>
              <a:gd name="connsiteX493" fmla="*/ 1046884 w 6187971"/>
              <a:gd name="connsiteY493" fmla="*/ 4662230 h 5955635"/>
              <a:gd name="connsiteX494" fmla="*/ 1089960 w 6187971"/>
              <a:gd name="connsiteY494" fmla="*/ 4709542 h 5955635"/>
              <a:gd name="connsiteX495" fmla="*/ 1096388 w 6187971"/>
              <a:gd name="connsiteY495" fmla="*/ 4717588 h 5955635"/>
              <a:gd name="connsiteX496" fmla="*/ 1101855 w 6187971"/>
              <a:gd name="connsiteY496" fmla="*/ 4721130 h 5955635"/>
              <a:gd name="connsiteX497" fmla="*/ 1100893 w 6187971"/>
              <a:gd name="connsiteY497" fmla="*/ 4716625 h 5955635"/>
              <a:gd name="connsiteX498" fmla="*/ 1099931 w 6187971"/>
              <a:gd name="connsiteY498" fmla="*/ 4712122 h 5955635"/>
              <a:gd name="connsiteX499" fmla="*/ 1157788 w 6187971"/>
              <a:gd name="connsiteY499" fmla="*/ 4784534 h 5955635"/>
              <a:gd name="connsiteX500" fmla="*/ 1178691 w 6187971"/>
              <a:gd name="connsiteY500" fmla="*/ 4794197 h 5955635"/>
              <a:gd name="connsiteX501" fmla="*/ 1186082 w 6187971"/>
              <a:gd name="connsiteY501" fmla="*/ 4806747 h 5955635"/>
              <a:gd name="connsiteX502" fmla="*/ 1205368 w 6187971"/>
              <a:gd name="connsiteY502" fmla="*/ 4830884 h 5955635"/>
              <a:gd name="connsiteX503" fmla="*/ 1226271 w 6187971"/>
              <a:gd name="connsiteY503" fmla="*/ 4840547 h 5955635"/>
              <a:gd name="connsiteX504" fmla="*/ 1241052 w 6187971"/>
              <a:gd name="connsiteY504" fmla="*/ 4865648 h 5955635"/>
              <a:gd name="connsiteX505" fmla="*/ 1235587 w 6187971"/>
              <a:gd name="connsiteY505" fmla="*/ 4862105 h 5955635"/>
              <a:gd name="connsiteX506" fmla="*/ 1230120 w 6187971"/>
              <a:gd name="connsiteY506" fmla="*/ 4858563 h 5955635"/>
              <a:gd name="connsiteX507" fmla="*/ 1232045 w 6187971"/>
              <a:gd name="connsiteY507" fmla="*/ 4867572 h 5955635"/>
              <a:gd name="connsiteX508" fmla="*/ 1238474 w 6187971"/>
              <a:gd name="connsiteY508" fmla="*/ 4875617 h 5955635"/>
              <a:gd name="connsiteX509" fmla="*/ 1222074 w 6187971"/>
              <a:gd name="connsiteY509" fmla="*/ 4864992 h 5955635"/>
              <a:gd name="connsiteX510" fmla="*/ 1243939 w 6187971"/>
              <a:gd name="connsiteY510" fmla="*/ 4879160 h 5955635"/>
              <a:gd name="connsiteX511" fmla="*/ 1249406 w 6187971"/>
              <a:gd name="connsiteY511" fmla="*/ 4882701 h 5955635"/>
              <a:gd name="connsiteX512" fmla="*/ 1260338 w 6187971"/>
              <a:gd name="connsiteY512" fmla="*/ 4889785 h 5955635"/>
              <a:gd name="connsiteX513" fmla="*/ 1259376 w 6187971"/>
              <a:gd name="connsiteY513" fmla="*/ 4885281 h 5955635"/>
              <a:gd name="connsiteX514" fmla="*/ 1253910 w 6187971"/>
              <a:gd name="connsiteY514" fmla="*/ 4881738 h 5955635"/>
              <a:gd name="connsiteX515" fmla="*/ 1252948 w 6187971"/>
              <a:gd name="connsiteY515" fmla="*/ 4877235 h 5955635"/>
              <a:gd name="connsiteX516" fmla="*/ 1270309 w 6187971"/>
              <a:gd name="connsiteY516" fmla="*/ 4892364 h 5955635"/>
              <a:gd name="connsiteX517" fmla="*/ 1266460 w 6187971"/>
              <a:gd name="connsiteY517" fmla="*/ 4874348 h 5955635"/>
              <a:gd name="connsiteX518" fmla="*/ 1286708 w 6187971"/>
              <a:gd name="connsiteY518" fmla="*/ 4902990 h 5955635"/>
              <a:gd name="connsiteX519" fmla="*/ 1282203 w 6187971"/>
              <a:gd name="connsiteY519" fmla="*/ 4903952 h 5955635"/>
              <a:gd name="connsiteX520" fmla="*/ 1272233 w 6187971"/>
              <a:gd name="connsiteY520" fmla="*/ 4901372 h 5955635"/>
              <a:gd name="connsiteX521" fmla="*/ 1278662 w 6187971"/>
              <a:gd name="connsiteY521" fmla="*/ 4909418 h 5955635"/>
              <a:gd name="connsiteX522" fmla="*/ 1285090 w 6187971"/>
              <a:gd name="connsiteY522" fmla="*/ 4917464 h 5955635"/>
              <a:gd name="connsiteX523" fmla="*/ 1280587 w 6187971"/>
              <a:gd name="connsiteY523" fmla="*/ 4918427 h 5955635"/>
              <a:gd name="connsiteX524" fmla="*/ 1287015 w 6187971"/>
              <a:gd name="connsiteY524" fmla="*/ 4926472 h 5955635"/>
              <a:gd name="connsiteX525" fmla="*/ 1291519 w 6187971"/>
              <a:gd name="connsiteY525" fmla="*/ 4925510 h 5955635"/>
              <a:gd name="connsiteX526" fmla="*/ 1292481 w 6187971"/>
              <a:gd name="connsiteY526" fmla="*/ 4930014 h 5955635"/>
              <a:gd name="connsiteX527" fmla="*/ 1298910 w 6187971"/>
              <a:gd name="connsiteY527" fmla="*/ 4938059 h 5955635"/>
              <a:gd name="connsiteX528" fmla="*/ 1292356 w 6187971"/>
              <a:gd name="connsiteY528" fmla="*/ 4937694 h 5955635"/>
              <a:gd name="connsiteX529" fmla="*/ 1289901 w 6187971"/>
              <a:gd name="connsiteY529" fmla="*/ 4939984 h 5955635"/>
              <a:gd name="connsiteX530" fmla="*/ 1293236 w 6187971"/>
              <a:gd name="connsiteY530" fmla="*/ 4944571 h 5955635"/>
              <a:gd name="connsiteX531" fmla="*/ 1296561 w 6187971"/>
              <a:gd name="connsiteY531" fmla="*/ 4951097 h 5955635"/>
              <a:gd name="connsiteX532" fmla="*/ 1291826 w 6187971"/>
              <a:gd name="connsiteY532" fmla="*/ 4948992 h 5955635"/>
              <a:gd name="connsiteX533" fmla="*/ 1310150 w 6187971"/>
              <a:gd name="connsiteY533" fmla="*/ 4968626 h 5955635"/>
              <a:gd name="connsiteX534" fmla="*/ 1315616 w 6187971"/>
              <a:gd name="connsiteY534" fmla="*/ 4972168 h 5955635"/>
              <a:gd name="connsiteX535" fmla="*/ 1316579 w 6187971"/>
              <a:gd name="connsiteY535" fmla="*/ 4976671 h 5955635"/>
              <a:gd name="connsiteX536" fmla="*/ 1321083 w 6187971"/>
              <a:gd name="connsiteY536" fmla="*/ 4975709 h 5955635"/>
              <a:gd name="connsiteX537" fmla="*/ 1315616 w 6187971"/>
              <a:gd name="connsiteY537" fmla="*/ 4972168 h 5955635"/>
              <a:gd name="connsiteX538" fmla="*/ 1302760 w 6187971"/>
              <a:gd name="connsiteY538" fmla="*/ 4956076 h 5955635"/>
              <a:gd name="connsiteX539" fmla="*/ 1308226 w 6187971"/>
              <a:gd name="connsiteY539" fmla="*/ 4959618 h 5955635"/>
              <a:gd name="connsiteX540" fmla="*/ 1317234 w 6187971"/>
              <a:gd name="connsiteY540" fmla="*/ 4957694 h 5955635"/>
              <a:gd name="connsiteX541" fmla="*/ 1310805 w 6187971"/>
              <a:gd name="connsiteY541" fmla="*/ 4949647 h 5955635"/>
              <a:gd name="connsiteX542" fmla="*/ 1305339 w 6187971"/>
              <a:gd name="connsiteY542" fmla="*/ 4946105 h 5955635"/>
              <a:gd name="connsiteX543" fmla="*/ 1296986 w 6187971"/>
              <a:gd name="connsiteY543" fmla="*/ 4929052 h 5955635"/>
              <a:gd name="connsiteX544" fmla="*/ 1302452 w 6187971"/>
              <a:gd name="connsiteY544" fmla="*/ 4932593 h 5955635"/>
              <a:gd name="connsiteX545" fmla="*/ 1301490 w 6187971"/>
              <a:gd name="connsiteY545" fmla="*/ 4928089 h 5955635"/>
              <a:gd name="connsiteX546" fmla="*/ 1300528 w 6187971"/>
              <a:gd name="connsiteY546" fmla="*/ 4923585 h 5955635"/>
              <a:gd name="connsiteX547" fmla="*/ 1295061 w 6187971"/>
              <a:gd name="connsiteY547" fmla="*/ 4920043 h 5955635"/>
              <a:gd name="connsiteX548" fmla="*/ 1293137 w 6187971"/>
              <a:gd name="connsiteY548" fmla="*/ 4911035 h 5955635"/>
              <a:gd name="connsiteX549" fmla="*/ 1322392 w 6187971"/>
              <a:gd name="connsiteY549" fmla="*/ 4937753 h 5955635"/>
              <a:gd name="connsiteX550" fmla="*/ 1317889 w 6187971"/>
              <a:gd name="connsiteY550" fmla="*/ 4938715 h 5955635"/>
              <a:gd name="connsiteX551" fmla="*/ 1318851 w 6187971"/>
              <a:gd name="connsiteY551" fmla="*/ 4943218 h 5955635"/>
              <a:gd name="connsiteX552" fmla="*/ 1323354 w 6187971"/>
              <a:gd name="connsiteY552" fmla="*/ 4942256 h 5955635"/>
              <a:gd name="connsiteX553" fmla="*/ 1324317 w 6187971"/>
              <a:gd name="connsiteY553" fmla="*/ 4946760 h 5955635"/>
              <a:gd name="connsiteX554" fmla="*/ 1328821 w 6187971"/>
              <a:gd name="connsiteY554" fmla="*/ 4945798 h 5955635"/>
              <a:gd name="connsiteX555" fmla="*/ 1342641 w 6187971"/>
              <a:gd name="connsiteY555" fmla="*/ 4966394 h 5955635"/>
              <a:gd name="connsiteX556" fmla="*/ 1343603 w 6187971"/>
              <a:gd name="connsiteY556" fmla="*/ 4970897 h 5955635"/>
              <a:gd name="connsiteX557" fmla="*/ 1349069 w 6187971"/>
              <a:gd name="connsiteY557" fmla="*/ 4974440 h 5955635"/>
              <a:gd name="connsiteX558" fmla="*/ 1348107 w 6187971"/>
              <a:gd name="connsiteY558" fmla="*/ 4969935 h 5955635"/>
              <a:gd name="connsiteX559" fmla="*/ 1370935 w 6187971"/>
              <a:gd name="connsiteY559" fmla="*/ 4988607 h 5955635"/>
              <a:gd name="connsiteX560" fmla="*/ 1377363 w 6187971"/>
              <a:gd name="connsiteY560" fmla="*/ 4996652 h 5955635"/>
              <a:gd name="connsiteX561" fmla="*/ 1376401 w 6187971"/>
              <a:gd name="connsiteY561" fmla="*/ 4992149 h 5955635"/>
              <a:gd name="connsiteX562" fmla="*/ 1397304 w 6187971"/>
              <a:gd name="connsiteY562" fmla="*/ 5001812 h 5955635"/>
              <a:gd name="connsiteX563" fmla="*/ 1457741 w 6187971"/>
              <a:gd name="connsiteY563" fmla="*/ 5064254 h 5955635"/>
              <a:gd name="connsiteX564" fmla="*/ 1462246 w 6187971"/>
              <a:gd name="connsiteY564" fmla="*/ 5063292 h 5955635"/>
              <a:gd name="connsiteX565" fmla="*/ 1467712 w 6187971"/>
              <a:gd name="connsiteY565" fmla="*/ 5066833 h 5955635"/>
              <a:gd name="connsiteX566" fmla="*/ 1498892 w 6187971"/>
              <a:gd name="connsiteY566" fmla="*/ 5102559 h 5955635"/>
              <a:gd name="connsiteX567" fmla="*/ 1507901 w 6187971"/>
              <a:gd name="connsiteY567" fmla="*/ 5100634 h 5955635"/>
              <a:gd name="connsiteX568" fmla="*/ 1509826 w 6187971"/>
              <a:gd name="connsiteY568" fmla="*/ 5109642 h 5955635"/>
              <a:gd name="connsiteX569" fmla="*/ 1525262 w 6187971"/>
              <a:gd name="connsiteY569" fmla="*/ 5115763 h 5955635"/>
              <a:gd name="connsiteX570" fmla="*/ 1520758 w 6187971"/>
              <a:gd name="connsiteY570" fmla="*/ 5116725 h 5955635"/>
              <a:gd name="connsiteX571" fmla="*/ 1527187 w 6187971"/>
              <a:gd name="connsiteY571" fmla="*/ 5124771 h 5955635"/>
              <a:gd name="connsiteX572" fmla="*/ 1531691 w 6187971"/>
              <a:gd name="connsiteY572" fmla="*/ 5123809 h 5955635"/>
              <a:gd name="connsiteX573" fmla="*/ 1565451 w 6187971"/>
              <a:gd name="connsiteY573" fmla="*/ 5149564 h 5955635"/>
              <a:gd name="connsiteX574" fmla="*/ 1558060 w 6187971"/>
              <a:gd name="connsiteY574" fmla="*/ 5137014 h 5955635"/>
              <a:gd name="connsiteX575" fmla="*/ 1537157 w 6187971"/>
              <a:gd name="connsiteY575" fmla="*/ 5127351 h 5955635"/>
              <a:gd name="connsiteX576" fmla="*/ 1542623 w 6187971"/>
              <a:gd name="connsiteY576" fmla="*/ 5130892 h 5955635"/>
              <a:gd name="connsiteX577" fmla="*/ 1548090 w 6187971"/>
              <a:gd name="connsiteY577" fmla="*/ 5134434 h 5955635"/>
              <a:gd name="connsiteX578" fmla="*/ 1546166 w 6187971"/>
              <a:gd name="connsiteY578" fmla="*/ 5125426 h 5955635"/>
              <a:gd name="connsiteX579" fmla="*/ 1551631 w 6187971"/>
              <a:gd name="connsiteY579" fmla="*/ 5128968 h 5955635"/>
              <a:gd name="connsiteX580" fmla="*/ 1550669 w 6187971"/>
              <a:gd name="connsiteY580" fmla="*/ 5124464 h 5955635"/>
              <a:gd name="connsiteX581" fmla="*/ 1545203 w 6187971"/>
              <a:gd name="connsiteY581" fmla="*/ 5120922 h 5955635"/>
              <a:gd name="connsiteX582" fmla="*/ 1539737 w 6187971"/>
              <a:gd name="connsiteY582" fmla="*/ 5117380 h 5955635"/>
              <a:gd name="connsiteX583" fmla="*/ 1554211 w 6187971"/>
              <a:gd name="connsiteY583" fmla="*/ 5118998 h 5955635"/>
              <a:gd name="connsiteX584" fmla="*/ 1555173 w 6187971"/>
              <a:gd name="connsiteY584" fmla="*/ 5123502 h 5955635"/>
              <a:gd name="connsiteX585" fmla="*/ 1556135 w 6187971"/>
              <a:gd name="connsiteY585" fmla="*/ 5128005 h 5955635"/>
              <a:gd name="connsiteX586" fmla="*/ 1571572 w 6187971"/>
              <a:gd name="connsiteY586" fmla="*/ 5134127 h 5955635"/>
              <a:gd name="connsiteX587" fmla="*/ 1570610 w 6187971"/>
              <a:gd name="connsiteY587" fmla="*/ 5129623 h 5955635"/>
              <a:gd name="connsiteX588" fmla="*/ 1569648 w 6187971"/>
              <a:gd name="connsiteY588" fmla="*/ 5125119 h 5955635"/>
              <a:gd name="connsiteX589" fmla="*/ 1587010 w 6187971"/>
              <a:gd name="connsiteY589" fmla="*/ 5140248 h 5955635"/>
              <a:gd name="connsiteX590" fmla="*/ 1587972 w 6187971"/>
              <a:gd name="connsiteY590" fmla="*/ 5144752 h 5955635"/>
              <a:gd name="connsiteX591" fmla="*/ 1593438 w 6187971"/>
              <a:gd name="connsiteY591" fmla="*/ 5148294 h 5955635"/>
              <a:gd name="connsiteX592" fmla="*/ 1598904 w 6187971"/>
              <a:gd name="connsiteY592" fmla="*/ 5151836 h 5955635"/>
              <a:gd name="connsiteX593" fmla="*/ 1610799 w 6187971"/>
              <a:gd name="connsiteY593" fmla="*/ 5163423 h 5955635"/>
              <a:gd name="connsiteX594" fmla="*/ 1638786 w 6187971"/>
              <a:gd name="connsiteY594" fmla="*/ 5162154 h 5955635"/>
              <a:gd name="connsiteX595" fmla="*/ 1628575 w 6187971"/>
              <a:gd name="connsiteY595" fmla="*/ 5158449 h 5955635"/>
              <a:gd name="connsiteX596" fmla="*/ 1621158 w 6187971"/>
              <a:gd name="connsiteY596" fmla="*/ 5151791 h 5955635"/>
              <a:gd name="connsiteX597" fmla="*/ 1626891 w 6187971"/>
              <a:gd name="connsiteY597" fmla="*/ 5150566 h 5955635"/>
              <a:gd name="connsiteX598" fmla="*/ 1698916 w 6187971"/>
              <a:gd name="connsiteY598" fmla="*/ 5201113 h 5955635"/>
              <a:gd name="connsiteX599" fmla="*/ 1704383 w 6187971"/>
              <a:gd name="connsiteY599" fmla="*/ 5204655 h 5955635"/>
              <a:gd name="connsiteX600" fmla="*/ 1695374 w 6187971"/>
              <a:gd name="connsiteY600" fmla="*/ 5206579 h 5955635"/>
              <a:gd name="connsiteX601" fmla="*/ 1713697 w 6187971"/>
              <a:gd name="connsiteY601" fmla="*/ 5226213 h 5955635"/>
              <a:gd name="connsiteX602" fmla="*/ 1734601 w 6187971"/>
              <a:gd name="connsiteY602" fmla="*/ 5235876 h 5955635"/>
              <a:gd name="connsiteX603" fmla="*/ 1739105 w 6187971"/>
              <a:gd name="connsiteY603" fmla="*/ 5234914 h 5955635"/>
              <a:gd name="connsiteX604" fmla="*/ 1743608 w 6187971"/>
              <a:gd name="connsiteY604" fmla="*/ 5233952 h 5955635"/>
              <a:gd name="connsiteX605" fmla="*/ 1765474 w 6187971"/>
              <a:gd name="connsiteY605" fmla="*/ 5248118 h 5955635"/>
              <a:gd name="connsiteX606" fmla="*/ 1774483 w 6187971"/>
              <a:gd name="connsiteY606" fmla="*/ 5246193 h 5955635"/>
              <a:gd name="connsiteX607" fmla="*/ 1840078 w 6187971"/>
              <a:gd name="connsiteY607" fmla="*/ 5288696 h 5955635"/>
              <a:gd name="connsiteX608" fmla="*/ 1860019 w 6187971"/>
              <a:gd name="connsiteY608" fmla="*/ 5293854 h 5955635"/>
              <a:gd name="connsiteX609" fmla="*/ 1872877 w 6187971"/>
              <a:gd name="connsiteY609" fmla="*/ 5309946 h 5955635"/>
              <a:gd name="connsiteX610" fmla="*/ 2056500 w 6187971"/>
              <a:gd name="connsiteY610" fmla="*/ 5397876 h 5955635"/>
              <a:gd name="connsiteX611" fmla="*/ 2135609 w 6187971"/>
              <a:gd name="connsiteY611" fmla="*/ 5437490 h 5955635"/>
              <a:gd name="connsiteX612" fmla="*/ 2180957 w 6187971"/>
              <a:gd name="connsiteY612" fmla="*/ 5451349 h 5955635"/>
              <a:gd name="connsiteX613" fmla="*/ 2187385 w 6187971"/>
              <a:gd name="connsiteY613" fmla="*/ 5459396 h 5955635"/>
              <a:gd name="connsiteX614" fmla="*/ 2228229 w 6187971"/>
              <a:gd name="connsiteY614" fmla="*/ 5474217 h 5955635"/>
              <a:gd name="connsiteX615" fmla="*/ 2305413 w 6187971"/>
              <a:gd name="connsiteY615" fmla="*/ 5504824 h 5955635"/>
              <a:gd name="connsiteX616" fmla="*/ 2473293 w 6187971"/>
              <a:gd name="connsiteY616" fmla="*/ 5563150 h 5955635"/>
              <a:gd name="connsiteX617" fmla="*/ 2572035 w 6187971"/>
              <a:gd name="connsiteY617" fmla="*/ 5584441 h 5955635"/>
              <a:gd name="connsiteX618" fmla="*/ 2679785 w 6187971"/>
              <a:gd name="connsiteY618" fmla="*/ 5603808 h 5955635"/>
              <a:gd name="connsiteX619" fmla="*/ 2856366 w 6187971"/>
              <a:gd name="connsiteY619" fmla="*/ 5636726 h 5955635"/>
              <a:gd name="connsiteX620" fmla="*/ 2989216 w 6187971"/>
              <a:gd name="connsiteY620" fmla="*/ 5641311 h 5955635"/>
              <a:gd name="connsiteX621" fmla="*/ 3079605 w 6187971"/>
              <a:gd name="connsiteY621" fmla="*/ 5645548 h 5955635"/>
              <a:gd name="connsiteX622" fmla="*/ 3189935 w 6187971"/>
              <a:gd name="connsiteY622" fmla="*/ 5654944 h 5955635"/>
              <a:gd name="connsiteX623" fmla="*/ 3300264 w 6187971"/>
              <a:gd name="connsiteY623" fmla="*/ 5664340 h 5955635"/>
              <a:gd name="connsiteX624" fmla="*/ 3342726 w 6187971"/>
              <a:gd name="connsiteY624" fmla="*/ 5664687 h 5955635"/>
              <a:gd name="connsiteX625" fmla="*/ 3412212 w 6187971"/>
              <a:gd name="connsiteY625" fmla="*/ 5659262 h 5955635"/>
              <a:gd name="connsiteX626" fmla="*/ 3430228 w 6187971"/>
              <a:gd name="connsiteY626" fmla="*/ 5655412 h 5955635"/>
              <a:gd name="connsiteX627" fmla="*/ 3505179 w 6187971"/>
              <a:gd name="connsiteY627" fmla="*/ 5653528 h 5955635"/>
              <a:gd name="connsiteX628" fmla="*/ 3509684 w 6187971"/>
              <a:gd name="connsiteY628" fmla="*/ 5652566 h 5955635"/>
              <a:gd name="connsiteX629" fmla="*/ 3510646 w 6187971"/>
              <a:gd name="connsiteY629" fmla="*/ 5657069 h 5955635"/>
              <a:gd name="connsiteX630" fmla="*/ 3519654 w 6187971"/>
              <a:gd name="connsiteY630" fmla="*/ 5655145 h 5955635"/>
              <a:gd name="connsiteX631" fmla="*/ 3518691 w 6187971"/>
              <a:gd name="connsiteY631" fmla="*/ 5650641 h 5955635"/>
              <a:gd name="connsiteX632" fmla="*/ 3514188 w 6187971"/>
              <a:gd name="connsiteY632" fmla="*/ 5651604 h 5955635"/>
              <a:gd name="connsiteX633" fmla="*/ 3535746 w 6187971"/>
              <a:gd name="connsiteY633" fmla="*/ 5642288 h 5955635"/>
              <a:gd name="connsiteX634" fmla="*/ 3771882 w 6187971"/>
              <a:gd name="connsiteY634" fmla="*/ 5601257 h 5955635"/>
              <a:gd name="connsiteX635" fmla="*/ 3861001 w 6187971"/>
              <a:gd name="connsiteY635" fmla="*/ 5577509 h 5955635"/>
              <a:gd name="connsiteX636" fmla="*/ 4010291 w 6187971"/>
              <a:gd name="connsiteY636" fmla="*/ 5526775 h 5955635"/>
              <a:gd name="connsiteX637" fmla="*/ 4162160 w 6187971"/>
              <a:gd name="connsiteY637" fmla="*/ 5466071 h 5955635"/>
              <a:gd name="connsiteX638" fmla="*/ 4252897 w 6187971"/>
              <a:gd name="connsiteY638" fmla="*/ 5427847 h 5955635"/>
              <a:gd name="connsiteX639" fmla="*/ 4283464 w 6187971"/>
              <a:gd name="connsiteY639" fmla="*/ 5416606 h 5955635"/>
              <a:gd name="connsiteX640" fmla="*/ 4342672 w 6187971"/>
              <a:gd name="connsiteY640" fmla="*/ 5385119 h 5955635"/>
              <a:gd name="connsiteX641" fmla="*/ 4343634 w 6187971"/>
              <a:gd name="connsiteY641" fmla="*/ 5389623 h 5955635"/>
              <a:gd name="connsiteX642" fmla="*/ 4348138 w 6187971"/>
              <a:gd name="connsiteY642" fmla="*/ 5388660 h 5955635"/>
              <a:gd name="connsiteX643" fmla="*/ 4357146 w 6187971"/>
              <a:gd name="connsiteY643" fmla="*/ 5386736 h 5955635"/>
              <a:gd name="connsiteX644" fmla="*/ 4360688 w 6187971"/>
              <a:gd name="connsiteY644" fmla="*/ 5381270 h 5955635"/>
              <a:gd name="connsiteX645" fmla="*/ 4370658 w 6187971"/>
              <a:gd name="connsiteY645" fmla="*/ 5383849 h 5955635"/>
              <a:gd name="connsiteX646" fmla="*/ 4368733 w 6187971"/>
              <a:gd name="connsiteY646" fmla="*/ 5374841 h 5955635"/>
              <a:gd name="connsiteX647" fmla="*/ 4373238 w 6187971"/>
              <a:gd name="connsiteY647" fmla="*/ 5373879 h 5955635"/>
              <a:gd name="connsiteX648" fmla="*/ 4381283 w 6187971"/>
              <a:gd name="connsiteY648" fmla="*/ 5367450 h 5955635"/>
              <a:gd name="connsiteX649" fmla="*/ 4371313 w 6187971"/>
              <a:gd name="connsiteY649" fmla="*/ 5364871 h 5955635"/>
              <a:gd name="connsiteX650" fmla="*/ 4372275 w 6187971"/>
              <a:gd name="connsiteY650" fmla="*/ 5369375 h 5955635"/>
              <a:gd name="connsiteX651" fmla="*/ 4366809 w 6187971"/>
              <a:gd name="connsiteY651" fmla="*/ 5365834 h 5955635"/>
              <a:gd name="connsiteX652" fmla="*/ 4471713 w 6187971"/>
              <a:gd name="connsiteY652" fmla="*/ 5305744 h 5955635"/>
              <a:gd name="connsiteX653" fmla="*/ 4629396 w 6187971"/>
              <a:gd name="connsiteY653" fmla="*/ 5206120 h 5955635"/>
              <a:gd name="connsiteX654" fmla="*/ 4630359 w 6187971"/>
              <a:gd name="connsiteY654" fmla="*/ 5210625 h 5955635"/>
              <a:gd name="connsiteX655" fmla="*/ 4625854 w 6187971"/>
              <a:gd name="connsiteY655" fmla="*/ 5211587 h 5955635"/>
              <a:gd name="connsiteX656" fmla="*/ 4623274 w 6187971"/>
              <a:gd name="connsiteY656" fmla="*/ 5221557 h 5955635"/>
              <a:gd name="connsiteX657" fmla="*/ 4631321 w 6187971"/>
              <a:gd name="connsiteY657" fmla="*/ 5215129 h 5955635"/>
              <a:gd name="connsiteX658" fmla="*/ 4639366 w 6187971"/>
              <a:gd name="connsiteY658" fmla="*/ 5208700 h 5955635"/>
              <a:gd name="connsiteX659" fmla="*/ 4653841 w 6187971"/>
              <a:gd name="connsiteY659" fmla="*/ 5210318 h 5955635"/>
              <a:gd name="connsiteX660" fmla="*/ 4651512 w 6187971"/>
              <a:gd name="connsiteY660" fmla="*/ 5204927 h 5955635"/>
              <a:gd name="connsiteX661" fmla="*/ 4648965 w 6187971"/>
              <a:gd name="connsiteY661" fmla="*/ 5205864 h 5955635"/>
              <a:gd name="connsiteX662" fmla="*/ 4655458 w 6187971"/>
              <a:gd name="connsiteY662" fmla="*/ 5195843 h 5955635"/>
              <a:gd name="connsiteX663" fmla="*/ 4641946 w 6187971"/>
              <a:gd name="connsiteY663" fmla="*/ 5198730 h 5955635"/>
              <a:gd name="connsiteX664" fmla="*/ 4680251 w 6187971"/>
              <a:gd name="connsiteY664" fmla="*/ 5157579 h 5955635"/>
              <a:gd name="connsiteX665" fmla="*/ 4685717 w 6187971"/>
              <a:gd name="connsiteY665" fmla="*/ 5161120 h 5955635"/>
              <a:gd name="connsiteX666" fmla="*/ 4736572 w 6187971"/>
              <a:gd name="connsiteY666" fmla="*/ 5112579 h 5955635"/>
              <a:gd name="connsiteX667" fmla="*/ 4733031 w 6187971"/>
              <a:gd name="connsiteY667" fmla="*/ 5118045 h 5955635"/>
              <a:gd name="connsiteX668" fmla="*/ 4793855 w 6187971"/>
              <a:gd name="connsiteY668" fmla="*/ 5072083 h 5955635"/>
              <a:gd name="connsiteX669" fmla="*/ 4797397 w 6187971"/>
              <a:gd name="connsiteY669" fmla="*/ 5066616 h 5955635"/>
              <a:gd name="connsiteX670" fmla="*/ 4779381 w 6187971"/>
              <a:gd name="connsiteY670" fmla="*/ 5070465 h 5955635"/>
              <a:gd name="connsiteX671" fmla="*/ 4818648 w 6187971"/>
              <a:gd name="connsiteY671" fmla="*/ 5033818 h 5955635"/>
              <a:gd name="connsiteX672" fmla="*/ 4828619 w 6187971"/>
              <a:gd name="connsiteY672" fmla="*/ 5036398 h 5955635"/>
              <a:gd name="connsiteX673" fmla="*/ 4834740 w 6187971"/>
              <a:gd name="connsiteY673" fmla="*/ 5020962 h 5955635"/>
              <a:gd name="connsiteX674" fmla="*/ 4838282 w 6187971"/>
              <a:gd name="connsiteY674" fmla="*/ 5015495 h 5955635"/>
              <a:gd name="connsiteX675" fmla="*/ 4845366 w 6187971"/>
              <a:gd name="connsiteY675" fmla="*/ 5004562 h 5955635"/>
              <a:gd name="connsiteX676" fmla="*/ 4836357 w 6187971"/>
              <a:gd name="connsiteY676" fmla="*/ 5006486 h 5955635"/>
              <a:gd name="connsiteX677" fmla="*/ 4831853 w 6187971"/>
              <a:gd name="connsiteY677" fmla="*/ 5007449 h 5955635"/>
              <a:gd name="connsiteX678" fmla="*/ 4916509 w 6187971"/>
              <a:gd name="connsiteY678" fmla="*/ 4918718 h 5955635"/>
              <a:gd name="connsiteX679" fmla="*/ 4950617 w 6187971"/>
              <a:gd name="connsiteY679" fmla="*/ 4902012 h 5955635"/>
              <a:gd name="connsiteX680" fmla="*/ 4951579 w 6187971"/>
              <a:gd name="connsiteY680" fmla="*/ 4906516 h 5955635"/>
              <a:gd name="connsiteX681" fmla="*/ 4956084 w 6187971"/>
              <a:gd name="connsiteY681" fmla="*/ 4905553 h 5955635"/>
              <a:gd name="connsiteX682" fmla="*/ 4963167 w 6187971"/>
              <a:gd name="connsiteY682" fmla="*/ 4894621 h 5955635"/>
              <a:gd name="connsiteX683" fmla="*/ 4966709 w 6187971"/>
              <a:gd name="connsiteY683" fmla="*/ 4889154 h 5955635"/>
              <a:gd name="connsiteX684" fmla="*/ 4968326 w 6187971"/>
              <a:gd name="connsiteY684" fmla="*/ 4874680 h 5955635"/>
              <a:gd name="connsiteX685" fmla="*/ 4983456 w 6187971"/>
              <a:gd name="connsiteY685" fmla="*/ 4857319 h 5955635"/>
              <a:gd name="connsiteX686" fmla="*/ 4959318 w 6187971"/>
              <a:gd name="connsiteY686" fmla="*/ 4876605 h 5955635"/>
              <a:gd name="connsiteX687" fmla="*/ 4961242 w 6187971"/>
              <a:gd name="connsiteY687" fmla="*/ 4885613 h 5955635"/>
              <a:gd name="connsiteX688" fmla="*/ 4957701 w 6187971"/>
              <a:gd name="connsiteY688" fmla="*/ 4891079 h 5955635"/>
              <a:gd name="connsiteX689" fmla="*/ 4953197 w 6187971"/>
              <a:gd name="connsiteY689" fmla="*/ 4892041 h 5955635"/>
              <a:gd name="connsiteX690" fmla="*/ 4950617 w 6187971"/>
              <a:gd name="connsiteY690" fmla="*/ 4902012 h 5955635"/>
              <a:gd name="connsiteX691" fmla="*/ 4875317 w 6187971"/>
              <a:gd name="connsiteY691" fmla="*/ 4946357 h 5955635"/>
              <a:gd name="connsiteX692" fmla="*/ 4866310 w 6187971"/>
              <a:gd name="connsiteY692" fmla="*/ 4948282 h 5955635"/>
              <a:gd name="connsiteX693" fmla="*/ 4865347 w 6187971"/>
              <a:gd name="connsiteY693" fmla="*/ 4943777 h 5955635"/>
              <a:gd name="connsiteX694" fmla="*/ 4861805 w 6187971"/>
              <a:gd name="connsiteY694" fmla="*/ 4949244 h 5955635"/>
              <a:gd name="connsiteX695" fmla="*/ 4857301 w 6187971"/>
              <a:gd name="connsiteY695" fmla="*/ 4950206 h 5955635"/>
              <a:gd name="connsiteX696" fmla="*/ 4886477 w 6187971"/>
              <a:gd name="connsiteY696" fmla="*/ 4910416 h 5955635"/>
              <a:gd name="connsiteX697" fmla="*/ 4927253 w 6187971"/>
              <a:gd name="connsiteY697" fmla="*/ 4880833 h 5955635"/>
              <a:gd name="connsiteX698" fmla="*/ 4927789 w 6187971"/>
              <a:gd name="connsiteY698" fmla="*/ 4883341 h 5955635"/>
              <a:gd name="connsiteX699" fmla="*/ 4931331 w 6187971"/>
              <a:gd name="connsiteY699" fmla="*/ 4877874 h 5955635"/>
              <a:gd name="connsiteX700" fmla="*/ 4947423 w 6187971"/>
              <a:gd name="connsiteY700" fmla="*/ 4865017 h 5955635"/>
              <a:gd name="connsiteX701" fmla="*/ 4943881 w 6187971"/>
              <a:gd name="connsiteY701" fmla="*/ 4870484 h 5955635"/>
              <a:gd name="connsiteX702" fmla="*/ 4948386 w 6187971"/>
              <a:gd name="connsiteY702" fmla="*/ 4869521 h 5955635"/>
              <a:gd name="connsiteX703" fmla="*/ 4951928 w 6187971"/>
              <a:gd name="connsiteY703" fmla="*/ 4864055 h 5955635"/>
              <a:gd name="connsiteX704" fmla="*/ 5016294 w 6187971"/>
              <a:gd name="connsiteY704" fmla="*/ 4812627 h 5955635"/>
              <a:gd name="connsiteX705" fmla="*/ 5026265 w 6187971"/>
              <a:gd name="connsiteY705" fmla="*/ 4815205 h 5955635"/>
              <a:gd name="connsiteX706" fmla="*/ 5008556 w 6187971"/>
              <a:gd name="connsiteY706" fmla="*/ 4842537 h 5955635"/>
              <a:gd name="connsiteX707" fmla="*/ 5081624 w 6187971"/>
              <a:gd name="connsiteY707" fmla="*/ 4765702 h 5955635"/>
              <a:gd name="connsiteX708" fmla="*/ 5090632 w 6187971"/>
              <a:gd name="connsiteY708" fmla="*/ 4763777 h 5955635"/>
              <a:gd name="connsiteX709" fmla="*/ 5093211 w 6187971"/>
              <a:gd name="connsiteY709" fmla="*/ 4753806 h 5955635"/>
              <a:gd name="connsiteX710" fmla="*/ 5109959 w 6187971"/>
              <a:gd name="connsiteY710" fmla="*/ 4721971 h 5955635"/>
              <a:gd name="connsiteX711" fmla="*/ 5116387 w 6187971"/>
              <a:gd name="connsiteY711" fmla="*/ 4730017 h 5955635"/>
              <a:gd name="connsiteX712" fmla="*/ 5122508 w 6187971"/>
              <a:gd name="connsiteY712" fmla="*/ 4714579 h 5955635"/>
              <a:gd name="connsiteX713" fmla="*/ 5126050 w 6187971"/>
              <a:gd name="connsiteY713" fmla="*/ 4709114 h 5955635"/>
              <a:gd name="connsiteX714" fmla="*/ 5130554 w 6187971"/>
              <a:gd name="connsiteY714" fmla="*/ 4708152 h 5955635"/>
              <a:gd name="connsiteX715" fmla="*/ 5129592 w 6187971"/>
              <a:gd name="connsiteY715" fmla="*/ 4703647 h 5955635"/>
              <a:gd name="connsiteX716" fmla="*/ 5126050 w 6187971"/>
              <a:gd name="connsiteY716" fmla="*/ 4709114 h 5955635"/>
              <a:gd name="connsiteX717" fmla="*/ 5121546 w 6187971"/>
              <a:gd name="connsiteY717" fmla="*/ 4710076 h 5955635"/>
              <a:gd name="connsiteX718" fmla="*/ 5136676 w 6187971"/>
              <a:gd name="connsiteY718" fmla="*/ 4692715 h 5955635"/>
              <a:gd name="connsiteX719" fmla="*/ 5137638 w 6187971"/>
              <a:gd name="connsiteY719" fmla="*/ 4697218 h 5955635"/>
              <a:gd name="connsiteX720" fmla="*/ 5217830 w 6187971"/>
              <a:gd name="connsiteY720" fmla="*/ 4543506 h 5955635"/>
              <a:gd name="connsiteX721" fmla="*/ 5282585 w 6187971"/>
              <a:gd name="connsiteY721" fmla="*/ 4383674 h 5955635"/>
              <a:gd name="connsiteX722" fmla="*/ 5294480 w 6187971"/>
              <a:gd name="connsiteY722" fmla="*/ 4395261 h 5955635"/>
              <a:gd name="connsiteX723" fmla="*/ 5327359 w 6187971"/>
              <a:gd name="connsiteY723" fmla="*/ 4284625 h 5955635"/>
              <a:gd name="connsiteX724" fmla="*/ 5363780 w 6187971"/>
              <a:gd name="connsiteY724" fmla="*/ 4168522 h 5955635"/>
              <a:gd name="connsiteX725" fmla="*/ 5364742 w 6187971"/>
              <a:gd name="connsiteY725" fmla="*/ 4173025 h 5955635"/>
              <a:gd name="connsiteX726" fmla="*/ 5372788 w 6187971"/>
              <a:gd name="connsiteY726" fmla="*/ 4166598 h 5955635"/>
              <a:gd name="connsiteX727" fmla="*/ 5377292 w 6187971"/>
              <a:gd name="connsiteY727" fmla="*/ 4165635 h 5955635"/>
              <a:gd name="connsiteX728" fmla="*/ 5381488 w 6187971"/>
              <a:gd name="connsiteY728" fmla="*/ 4141190 h 5955635"/>
              <a:gd name="connsiteX729" fmla="*/ 5388573 w 6187971"/>
              <a:gd name="connsiteY729" fmla="*/ 4130258 h 5955635"/>
              <a:gd name="connsiteX730" fmla="*/ 5387610 w 6187971"/>
              <a:gd name="connsiteY730" fmla="*/ 4125753 h 5955635"/>
              <a:gd name="connsiteX731" fmla="*/ 5383106 w 6187971"/>
              <a:gd name="connsiteY731" fmla="*/ 4126716 h 5955635"/>
              <a:gd name="connsiteX732" fmla="*/ 5406629 w 6187971"/>
              <a:gd name="connsiteY732" fmla="*/ 4060465 h 5955635"/>
              <a:gd name="connsiteX733" fmla="*/ 5403743 w 6187971"/>
              <a:gd name="connsiteY733" fmla="*/ 4046953 h 5955635"/>
              <a:gd name="connsiteX734" fmla="*/ 5388613 w 6187971"/>
              <a:gd name="connsiteY734" fmla="*/ 4064314 h 5955635"/>
              <a:gd name="connsiteX735" fmla="*/ 5395042 w 6187971"/>
              <a:gd name="connsiteY735" fmla="*/ 4072359 h 5955635"/>
              <a:gd name="connsiteX736" fmla="*/ 5373790 w 6187971"/>
              <a:gd name="connsiteY736" fmla="*/ 4105158 h 5955635"/>
              <a:gd name="connsiteX737" fmla="*/ 5379912 w 6187971"/>
              <a:gd name="connsiteY737" fmla="*/ 4089721 h 5955635"/>
              <a:gd name="connsiteX738" fmla="*/ 5334176 w 6187971"/>
              <a:gd name="connsiteY738" fmla="*/ 4184266 h 5955635"/>
              <a:gd name="connsiteX739" fmla="*/ 5290365 w 6187971"/>
              <a:gd name="connsiteY739" fmla="*/ 4287819 h 5955635"/>
              <a:gd name="connsiteX740" fmla="*/ 5281356 w 6187971"/>
              <a:gd name="connsiteY740" fmla="*/ 4289743 h 5955635"/>
              <a:gd name="connsiteX741" fmla="*/ 5229191 w 6187971"/>
              <a:gd name="connsiteY741" fmla="*/ 4376242 h 5955635"/>
              <a:gd name="connsiteX742" fmla="*/ 5207940 w 6187971"/>
              <a:gd name="connsiteY742" fmla="*/ 4409040 h 5955635"/>
              <a:gd name="connsiteX743" fmla="*/ 5201818 w 6187971"/>
              <a:gd name="connsiteY743" fmla="*/ 4424477 h 5955635"/>
              <a:gd name="connsiteX744" fmla="*/ 5183148 w 6187971"/>
              <a:gd name="connsiteY744" fmla="*/ 4447304 h 5955635"/>
              <a:gd name="connsiteX745" fmla="*/ 5152233 w 6187971"/>
              <a:gd name="connsiteY745" fmla="*/ 4501005 h 5955635"/>
              <a:gd name="connsiteX746" fmla="*/ 5120357 w 6187971"/>
              <a:gd name="connsiteY746" fmla="*/ 4550202 h 5955635"/>
              <a:gd name="connsiteX747" fmla="*/ 5021841 w 6187971"/>
              <a:gd name="connsiteY747" fmla="*/ 4684281 h 5955635"/>
              <a:gd name="connsiteX748" fmla="*/ 4992545 w 6187971"/>
              <a:gd name="connsiteY748" fmla="*/ 4723508 h 5955635"/>
              <a:gd name="connsiteX749" fmla="*/ 4987079 w 6187971"/>
              <a:gd name="connsiteY749" fmla="*/ 4719966 h 5955635"/>
              <a:gd name="connsiteX750" fmla="*/ 4875706 w 6187971"/>
              <a:gd name="connsiteY750" fmla="*/ 4837953 h 5955635"/>
              <a:gd name="connsiteX751" fmla="*/ 4848989 w 6187971"/>
              <a:gd name="connsiteY751" fmla="*/ 4867208 h 5955635"/>
              <a:gd name="connsiteX752" fmla="*/ 4806180 w 6187971"/>
              <a:gd name="connsiteY752" fmla="*/ 4909322 h 5955635"/>
              <a:gd name="connsiteX753" fmla="*/ 4646224 w 6187971"/>
              <a:gd name="connsiteY753" fmla="*/ 5042398 h 5955635"/>
              <a:gd name="connsiteX754" fmla="*/ 4598911 w 6187971"/>
              <a:gd name="connsiteY754" fmla="*/ 5085474 h 5955635"/>
              <a:gd name="connsiteX755" fmla="*/ 4589903 w 6187971"/>
              <a:gd name="connsiteY755" fmla="*/ 5087399 h 5955635"/>
              <a:gd name="connsiteX756" fmla="*/ 4552253 w 6187971"/>
              <a:gd name="connsiteY756" fmla="*/ 5109571 h 5955635"/>
              <a:gd name="connsiteX757" fmla="*/ 4524573 w 6187971"/>
              <a:gd name="connsiteY757" fmla="*/ 5134323 h 5955635"/>
              <a:gd name="connsiteX758" fmla="*/ 4429640 w 6187971"/>
              <a:gd name="connsiteY758" fmla="*/ 5196992 h 5955635"/>
              <a:gd name="connsiteX759" fmla="*/ 4375898 w 6187971"/>
              <a:gd name="connsiteY759" fmla="*/ 5232021 h 5955635"/>
              <a:gd name="connsiteX760" fmla="*/ 4295132 w 6187971"/>
              <a:gd name="connsiteY760" fmla="*/ 5272825 h 5955635"/>
              <a:gd name="connsiteX761" fmla="*/ 4283544 w 6187971"/>
              <a:gd name="connsiteY761" fmla="*/ 5284720 h 5955635"/>
              <a:gd name="connsiteX762" fmla="*/ 4249436 w 6187971"/>
              <a:gd name="connsiteY762" fmla="*/ 5301426 h 5955635"/>
              <a:gd name="connsiteX763" fmla="*/ 4200853 w 6187971"/>
              <a:gd name="connsiteY763" fmla="*/ 5316515 h 5955635"/>
              <a:gd name="connsiteX764" fmla="*/ 4195695 w 6187971"/>
              <a:gd name="connsiteY764" fmla="*/ 5336456 h 5955635"/>
              <a:gd name="connsiteX765" fmla="*/ 4175098 w 6187971"/>
              <a:gd name="connsiteY765" fmla="*/ 5350275 h 5955635"/>
              <a:gd name="connsiteX766" fmla="*/ 4070850 w 6187971"/>
              <a:gd name="connsiteY766" fmla="*/ 5391386 h 5955635"/>
              <a:gd name="connsiteX767" fmla="*/ 4051871 w 6187971"/>
              <a:gd name="connsiteY767" fmla="*/ 5390731 h 5955635"/>
              <a:gd name="connsiteX768" fmla="*/ 4040284 w 6187971"/>
              <a:gd name="connsiteY768" fmla="*/ 5402627 h 5955635"/>
              <a:gd name="connsiteX769" fmla="*/ 4035780 w 6187971"/>
              <a:gd name="connsiteY769" fmla="*/ 5403589 h 5955635"/>
              <a:gd name="connsiteX770" fmla="*/ 3926065 w 6187971"/>
              <a:gd name="connsiteY770" fmla="*/ 5441158 h 5955635"/>
              <a:gd name="connsiteX771" fmla="*/ 3925102 w 6187971"/>
              <a:gd name="connsiteY771" fmla="*/ 5436653 h 5955635"/>
              <a:gd name="connsiteX772" fmla="*/ 3902581 w 6187971"/>
              <a:gd name="connsiteY772" fmla="*/ 5441465 h 5955635"/>
              <a:gd name="connsiteX773" fmla="*/ 3877482 w 6187971"/>
              <a:gd name="connsiteY773" fmla="*/ 5456246 h 5955635"/>
              <a:gd name="connsiteX774" fmla="*/ 3862045 w 6187971"/>
              <a:gd name="connsiteY774" fmla="*/ 5450125 h 5955635"/>
              <a:gd name="connsiteX775" fmla="*/ 3804454 w 6187971"/>
              <a:gd name="connsiteY775" fmla="*/ 5467139 h 5955635"/>
              <a:gd name="connsiteX776" fmla="*/ 3761338 w 6187971"/>
              <a:gd name="connsiteY776" fmla="*/ 5485770 h 5955635"/>
              <a:gd name="connsiteX777" fmla="*/ 3755871 w 6187971"/>
              <a:gd name="connsiteY777" fmla="*/ 5482228 h 5955635"/>
              <a:gd name="connsiteX778" fmla="*/ 3684769 w 6187971"/>
              <a:gd name="connsiteY778" fmla="*/ 5502128 h 5955635"/>
              <a:gd name="connsiteX779" fmla="*/ 3675760 w 6187971"/>
              <a:gd name="connsiteY779" fmla="*/ 5504053 h 5955635"/>
              <a:gd name="connsiteX780" fmla="*/ 3674798 w 6187971"/>
              <a:gd name="connsiteY780" fmla="*/ 5499549 h 5955635"/>
              <a:gd name="connsiteX781" fmla="*/ 3669332 w 6187971"/>
              <a:gd name="connsiteY781" fmla="*/ 5496007 h 5955635"/>
              <a:gd name="connsiteX782" fmla="*/ 3665790 w 6187971"/>
              <a:gd name="connsiteY782" fmla="*/ 5501473 h 5955635"/>
              <a:gd name="connsiteX783" fmla="*/ 3618170 w 6187971"/>
              <a:gd name="connsiteY783" fmla="*/ 5521067 h 5955635"/>
              <a:gd name="connsiteX784" fmla="*/ 3602733 w 6187971"/>
              <a:gd name="connsiteY784" fmla="*/ 5514945 h 5955635"/>
              <a:gd name="connsiteX785" fmla="*/ 3603695 w 6187971"/>
              <a:gd name="connsiteY785" fmla="*/ 5519449 h 5955635"/>
              <a:gd name="connsiteX786" fmla="*/ 3584717 w 6187971"/>
              <a:gd name="connsiteY786" fmla="*/ 5518794 h 5955635"/>
              <a:gd name="connsiteX787" fmla="*/ 3558655 w 6187971"/>
              <a:gd name="connsiteY787" fmla="*/ 5529072 h 5955635"/>
              <a:gd name="connsiteX788" fmla="*/ 3531630 w 6187971"/>
              <a:gd name="connsiteY788" fmla="*/ 5534846 h 5955635"/>
              <a:gd name="connsiteX789" fmla="*/ 3521660 w 6187971"/>
              <a:gd name="connsiteY789" fmla="*/ 5532266 h 5955635"/>
              <a:gd name="connsiteX790" fmla="*/ 3507186 w 6187971"/>
              <a:gd name="connsiteY790" fmla="*/ 5530649 h 5955635"/>
              <a:gd name="connsiteX791" fmla="*/ 3502681 w 6187971"/>
              <a:gd name="connsiteY791" fmla="*/ 5531612 h 5955635"/>
              <a:gd name="connsiteX792" fmla="*/ 3424187 w 6187971"/>
              <a:gd name="connsiteY792" fmla="*/ 5538962 h 5955635"/>
              <a:gd name="connsiteX793" fmla="*/ 3328639 w 6187971"/>
              <a:gd name="connsiteY793" fmla="*/ 5554666 h 5955635"/>
              <a:gd name="connsiteX794" fmla="*/ 3319631 w 6187971"/>
              <a:gd name="connsiteY794" fmla="*/ 5556591 h 5955635"/>
              <a:gd name="connsiteX795" fmla="*/ 3314165 w 6187971"/>
              <a:gd name="connsiteY795" fmla="*/ 5553049 h 5955635"/>
              <a:gd name="connsiteX796" fmla="*/ 3309661 w 6187971"/>
              <a:gd name="connsiteY796" fmla="*/ 5554011 h 5955635"/>
              <a:gd name="connsiteX797" fmla="*/ 3282636 w 6187971"/>
              <a:gd name="connsiteY797" fmla="*/ 5559784 h 5955635"/>
              <a:gd name="connsiteX798" fmla="*/ 3278132 w 6187971"/>
              <a:gd name="connsiteY798" fmla="*/ 5560747 h 5955635"/>
              <a:gd name="connsiteX799" fmla="*/ 3272666 w 6187971"/>
              <a:gd name="connsiteY799" fmla="*/ 5557205 h 5955635"/>
              <a:gd name="connsiteX800" fmla="*/ 3268162 w 6187971"/>
              <a:gd name="connsiteY800" fmla="*/ 5558167 h 5955635"/>
              <a:gd name="connsiteX801" fmla="*/ 3231167 w 6187971"/>
              <a:gd name="connsiteY801" fmla="*/ 5561362 h 5955635"/>
              <a:gd name="connsiteX802" fmla="*/ 3221197 w 6187971"/>
              <a:gd name="connsiteY802" fmla="*/ 5558782 h 5955635"/>
              <a:gd name="connsiteX803" fmla="*/ 3192247 w 6187971"/>
              <a:gd name="connsiteY803" fmla="*/ 5555548 h 5955635"/>
              <a:gd name="connsiteX804" fmla="*/ 3193209 w 6187971"/>
              <a:gd name="connsiteY804" fmla="*/ 5560051 h 5955635"/>
              <a:gd name="connsiteX805" fmla="*/ 3183239 w 6187971"/>
              <a:gd name="connsiteY805" fmla="*/ 5557472 h 5955635"/>
              <a:gd name="connsiteX806" fmla="*/ 3189836 w 6187971"/>
              <a:gd name="connsiteY806" fmla="*/ 5552530 h 5955635"/>
              <a:gd name="connsiteX807" fmla="*/ 3185794 w 6187971"/>
              <a:gd name="connsiteY807" fmla="*/ 5544792 h 5955635"/>
              <a:gd name="connsiteX808" fmla="*/ 3199331 w 6187971"/>
              <a:gd name="connsiteY808" fmla="*/ 5544615 h 5955635"/>
              <a:gd name="connsiteX809" fmla="*/ 3342806 w 6187971"/>
              <a:gd name="connsiteY809" fmla="*/ 5532801 h 5955635"/>
              <a:gd name="connsiteX810" fmla="*/ 3695394 w 6187971"/>
              <a:gd name="connsiteY810" fmla="*/ 5485729 h 5955635"/>
              <a:gd name="connsiteX811" fmla="*/ 3771963 w 6187971"/>
              <a:gd name="connsiteY811" fmla="*/ 5469371 h 5955635"/>
              <a:gd name="connsiteX812" fmla="*/ 3784514 w 6187971"/>
              <a:gd name="connsiteY812" fmla="*/ 5461979 h 5955635"/>
              <a:gd name="connsiteX813" fmla="*/ 3789017 w 6187971"/>
              <a:gd name="connsiteY813" fmla="*/ 5461017 h 5955635"/>
              <a:gd name="connsiteX814" fmla="*/ 3798026 w 6187971"/>
              <a:gd name="connsiteY814" fmla="*/ 5459093 h 5955635"/>
              <a:gd name="connsiteX815" fmla="*/ 3891649 w 6187971"/>
              <a:gd name="connsiteY815" fmla="*/ 5434382 h 5955635"/>
              <a:gd name="connsiteX816" fmla="*/ 4026464 w 6187971"/>
              <a:gd name="connsiteY816" fmla="*/ 5382030 h 5955635"/>
              <a:gd name="connsiteX817" fmla="*/ 4129751 w 6187971"/>
              <a:gd name="connsiteY817" fmla="*/ 5336416 h 5955635"/>
              <a:gd name="connsiteX818" fmla="*/ 4167400 w 6187971"/>
              <a:gd name="connsiteY818" fmla="*/ 5314243 h 5955635"/>
              <a:gd name="connsiteX819" fmla="*/ 4181875 w 6187971"/>
              <a:gd name="connsiteY819" fmla="*/ 5315860 h 5955635"/>
              <a:gd name="connsiteX820" fmla="*/ 4197004 w 6187971"/>
              <a:gd name="connsiteY820" fmla="*/ 5298499 h 5955635"/>
              <a:gd name="connsiteX821" fmla="*/ 4232075 w 6187971"/>
              <a:gd name="connsiteY821" fmla="*/ 5286297 h 5955635"/>
              <a:gd name="connsiteX822" fmla="*/ 4350491 w 6187971"/>
              <a:gd name="connsiteY822" fmla="*/ 5223321 h 5955635"/>
              <a:gd name="connsiteX823" fmla="*/ 4370125 w 6187971"/>
              <a:gd name="connsiteY823" fmla="*/ 5204997 h 5955635"/>
              <a:gd name="connsiteX824" fmla="*/ 4490158 w 6187971"/>
              <a:gd name="connsiteY824" fmla="*/ 5127546 h 5955635"/>
              <a:gd name="connsiteX825" fmla="*/ 4596679 w 6187971"/>
              <a:gd name="connsiteY825" fmla="*/ 5052983 h 5955635"/>
              <a:gd name="connsiteX826" fmla="*/ 4603762 w 6187971"/>
              <a:gd name="connsiteY826" fmla="*/ 5042050 h 5955635"/>
              <a:gd name="connsiteX827" fmla="*/ 4604725 w 6187971"/>
              <a:gd name="connsiteY827" fmla="*/ 5046554 h 5955635"/>
              <a:gd name="connsiteX828" fmla="*/ 4652038 w 6187971"/>
              <a:gd name="connsiteY828" fmla="*/ 5003479 h 5955635"/>
              <a:gd name="connsiteX829" fmla="*/ 4681642 w 6187971"/>
              <a:gd name="connsiteY829" fmla="*/ 4987735 h 5955635"/>
              <a:gd name="connsiteX830" fmla="*/ 4675213 w 6187971"/>
              <a:gd name="connsiteY830" fmla="*/ 4979689 h 5955635"/>
              <a:gd name="connsiteX831" fmla="*/ 4694847 w 6187971"/>
              <a:gd name="connsiteY831" fmla="*/ 4961365 h 5955635"/>
              <a:gd name="connsiteX832" fmla="*/ 4709321 w 6187971"/>
              <a:gd name="connsiteY832" fmla="*/ 4962983 h 5955635"/>
              <a:gd name="connsiteX833" fmla="*/ 4798482 w 6187971"/>
              <a:gd name="connsiteY833" fmla="*/ 4873290 h 5955635"/>
              <a:gd name="connsiteX834" fmla="*/ 4806527 w 6187971"/>
              <a:gd name="connsiteY834" fmla="*/ 4866861 h 5955635"/>
              <a:gd name="connsiteX835" fmla="*/ 4810069 w 6187971"/>
              <a:gd name="connsiteY835" fmla="*/ 4861394 h 5955635"/>
              <a:gd name="connsiteX836" fmla="*/ 4805565 w 6187971"/>
              <a:gd name="connsiteY836" fmla="*/ 4862357 h 5955635"/>
              <a:gd name="connsiteX837" fmla="*/ 4801060 w 6187971"/>
              <a:gd name="connsiteY837" fmla="*/ 4863319 h 5955635"/>
              <a:gd name="connsiteX838" fmla="*/ 4898266 w 6187971"/>
              <a:gd name="connsiteY838" fmla="*/ 4767198 h 5955635"/>
              <a:gd name="connsiteX839" fmla="*/ 4912741 w 6187971"/>
              <a:gd name="connsiteY839" fmla="*/ 4768815 h 5955635"/>
              <a:gd name="connsiteX840" fmla="*/ 5052449 w 6187971"/>
              <a:gd name="connsiteY840" fmla="*/ 4607097 h 5955635"/>
              <a:gd name="connsiteX841" fmla="*/ 5184765 w 6187971"/>
              <a:gd name="connsiteY841" fmla="*/ 4432830 h 5955635"/>
              <a:gd name="connsiteX842" fmla="*/ 5143881 w 6187971"/>
              <a:gd name="connsiteY842" fmla="*/ 4483951 h 5955635"/>
              <a:gd name="connsiteX843" fmla="*/ 5131330 w 6187971"/>
              <a:gd name="connsiteY843" fmla="*/ 4491343 h 5955635"/>
              <a:gd name="connsiteX844" fmla="*/ 5037974 w 6187971"/>
              <a:gd name="connsiteY844" fmla="*/ 4605480 h 5955635"/>
              <a:gd name="connsiteX845" fmla="*/ 4920480 w 6187971"/>
              <a:gd name="connsiteY845" fmla="*/ 4738904 h 5955635"/>
              <a:gd name="connsiteX846" fmla="*/ 4903425 w 6187971"/>
              <a:gd name="connsiteY846" fmla="*/ 4747257 h 5955635"/>
              <a:gd name="connsiteX847" fmla="*/ 4838404 w 6187971"/>
              <a:gd name="connsiteY847" fmla="*/ 4817664 h 5955635"/>
              <a:gd name="connsiteX848" fmla="*/ 4829395 w 6187971"/>
              <a:gd name="connsiteY848" fmla="*/ 4819589 h 5955635"/>
              <a:gd name="connsiteX849" fmla="*/ 4831320 w 6187971"/>
              <a:gd name="connsiteY849" fmla="*/ 4828597 h 5955635"/>
              <a:gd name="connsiteX850" fmla="*/ 4739274 w 6187971"/>
              <a:gd name="connsiteY850" fmla="*/ 4904777 h 5955635"/>
              <a:gd name="connsiteX851" fmla="*/ 4750861 w 6187971"/>
              <a:gd name="connsiteY851" fmla="*/ 4892883 h 5955635"/>
              <a:gd name="connsiteX852" fmla="*/ 4781119 w 6187971"/>
              <a:gd name="connsiteY852" fmla="*/ 4858161 h 5955635"/>
              <a:gd name="connsiteX853" fmla="*/ 4838096 w 6187971"/>
              <a:gd name="connsiteY853" fmla="*/ 4794182 h 5955635"/>
              <a:gd name="connsiteX854" fmla="*/ 4846142 w 6187971"/>
              <a:gd name="connsiteY854" fmla="*/ 4787753 h 5955635"/>
              <a:gd name="connsiteX855" fmla="*/ 4855150 w 6187971"/>
              <a:gd name="connsiteY855" fmla="*/ 4785829 h 5955635"/>
              <a:gd name="connsiteX856" fmla="*/ 4872859 w 6187971"/>
              <a:gd name="connsiteY856" fmla="*/ 4758497 h 5955635"/>
              <a:gd name="connsiteX857" fmla="*/ 4899577 w 6187971"/>
              <a:gd name="connsiteY857" fmla="*/ 4729241 h 5955635"/>
              <a:gd name="connsiteX858" fmla="*/ 4951393 w 6187971"/>
              <a:gd name="connsiteY858" fmla="*/ 4685203 h 5955635"/>
              <a:gd name="connsiteX859" fmla="*/ 4950431 w 6187971"/>
              <a:gd name="connsiteY859" fmla="*/ 4680699 h 5955635"/>
              <a:gd name="connsiteX860" fmla="*/ 4965561 w 6187971"/>
              <a:gd name="connsiteY860" fmla="*/ 4663338 h 5955635"/>
              <a:gd name="connsiteX861" fmla="*/ 4969103 w 6187971"/>
              <a:gd name="connsiteY861" fmla="*/ 4657871 h 5955635"/>
              <a:gd name="connsiteX862" fmla="*/ 4999362 w 6187971"/>
              <a:gd name="connsiteY862" fmla="*/ 4623149 h 5955635"/>
              <a:gd name="connsiteX863" fmla="*/ 5014491 w 6187971"/>
              <a:gd name="connsiteY863" fmla="*/ 4605787 h 5955635"/>
              <a:gd name="connsiteX864" fmla="*/ 5059879 w 6187971"/>
              <a:gd name="connsiteY864" fmla="*/ 4553704 h 5955635"/>
              <a:gd name="connsiteX865" fmla="*/ 5078551 w 6187971"/>
              <a:gd name="connsiteY865" fmla="*/ 4530876 h 5955635"/>
              <a:gd name="connsiteX866" fmla="*/ 5083055 w 6187971"/>
              <a:gd name="connsiteY866" fmla="*/ 4529914 h 5955635"/>
              <a:gd name="connsiteX867" fmla="*/ 5086597 w 6187971"/>
              <a:gd name="connsiteY867" fmla="*/ 4524447 h 5955635"/>
              <a:gd name="connsiteX868" fmla="*/ 5085635 w 6187971"/>
              <a:gd name="connsiteY868" fmla="*/ 4519944 h 5955635"/>
              <a:gd name="connsiteX869" fmla="*/ 5090139 w 6187971"/>
              <a:gd name="connsiteY869" fmla="*/ 4518982 h 5955635"/>
              <a:gd name="connsiteX870" fmla="*/ 5159358 w 6187971"/>
              <a:gd name="connsiteY870" fmla="*/ 4424129 h 5955635"/>
              <a:gd name="connsiteX871" fmla="*/ 5167403 w 6187971"/>
              <a:gd name="connsiteY871" fmla="*/ 4417701 h 5955635"/>
              <a:gd name="connsiteX872" fmla="*/ 5171907 w 6187971"/>
              <a:gd name="connsiteY872" fmla="*/ 4416738 h 5955635"/>
              <a:gd name="connsiteX873" fmla="*/ 5175450 w 6187971"/>
              <a:gd name="connsiteY873" fmla="*/ 4411272 h 5955635"/>
              <a:gd name="connsiteX874" fmla="*/ 5174487 w 6187971"/>
              <a:gd name="connsiteY874" fmla="*/ 4406768 h 5955635"/>
              <a:gd name="connsiteX875" fmla="*/ 5198318 w 6187971"/>
              <a:gd name="connsiteY875" fmla="*/ 4363999 h 5955635"/>
              <a:gd name="connsiteX876" fmla="*/ 5201860 w 6187971"/>
              <a:gd name="connsiteY876" fmla="*/ 4358534 h 5955635"/>
              <a:gd name="connsiteX877" fmla="*/ 5204439 w 6187971"/>
              <a:gd name="connsiteY877" fmla="*/ 4348563 h 5955635"/>
              <a:gd name="connsiteX878" fmla="*/ 5195619 w 6187971"/>
              <a:gd name="connsiteY878" fmla="*/ 4350447 h 5955635"/>
              <a:gd name="connsiteX879" fmla="*/ 5203077 w 6187971"/>
              <a:gd name="connsiteY879" fmla="*/ 4339435 h 5955635"/>
              <a:gd name="connsiteX880" fmla="*/ 5204128 w 6187971"/>
              <a:gd name="connsiteY880" fmla="*/ 4325131 h 5955635"/>
              <a:gd name="connsiteX881" fmla="*/ 5204204 w 6187971"/>
              <a:gd name="connsiteY881" fmla="*/ 4325020 h 5955635"/>
              <a:gd name="connsiteX882" fmla="*/ 5218092 w 6187971"/>
              <a:gd name="connsiteY882" fmla="*/ 4313267 h 5955635"/>
              <a:gd name="connsiteX883" fmla="*/ 5229887 w 6187971"/>
              <a:gd name="connsiteY883" fmla="*/ 4291321 h 5955635"/>
              <a:gd name="connsiteX884" fmla="*/ 5234391 w 6187971"/>
              <a:gd name="connsiteY884" fmla="*/ 4290358 h 5955635"/>
              <a:gd name="connsiteX885" fmla="*/ 5233429 w 6187971"/>
              <a:gd name="connsiteY885" fmla="*/ 4285854 h 5955635"/>
              <a:gd name="connsiteX886" fmla="*/ 5232466 w 6187971"/>
              <a:gd name="connsiteY886" fmla="*/ 4281350 h 5955635"/>
              <a:gd name="connsiteX887" fmla="*/ 5245016 w 6187971"/>
              <a:gd name="connsiteY887" fmla="*/ 4273959 h 5955635"/>
              <a:gd name="connsiteX888" fmla="*/ 5241474 w 6187971"/>
              <a:gd name="connsiteY888" fmla="*/ 4279425 h 5955635"/>
              <a:gd name="connsiteX889" fmla="*/ 5238895 w 6187971"/>
              <a:gd name="connsiteY889" fmla="*/ 4289396 h 5955635"/>
              <a:gd name="connsiteX890" fmla="*/ 5246941 w 6187971"/>
              <a:gd name="connsiteY890" fmla="*/ 4282967 h 5955635"/>
              <a:gd name="connsiteX891" fmla="*/ 5251445 w 6187971"/>
              <a:gd name="connsiteY891" fmla="*/ 4282005 h 5955635"/>
              <a:gd name="connsiteX892" fmla="*/ 5238240 w 6187971"/>
              <a:gd name="connsiteY892" fmla="*/ 4308374 h 5955635"/>
              <a:gd name="connsiteX893" fmla="*/ 5347073 w 6187971"/>
              <a:gd name="connsiteY893" fmla="*/ 4134414 h 5955635"/>
              <a:gd name="connsiteX894" fmla="*/ 5356737 w 6187971"/>
              <a:gd name="connsiteY894" fmla="*/ 4113510 h 5955635"/>
              <a:gd name="connsiteX895" fmla="*/ 5360278 w 6187971"/>
              <a:gd name="connsiteY895" fmla="*/ 4108045 h 5955635"/>
              <a:gd name="connsiteX896" fmla="*/ 5440163 w 6187971"/>
              <a:gd name="connsiteY896" fmla="*/ 3930850 h 5955635"/>
              <a:gd name="connsiteX897" fmla="*/ 5447247 w 6187971"/>
              <a:gd name="connsiteY897" fmla="*/ 3919918 h 5955635"/>
              <a:gd name="connsiteX898" fmla="*/ 5441125 w 6187971"/>
              <a:gd name="connsiteY898" fmla="*/ 3935354 h 5955635"/>
              <a:gd name="connsiteX899" fmla="*/ 5443050 w 6187971"/>
              <a:gd name="connsiteY899" fmla="*/ 3944362 h 5955635"/>
              <a:gd name="connsiteX900" fmla="*/ 5437891 w 6187971"/>
              <a:gd name="connsiteY900" fmla="*/ 3964303 h 5955635"/>
              <a:gd name="connsiteX901" fmla="*/ 5434349 w 6187971"/>
              <a:gd name="connsiteY901" fmla="*/ 3969770 h 5955635"/>
              <a:gd name="connsiteX902" fmla="*/ 5435311 w 6187971"/>
              <a:gd name="connsiteY902" fmla="*/ 3974273 h 5955635"/>
              <a:gd name="connsiteX903" fmla="*/ 5425955 w 6187971"/>
              <a:gd name="connsiteY903" fmla="*/ 4018659 h 5955635"/>
              <a:gd name="connsiteX904" fmla="*/ 5428535 w 6187971"/>
              <a:gd name="connsiteY904" fmla="*/ 4008688 h 5955635"/>
              <a:gd name="connsiteX905" fmla="*/ 5430460 w 6187971"/>
              <a:gd name="connsiteY905" fmla="*/ 4017697 h 5955635"/>
              <a:gd name="connsiteX906" fmla="*/ 5438505 w 6187971"/>
              <a:gd name="connsiteY906" fmla="*/ 4011268 h 5955635"/>
              <a:gd name="connsiteX907" fmla="*/ 5439468 w 6187971"/>
              <a:gd name="connsiteY907" fmla="*/ 4015773 h 5955635"/>
              <a:gd name="connsiteX908" fmla="*/ 5435926 w 6187971"/>
              <a:gd name="connsiteY908" fmla="*/ 4021238 h 5955635"/>
              <a:gd name="connsiteX909" fmla="*/ 5436889 w 6187971"/>
              <a:gd name="connsiteY909" fmla="*/ 4025742 h 5955635"/>
              <a:gd name="connsiteX910" fmla="*/ 5429150 w 6187971"/>
              <a:gd name="connsiteY910" fmla="*/ 4055653 h 5955635"/>
              <a:gd name="connsiteX911" fmla="*/ 5430112 w 6187971"/>
              <a:gd name="connsiteY911" fmla="*/ 4060158 h 5955635"/>
              <a:gd name="connsiteX912" fmla="*/ 5433654 w 6187971"/>
              <a:gd name="connsiteY912" fmla="*/ 4054691 h 5955635"/>
              <a:gd name="connsiteX913" fmla="*/ 5438158 w 6187971"/>
              <a:gd name="connsiteY913" fmla="*/ 4053729 h 5955635"/>
              <a:gd name="connsiteX914" fmla="*/ 5410438 w 6187971"/>
              <a:gd name="connsiteY914" fmla="*/ 4144425 h 5955635"/>
              <a:gd name="connsiteX915" fmla="*/ 5377252 w 6187971"/>
              <a:gd name="connsiteY915" fmla="*/ 4231578 h 5955635"/>
              <a:gd name="connsiteX916" fmla="*/ 5378214 w 6187971"/>
              <a:gd name="connsiteY916" fmla="*/ 4236082 h 5955635"/>
              <a:gd name="connsiteX917" fmla="*/ 5373710 w 6187971"/>
              <a:gd name="connsiteY917" fmla="*/ 4237045 h 5955635"/>
              <a:gd name="connsiteX918" fmla="*/ 5374672 w 6187971"/>
              <a:gd name="connsiteY918" fmla="*/ 4241549 h 5955635"/>
              <a:gd name="connsiteX919" fmla="*/ 5371130 w 6187971"/>
              <a:gd name="connsiteY919" fmla="*/ 4247016 h 5955635"/>
              <a:gd name="connsiteX920" fmla="*/ 5365009 w 6187971"/>
              <a:gd name="connsiteY920" fmla="*/ 4262452 h 5955635"/>
              <a:gd name="connsiteX921" fmla="*/ 5366934 w 6187971"/>
              <a:gd name="connsiteY921" fmla="*/ 4271460 h 5955635"/>
              <a:gd name="connsiteX922" fmla="*/ 5372092 w 6187971"/>
              <a:gd name="connsiteY922" fmla="*/ 4251519 h 5955635"/>
              <a:gd name="connsiteX923" fmla="*/ 5376597 w 6187971"/>
              <a:gd name="connsiteY923" fmla="*/ 4250557 h 5955635"/>
              <a:gd name="connsiteX924" fmla="*/ 5377559 w 6187971"/>
              <a:gd name="connsiteY924" fmla="*/ 4255061 h 5955635"/>
              <a:gd name="connsiteX925" fmla="*/ 5381101 w 6187971"/>
              <a:gd name="connsiteY925" fmla="*/ 4249594 h 5955635"/>
              <a:gd name="connsiteX926" fmla="*/ 5380139 w 6187971"/>
              <a:gd name="connsiteY926" fmla="*/ 4245091 h 5955635"/>
              <a:gd name="connsiteX927" fmla="*/ 5383681 w 6187971"/>
              <a:gd name="connsiteY927" fmla="*/ 4239624 h 5955635"/>
              <a:gd name="connsiteX928" fmla="*/ 5389802 w 6187971"/>
              <a:gd name="connsiteY928" fmla="*/ 4224188 h 5955635"/>
              <a:gd name="connsiteX929" fmla="*/ 5387877 w 6187971"/>
              <a:gd name="connsiteY929" fmla="*/ 4215179 h 5955635"/>
              <a:gd name="connsiteX930" fmla="*/ 5396885 w 6187971"/>
              <a:gd name="connsiteY930" fmla="*/ 4213255 h 5955635"/>
              <a:gd name="connsiteX931" fmla="*/ 5403662 w 6187971"/>
              <a:gd name="connsiteY931" fmla="*/ 4178840 h 5955635"/>
              <a:gd name="connsiteX932" fmla="*/ 5428147 w 6187971"/>
              <a:gd name="connsiteY932" fmla="*/ 4117093 h 5955635"/>
              <a:gd name="connsiteX933" fmla="*/ 5423643 w 6187971"/>
              <a:gd name="connsiteY933" fmla="*/ 4118055 h 5955635"/>
              <a:gd name="connsiteX934" fmla="*/ 5430726 w 6187971"/>
              <a:gd name="connsiteY934" fmla="*/ 4107123 h 5955635"/>
              <a:gd name="connsiteX935" fmla="*/ 5428802 w 6187971"/>
              <a:gd name="connsiteY935" fmla="*/ 4098114 h 5955635"/>
              <a:gd name="connsiteX936" fmla="*/ 5433306 w 6187971"/>
              <a:gd name="connsiteY936" fmla="*/ 4097152 h 5955635"/>
              <a:gd name="connsiteX937" fmla="*/ 5440389 w 6187971"/>
              <a:gd name="connsiteY937" fmla="*/ 4086220 h 5955635"/>
              <a:gd name="connsiteX938" fmla="*/ 5458446 w 6187971"/>
              <a:gd name="connsiteY938" fmla="*/ 4016427 h 5955635"/>
              <a:gd name="connsiteX939" fmla="*/ 5449438 w 6187971"/>
              <a:gd name="connsiteY939" fmla="*/ 4018351 h 5955635"/>
              <a:gd name="connsiteX940" fmla="*/ 5482318 w 6187971"/>
              <a:gd name="connsiteY940" fmla="*/ 3907715 h 5955635"/>
              <a:gd name="connsiteX941" fmla="*/ 5505533 w 6187971"/>
              <a:gd name="connsiteY941" fmla="*/ 3817982 h 5955635"/>
              <a:gd name="connsiteX942" fmla="*/ 5510038 w 6187971"/>
              <a:gd name="connsiteY942" fmla="*/ 3817020 h 5955635"/>
              <a:gd name="connsiteX943" fmla="*/ 5525514 w 6187971"/>
              <a:gd name="connsiteY943" fmla="*/ 3757197 h 5955635"/>
              <a:gd name="connsiteX944" fmla="*/ 5528401 w 6187971"/>
              <a:gd name="connsiteY944" fmla="*/ 3770709 h 5955635"/>
              <a:gd name="connsiteX945" fmla="*/ 5520048 w 6187971"/>
              <a:gd name="connsiteY945" fmla="*/ 3753656 h 5955635"/>
              <a:gd name="connsiteX946" fmla="*/ 5543571 w 6187971"/>
              <a:gd name="connsiteY946" fmla="*/ 3687405 h 5955635"/>
              <a:gd name="connsiteX947" fmla="*/ 5547113 w 6187971"/>
              <a:gd name="connsiteY947" fmla="*/ 3681939 h 5955635"/>
              <a:gd name="connsiteX948" fmla="*/ 5546151 w 6187971"/>
              <a:gd name="connsiteY948" fmla="*/ 3677434 h 5955635"/>
              <a:gd name="connsiteX949" fmla="*/ 5541647 w 6187971"/>
              <a:gd name="connsiteY949" fmla="*/ 3678397 h 5955635"/>
              <a:gd name="connsiteX950" fmla="*/ 5544226 w 6187971"/>
              <a:gd name="connsiteY950" fmla="*/ 3668427 h 5955635"/>
              <a:gd name="connsiteX951" fmla="*/ 5545189 w 6187971"/>
              <a:gd name="connsiteY951" fmla="*/ 3672930 h 5955635"/>
              <a:gd name="connsiteX952" fmla="*/ 5549693 w 6187971"/>
              <a:gd name="connsiteY952" fmla="*/ 3671968 h 5955635"/>
              <a:gd name="connsiteX953" fmla="*/ 5547768 w 6187971"/>
              <a:gd name="connsiteY953" fmla="*/ 3662960 h 5955635"/>
              <a:gd name="connsiteX954" fmla="*/ 5551310 w 6187971"/>
              <a:gd name="connsiteY954" fmla="*/ 3657493 h 5955635"/>
              <a:gd name="connsiteX955" fmla="*/ 5548423 w 6187971"/>
              <a:gd name="connsiteY955" fmla="*/ 3643981 h 5955635"/>
              <a:gd name="connsiteX956" fmla="*/ 5551003 w 6187971"/>
              <a:gd name="connsiteY956" fmla="*/ 3634011 h 5955635"/>
              <a:gd name="connsiteX957" fmla="*/ 5547461 w 6187971"/>
              <a:gd name="connsiteY957" fmla="*/ 3639478 h 5955635"/>
              <a:gd name="connsiteX958" fmla="*/ 5543919 w 6187971"/>
              <a:gd name="connsiteY958" fmla="*/ 3644943 h 5955635"/>
              <a:gd name="connsiteX959" fmla="*/ 5541995 w 6187971"/>
              <a:gd name="connsiteY959" fmla="*/ 3635936 h 5955635"/>
              <a:gd name="connsiteX960" fmla="*/ 5549733 w 6187971"/>
              <a:gd name="connsiteY960" fmla="*/ 3606025 h 5955635"/>
              <a:gd name="connsiteX961" fmla="*/ 5561668 w 6187971"/>
              <a:gd name="connsiteY961" fmla="*/ 3551669 h 5955635"/>
              <a:gd name="connsiteX962" fmla="*/ 5565210 w 6187971"/>
              <a:gd name="connsiteY962" fmla="*/ 3546202 h 5955635"/>
              <a:gd name="connsiteX963" fmla="*/ 5564248 w 6187971"/>
              <a:gd name="connsiteY963" fmla="*/ 3541699 h 5955635"/>
              <a:gd name="connsiteX964" fmla="*/ 5568445 w 6187971"/>
              <a:gd name="connsiteY964" fmla="*/ 3517253 h 5955635"/>
              <a:gd name="connsiteX965" fmla="*/ 5569100 w 6187971"/>
              <a:gd name="connsiteY965" fmla="*/ 3498276 h 5955635"/>
              <a:gd name="connsiteX966" fmla="*/ 5580380 w 6187971"/>
              <a:gd name="connsiteY966" fmla="*/ 3462898 h 5955635"/>
              <a:gd name="connsiteX967" fmla="*/ 5584885 w 6187971"/>
              <a:gd name="connsiteY967" fmla="*/ 3461936 h 5955635"/>
              <a:gd name="connsiteX968" fmla="*/ 5582960 w 6187971"/>
              <a:gd name="connsiteY968" fmla="*/ 3452927 h 5955635"/>
              <a:gd name="connsiteX969" fmla="*/ 5581998 w 6187971"/>
              <a:gd name="connsiteY969" fmla="*/ 3448424 h 5955635"/>
              <a:gd name="connsiteX970" fmla="*/ 5578456 w 6187971"/>
              <a:gd name="connsiteY970" fmla="*/ 3453889 h 5955635"/>
              <a:gd name="connsiteX971" fmla="*/ 5585232 w 6187971"/>
              <a:gd name="connsiteY971" fmla="*/ 3419474 h 5955635"/>
              <a:gd name="connsiteX972" fmla="*/ 5588774 w 6187971"/>
              <a:gd name="connsiteY972" fmla="*/ 3414008 h 5955635"/>
              <a:gd name="connsiteX973" fmla="*/ 5587812 w 6187971"/>
              <a:gd name="connsiteY973" fmla="*/ 3409504 h 5955635"/>
              <a:gd name="connsiteX974" fmla="*/ 5590084 w 6187971"/>
              <a:gd name="connsiteY974" fmla="*/ 3376051 h 5955635"/>
              <a:gd name="connsiteX975" fmla="*/ 5591047 w 6187971"/>
              <a:gd name="connsiteY975" fmla="*/ 3380555 h 5955635"/>
              <a:gd name="connsiteX976" fmla="*/ 5593934 w 6187971"/>
              <a:gd name="connsiteY976" fmla="*/ 3394067 h 5955635"/>
              <a:gd name="connsiteX977" fmla="*/ 5596512 w 6187971"/>
              <a:gd name="connsiteY977" fmla="*/ 3384097 h 5955635"/>
              <a:gd name="connsiteX978" fmla="*/ 5600054 w 6187971"/>
              <a:gd name="connsiteY978" fmla="*/ 3378631 h 5955635"/>
              <a:gd name="connsiteX979" fmla="*/ 5599399 w 6187971"/>
              <a:gd name="connsiteY979" fmla="*/ 3397610 h 5955635"/>
              <a:gd name="connsiteX980" fmla="*/ 5609370 w 6187971"/>
              <a:gd name="connsiteY980" fmla="*/ 3400188 h 5955635"/>
              <a:gd name="connsiteX981" fmla="*/ 5616146 w 6187971"/>
              <a:gd name="connsiteY981" fmla="*/ 3365773 h 5955635"/>
              <a:gd name="connsiteX982" fmla="*/ 5619688 w 6187971"/>
              <a:gd name="connsiteY982" fmla="*/ 3360307 h 5955635"/>
              <a:gd name="connsiteX983" fmla="*/ 5618726 w 6187971"/>
              <a:gd name="connsiteY983" fmla="*/ 3355803 h 5955635"/>
              <a:gd name="connsiteX984" fmla="*/ 5617764 w 6187971"/>
              <a:gd name="connsiteY984" fmla="*/ 3351299 h 5955635"/>
              <a:gd name="connsiteX985" fmla="*/ 5614222 w 6187971"/>
              <a:gd name="connsiteY985" fmla="*/ 3356765 h 5955635"/>
              <a:gd name="connsiteX986" fmla="*/ 5611335 w 6187971"/>
              <a:gd name="connsiteY986" fmla="*/ 3343253 h 5955635"/>
              <a:gd name="connsiteX987" fmla="*/ 5605868 w 6187971"/>
              <a:gd name="connsiteY987" fmla="*/ 3339711 h 5955635"/>
              <a:gd name="connsiteX988" fmla="*/ 5601672 w 6187971"/>
              <a:gd name="connsiteY988" fmla="*/ 3364156 h 5955635"/>
              <a:gd name="connsiteX989" fmla="*/ 5600710 w 6187971"/>
              <a:gd name="connsiteY989" fmla="*/ 3359652 h 5955635"/>
              <a:gd name="connsiteX990" fmla="*/ 5594281 w 6187971"/>
              <a:gd name="connsiteY990" fmla="*/ 3351607 h 5955635"/>
              <a:gd name="connsiteX991" fmla="*/ 5592057 w 6187971"/>
              <a:gd name="connsiteY991" fmla="*/ 3360201 h 5955635"/>
              <a:gd name="connsiteX992" fmla="*/ 5590783 w 6187971"/>
              <a:gd name="connsiteY992" fmla="*/ 3351765 h 5955635"/>
              <a:gd name="connsiteX993" fmla="*/ 5593974 w 6187971"/>
              <a:gd name="connsiteY993" fmla="*/ 3328124 h 5955635"/>
              <a:gd name="connsiteX994" fmla="*/ 5577575 w 6187971"/>
              <a:gd name="connsiteY994" fmla="*/ 3317498 h 5955635"/>
              <a:gd name="connsiteX995" fmla="*/ 5583041 w 6187971"/>
              <a:gd name="connsiteY995" fmla="*/ 3321040 h 5955635"/>
              <a:gd name="connsiteX996" fmla="*/ 5587545 w 6187971"/>
              <a:gd name="connsiteY996" fmla="*/ 3320078 h 5955635"/>
              <a:gd name="connsiteX997" fmla="*/ 5592049 w 6187971"/>
              <a:gd name="connsiteY997" fmla="*/ 3319116 h 5955635"/>
              <a:gd name="connsiteX998" fmla="*/ 5590125 w 6187971"/>
              <a:gd name="connsiteY998" fmla="*/ 3310107 h 5955635"/>
              <a:gd name="connsiteX999" fmla="*/ 5589163 w 6187971"/>
              <a:gd name="connsiteY999" fmla="*/ 3305604 h 5955635"/>
              <a:gd name="connsiteX1000" fmla="*/ 5596246 w 6187971"/>
              <a:gd name="connsiteY1000" fmla="*/ 3294671 h 5955635"/>
              <a:gd name="connsiteX1001" fmla="*/ 5598170 w 6187971"/>
              <a:gd name="connsiteY1001" fmla="*/ 3303679 h 5955635"/>
              <a:gd name="connsiteX1002" fmla="*/ 5602675 w 6187971"/>
              <a:gd name="connsiteY1002" fmla="*/ 3302717 h 5955635"/>
              <a:gd name="connsiteX1003" fmla="*/ 5605254 w 6187971"/>
              <a:gd name="connsiteY1003" fmla="*/ 3292746 h 5955635"/>
              <a:gd name="connsiteX1004" fmla="*/ 5603330 w 6187971"/>
              <a:gd name="connsiteY1004" fmla="*/ 3283738 h 5955635"/>
              <a:gd name="connsiteX1005" fmla="*/ 5592397 w 6187971"/>
              <a:gd name="connsiteY1005" fmla="*/ 3276655 h 5955635"/>
              <a:gd name="connsiteX1006" fmla="*/ 5586930 w 6187971"/>
              <a:gd name="connsiteY1006" fmla="*/ 3273113 h 5955635"/>
              <a:gd name="connsiteX1007" fmla="*/ 5583389 w 6187971"/>
              <a:gd name="connsiteY1007" fmla="*/ 3278580 h 5955635"/>
              <a:gd name="connsiteX1008" fmla="*/ 5583081 w 6187971"/>
              <a:gd name="connsiteY1008" fmla="*/ 3255097 h 5955635"/>
              <a:gd name="connsiteX1009" fmla="*/ 5585968 w 6187971"/>
              <a:gd name="connsiteY1009" fmla="*/ 3268609 h 5955635"/>
              <a:gd name="connsiteX1010" fmla="*/ 5591127 w 6187971"/>
              <a:gd name="connsiteY1010" fmla="*/ 3248668 h 5955635"/>
              <a:gd name="connsiteX1011" fmla="*/ 5595632 w 6187971"/>
              <a:gd name="connsiteY1011" fmla="*/ 3247705 h 5955635"/>
              <a:gd name="connsiteX1012" fmla="*/ 5594669 w 6187971"/>
              <a:gd name="connsiteY1012" fmla="*/ 3243202 h 5955635"/>
              <a:gd name="connsiteX1013" fmla="*/ 5593707 w 6187971"/>
              <a:gd name="connsiteY1013" fmla="*/ 3238698 h 5955635"/>
              <a:gd name="connsiteX1014" fmla="*/ 5589203 w 6187971"/>
              <a:gd name="connsiteY1014" fmla="*/ 3239660 h 5955635"/>
              <a:gd name="connsiteX1015" fmla="*/ 5596286 w 6187971"/>
              <a:gd name="connsiteY1015" fmla="*/ 3228728 h 5955635"/>
              <a:gd name="connsiteX1016" fmla="*/ 5590512 w 6187971"/>
              <a:gd name="connsiteY1016" fmla="*/ 3201704 h 5955635"/>
              <a:gd name="connsiteX1017" fmla="*/ 5592437 w 6187971"/>
              <a:gd name="connsiteY1017" fmla="*/ 3210711 h 5955635"/>
              <a:gd name="connsiteX1018" fmla="*/ 5595672 w 6187971"/>
              <a:gd name="connsiteY1018" fmla="*/ 3181763 h 5955635"/>
              <a:gd name="connsiteX1019" fmla="*/ 5601139 w 6187971"/>
              <a:gd name="connsiteY1019" fmla="*/ 3185304 h 5955635"/>
              <a:gd name="connsiteX1020" fmla="*/ 5600176 w 6187971"/>
              <a:gd name="connsiteY1020" fmla="*/ 3180800 h 5955635"/>
              <a:gd name="connsiteX1021" fmla="*/ 5604680 w 6187971"/>
              <a:gd name="connsiteY1021" fmla="*/ 3179838 h 5955635"/>
              <a:gd name="connsiteX1022" fmla="*/ 5610146 w 6187971"/>
              <a:gd name="connsiteY1022" fmla="*/ 3183379 h 5955635"/>
              <a:gd name="connsiteX1023" fmla="*/ 5609799 w 6187971"/>
              <a:gd name="connsiteY1023" fmla="*/ 3225841 h 5955635"/>
              <a:gd name="connsiteX1024" fmla="*/ 5605295 w 6187971"/>
              <a:gd name="connsiteY1024" fmla="*/ 3226803 h 5955635"/>
              <a:gd name="connsiteX1025" fmla="*/ 5604639 w 6187971"/>
              <a:gd name="connsiteY1025" fmla="*/ 3245781 h 5955635"/>
              <a:gd name="connsiteX1026" fmla="*/ 5610761 w 6187971"/>
              <a:gd name="connsiteY1026" fmla="*/ 3230344 h 5955635"/>
              <a:gd name="connsiteX1027" fmla="*/ 5611068 w 6187971"/>
              <a:gd name="connsiteY1027" fmla="*/ 3253827 h 5955635"/>
              <a:gd name="connsiteX1028" fmla="*/ 5607526 w 6187971"/>
              <a:gd name="connsiteY1028" fmla="*/ 3259294 h 5955635"/>
              <a:gd name="connsiteX1029" fmla="*/ 5608488 w 6187971"/>
              <a:gd name="connsiteY1029" fmla="*/ 3263797 h 5955635"/>
              <a:gd name="connsiteX1030" fmla="*/ 5613955 w 6187971"/>
              <a:gd name="connsiteY1030" fmla="*/ 3267339 h 5955635"/>
              <a:gd name="connsiteX1031" fmla="*/ 5617497 w 6187971"/>
              <a:gd name="connsiteY1031" fmla="*/ 3261873 h 5955635"/>
              <a:gd name="connsiteX1032" fmla="*/ 5620076 w 6187971"/>
              <a:gd name="connsiteY1032" fmla="*/ 3251903 h 5955635"/>
              <a:gd name="connsiteX1033" fmla="*/ 5619114 w 6187971"/>
              <a:gd name="connsiteY1033" fmla="*/ 3247399 h 5955635"/>
              <a:gd name="connsiteX1034" fmla="*/ 5614610 w 6187971"/>
              <a:gd name="connsiteY1034" fmla="*/ 3248361 h 5955635"/>
              <a:gd name="connsiteX1035" fmla="*/ 5614651 w 6187971"/>
              <a:gd name="connsiteY1035" fmla="*/ 3182417 h 5955635"/>
              <a:gd name="connsiteX1036" fmla="*/ 5618192 w 6187971"/>
              <a:gd name="connsiteY1036" fmla="*/ 3176951 h 5955635"/>
              <a:gd name="connsiteX1037" fmla="*/ 5617229 w 6187971"/>
              <a:gd name="connsiteY1037" fmla="*/ 3172447 h 5955635"/>
              <a:gd name="connsiteX1038" fmla="*/ 5616267 w 6187971"/>
              <a:gd name="connsiteY1038" fmla="*/ 3167943 h 5955635"/>
              <a:gd name="connsiteX1039" fmla="*/ 5619502 w 6187971"/>
              <a:gd name="connsiteY1039" fmla="*/ 3138994 h 5955635"/>
              <a:gd name="connsiteX1040" fmla="*/ 5614998 w 6187971"/>
              <a:gd name="connsiteY1040" fmla="*/ 3139956 h 5955635"/>
              <a:gd name="connsiteX1041" fmla="*/ 5618540 w 6187971"/>
              <a:gd name="connsiteY1041" fmla="*/ 3134491 h 5955635"/>
              <a:gd name="connsiteX1042" fmla="*/ 5621120 w 6187971"/>
              <a:gd name="connsiteY1042" fmla="*/ 3124519 h 5955635"/>
              <a:gd name="connsiteX1043" fmla="*/ 5615653 w 6187971"/>
              <a:gd name="connsiteY1043" fmla="*/ 3120977 h 5955635"/>
              <a:gd name="connsiteX1044" fmla="*/ 5607995 w 6187971"/>
              <a:gd name="connsiteY1044" fmla="*/ 3019002 h 5955635"/>
              <a:gd name="connsiteX1045" fmla="*/ 5610575 w 6187971"/>
              <a:gd name="connsiteY1045" fmla="*/ 3009032 h 5955635"/>
              <a:gd name="connsiteX1046" fmla="*/ 5609613 w 6187971"/>
              <a:gd name="connsiteY1046" fmla="*/ 3004527 h 5955635"/>
              <a:gd name="connsiteX1047" fmla="*/ 5605109 w 6187971"/>
              <a:gd name="connsiteY1047" fmla="*/ 3005490 h 5955635"/>
              <a:gd name="connsiteX1048" fmla="*/ 5608343 w 6187971"/>
              <a:gd name="connsiteY1048" fmla="*/ 2976541 h 5955635"/>
              <a:gd name="connsiteX1049" fmla="*/ 5607380 w 6187971"/>
              <a:gd name="connsiteY1049" fmla="*/ 2972037 h 5955635"/>
              <a:gd name="connsiteX1050" fmla="*/ 5605456 w 6187971"/>
              <a:gd name="connsiteY1050" fmla="*/ 2963029 h 5955635"/>
              <a:gd name="connsiteX1051" fmla="*/ 5604494 w 6187971"/>
              <a:gd name="connsiteY1051" fmla="*/ 2958525 h 5955635"/>
              <a:gd name="connsiteX1052" fmla="*/ 5608036 w 6187971"/>
              <a:gd name="connsiteY1052" fmla="*/ 2953059 h 5955635"/>
              <a:gd name="connsiteX1053" fmla="*/ 5607073 w 6187971"/>
              <a:gd name="connsiteY1053" fmla="*/ 2948555 h 5955635"/>
              <a:gd name="connsiteX1054" fmla="*/ 5601300 w 6187971"/>
              <a:gd name="connsiteY1054" fmla="*/ 2921531 h 5955635"/>
              <a:gd name="connsiteX1055" fmla="*/ 5600338 w 6187971"/>
              <a:gd name="connsiteY1055" fmla="*/ 2917026 h 5955635"/>
              <a:gd name="connsiteX1056" fmla="*/ 5598413 w 6187971"/>
              <a:gd name="connsiteY1056" fmla="*/ 2908019 h 5955635"/>
              <a:gd name="connsiteX1057" fmla="*/ 5597451 w 6187971"/>
              <a:gd name="connsiteY1057" fmla="*/ 2903514 h 5955635"/>
              <a:gd name="connsiteX1058" fmla="*/ 5590715 w 6187971"/>
              <a:gd name="connsiteY1058" fmla="*/ 2871986 h 5955635"/>
              <a:gd name="connsiteX1059" fmla="*/ 5595874 w 6187971"/>
              <a:gd name="connsiteY1059" fmla="*/ 2852045 h 5955635"/>
              <a:gd name="connsiteX1060" fmla="*/ 5599416 w 6187971"/>
              <a:gd name="connsiteY1060" fmla="*/ 2846579 h 5955635"/>
              <a:gd name="connsiteX1061" fmla="*/ 5598453 w 6187971"/>
              <a:gd name="connsiteY1061" fmla="*/ 2842075 h 5955635"/>
              <a:gd name="connsiteX1062" fmla="*/ 5593950 w 6187971"/>
              <a:gd name="connsiteY1062" fmla="*/ 2843037 h 5955635"/>
              <a:gd name="connsiteX1063" fmla="*/ 5594912 w 6187971"/>
              <a:gd name="connsiteY1063" fmla="*/ 2847541 h 5955635"/>
              <a:gd name="connsiteX1064" fmla="*/ 5586559 w 6187971"/>
              <a:gd name="connsiteY1064" fmla="*/ 2830487 h 5955635"/>
              <a:gd name="connsiteX1065" fmla="*/ 5595567 w 6187971"/>
              <a:gd name="connsiteY1065" fmla="*/ 2828563 h 5955635"/>
              <a:gd name="connsiteX1066" fmla="*/ 5600701 w 6187971"/>
              <a:gd name="connsiteY1066" fmla="*/ 2831889 h 5955635"/>
              <a:gd name="connsiteX1067" fmla="*/ 5604441 w 6187971"/>
              <a:gd name="connsiteY1067" fmla="*/ 2857353 h 5955635"/>
              <a:gd name="connsiteX1068" fmla="*/ 5620278 w 6187971"/>
              <a:gd name="connsiteY1068" fmla="*/ 2922185 h 5955635"/>
              <a:gd name="connsiteX1069" fmla="*/ 5616736 w 6187971"/>
              <a:gd name="connsiteY1069" fmla="*/ 2927652 h 5955635"/>
              <a:gd name="connsiteX1070" fmla="*/ 5617699 w 6187971"/>
              <a:gd name="connsiteY1070" fmla="*/ 2932156 h 5955635"/>
              <a:gd name="connsiteX1071" fmla="*/ 5627014 w 6187971"/>
              <a:gd name="connsiteY1071" fmla="*/ 2953713 h 5955635"/>
              <a:gd name="connsiteX1072" fmla="*/ 5623165 w 6187971"/>
              <a:gd name="connsiteY1072" fmla="*/ 2935697 h 5955635"/>
              <a:gd name="connsiteX1073" fmla="*/ 5628632 w 6187971"/>
              <a:gd name="connsiteY1073" fmla="*/ 2939239 h 5955635"/>
              <a:gd name="connsiteX1074" fmla="*/ 5627670 w 6187971"/>
              <a:gd name="connsiteY1074" fmla="*/ 2934735 h 5955635"/>
              <a:gd name="connsiteX1075" fmla="*/ 5626707 w 6187971"/>
              <a:gd name="connsiteY1075" fmla="*/ 2930231 h 5955635"/>
              <a:gd name="connsiteX1076" fmla="*/ 5625745 w 6187971"/>
              <a:gd name="connsiteY1076" fmla="*/ 2925727 h 5955635"/>
              <a:gd name="connsiteX1077" fmla="*/ 5638642 w 6187971"/>
              <a:gd name="connsiteY1077" fmla="*/ 2875875 h 5955635"/>
              <a:gd name="connsiteX1078" fmla="*/ 5658009 w 6187971"/>
              <a:gd name="connsiteY1078" fmla="*/ 2768126 h 5955635"/>
              <a:gd name="connsiteX1079" fmla="*/ 5661551 w 6187971"/>
              <a:gd name="connsiteY1079" fmla="*/ 2762659 h 5955635"/>
              <a:gd name="connsiteX1080" fmla="*/ 5665093 w 6187971"/>
              <a:gd name="connsiteY1080" fmla="*/ 2757194 h 5955635"/>
              <a:gd name="connsiteX1081" fmla="*/ 5670559 w 6187971"/>
              <a:gd name="connsiteY1081" fmla="*/ 2760735 h 5955635"/>
              <a:gd name="connsiteX1082" fmla="*/ 5667672 w 6187971"/>
              <a:gd name="connsiteY1082" fmla="*/ 2747222 h 5955635"/>
              <a:gd name="connsiteX1083" fmla="*/ 5667406 w 6187971"/>
              <a:gd name="connsiteY1083" fmla="*/ 2657797 h 5955635"/>
              <a:gd name="connsiteX1084" fmla="*/ 5673834 w 6187971"/>
              <a:gd name="connsiteY1084" fmla="*/ 2665842 h 5955635"/>
              <a:gd name="connsiteX1085" fmla="*/ 5689312 w 6187971"/>
              <a:gd name="connsiteY1085" fmla="*/ 2606020 h 5955635"/>
              <a:gd name="connsiteX1086" fmla="*/ 5691236 w 6187971"/>
              <a:gd name="connsiteY1086" fmla="*/ 2615028 h 5955635"/>
              <a:gd name="connsiteX1087" fmla="*/ 5692198 w 6187971"/>
              <a:gd name="connsiteY1087" fmla="*/ 2619532 h 5955635"/>
              <a:gd name="connsiteX1088" fmla="*/ 5695739 w 6187971"/>
              <a:gd name="connsiteY1088" fmla="*/ 2614066 h 5955635"/>
              <a:gd name="connsiteX1089" fmla="*/ 5693815 w 6187971"/>
              <a:gd name="connsiteY1089" fmla="*/ 2605058 h 5955635"/>
              <a:gd name="connsiteX1090" fmla="*/ 5709211 w 6187971"/>
              <a:gd name="connsiteY1090" fmla="*/ 2677123 h 5955635"/>
              <a:gd name="connsiteX1091" fmla="*/ 5729234 w 6187971"/>
              <a:gd name="connsiteY1091" fmla="*/ 2550395 h 5955635"/>
              <a:gd name="connsiteX1092" fmla="*/ 5744362 w 6187971"/>
              <a:gd name="connsiteY1092" fmla="*/ 2533034 h 5955635"/>
              <a:gd name="connsiteX1093" fmla="*/ 5538793 w 6187971"/>
              <a:gd name="connsiteY1093" fmla="*/ 2562824 h 5955635"/>
              <a:gd name="connsiteX1094" fmla="*/ 5560618 w 6187971"/>
              <a:gd name="connsiteY1094" fmla="*/ 2642934 h 5955635"/>
              <a:gd name="connsiteX1095" fmla="*/ 5581828 w 6187971"/>
              <a:gd name="connsiteY1095" fmla="*/ 2676080 h 5955635"/>
              <a:gd name="connsiteX1096" fmla="*/ 5595955 w 6187971"/>
              <a:gd name="connsiteY1096" fmla="*/ 2720158 h 5955635"/>
              <a:gd name="connsiteX1097" fmla="*/ 5603306 w 6187971"/>
              <a:gd name="connsiteY1097" fmla="*/ 2798652 h 5955635"/>
              <a:gd name="connsiteX1098" fmla="*/ 5597839 w 6187971"/>
              <a:gd name="connsiteY1098" fmla="*/ 2795110 h 5955635"/>
              <a:gd name="connsiteX1099" fmla="*/ 5598802 w 6187971"/>
              <a:gd name="connsiteY1099" fmla="*/ 2799614 h 5955635"/>
              <a:gd name="connsiteX1100" fmla="*/ 5598146 w 6187971"/>
              <a:gd name="connsiteY1100" fmla="*/ 2818592 h 5955635"/>
              <a:gd name="connsiteX1101" fmla="*/ 5599109 w 6187971"/>
              <a:gd name="connsiteY1101" fmla="*/ 2823096 h 5955635"/>
              <a:gd name="connsiteX1102" fmla="*/ 5594817 w 6187971"/>
              <a:gd name="connsiteY1102" fmla="*/ 2824013 h 5955635"/>
              <a:gd name="connsiteX1103" fmla="*/ 5593589 w 6187971"/>
              <a:gd name="connsiteY1103" fmla="*/ 2816549 h 5955635"/>
              <a:gd name="connsiteX1104" fmla="*/ 5584327 w 6187971"/>
              <a:gd name="connsiteY1104" fmla="*/ 2797996 h 5955635"/>
              <a:gd name="connsiteX1105" fmla="*/ 5587868 w 6187971"/>
              <a:gd name="connsiteY1105" fmla="*/ 2792530 h 5955635"/>
              <a:gd name="connsiteX1106" fmla="*/ 5586906 w 6187971"/>
              <a:gd name="connsiteY1106" fmla="*/ 2788027 h 5955635"/>
              <a:gd name="connsiteX1107" fmla="*/ 5590448 w 6187971"/>
              <a:gd name="connsiteY1107" fmla="*/ 2782560 h 5955635"/>
              <a:gd name="connsiteX1108" fmla="*/ 5589486 w 6187971"/>
              <a:gd name="connsiteY1108" fmla="*/ 2778056 h 5955635"/>
              <a:gd name="connsiteX1109" fmla="*/ 5584982 w 6187971"/>
              <a:gd name="connsiteY1109" fmla="*/ 2779018 h 5955635"/>
              <a:gd name="connsiteX1110" fmla="*/ 5572780 w 6187971"/>
              <a:gd name="connsiteY1110" fmla="*/ 2743948 h 5955635"/>
              <a:gd name="connsiteX1111" fmla="*/ 5577284 w 6187971"/>
              <a:gd name="connsiteY1111" fmla="*/ 2742986 h 5955635"/>
              <a:gd name="connsiteX1112" fmla="*/ 5575359 w 6187971"/>
              <a:gd name="connsiteY1112" fmla="*/ 2733977 h 5955635"/>
              <a:gd name="connsiteX1113" fmla="*/ 5574397 w 6187971"/>
              <a:gd name="connsiteY1113" fmla="*/ 2729474 h 5955635"/>
              <a:gd name="connsiteX1114" fmla="*/ 5569278 w 6187971"/>
              <a:gd name="connsiteY1114" fmla="*/ 2683471 h 5955635"/>
              <a:gd name="connsiteX1115" fmla="*/ 5564774 w 6187971"/>
              <a:gd name="connsiteY1115" fmla="*/ 2684433 h 5955635"/>
              <a:gd name="connsiteX1116" fmla="*/ 5568316 w 6187971"/>
              <a:gd name="connsiteY1116" fmla="*/ 2678967 h 5955635"/>
              <a:gd name="connsiteX1117" fmla="*/ 5562849 w 6187971"/>
              <a:gd name="connsiteY1117" fmla="*/ 2675425 h 5955635"/>
              <a:gd name="connsiteX1118" fmla="*/ 5557076 w 6187971"/>
              <a:gd name="connsiteY1118" fmla="*/ 2648401 h 5955635"/>
              <a:gd name="connsiteX1119" fmla="*/ 5549686 w 6187971"/>
              <a:gd name="connsiteY1119" fmla="*/ 2635851 h 5955635"/>
              <a:gd name="connsiteX1120" fmla="*/ 5553227 w 6187971"/>
              <a:gd name="connsiteY1120" fmla="*/ 2630384 h 5955635"/>
              <a:gd name="connsiteX1121" fmla="*/ 5543257 w 6187971"/>
              <a:gd name="connsiteY1121" fmla="*/ 2627805 h 5955635"/>
              <a:gd name="connsiteX1122" fmla="*/ 5547761 w 6187971"/>
              <a:gd name="connsiteY1122" fmla="*/ 2626843 h 5955635"/>
              <a:gd name="connsiteX1123" fmla="*/ 5546799 w 6187971"/>
              <a:gd name="connsiteY1123" fmla="*/ 2622339 h 5955635"/>
              <a:gd name="connsiteX1124" fmla="*/ 5545837 w 6187971"/>
              <a:gd name="connsiteY1124" fmla="*/ 2617834 h 5955635"/>
              <a:gd name="connsiteX1125" fmla="*/ 5544874 w 6187971"/>
              <a:gd name="connsiteY1125" fmla="*/ 2613331 h 5955635"/>
              <a:gd name="connsiteX1126" fmla="*/ 5543912 w 6187971"/>
              <a:gd name="connsiteY1126" fmla="*/ 2608826 h 5955635"/>
              <a:gd name="connsiteX1127" fmla="*/ 5546491 w 6187971"/>
              <a:gd name="connsiteY1127" fmla="*/ 2598857 h 5955635"/>
              <a:gd name="connsiteX1128" fmla="*/ 5540063 w 6187971"/>
              <a:gd name="connsiteY1128" fmla="*/ 2590810 h 5955635"/>
              <a:gd name="connsiteX1129" fmla="*/ 5538793 w 6187971"/>
              <a:gd name="connsiteY1129" fmla="*/ 2562824 h 5955635"/>
              <a:gd name="connsiteX1130" fmla="*/ 665421 w 6187971"/>
              <a:gd name="connsiteY1130" fmla="*/ 3538061 h 5955635"/>
              <a:gd name="connsiteX1131" fmla="*/ 668307 w 6187971"/>
              <a:gd name="connsiteY1131" fmla="*/ 3551573 h 5955635"/>
              <a:gd name="connsiteX1132" fmla="*/ 661880 w 6187971"/>
              <a:gd name="connsiteY1132" fmla="*/ 3543528 h 5955635"/>
              <a:gd name="connsiteX1133" fmla="*/ 665421 w 6187971"/>
              <a:gd name="connsiteY1133" fmla="*/ 3538061 h 5955635"/>
              <a:gd name="connsiteX1134" fmla="*/ 727864 w 6187971"/>
              <a:gd name="connsiteY1134" fmla="*/ 3477624 h 5955635"/>
              <a:gd name="connsiteX1135" fmla="*/ 733330 w 6187971"/>
              <a:gd name="connsiteY1135" fmla="*/ 3481166 h 5955635"/>
              <a:gd name="connsiteX1136" fmla="*/ 729788 w 6187971"/>
              <a:gd name="connsiteY1136" fmla="*/ 3486633 h 5955635"/>
              <a:gd name="connsiteX1137" fmla="*/ 727864 w 6187971"/>
              <a:gd name="connsiteY1137" fmla="*/ 3477624 h 5955635"/>
              <a:gd name="connsiteX1138" fmla="*/ 5425431 w 6187971"/>
              <a:gd name="connsiteY1138" fmla="*/ 2252659 h 5955635"/>
              <a:gd name="connsiteX1139" fmla="*/ 5432822 w 6187971"/>
              <a:gd name="connsiteY1139" fmla="*/ 2265209 h 5955635"/>
              <a:gd name="connsiteX1140" fmla="*/ 5433785 w 6187971"/>
              <a:gd name="connsiteY1140" fmla="*/ 2269713 h 5955635"/>
              <a:gd name="connsiteX1141" fmla="*/ 5434747 w 6187971"/>
              <a:gd name="connsiteY1141" fmla="*/ 2274217 h 5955635"/>
              <a:gd name="connsiteX1142" fmla="*/ 5435709 w 6187971"/>
              <a:gd name="connsiteY1142" fmla="*/ 2278721 h 5955635"/>
              <a:gd name="connsiteX1143" fmla="*/ 5429280 w 6187971"/>
              <a:gd name="connsiteY1143" fmla="*/ 2270676 h 5955635"/>
              <a:gd name="connsiteX1144" fmla="*/ 5425431 w 6187971"/>
              <a:gd name="connsiteY1144" fmla="*/ 2252659 h 5955635"/>
              <a:gd name="connsiteX1145" fmla="*/ 697152 w 6187971"/>
              <a:gd name="connsiteY1145" fmla="*/ 3201608 h 5955635"/>
              <a:gd name="connsiteX1146" fmla="*/ 701656 w 6187971"/>
              <a:gd name="connsiteY1146" fmla="*/ 3200646 h 5955635"/>
              <a:gd name="connsiteX1147" fmla="*/ 702618 w 6187971"/>
              <a:gd name="connsiteY1147" fmla="*/ 3205149 h 5955635"/>
              <a:gd name="connsiteX1148" fmla="*/ 697152 w 6187971"/>
              <a:gd name="connsiteY1148" fmla="*/ 3201608 h 5955635"/>
              <a:gd name="connsiteX1149" fmla="*/ 23704 w 6187971"/>
              <a:gd name="connsiteY1149" fmla="*/ 3000785 h 5955635"/>
              <a:gd name="connsiteX1150" fmla="*/ 25950 w 6187971"/>
              <a:gd name="connsiteY1150" fmla="*/ 3003797 h 5955635"/>
              <a:gd name="connsiteX1151" fmla="*/ 28196 w 6187971"/>
              <a:gd name="connsiteY1151" fmla="*/ 3006809 h 5955635"/>
              <a:gd name="connsiteX1152" fmla="*/ 22935 w 6187971"/>
              <a:gd name="connsiteY1152" fmla="*/ 3006044 h 5955635"/>
              <a:gd name="connsiteX1153" fmla="*/ 23704 w 6187971"/>
              <a:gd name="connsiteY1153" fmla="*/ 3000785 h 5955635"/>
              <a:gd name="connsiteX1154" fmla="*/ 5144618 w 6187971"/>
              <a:gd name="connsiteY1154" fmla="*/ 1709820 h 5955635"/>
              <a:gd name="connsiteX1155" fmla="*/ 5178685 w 6187971"/>
              <a:gd name="connsiteY1155" fmla="*/ 1759057 h 5955635"/>
              <a:gd name="connsiteX1156" fmla="*/ 5174182 w 6187971"/>
              <a:gd name="connsiteY1156" fmla="*/ 1760019 h 5955635"/>
              <a:gd name="connsiteX1157" fmla="*/ 5165829 w 6187971"/>
              <a:gd name="connsiteY1157" fmla="*/ 1742966 h 5955635"/>
              <a:gd name="connsiteX1158" fmla="*/ 5152972 w 6187971"/>
              <a:gd name="connsiteY1158" fmla="*/ 1726875 h 5955635"/>
              <a:gd name="connsiteX1159" fmla="*/ 5147505 w 6187971"/>
              <a:gd name="connsiteY1159" fmla="*/ 1723332 h 5955635"/>
              <a:gd name="connsiteX1160" fmla="*/ 5141076 w 6187971"/>
              <a:gd name="connsiteY1160" fmla="*/ 1715287 h 5955635"/>
              <a:gd name="connsiteX1161" fmla="*/ 5144618 w 6187971"/>
              <a:gd name="connsiteY1161" fmla="*/ 1709820 h 5955635"/>
              <a:gd name="connsiteX1162" fmla="*/ 726773 w 6187971"/>
              <a:gd name="connsiteY1162" fmla="*/ 2634833 h 5955635"/>
              <a:gd name="connsiteX1163" fmla="*/ 727736 w 6187971"/>
              <a:gd name="connsiteY1163" fmla="*/ 2639338 h 5955635"/>
              <a:gd name="connsiteX1164" fmla="*/ 723231 w 6187971"/>
              <a:gd name="connsiteY1164" fmla="*/ 2640300 h 5955635"/>
              <a:gd name="connsiteX1165" fmla="*/ 726773 w 6187971"/>
              <a:gd name="connsiteY1165" fmla="*/ 2634833 h 5955635"/>
              <a:gd name="connsiteX1166" fmla="*/ 760478 w 6187971"/>
              <a:gd name="connsiteY1166" fmla="*/ 2435480 h 5955635"/>
              <a:gd name="connsiteX1167" fmla="*/ 760347 w 6187971"/>
              <a:gd name="connsiteY1167" fmla="*/ 2439276 h 5955635"/>
              <a:gd name="connsiteX1168" fmla="*/ 756805 w 6187971"/>
              <a:gd name="connsiteY1168" fmla="*/ 2444741 h 5955635"/>
              <a:gd name="connsiteX1169" fmla="*/ 779150 w 6187971"/>
              <a:gd name="connsiteY1169" fmla="*/ 2373847 h 5955635"/>
              <a:gd name="connsiteX1170" fmla="*/ 779366 w 6187971"/>
              <a:gd name="connsiteY1170" fmla="*/ 2373987 h 5955635"/>
              <a:gd name="connsiteX1171" fmla="*/ 778898 w 6187971"/>
              <a:gd name="connsiteY1171" fmla="*/ 2374800 h 5955635"/>
              <a:gd name="connsiteX1172" fmla="*/ 82769 w 6187971"/>
              <a:gd name="connsiteY1172" fmla="*/ 2413119 h 5955635"/>
              <a:gd name="connsiteX1173" fmla="*/ 52067 w 6187971"/>
              <a:gd name="connsiteY1173" fmla="*/ 2604720 h 5955635"/>
              <a:gd name="connsiteX1174" fmla="*/ 56497 w 6187971"/>
              <a:gd name="connsiteY1174" fmla="*/ 2629537 h 5955635"/>
              <a:gd name="connsiteX1175" fmla="*/ 43546 w 6187971"/>
              <a:gd name="connsiteY1175" fmla="*/ 2681370 h 5955635"/>
              <a:gd name="connsiteX1176" fmla="*/ 47915 w 6187971"/>
              <a:gd name="connsiteY1176" fmla="*/ 2724979 h 5955635"/>
              <a:gd name="connsiteX1177" fmla="*/ 31949 w 6187971"/>
              <a:gd name="connsiteY1177" fmla="*/ 2779060 h 5955635"/>
              <a:gd name="connsiteX1178" fmla="*/ 21428 w 6187971"/>
              <a:gd name="connsiteY1178" fmla="*/ 2777530 h 5955635"/>
              <a:gd name="connsiteX1179" fmla="*/ 18290 w 6187971"/>
              <a:gd name="connsiteY1179" fmla="*/ 2817361 h 5955635"/>
              <a:gd name="connsiteX1180" fmla="*/ 21305 w 6187971"/>
              <a:gd name="connsiteY1180" fmla="*/ 2815114 h 5955635"/>
              <a:gd name="connsiteX1181" fmla="*/ 22074 w 6187971"/>
              <a:gd name="connsiteY1181" fmla="*/ 2809854 h 5955635"/>
              <a:gd name="connsiteX1182" fmla="*/ 24320 w 6187971"/>
              <a:gd name="connsiteY1182" fmla="*/ 2812866 h 5955635"/>
              <a:gd name="connsiteX1183" fmla="*/ 31118 w 6187971"/>
              <a:gd name="connsiteY1183" fmla="*/ 2803112 h 5955635"/>
              <a:gd name="connsiteX1184" fmla="*/ 29518 w 6187971"/>
              <a:gd name="connsiteY1184" fmla="*/ 2832423 h 5955635"/>
              <a:gd name="connsiteX1185" fmla="*/ 31764 w 6187971"/>
              <a:gd name="connsiteY1185" fmla="*/ 2835435 h 5955635"/>
              <a:gd name="connsiteX1186" fmla="*/ 28750 w 6187971"/>
              <a:gd name="connsiteY1186" fmla="*/ 2837683 h 5955635"/>
              <a:gd name="connsiteX1187" fmla="*/ 30226 w 6187971"/>
              <a:gd name="connsiteY1187" fmla="*/ 2845955 h 5955635"/>
              <a:gd name="connsiteX1188" fmla="*/ 27211 w 6187971"/>
              <a:gd name="connsiteY1188" fmla="*/ 2848202 h 5955635"/>
              <a:gd name="connsiteX1189" fmla="*/ 33057 w 6187971"/>
              <a:gd name="connsiteY1189" fmla="*/ 2900083 h 5955635"/>
              <a:gd name="connsiteX1190" fmla="*/ 21643 w 6187971"/>
              <a:gd name="connsiteY1190" fmla="*/ 2941397 h 5955635"/>
              <a:gd name="connsiteX1191" fmla="*/ 20874 w 6187971"/>
              <a:gd name="connsiteY1191" fmla="*/ 2946657 h 5955635"/>
              <a:gd name="connsiteX1192" fmla="*/ 19336 w 6187971"/>
              <a:gd name="connsiteY1192" fmla="*/ 2957176 h 5955635"/>
              <a:gd name="connsiteX1193" fmla="*/ 17091 w 6187971"/>
              <a:gd name="connsiteY1193" fmla="*/ 2954164 h 5955635"/>
              <a:gd name="connsiteX1194" fmla="*/ 17860 w 6187971"/>
              <a:gd name="connsiteY1194" fmla="*/ 2948904 h 5955635"/>
              <a:gd name="connsiteX1195" fmla="*/ 15614 w 6187971"/>
              <a:gd name="connsiteY1195" fmla="*/ 2945892 h 5955635"/>
              <a:gd name="connsiteX1196" fmla="*/ 19275 w 6187971"/>
              <a:gd name="connsiteY1196" fmla="*/ 2975968 h 5955635"/>
              <a:gd name="connsiteX1197" fmla="*/ 20044 w 6187971"/>
              <a:gd name="connsiteY1197" fmla="*/ 2970708 h 5955635"/>
              <a:gd name="connsiteX1198" fmla="*/ 22290 w 6187971"/>
              <a:gd name="connsiteY1198" fmla="*/ 2973720 h 5955635"/>
              <a:gd name="connsiteX1199" fmla="*/ 24535 w 6187971"/>
              <a:gd name="connsiteY1199" fmla="*/ 2976733 h 5955635"/>
              <a:gd name="connsiteX1200" fmla="*/ 28319 w 6187971"/>
              <a:gd name="connsiteY1200" fmla="*/ 2969225 h 5955635"/>
              <a:gd name="connsiteX1201" fmla="*/ 24474 w 6187971"/>
              <a:gd name="connsiteY1201" fmla="*/ 2995525 h 5955635"/>
              <a:gd name="connsiteX1202" fmla="*/ 23704 w 6187971"/>
              <a:gd name="connsiteY1202" fmla="*/ 3000785 h 5955635"/>
              <a:gd name="connsiteX1203" fmla="*/ 21090 w 6187971"/>
              <a:gd name="connsiteY1203" fmla="*/ 3110523 h 5955635"/>
              <a:gd name="connsiteX1204" fmla="*/ 20321 w 6187971"/>
              <a:gd name="connsiteY1204" fmla="*/ 3115783 h 5955635"/>
              <a:gd name="connsiteX1205" fmla="*/ 21797 w 6187971"/>
              <a:gd name="connsiteY1205" fmla="*/ 3124055 h 5955635"/>
              <a:gd name="connsiteX1206" fmla="*/ 19552 w 6187971"/>
              <a:gd name="connsiteY1206" fmla="*/ 3121043 h 5955635"/>
              <a:gd name="connsiteX1207" fmla="*/ 32964 w 6187971"/>
              <a:gd name="connsiteY1207" fmla="*/ 3157909 h 5955635"/>
              <a:gd name="connsiteX1208" fmla="*/ 31488 w 6187971"/>
              <a:gd name="connsiteY1208" fmla="*/ 3149636 h 5955635"/>
              <a:gd name="connsiteX1209" fmla="*/ 34503 w 6187971"/>
              <a:gd name="connsiteY1209" fmla="*/ 3147389 h 5955635"/>
              <a:gd name="connsiteX1210" fmla="*/ 35979 w 6187971"/>
              <a:gd name="connsiteY1210" fmla="*/ 3155661 h 5955635"/>
              <a:gd name="connsiteX1211" fmla="*/ 36796 w 6187971"/>
              <a:gd name="connsiteY1211" fmla="*/ 3156756 h 5955635"/>
              <a:gd name="connsiteX1212" fmla="*/ 36814 w 6187971"/>
              <a:gd name="connsiteY1212" fmla="*/ 3159140 h 5955635"/>
              <a:gd name="connsiteX1213" fmla="*/ 37456 w 6187971"/>
              <a:gd name="connsiteY1213" fmla="*/ 3163933 h 5955635"/>
              <a:gd name="connsiteX1214" fmla="*/ 38225 w 6187971"/>
              <a:gd name="connsiteY1214" fmla="*/ 3158673 h 5955635"/>
              <a:gd name="connsiteX1215" fmla="*/ 36796 w 6187971"/>
              <a:gd name="connsiteY1215" fmla="*/ 3156756 h 5955635"/>
              <a:gd name="connsiteX1216" fmla="*/ 36748 w 6187971"/>
              <a:gd name="connsiteY1216" fmla="*/ 3150401 h 5955635"/>
              <a:gd name="connsiteX1217" fmla="*/ 66281 w 6187971"/>
              <a:gd name="connsiteY1217" fmla="*/ 3315844 h 5955635"/>
              <a:gd name="connsiteX1218" fmla="*/ 65450 w 6187971"/>
              <a:gd name="connsiteY1218" fmla="*/ 3339896 h 5955635"/>
              <a:gd name="connsiteX1219" fmla="*/ 72956 w 6187971"/>
              <a:gd name="connsiteY1219" fmla="*/ 3343673 h 5955635"/>
              <a:gd name="connsiteX1220" fmla="*/ 72187 w 6187971"/>
              <a:gd name="connsiteY1220" fmla="*/ 3348933 h 5955635"/>
              <a:gd name="connsiteX1221" fmla="*/ 73664 w 6187971"/>
              <a:gd name="connsiteY1221" fmla="*/ 3357205 h 5955635"/>
              <a:gd name="connsiteX1222" fmla="*/ 81694 w 6187971"/>
              <a:gd name="connsiteY1222" fmla="*/ 3430890 h 5955635"/>
              <a:gd name="connsiteX1223" fmla="*/ 82462 w 6187971"/>
              <a:gd name="connsiteY1223" fmla="*/ 3425630 h 5955635"/>
              <a:gd name="connsiteX1224" fmla="*/ 87723 w 6187971"/>
              <a:gd name="connsiteY1224" fmla="*/ 3426395 h 5955635"/>
              <a:gd name="connsiteX1225" fmla="*/ 86954 w 6187971"/>
              <a:gd name="connsiteY1225" fmla="*/ 3431654 h 5955635"/>
              <a:gd name="connsiteX1226" fmla="*/ 89199 w 6187971"/>
              <a:gd name="connsiteY1226" fmla="*/ 3434667 h 5955635"/>
              <a:gd name="connsiteX1227" fmla="*/ 97998 w 6187971"/>
              <a:gd name="connsiteY1227" fmla="*/ 3503092 h 5955635"/>
              <a:gd name="connsiteX1228" fmla="*/ 124762 w 6187971"/>
              <a:gd name="connsiteY1228" fmla="*/ 3595615 h 5955635"/>
              <a:gd name="connsiteX1229" fmla="*/ 92676 w 6187971"/>
              <a:gd name="connsiteY1229" fmla="*/ 3521119 h 5955635"/>
              <a:gd name="connsiteX1230" fmla="*/ 86123 w 6187971"/>
              <a:gd name="connsiteY1230" fmla="*/ 3455706 h 5955635"/>
              <a:gd name="connsiteX1231" fmla="*/ 80863 w 6187971"/>
              <a:gd name="connsiteY1231" fmla="*/ 3454941 h 5955635"/>
              <a:gd name="connsiteX1232" fmla="*/ 80155 w 6187971"/>
              <a:gd name="connsiteY1232" fmla="*/ 3441409 h 5955635"/>
              <a:gd name="connsiteX1233" fmla="*/ 80924 w 6187971"/>
              <a:gd name="connsiteY1233" fmla="*/ 3436150 h 5955635"/>
              <a:gd name="connsiteX1234" fmla="*/ 77909 w 6187971"/>
              <a:gd name="connsiteY1234" fmla="*/ 3438397 h 5955635"/>
              <a:gd name="connsiteX1235" fmla="*/ 62313 w 6187971"/>
              <a:gd name="connsiteY1235" fmla="*/ 3379727 h 5955635"/>
              <a:gd name="connsiteX1236" fmla="*/ 60067 w 6187971"/>
              <a:gd name="connsiteY1236" fmla="*/ 3376715 h 5955635"/>
              <a:gd name="connsiteX1237" fmla="*/ 57821 w 6187971"/>
              <a:gd name="connsiteY1237" fmla="*/ 3373703 h 5955635"/>
              <a:gd name="connsiteX1238" fmla="*/ 55576 w 6187971"/>
              <a:gd name="connsiteY1238" fmla="*/ 3370690 h 5955635"/>
              <a:gd name="connsiteX1239" fmla="*/ 58590 w 6187971"/>
              <a:gd name="connsiteY1239" fmla="*/ 3368443 h 5955635"/>
              <a:gd name="connsiteX1240" fmla="*/ 53330 w 6187971"/>
              <a:gd name="connsiteY1240" fmla="*/ 3367678 h 5955635"/>
              <a:gd name="connsiteX1241" fmla="*/ 41394 w 6187971"/>
              <a:gd name="connsiteY1241" fmla="*/ 3339084 h 5955635"/>
              <a:gd name="connsiteX1242" fmla="*/ 33057 w 6187971"/>
              <a:gd name="connsiteY1242" fmla="*/ 3359359 h 5955635"/>
              <a:gd name="connsiteX1243" fmla="*/ 30073 w 6187971"/>
              <a:gd name="connsiteY1243" fmla="*/ 3352210 h 5955635"/>
              <a:gd name="connsiteX1244" fmla="*/ 28581 w 6187971"/>
              <a:gd name="connsiteY1244" fmla="*/ 3348636 h 5955635"/>
              <a:gd name="connsiteX1245" fmla="*/ 29335 w 6187971"/>
              <a:gd name="connsiteY1245" fmla="*/ 3348074 h 5955635"/>
              <a:gd name="connsiteX1246" fmla="*/ 27089 w 6187971"/>
              <a:gd name="connsiteY1246" fmla="*/ 3345062 h 5955635"/>
              <a:gd name="connsiteX1247" fmla="*/ 28581 w 6187971"/>
              <a:gd name="connsiteY1247" fmla="*/ 3348636 h 5955635"/>
              <a:gd name="connsiteX1248" fmla="*/ 26320 w 6187971"/>
              <a:gd name="connsiteY1248" fmla="*/ 3350322 h 5955635"/>
              <a:gd name="connsiteX1249" fmla="*/ 24074 w 6187971"/>
              <a:gd name="connsiteY1249" fmla="*/ 3347310 h 5955635"/>
              <a:gd name="connsiteX1250" fmla="*/ 21828 w 6187971"/>
              <a:gd name="connsiteY1250" fmla="*/ 3344297 h 5955635"/>
              <a:gd name="connsiteX1251" fmla="*/ 19644 w 6187971"/>
              <a:gd name="connsiteY1251" fmla="*/ 3322493 h 5955635"/>
              <a:gd name="connsiteX1252" fmla="*/ 20413 w 6187971"/>
              <a:gd name="connsiteY1252" fmla="*/ 3317233 h 5955635"/>
              <a:gd name="connsiteX1253" fmla="*/ 18937 w 6187971"/>
              <a:gd name="connsiteY1253" fmla="*/ 3308961 h 5955635"/>
              <a:gd name="connsiteX1254" fmla="*/ 19706 w 6187971"/>
              <a:gd name="connsiteY1254" fmla="*/ 3303701 h 5955635"/>
              <a:gd name="connsiteX1255" fmla="*/ 21182 w 6187971"/>
              <a:gd name="connsiteY1255" fmla="*/ 3311973 h 5955635"/>
              <a:gd name="connsiteX1256" fmla="*/ 22659 w 6187971"/>
              <a:gd name="connsiteY1256" fmla="*/ 3320245 h 5955635"/>
              <a:gd name="connsiteX1257" fmla="*/ 26504 w 6187971"/>
              <a:gd name="connsiteY1257" fmla="*/ 3293946 h 5955635"/>
              <a:gd name="connsiteX1258" fmla="*/ 42286 w 6187971"/>
              <a:gd name="connsiteY1258" fmla="*/ 3296241 h 5955635"/>
              <a:gd name="connsiteX1259" fmla="*/ 16537 w 6187971"/>
              <a:gd name="connsiteY1259" fmla="*/ 3123291 h 5955635"/>
              <a:gd name="connsiteX1260" fmla="*/ 15060 w 6187971"/>
              <a:gd name="connsiteY1260" fmla="*/ 3115018 h 5955635"/>
              <a:gd name="connsiteX1261" fmla="*/ 15829 w 6187971"/>
              <a:gd name="connsiteY1261" fmla="*/ 3109758 h 5955635"/>
              <a:gd name="connsiteX1262" fmla="*/ 10046 w 6187971"/>
              <a:gd name="connsiteY1262" fmla="*/ 3039086 h 5955635"/>
              <a:gd name="connsiteX1263" fmla="*/ 1309 w 6187971"/>
              <a:gd name="connsiteY1263" fmla="*/ 2951870 h 5955635"/>
              <a:gd name="connsiteX1264" fmla="*/ 3862 w 6187971"/>
              <a:gd name="connsiteY1264" fmla="*/ 2860923 h 5955635"/>
              <a:gd name="connsiteX1265" fmla="*/ 7308 w 6187971"/>
              <a:gd name="connsiteY1265" fmla="*/ 2727132 h 5955635"/>
              <a:gd name="connsiteX1266" fmla="*/ 30195 w 6187971"/>
              <a:gd name="connsiteY1266" fmla="*/ 2625713 h 5955635"/>
              <a:gd name="connsiteX1267" fmla="*/ 27888 w 6187971"/>
              <a:gd name="connsiteY1267" fmla="*/ 2641492 h 5955635"/>
              <a:gd name="connsiteX1268" fmla="*/ 31672 w 6187971"/>
              <a:gd name="connsiteY1268" fmla="*/ 2633985 h 5955635"/>
              <a:gd name="connsiteX1269" fmla="*/ 32441 w 6187971"/>
              <a:gd name="connsiteY1269" fmla="*/ 2628725 h 5955635"/>
              <a:gd name="connsiteX1270" fmla="*/ 33917 w 6187971"/>
              <a:gd name="connsiteY1270" fmla="*/ 2636997 h 5955635"/>
              <a:gd name="connsiteX1271" fmla="*/ 36163 w 6187971"/>
              <a:gd name="connsiteY1271" fmla="*/ 2640009 h 5955635"/>
              <a:gd name="connsiteX1272" fmla="*/ 47822 w 6187971"/>
              <a:gd name="connsiteY1272" fmla="*/ 2523528 h 5955635"/>
              <a:gd name="connsiteX1273" fmla="*/ 82769 w 6187971"/>
              <a:gd name="connsiteY1273" fmla="*/ 2413119 h 5955635"/>
              <a:gd name="connsiteX1274" fmla="*/ 842852 w 6187971"/>
              <a:gd name="connsiteY1274" fmla="*/ 2186167 h 5955635"/>
              <a:gd name="connsiteX1275" fmla="*/ 844776 w 6187971"/>
              <a:gd name="connsiteY1275" fmla="*/ 2195175 h 5955635"/>
              <a:gd name="connsiteX1276" fmla="*/ 807086 w 6187971"/>
              <a:gd name="connsiteY1276" fmla="*/ 2283291 h 5955635"/>
              <a:gd name="connsiteX1277" fmla="*/ 802365 w 6187971"/>
              <a:gd name="connsiteY1277" fmla="*/ 2310792 h 5955635"/>
              <a:gd name="connsiteX1278" fmla="*/ 785915 w 6187971"/>
              <a:gd name="connsiteY1278" fmla="*/ 2348273 h 5955635"/>
              <a:gd name="connsiteX1279" fmla="*/ 807499 w 6187971"/>
              <a:gd name="connsiteY1279" fmla="*/ 2266692 h 5955635"/>
              <a:gd name="connsiteX1280" fmla="*/ 823460 w 6187971"/>
              <a:gd name="connsiteY1280" fmla="*/ 2218568 h 5955635"/>
              <a:gd name="connsiteX1281" fmla="*/ 830609 w 6187971"/>
              <a:gd name="connsiteY1281" fmla="*/ 2217040 h 5955635"/>
              <a:gd name="connsiteX1282" fmla="*/ 839310 w 6187971"/>
              <a:gd name="connsiteY1282" fmla="*/ 2191634 h 5955635"/>
              <a:gd name="connsiteX1283" fmla="*/ 842852 w 6187971"/>
              <a:gd name="connsiteY1283" fmla="*/ 2186167 h 5955635"/>
              <a:gd name="connsiteX1284" fmla="*/ 840927 w 6187971"/>
              <a:gd name="connsiteY1284" fmla="*/ 2177159 h 5955635"/>
              <a:gd name="connsiteX1285" fmla="*/ 838347 w 6187971"/>
              <a:gd name="connsiteY1285" fmla="*/ 2187130 h 5955635"/>
              <a:gd name="connsiteX1286" fmla="*/ 834806 w 6187971"/>
              <a:gd name="connsiteY1286" fmla="*/ 2192596 h 5955635"/>
              <a:gd name="connsiteX1287" fmla="*/ 827275 w 6187971"/>
              <a:gd name="connsiteY1287" fmla="*/ 2207064 h 5955635"/>
              <a:gd name="connsiteX1288" fmla="*/ 834303 w 6187971"/>
              <a:gd name="connsiteY1288" fmla="*/ 2185873 h 5955635"/>
              <a:gd name="connsiteX1289" fmla="*/ 837385 w 6187971"/>
              <a:gd name="connsiteY1289" fmla="*/ 2182625 h 5955635"/>
              <a:gd name="connsiteX1290" fmla="*/ 836151 w 6187971"/>
              <a:gd name="connsiteY1290" fmla="*/ 2180302 h 5955635"/>
              <a:gd name="connsiteX1291" fmla="*/ 836748 w 6187971"/>
              <a:gd name="connsiteY1291" fmla="*/ 2178498 h 5955635"/>
              <a:gd name="connsiteX1292" fmla="*/ 839464 w 6187971"/>
              <a:gd name="connsiteY1292" fmla="*/ 2170309 h 5955635"/>
              <a:gd name="connsiteX1293" fmla="*/ 839965 w 6187971"/>
              <a:gd name="connsiteY1293" fmla="*/ 2172655 h 5955635"/>
              <a:gd name="connsiteX1294" fmla="*/ 838208 w 6187971"/>
              <a:gd name="connsiteY1294" fmla="*/ 2174097 h 5955635"/>
              <a:gd name="connsiteX1295" fmla="*/ 845313 w 6187971"/>
              <a:gd name="connsiteY1295" fmla="*/ 2152674 h 5955635"/>
              <a:gd name="connsiteX1296" fmla="*/ 849628 w 6187971"/>
              <a:gd name="connsiteY1296" fmla="*/ 2151752 h 5955635"/>
              <a:gd name="connsiteX1297" fmla="*/ 847050 w 6187971"/>
              <a:gd name="connsiteY1297" fmla="*/ 2161723 h 5955635"/>
              <a:gd name="connsiteX1298" fmla="*/ 846087 w 6187971"/>
              <a:gd name="connsiteY1298" fmla="*/ 2157218 h 5955635"/>
              <a:gd name="connsiteX1299" fmla="*/ 843632 w 6187971"/>
              <a:gd name="connsiteY1299" fmla="*/ 2157743 h 5955635"/>
              <a:gd name="connsiteX1300" fmla="*/ 875203 w 6187971"/>
              <a:gd name="connsiteY1300" fmla="*/ 2077877 h 5955635"/>
              <a:gd name="connsiteX1301" fmla="*/ 874366 w 6187971"/>
              <a:gd name="connsiteY1301" fmla="*/ 2081194 h 5955635"/>
              <a:gd name="connsiteX1302" fmla="*/ 881198 w 6187971"/>
              <a:gd name="connsiteY1302" fmla="*/ 2079073 h 5955635"/>
              <a:gd name="connsiteX1303" fmla="*/ 852208 w 6187971"/>
              <a:gd name="connsiteY1303" fmla="*/ 2141782 h 5955635"/>
              <a:gd name="connsiteX1304" fmla="*/ 848676 w 6187971"/>
              <a:gd name="connsiteY1304" fmla="*/ 2142537 h 5955635"/>
              <a:gd name="connsiteX1305" fmla="*/ 849759 w 6187971"/>
              <a:gd name="connsiteY1305" fmla="*/ 2139271 h 5955635"/>
              <a:gd name="connsiteX1306" fmla="*/ 4931467 w 6187971"/>
              <a:gd name="connsiteY1306" fmla="*/ 1175063 h 5955635"/>
              <a:gd name="connsiteX1307" fmla="*/ 4937140 w 6187971"/>
              <a:gd name="connsiteY1307" fmla="*/ 1179573 h 5955635"/>
              <a:gd name="connsiteX1308" fmla="*/ 4931674 w 6187971"/>
              <a:gd name="connsiteY1308" fmla="*/ 1176031 h 5955635"/>
              <a:gd name="connsiteX1309" fmla="*/ 561352 w 6187971"/>
              <a:gd name="connsiteY1309" fmla="*/ 2088239 h 5955635"/>
              <a:gd name="connsiteX1310" fmla="*/ 573826 w 6187971"/>
              <a:gd name="connsiteY1310" fmla="*/ 2087987 h 5955635"/>
              <a:gd name="connsiteX1311" fmla="*/ 582872 w 6187971"/>
              <a:gd name="connsiteY1311" fmla="*/ 2092891 h 5955635"/>
              <a:gd name="connsiteX1312" fmla="*/ 578185 w 6187971"/>
              <a:gd name="connsiteY1312" fmla="*/ 2103852 h 5955635"/>
              <a:gd name="connsiteX1313" fmla="*/ 404548 w 6187971"/>
              <a:gd name="connsiteY1313" fmla="*/ 3073332 h 5955635"/>
              <a:gd name="connsiteX1314" fmla="*/ 414356 w 6187971"/>
              <a:gd name="connsiteY1314" fmla="*/ 3260413 h 5955635"/>
              <a:gd name="connsiteX1315" fmla="*/ 410289 w 6187971"/>
              <a:gd name="connsiteY1315" fmla="*/ 3235547 h 5955635"/>
              <a:gd name="connsiteX1316" fmla="*/ 403101 w 6187971"/>
              <a:gd name="connsiteY1316" fmla="*/ 2771698 h 5955635"/>
              <a:gd name="connsiteX1317" fmla="*/ 408415 w 6187971"/>
              <a:gd name="connsiteY1317" fmla="*/ 2604354 h 5955635"/>
              <a:gd name="connsiteX1318" fmla="*/ 435141 w 6187971"/>
              <a:gd name="connsiteY1318" fmla="*/ 2583001 h 5955635"/>
              <a:gd name="connsiteX1319" fmla="*/ 449176 w 6187971"/>
              <a:gd name="connsiteY1319" fmla="*/ 2566314 h 5955635"/>
              <a:gd name="connsiteX1320" fmla="*/ 552039 w 6187971"/>
              <a:gd name="connsiteY1320" fmla="*/ 2114152 h 5955635"/>
              <a:gd name="connsiteX1321" fmla="*/ 561352 w 6187971"/>
              <a:gd name="connsiteY1321" fmla="*/ 2088239 h 5955635"/>
              <a:gd name="connsiteX1322" fmla="*/ 5705773 w 6187971"/>
              <a:gd name="connsiteY1322" fmla="*/ 955466 h 5955635"/>
              <a:gd name="connsiteX1323" fmla="*/ 5709740 w 6187971"/>
              <a:gd name="connsiteY1323" fmla="*/ 967367 h 5955635"/>
              <a:gd name="connsiteX1324" fmla="*/ 5705773 w 6187971"/>
              <a:gd name="connsiteY1324" fmla="*/ 955466 h 5955635"/>
              <a:gd name="connsiteX1325" fmla="*/ 968004 w 6187971"/>
              <a:gd name="connsiteY1325" fmla="*/ 1863229 h 5955635"/>
              <a:gd name="connsiteX1326" fmla="*/ 968776 w 6187971"/>
              <a:gd name="connsiteY1326" fmla="*/ 1863422 h 5955635"/>
              <a:gd name="connsiteX1327" fmla="*/ 957715 w 6187971"/>
              <a:gd name="connsiteY1327" fmla="*/ 1886114 h 5955635"/>
              <a:gd name="connsiteX1328" fmla="*/ 938869 w 6187971"/>
              <a:gd name="connsiteY1328" fmla="*/ 1930172 h 5955635"/>
              <a:gd name="connsiteX1329" fmla="*/ 906645 w 6187971"/>
              <a:gd name="connsiteY1329" fmla="*/ 2021830 h 5955635"/>
              <a:gd name="connsiteX1330" fmla="*/ 901179 w 6187971"/>
              <a:gd name="connsiteY1330" fmla="*/ 2018288 h 5955635"/>
              <a:gd name="connsiteX1331" fmla="*/ 890505 w 6187971"/>
              <a:gd name="connsiteY1331" fmla="*/ 2048238 h 5955635"/>
              <a:gd name="connsiteX1332" fmla="*/ 877626 w 6187971"/>
              <a:gd name="connsiteY1332" fmla="*/ 2072031 h 5955635"/>
              <a:gd name="connsiteX1333" fmla="*/ 952342 w 6187971"/>
              <a:gd name="connsiteY1333" fmla="*/ 1891751 h 5955635"/>
              <a:gd name="connsiteX1334" fmla="*/ 959967 w 6187971"/>
              <a:gd name="connsiteY1334" fmla="*/ 1872523 h 5955635"/>
              <a:gd name="connsiteX1335" fmla="*/ 968004 w 6187971"/>
              <a:gd name="connsiteY1335" fmla="*/ 1863229 h 5955635"/>
              <a:gd name="connsiteX1336" fmla="*/ 4343712 w 6187971"/>
              <a:gd name="connsiteY1336" fmla="*/ 1135297 h 5955635"/>
              <a:gd name="connsiteX1337" fmla="*/ 4388447 w 6187971"/>
              <a:gd name="connsiteY1337" fmla="*/ 1168954 h 5955635"/>
              <a:gd name="connsiteX1338" fmla="*/ 4474271 w 6187971"/>
              <a:gd name="connsiteY1338" fmla="*/ 1238784 h 5955635"/>
              <a:gd name="connsiteX1339" fmla="*/ 4471193 w 6187971"/>
              <a:gd name="connsiteY1339" fmla="*/ 1238219 h 5955635"/>
              <a:gd name="connsiteX1340" fmla="*/ 4461959 w 6187971"/>
              <a:gd name="connsiteY1340" fmla="*/ 1236526 h 5955635"/>
              <a:gd name="connsiteX1341" fmla="*/ 4467551 w 6187971"/>
              <a:gd name="connsiteY1341" fmla="*/ 1240734 h 5955635"/>
              <a:gd name="connsiteX1342" fmla="*/ 4368285 w 6187971"/>
              <a:gd name="connsiteY1342" fmla="*/ 1174804 h 5955635"/>
              <a:gd name="connsiteX1343" fmla="*/ 4302825 w 6187971"/>
              <a:gd name="connsiteY1343" fmla="*/ 1150076 h 5955635"/>
              <a:gd name="connsiteX1344" fmla="*/ 4474219 w 6187971"/>
              <a:gd name="connsiteY1344" fmla="*/ 1273777 h 5955635"/>
              <a:gd name="connsiteX1345" fmla="*/ 4527622 w 6187971"/>
              <a:gd name="connsiteY1345" fmla="*/ 1312207 h 5955635"/>
              <a:gd name="connsiteX1346" fmla="*/ 4519208 w 6187971"/>
              <a:gd name="connsiteY1346" fmla="*/ 1323392 h 5955635"/>
              <a:gd name="connsiteX1347" fmla="*/ 4535984 w 6187971"/>
              <a:gd name="connsiteY1347" fmla="*/ 1336014 h 5955635"/>
              <a:gd name="connsiteX1348" fmla="*/ 4543833 w 6187971"/>
              <a:gd name="connsiteY1348" fmla="*/ 1327907 h 5955635"/>
              <a:gd name="connsiteX1349" fmla="*/ 4631607 w 6187971"/>
              <a:gd name="connsiteY1349" fmla="*/ 1404458 h 5955635"/>
              <a:gd name="connsiteX1350" fmla="*/ 4674083 w 6187971"/>
              <a:gd name="connsiteY1350" fmla="*/ 1450430 h 5955635"/>
              <a:gd name="connsiteX1351" fmla="*/ 4719073 w 6187971"/>
              <a:gd name="connsiteY1351" fmla="*/ 1500045 h 5955635"/>
              <a:gd name="connsiteX1352" fmla="*/ 4701734 w 6187971"/>
              <a:gd name="connsiteY1352" fmla="*/ 1490503 h 5955635"/>
              <a:gd name="connsiteX1353" fmla="*/ 4700605 w 6187971"/>
              <a:gd name="connsiteY1353" fmla="*/ 1496660 h 5955635"/>
              <a:gd name="connsiteX1354" fmla="*/ 4734976 w 6187971"/>
              <a:gd name="connsiteY1354" fmla="*/ 1534781 h 5955635"/>
              <a:gd name="connsiteX1355" fmla="*/ 4743645 w 6187971"/>
              <a:gd name="connsiteY1355" fmla="*/ 1539553 h 5955635"/>
              <a:gd name="connsiteX1356" fmla="*/ 4748981 w 6187971"/>
              <a:gd name="connsiteY1356" fmla="*/ 1527803 h 5955635"/>
              <a:gd name="connsiteX1357" fmla="*/ 4787814 w 6187971"/>
              <a:gd name="connsiteY1357" fmla="*/ 1576290 h 5955635"/>
              <a:gd name="connsiteX1358" fmla="*/ 4835318 w 6187971"/>
              <a:gd name="connsiteY1358" fmla="*/ 1629548 h 5955635"/>
              <a:gd name="connsiteX1359" fmla="*/ 4841474 w 6187971"/>
              <a:gd name="connsiteY1359" fmla="*/ 1630676 h 5955635"/>
              <a:gd name="connsiteX1360" fmla="*/ 4867175 w 6187971"/>
              <a:gd name="connsiteY1360" fmla="*/ 1664027 h 5955635"/>
              <a:gd name="connsiteX1361" fmla="*/ 4885335 w 6187971"/>
              <a:gd name="connsiteY1361" fmla="*/ 1686449 h 5955635"/>
              <a:gd name="connsiteX1362" fmla="*/ 4983932 w 6187971"/>
              <a:gd name="connsiteY1362" fmla="*/ 1825444 h 5955635"/>
              <a:gd name="connsiteX1363" fmla="*/ 4997064 w 6187971"/>
              <a:gd name="connsiteY1363" fmla="*/ 1840580 h 5955635"/>
              <a:gd name="connsiteX1364" fmla="*/ 5000399 w 6187971"/>
              <a:gd name="connsiteY1364" fmla="*/ 1857102 h 5955635"/>
              <a:gd name="connsiteX1365" fmla="*/ 4978032 w 6187971"/>
              <a:gd name="connsiteY1365" fmla="*/ 1840273 h 5955635"/>
              <a:gd name="connsiteX1366" fmla="*/ 4997577 w 6187971"/>
              <a:gd name="connsiteY1366" fmla="*/ 1872495 h 5955635"/>
              <a:gd name="connsiteX1367" fmla="*/ 4998962 w 6187971"/>
              <a:gd name="connsiteY1367" fmla="*/ 1882295 h 5955635"/>
              <a:gd name="connsiteX1368" fmla="*/ 4997577 w 6187971"/>
              <a:gd name="connsiteY1368" fmla="*/ 1872495 h 5955635"/>
              <a:gd name="connsiteX1369" fmla="*/ 5021329 w 6187971"/>
              <a:gd name="connsiteY1369" fmla="*/ 1899124 h 5955635"/>
              <a:gd name="connsiteX1370" fmla="*/ 5021072 w 6187971"/>
              <a:gd name="connsiteY1370" fmla="*/ 1883167 h 5955635"/>
              <a:gd name="connsiteX1371" fmla="*/ 5029742 w 6187971"/>
              <a:gd name="connsiteY1371" fmla="*/ 1887937 h 5955635"/>
              <a:gd name="connsiteX1372" fmla="*/ 5038977 w 6187971"/>
              <a:gd name="connsiteY1372" fmla="*/ 1889630 h 5955635"/>
              <a:gd name="connsiteX1373" fmla="*/ 5036463 w 6187971"/>
              <a:gd name="connsiteY1373" fmla="*/ 1885988 h 5955635"/>
              <a:gd name="connsiteX1374" fmla="*/ 5035898 w 6187971"/>
              <a:gd name="connsiteY1374" fmla="*/ 1889066 h 5955635"/>
              <a:gd name="connsiteX1375" fmla="*/ 5035334 w 6187971"/>
              <a:gd name="connsiteY1375" fmla="*/ 1892145 h 5955635"/>
              <a:gd name="connsiteX1376" fmla="*/ 5040926 w 6187971"/>
              <a:gd name="connsiteY1376" fmla="*/ 1896352 h 5955635"/>
              <a:gd name="connsiteX1377" fmla="*/ 5052930 w 6187971"/>
              <a:gd name="connsiteY1377" fmla="*/ 1917645 h 5955635"/>
              <a:gd name="connsiteX1378" fmla="*/ 5057957 w 6187971"/>
              <a:gd name="connsiteY1378" fmla="*/ 1924931 h 5955635"/>
              <a:gd name="connsiteX1379" fmla="*/ 5056008 w 6187971"/>
              <a:gd name="connsiteY1379" fmla="*/ 1918210 h 5955635"/>
              <a:gd name="connsiteX1380" fmla="*/ 5056572 w 6187971"/>
              <a:gd name="connsiteY1380" fmla="*/ 1915131 h 5955635"/>
              <a:gd name="connsiteX1381" fmla="*/ 5100125 w 6187971"/>
              <a:gd name="connsiteY1381" fmla="*/ 1989940 h 5955635"/>
              <a:gd name="connsiteX1382" fmla="*/ 5074115 w 6187971"/>
              <a:gd name="connsiteY1382" fmla="*/ 1975625 h 5955635"/>
              <a:gd name="connsiteX1383" fmla="*/ 5074372 w 6187971"/>
              <a:gd name="connsiteY1383" fmla="*/ 1991583 h 5955635"/>
              <a:gd name="connsiteX1384" fmla="*/ 5095301 w 6187971"/>
              <a:gd name="connsiteY1384" fmla="*/ 2033605 h 5955635"/>
              <a:gd name="connsiteX1385" fmla="*/ 5098943 w 6187971"/>
              <a:gd name="connsiteY1385" fmla="*/ 2031091 h 5955635"/>
              <a:gd name="connsiteX1386" fmla="*/ 5116231 w 6187971"/>
              <a:gd name="connsiteY1386" fmla="*/ 2075627 h 5955635"/>
              <a:gd name="connsiteX1387" fmla="*/ 5153627 w 6187971"/>
              <a:gd name="connsiteY1387" fmla="*/ 2149306 h 5955635"/>
              <a:gd name="connsiteX1388" fmla="*/ 5149420 w 6187971"/>
              <a:gd name="connsiteY1388" fmla="*/ 2154900 h 5955635"/>
              <a:gd name="connsiteX1389" fmla="*/ 5179788 w 6187971"/>
              <a:gd name="connsiteY1389" fmla="*/ 2249565 h 5955635"/>
              <a:gd name="connsiteX1390" fmla="*/ 5208206 w 6187971"/>
              <a:gd name="connsiteY1390" fmla="*/ 2337510 h 5955635"/>
              <a:gd name="connsiteX1391" fmla="*/ 5214363 w 6187971"/>
              <a:gd name="connsiteY1391" fmla="*/ 2338638 h 5955635"/>
              <a:gd name="connsiteX1392" fmla="*/ 5216568 w 6187971"/>
              <a:gd name="connsiteY1392" fmla="*/ 2361317 h 5955635"/>
              <a:gd name="connsiteX1393" fmla="*/ 5236624 w 6187971"/>
              <a:gd name="connsiteY1393" fmla="*/ 2425454 h 5955635"/>
              <a:gd name="connsiteX1394" fmla="*/ 5235187 w 6187971"/>
              <a:gd name="connsiteY1394" fmla="*/ 2450647 h 5955635"/>
              <a:gd name="connsiteX1395" fmla="*/ 5243805 w 6187971"/>
              <a:gd name="connsiteY1395" fmla="*/ 2490413 h 5955635"/>
              <a:gd name="connsiteX1396" fmla="*/ 5256629 w 6187971"/>
              <a:gd name="connsiteY1396" fmla="*/ 2524584 h 5955635"/>
              <a:gd name="connsiteX1397" fmla="*/ 5251963 w 6187971"/>
              <a:gd name="connsiteY1397" fmla="*/ 2463269 h 5955635"/>
              <a:gd name="connsiteX1398" fmla="*/ 5233034 w 6187971"/>
              <a:gd name="connsiteY1398" fmla="*/ 2392975 h 5955635"/>
              <a:gd name="connsiteX1399" fmla="*/ 5229701 w 6187971"/>
              <a:gd name="connsiteY1399" fmla="*/ 2376453 h 5955635"/>
              <a:gd name="connsiteX1400" fmla="*/ 5206362 w 6187971"/>
              <a:gd name="connsiteY1400" fmla="*/ 2260801 h 5955635"/>
              <a:gd name="connsiteX1401" fmla="*/ 5137469 w 6187971"/>
              <a:gd name="connsiteY1401" fmla="*/ 2098614 h 5955635"/>
              <a:gd name="connsiteX1402" fmla="*/ 5143369 w 6187971"/>
              <a:gd name="connsiteY1402" fmla="*/ 2083784 h 5955635"/>
              <a:gd name="connsiteX1403" fmla="*/ 5128031 w 6187971"/>
              <a:gd name="connsiteY1403" fmla="*/ 2045969 h 5955635"/>
              <a:gd name="connsiteX1404" fmla="*/ 5130544 w 6187971"/>
              <a:gd name="connsiteY1404" fmla="*/ 2049612 h 5955635"/>
              <a:gd name="connsiteX1405" fmla="*/ 5133058 w 6187971"/>
              <a:gd name="connsiteY1405" fmla="*/ 2053255 h 5955635"/>
              <a:gd name="connsiteX1406" fmla="*/ 5131109 w 6187971"/>
              <a:gd name="connsiteY1406" fmla="*/ 2046534 h 5955635"/>
              <a:gd name="connsiteX1407" fmla="*/ 5128595 w 6187971"/>
              <a:gd name="connsiteY1407" fmla="*/ 2042891 h 5955635"/>
              <a:gd name="connsiteX1408" fmla="*/ 5129159 w 6187971"/>
              <a:gd name="connsiteY1408" fmla="*/ 2039812 h 5955635"/>
              <a:gd name="connsiteX1409" fmla="*/ 5099868 w 6187971"/>
              <a:gd name="connsiteY1409" fmla="*/ 1973982 h 5955635"/>
              <a:gd name="connsiteX1410" fmla="*/ 5039284 w 6187971"/>
              <a:gd name="connsiteY1410" fmla="*/ 1870595 h 5955635"/>
              <a:gd name="connsiteX1411" fmla="*/ 5022818 w 6187971"/>
              <a:gd name="connsiteY1411" fmla="*/ 1838937 h 5955635"/>
              <a:gd name="connsiteX1412" fmla="*/ 4949357 w 6187971"/>
              <a:gd name="connsiteY1412" fmla="*/ 1736371 h 5955635"/>
              <a:gd name="connsiteX1413" fmla="*/ 4937353 w 6187971"/>
              <a:gd name="connsiteY1413" fmla="*/ 1715077 h 5955635"/>
              <a:gd name="connsiteX1414" fmla="*/ 4939867 w 6187971"/>
              <a:gd name="connsiteY1414" fmla="*/ 1718720 h 5955635"/>
              <a:gd name="connsiteX1415" fmla="*/ 4942945 w 6187971"/>
              <a:gd name="connsiteY1415" fmla="*/ 1719285 h 5955635"/>
              <a:gd name="connsiteX1416" fmla="*/ 4937918 w 6187971"/>
              <a:gd name="connsiteY1416" fmla="*/ 1711999 h 5955635"/>
              <a:gd name="connsiteX1417" fmla="*/ 4935404 w 6187971"/>
              <a:gd name="connsiteY1417" fmla="*/ 1708356 h 5955635"/>
              <a:gd name="connsiteX1418" fmla="*/ 4962234 w 6187971"/>
              <a:gd name="connsiteY1418" fmla="*/ 1735550 h 5955635"/>
              <a:gd name="connsiteX1419" fmla="*/ 4950794 w 6187971"/>
              <a:gd name="connsiteY1419" fmla="*/ 1711178 h 5955635"/>
              <a:gd name="connsiteX1420" fmla="*/ 4953873 w 6187971"/>
              <a:gd name="connsiteY1420" fmla="*/ 1711742 h 5955635"/>
              <a:gd name="connsiteX1421" fmla="*/ 4956387 w 6187971"/>
              <a:gd name="connsiteY1421" fmla="*/ 1715384 h 5955635"/>
              <a:gd name="connsiteX1422" fmla="*/ 4954437 w 6187971"/>
              <a:gd name="connsiteY1422" fmla="*/ 1708663 h 5955635"/>
              <a:gd name="connsiteX1423" fmla="*/ 4951924 w 6187971"/>
              <a:gd name="connsiteY1423" fmla="*/ 1705020 h 5955635"/>
              <a:gd name="connsiteX1424" fmla="*/ 4963107 w 6187971"/>
              <a:gd name="connsiteY1424" fmla="*/ 1713436 h 5955635"/>
              <a:gd name="connsiteX1425" fmla="*/ 4922888 w 6187971"/>
              <a:gd name="connsiteY1425" fmla="*/ 1655149 h 5955635"/>
              <a:gd name="connsiteX1426" fmla="*/ 4892416 w 6187971"/>
              <a:gd name="connsiteY1426" fmla="*/ 1630469 h 5955635"/>
              <a:gd name="connsiteX1427" fmla="*/ 4889903 w 6187971"/>
              <a:gd name="connsiteY1427" fmla="*/ 1626826 h 5955635"/>
              <a:gd name="connsiteX1428" fmla="*/ 4884876 w 6187971"/>
              <a:gd name="connsiteY1428" fmla="*/ 1619540 h 5955635"/>
              <a:gd name="connsiteX1429" fmla="*/ 4884310 w 6187971"/>
              <a:gd name="connsiteY1429" fmla="*/ 1622619 h 5955635"/>
              <a:gd name="connsiteX1430" fmla="*/ 4886824 w 6187971"/>
              <a:gd name="connsiteY1430" fmla="*/ 1626263 h 5955635"/>
              <a:gd name="connsiteX1431" fmla="*/ 4870050 w 6187971"/>
              <a:gd name="connsiteY1431" fmla="*/ 1613640 h 5955635"/>
              <a:gd name="connsiteX1432" fmla="*/ 4856608 w 6187971"/>
              <a:gd name="connsiteY1432" fmla="*/ 1617541 h 5955635"/>
              <a:gd name="connsiteX1433" fmla="*/ 4794023 w 6187971"/>
              <a:gd name="connsiteY1433" fmla="*/ 1542425 h 5955635"/>
              <a:gd name="connsiteX1434" fmla="*/ 4774734 w 6187971"/>
              <a:gd name="connsiteY1434" fmla="*/ 1526160 h 5955635"/>
              <a:gd name="connsiteX1435" fmla="*/ 4686704 w 6187971"/>
              <a:gd name="connsiteY1435" fmla="*/ 1433652 h 5955635"/>
              <a:gd name="connsiteX1436" fmla="*/ 4598109 w 6187971"/>
              <a:gd name="connsiteY1436" fmla="*/ 1344221 h 5955635"/>
              <a:gd name="connsiteX1437" fmla="*/ 4601187 w 6187971"/>
              <a:gd name="connsiteY1437" fmla="*/ 1344786 h 5955635"/>
              <a:gd name="connsiteX1438" fmla="*/ 4606779 w 6187971"/>
              <a:gd name="connsiteY1438" fmla="*/ 1348993 h 5955635"/>
              <a:gd name="connsiteX1439" fmla="*/ 4601751 w 6187971"/>
              <a:gd name="connsiteY1439" fmla="*/ 1341707 h 5955635"/>
              <a:gd name="connsiteX1440" fmla="*/ 4596160 w 6187971"/>
              <a:gd name="connsiteY1440" fmla="*/ 1337500 h 5955635"/>
              <a:gd name="connsiteX1441" fmla="*/ 4602316 w 6187971"/>
              <a:gd name="connsiteY1441" fmla="*/ 1338629 h 5955635"/>
              <a:gd name="connsiteX1442" fmla="*/ 4687012 w 6187971"/>
              <a:gd name="connsiteY1442" fmla="*/ 1414615 h 5955635"/>
              <a:gd name="connsiteX1443" fmla="*/ 4688706 w 6187971"/>
              <a:gd name="connsiteY1443" fmla="*/ 1405380 h 5955635"/>
              <a:gd name="connsiteX1444" fmla="*/ 4663260 w 6187971"/>
              <a:gd name="connsiteY1444" fmla="*/ 1387986 h 5955635"/>
              <a:gd name="connsiteX1445" fmla="*/ 4628326 w 6187971"/>
              <a:gd name="connsiteY1445" fmla="*/ 1352943 h 5955635"/>
              <a:gd name="connsiteX1446" fmla="*/ 4505052 w 6187971"/>
              <a:gd name="connsiteY1446" fmla="*/ 1244426 h 5955635"/>
              <a:gd name="connsiteX1447" fmla="*/ 4490790 w 6187971"/>
              <a:gd name="connsiteY1447" fmla="*/ 1235448 h 5955635"/>
              <a:gd name="connsiteX1448" fmla="*/ 4434308 w 6187971"/>
              <a:gd name="connsiteY1448" fmla="*/ 1196454 h 5955635"/>
              <a:gd name="connsiteX1449" fmla="*/ 4430410 w 6187971"/>
              <a:gd name="connsiteY1449" fmla="*/ 1183012 h 5955635"/>
              <a:gd name="connsiteX1450" fmla="*/ 4400759 w 6187971"/>
              <a:gd name="connsiteY1450" fmla="*/ 1171212 h 5955635"/>
              <a:gd name="connsiteX1451" fmla="*/ 4407479 w 6187971"/>
              <a:gd name="connsiteY1451" fmla="*/ 1169261 h 5955635"/>
              <a:gd name="connsiteX1452" fmla="*/ 4343712 w 6187971"/>
              <a:gd name="connsiteY1452" fmla="*/ 1135297 h 5955635"/>
              <a:gd name="connsiteX1453" fmla="*/ 1318845 w 6187971"/>
              <a:gd name="connsiteY1453" fmla="*/ 1535771 h 5955635"/>
              <a:gd name="connsiteX1454" fmla="*/ 1298829 w 6187971"/>
              <a:gd name="connsiteY1454" fmla="*/ 1573056 h 5955635"/>
              <a:gd name="connsiteX1455" fmla="*/ 1293203 w 6187971"/>
              <a:gd name="connsiteY1455" fmla="*/ 1595921 h 5955635"/>
              <a:gd name="connsiteX1456" fmla="*/ 1293532 w 6187971"/>
              <a:gd name="connsiteY1456" fmla="*/ 1599724 h 5955635"/>
              <a:gd name="connsiteX1457" fmla="*/ 1289333 w 6187971"/>
              <a:gd name="connsiteY1457" fmla="*/ 1608630 h 5955635"/>
              <a:gd name="connsiteX1458" fmla="*/ 1270060 w 6187971"/>
              <a:gd name="connsiteY1458" fmla="*/ 1628642 h 5955635"/>
              <a:gd name="connsiteX1459" fmla="*/ 1238185 w 6187971"/>
              <a:gd name="connsiteY1459" fmla="*/ 1677840 h 5955635"/>
              <a:gd name="connsiteX1460" fmla="*/ 1233025 w 6187971"/>
              <a:gd name="connsiteY1460" fmla="*/ 1697780 h 5955635"/>
              <a:gd name="connsiteX1461" fmla="*/ 1232063 w 6187971"/>
              <a:gd name="connsiteY1461" fmla="*/ 1693276 h 5955635"/>
              <a:gd name="connsiteX1462" fmla="*/ 1231100 w 6187971"/>
              <a:gd name="connsiteY1462" fmla="*/ 1688772 h 5955635"/>
              <a:gd name="connsiteX1463" fmla="*/ 1226596 w 6187971"/>
              <a:gd name="connsiteY1463" fmla="*/ 1689735 h 5955635"/>
              <a:gd name="connsiteX1464" fmla="*/ 1223055 w 6187971"/>
              <a:gd name="connsiteY1464" fmla="*/ 1695201 h 5955635"/>
              <a:gd name="connsiteX1465" fmla="*/ 1225942 w 6187971"/>
              <a:gd name="connsiteY1465" fmla="*/ 1708713 h 5955635"/>
              <a:gd name="connsiteX1466" fmla="*/ 1219820 w 6187971"/>
              <a:gd name="connsiteY1466" fmla="*/ 1724150 h 5955635"/>
              <a:gd name="connsiteX1467" fmla="*/ 1210812 w 6187971"/>
              <a:gd name="connsiteY1467" fmla="*/ 1726074 h 5955635"/>
              <a:gd name="connsiteX1468" fmla="*/ 1209850 w 6187971"/>
              <a:gd name="connsiteY1468" fmla="*/ 1721570 h 5955635"/>
              <a:gd name="connsiteX1469" fmla="*/ 1205346 w 6187971"/>
              <a:gd name="connsiteY1469" fmla="*/ 1722532 h 5955635"/>
              <a:gd name="connsiteX1470" fmla="*/ 1206308 w 6187971"/>
              <a:gd name="connsiteY1470" fmla="*/ 1727037 h 5955635"/>
              <a:gd name="connsiteX1471" fmla="*/ 1207270 w 6187971"/>
              <a:gd name="connsiteY1471" fmla="*/ 1731541 h 5955635"/>
              <a:gd name="connsiteX1472" fmla="*/ 1204690 w 6187971"/>
              <a:gd name="connsiteY1472" fmla="*/ 1741511 h 5955635"/>
              <a:gd name="connsiteX1473" fmla="*/ 1201149 w 6187971"/>
              <a:gd name="connsiteY1473" fmla="*/ 1746977 h 5955635"/>
              <a:gd name="connsiteX1474" fmla="*/ 1196645 w 6187971"/>
              <a:gd name="connsiteY1474" fmla="*/ 1747940 h 5955635"/>
              <a:gd name="connsiteX1475" fmla="*/ 1193103 w 6187971"/>
              <a:gd name="connsiteY1475" fmla="*/ 1753405 h 5955635"/>
              <a:gd name="connsiteX1476" fmla="*/ 1197607 w 6187971"/>
              <a:gd name="connsiteY1476" fmla="*/ 1752443 h 5955635"/>
              <a:gd name="connsiteX1477" fmla="*/ 1194065 w 6187971"/>
              <a:gd name="connsiteY1477" fmla="*/ 1757910 h 5955635"/>
              <a:gd name="connsiteX1478" fmla="*/ 1155105 w 6187971"/>
              <a:gd name="connsiteY1478" fmla="*/ 1818040 h 5955635"/>
              <a:gd name="connsiteX1479" fmla="*/ 1150601 w 6187971"/>
              <a:gd name="connsiteY1479" fmla="*/ 1819002 h 5955635"/>
              <a:gd name="connsiteX1480" fmla="*/ 1151563 w 6187971"/>
              <a:gd name="connsiteY1480" fmla="*/ 1823506 h 5955635"/>
              <a:gd name="connsiteX1481" fmla="*/ 1148022 w 6187971"/>
              <a:gd name="connsiteY1481" fmla="*/ 1828972 h 5955635"/>
              <a:gd name="connsiteX1482" fmla="*/ 1148984 w 6187971"/>
              <a:gd name="connsiteY1482" fmla="*/ 1833476 h 5955635"/>
              <a:gd name="connsiteX1483" fmla="*/ 1142555 w 6187971"/>
              <a:gd name="connsiteY1483" fmla="*/ 1825430 h 5955635"/>
              <a:gd name="connsiteX1484" fmla="*/ 1128388 w 6187971"/>
              <a:gd name="connsiteY1484" fmla="*/ 1847295 h 5955635"/>
              <a:gd name="connsiteX1485" fmla="*/ 1123884 w 6187971"/>
              <a:gd name="connsiteY1485" fmla="*/ 1848258 h 5955635"/>
              <a:gd name="connsiteX1486" fmla="*/ 1121709 w 6187971"/>
              <a:gd name="connsiteY1486" fmla="*/ 1845626 h 5955635"/>
              <a:gd name="connsiteX1487" fmla="*/ 1123442 w 6187971"/>
              <a:gd name="connsiteY1487" fmla="*/ 1842951 h 5955635"/>
              <a:gd name="connsiteX1488" fmla="*/ 1125256 w 6187971"/>
              <a:gd name="connsiteY1488" fmla="*/ 1840901 h 5955635"/>
              <a:gd name="connsiteX1489" fmla="*/ 1130005 w 6187971"/>
              <a:gd name="connsiteY1489" fmla="*/ 1832821 h 5955635"/>
              <a:gd name="connsiteX1490" fmla="*/ 1123442 w 6187971"/>
              <a:gd name="connsiteY1490" fmla="*/ 1842951 h 5955635"/>
              <a:gd name="connsiteX1491" fmla="*/ 1121403 w 6187971"/>
              <a:gd name="connsiteY1491" fmla="*/ 1845256 h 5955635"/>
              <a:gd name="connsiteX1492" fmla="*/ 1121709 w 6187971"/>
              <a:gd name="connsiteY1492" fmla="*/ 1845626 h 5955635"/>
              <a:gd name="connsiteX1493" fmla="*/ 1105213 w 6187971"/>
              <a:gd name="connsiteY1493" fmla="*/ 1871085 h 5955635"/>
              <a:gd name="connsiteX1494" fmla="*/ 1087503 w 6187971"/>
              <a:gd name="connsiteY1494" fmla="*/ 1898417 h 5955635"/>
              <a:gd name="connsiteX1495" fmla="*/ 1074299 w 6187971"/>
              <a:gd name="connsiteY1495" fmla="*/ 1924786 h 5955635"/>
              <a:gd name="connsiteX1496" fmla="*/ 1042423 w 6187971"/>
              <a:gd name="connsiteY1496" fmla="*/ 1973983 h 5955635"/>
              <a:gd name="connsiteX1497" fmla="*/ 1036301 w 6187971"/>
              <a:gd name="connsiteY1497" fmla="*/ 1989420 h 5955635"/>
              <a:gd name="connsiteX1498" fmla="*/ 1028255 w 6187971"/>
              <a:gd name="connsiteY1498" fmla="*/ 1995849 h 5955635"/>
              <a:gd name="connsiteX1499" fmla="*/ 1024713 w 6187971"/>
              <a:gd name="connsiteY1499" fmla="*/ 2001315 h 5955635"/>
              <a:gd name="connsiteX1500" fmla="*/ 1015050 w 6187971"/>
              <a:gd name="connsiteY1500" fmla="*/ 2022217 h 5955635"/>
              <a:gd name="connsiteX1501" fmla="*/ 1008928 w 6187971"/>
              <a:gd name="connsiteY1501" fmla="*/ 2037654 h 5955635"/>
              <a:gd name="connsiteX1502" fmla="*/ 998303 w 6187971"/>
              <a:gd name="connsiteY1502" fmla="*/ 2054054 h 5955635"/>
              <a:gd name="connsiteX1503" fmla="*/ 910066 w 6187971"/>
              <a:gd name="connsiteY1503" fmla="*/ 2214194 h 5955635"/>
              <a:gd name="connsiteX1504" fmla="*/ 907117 w 6187971"/>
              <a:gd name="connsiteY1504" fmla="*/ 2214824 h 5955635"/>
              <a:gd name="connsiteX1505" fmla="*/ 908116 w 6187971"/>
              <a:gd name="connsiteY1505" fmla="*/ 2211343 h 5955635"/>
              <a:gd name="connsiteX1506" fmla="*/ 972795 w 6187971"/>
              <a:gd name="connsiteY1506" fmla="*/ 2040882 h 5955635"/>
              <a:gd name="connsiteX1507" fmla="*/ 979961 w 6187971"/>
              <a:gd name="connsiteY1507" fmla="*/ 2024343 h 5955635"/>
              <a:gd name="connsiteX1508" fmla="*/ 983522 w 6187971"/>
              <a:gd name="connsiteY1508" fmla="*/ 2028953 h 5955635"/>
              <a:gd name="connsiteX1509" fmla="*/ 986429 w 6187971"/>
              <a:gd name="connsiteY1509" fmla="*/ 2010313 h 5955635"/>
              <a:gd name="connsiteX1510" fmla="*/ 991511 w 6187971"/>
              <a:gd name="connsiteY1510" fmla="*/ 1999574 h 5955635"/>
              <a:gd name="connsiteX1511" fmla="*/ 994802 w 6187971"/>
              <a:gd name="connsiteY1511" fmla="*/ 1993577 h 5955635"/>
              <a:gd name="connsiteX1512" fmla="*/ 999306 w 6187971"/>
              <a:gd name="connsiteY1512" fmla="*/ 1992615 h 5955635"/>
              <a:gd name="connsiteX1513" fmla="*/ 1000115 w 6187971"/>
              <a:gd name="connsiteY1513" fmla="*/ 1985377 h 5955635"/>
              <a:gd name="connsiteX1514" fmla="*/ 1000698 w 6187971"/>
              <a:gd name="connsiteY1514" fmla="*/ 1980161 h 5955635"/>
              <a:gd name="connsiteX1515" fmla="*/ 1001566 w 6187971"/>
              <a:gd name="connsiteY1515" fmla="*/ 1978326 h 5955635"/>
              <a:gd name="connsiteX1516" fmla="*/ 1004140 w 6187971"/>
              <a:gd name="connsiteY1516" fmla="*/ 1979072 h 5955635"/>
              <a:gd name="connsiteX1517" fmla="*/ 1018633 w 6187971"/>
              <a:gd name="connsiteY1517" fmla="*/ 1950808 h 5955635"/>
              <a:gd name="connsiteX1518" fmla="*/ 1038266 w 6187971"/>
              <a:gd name="connsiteY1518" fmla="*/ 1932485 h 5955635"/>
              <a:gd name="connsiteX1519" fmla="*/ 1099132 w 6187971"/>
              <a:gd name="connsiteY1519" fmla="*/ 1820578 h 5955635"/>
              <a:gd name="connsiteX1520" fmla="*/ 1113299 w 6187971"/>
              <a:gd name="connsiteY1520" fmla="*/ 1798714 h 5955635"/>
              <a:gd name="connsiteX1521" fmla="*/ 1204731 w 6187971"/>
              <a:gd name="connsiteY1521" fmla="*/ 1675567 h 5955635"/>
              <a:gd name="connsiteX1522" fmla="*/ 1226944 w 6187971"/>
              <a:gd name="connsiteY1522" fmla="*/ 1647273 h 5955635"/>
              <a:gd name="connsiteX1523" fmla="*/ 1225982 w 6187971"/>
              <a:gd name="connsiteY1523" fmla="*/ 1642769 h 5955635"/>
              <a:gd name="connsiteX1524" fmla="*/ 1231449 w 6187971"/>
              <a:gd name="connsiteY1524" fmla="*/ 1646311 h 5955635"/>
              <a:gd name="connsiteX1525" fmla="*/ 1238532 w 6187971"/>
              <a:gd name="connsiteY1525" fmla="*/ 1635378 h 5955635"/>
              <a:gd name="connsiteX1526" fmla="*/ 1242074 w 6187971"/>
              <a:gd name="connsiteY1526" fmla="*/ 1629913 h 5955635"/>
              <a:gd name="connsiteX1527" fmla="*/ 1237570 w 6187971"/>
              <a:gd name="connsiteY1527" fmla="*/ 1630875 h 5955635"/>
              <a:gd name="connsiteX1528" fmla="*/ 1290042 w 6187971"/>
              <a:gd name="connsiteY1528" fmla="*/ 1567858 h 5955635"/>
              <a:gd name="connsiteX1529" fmla="*/ 1314235 w 6187971"/>
              <a:gd name="connsiteY1529" fmla="*/ 1540908 h 5955635"/>
              <a:gd name="connsiteX1530" fmla="*/ 4439702 w 6187971"/>
              <a:gd name="connsiteY1530" fmla="*/ 857271 h 5955635"/>
              <a:gd name="connsiteX1531" fmla="*/ 4444206 w 6187971"/>
              <a:gd name="connsiteY1531" fmla="*/ 856309 h 5955635"/>
              <a:gd name="connsiteX1532" fmla="*/ 4445168 w 6187971"/>
              <a:gd name="connsiteY1532" fmla="*/ 860813 h 5955635"/>
              <a:gd name="connsiteX1533" fmla="*/ 4439702 w 6187971"/>
              <a:gd name="connsiteY1533" fmla="*/ 857271 h 5955635"/>
              <a:gd name="connsiteX1534" fmla="*/ 4439395 w 6187971"/>
              <a:gd name="connsiteY1534" fmla="*/ 833789 h 5955635"/>
              <a:gd name="connsiteX1535" fmla="*/ 4444862 w 6187971"/>
              <a:gd name="connsiteY1535" fmla="*/ 837331 h 5955635"/>
              <a:gd name="connsiteX1536" fmla="*/ 4440357 w 6187971"/>
              <a:gd name="connsiteY1536" fmla="*/ 838293 h 5955635"/>
              <a:gd name="connsiteX1537" fmla="*/ 4439395 w 6187971"/>
              <a:gd name="connsiteY1537" fmla="*/ 833789 h 5955635"/>
              <a:gd name="connsiteX1538" fmla="*/ 3878041 w 6187971"/>
              <a:gd name="connsiteY1538" fmla="*/ 775787 h 5955635"/>
              <a:gd name="connsiteX1539" fmla="*/ 3885822 w 6187971"/>
              <a:gd name="connsiteY1539" fmla="*/ 777801 h 5955635"/>
              <a:gd name="connsiteX1540" fmla="*/ 3881318 w 6187971"/>
              <a:gd name="connsiteY1540" fmla="*/ 778763 h 5955635"/>
              <a:gd name="connsiteX1541" fmla="*/ 1104676 w 6187971"/>
              <a:gd name="connsiteY1541" fmla="*/ 1330248 h 5955635"/>
              <a:gd name="connsiteX1542" fmla="*/ 1094527 w 6187971"/>
              <a:gd name="connsiteY1542" fmla="*/ 1352482 h 5955635"/>
              <a:gd name="connsiteX1543" fmla="*/ 1064045 w 6187971"/>
              <a:gd name="connsiteY1543" fmla="*/ 1398591 h 5955635"/>
              <a:gd name="connsiteX1544" fmla="*/ 578456 w 6187971"/>
              <a:gd name="connsiteY1544" fmla="*/ 2585624 h 5955635"/>
              <a:gd name="connsiteX1545" fmla="*/ 575225 w 6187971"/>
              <a:gd name="connsiteY1545" fmla="*/ 2625422 h 5955635"/>
              <a:gd name="connsiteX1546" fmla="*/ 589292 w 6187971"/>
              <a:gd name="connsiteY1546" fmla="*/ 2984165 h 5955635"/>
              <a:gd name="connsiteX1547" fmla="*/ 621678 w 6187971"/>
              <a:gd name="connsiteY1547" fmla="*/ 3309663 h 5955635"/>
              <a:gd name="connsiteX1548" fmla="*/ 637489 w 6187971"/>
              <a:gd name="connsiteY1548" fmla="*/ 3228070 h 5955635"/>
              <a:gd name="connsiteX1549" fmla="*/ 616036 w 6187971"/>
              <a:gd name="connsiteY1549" fmla="*/ 2935433 h 5955635"/>
              <a:gd name="connsiteX1550" fmla="*/ 887499 w 6187971"/>
              <a:gd name="connsiteY1550" fmla="*/ 1780458 h 5955635"/>
              <a:gd name="connsiteX1551" fmla="*/ 997109 w 6187971"/>
              <a:gd name="connsiteY1551" fmla="*/ 1643628 h 5955635"/>
              <a:gd name="connsiteX1552" fmla="*/ 1014774 w 6187971"/>
              <a:gd name="connsiteY1552" fmla="*/ 1589014 h 5955635"/>
              <a:gd name="connsiteX1553" fmla="*/ 1051413 w 6187971"/>
              <a:gd name="connsiteY1553" fmla="*/ 1522524 h 5955635"/>
              <a:gd name="connsiteX1554" fmla="*/ 1104050 w 6187971"/>
              <a:gd name="connsiteY1554" fmla="*/ 1503457 h 5955635"/>
              <a:gd name="connsiteX1555" fmla="*/ 1050162 w 6187971"/>
              <a:gd name="connsiteY1555" fmla="*/ 1599052 h 5955635"/>
              <a:gd name="connsiteX1556" fmla="*/ 889954 w 6187971"/>
              <a:gd name="connsiteY1556" fmla="*/ 1910945 h 5955635"/>
              <a:gd name="connsiteX1557" fmla="*/ 871201 w 6187971"/>
              <a:gd name="connsiteY1557" fmla="*/ 1997079 h 5955635"/>
              <a:gd name="connsiteX1558" fmla="*/ 857404 w 6187971"/>
              <a:gd name="connsiteY1558" fmla="*/ 2060644 h 5955635"/>
              <a:gd name="connsiteX1559" fmla="*/ 753411 w 6187971"/>
              <a:gd name="connsiteY1559" fmla="*/ 2397680 h 5955635"/>
              <a:gd name="connsiteX1560" fmla="*/ 756336 w 6187971"/>
              <a:gd name="connsiteY1560" fmla="*/ 2420520 h 5955635"/>
              <a:gd name="connsiteX1561" fmla="*/ 764421 w 6187971"/>
              <a:gd name="connsiteY1561" fmla="*/ 2415547 h 5955635"/>
              <a:gd name="connsiteX1562" fmla="*/ 761396 w 6187971"/>
              <a:gd name="connsiteY1562" fmla="*/ 2433165 h 5955635"/>
              <a:gd name="connsiteX1563" fmla="*/ 760478 w 6187971"/>
              <a:gd name="connsiteY1563" fmla="*/ 2435480 h 5955635"/>
              <a:gd name="connsiteX1564" fmla="*/ 760592 w 6187971"/>
              <a:gd name="connsiteY1564" fmla="*/ 2432158 h 5955635"/>
              <a:gd name="connsiteX1565" fmla="*/ 757460 w 6187971"/>
              <a:gd name="connsiteY1565" fmla="*/ 2425764 h 5955635"/>
              <a:gd name="connsiteX1566" fmla="*/ 750377 w 6187971"/>
              <a:gd name="connsiteY1566" fmla="*/ 2436696 h 5955635"/>
              <a:gd name="connsiteX1567" fmla="*/ 751339 w 6187971"/>
              <a:gd name="connsiteY1567" fmla="*/ 2441200 h 5955635"/>
              <a:gd name="connsiteX1568" fmla="*/ 751994 w 6187971"/>
              <a:gd name="connsiteY1568" fmla="*/ 2422222 h 5955635"/>
              <a:gd name="connsiteX1569" fmla="*/ 742023 w 6187971"/>
              <a:gd name="connsiteY1569" fmla="*/ 2419642 h 5955635"/>
              <a:gd name="connsiteX1570" fmla="*/ 729781 w 6187971"/>
              <a:gd name="connsiteY1570" fmla="*/ 2450515 h 5955635"/>
              <a:gd name="connsiteX1571" fmla="*/ 730743 w 6187971"/>
              <a:gd name="connsiteY1571" fmla="*/ 2455019 h 5955635"/>
              <a:gd name="connsiteX1572" fmla="*/ 726239 w 6187971"/>
              <a:gd name="connsiteY1572" fmla="*/ 2455982 h 5955635"/>
              <a:gd name="connsiteX1573" fmla="*/ 727201 w 6187971"/>
              <a:gd name="connsiteY1573" fmla="*/ 2460486 h 5955635"/>
              <a:gd name="connsiteX1574" fmla="*/ 728163 w 6187971"/>
              <a:gd name="connsiteY1574" fmla="*/ 2464990 h 5955635"/>
              <a:gd name="connsiteX1575" fmla="*/ 731705 w 6187971"/>
              <a:gd name="connsiteY1575" fmla="*/ 2459524 h 5955635"/>
              <a:gd name="connsiteX1576" fmla="*/ 731050 w 6187971"/>
              <a:gd name="connsiteY1576" fmla="*/ 2478502 h 5955635"/>
              <a:gd name="connsiteX1577" fmla="*/ 735554 w 6187971"/>
              <a:gd name="connsiteY1577" fmla="*/ 2477540 h 5955635"/>
              <a:gd name="connsiteX1578" fmla="*/ 745218 w 6187971"/>
              <a:gd name="connsiteY1578" fmla="*/ 2456637 h 5955635"/>
              <a:gd name="connsiteX1579" fmla="*/ 749722 w 6187971"/>
              <a:gd name="connsiteY1579" fmla="*/ 2455675 h 5955635"/>
              <a:gd name="connsiteX1580" fmla="*/ 746180 w 6187971"/>
              <a:gd name="connsiteY1580" fmla="*/ 2461140 h 5955635"/>
              <a:gd name="connsiteX1581" fmla="*/ 752609 w 6187971"/>
              <a:gd name="connsiteY1581" fmla="*/ 2469187 h 5955635"/>
              <a:gd name="connsiteX1582" fmla="*/ 755188 w 6187971"/>
              <a:gd name="connsiteY1582" fmla="*/ 2459216 h 5955635"/>
              <a:gd name="connsiteX1583" fmla="*/ 754226 w 6187971"/>
              <a:gd name="connsiteY1583" fmla="*/ 2454712 h 5955635"/>
              <a:gd name="connsiteX1584" fmla="*/ 757767 w 6187971"/>
              <a:gd name="connsiteY1584" fmla="*/ 2449246 h 5955635"/>
              <a:gd name="connsiteX1585" fmla="*/ 748411 w 6187971"/>
              <a:gd name="connsiteY1585" fmla="*/ 2493631 h 5955635"/>
              <a:gd name="connsiteX1586" fmla="*/ 759344 w 6187971"/>
              <a:gd name="connsiteY1586" fmla="*/ 2500715 h 5955635"/>
              <a:gd name="connsiteX1587" fmla="*/ 760307 w 6187971"/>
              <a:gd name="connsiteY1587" fmla="*/ 2505219 h 5955635"/>
              <a:gd name="connsiteX1588" fmla="*/ 754840 w 6187971"/>
              <a:gd name="connsiteY1588" fmla="*/ 2501678 h 5955635"/>
              <a:gd name="connsiteX1589" fmla="*/ 753878 w 6187971"/>
              <a:gd name="connsiteY1589" fmla="*/ 2497173 h 5955635"/>
              <a:gd name="connsiteX1590" fmla="*/ 749373 w 6187971"/>
              <a:gd name="connsiteY1590" fmla="*/ 2498135 h 5955635"/>
              <a:gd name="connsiteX1591" fmla="*/ 746794 w 6187971"/>
              <a:gd name="connsiteY1591" fmla="*/ 2508105 h 5955635"/>
              <a:gd name="connsiteX1592" fmla="*/ 747757 w 6187971"/>
              <a:gd name="connsiteY1592" fmla="*/ 2512610 h 5955635"/>
              <a:gd name="connsiteX1593" fmla="*/ 740673 w 6187971"/>
              <a:gd name="connsiteY1593" fmla="*/ 2523542 h 5955635"/>
              <a:gd name="connsiteX1594" fmla="*/ 738748 w 6187971"/>
              <a:gd name="connsiteY1594" fmla="*/ 2514534 h 5955635"/>
              <a:gd name="connsiteX1595" fmla="*/ 734245 w 6187971"/>
              <a:gd name="connsiteY1595" fmla="*/ 2515496 h 5955635"/>
              <a:gd name="connsiteX1596" fmla="*/ 731665 w 6187971"/>
              <a:gd name="connsiteY1596" fmla="*/ 2525466 h 5955635"/>
              <a:gd name="connsiteX1597" fmla="*/ 733590 w 6187971"/>
              <a:gd name="connsiteY1597" fmla="*/ 2534475 h 5955635"/>
              <a:gd name="connsiteX1598" fmla="*/ 745484 w 6187971"/>
              <a:gd name="connsiteY1598" fmla="*/ 2546063 h 5955635"/>
              <a:gd name="connsiteX1599" fmla="*/ 743868 w 6187971"/>
              <a:gd name="connsiteY1599" fmla="*/ 2560537 h 5955635"/>
              <a:gd name="connsiteX1600" fmla="*/ 726773 w 6187971"/>
              <a:gd name="connsiteY1600" fmla="*/ 2634833 h 5955635"/>
              <a:gd name="connsiteX1601" fmla="*/ 721306 w 6187971"/>
              <a:gd name="connsiteY1601" fmla="*/ 2631292 h 5955635"/>
              <a:gd name="connsiteX1602" fmla="*/ 722269 w 6187971"/>
              <a:gd name="connsiteY1602" fmla="*/ 2635796 h 5955635"/>
              <a:gd name="connsiteX1603" fmla="*/ 717764 w 6187971"/>
              <a:gd name="connsiteY1603" fmla="*/ 2636758 h 5955635"/>
              <a:gd name="connsiteX1604" fmla="*/ 712298 w 6187971"/>
              <a:gd name="connsiteY1604" fmla="*/ 2633217 h 5955635"/>
              <a:gd name="connsiteX1605" fmla="*/ 717150 w 6187971"/>
              <a:gd name="connsiteY1605" fmla="*/ 2589793 h 5955635"/>
              <a:gd name="connsiteX1606" fmla="*/ 722616 w 6187971"/>
              <a:gd name="connsiteY1606" fmla="*/ 2593335 h 5955635"/>
              <a:gd name="connsiteX1607" fmla="*/ 727775 w 6187971"/>
              <a:gd name="connsiteY1607" fmla="*/ 2573394 h 5955635"/>
              <a:gd name="connsiteX1608" fmla="*/ 720691 w 6187971"/>
              <a:gd name="connsiteY1608" fmla="*/ 2584327 h 5955635"/>
              <a:gd name="connsiteX1609" fmla="*/ 721347 w 6187971"/>
              <a:gd name="connsiteY1609" fmla="*/ 2565348 h 5955635"/>
              <a:gd name="connsiteX1610" fmla="*/ 720385 w 6187971"/>
              <a:gd name="connsiteY1610" fmla="*/ 2560844 h 5955635"/>
              <a:gd name="connsiteX1611" fmla="*/ 723927 w 6187971"/>
              <a:gd name="connsiteY1611" fmla="*/ 2555379 h 5955635"/>
              <a:gd name="connsiteX1612" fmla="*/ 722964 w 6187971"/>
              <a:gd name="connsiteY1612" fmla="*/ 2550874 h 5955635"/>
              <a:gd name="connsiteX1613" fmla="*/ 722002 w 6187971"/>
              <a:gd name="connsiteY1613" fmla="*/ 2546370 h 5955635"/>
              <a:gd name="connsiteX1614" fmla="*/ 713956 w 6187971"/>
              <a:gd name="connsiteY1614" fmla="*/ 2552799 h 5955635"/>
              <a:gd name="connsiteX1615" fmla="*/ 711377 w 6187971"/>
              <a:gd name="connsiteY1615" fmla="*/ 2562769 h 5955635"/>
              <a:gd name="connsiteX1616" fmla="*/ 712339 w 6187971"/>
              <a:gd name="connsiteY1616" fmla="*/ 2567273 h 5955635"/>
              <a:gd name="connsiteX1617" fmla="*/ 716842 w 6187971"/>
              <a:gd name="connsiteY1617" fmla="*/ 2566311 h 5955635"/>
              <a:gd name="connsiteX1618" fmla="*/ 707794 w 6187971"/>
              <a:gd name="connsiteY1618" fmla="*/ 2634179 h 5955635"/>
              <a:gd name="connsiteX1619" fmla="*/ 704252 w 6187971"/>
              <a:gd name="connsiteY1619" fmla="*/ 2639645 h 5955635"/>
              <a:gd name="connsiteX1620" fmla="*/ 701673 w 6187971"/>
              <a:gd name="connsiteY1620" fmla="*/ 2649616 h 5955635"/>
              <a:gd name="connsiteX1621" fmla="*/ 706177 w 6187971"/>
              <a:gd name="connsiteY1621" fmla="*/ 2648653 h 5955635"/>
              <a:gd name="connsiteX1622" fmla="*/ 698438 w 6187971"/>
              <a:gd name="connsiteY1622" fmla="*/ 2678565 h 5955635"/>
              <a:gd name="connsiteX1623" fmla="*/ 695858 w 6187971"/>
              <a:gd name="connsiteY1623" fmla="*/ 2688534 h 5955635"/>
              <a:gd name="connsiteX1624" fmla="*/ 696821 w 6187971"/>
              <a:gd name="connsiteY1624" fmla="*/ 2693039 h 5955635"/>
              <a:gd name="connsiteX1625" fmla="*/ 701325 w 6187971"/>
              <a:gd name="connsiteY1625" fmla="*/ 2692076 h 5955635"/>
              <a:gd name="connsiteX1626" fmla="*/ 690967 w 6187971"/>
              <a:gd name="connsiteY1626" fmla="*/ 2797901 h 5955635"/>
              <a:gd name="connsiteX1627" fmla="*/ 687424 w 6187971"/>
              <a:gd name="connsiteY1627" fmla="*/ 2803368 h 5955635"/>
              <a:gd name="connsiteX1628" fmla="*/ 688387 w 6187971"/>
              <a:gd name="connsiteY1628" fmla="*/ 2807872 h 5955635"/>
              <a:gd name="connsiteX1629" fmla="*/ 689349 w 6187971"/>
              <a:gd name="connsiteY1629" fmla="*/ 2812375 h 5955635"/>
              <a:gd name="connsiteX1630" fmla="*/ 685152 w 6187971"/>
              <a:gd name="connsiteY1630" fmla="*/ 2836821 h 5955635"/>
              <a:gd name="connsiteX1631" fmla="*/ 681611 w 6187971"/>
              <a:gd name="connsiteY1631" fmla="*/ 2842288 h 5955635"/>
              <a:gd name="connsiteX1632" fmla="*/ 683535 w 6187971"/>
              <a:gd name="connsiteY1632" fmla="*/ 2851295 h 5955635"/>
              <a:gd name="connsiteX1633" fmla="*/ 684497 w 6187971"/>
              <a:gd name="connsiteY1633" fmla="*/ 2855799 h 5955635"/>
              <a:gd name="connsiteX1634" fmla="*/ 680955 w 6187971"/>
              <a:gd name="connsiteY1634" fmla="*/ 2861265 h 5955635"/>
              <a:gd name="connsiteX1635" fmla="*/ 681918 w 6187971"/>
              <a:gd name="connsiteY1635" fmla="*/ 2865770 h 5955635"/>
              <a:gd name="connsiteX1636" fmla="*/ 687691 w 6187971"/>
              <a:gd name="connsiteY1636" fmla="*/ 2892794 h 5955635"/>
              <a:gd name="connsiteX1637" fmla="*/ 684149 w 6187971"/>
              <a:gd name="connsiteY1637" fmla="*/ 2898260 h 5955635"/>
              <a:gd name="connsiteX1638" fmla="*/ 685112 w 6187971"/>
              <a:gd name="connsiteY1638" fmla="*/ 2902765 h 5955635"/>
              <a:gd name="connsiteX1639" fmla="*/ 683495 w 6187971"/>
              <a:gd name="connsiteY1639" fmla="*/ 2917239 h 5955635"/>
              <a:gd name="connsiteX1640" fmla="*/ 684457 w 6187971"/>
              <a:gd name="connsiteY1640" fmla="*/ 2921742 h 5955635"/>
              <a:gd name="connsiteX1641" fmla="*/ 678642 w 6187971"/>
              <a:gd name="connsiteY1641" fmla="*/ 2960662 h 5955635"/>
              <a:gd name="connsiteX1642" fmla="*/ 679604 w 6187971"/>
              <a:gd name="connsiteY1642" fmla="*/ 2965165 h 5955635"/>
              <a:gd name="connsiteX1643" fmla="*/ 675101 w 6187971"/>
              <a:gd name="connsiteY1643" fmla="*/ 2966128 h 5955635"/>
              <a:gd name="connsiteX1644" fmla="*/ 676063 w 6187971"/>
              <a:gd name="connsiteY1644" fmla="*/ 2970632 h 5955635"/>
              <a:gd name="connsiteX1645" fmla="*/ 677026 w 6187971"/>
              <a:gd name="connsiteY1645" fmla="*/ 2975136 h 5955635"/>
              <a:gd name="connsiteX1646" fmla="*/ 681529 w 6187971"/>
              <a:gd name="connsiteY1646" fmla="*/ 2974174 h 5955635"/>
              <a:gd name="connsiteX1647" fmla="*/ 679912 w 6187971"/>
              <a:gd name="connsiteY1647" fmla="*/ 2988648 h 5955635"/>
              <a:gd name="connsiteX1648" fmla="*/ 678950 w 6187971"/>
              <a:gd name="connsiteY1648" fmla="*/ 2984144 h 5955635"/>
              <a:gd name="connsiteX1649" fmla="*/ 678295 w 6187971"/>
              <a:gd name="connsiteY1649" fmla="*/ 3003123 h 5955635"/>
              <a:gd name="connsiteX1650" fmla="*/ 681182 w 6187971"/>
              <a:gd name="connsiteY1650" fmla="*/ 3016635 h 5955635"/>
              <a:gd name="connsiteX1651" fmla="*/ 677640 w 6187971"/>
              <a:gd name="connsiteY1651" fmla="*/ 3022102 h 5955635"/>
              <a:gd name="connsiteX1652" fmla="*/ 678602 w 6187971"/>
              <a:gd name="connsiteY1652" fmla="*/ 3026605 h 5955635"/>
              <a:gd name="connsiteX1653" fmla="*/ 675061 w 6187971"/>
              <a:gd name="connsiteY1653" fmla="*/ 3032071 h 5955635"/>
              <a:gd name="connsiteX1654" fmla="*/ 676023 w 6187971"/>
              <a:gd name="connsiteY1654" fmla="*/ 3036576 h 5955635"/>
              <a:gd name="connsiteX1655" fmla="*/ 680527 w 6187971"/>
              <a:gd name="connsiteY1655" fmla="*/ 3035613 h 5955635"/>
              <a:gd name="connsiteX1656" fmla="*/ 689187 w 6187971"/>
              <a:gd name="connsiteY1656" fmla="*/ 3076150 h 5955635"/>
              <a:gd name="connsiteX1657" fmla="*/ 683721 w 6187971"/>
              <a:gd name="connsiteY1657" fmla="*/ 3072608 h 5955635"/>
              <a:gd name="connsiteX1658" fmla="*/ 679217 w 6187971"/>
              <a:gd name="connsiteY1658" fmla="*/ 3073570 h 5955635"/>
              <a:gd name="connsiteX1659" fmla="*/ 681142 w 6187971"/>
              <a:gd name="connsiteY1659" fmla="*/ 3082578 h 5955635"/>
              <a:gd name="connsiteX1660" fmla="*/ 682104 w 6187971"/>
              <a:gd name="connsiteY1660" fmla="*/ 3087082 h 5955635"/>
              <a:gd name="connsiteX1661" fmla="*/ 682718 w 6187971"/>
              <a:gd name="connsiteY1661" fmla="*/ 3134047 h 5955635"/>
              <a:gd name="connsiteX1662" fmla="*/ 687222 w 6187971"/>
              <a:gd name="connsiteY1662" fmla="*/ 3133085 h 5955635"/>
              <a:gd name="connsiteX1663" fmla="*/ 683680 w 6187971"/>
              <a:gd name="connsiteY1663" fmla="*/ 3138551 h 5955635"/>
              <a:gd name="connsiteX1664" fmla="*/ 684642 w 6187971"/>
              <a:gd name="connsiteY1664" fmla="*/ 3143056 h 5955635"/>
              <a:gd name="connsiteX1665" fmla="*/ 690416 w 6187971"/>
              <a:gd name="connsiteY1665" fmla="*/ 3170080 h 5955635"/>
              <a:gd name="connsiteX1666" fmla="*/ 694395 w 6187971"/>
              <a:gd name="connsiteY1666" fmla="*/ 3173203 h 5955635"/>
              <a:gd name="connsiteX1667" fmla="*/ 697712 w 6187971"/>
              <a:gd name="connsiteY1667" fmla="*/ 3182366 h 5955635"/>
              <a:gd name="connsiteX1668" fmla="*/ 697129 w 6187971"/>
              <a:gd name="connsiteY1668" fmla="*/ 3182651 h 5955635"/>
              <a:gd name="connsiteX1669" fmla="*/ 691373 w 6187971"/>
              <a:gd name="connsiteY1669" fmla="*/ 3182827 h 5955635"/>
              <a:gd name="connsiteX1670" fmla="*/ 689762 w 6187971"/>
              <a:gd name="connsiteY1670" fmla="*/ 3189059 h 5955635"/>
              <a:gd name="connsiteX1671" fmla="*/ 696682 w 6187971"/>
              <a:gd name="connsiteY1671" fmla="*/ 3182870 h 5955635"/>
              <a:gd name="connsiteX1672" fmla="*/ 697129 w 6187971"/>
              <a:gd name="connsiteY1672" fmla="*/ 3182651 h 5955635"/>
              <a:gd name="connsiteX1673" fmla="*/ 697807 w 6187971"/>
              <a:gd name="connsiteY1673" fmla="*/ 3182630 h 5955635"/>
              <a:gd name="connsiteX1674" fmla="*/ 697712 w 6187971"/>
              <a:gd name="connsiteY1674" fmla="*/ 3182366 h 5955635"/>
              <a:gd name="connsiteX1675" fmla="*/ 698813 w 6187971"/>
              <a:gd name="connsiteY1675" fmla="*/ 3181826 h 5955635"/>
              <a:gd name="connsiteX1676" fmla="*/ 699731 w 6187971"/>
              <a:gd name="connsiteY1676" fmla="*/ 3191637 h 5955635"/>
              <a:gd name="connsiteX1677" fmla="*/ 696189 w 6187971"/>
              <a:gd name="connsiteY1677" fmla="*/ 3197104 h 5955635"/>
              <a:gd name="connsiteX1678" fmla="*/ 697152 w 6187971"/>
              <a:gd name="connsiteY1678" fmla="*/ 3201608 h 5955635"/>
              <a:gd name="connsiteX1679" fmla="*/ 693610 w 6187971"/>
              <a:gd name="connsiteY1679" fmla="*/ 3207074 h 5955635"/>
              <a:gd name="connsiteX1680" fmla="*/ 694573 w 6187971"/>
              <a:gd name="connsiteY1680" fmla="*/ 3211578 h 5955635"/>
              <a:gd name="connsiteX1681" fmla="*/ 696497 w 6187971"/>
              <a:gd name="connsiteY1681" fmla="*/ 3220587 h 5955635"/>
              <a:gd name="connsiteX1682" fmla="*/ 698422 w 6187971"/>
              <a:gd name="connsiteY1682" fmla="*/ 3229595 h 5955635"/>
              <a:gd name="connsiteX1683" fmla="*/ 695842 w 6187971"/>
              <a:gd name="connsiteY1683" fmla="*/ 3239565 h 5955635"/>
              <a:gd name="connsiteX1684" fmla="*/ 693262 w 6187971"/>
              <a:gd name="connsiteY1684" fmla="*/ 3249536 h 5955635"/>
              <a:gd name="connsiteX1685" fmla="*/ 694224 w 6187971"/>
              <a:gd name="connsiteY1685" fmla="*/ 3254039 h 5955635"/>
              <a:gd name="connsiteX1686" fmla="*/ 695187 w 6187971"/>
              <a:gd name="connsiteY1686" fmla="*/ 3258543 h 5955635"/>
              <a:gd name="connsiteX1687" fmla="*/ 690683 w 6187971"/>
              <a:gd name="connsiteY1687" fmla="*/ 3259506 h 5955635"/>
              <a:gd name="connsiteX1688" fmla="*/ 687141 w 6187971"/>
              <a:gd name="connsiteY1688" fmla="*/ 3264972 h 5955635"/>
              <a:gd name="connsiteX1689" fmla="*/ 688103 w 6187971"/>
              <a:gd name="connsiteY1689" fmla="*/ 3269476 h 5955635"/>
              <a:gd name="connsiteX1690" fmla="*/ 693569 w 6187971"/>
              <a:gd name="connsiteY1690" fmla="*/ 3273018 h 5955635"/>
              <a:gd name="connsiteX1691" fmla="*/ 694532 w 6187971"/>
              <a:gd name="connsiteY1691" fmla="*/ 3277522 h 5955635"/>
              <a:gd name="connsiteX1692" fmla="*/ 695494 w 6187971"/>
              <a:gd name="connsiteY1692" fmla="*/ 3282027 h 5955635"/>
              <a:gd name="connsiteX1693" fmla="*/ 698381 w 6187971"/>
              <a:gd name="connsiteY1693" fmla="*/ 3295539 h 5955635"/>
              <a:gd name="connsiteX1694" fmla="*/ 696764 w 6187971"/>
              <a:gd name="connsiteY1694" fmla="*/ 3310013 h 5955635"/>
              <a:gd name="connsiteX1695" fmla="*/ 697726 w 6187971"/>
              <a:gd name="connsiteY1695" fmla="*/ 3314516 h 5955635"/>
              <a:gd name="connsiteX1696" fmla="*/ 699651 w 6187971"/>
              <a:gd name="connsiteY1696" fmla="*/ 3323525 h 5955635"/>
              <a:gd name="connsiteX1697" fmla="*/ 704154 w 6187971"/>
              <a:gd name="connsiteY1697" fmla="*/ 3322563 h 5955635"/>
              <a:gd name="connsiteX1698" fmla="*/ 700613 w 6187971"/>
              <a:gd name="connsiteY1698" fmla="*/ 3328029 h 5955635"/>
              <a:gd name="connsiteX1699" fmla="*/ 702538 w 6187971"/>
              <a:gd name="connsiteY1699" fmla="*/ 3337037 h 5955635"/>
              <a:gd name="connsiteX1700" fmla="*/ 711198 w 6187971"/>
              <a:gd name="connsiteY1700" fmla="*/ 3377573 h 5955635"/>
              <a:gd name="connsiteX1701" fmla="*/ 707656 w 6187971"/>
              <a:gd name="connsiteY1701" fmla="*/ 3383040 h 5955635"/>
              <a:gd name="connsiteX1702" fmla="*/ 708618 w 6187971"/>
              <a:gd name="connsiteY1702" fmla="*/ 3387543 h 5955635"/>
              <a:gd name="connsiteX1703" fmla="*/ 713122 w 6187971"/>
              <a:gd name="connsiteY1703" fmla="*/ 3386581 h 5955635"/>
              <a:gd name="connsiteX1704" fmla="*/ 713430 w 6187971"/>
              <a:gd name="connsiteY1704" fmla="*/ 3410064 h 5955635"/>
              <a:gd name="connsiteX1705" fmla="*/ 714392 w 6187971"/>
              <a:gd name="connsiteY1705" fmla="*/ 3414569 h 5955635"/>
              <a:gd name="connsiteX1706" fmla="*/ 719858 w 6187971"/>
              <a:gd name="connsiteY1706" fmla="*/ 3418109 h 5955635"/>
              <a:gd name="connsiteX1707" fmla="*/ 722090 w 6187971"/>
              <a:gd name="connsiteY1707" fmla="*/ 3450600 h 5955635"/>
              <a:gd name="connsiteX1708" fmla="*/ 726594 w 6187971"/>
              <a:gd name="connsiteY1708" fmla="*/ 3449638 h 5955635"/>
              <a:gd name="connsiteX1709" fmla="*/ 730443 w 6187971"/>
              <a:gd name="connsiteY1709" fmla="*/ 3467654 h 5955635"/>
              <a:gd name="connsiteX1710" fmla="*/ 726902 w 6187971"/>
              <a:gd name="connsiteY1710" fmla="*/ 3473121 h 5955635"/>
              <a:gd name="connsiteX1711" fmla="*/ 716932 w 6187971"/>
              <a:gd name="connsiteY1711" fmla="*/ 3470541 h 5955635"/>
              <a:gd name="connsiteX1712" fmla="*/ 729788 w 6187971"/>
              <a:gd name="connsiteY1712" fmla="*/ 3486633 h 5955635"/>
              <a:gd name="connsiteX1713" fmla="*/ 749689 w 6187971"/>
              <a:gd name="connsiteY1713" fmla="*/ 3557735 h 5955635"/>
              <a:gd name="connsiteX1714" fmla="*/ 745185 w 6187971"/>
              <a:gd name="connsiteY1714" fmla="*/ 3558698 h 5955635"/>
              <a:gd name="connsiteX1715" fmla="*/ 747109 w 6187971"/>
              <a:gd name="connsiteY1715" fmla="*/ 3567705 h 5955635"/>
              <a:gd name="connsiteX1716" fmla="*/ 758656 w 6187971"/>
              <a:gd name="connsiteY1716" fmla="*/ 3621755 h 5955635"/>
              <a:gd name="connsiteX1717" fmla="*/ 759619 w 6187971"/>
              <a:gd name="connsiteY1717" fmla="*/ 3626258 h 5955635"/>
              <a:gd name="connsiteX1718" fmla="*/ 760581 w 6187971"/>
              <a:gd name="connsiteY1718" fmla="*/ 3630762 h 5955635"/>
              <a:gd name="connsiteX1719" fmla="*/ 773438 w 6187971"/>
              <a:gd name="connsiteY1719" fmla="*/ 3646854 h 5955635"/>
              <a:gd name="connsiteX1720" fmla="*/ 770859 w 6187971"/>
              <a:gd name="connsiteY1720" fmla="*/ 3656824 h 5955635"/>
              <a:gd name="connsiteX1721" fmla="*/ 771821 w 6187971"/>
              <a:gd name="connsiteY1721" fmla="*/ 3661329 h 5955635"/>
              <a:gd name="connsiteX1722" fmla="*/ 772783 w 6187971"/>
              <a:gd name="connsiteY1722" fmla="*/ 3665832 h 5955635"/>
              <a:gd name="connsiteX1723" fmla="*/ 773745 w 6187971"/>
              <a:gd name="connsiteY1723" fmla="*/ 3670336 h 5955635"/>
              <a:gd name="connsiteX1724" fmla="*/ 768586 w 6187971"/>
              <a:gd name="connsiteY1724" fmla="*/ 3690277 h 5955635"/>
              <a:gd name="connsiteX1725" fmla="*/ 779826 w 6187971"/>
              <a:gd name="connsiteY1725" fmla="*/ 3720843 h 5955635"/>
              <a:gd name="connsiteX1726" fmla="*/ 798149 w 6187971"/>
              <a:gd name="connsiteY1726" fmla="*/ 3740476 h 5955635"/>
              <a:gd name="connsiteX1727" fmla="*/ 793953 w 6187971"/>
              <a:gd name="connsiteY1727" fmla="*/ 3764922 h 5955635"/>
              <a:gd name="connsiteX1728" fmla="*/ 803268 w 6187971"/>
              <a:gd name="connsiteY1728" fmla="*/ 3786479 h 5955635"/>
              <a:gd name="connsiteX1729" fmla="*/ 815163 w 6187971"/>
              <a:gd name="connsiteY1729" fmla="*/ 3798067 h 5955635"/>
              <a:gd name="connsiteX1730" fmla="*/ 832177 w 6187971"/>
              <a:gd name="connsiteY1730" fmla="*/ 3855657 h 5955635"/>
              <a:gd name="connsiteX1731" fmla="*/ 823168 w 6187971"/>
              <a:gd name="connsiteY1731" fmla="*/ 3857582 h 5955635"/>
              <a:gd name="connsiteX1732" fmla="*/ 835064 w 6187971"/>
              <a:gd name="connsiteY1732" fmla="*/ 3869169 h 5955635"/>
              <a:gd name="connsiteX1733" fmla="*/ 834409 w 6187971"/>
              <a:gd name="connsiteY1733" fmla="*/ 3888148 h 5955635"/>
              <a:gd name="connsiteX1734" fmla="*/ 849190 w 6187971"/>
              <a:gd name="connsiteY1734" fmla="*/ 3913248 h 5955635"/>
              <a:gd name="connsiteX1735" fmla="*/ 845537 w 6187971"/>
              <a:gd name="connsiteY1735" fmla="*/ 3910175 h 5955635"/>
              <a:gd name="connsiteX1736" fmla="*/ 841800 w 6187971"/>
              <a:gd name="connsiteY1736" fmla="*/ 3900698 h 5955635"/>
              <a:gd name="connsiteX1737" fmla="*/ 844166 w 6187971"/>
              <a:gd name="connsiteY1737" fmla="*/ 3909023 h 5955635"/>
              <a:gd name="connsiteX1738" fmla="*/ 845537 w 6187971"/>
              <a:gd name="connsiteY1738" fmla="*/ 3910175 h 5955635"/>
              <a:gd name="connsiteX1739" fmla="*/ 852077 w 6187971"/>
              <a:gd name="connsiteY1739" fmla="*/ 3926760 h 5955635"/>
              <a:gd name="connsiteX1740" fmla="*/ 838565 w 6187971"/>
              <a:gd name="connsiteY1740" fmla="*/ 3929646 h 5955635"/>
              <a:gd name="connsiteX1741" fmla="*/ 808694 w 6187971"/>
              <a:gd name="connsiteY1741" fmla="*/ 3855965 h 5955635"/>
              <a:gd name="connsiteX1742" fmla="*/ 782980 w 6187971"/>
              <a:gd name="connsiteY1742" fmla="*/ 3823781 h 5955635"/>
              <a:gd name="connsiteX1743" fmla="*/ 773664 w 6187971"/>
              <a:gd name="connsiteY1743" fmla="*/ 3802224 h 5955635"/>
              <a:gd name="connsiteX1744" fmla="*/ 769815 w 6187971"/>
              <a:gd name="connsiteY1744" fmla="*/ 3784208 h 5955635"/>
              <a:gd name="connsiteX1745" fmla="*/ 756958 w 6187971"/>
              <a:gd name="connsiteY1745" fmla="*/ 3768116 h 5955635"/>
              <a:gd name="connsiteX1746" fmla="*/ 750222 w 6187971"/>
              <a:gd name="connsiteY1746" fmla="*/ 3736587 h 5955635"/>
              <a:gd name="connsiteX1747" fmla="*/ 751840 w 6187971"/>
              <a:gd name="connsiteY1747" fmla="*/ 3722113 h 5955635"/>
              <a:gd name="connsiteX1748" fmla="*/ 748953 w 6187971"/>
              <a:gd name="connsiteY1748" fmla="*/ 3708601 h 5955635"/>
              <a:gd name="connsiteX1749" fmla="*/ 747991 w 6187971"/>
              <a:gd name="connsiteY1749" fmla="*/ 3704096 h 5955635"/>
              <a:gd name="connsiteX1750" fmla="*/ 747028 w 6187971"/>
              <a:gd name="connsiteY1750" fmla="*/ 3699593 h 5955635"/>
              <a:gd name="connsiteX1751" fmla="*/ 752494 w 6187971"/>
              <a:gd name="connsiteY1751" fmla="*/ 3703134 h 5955635"/>
              <a:gd name="connsiteX1752" fmla="*/ 744142 w 6187971"/>
              <a:gd name="connsiteY1752" fmla="*/ 3686081 h 5955635"/>
              <a:gd name="connsiteX1753" fmla="*/ 747683 w 6187971"/>
              <a:gd name="connsiteY1753" fmla="*/ 3680614 h 5955635"/>
              <a:gd name="connsiteX1754" fmla="*/ 746720 w 6187971"/>
              <a:gd name="connsiteY1754" fmla="*/ 3676110 h 5955635"/>
              <a:gd name="connsiteX1755" fmla="*/ 745758 w 6187971"/>
              <a:gd name="connsiteY1755" fmla="*/ 3671606 h 5955635"/>
              <a:gd name="connsiteX1756" fmla="*/ 740292 w 6187971"/>
              <a:gd name="connsiteY1756" fmla="*/ 3668064 h 5955635"/>
              <a:gd name="connsiteX1757" fmla="*/ 734519 w 6187971"/>
              <a:gd name="connsiteY1757" fmla="*/ 3641040 h 5955635"/>
              <a:gd name="connsiteX1758" fmla="*/ 729052 w 6187971"/>
              <a:gd name="connsiteY1758" fmla="*/ 3637498 h 5955635"/>
              <a:gd name="connsiteX1759" fmla="*/ 723279 w 6187971"/>
              <a:gd name="connsiteY1759" fmla="*/ 3610474 h 5955635"/>
              <a:gd name="connsiteX1760" fmla="*/ 722316 w 6187971"/>
              <a:gd name="connsiteY1760" fmla="*/ 3605970 h 5955635"/>
              <a:gd name="connsiteX1761" fmla="*/ 721354 w 6187971"/>
              <a:gd name="connsiteY1761" fmla="*/ 3601465 h 5955635"/>
              <a:gd name="connsiteX1762" fmla="*/ 717812 w 6187971"/>
              <a:gd name="connsiteY1762" fmla="*/ 3606932 h 5955635"/>
              <a:gd name="connsiteX1763" fmla="*/ 707227 w 6187971"/>
              <a:gd name="connsiteY1763" fmla="*/ 3557387 h 5955635"/>
              <a:gd name="connsiteX1764" fmla="*/ 710114 w 6187971"/>
              <a:gd name="connsiteY1764" fmla="*/ 3570900 h 5955635"/>
              <a:gd name="connsiteX1765" fmla="*/ 702723 w 6187971"/>
              <a:gd name="connsiteY1765" fmla="*/ 3558350 h 5955635"/>
              <a:gd name="connsiteX1766" fmla="*/ 705610 w 6187971"/>
              <a:gd name="connsiteY1766" fmla="*/ 3571863 h 5955635"/>
              <a:gd name="connsiteX1767" fmla="*/ 700144 w 6187971"/>
              <a:gd name="connsiteY1767" fmla="*/ 3568320 h 5955635"/>
              <a:gd name="connsiteX1768" fmla="*/ 702068 w 6187971"/>
              <a:gd name="connsiteY1768" fmla="*/ 3577328 h 5955635"/>
              <a:gd name="connsiteX1769" fmla="*/ 703031 w 6187971"/>
              <a:gd name="connsiteY1769" fmla="*/ 3581832 h 5955635"/>
              <a:gd name="connsiteX1770" fmla="*/ 695599 w 6187971"/>
              <a:gd name="connsiteY1770" fmla="*/ 3635226 h 5955635"/>
              <a:gd name="connsiteX1771" fmla="*/ 697524 w 6187971"/>
              <a:gd name="connsiteY1771" fmla="*/ 3644234 h 5955635"/>
              <a:gd name="connsiteX1772" fmla="*/ 687553 w 6187971"/>
              <a:gd name="connsiteY1772" fmla="*/ 3641655 h 5955635"/>
              <a:gd name="connsiteX1773" fmla="*/ 685628 w 6187971"/>
              <a:gd name="connsiteY1773" fmla="*/ 3632647 h 5955635"/>
              <a:gd name="connsiteX1774" fmla="*/ 681125 w 6187971"/>
              <a:gd name="connsiteY1774" fmla="*/ 3633609 h 5955635"/>
              <a:gd name="connsiteX1775" fmla="*/ 682087 w 6187971"/>
              <a:gd name="connsiteY1775" fmla="*/ 3638113 h 5955635"/>
              <a:gd name="connsiteX1776" fmla="*/ 660262 w 6187971"/>
              <a:gd name="connsiteY1776" fmla="*/ 3558002 h 5955635"/>
              <a:gd name="connsiteX1777" fmla="*/ 665729 w 6187971"/>
              <a:gd name="connsiteY1777" fmla="*/ 3561544 h 5955635"/>
              <a:gd name="connsiteX1778" fmla="*/ 669270 w 6187971"/>
              <a:gd name="connsiteY1778" fmla="*/ 3556078 h 5955635"/>
              <a:gd name="connsiteX1779" fmla="*/ 671194 w 6187971"/>
              <a:gd name="connsiteY1779" fmla="*/ 3565085 h 5955635"/>
              <a:gd name="connsiteX1780" fmla="*/ 660609 w 6187971"/>
              <a:gd name="connsiteY1780" fmla="*/ 3515542 h 5955635"/>
              <a:gd name="connsiteX1781" fmla="*/ 665114 w 6187971"/>
              <a:gd name="connsiteY1781" fmla="*/ 3514579 h 5955635"/>
              <a:gd name="connsiteX1782" fmla="*/ 664152 w 6187971"/>
              <a:gd name="connsiteY1782" fmla="*/ 3510075 h 5955635"/>
              <a:gd name="connsiteX1783" fmla="*/ 662227 w 6187971"/>
              <a:gd name="connsiteY1783" fmla="*/ 3501067 h 5955635"/>
              <a:gd name="connsiteX1784" fmla="*/ 655491 w 6187971"/>
              <a:gd name="connsiteY1784" fmla="*/ 3469539 h 5955635"/>
              <a:gd name="connsiteX1785" fmla="*/ 654529 w 6187971"/>
              <a:gd name="connsiteY1785" fmla="*/ 3465034 h 5955635"/>
              <a:gd name="connsiteX1786" fmla="*/ 653567 w 6187971"/>
              <a:gd name="connsiteY1786" fmla="*/ 3460530 h 5955635"/>
              <a:gd name="connsiteX1787" fmla="*/ 639439 w 6187971"/>
              <a:gd name="connsiteY1787" fmla="*/ 3416453 h 5955635"/>
              <a:gd name="connsiteX1788" fmla="*/ 638477 w 6187971"/>
              <a:gd name="connsiteY1788" fmla="*/ 3411948 h 5955635"/>
              <a:gd name="connsiteX1789" fmla="*/ 637515 w 6187971"/>
              <a:gd name="connsiteY1789" fmla="*/ 3407444 h 5955635"/>
              <a:gd name="connsiteX1790" fmla="*/ 635590 w 6187971"/>
              <a:gd name="connsiteY1790" fmla="*/ 3398436 h 5955635"/>
              <a:gd name="connsiteX1791" fmla="*/ 633012 w 6187971"/>
              <a:gd name="connsiteY1791" fmla="*/ 3408406 h 5955635"/>
              <a:gd name="connsiteX1792" fmla="*/ 629469 w 6187971"/>
              <a:gd name="connsiteY1792" fmla="*/ 3413873 h 5955635"/>
              <a:gd name="connsiteX1793" fmla="*/ 625620 w 6187971"/>
              <a:gd name="connsiteY1793" fmla="*/ 3395856 h 5955635"/>
              <a:gd name="connsiteX1794" fmla="*/ 630125 w 6187971"/>
              <a:gd name="connsiteY1794" fmla="*/ 3394894 h 5955635"/>
              <a:gd name="connsiteX1795" fmla="*/ 629163 w 6187971"/>
              <a:gd name="connsiteY1795" fmla="*/ 3390391 h 5955635"/>
              <a:gd name="connsiteX1796" fmla="*/ 628200 w 6187971"/>
              <a:gd name="connsiteY1796" fmla="*/ 3385887 h 5955635"/>
              <a:gd name="connsiteX1797" fmla="*/ 623696 w 6187971"/>
              <a:gd name="connsiteY1797" fmla="*/ 3386849 h 5955635"/>
              <a:gd name="connsiteX1798" fmla="*/ 627892 w 6187971"/>
              <a:gd name="connsiteY1798" fmla="*/ 3362404 h 5955635"/>
              <a:gd name="connsiteX1799" fmla="*/ 615998 w 6187971"/>
              <a:gd name="connsiteY1799" fmla="*/ 3350816 h 5955635"/>
              <a:gd name="connsiteX1800" fmla="*/ 618229 w 6187971"/>
              <a:gd name="connsiteY1800" fmla="*/ 3383307 h 5955635"/>
              <a:gd name="connsiteX1801" fmla="*/ 623696 w 6187971"/>
              <a:gd name="connsiteY1801" fmla="*/ 3386849 h 5955635"/>
              <a:gd name="connsiteX1802" fmla="*/ 619192 w 6187971"/>
              <a:gd name="connsiteY1802" fmla="*/ 3387811 h 5955635"/>
              <a:gd name="connsiteX1803" fmla="*/ 620154 w 6187971"/>
              <a:gd name="connsiteY1803" fmla="*/ 3392315 h 5955635"/>
              <a:gd name="connsiteX1804" fmla="*/ 621116 w 6187971"/>
              <a:gd name="connsiteY1804" fmla="*/ 3396819 h 5955635"/>
              <a:gd name="connsiteX1805" fmla="*/ 625620 w 6187971"/>
              <a:gd name="connsiteY1805" fmla="*/ 3395856 h 5955635"/>
              <a:gd name="connsiteX1806" fmla="*/ 628026 w 6187971"/>
              <a:gd name="connsiteY1806" fmla="*/ 3407116 h 5955635"/>
              <a:gd name="connsiteX1807" fmla="*/ 629469 w 6187971"/>
              <a:gd name="connsiteY1807" fmla="*/ 3413873 h 5955635"/>
              <a:gd name="connsiteX1808" fmla="*/ 630432 w 6187971"/>
              <a:gd name="connsiteY1808" fmla="*/ 3418377 h 5955635"/>
              <a:gd name="connsiteX1809" fmla="*/ 625927 w 6187971"/>
              <a:gd name="connsiteY1809" fmla="*/ 3419340 h 5955635"/>
              <a:gd name="connsiteX1810" fmla="*/ 626889 w 6187971"/>
              <a:gd name="connsiteY1810" fmla="*/ 3423843 h 5955635"/>
              <a:gd name="connsiteX1811" fmla="*/ 627852 w 6187971"/>
              <a:gd name="connsiteY1811" fmla="*/ 3428347 h 5955635"/>
              <a:gd name="connsiteX1812" fmla="*/ 654488 w 6187971"/>
              <a:gd name="connsiteY1812" fmla="*/ 3530978 h 5955635"/>
              <a:gd name="connsiteX1813" fmla="*/ 649984 w 6187971"/>
              <a:gd name="connsiteY1813" fmla="*/ 3531940 h 5955635"/>
              <a:gd name="connsiteX1814" fmla="*/ 651908 w 6187971"/>
              <a:gd name="connsiteY1814" fmla="*/ 3540948 h 5955635"/>
              <a:gd name="connsiteX1815" fmla="*/ 655758 w 6187971"/>
              <a:gd name="connsiteY1815" fmla="*/ 3558965 h 5955635"/>
              <a:gd name="connsiteX1816" fmla="*/ 671154 w 6187971"/>
              <a:gd name="connsiteY1816" fmla="*/ 3631029 h 5955635"/>
              <a:gd name="connsiteX1817" fmla="*/ 691054 w 6187971"/>
              <a:gd name="connsiteY1817" fmla="*/ 3702132 h 5955635"/>
              <a:gd name="connsiteX1818" fmla="*/ 695211 w 6187971"/>
              <a:gd name="connsiteY1818" fmla="*/ 3743630 h 5955635"/>
              <a:gd name="connsiteX1819" fmla="*/ 689090 w 6187971"/>
              <a:gd name="connsiteY1819" fmla="*/ 3759068 h 5955635"/>
              <a:gd name="connsiteX1820" fmla="*/ 700289 w 6187971"/>
              <a:gd name="connsiteY1820" fmla="*/ 3855577 h 5955635"/>
              <a:gd name="connsiteX1821" fmla="*/ 693861 w 6187971"/>
              <a:gd name="connsiteY1821" fmla="*/ 3847531 h 5955635"/>
              <a:gd name="connsiteX1822" fmla="*/ 687392 w 6187971"/>
              <a:gd name="connsiteY1822" fmla="*/ 3905429 h 5955635"/>
              <a:gd name="connsiteX1823" fmla="*/ 680963 w 6187971"/>
              <a:gd name="connsiteY1823" fmla="*/ 3897383 h 5955635"/>
              <a:gd name="connsiteX1824" fmla="*/ 682887 w 6187971"/>
              <a:gd name="connsiteY1824" fmla="*/ 3906391 h 5955635"/>
              <a:gd name="connsiteX1825" fmla="*/ 655904 w 6187971"/>
              <a:gd name="connsiteY1825" fmla="*/ 3846221 h 5955635"/>
              <a:gd name="connsiteX1826" fmla="*/ 647550 w 6187971"/>
              <a:gd name="connsiteY1826" fmla="*/ 3829168 h 5955635"/>
              <a:gd name="connsiteX1827" fmla="*/ 646588 w 6187971"/>
              <a:gd name="connsiteY1827" fmla="*/ 3824663 h 5955635"/>
              <a:gd name="connsiteX1828" fmla="*/ 642083 w 6187971"/>
              <a:gd name="connsiteY1828" fmla="*/ 3825626 h 5955635"/>
              <a:gd name="connsiteX1829" fmla="*/ 637272 w 6187971"/>
              <a:gd name="connsiteY1829" fmla="*/ 3803105 h 5955635"/>
              <a:gd name="connsiteX1830" fmla="*/ 628264 w 6187971"/>
              <a:gd name="connsiteY1830" fmla="*/ 3805029 h 5955635"/>
              <a:gd name="connsiteX1831" fmla="*/ 631151 w 6187971"/>
              <a:gd name="connsiteY1831" fmla="*/ 3818541 h 5955635"/>
              <a:gd name="connsiteX1832" fmla="*/ 641429 w 6187971"/>
              <a:gd name="connsiteY1832" fmla="*/ 3844604 h 5955635"/>
              <a:gd name="connsiteX1833" fmla="*/ 653897 w 6187971"/>
              <a:gd name="connsiteY1833" fmla="*/ 3969100 h 5955635"/>
              <a:gd name="connsiteX1834" fmla="*/ 646814 w 6187971"/>
              <a:gd name="connsiteY1834" fmla="*/ 3980033 h 5955635"/>
              <a:gd name="connsiteX1835" fmla="*/ 639423 w 6187971"/>
              <a:gd name="connsiteY1835" fmla="*/ 3967483 h 5955635"/>
              <a:gd name="connsiteX1836" fmla="*/ 638461 w 6187971"/>
              <a:gd name="connsiteY1836" fmla="*/ 3962979 h 5955635"/>
              <a:gd name="connsiteX1837" fmla="*/ 632995 w 6187971"/>
              <a:gd name="connsiteY1837" fmla="*/ 3959436 h 5955635"/>
              <a:gd name="connsiteX1838" fmla="*/ 633958 w 6187971"/>
              <a:gd name="connsiteY1838" fmla="*/ 3963941 h 5955635"/>
              <a:gd name="connsiteX1839" fmla="*/ 634920 w 6187971"/>
              <a:gd name="connsiteY1839" fmla="*/ 3968445 h 5955635"/>
              <a:gd name="connsiteX1840" fmla="*/ 628491 w 6187971"/>
              <a:gd name="connsiteY1840" fmla="*/ 3960399 h 5955635"/>
              <a:gd name="connsiteX1841" fmla="*/ 623679 w 6187971"/>
              <a:gd name="connsiteY1841" fmla="*/ 3937879 h 5955635"/>
              <a:gd name="connsiteX1842" fmla="*/ 631167 w 6187971"/>
              <a:gd name="connsiteY1842" fmla="*/ 3950879 h 5955635"/>
              <a:gd name="connsiteX1843" fmla="*/ 632033 w 6187971"/>
              <a:gd name="connsiteY1843" fmla="*/ 3954933 h 5955635"/>
              <a:gd name="connsiteX1844" fmla="*/ 633038 w 6187971"/>
              <a:gd name="connsiteY1844" fmla="*/ 3954129 h 5955635"/>
              <a:gd name="connsiteX1845" fmla="*/ 631167 w 6187971"/>
              <a:gd name="connsiteY1845" fmla="*/ 3950879 h 5955635"/>
              <a:gd name="connsiteX1846" fmla="*/ 629507 w 6187971"/>
              <a:gd name="connsiteY1846" fmla="*/ 3943110 h 5955635"/>
              <a:gd name="connsiteX1847" fmla="*/ 629146 w 6187971"/>
              <a:gd name="connsiteY1847" fmla="*/ 3941420 h 5955635"/>
              <a:gd name="connsiteX1848" fmla="*/ 633649 w 6187971"/>
              <a:gd name="connsiteY1848" fmla="*/ 3940458 h 5955635"/>
              <a:gd name="connsiteX1849" fmla="*/ 632687 w 6187971"/>
              <a:gd name="connsiteY1849" fmla="*/ 3935955 h 5955635"/>
              <a:gd name="connsiteX1850" fmla="*/ 631725 w 6187971"/>
              <a:gd name="connsiteY1850" fmla="*/ 3931450 h 5955635"/>
              <a:gd name="connsiteX1851" fmla="*/ 627222 w 6187971"/>
              <a:gd name="connsiteY1851" fmla="*/ 3932412 h 5955635"/>
              <a:gd name="connsiteX1852" fmla="*/ 620793 w 6187971"/>
              <a:gd name="connsiteY1852" fmla="*/ 3924367 h 5955635"/>
              <a:gd name="connsiteX1853" fmla="*/ 619830 w 6187971"/>
              <a:gd name="connsiteY1853" fmla="*/ 3919863 h 5955635"/>
              <a:gd name="connsiteX1854" fmla="*/ 618868 w 6187971"/>
              <a:gd name="connsiteY1854" fmla="*/ 3915358 h 5955635"/>
              <a:gd name="connsiteX1855" fmla="*/ 614177 w 6187971"/>
              <a:gd name="connsiteY1855" fmla="*/ 3893402 h 5955635"/>
              <a:gd name="connsiteX1856" fmla="*/ 613094 w 6187971"/>
              <a:gd name="connsiteY1856" fmla="*/ 3888334 h 5955635"/>
              <a:gd name="connsiteX1857" fmla="*/ 613401 w 6187971"/>
              <a:gd name="connsiteY1857" fmla="*/ 3911817 h 5955635"/>
              <a:gd name="connsiteX1858" fmla="*/ 600237 w 6187971"/>
              <a:gd name="connsiteY1858" fmla="*/ 3872242 h 5955635"/>
              <a:gd name="connsiteX1859" fmla="*/ 579335 w 6187971"/>
              <a:gd name="connsiteY1859" fmla="*/ 3862579 h 5955635"/>
              <a:gd name="connsiteX1860" fmla="*/ 556854 w 6187971"/>
              <a:gd name="connsiteY1860" fmla="*/ 3801448 h 5955635"/>
              <a:gd name="connsiteX1861" fmla="*/ 558123 w 6187971"/>
              <a:gd name="connsiteY1861" fmla="*/ 3829434 h 5955635"/>
              <a:gd name="connsiteX1862" fmla="*/ 546884 w 6187971"/>
              <a:gd name="connsiteY1862" fmla="*/ 3798868 h 5955635"/>
              <a:gd name="connsiteX1863" fmla="*/ 542686 w 6187971"/>
              <a:gd name="connsiteY1863" fmla="*/ 3823313 h 5955635"/>
              <a:gd name="connsiteX1864" fmla="*/ 541724 w 6187971"/>
              <a:gd name="connsiteY1864" fmla="*/ 3818809 h 5955635"/>
              <a:gd name="connsiteX1865" fmla="*/ 488144 w 6187971"/>
              <a:gd name="connsiteY1865" fmla="*/ 3590064 h 5955635"/>
              <a:gd name="connsiteX1866" fmla="*/ 482371 w 6187971"/>
              <a:gd name="connsiteY1866" fmla="*/ 3563040 h 5955635"/>
              <a:gd name="connsiteX1867" fmla="*/ 578133 w 6187971"/>
              <a:gd name="connsiteY1867" fmla="*/ 2267918 h 5955635"/>
              <a:gd name="connsiteX1868" fmla="*/ 592980 w 6187971"/>
              <a:gd name="connsiteY1868" fmla="*/ 2227702 h 5955635"/>
              <a:gd name="connsiteX1869" fmla="*/ 600194 w 6187971"/>
              <a:gd name="connsiteY1869" fmla="*/ 2211410 h 5955635"/>
              <a:gd name="connsiteX1870" fmla="*/ 638131 w 6187971"/>
              <a:gd name="connsiteY1870" fmla="*/ 2105404 h 5955635"/>
              <a:gd name="connsiteX1871" fmla="*/ 652761 w 6187971"/>
              <a:gd name="connsiteY1871" fmla="*/ 2065777 h 5955635"/>
              <a:gd name="connsiteX1872" fmla="*/ 1102577 w 6187971"/>
              <a:gd name="connsiteY1872" fmla="*/ 1332509 h 5955635"/>
              <a:gd name="connsiteX1873" fmla="*/ 1683816 w 6187971"/>
              <a:gd name="connsiteY1873" fmla="*/ 1083716 h 5955635"/>
              <a:gd name="connsiteX1874" fmla="*/ 1679236 w 6187971"/>
              <a:gd name="connsiteY1874" fmla="*/ 1086770 h 5955635"/>
              <a:gd name="connsiteX1875" fmla="*/ 1682424 w 6187971"/>
              <a:gd name="connsiteY1875" fmla="*/ 1084298 h 5955635"/>
              <a:gd name="connsiteX1876" fmla="*/ 3808051 w 6187971"/>
              <a:gd name="connsiteY1876" fmla="*/ 599460 h 5955635"/>
              <a:gd name="connsiteX1877" fmla="*/ 3814670 w 6187971"/>
              <a:gd name="connsiteY1877" fmla="*/ 600728 h 5955635"/>
              <a:gd name="connsiteX1878" fmla="*/ 3819307 w 6187971"/>
              <a:gd name="connsiteY1878" fmla="*/ 603027 h 5955635"/>
              <a:gd name="connsiteX1879" fmla="*/ 1626222 w 6187971"/>
              <a:gd name="connsiteY1879" fmla="*/ 1047191 h 5955635"/>
              <a:gd name="connsiteX1880" fmla="*/ 1626514 w 6187971"/>
              <a:gd name="connsiteY1880" fmla="*/ 1048557 h 5955635"/>
              <a:gd name="connsiteX1881" fmla="*/ 1622009 w 6187971"/>
              <a:gd name="connsiteY1881" fmla="*/ 1049520 h 5955635"/>
              <a:gd name="connsiteX1882" fmla="*/ 3198980 w 6187971"/>
              <a:gd name="connsiteY1882" fmla="*/ 688397 h 5955635"/>
              <a:gd name="connsiteX1883" fmla="*/ 3202634 w 6187971"/>
              <a:gd name="connsiteY1883" fmla="*/ 688279 h 5955635"/>
              <a:gd name="connsiteX1884" fmla="*/ 3199068 w 6187971"/>
              <a:gd name="connsiteY1884" fmla="*/ 688412 h 5955635"/>
              <a:gd name="connsiteX1885" fmla="*/ 1688956 w 6187971"/>
              <a:gd name="connsiteY1885" fmla="*/ 988120 h 5955635"/>
              <a:gd name="connsiteX1886" fmla="*/ 1697964 w 6187971"/>
              <a:gd name="connsiteY1886" fmla="*/ 986196 h 5955635"/>
              <a:gd name="connsiteX1887" fmla="*/ 1694422 w 6187971"/>
              <a:gd name="connsiteY1887" fmla="*/ 991662 h 5955635"/>
              <a:gd name="connsiteX1888" fmla="*/ 1703431 w 6187971"/>
              <a:gd name="connsiteY1888" fmla="*/ 989738 h 5955635"/>
              <a:gd name="connsiteX1889" fmla="*/ 1668870 w 6187971"/>
              <a:gd name="connsiteY1889" fmla="*/ 1023613 h 5955635"/>
              <a:gd name="connsiteX1890" fmla="*/ 1626222 w 6187971"/>
              <a:gd name="connsiteY1890" fmla="*/ 1047191 h 5955635"/>
              <a:gd name="connsiteX1891" fmla="*/ 1625552 w 6187971"/>
              <a:gd name="connsiteY1891" fmla="*/ 1044054 h 5955635"/>
              <a:gd name="connsiteX1892" fmla="*/ 1622009 w 6187971"/>
              <a:gd name="connsiteY1892" fmla="*/ 1049520 h 5955635"/>
              <a:gd name="connsiteX1893" fmla="*/ 1604955 w 6187971"/>
              <a:gd name="connsiteY1893" fmla="*/ 1057873 h 5955635"/>
              <a:gd name="connsiteX1894" fmla="*/ 1600452 w 6187971"/>
              <a:gd name="connsiteY1894" fmla="*/ 1058835 h 5955635"/>
              <a:gd name="connsiteX1895" fmla="*/ 1601414 w 6187971"/>
              <a:gd name="connsiteY1895" fmla="*/ 1063339 h 5955635"/>
              <a:gd name="connsiteX1896" fmla="*/ 1596910 w 6187971"/>
              <a:gd name="connsiteY1896" fmla="*/ 1064302 h 5955635"/>
              <a:gd name="connsiteX1897" fmla="*/ 1568524 w 6187971"/>
              <a:gd name="connsiteY1897" fmla="*/ 1077178 h 5955635"/>
              <a:gd name="connsiteX1898" fmla="*/ 1633720 w 6187971"/>
              <a:gd name="connsiteY1898" fmla="*/ 1022132 h 5955635"/>
              <a:gd name="connsiteX1899" fmla="*/ 1644223 w 6187971"/>
              <a:gd name="connsiteY1899" fmla="*/ 1021226 h 5955635"/>
              <a:gd name="connsiteX1900" fmla="*/ 1688956 w 6187971"/>
              <a:gd name="connsiteY1900" fmla="*/ 988120 h 5955635"/>
              <a:gd name="connsiteX1901" fmla="*/ 1987536 w 6187971"/>
              <a:gd name="connsiteY1901" fmla="*/ 886654 h 5955635"/>
              <a:gd name="connsiteX1902" fmla="*/ 2023568 w 6187971"/>
              <a:gd name="connsiteY1902" fmla="*/ 878956 h 5955635"/>
              <a:gd name="connsiteX1903" fmla="*/ 1940222 w 6187971"/>
              <a:gd name="connsiteY1903" fmla="*/ 929729 h 5955635"/>
              <a:gd name="connsiteX1904" fmla="*/ 1864697 w 6187971"/>
              <a:gd name="connsiteY1904" fmla="*/ 973018 h 5955635"/>
              <a:gd name="connsiteX1905" fmla="*/ 1854248 w 6187971"/>
              <a:gd name="connsiteY1905" fmla="*/ 982182 h 5955635"/>
              <a:gd name="connsiteX1906" fmla="*/ 1798385 w 6187971"/>
              <a:gd name="connsiteY1906" fmla="*/ 1012071 h 5955635"/>
              <a:gd name="connsiteX1907" fmla="*/ 1797668 w 6187971"/>
              <a:gd name="connsiteY1907" fmla="*/ 1011991 h 5955635"/>
              <a:gd name="connsiteX1908" fmla="*/ 1797543 w 6187971"/>
              <a:gd name="connsiteY1908" fmla="*/ 1012522 h 5955635"/>
              <a:gd name="connsiteX1909" fmla="*/ 1762279 w 6187971"/>
              <a:gd name="connsiteY1909" fmla="*/ 1031390 h 5955635"/>
              <a:gd name="connsiteX1910" fmla="*/ 1729692 w 6187971"/>
              <a:gd name="connsiteY1910" fmla="*/ 1053121 h 5955635"/>
              <a:gd name="connsiteX1911" fmla="*/ 1751010 w 6187971"/>
              <a:gd name="connsiteY1911" fmla="*/ 1036088 h 5955635"/>
              <a:gd name="connsiteX1912" fmla="*/ 1930252 w 6187971"/>
              <a:gd name="connsiteY1912" fmla="*/ 927150 h 5955635"/>
              <a:gd name="connsiteX1913" fmla="*/ 1987536 w 6187971"/>
              <a:gd name="connsiteY1913" fmla="*/ 886654 h 5955635"/>
              <a:gd name="connsiteX1914" fmla="*/ 2481059 w 6187971"/>
              <a:gd name="connsiteY1914" fmla="*/ 771795 h 5955635"/>
              <a:gd name="connsiteX1915" fmla="*/ 2477517 w 6187971"/>
              <a:gd name="connsiteY1915" fmla="*/ 777261 h 5955635"/>
              <a:gd name="connsiteX1916" fmla="*/ 2473014 w 6187971"/>
              <a:gd name="connsiteY1916" fmla="*/ 778224 h 5955635"/>
              <a:gd name="connsiteX1917" fmla="*/ 2454997 w 6187971"/>
              <a:gd name="connsiteY1917" fmla="*/ 782073 h 5955635"/>
              <a:gd name="connsiteX1918" fmla="*/ 2432476 w 6187971"/>
              <a:gd name="connsiteY1918" fmla="*/ 786884 h 5955635"/>
              <a:gd name="connsiteX1919" fmla="*/ 2427973 w 6187971"/>
              <a:gd name="connsiteY1919" fmla="*/ 787846 h 5955635"/>
              <a:gd name="connsiteX1920" fmla="*/ 2484601 w 6187971"/>
              <a:gd name="connsiteY1920" fmla="*/ 766329 h 5955635"/>
              <a:gd name="connsiteX1921" fmla="*/ 2489106 w 6187971"/>
              <a:gd name="connsiteY1921" fmla="*/ 765367 h 5955635"/>
              <a:gd name="connsiteX1922" fmla="*/ 2565675 w 6187971"/>
              <a:gd name="connsiteY1922" fmla="*/ 749008 h 5955635"/>
              <a:gd name="connsiteX1923" fmla="*/ 2513550 w 6187971"/>
              <a:gd name="connsiteY1923" fmla="*/ 769563 h 5955635"/>
              <a:gd name="connsiteX1924" fmla="*/ 2509046 w 6187971"/>
              <a:gd name="connsiteY1924" fmla="*/ 770525 h 5955635"/>
              <a:gd name="connsiteX1925" fmla="*/ 2491030 w 6187971"/>
              <a:gd name="connsiteY1925" fmla="*/ 774374 h 5955635"/>
              <a:gd name="connsiteX1926" fmla="*/ 2487488 w 6187971"/>
              <a:gd name="connsiteY1926" fmla="*/ 779841 h 5955635"/>
              <a:gd name="connsiteX1927" fmla="*/ 2492955 w 6187971"/>
              <a:gd name="connsiteY1927" fmla="*/ 783383 h 5955635"/>
              <a:gd name="connsiteX1928" fmla="*/ 2497458 w 6187971"/>
              <a:gd name="connsiteY1928" fmla="*/ 782421 h 5955635"/>
              <a:gd name="connsiteX1929" fmla="*/ 2501000 w 6187971"/>
              <a:gd name="connsiteY1929" fmla="*/ 776954 h 5955635"/>
              <a:gd name="connsiteX1930" fmla="*/ 2505504 w 6187971"/>
              <a:gd name="connsiteY1930" fmla="*/ 775992 h 5955635"/>
              <a:gd name="connsiteX1931" fmla="*/ 2523521 w 6187971"/>
              <a:gd name="connsiteY1931" fmla="*/ 772143 h 5955635"/>
              <a:gd name="connsiteX1932" fmla="*/ 2533491 w 6187971"/>
              <a:gd name="connsiteY1932" fmla="*/ 774723 h 5955635"/>
              <a:gd name="connsiteX1933" fmla="*/ 2565982 w 6187971"/>
              <a:gd name="connsiteY1933" fmla="*/ 772490 h 5955635"/>
              <a:gd name="connsiteX1934" fmla="*/ 2568561 w 6187971"/>
              <a:gd name="connsiteY1934" fmla="*/ 762520 h 5955635"/>
              <a:gd name="connsiteX1935" fmla="*/ 2578532 w 6187971"/>
              <a:gd name="connsiteY1935" fmla="*/ 765100 h 5955635"/>
              <a:gd name="connsiteX1936" fmla="*/ 2600090 w 6187971"/>
              <a:gd name="connsiteY1936" fmla="*/ 755784 h 5955635"/>
              <a:gd name="connsiteX1937" fmla="*/ 2631618 w 6187971"/>
              <a:gd name="connsiteY1937" fmla="*/ 749048 h 5955635"/>
              <a:gd name="connsiteX1938" fmla="*/ 2635160 w 6187971"/>
              <a:gd name="connsiteY1938" fmla="*/ 743582 h 5955635"/>
              <a:gd name="connsiteX1939" fmla="*/ 2650597 w 6187971"/>
              <a:gd name="connsiteY1939" fmla="*/ 749704 h 5955635"/>
              <a:gd name="connsiteX1940" fmla="*/ 2684705 w 6187971"/>
              <a:gd name="connsiteY1940" fmla="*/ 732997 h 5955635"/>
              <a:gd name="connsiteX1941" fmla="*/ 2726204 w 6187971"/>
              <a:gd name="connsiteY1941" fmla="*/ 728841 h 5955635"/>
              <a:gd name="connsiteX1942" fmla="*/ 2739716 w 6187971"/>
              <a:gd name="connsiteY1942" fmla="*/ 725954 h 5955635"/>
              <a:gd name="connsiteX1943" fmla="*/ 2768666 w 6187971"/>
              <a:gd name="connsiteY1943" fmla="*/ 729188 h 5955635"/>
              <a:gd name="connsiteX1944" fmla="*/ 2858747 w 6187971"/>
              <a:gd name="connsiteY1944" fmla="*/ 709942 h 5955635"/>
              <a:gd name="connsiteX1945" fmla="*/ 2860999 w 6187971"/>
              <a:gd name="connsiteY1945" fmla="*/ 709461 h 5955635"/>
              <a:gd name="connsiteX1946" fmla="*/ 2876763 w 6187971"/>
              <a:gd name="connsiteY1946" fmla="*/ 706093 h 5955635"/>
              <a:gd name="connsiteX1947" fmla="*/ 2881267 w 6187971"/>
              <a:gd name="connsiteY1947" fmla="*/ 705131 h 5955635"/>
              <a:gd name="connsiteX1948" fmla="*/ 2890275 w 6187971"/>
              <a:gd name="connsiteY1948" fmla="*/ 703207 h 5955635"/>
              <a:gd name="connsiteX1949" fmla="*/ 3013155 w 6187971"/>
              <a:gd name="connsiteY1949" fmla="*/ 705211 h 5955635"/>
              <a:gd name="connsiteX1950" fmla="*/ 3063662 w 6187971"/>
              <a:gd name="connsiteY1950" fmla="*/ 699131 h 5955635"/>
              <a:gd name="connsiteX1951" fmla="*/ 3095191 w 6187971"/>
              <a:gd name="connsiteY1951" fmla="*/ 692395 h 5955635"/>
              <a:gd name="connsiteX1952" fmla="*/ 3087145 w 6187971"/>
              <a:gd name="connsiteY1952" fmla="*/ 698824 h 5955635"/>
              <a:gd name="connsiteX1953" fmla="*/ 3142478 w 6187971"/>
              <a:gd name="connsiteY1953" fmla="*/ 690534 h 5955635"/>
              <a:gd name="connsiteX1954" fmla="*/ 3199068 w 6187971"/>
              <a:gd name="connsiteY1954" fmla="*/ 688412 h 5955635"/>
              <a:gd name="connsiteX1955" fmla="*/ 3205247 w 6187971"/>
              <a:gd name="connsiteY1955" fmla="*/ 689487 h 5955635"/>
              <a:gd name="connsiteX1956" fmla="*/ 3220650 w 6187971"/>
              <a:gd name="connsiteY1956" fmla="*/ 684430 h 5955635"/>
              <a:gd name="connsiteX1957" fmla="*/ 3249599 w 6187971"/>
              <a:gd name="connsiteY1957" fmla="*/ 687664 h 5955635"/>
              <a:gd name="connsiteX1958" fmla="*/ 3250561 w 6187971"/>
              <a:gd name="connsiteY1958" fmla="*/ 692168 h 5955635"/>
              <a:gd name="connsiteX1959" fmla="*/ 3326476 w 6187971"/>
              <a:gd name="connsiteY1959" fmla="*/ 694788 h 5955635"/>
              <a:gd name="connsiteX1960" fmla="*/ 3358004 w 6187971"/>
              <a:gd name="connsiteY1960" fmla="*/ 688052 h 5955635"/>
              <a:gd name="connsiteX1961" fmla="*/ 3349958 w 6187971"/>
              <a:gd name="connsiteY1961" fmla="*/ 694480 h 5955635"/>
              <a:gd name="connsiteX1962" fmla="*/ 3421368 w 6187971"/>
              <a:gd name="connsiteY1962" fmla="*/ 698063 h 5955635"/>
              <a:gd name="connsiteX1963" fmla="*/ 3507253 w 6187971"/>
              <a:gd name="connsiteY1963" fmla="*/ 703262 h 5955635"/>
              <a:gd name="connsiteX1964" fmla="*/ 3513682 w 6187971"/>
              <a:gd name="connsiteY1964" fmla="*/ 711308 h 5955635"/>
              <a:gd name="connsiteX1965" fmla="*/ 3526232 w 6187971"/>
              <a:gd name="connsiteY1965" fmla="*/ 703917 h 5955635"/>
              <a:gd name="connsiteX1966" fmla="*/ 3569656 w 6187971"/>
              <a:gd name="connsiteY1966" fmla="*/ 708768 h 5955635"/>
              <a:gd name="connsiteX1967" fmla="*/ 3587017 w 6187971"/>
              <a:gd name="connsiteY1967" fmla="*/ 723898 h 5955635"/>
              <a:gd name="connsiteX1968" fmla="*/ 3614041 w 6187971"/>
              <a:gd name="connsiteY1968" fmla="*/ 718124 h 5955635"/>
              <a:gd name="connsiteX1969" fmla="*/ 3610499 w 6187971"/>
              <a:gd name="connsiteY1969" fmla="*/ 723591 h 5955635"/>
              <a:gd name="connsiteX1970" fmla="*/ 3687376 w 6187971"/>
              <a:gd name="connsiteY1970" fmla="*/ 730714 h 5955635"/>
              <a:gd name="connsiteX1971" fmla="*/ 3669360 w 6187971"/>
              <a:gd name="connsiteY1971" fmla="*/ 734563 h 5955635"/>
              <a:gd name="connsiteX1972" fmla="*/ 3729182 w 6187971"/>
              <a:gd name="connsiteY1972" fmla="*/ 750040 h 5955635"/>
              <a:gd name="connsiteX1973" fmla="*/ 3731761 w 6187971"/>
              <a:gd name="connsiteY1973" fmla="*/ 740070 h 5955635"/>
              <a:gd name="connsiteX1974" fmla="*/ 3748161 w 6187971"/>
              <a:gd name="connsiteY1974" fmla="*/ 750695 h 5955635"/>
              <a:gd name="connsiteX1975" fmla="*/ 3786118 w 6187971"/>
              <a:gd name="connsiteY1975" fmla="*/ 752006 h 5955635"/>
              <a:gd name="connsiteX1976" fmla="*/ 3797051 w 6187971"/>
              <a:gd name="connsiteY1976" fmla="*/ 759089 h 5955635"/>
              <a:gd name="connsiteX1977" fmla="*/ 3802517 w 6187971"/>
              <a:gd name="connsiteY1977" fmla="*/ 762631 h 5955635"/>
              <a:gd name="connsiteX1978" fmla="*/ 3801555 w 6187971"/>
              <a:gd name="connsiteY1978" fmla="*/ 758127 h 5955635"/>
              <a:gd name="connsiteX1979" fmla="*/ 3791584 w 6187971"/>
              <a:gd name="connsiteY1979" fmla="*/ 755547 h 5955635"/>
              <a:gd name="connsiteX1980" fmla="*/ 3832428 w 6187971"/>
              <a:gd name="connsiteY1980" fmla="*/ 770370 h 5955635"/>
              <a:gd name="connsiteX1981" fmla="*/ 3852369 w 6187971"/>
              <a:gd name="connsiteY1981" fmla="*/ 775528 h 5955635"/>
              <a:gd name="connsiteX1982" fmla="*/ 3848520 w 6187971"/>
              <a:gd name="connsiteY1982" fmla="*/ 757512 h 5955635"/>
              <a:gd name="connsiteX1983" fmla="*/ 3875019 w 6187971"/>
              <a:gd name="connsiteY1983" fmla="*/ 773044 h 5955635"/>
              <a:gd name="connsiteX1984" fmla="*/ 3878041 w 6187971"/>
              <a:gd name="connsiteY1984" fmla="*/ 775787 h 5955635"/>
              <a:gd name="connsiteX1985" fmla="*/ 3875851 w 6187971"/>
              <a:gd name="connsiteY1985" fmla="*/ 775221 h 5955635"/>
              <a:gd name="connsiteX1986" fmla="*/ 3866844 w 6187971"/>
              <a:gd name="connsiteY1986" fmla="*/ 777146 h 5955635"/>
              <a:gd name="connsiteX1987" fmla="*/ 3872310 w 6187971"/>
              <a:gd name="connsiteY1987" fmla="*/ 780688 h 5955635"/>
              <a:gd name="connsiteX1988" fmla="*/ 3886784 w 6187971"/>
              <a:gd name="connsiteY1988" fmla="*/ 782304 h 5955635"/>
              <a:gd name="connsiteX1989" fmla="*/ 3912191 w 6187971"/>
              <a:gd name="connsiteY1989" fmla="*/ 791005 h 5955635"/>
              <a:gd name="connsiteX1990" fmla="*/ 3991955 w 6187971"/>
              <a:gd name="connsiteY1990" fmla="*/ 811642 h 5955635"/>
              <a:gd name="connsiteX1991" fmla="*/ 3996459 w 6187971"/>
              <a:gd name="connsiteY1991" fmla="*/ 810679 h 5955635"/>
              <a:gd name="connsiteX1992" fmla="*/ 3988413 w 6187971"/>
              <a:gd name="connsiteY1992" fmla="*/ 817108 h 5955635"/>
              <a:gd name="connsiteX1993" fmla="*/ 3993879 w 6187971"/>
              <a:gd name="connsiteY1993" fmla="*/ 820649 h 5955635"/>
              <a:gd name="connsiteX1994" fmla="*/ 3997422 w 6187971"/>
              <a:gd name="connsiteY1994" fmla="*/ 815183 h 5955635"/>
              <a:gd name="connsiteX1995" fmla="*/ 4029257 w 6187971"/>
              <a:gd name="connsiteY1995" fmla="*/ 831930 h 5955635"/>
              <a:gd name="connsiteX1996" fmla="*/ 4075568 w 6187971"/>
              <a:gd name="connsiteY1996" fmla="*/ 850293 h 5955635"/>
              <a:gd name="connsiteX1997" fmla="*/ 4079109 w 6187971"/>
              <a:gd name="connsiteY1997" fmla="*/ 844827 h 5955635"/>
              <a:gd name="connsiteX1998" fmla="*/ 4094547 w 6187971"/>
              <a:gd name="connsiteY1998" fmla="*/ 850949 h 5955635"/>
              <a:gd name="connsiteX1999" fmla="*/ 4102899 w 6187971"/>
              <a:gd name="connsiteY1999" fmla="*/ 868003 h 5955635"/>
              <a:gd name="connsiteX2000" fmla="*/ 4130886 w 6187971"/>
              <a:gd name="connsiteY2000" fmla="*/ 866732 h 5955635"/>
              <a:gd name="connsiteX2001" fmla="*/ 4131849 w 6187971"/>
              <a:gd name="connsiteY2001" fmla="*/ 871237 h 5955635"/>
              <a:gd name="connsiteX2002" fmla="*/ 4143743 w 6187971"/>
              <a:gd name="connsiteY2002" fmla="*/ 882824 h 5955635"/>
              <a:gd name="connsiteX2003" fmla="*/ 4158217 w 6187971"/>
              <a:gd name="connsiteY2003" fmla="*/ 884442 h 5955635"/>
              <a:gd name="connsiteX2004" fmla="*/ 4163684 w 6187971"/>
              <a:gd name="connsiteY2004" fmla="*/ 887983 h 5955635"/>
              <a:gd name="connsiteX2005" fmla="*/ 4164646 w 6187971"/>
              <a:gd name="connsiteY2005" fmla="*/ 892487 h 5955635"/>
              <a:gd name="connsiteX2006" fmla="*/ 4169151 w 6187971"/>
              <a:gd name="connsiteY2006" fmla="*/ 891525 h 5955635"/>
              <a:gd name="connsiteX2007" fmla="*/ 4167226 w 6187971"/>
              <a:gd name="connsiteY2007" fmla="*/ 882517 h 5955635"/>
              <a:gd name="connsiteX2008" fmla="*/ 4188129 w 6187971"/>
              <a:gd name="connsiteY2008" fmla="*/ 892180 h 5955635"/>
              <a:gd name="connsiteX2009" fmla="*/ 4192633 w 6187971"/>
              <a:gd name="connsiteY2009" fmla="*/ 891218 h 5955635"/>
              <a:gd name="connsiteX2010" fmla="*/ 4195520 w 6187971"/>
              <a:gd name="connsiteY2010" fmla="*/ 904730 h 5955635"/>
              <a:gd name="connsiteX2011" fmla="*/ 4236364 w 6187971"/>
              <a:gd name="connsiteY2011" fmla="*/ 919552 h 5955635"/>
              <a:gd name="connsiteX2012" fmla="*/ 4241830 w 6187971"/>
              <a:gd name="connsiteY2012" fmla="*/ 923094 h 5955635"/>
              <a:gd name="connsiteX2013" fmla="*/ 4237326 w 6187971"/>
              <a:gd name="connsiteY2013" fmla="*/ 924056 h 5955635"/>
              <a:gd name="connsiteX2014" fmla="*/ 4227356 w 6187971"/>
              <a:gd name="connsiteY2014" fmla="*/ 921476 h 5955635"/>
              <a:gd name="connsiteX2015" fmla="*/ 4228318 w 6187971"/>
              <a:gd name="connsiteY2015" fmla="*/ 925981 h 5955635"/>
              <a:gd name="connsiteX2016" fmla="*/ 4242793 w 6187971"/>
              <a:gd name="connsiteY2016" fmla="*/ 927598 h 5955635"/>
              <a:gd name="connsiteX2017" fmla="*/ 4284599 w 6187971"/>
              <a:gd name="connsiteY2017" fmla="*/ 946924 h 5955635"/>
              <a:gd name="connsiteX2018" fmla="*/ 4288140 w 6187971"/>
              <a:gd name="connsiteY2018" fmla="*/ 941457 h 5955635"/>
              <a:gd name="connsiteX2019" fmla="*/ 4300036 w 6187971"/>
              <a:gd name="connsiteY2019" fmla="*/ 953045 h 5955635"/>
              <a:gd name="connsiteX2020" fmla="*/ 4310968 w 6187971"/>
              <a:gd name="connsiteY2020" fmla="*/ 960129 h 5955635"/>
              <a:gd name="connsiteX2021" fmla="*/ 4331871 w 6187971"/>
              <a:gd name="connsiteY2021" fmla="*/ 969792 h 5955635"/>
              <a:gd name="connsiteX2022" fmla="*/ 4358241 w 6187971"/>
              <a:gd name="connsiteY2022" fmla="*/ 982997 h 5955635"/>
              <a:gd name="connsiteX2023" fmla="*/ 4360165 w 6187971"/>
              <a:gd name="connsiteY2023" fmla="*/ 992005 h 5955635"/>
              <a:gd name="connsiteX2024" fmla="*/ 4365632 w 6187971"/>
              <a:gd name="connsiteY2024" fmla="*/ 995547 h 5955635"/>
              <a:gd name="connsiteX2025" fmla="*/ 4375602 w 6187971"/>
              <a:gd name="connsiteY2025" fmla="*/ 998126 h 5955635"/>
              <a:gd name="connsiteX2026" fmla="*/ 4380106 w 6187971"/>
              <a:gd name="connsiteY2026" fmla="*/ 997163 h 5955635"/>
              <a:gd name="connsiteX2027" fmla="*/ 4401972 w 6187971"/>
              <a:gd name="connsiteY2027" fmla="*/ 1011331 h 5955635"/>
              <a:gd name="connsiteX2028" fmla="*/ 4406475 w 6187971"/>
              <a:gd name="connsiteY2028" fmla="*/ 1010369 h 5955635"/>
              <a:gd name="connsiteX2029" fmla="*/ 4466605 w 6187971"/>
              <a:gd name="connsiteY2029" fmla="*/ 1049328 h 5955635"/>
              <a:gd name="connsiteX2030" fmla="*/ 4467567 w 6187971"/>
              <a:gd name="connsiteY2030" fmla="*/ 1053832 h 5955635"/>
              <a:gd name="connsiteX2031" fmla="*/ 4472072 w 6187971"/>
              <a:gd name="connsiteY2031" fmla="*/ 1052869 h 5955635"/>
              <a:gd name="connsiteX2032" fmla="*/ 4585248 w 6187971"/>
              <a:gd name="connsiteY2032" fmla="*/ 1141721 h 5955635"/>
              <a:gd name="connsiteX2033" fmla="*/ 4665626 w 6187971"/>
              <a:gd name="connsiteY2033" fmla="*/ 1209323 h 5955635"/>
              <a:gd name="connsiteX2034" fmla="*/ 4690378 w 6187971"/>
              <a:gd name="connsiteY2034" fmla="*/ 1237001 h 5955635"/>
              <a:gd name="connsiteX2035" fmla="*/ 4825726 w 6187971"/>
              <a:gd name="connsiteY2035" fmla="*/ 1363503 h 5955635"/>
              <a:gd name="connsiteX2036" fmla="*/ 4836660 w 6187971"/>
              <a:gd name="connsiteY2036" fmla="*/ 1370586 h 5955635"/>
              <a:gd name="connsiteX2037" fmla="*/ 4837622 w 6187971"/>
              <a:gd name="connsiteY2037" fmla="*/ 1375090 h 5955635"/>
              <a:gd name="connsiteX2038" fmla="*/ 4878773 w 6187971"/>
              <a:gd name="connsiteY2038" fmla="*/ 1413395 h 5955635"/>
              <a:gd name="connsiteX2039" fmla="*/ 4884239 w 6187971"/>
              <a:gd name="connsiteY2039" fmla="*/ 1416937 h 5955635"/>
              <a:gd name="connsiteX2040" fmla="*/ 4889705 w 6187971"/>
              <a:gd name="connsiteY2040" fmla="*/ 1420479 h 5955635"/>
              <a:gd name="connsiteX2041" fmla="*/ 4938248 w 6187971"/>
              <a:gd name="connsiteY2041" fmla="*/ 1471333 h 5955635"/>
              <a:gd name="connsiteX2042" fmla="*/ 4929894 w 6187971"/>
              <a:gd name="connsiteY2042" fmla="*/ 1454279 h 5955635"/>
              <a:gd name="connsiteX2043" fmla="*/ 4935361 w 6187971"/>
              <a:gd name="connsiteY2043" fmla="*/ 1457821 h 5955635"/>
              <a:gd name="connsiteX2044" fmla="*/ 4936323 w 6187971"/>
              <a:gd name="connsiteY2044" fmla="*/ 1462325 h 5955635"/>
              <a:gd name="connsiteX2045" fmla="*/ 4940827 w 6187971"/>
              <a:gd name="connsiteY2045" fmla="*/ 1461362 h 5955635"/>
              <a:gd name="connsiteX2046" fmla="*/ 4945331 w 6187971"/>
              <a:gd name="connsiteY2046" fmla="*/ 1460400 h 5955635"/>
              <a:gd name="connsiteX2047" fmla="*/ 4950797 w 6187971"/>
              <a:gd name="connsiteY2047" fmla="*/ 1463942 h 5955635"/>
              <a:gd name="connsiteX2048" fmla="*/ 4975550 w 6187971"/>
              <a:gd name="connsiteY2048" fmla="*/ 1491621 h 5955635"/>
              <a:gd name="connsiteX2049" fmla="*/ 4974587 w 6187971"/>
              <a:gd name="connsiteY2049" fmla="*/ 1487117 h 5955635"/>
              <a:gd name="connsiteX2050" fmla="*/ 4980054 w 6187971"/>
              <a:gd name="connsiteY2050" fmla="*/ 1490659 h 5955635"/>
              <a:gd name="connsiteX2051" fmla="*/ 4986482 w 6187971"/>
              <a:gd name="connsiteY2051" fmla="*/ 1498705 h 5955635"/>
              <a:gd name="connsiteX2052" fmla="*/ 4971045 w 6187971"/>
              <a:gd name="connsiteY2052" fmla="*/ 1492584 h 5955635"/>
              <a:gd name="connsiteX2053" fmla="*/ 4978437 w 6187971"/>
              <a:gd name="connsiteY2053" fmla="*/ 1505133 h 5955635"/>
              <a:gd name="connsiteX2054" fmla="*/ 4973932 w 6187971"/>
              <a:gd name="connsiteY2054" fmla="*/ 1506096 h 5955635"/>
              <a:gd name="connsiteX2055" fmla="*/ 4974894 w 6187971"/>
              <a:gd name="connsiteY2055" fmla="*/ 1510600 h 5955635"/>
              <a:gd name="connsiteX2056" fmla="*/ 4984865 w 6187971"/>
              <a:gd name="connsiteY2056" fmla="*/ 1513179 h 5955635"/>
              <a:gd name="connsiteX2057" fmla="*/ 4998684 w 6187971"/>
              <a:gd name="connsiteY2057" fmla="*/ 1533775 h 5955635"/>
              <a:gd name="connsiteX2058" fmla="*/ 4995142 w 6187971"/>
              <a:gd name="connsiteY2058" fmla="*/ 1539241 h 5955635"/>
              <a:gd name="connsiteX2059" fmla="*/ 5015391 w 6187971"/>
              <a:gd name="connsiteY2059" fmla="*/ 1567882 h 5955635"/>
              <a:gd name="connsiteX2060" fmla="*/ 5020857 w 6187971"/>
              <a:gd name="connsiteY2060" fmla="*/ 1571425 h 5955635"/>
              <a:gd name="connsiteX2061" fmla="*/ 5027286 w 6187971"/>
              <a:gd name="connsiteY2061" fmla="*/ 1579470 h 5955635"/>
              <a:gd name="connsiteX2062" fmla="*/ 5037257 w 6187971"/>
              <a:gd name="connsiteY2062" fmla="*/ 1582050 h 5955635"/>
              <a:gd name="connsiteX2063" fmla="*/ 5038219 w 6187971"/>
              <a:gd name="connsiteY2063" fmla="*/ 1586554 h 5955635"/>
              <a:gd name="connsiteX2064" fmla="*/ 5034677 w 6187971"/>
              <a:gd name="connsiteY2064" fmla="*/ 1592020 h 5955635"/>
              <a:gd name="connsiteX2065" fmla="*/ 5035639 w 6187971"/>
              <a:gd name="connsiteY2065" fmla="*/ 1596524 h 5955635"/>
              <a:gd name="connsiteX2066" fmla="*/ 5041106 w 6187971"/>
              <a:gd name="connsiteY2066" fmla="*/ 1600066 h 5955635"/>
              <a:gd name="connsiteX2067" fmla="*/ 5044647 w 6187971"/>
              <a:gd name="connsiteY2067" fmla="*/ 1594600 h 5955635"/>
              <a:gd name="connsiteX2068" fmla="*/ 5043685 w 6187971"/>
              <a:gd name="connsiteY2068" fmla="*/ 1590095 h 5955635"/>
              <a:gd name="connsiteX2069" fmla="*/ 5042723 w 6187971"/>
              <a:gd name="connsiteY2069" fmla="*/ 1585592 h 5955635"/>
              <a:gd name="connsiteX2070" fmla="*/ 5046264 w 6187971"/>
              <a:gd name="connsiteY2070" fmla="*/ 1580125 h 5955635"/>
              <a:gd name="connsiteX2071" fmla="*/ 5050769 w 6187971"/>
              <a:gd name="connsiteY2071" fmla="*/ 1579163 h 5955635"/>
              <a:gd name="connsiteX2072" fmla="*/ 5057197 w 6187971"/>
              <a:gd name="connsiteY2072" fmla="*/ 1587208 h 5955635"/>
              <a:gd name="connsiteX2073" fmla="*/ 5058159 w 6187971"/>
              <a:gd name="connsiteY2073" fmla="*/ 1591713 h 5955635"/>
              <a:gd name="connsiteX2074" fmla="*/ 5054618 w 6187971"/>
              <a:gd name="connsiteY2074" fmla="*/ 1597179 h 5955635"/>
              <a:gd name="connsiteX2075" fmla="*/ 5062008 w 6187971"/>
              <a:gd name="connsiteY2075" fmla="*/ 1609729 h 5955635"/>
              <a:gd name="connsiteX2076" fmla="*/ 5067475 w 6187971"/>
              <a:gd name="connsiteY2076" fmla="*/ 1613271 h 5955635"/>
              <a:gd name="connsiteX2077" fmla="*/ 5066513 w 6187971"/>
              <a:gd name="connsiteY2077" fmla="*/ 1608767 h 5955635"/>
              <a:gd name="connsiteX2078" fmla="*/ 5060083 w 6187971"/>
              <a:gd name="connsiteY2078" fmla="*/ 1600720 h 5955635"/>
              <a:gd name="connsiteX2079" fmla="*/ 5063626 w 6187971"/>
              <a:gd name="connsiteY2079" fmla="*/ 1595255 h 5955635"/>
              <a:gd name="connsiteX2080" fmla="*/ 5070054 w 6187971"/>
              <a:gd name="connsiteY2080" fmla="*/ 1603300 h 5955635"/>
              <a:gd name="connsiteX2081" fmla="*/ 5086760 w 6187971"/>
              <a:gd name="connsiteY2081" fmla="*/ 1637409 h 5955635"/>
              <a:gd name="connsiteX2082" fmla="*/ 5083219 w 6187971"/>
              <a:gd name="connsiteY2082" fmla="*/ 1642874 h 5955635"/>
              <a:gd name="connsiteX2083" fmla="*/ 5072286 w 6187971"/>
              <a:gd name="connsiteY2083" fmla="*/ 1635791 h 5955635"/>
              <a:gd name="connsiteX2084" fmla="*/ 5108279 w 6187971"/>
              <a:gd name="connsiteY2084" fmla="*/ 1694036 h 5955635"/>
              <a:gd name="connsiteX2085" fmla="*/ 5132069 w 6187971"/>
              <a:gd name="connsiteY2085" fmla="*/ 1717212 h 5955635"/>
              <a:gd name="connsiteX2086" fmla="*/ 5136572 w 6187971"/>
              <a:gd name="connsiteY2086" fmla="*/ 1716250 h 5955635"/>
              <a:gd name="connsiteX2087" fmla="*/ 5143963 w 6187971"/>
              <a:gd name="connsiteY2087" fmla="*/ 1728799 h 5955635"/>
              <a:gd name="connsiteX2088" fmla="*/ 5147505 w 6187971"/>
              <a:gd name="connsiteY2088" fmla="*/ 1723332 h 5955635"/>
              <a:gd name="connsiteX2089" fmla="*/ 5148468 w 6187971"/>
              <a:gd name="connsiteY2089" fmla="*/ 1727837 h 5955635"/>
              <a:gd name="connsiteX2090" fmla="*/ 5162286 w 6187971"/>
              <a:gd name="connsiteY2090" fmla="*/ 1748432 h 5955635"/>
              <a:gd name="connsiteX2091" fmla="*/ 5175144 w 6187971"/>
              <a:gd name="connsiteY2091" fmla="*/ 1764524 h 5955635"/>
              <a:gd name="connsiteX2092" fmla="*/ 5184459 w 6187971"/>
              <a:gd name="connsiteY2092" fmla="*/ 1786082 h 5955635"/>
              <a:gd name="connsiteX2093" fmla="*/ 5198934 w 6187971"/>
              <a:gd name="connsiteY2093" fmla="*/ 1787699 h 5955635"/>
              <a:gd name="connsiteX2094" fmla="*/ 5200859 w 6187971"/>
              <a:gd name="connsiteY2094" fmla="*/ 1796708 h 5955635"/>
              <a:gd name="connsiteX2095" fmla="*/ 5196355 w 6187971"/>
              <a:gd name="connsiteY2095" fmla="*/ 1797670 h 5955635"/>
              <a:gd name="connsiteX2096" fmla="*/ 5197317 w 6187971"/>
              <a:gd name="connsiteY2096" fmla="*/ 1802173 h 5955635"/>
              <a:gd name="connsiteX2097" fmla="*/ 5198279 w 6187971"/>
              <a:gd name="connsiteY2097" fmla="*/ 1806678 h 5955635"/>
              <a:gd name="connsiteX2098" fmla="*/ 5190233 w 6187971"/>
              <a:gd name="connsiteY2098" fmla="*/ 1813107 h 5955635"/>
              <a:gd name="connsiteX2099" fmla="*/ 5281503 w 6187971"/>
              <a:gd name="connsiteY2099" fmla="*/ 1953734 h 5955635"/>
              <a:gd name="connsiteX2100" fmla="*/ 5295322 w 6187971"/>
              <a:gd name="connsiteY2100" fmla="*/ 1974330 h 5955635"/>
              <a:gd name="connsiteX2101" fmla="*/ 5305600 w 6187971"/>
              <a:gd name="connsiteY2101" fmla="*/ 2000392 h 5955635"/>
              <a:gd name="connsiteX2102" fmla="*/ 5321344 w 6187971"/>
              <a:gd name="connsiteY2102" fmla="*/ 2029996 h 5955635"/>
              <a:gd name="connsiteX2103" fmla="*/ 5339975 w 6187971"/>
              <a:gd name="connsiteY2103" fmla="*/ 2073112 h 5955635"/>
              <a:gd name="connsiteX2104" fmla="*/ 5354757 w 6187971"/>
              <a:gd name="connsiteY2104" fmla="*/ 2098212 h 5955635"/>
              <a:gd name="connsiteX2105" fmla="*/ 5355719 w 6187971"/>
              <a:gd name="connsiteY2105" fmla="*/ 2102716 h 5955635"/>
              <a:gd name="connsiteX2106" fmla="*/ 5372426 w 6187971"/>
              <a:gd name="connsiteY2106" fmla="*/ 2136823 h 5955635"/>
              <a:gd name="connsiteX2107" fmla="*/ 5388169 w 6187971"/>
              <a:gd name="connsiteY2107" fmla="*/ 2166427 h 5955635"/>
              <a:gd name="connsiteX2108" fmla="*/ 5395560 w 6187971"/>
              <a:gd name="connsiteY2108" fmla="*/ 2178977 h 5955635"/>
              <a:gd name="connsiteX2109" fmla="*/ 5396523 w 6187971"/>
              <a:gd name="connsiteY2109" fmla="*/ 2183482 h 5955635"/>
              <a:gd name="connsiteX2110" fmla="*/ 5394905 w 6187971"/>
              <a:gd name="connsiteY2110" fmla="*/ 2197956 h 5955635"/>
              <a:gd name="connsiteX2111" fmla="*/ 5395867 w 6187971"/>
              <a:gd name="connsiteY2111" fmla="*/ 2202459 h 5955635"/>
              <a:gd name="connsiteX2112" fmla="*/ 5402296 w 6187971"/>
              <a:gd name="connsiteY2112" fmla="*/ 2210505 h 5955635"/>
              <a:gd name="connsiteX2113" fmla="*/ 5406801 w 6187971"/>
              <a:gd name="connsiteY2113" fmla="*/ 2209543 h 5955635"/>
              <a:gd name="connsiteX2114" fmla="*/ 5411612 w 6187971"/>
              <a:gd name="connsiteY2114" fmla="*/ 2232063 h 5955635"/>
              <a:gd name="connsiteX2115" fmla="*/ 5417078 w 6187971"/>
              <a:gd name="connsiteY2115" fmla="*/ 2235605 h 5955635"/>
              <a:gd name="connsiteX2116" fmla="*/ 5416115 w 6187971"/>
              <a:gd name="connsiteY2116" fmla="*/ 2231101 h 5955635"/>
              <a:gd name="connsiteX2117" fmla="*/ 5406801 w 6187971"/>
              <a:gd name="connsiteY2117" fmla="*/ 2209543 h 5955635"/>
              <a:gd name="connsiteX2118" fmla="*/ 5411304 w 6187971"/>
              <a:gd name="connsiteY2118" fmla="*/ 2208581 h 5955635"/>
              <a:gd name="connsiteX2119" fmla="*/ 5413229 w 6187971"/>
              <a:gd name="connsiteY2119" fmla="*/ 2217589 h 5955635"/>
              <a:gd name="connsiteX2120" fmla="*/ 5414191 w 6187971"/>
              <a:gd name="connsiteY2120" fmla="*/ 2222093 h 5955635"/>
              <a:gd name="connsiteX2121" fmla="*/ 5421582 w 6187971"/>
              <a:gd name="connsiteY2121" fmla="*/ 2234643 h 5955635"/>
              <a:gd name="connsiteX2122" fmla="*/ 5425431 w 6187971"/>
              <a:gd name="connsiteY2122" fmla="*/ 2252659 h 5955635"/>
              <a:gd name="connsiteX2123" fmla="*/ 5419964 w 6187971"/>
              <a:gd name="connsiteY2123" fmla="*/ 2249117 h 5955635"/>
              <a:gd name="connsiteX2124" fmla="*/ 5421889 w 6187971"/>
              <a:gd name="connsiteY2124" fmla="*/ 2258125 h 5955635"/>
              <a:gd name="connsiteX2125" fmla="*/ 5423814 w 6187971"/>
              <a:gd name="connsiteY2125" fmla="*/ 2267134 h 5955635"/>
              <a:gd name="connsiteX2126" fmla="*/ 5431205 w 6187971"/>
              <a:gd name="connsiteY2126" fmla="*/ 2279684 h 5955635"/>
              <a:gd name="connsiteX2127" fmla="*/ 5433129 w 6187971"/>
              <a:gd name="connsiteY2127" fmla="*/ 2288691 h 5955635"/>
              <a:gd name="connsiteX2128" fmla="*/ 5438596 w 6187971"/>
              <a:gd name="connsiteY2128" fmla="*/ 2292233 h 5955635"/>
              <a:gd name="connsiteX2129" fmla="*/ 5445987 w 6187971"/>
              <a:gd name="connsiteY2129" fmla="*/ 2304783 h 5955635"/>
              <a:gd name="connsiteX2130" fmla="*/ 5447912 w 6187971"/>
              <a:gd name="connsiteY2130" fmla="*/ 2313792 h 5955635"/>
              <a:gd name="connsiteX2131" fmla="*/ 5444369 w 6187971"/>
              <a:gd name="connsiteY2131" fmla="*/ 2319257 h 5955635"/>
              <a:gd name="connsiteX2132" fmla="*/ 5449836 w 6187971"/>
              <a:gd name="connsiteY2132" fmla="*/ 2322799 h 5955635"/>
              <a:gd name="connsiteX2133" fmla="*/ 5447256 w 6187971"/>
              <a:gd name="connsiteY2133" fmla="*/ 2332770 h 5955635"/>
              <a:gd name="connsiteX2134" fmla="*/ 5453685 w 6187971"/>
              <a:gd name="connsiteY2134" fmla="*/ 2340816 h 5955635"/>
              <a:gd name="connsiteX2135" fmla="*/ 5457226 w 6187971"/>
              <a:gd name="connsiteY2135" fmla="*/ 2335349 h 5955635"/>
              <a:gd name="connsiteX2136" fmla="*/ 5460113 w 6187971"/>
              <a:gd name="connsiteY2136" fmla="*/ 2348861 h 5955635"/>
              <a:gd name="connsiteX2137" fmla="*/ 5461075 w 6187971"/>
              <a:gd name="connsiteY2137" fmla="*/ 2353366 h 5955635"/>
              <a:gd name="connsiteX2138" fmla="*/ 5469429 w 6187971"/>
              <a:gd name="connsiteY2138" fmla="*/ 2370419 h 5955635"/>
              <a:gd name="connsiteX2139" fmla="*/ 5473278 w 6187971"/>
              <a:gd name="connsiteY2139" fmla="*/ 2388435 h 5955635"/>
              <a:gd name="connsiteX2140" fmla="*/ 5476165 w 6187971"/>
              <a:gd name="connsiteY2140" fmla="*/ 2401947 h 5955635"/>
              <a:gd name="connsiteX2141" fmla="*/ 5481938 w 6187971"/>
              <a:gd name="connsiteY2141" fmla="*/ 2428972 h 5955635"/>
              <a:gd name="connsiteX2142" fmla="*/ 5480321 w 6187971"/>
              <a:gd name="connsiteY2142" fmla="*/ 2443447 h 5955635"/>
              <a:gd name="connsiteX2143" fmla="*/ 5474855 w 6187971"/>
              <a:gd name="connsiteY2143" fmla="*/ 2439905 h 5955635"/>
              <a:gd name="connsiteX2144" fmla="*/ 5469388 w 6187971"/>
              <a:gd name="connsiteY2144" fmla="*/ 2436363 h 5955635"/>
              <a:gd name="connsiteX2145" fmla="*/ 5470351 w 6187971"/>
              <a:gd name="connsiteY2145" fmla="*/ 2440867 h 5955635"/>
              <a:gd name="connsiteX2146" fmla="*/ 5471313 w 6187971"/>
              <a:gd name="connsiteY2146" fmla="*/ 2445371 h 5955635"/>
              <a:gd name="connsiteX2147" fmla="*/ 5476780 w 6187971"/>
              <a:gd name="connsiteY2147" fmla="*/ 2448912 h 5955635"/>
              <a:gd name="connsiteX2148" fmla="*/ 5482245 w 6187971"/>
              <a:gd name="connsiteY2148" fmla="*/ 2452454 h 5955635"/>
              <a:gd name="connsiteX2149" fmla="*/ 5486750 w 6187971"/>
              <a:gd name="connsiteY2149" fmla="*/ 2451492 h 5955635"/>
              <a:gd name="connsiteX2150" fmla="*/ 5486443 w 6187971"/>
              <a:gd name="connsiteY2150" fmla="*/ 2428009 h 5955635"/>
              <a:gd name="connsiteX2151" fmla="*/ 5485480 w 6187971"/>
              <a:gd name="connsiteY2151" fmla="*/ 2423506 h 5955635"/>
              <a:gd name="connsiteX2152" fmla="*/ 5481631 w 6187971"/>
              <a:gd name="connsiteY2152" fmla="*/ 2405489 h 5955635"/>
              <a:gd name="connsiteX2153" fmla="*/ 5479707 w 6187971"/>
              <a:gd name="connsiteY2153" fmla="*/ 2396482 h 5955635"/>
              <a:gd name="connsiteX2154" fmla="*/ 5489021 w 6187971"/>
              <a:gd name="connsiteY2154" fmla="*/ 2418039 h 5955635"/>
              <a:gd name="connsiteX2155" fmla="*/ 5499299 w 6187971"/>
              <a:gd name="connsiteY2155" fmla="*/ 2444101 h 5955635"/>
              <a:gd name="connsiteX2156" fmla="*/ 5496720 w 6187971"/>
              <a:gd name="connsiteY2156" fmla="*/ 2454072 h 5955635"/>
              <a:gd name="connsiteX2157" fmla="*/ 5498644 w 6187971"/>
              <a:gd name="connsiteY2157" fmla="*/ 2463080 h 5955635"/>
              <a:gd name="connsiteX2158" fmla="*/ 5503455 w 6187971"/>
              <a:gd name="connsiteY2158" fmla="*/ 2485600 h 5955635"/>
              <a:gd name="connsiteX2159" fmla="*/ 5497990 w 6187971"/>
              <a:gd name="connsiteY2159" fmla="*/ 2482058 h 5955635"/>
              <a:gd name="connsiteX2160" fmla="*/ 5493486 w 6187971"/>
              <a:gd name="connsiteY2160" fmla="*/ 2483021 h 5955635"/>
              <a:gd name="connsiteX2161" fmla="*/ 5494448 w 6187971"/>
              <a:gd name="connsiteY2161" fmla="*/ 2487524 h 5955635"/>
              <a:gd name="connsiteX2162" fmla="*/ 5495410 w 6187971"/>
              <a:gd name="connsiteY2162" fmla="*/ 2492028 h 5955635"/>
              <a:gd name="connsiteX2163" fmla="*/ 5500877 w 6187971"/>
              <a:gd name="connsiteY2163" fmla="*/ 2495570 h 5955635"/>
              <a:gd name="connsiteX2164" fmla="*/ 5501839 w 6187971"/>
              <a:gd name="connsiteY2164" fmla="*/ 2500075 h 5955635"/>
              <a:gd name="connsiteX2165" fmla="*/ 5502801 w 6187971"/>
              <a:gd name="connsiteY2165" fmla="*/ 2504578 h 5955635"/>
              <a:gd name="connsiteX2166" fmla="*/ 5511154 w 6187971"/>
              <a:gd name="connsiteY2166" fmla="*/ 2521632 h 5955635"/>
              <a:gd name="connsiteX2167" fmla="*/ 5515965 w 6187971"/>
              <a:gd name="connsiteY2167" fmla="*/ 2544153 h 5955635"/>
              <a:gd name="connsiteX2168" fmla="*/ 5512424 w 6187971"/>
              <a:gd name="connsiteY2168" fmla="*/ 2549619 h 5955635"/>
              <a:gd name="connsiteX2169" fmla="*/ 5506957 w 6187971"/>
              <a:gd name="connsiteY2169" fmla="*/ 2546078 h 5955635"/>
              <a:gd name="connsiteX2170" fmla="*/ 5490906 w 6187971"/>
              <a:gd name="connsiteY2170" fmla="*/ 2492991 h 5955635"/>
              <a:gd name="connsiteX2171" fmla="*/ 5489943 w 6187971"/>
              <a:gd name="connsiteY2171" fmla="*/ 2488486 h 5955635"/>
              <a:gd name="connsiteX2172" fmla="*/ 5486402 w 6187971"/>
              <a:gd name="connsiteY2172" fmla="*/ 2493953 h 5955635"/>
              <a:gd name="connsiteX2173" fmla="*/ 5502453 w 6187971"/>
              <a:gd name="connsiteY2173" fmla="*/ 2547040 h 5955635"/>
              <a:gd name="connsiteX2174" fmla="*/ 5490865 w 6187971"/>
              <a:gd name="connsiteY2174" fmla="*/ 2558934 h 5955635"/>
              <a:gd name="connsiteX2175" fmla="*/ 5492443 w 6187971"/>
              <a:gd name="connsiteY2175" fmla="*/ 2610404 h 5955635"/>
              <a:gd name="connsiteX2176" fmla="*/ 5494900 w 6187971"/>
              <a:gd name="connsiteY2176" fmla="*/ 2798263 h 5955635"/>
              <a:gd name="connsiteX2177" fmla="*/ 5495863 w 6187971"/>
              <a:gd name="connsiteY2177" fmla="*/ 2802768 h 5955635"/>
              <a:gd name="connsiteX2178" fmla="*/ 5496825 w 6187971"/>
              <a:gd name="connsiteY2178" fmla="*/ 2807272 h 5955635"/>
              <a:gd name="connsiteX2179" fmla="*/ 5500367 w 6187971"/>
              <a:gd name="connsiteY2179" fmla="*/ 2801805 h 5955635"/>
              <a:gd name="connsiteX2180" fmla="*/ 5498871 w 6187971"/>
              <a:gd name="connsiteY2180" fmla="*/ 2618449 h 5955635"/>
              <a:gd name="connsiteX2181" fmla="*/ 5499833 w 6187971"/>
              <a:gd name="connsiteY2181" fmla="*/ 2622954 h 5955635"/>
              <a:gd name="connsiteX2182" fmla="*/ 5506917 w 6187971"/>
              <a:gd name="connsiteY2182" fmla="*/ 2612020 h 5955635"/>
              <a:gd name="connsiteX2183" fmla="*/ 5509804 w 6187971"/>
              <a:gd name="connsiteY2183" fmla="*/ 2625532 h 5955635"/>
              <a:gd name="connsiteX2184" fmla="*/ 5505299 w 6187971"/>
              <a:gd name="connsiteY2184" fmla="*/ 2626495 h 5955635"/>
              <a:gd name="connsiteX2185" fmla="*/ 5506262 w 6187971"/>
              <a:gd name="connsiteY2185" fmla="*/ 2630999 h 5955635"/>
              <a:gd name="connsiteX2186" fmla="*/ 5507224 w 6187971"/>
              <a:gd name="connsiteY2186" fmla="*/ 2635503 h 5955635"/>
              <a:gd name="connsiteX2187" fmla="*/ 5511728 w 6187971"/>
              <a:gd name="connsiteY2187" fmla="*/ 2634541 h 5955635"/>
              <a:gd name="connsiteX2188" fmla="*/ 5512035 w 6187971"/>
              <a:gd name="connsiteY2188" fmla="*/ 2658023 h 5955635"/>
              <a:gd name="connsiteX2189" fmla="*/ 5513960 w 6187971"/>
              <a:gd name="connsiteY2189" fmla="*/ 2667032 h 5955635"/>
              <a:gd name="connsiteX2190" fmla="*/ 5516847 w 6187971"/>
              <a:gd name="connsiteY2190" fmla="*/ 2680544 h 5955635"/>
              <a:gd name="connsiteX2191" fmla="*/ 5517809 w 6187971"/>
              <a:gd name="connsiteY2191" fmla="*/ 2685047 h 5955635"/>
              <a:gd name="connsiteX2192" fmla="*/ 5514267 w 6187971"/>
              <a:gd name="connsiteY2192" fmla="*/ 2690514 h 5955635"/>
              <a:gd name="connsiteX2193" fmla="*/ 5516191 w 6187971"/>
              <a:gd name="connsiteY2193" fmla="*/ 2699522 h 5955635"/>
              <a:gd name="connsiteX2194" fmla="*/ 5521658 w 6187971"/>
              <a:gd name="connsiteY2194" fmla="*/ 2703064 h 5955635"/>
              <a:gd name="connsiteX2195" fmla="*/ 5544752 w 6187971"/>
              <a:gd name="connsiteY2195" fmla="*/ 2811161 h 5955635"/>
              <a:gd name="connsiteX2196" fmla="*/ 5546330 w 6187971"/>
              <a:gd name="connsiteY2196" fmla="*/ 2862630 h 5955635"/>
              <a:gd name="connsiteX2197" fmla="*/ 5549871 w 6187971"/>
              <a:gd name="connsiteY2197" fmla="*/ 2857164 h 5955635"/>
              <a:gd name="connsiteX2198" fmla="*/ 5560108 w 6187971"/>
              <a:gd name="connsiteY2198" fmla="*/ 2949169 h 5955635"/>
              <a:gd name="connsiteX2199" fmla="*/ 5565575 w 6187971"/>
              <a:gd name="connsiteY2199" fmla="*/ 2952711 h 5955635"/>
              <a:gd name="connsiteX2200" fmla="*/ 5565882 w 6187971"/>
              <a:gd name="connsiteY2200" fmla="*/ 2976194 h 5955635"/>
              <a:gd name="connsiteX2201" fmla="*/ 5562340 w 6187971"/>
              <a:gd name="connsiteY2201" fmla="*/ 2981660 h 5955635"/>
              <a:gd name="connsiteX2202" fmla="*/ 5568769 w 6187971"/>
              <a:gd name="connsiteY2202" fmla="*/ 2989706 h 5955635"/>
              <a:gd name="connsiteX2203" fmla="*/ 5570038 w 6187971"/>
              <a:gd name="connsiteY2203" fmla="*/ 3017692 h 5955635"/>
              <a:gd name="connsiteX2204" fmla="*/ 5571000 w 6187971"/>
              <a:gd name="connsiteY2204" fmla="*/ 3022197 h 5955635"/>
              <a:gd name="connsiteX2205" fmla="*/ 5569384 w 6187971"/>
              <a:gd name="connsiteY2205" fmla="*/ 3036671 h 5955635"/>
              <a:gd name="connsiteX2206" fmla="*/ 5570346 w 6187971"/>
              <a:gd name="connsiteY2206" fmla="*/ 3041174 h 5955635"/>
              <a:gd name="connsiteX2207" fmla="*/ 5571308 w 6187971"/>
              <a:gd name="connsiteY2207" fmla="*/ 3045679 h 5955635"/>
              <a:gd name="connsiteX2208" fmla="*/ 5569650 w 6187971"/>
              <a:gd name="connsiteY2208" fmla="*/ 3126097 h 5955635"/>
              <a:gd name="connsiteX2209" fmla="*/ 5572537 w 6187971"/>
              <a:gd name="connsiteY2209" fmla="*/ 3139609 h 5955635"/>
              <a:gd name="connsiteX2210" fmla="*/ 5573500 w 6187971"/>
              <a:gd name="connsiteY2210" fmla="*/ 3144113 h 5955635"/>
              <a:gd name="connsiteX2211" fmla="*/ 5577349 w 6187971"/>
              <a:gd name="connsiteY2211" fmla="*/ 3162129 h 5955635"/>
              <a:gd name="connsiteX2212" fmla="*/ 5569917 w 6187971"/>
              <a:gd name="connsiteY2212" fmla="*/ 3215523 h 5955635"/>
              <a:gd name="connsiteX2213" fmla="*/ 5551779 w 6187971"/>
              <a:gd name="connsiteY2213" fmla="*/ 3417202 h 5955635"/>
              <a:gd name="connsiteX2214" fmla="*/ 5552741 w 6187971"/>
              <a:gd name="connsiteY2214" fmla="*/ 3421707 h 5955635"/>
              <a:gd name="connsiteX2215" fmla="*/ 5549200 w 6187971"/>
              <a:gd name="connsiteY2215" fmla="*/ 3427172 h 5955635"/>
              <a:gd name="connsiteX2216" fmla="*/ 5528169 w 6187971"/>
              <a:gd name="connsiteY2216" fmla="*/ 3494068 h 5955635"/>
              <a:gd name="connsiteX2217" fmla="*/ 5510688 w 6187971"/>
              <a:gd name="connsiteY2217" fmla="*/ 3559800 h 5955635"/>
              <a:gd name="connsiteX2218" fmla="*/ 5510930 w 6187971"/>
              <a:gd name="connsiteY2218" fmla="*/ 3558388 h 5955635"/>
              <a:gd name="connsiteX2219" fmla="*/ 5512778 w 6187971"/>
              <a:gd name="connsiteY2219" fmla="*/ 3543275 h 5955635"/>
              <a:gd name="connsiteX2220" fmla="*/ 5515358 w 6187971"/>
              <a:gd name="connsiteY2220" fmla="*/ 3533305 h 5955635"/>
              <a:gd name="connsiteX2221" fmla="*/ 5522135 w 6187971"/>
              <a:gd name="connsiteY2221" fmla="*/ 3498890 h 5955635"/>
              <a:gd name="connsiteX2222" fmla="*/ 5533108 w 6187971"/>
              <a:gd name="connsiteY2222" fmla="*/ 3440030 h 5955635"/>
              <a:gd name="connsiteX2223" fmla="*/ 5535687 w 6187971"/>
              <a:gd name="connsiteY2223" fmla="*/ 3430059 h 5955635"/>
              <a:gd name="connsiteX2224" fmla="*/ 5538267 w 6187971"/>
              <a:gd name="connsiteY2224" fmla="*/ 3420089 h 5955635"/>
              <a:gd name="connsiteX2225" fmla="*/ 5532800 w 6187971"/>
              <a:gd name="connsiteY2225" fmla="*/ 3416547 h 5955635"/>
              <a:gd name="connsiteX2226" fmla="*/ 5523137 w 6187971"/>
              <a:gd name="connsiteY2226" fmla="*/ 3437450 h 5955635"/>
              <a:gd name="connsiteX2227" fmla="*/ 5524099 w 6187971"/>
              <a:gd name="connsiteY2227" fmla="*/ 3441955 h 5955635"/>
              <a:gd name="connsiteX2228" fmla="*/ 5505387 w 6187971"/>
              <a:gd name="connsiteY2228" fmla="*/ 3530725 h 5955635"/>
              <a:gd name="connsiteX2229" fmla="*/ 5506350 w 6187971"/>
              <a:gd name="connsiteY2229" fmla="*/ 3535230 h 5955635"/>
              <a:gd name="connsiteX2230" fmla="*/ 5493145 w 6187971"/>
              <a:gd name="connsiteY2230" fmla="*/ 3561598 h 5955635"/>
              <a:gd name="connsiteX2231" fmla="*/ 5485406 w 6187971"/>
              <a:gd name="connsiteY2231" fmla="*/ 3591510 h 5955635"/>
              <a:gd name="connsiteX2232" fmla="*/ 5472745 w 6187971"/>
              <a:gd name="connsiteY2232" fmla="*/ 3650731 h 5955635"/>
              <a:gd name="connsiteX2233" fmla="*/ 5453639 w 6187971"/>
              <a:gd name="connsiteY2233" fmla="*/ 3702176 h 5955635"/>
              <a:gd name="connsiteX2234" fmla="*/ 5451565 w 6187971"/>
              <a:gd name="connsiteY2234" fmla="*/ 3697642 h 5955635"/>
              <a:gd name="connsiteX2235" fmla="*/ 5369715 w 6187971"/>
              <a:gd name="connsiteY2235" fmla="*/ 3931772 h 5955635"/>
              <a:gd name="connsiteX2236" fmla="*/ 5365212 w 6187971"/>
              <a:gd name="connsiteY2236" fmla="*/ 3932734 h 5955635"/>
              <a:gd name="connsiteX2237" fmla="*/ 5366174 w 6187971"/>
              <a:gd name="connsiteY2237" fmla="*/ 3937239 h 5955635"/>
              <a:gd name="connsiteX2238" fmla="*/ 5367136 w 6187971"/>
              <a:gd name="connsiteY2238" fmla="*/ 3941742 h 5955635"/>
              <a:gd name="connsiteX2239" fmla="*/ 5352006 w 6187971"/>
              <a:gd name="connsiteY2239" fmla="*/ 3959103 h 5955635"/>
              <a:gd name="connsiteX2240" fmla="*/ 5329445 w 6187971"/>
              <a:gd name="connsiteY2240" fmla="*/ 4029858 h 5955635"/>
              <a:gd name="connsiteX2241" fmla="*/ 5326559 w 6187971"/>
              <a:gd name="connsiteY2241" fmla="*/ 4016346 h 5955635"/>
              <a:gd name="connsiteX2242" fmla="*/ 5319782 w 6187971"/>
              <a:gd name="connsiteY2242" fmla="*/ 4050762 h 5955635"/>
              <a:gd name="connsiteX2243" fmla="*/ 5314316 w 6187971"/>
              <a:gd name="connsiteY2243" fmla="*/ 4047220 h 5955635"/>
              <a:gd name="connsiteX2244" fmla="*/ 5276625 w 6187971"/>
              <a:gd name="connsiteY2244" fmla="*/ 4135336 h 5955635"/>
              <a:gd name="connsiteX2245" fmla="*/ 5272122 w 6187971"/>
              <a:gd name="connsiteY2245" fmla="*/ 4136298 h 5955635"/>
              <a:gd name="connsiteX2246" fmla="*/ 5234124 w 6187971"/>
              <a:gd name="connsiteY2246" fmla="*/ 4200931 h 5955635"/>
              <a:gd name="connsiteX2247" fmla="*/ 5190005 w 6187971"/>
              <a:gd name="connsiteY2247" fmla="*/ 4281002 h 5955635"/>
              <a:gd name="connsiteX2248" fmla="*/ 5161796 w 6187971"/>
              <a:gd name="connsiteY2248" fmla="*/ 4317053 h 5955635"/>
              <a:gd name="connsiteX2249" fmla="*/ 5135887 w 6187971"/>
              <a:gd name="connsiteY2249" fmla="*/ 4358358 h 5955635"/>
              <a:gd name="connsiteX2250" fmla="*/ 5134954 w 6187971"/>
              <a:gd name="connsiteY2250" fmla="*/ 4353989 h 5955635"/>
              <a:gd name="connsiteX2251" fmla="*/ 5131412 w 6187971"/>
              <a:gd name="connsiteY2251" fmla="*/ 4359456 h 5955635"/>
              <a:gd name="connsiteX2252" fmla="*/ 5128832 w 6187971"/>
              <a:gd name="connsiteY2252" fmla="*/ 4369426 h 5955635"/>
              <a:gd name="connsiteX2253" fmla="*/ 5127869 w 6187971"/>
              <a:gd name="connsiteY2253" fmla="*/ 4364921 h 5955635"/>
              <a:gd name="connsiteX2254" fmla="*/ 5106619 w 6187971"/>
              <a:gd name="connsiteY2254" fmla="*/ 4397719 h 5955635"/>
              <a:gd name="connsiteX2255" fmla="*/ 5107581 w 6187971"/>
              <a:gd name="connsiteY2255" fmla="*/ 4402224 h 5955635"/>
              <a:gd name="connsiteX2256" fmla="*/ 5105001 w 6187971"/>
              <a:gd name="connsiteY2256" fmla="*/ 4412194 h 5955635"/>
              <a:gd name="connsiteX2257" fmla="*/ 5103077 w 6187971"/>
              <a:gd name="connsiteY2257" fmla="*/ 4403186 h 5955635"/>
              <a:gd name="connsiteX2258" fmla="*/ 5092452 w 6187971"/>
              <a:gd name="connsiteY2258" fmla="*/ 4419585 h 5955635"/>
              <a:gd name="connsiteX2259" fmla="*/ 5091489 w 6187971"/>
              <a:gd name="connsiteY2259" fmla="*/ 4415080 h 5955635"/>
              <a:gd name="connsiteX2260" fmla="*/ 5090527 w 6187971"/>
              <a:gd name="connsiteY2260" fmla="*/ 4410577 h 5955635"/>
              <a:gd name="connsiteX2261" fmla="*/ 5086023 w 6187971"/>
              <a:gd name="connsiteY2261" fmla="*/ 4411539 h 5955635"/>
              <a:gd name="connsiteX2262" fmla="*/ 5087947 w 6187971"/>
              <a:gd name="connsiteY2262" fmla="*/ 4420547 h 5955635"/>
              <a:gd name="connsiteX2263" fmla="*/ 5088910 w 6187971"/>
              <a:gd name="connsiteY2263" fmla="*/ 4425051 h 5955635"/>
              <a:gd name="connsiteX2264" fmla="*/ 5085368 w 6187971"/>
              <a:gd name="connsiteY2264" fmla="*/ 4430518 h 5955635"/>
              <a:gd name="connsiteX2265" fmla="*/ 5080864 w 6187971"/>
              <a:gd name="connsiteY2265" fmla="*/ 4431480 h 5955635"/>
              <a:gd name="connsiteX2266" fmla="*/ 5076360 w 6187971"/>
              <a:gd name="connsiteY2266" fmla="*/ 4432443 h 5955635"/>
              <a:gd name="connsiteX2267" fmla="*/ 5077322 w 6187971"/>
              <a:gd name="connsiteY2267" fmla="*/ 4436946 h 5955635"/>
              <a:gd name="connsiteX2268" fmla="*/ 5078284 w 6187971"/>
              <a:gd name="connsiteY2268" fmla="*/ 4441450 h 5955635"/>
              <a:gd name="connsiteX2269" fmla="*/ 5066697 w 6187971"/>
              <a:gd name="connsiteY2269" fmla="*/ 4453345 h 5955635"/>
              <a:gd name="connsiteX2270" fmla="*/ 5065735 w 6187971"/>
              <a:gd name="connsiteY2270" fmla="*/ 4448841 h 5955635"/>
              <a:gd name="connsiteX2271" fmla="*/ 5062192 w 6187971"/>
              <a:gd name="connsiteY2271" fmla="*/ 4454307 h 5955635"/>
              <a:gd name="connsiteX2272" fmla="*/ 5058650 w 6187971"/>
              <a:gd name="connsiteY2272" fmla="*/ 4459774 h 5955635"/>
              <a:gd name="connsiteX2273" fmla="*/ 5056071 w 6187971"/>
              <a:gd name="connsiteY2273" fmla="*/ 4469744 h 5955635"/>
              <a:gd name="connsiteX2274" fmla="*/ 5055109 w 6187971"/>
              <a:gd name="connsiteY2274" fmla="*/ 4465240 h 5955635"/>
              <a:gd name="connsiteX2275" fmla="*/ 5039017 w 6187971"/>
              <a:gd name="connsiteY2275" fmla="*/ 4478097 h 5955635"/>
              <a:gd name="connsiteX2276" fmla="*/ 5037093 w 6187971"/>
              <a:gd name="connsiteY2276" fmla="*/ 4469089 h 5955635"/>
              <a:gd name="connsiteX2277" fmla="*/ 5021963 w 6187971"/>
              <a:gd name="connsiteY2277" fmla="*/ 4486451 h 5955635"/>
              <a:gd name="connsiteX2278" fmla="*/ 5021001 w 6187971"/>
              <a:gd name="connsiteY2278" fmla="*/ 4481946 h 5955635"/>
              <a:gd name="connsiteX2279" fmla="*/ 5024543 w 6187971"/>
              <a:gd name="connsiteY2279" fmla="*/ 4476480 h 5955635"/>
              <a:gd name="connsiteX2280" fmla="*/ 5023581 w 6187971"/>
              <a:gd name="connsiteY2280" fmla="*/ 4471976 h 5955635"/>
              <a:gd name="connsiteX2281" fmla="*/ 5020039 w 6187971"/>
              <a:gd name="connsiteY2281" fmla="*/ 4477442 h 5955635"/>
              <a:gd name="connsiteX2282" fmla="*/ 5016497 w 6187971"/>
              <a:gd name="connsiteY2282" fmla="*/ 4482909 h 5955635"/>
              <a:gd name="connsiteX2283" fmla="*/ 5013917 w 6187971"/>
              <a:gd name="connsiteY2283" fmla="*/ 4492879 h 5955635"/>
              <a:gd name="connsiteX2284" fmla="*/ 5022925 w 6187971"/>
              <a:gd name="connsiteY2284" fmla="*/ 4490954 h 5955635"/>
              <a:gd name="connsiteX2285" fmla="*/ 5019383 w 6187971"/>
              <a:gd name="connsiteY2285" fmla="*/ 4496421 h 5955635"/>
              <a:gd name="connsiteX2286" fmla="*/ 5002636 w 6187971"/>
              <a:gd name="connsiteY2286" fmla="*/ 4528256 h 5955635"/>
              <a:gd name="connsiteX2287" fmla="*/ 5019690 w 6187971"/>
              <a:gd name="connsiteY2287" fmla="*/ 4519904 h 5955635"/>
              <a:gd name="connsiteX2288" fmla="*/ 5004561 w 6187971"/>
              <a:gd name="connsiteY2288" fmla="*/ 4537265 h 5955635"/>
              <a:gd name="connsiteX2289" fmla="*/ 4993936 w 6187971"/>
              <a:gd name="connsiteY2289" fmla="*/ 4553664 h 5955635"/>
              <a:gd name="connsiteX2290" fmla="*/ 4985890 w 6187971"/>
              <a:gd name="connsiteY2290" fmla="*/ 4560092 h 5955635"/>
              <a:gd name="connsiteX2291" fmla="*/ 4983966 w 6187971"/>
              <a:gd name="connsiteY2291" fmla="*/ 4551084 h 5955635"/>
              <a:gd name="connsiteX2292" fmla="*/ 4969798 w 6187971"/>
              <a:gd name="connsiteY2292" fmla="*/ 4572949 h 5955635"/>
              <a:gd name="connsiteX2293" fmla="*/ 4964332 w 6187971"/>
              <a:gd name="connsiteY2293" fmla="*/ 4569407 h 5955635"/>
              <a:gd name="connsiteX2294" fmla="*/ 4967874 w 6187971"/>
              <a:gd name="connsiteY2294" fmla="*/ 4563941 h 5955635"/>
              <a:gd name="connsiteX2295" fmla="*/ 4966911 w 6187971"/>
              <a:gd name="connsiteY2295" fmla="*/ 4559437 h 5955635"/>
              <a:gd name="connsiteX2296" fmla="*/ 4962407 w 6187971"/>
              <a:gd name="connsiteY2296" fmla="*/ 4560400 h 5955635"/>
              <a:gd name="connsiteX2297" fmla="*/ 4958866 w 6187971"/>
              <a:gd name="connsiteY2297" fmla="*/ 4565865 h 5955635"/>
              <a:gd name="connsiteX2298" fmla="*/ 4959828 w 6187971"/>
              <a:gd name="connsiteY2298" fmla="*/ 4570370 h 5955635"/>
              <a:gd name="connsiteX2299" fmla="*/ 4956286 w 6187971"/>
              <a:gd name="connsiteY2299" fmla="*/ 4575836 h 5955635"/>
              <a:gd name="connsiteX2300" fmla="*/ 4952744 w 6187971"/>
              <a:gd name="connsiteY2300" fmla="*/ 4581303 h 5955635"/>
              <a:gd name="connsiteX2301" fmla="*/ 4948240 w 6187971"/>
              <a:gd name="connsiteY2301" fmla="*/ 4582265 h 5955635"/>
              <a:gd name="connsiteX2302" fmla="*/ 4949202 w 6187971"/>
              <a:gd name="connsiteY2302" fmla="*/ 4586769 h 5955635"/>
              <a:gd name="connsiteX2303" fmla="*/ 4944698 w 6187971"/>
              <a:gd name="connsiteY2303" fmla="*/ 4587731 h 5955635"/>
              <a:gd name="connsiteX2304" fmla="*/ 4943735 w 6187971"/>
              <a:gd name="connsiteY2304" fmla="*/ 4583228 h 5955635"/>
              <a:gd name="connsiteX2305" fmla="*/ 4946315 w 6187971"/>
              <a:gd name="connsiteY2305" fmla="*/ 4573257 h 5955635"/>
              <a:gd name="connsiteX2306" fmla="*/ 4953399 w 6187971"/>
              <a:gd name="connsiteY2306" fmla="*/ 4562324 h 5955635"/>
              <a:gd name="connsiteX2307" fmla="*/ 4948895 w 6187971"/>
              <a:gd name="connsiteY2307" fmla="*/ 4563286 h 5955635"/>
              <a:gd name="connsiteX2308" fmla="*/ 4945353 w 6187971"/>
              <a:gd name="connsiteY2308" fmla="*/ 4568752 h 5955635"/>
              <a:gd name="connsiteX2309" fmla="*/ 4934728 w 6187971"/>
              <a:gd name="connsiteY2309" fmla="*/ 4585152 h 5955635"/>
              <a:gd name="connsiteX2310" fmla="*/ 4935690 w 6187971"/>
              <a:gd name="connsiteY2310" fmla="*/ 4589655 h 5955635"/>
              <a:gd name="connsiteX2311" fmla="*/ 4929569 w 6187971"/>
              <a:gd name="connsiteY2311" fmla="*/ 4605092 h 5955635"/>
              <a:gd name="connsiteX2312" fmla="*/ 4880638 w 6187971"/>
              <a:gd name="connsiteY2312" fmla="*/ 4662642 h 5955635"/>
              <a:gd name="connsiteX2313" fmla="*/ 4876134 w 6187971"/>
              <a:gd name="connsiteY2313" fmla="*/ 4663604 h 5955635"/>
              <a:gd name="connsiteX2314" fmla="*/ 4872593 w 6187971"/>
              <a:gd name="connsiteY2314" fmla="*/ 4669071 h 5955635"/>
              <a:gd name="connsiteX2315" fmla="*/ 4861005 w 6187971"/>
              <a:gd name="connsiteY2315" fmla="*/ 4680965 h 5955635"/>
              <a:gd name="connsiteX2316" fmla="*/ 4857463 w 6187971"/>
              <a:gd name="connsiteY2316" fmla="*/ 4686432 h 5955635"/>
              <a:gd name="connsiteX2317" fmla="*/ 4845875 w 6187971"/>
              <a:gd name="connsiteY2317" fmla="*/ 4698327 h 5955635"/>
              <a:gd name="connsiteX2318" fmla="*/ 4834288 w 6187971"/>
              <a:gd name="connsiteY2318" fmla="*/ 4710222 h 5955635"/>
              <a:gd name="connsiteX2319" fmla="*/ 4798562 w 6187971"/>
              <a:gd name="connsiteY2319" fmla="*/ 4741402 h 5955635"/>
              <a:gd name="connsiteX2320" fmla="*/ 4762182 w 6187971"/>
              <a:gd name="connsiteY2320" fmla="*/ 4791561 h 5955635"/>
              <a:gd name="connsiteX2321" fmla="*/ 4750594 w 6187971"/>
              <a:gd name="connsiteY2321" fmla="*/ 4803457 h 5955635"/>
              <a:gd name="connsiteX2322" fmla="*/ 4761527 w 6187971"/>
              <a:gd name="connsiteY2322" fmla="*/ 4810540 h 5955635"/>
              <a:gd name="connsiteX2323" fmla="*/ 4792748 w 6187971"/>
              <a:gd name="connsiteY2323" fmla="*/ 4780322 h 5955635"/>
              <a:gd name="connsiteX2324" fmla="*/ 4825586 w 6187971"/>
              <a:gd name="connsiteY2324" fmla="*/ 4735629 h 5955635"/>
              <a:gd name="connsiteX2325" fmla="*/ 4840716 w 6187971"/>
              <a:gd name="connsiteY2325" fmla="*/ 4718268 h 5955635"/>
              <a:gd name="connsiteX2326" fmla="*/ 4841678 w 6187971"/>
              <a:gd name="connsiteY2326" fmla="*/ 4722772 h 5955635"/>
              <a:gd name="connsiteX2327" fmla="*/ 4837175 w 6187971"/>
              <a:gd name="connsiteY2327" fmla="*/ 4723734 h 5955635"/>
              <a:gd name="connsiteX2328" fmla="*/ 4838137 w 6187971"/>
              <a:gd name="connsiteY2328" fmla="*/ 4728239 h 5955635"/>
              <a:gd name="connsiteX2329" fmla="*/ 4842641 w 6187971"/>
              <a:gd name="connsiteY2329" fmla="*/ 4727276 h 5955635"/>
              <a:gd name="connsiteX2330" fmla="*/ 4846183 w 6187971"/>
              <a:gd name="connsiteY2330" fmla="*/ 4721810 h 5955635"/>
              <a:gd name="connsiteX2331" fmla="*/ 4843296 w 6187971"/>
              <a:gd name="connsiteY2331" fmla="*/ 4708298 h 5955635"/>
              <a:gd name="connsiteX2332" fmla="*/ 4854883 w 6187971"/>
              <a:gd name="connsiteY2332" fmla="*/ 4696402 h 5955635"/>
              <a:gd name="connsiteX2333" fmla="*/ 4863892 w 6187971"/>
              <a:gd name="connsiteY2333" fmla="*/ 4694478 h 5955635"/>
              <a:gd name="connsiteX2334" fmla="*/ 4864854 w 6187971"/>
              <a:gd name="connsiteY2334" fmla="*/ 4698982 h 5955635"/>
              <a:gd name="connsiteX2335" fmla="*/ 4868395 w 6187971"/>
              <a:gd name="connsiteY2335" fmla="*/ 4693515 h 5955635"/>
              <a:gd name="connsiteX2336" fmla="*/ 4867433 w 6187971"/>
              <a:gd name="connsiteY2336" fmla="*/ 4689012 h 5955635"/>
              <a:gd name="connsiteX2337" fmla="*/ 4870013 w 6187971"/>
              <a:gd name="connsiteY2337" fmla="*/ 4679041 h 5955635"/>
              <a:gd name="connsiteX2338" fmla="*/ 4878058 w 6187971"/>
              <a:gd name="connsiteY2338" fmla="*/ 4672613 h 5955635"/>
              <a:gd name="connsiteX2339" fmla="*/ 4882563 w 6187971"/>
              <a:gd name="connsiteY2339" fmla="*/ 4671651 h 5955635"/>
              <a:gd name="connsiteX2340" fmla="*/ 4881600 w 6187971"/>
              <a:gd name="connsiteY2340" fmla="*/ 4667146 h 5955635"/>
              <a:gd name="connsiteX2341" fmla="*/ 4885142 w 6187971"/>
              <a:gd name="connsiteY2341" fmla="*/ 4661680 h 5955635"/>
              <a:gd name="connsiteX2342" fmla="*/ 4935035 w 6187971"/>
              <a:gd name="connsiteY2342" fmla="*/ 4608634 h 5955635"/>
              <a:gd name="connsiteX2343" fmla="*/ 4938577 w 6187971"/>
              <a:gd name="connsiteY2343" fmla="*/ 4603167 h 5955635"/>
              <a:gd name="connsiteX2344" fmla="*/ 4937615 w 6187971"/>
              <a:gd name="connsiteY2344" fmla="*/ 4598664 h 5955635"/>
              <a:gd name="connsiteX2345" fmla="*/ 4942119 w 6187971"/>
              <a:gd name="connsiteY2345" fmla="*/ 4597702 h 5955635"/>
              <a:gd name="connsiteX2346" fmla="*/ 4943081 w 6187971"/>
              <a:gd name="connsiteY2346" fmla="*/ 4602205 h 5955635"/>
              <a:gd name="connsiteX2347" fmla="*/ 4963677 w 6187971"/>
              <a:gd name="connsiteY2347" fmla="*/ 4588386 h 5955635"/>
              <a:gd name="connsiteX2348" fmla="*/ 4962715 w 6187971"/>
              <a:gd name="connsiteY2348" fmla="*/ 4583882 h 5955635"/>
              <a:gd name="connsiteX2349" fmla="*/ 4961097 w 6187971"/>
              <a:gd name="connsiteY2349" fmla="*/ 4598356 h 5955635"/>
              <a:gd name="connsiteX2350" fmla="*/ 4991357 w 6187971"/>
              <a:gd name="connsiteY2350" fmla="*/ 4563634 h 5955635"/>
              <a:gd name="connsiteX2351" fmla="*/ 5010027 w 6187971"/>
              <a:gd name="connsiteY2351" fmla="*/ 4540806 h 5955635"/>
              <a:gd name="connsiteX2352" fmla="*/ 5028699 w 6187971"/>
              <a:gd name="connsiteY2352" fmla="*/ 4517979 h 5955635"/>
              <a:gd name="connsiteX2353" fmla="*/ 5061537 w 6187971"/>
              <a:gd name="connsiteY2353" fmla="*/ 4473286 h 5955635"/>
              <a:gd name="connsiteX2354" fmla="*/ 5073126 w 6187971"/>
              <a:gd name="connsiteY2354" fmla="*/ 4461391 h 5955635"/>
              <a:gd name="connsiteX2355" fmla="*/ 5080209 w 6187971"/>
              <a:gd name="connsiteY2355" fmla="*/ 4450458 h 5955635"/>
              <a:gd name="connsiteX2356" fmla="*/ 5088254 w 6187971"/>
              <a:gd name="connsiteY2356" fmla="*/ 4444030 h 5955635"/>
              <a:gd name="connsiteX2357" fmla="*/ 5098881 w 6187971"/>
              <a:gd name="connsiteY2357" fmla="*/ 4427631 h 5955635"/>
              <a:gd name="connsiteX2358" fmla="*/ 5110468 w 6187971"/>
              <a:gd name="connsiteY2358" fmla="*/ 4415736 h 5955635"/>
              <a:gd name="connsiteX2359" fmla="*/ 5116589 w 6187971"/>
              <a:gd name="connsiteY2359" fmla="*/ 4400299 h 5955635"/>
              <a:gd name="connsiteX2360" fmla="*/ 5121093 w 6187971"/>
              <a:gd name="connsiteY2360" fmla="*/ 4399337 h 5955635"/>
              <a:gd name="connsiteX2361" fmla="*/ 5231197 w 6187971"/>
              <a:gd name="connsiteY2361" fmla="*/ 4253363 h 5955635"/>
              <a:gd name="connsiteX2362" fmla="*/ 5235700 w 6187971"/>
              <a:gd name="connsiteY2362" fmla="*/ 4252401 h 5955635"/>
              <a:gd name="connsiteX2363" fmla="*/ 5240205 w 6187971"/>
              <a:gd name="connsiteY2363" fmla="*/ 4251439 h 5955635"/>
              <a:gd name="connsiteX2364" fmla="*/ 5233121 w 6187971"/>
              <a:gd name="connsiteY2364" fmla="*/ 4262371 h 5955635"/>
              <a:gd name="connsiteX2365" fmla="*/ 5226037 w 6187971"/>
              <a:gd name="connsiteY2365" fmla="*/ 4273304 h 5955635"/>
              <a:gd name="connsiteX2366" fmla="*/ 5218954 w 6187971"/>
              <a:gd name="connsiteY2366" fmla="*/ 4284236 h 5955635"/>
              <a:gd name="connsiteX2367" fmla="*/ 5219916 w 6187971"/>
              <a:gd name="connsiteY2367" fmla="*/ 4288741 h 5955635"/>
              <a:gd name="connsiteX2368" fmla="*/ 5202207 w 6187971"/>
              <a:gd name="connsiteY2368" fmla="*/ 4316072 h 5955635"/>
              <a:gd name="connsiteX2369" fmla="*/ 5203169 w 6187971"/>
              <a:gd name="connsiteY2369" fmla="*/ 4320576 h 5955635"/>
              <a:gd name="connsiteX2370" fmla="*/ 5207674 w 6187971"/>
              <a:gd name="connsiteY2370" fmla="*/ 4319614 h 5955635"/>
              <a:gd name="connsiteX2371" fmla="*/ 5211216 w 6187971"/>
              <a:gd name="connsiteY2371" fmla="*/ 4314147 h 5955635"/>
              <a:gd name="connsiteX2372" fmla="*/ 5214757 w 6187971"/>
              <a:gd name="connsiteY2372" fmla="*/ 4308682 h 5955635"/>
              <a:gd name="connsiteX2373" fmla="*/ 5218299 w 6187971"/>
              <a:gd name="connsiteY2373" fmla="*/ 4303215 h 5955635"/>
              <a:gd name="connsiteX2374" fmla="*/ 5225382 w 6187971"/>
              <a:gd name="connsiteY2374" fmla="*/ 4292283 h 5955635"/>
              <a:gd name="connsiteX2375" fmla="*/ 5214073 w 6187971"/>
              <a:gd name="connsiteY2375" fmla="*/ 4310299 h 5955635"/>
              <a:gd name="connsiteX2376" fmla="*/ 5204204 w 6187971"/>
              <a:gd name="connsiteY2376" fmla="*/ 4325020 h 5955635"/>
              <a:gd name="connsiteX2377" fmla="*/ 5204132 w 6187971"/>
              <a:gd name="connsiteY2377" fmla="*/ 4325081 h 5955635"/>
              <a:gd name="connsiteX2378" fmla="*/ 5204128 w 6187971"/>
              <a:gd name="connsiteY2378" fmla="*/ 4325131 h 5955635"/>
              <a:gd name="connsiteX2379" fmla="*/ 5203246 w 6187971"/>
              <a:gd name="connsiteY2379" fmla="*/ 4326447 h 5955635"/>
              <a:gd name="connsiteX2380" fmla="*/ 5194162 w 6187971"/>
              <a:gd name="connsiteY2380" fmla="*/ 4322501 h 5955635"/>
              <a:gd name="connsiteX2381" fmla="*/ 5159705 w 6187971"/>
              <a:gd name="connsiteY2381" fmla="*/ 4381669 h 5955635"/>
              <a:gd name="connsiteX2382" fmla="*/ 5164209 w 6187971"/>
              <a:gd name="connsiteY2382" fmla="*/ 4380706 h 5955635"/>
              <a:gd name="connsiteX2383" fmla="*/ 5153584 w 6187971"/>
              <a:gd name="connsiteY2383" fmla="*/ 4397105 h 5955635"/>
              <a:gd name="connsiteX2384" fmla="*/ 5149080 w 6187971"/>
              <a:gd name="connsiteY2384" fmla="*/ 4398068 h 5955635"/>
              <a:gd name="connsiteX2385" fmla="*/ 5150042 w 6187971"/>
              <a:gd name="connsiteY2385" fmla="*/ 4402571 h 5955635"/>
              <a:gd name="connsiteX2386" fmla="*/ 5145539 w 6187971"/>
              <a:gd name="connsiteY2386" fmla="*/ 4403533 h 5955635"/>
              <a:gd name="connsiteX2387" fmla="*/ 5138455 w 6187971"/>
              <a:gd name="connsiteY2387" fmla="*/ 4414466 h 5955635"/>
              <a:gd name="connsiteX2388" fmla="*/ 5135875 w 6187971"/>
              <a:gd name="connsiteY2388" fmla="*/ 4424436 h 5955635"/>
              <a:gd name="connsiteX2389" fmla="*/ 5132334 w 6187971"/>
              <a:gd name="connsiteY2389" fmla="*/ 4429903 h 5955635"/>
              <a:gd name="connsiteX2390" fmla="*/ 5121707 w 6187971"/>
              <a:gd name="connsiteY2390" fmla="*/ 4446302 h 5955635"/>
              <a:gd name="connsiteX2391" fmla="*/ 5122670 w 6187971"/>
              <a:gd name="connsiteY2391" fmla="*/ 4450806 h 5955635"/>
              <a:gd name="connsiteX2392" fmla="*/ 5119128 w 6187971"/>
              <a:gd name="connsiteY2392" fmla="*/ 4456272 h 5955635"/>
              <a:gd name="connsiteX2393" fmla="*/ 5086289 w 6187971"/>
              <a:gd name="connsiteY2393" fmla="*/ 4500965 h 5955635"/>
              <a:gd name="connsiteX2394" fmla="*/ 5080824 w 6187971"/>
              <a:gd name="connsiteY2394" fmla="*/ 4497423 h 5955635"/>
              <a:gd name="connsiteX2395" fmla="*/ 5084365 w 6187971"/>
              <a:gd name="connsiteY2395" fmla="*/ 4491957 h 5955635"/>
              <a:gd name="connsiteX2396" fmla="*/ 5087907 w 6187971"/>
              <a:gd name="connsiteY2396" fmla="*/ 4486491 h 5955635"/>
              <a:gd name="connsiteX2397" fmla="*/ 5083403 w 6187971"/>
              <a:gd name="connsiteY2397" fmla="*/ 4487453 h 5955635"/>
              <a:gd name="connsiteX2398" fmla="*/ 5079862 w 6187971"/>
              <a:gd name="connsiteY2398" fmla="*/ 4492920 h 5955635"/>
              <a:gd name="connsiteX2399" fmla="*/ 5076319 w 6187971"/>
              <a:gd name="connsiteY2399" fmla="*/ 4498385 h 5955635"/>
              <a:gd name="connsiteX2400" fmla="*/ 5077282 w 6187971"/>
              <a:gd name="connsiteY2400" fmla="*/ 4502890 h 5955635"/>
              <a:gd name="connsiteX2401" fmla="*/ 5078244 w 6187971"/>
              <a:gd name="connsiteY2401" fmla="*/ 4507394 h 5955635"/>
              <a:gd name="connsiteX2402" fmla="*/ 5044443 w 6187971"/>
              <a:gd name="connsiteY2402" fmla="*/ 4547582 h 5955635"/>
              <a:gd name="connsiteX2403" fmla="*/ 5045405 w 6187971"/>
              <a:gd name="connsiteY2403" fmla="*/ 4552086 h 5955635"/>
              <a:gd name="connsiteX2404" fmla="*/ 4968796 w 6187971"/>
              <a:gd name="connsiteY2404" fmla="*/ 4634389 h 5955635"/>
              <a:gd name="connsiteX2405" fmla="*/ 4860964 w 6187971"/>
              <a:gd name="connsiteY2405" fmla="*/ 4746909 h 5955635"/>
              <a:gd name="connsiteX2406" fmla="*/ 4837789 w 6187971"/>
              <a:gd name="connsiteY2406" fmla="*/ 4770699 h 5955635"/>
              <a:gd name="connsiteX2407" fmla="*/ 4833284 w 6187971"/>
              <a:gd name="connsiteY2407" fmla="*/ 4771662 h 5955635"/>
              <a:gd name="connsiteX2408" fmla="*/ 4820735 w 6187971"/>
              <a:gd name="connsiteY2408" fmla="*/ 4779052 h 5955635"/>
              <a:gd name="connsiteX2409" fmla="*/ 4817192 w 6187971"/>
              <a:gd name="connsiteY2409" fmla="*/ 4784519 h 5955635"/>
              <a:gd name="connsiteX2410" fmla="*/ 4821697 w 6187971"/>
              <a:gd name="connsiteY2410" fmla="*/ 4783556 h 5955635"/>
              <a:gd name="connsiteX2411" fmla="*/ 4762796 w 6187971"/>
              <a:gd name="connsiteY2411" fmla="*/ 4838527 h 5955635"/>
              <a:gd name="connsiteX2412" fmla="*/ 4715484 w 6187971"/>
              <a:gd name="connsiteY2412" fmla="*/ 4881602 h 5955635"/>
              <a:gd name="connsiteX2413" fmla="*/ 4699392 w 6187971"/>
              <a:gd name="connsiteY2413" fmla="*/ 4894460 h 5955635"/>
              <a:gd name="connsiteX2414" fmla="*/ 4654658 w 6187971"/>
              <a:gd name="connsiteY2414" fmla="*/ 4927565 h 5955635"/>
              <a:gd name="connsiteX2415" fmla="*/ 4623437 w 6187971"/>
              <a:gd name="connsiteY2415" fmla="*/ 4957784 h 5955635"/>
              <a:gd name="connsiteX2416" fmla="*/ 4440960 w 6187971"/>
              <a:gd name="connsiteY2416" fmla="*/ 5095671 h 5955635"/>
              <a:gd name="connsiteX2417" fmla="*/ 4291323 w 6187971"/>
              <a:gd name="connsiteY2417" fmla="*/ 5188865 h 5955635"/>
              <a:gd name="connsiteX2418" fmla="*/ 4134296 w 6187971"/>
              <a:gd name="connsiteY2418" fmla="*/ 5269510 h 5955635"/>
              <a:gd name="connsiteX2419" fmla="*/ 4117242 w 6187971"/>
              <a:gd name="connsiteY2419" fmla="*/ 5277863 h 5955635"/>
              <a:gd name="connsiteX2420" fmla="*/ 3802571 w 6187971"/>
              <a:gd name="connsiteY2420" fmla="*/ 5392188 h 5955635"/>
              <a:gd name="connsiteX2421" fmla="*/ 3637806 w 6187971"/>
              <a:gd name="connsiteY2421" fmla="*/ 5433865 h 5955635"/>
              <a:gd name="connsiteX2422" fmla="*/ 3560810 w 6187971"/>
              <a:gd name="connsiteY2422" fmla="*/ 5445094 h 5955635"/>
              <a:gd name="connsiteX2423" fmla="*/ 3576039 w 6187971"/>
              <a:gd name="connsiteY2423" fmla="*/ 5442351 h 5955635"/>
              <a:gd name="connsiteX2424" fmla="*/ 3617903 w 6187971"/>
              <a:gd name="connsiteY2424" fmla="*/ 5431641 h 5955635"/>
              <a:gd name="connsiteX2425" fmla="*/ 3622408 w 6187971"/>
              <a:gd name="connsiteY2425" fmla="*/ 5430679 h 5955635"/>
              <a:gd name="connsiteX2426" fmla="*/ 3756567 w 6187971"/>
              <a:gd name="connsiteY2426" fmla="*/ 5397306 h 5955635"/>
              <a:gd name="connsiteX2427" fmla="*/ 3761071 w 6187971"/>
              <a:gd name="connsiteY2427" fmla="*/ 5396344 h 5955635"/>
              <a:gd name="connsiteX2428" fmla="*/ 3764613 w 6187971"/>
              <a:gd name="connsiteY2428" fmla="*/ 5390877 h 5955635"/>
              <a:gd name="connsiteX2429" fmla="*/ 3755605 w 6187971"/>
              <a:gd name="connsiteY2429" fmla="*/ 5392802 h 5955635"/>
              <a:gd name="connsiteX2430" fmla="*/ 3756567 w 6187971"/>
              <a:gd name="connsiteY2430" fmla="*/ 5397306 h 5955635"/>
              <a:gd name="connsiteX2431" fmla="*/ 3621445 w 6187971"/>
              <a:gd name="connsiteY2431" fmla="*/ 5426174 h 5955635"/>
              <a:gd name="connsiteX2432" fmla="*/ 3615016 w 6187971"/>
              <a:gd name="connsiteY2432" fmla="*/ 5418129 h 5955635"/>
              <a:gd name="connsiteX2433" fmla="*/ 3610512 w 6187971"/>
              <a:gd name="connsiteY2433" fmla="*/ 5419091 h 5955635"/>
              <a:gd name="connsiteX2434" fmla="*/ 3611474 w 6187971"/>
              <a:gd name="connsiteY2434" fmla="*/ 5423595 h 5955635"/>
              <a:gd name="connsiteX2435" fmla="*/ 3516889 w 6187971"/>
              <a:gd name="connsiteY2435" fmla="*/ 5443802 h 5955635"/>
              <a:gd name="connsiteX2436" fmla="*/ 3517851 w 6187971"/>
              <a:gd name="connsiteY2436" fmla="*/ 5448307 h 5955635"/>
              <a:gd name="connsiteX2437" fmla="*/ 3498872 w 6187971"/>
              <a:gd name="connsiteY2437" fmla="*/ 5447651 h 5955635"/>
              <a:gd name="connsiteX2438" fmla="*/ 3489865 w 6187971"/>
              <a:gd name="connsiteY2438" fmla="*/ 5449576 h 5955635"/>
              <a:gd name="connsiteX2439" fmla="*/ 3490519 w 6187971"/>
              <a:gd name="connsiteY2439" fmla="*/ 5430598 h 5955635"/>
              <a:gd name="connsiteX2440" fmla="*/ 3508535 w 6187971"/>
              <a:gd name="connsiteY2440" fmla="*/ 5426749 h 5955635"/>
              <a:gd name="connsiteX2441" fmla="*/ 3535561 w 6187971"/>
              <a:gd name="connsiteY2441" fmla="*/ 5420975 h 5955635"/>
              <a:gd name="connsiteX2442" fmla="*/ 3540064 w 6187971"/>
              <a:gd name="connsiteY2442" fmla="*/ 5420013 h 5955635"/>
              <a:gd name="connsiteX2443" fmla="*/ 3544568 w 6187971"/>
              <a:gd name="connsiteY2443" fmla="*/ 5419051 h 5955635"/>
              <a:gd name="connsiteX2444" fmla="*/ 3553577 w 6187971"/>
              <a:gd name="connsiteY2444" fmla="*/ 5417126 h 5955635"/>
              <a:gd name="connsiteX2445" fmla="*/ 3558080 w 6187971"/>
              <a:gd name="connsiteY2445" fmla="*/ 5416164 h 5955635"/>
              <a:gd name="connsiteX2446" fmla="*/ 3552615 w 6187971"/>
              <a:gd name="connsiteY2446" fmla="*/ 5412622 h 5955635"/>
              <a:gd name="connsiteX2447" fmla="*/ 3543606 w 6187971"/>
              <a:gd name="connsiteY2447" fmla="*/ 5414547 h 5955635"/>
              <a:gd name="connsiteX2448" fmla="*/ 3539102 w 6187971"/>
              <a:gd name="connsiteY2448" fmla="*/ 5415509 h 5955635"/>
              <a:gd name="connsiteX2449" fmla="*/ 3538139 w 6187971"/>
              <a:gd name="connsiteY2449" fmla="*/ 5411005 h 5955635"/>
              <a:gd name="connsiteX2450" fmla="*/ 3533636 w 6187971"/>
              <a:gd name="connsiteY2450" fmla="*/ 5411967 h 5955635"/>
              <a:gd name="connsiteX2451" fmla="*/ 3529132 w 6187971"/>
              <a:gd name="connsiteY2451" fmla="*/ 5412929 h 5955635"/>
              <a:gd name="connsiteX2452" fmla="*/ 3530094 w 6187971"/>
              <a:gd name="connsiteY2452" fmla="*/ 5417433 h 5955635"/>
              <a:gd name="connsiteX2453" fmla="*/ 3507573 w 6187971"/>
              <a:gd name="connsiteY2453" fmla="*/ 5422245 h 5955635"/>
              <a:gd name="connsiteX2454" fmla="*/ 3489557 w 6187971"/>
              <a:gd name="connsiteY2454" fmla="*/ 5426094 h 5955635"/>
              <a:gd name="connsiteX2455" fmla="*/ 3462533 w 6187971"/>
              <a:gd name="connsiteY2455" fmla="*/ 5431868 h 5955635"/>
              <a:gd name="connsiteX2456" fmla="*/ 3458028 w 6187971"/>
              <a:gd name="connsiteY2456" fmla="*/ 5432830 h 5955635"/>
              <a:gd name="connsiteX2457" fmla="*/ 3463495 w 6187971"/>
              <a:gd name="connsiteY2457" fmla="*/ 5436372 h 5955635"/>
              <a:gd name="connsiteX2458" fmla="*/ 3481511 w 6187971"/>
              <a:gd name="connsiteY2458" fmla="*/ 5432523 h 5955635"/>
              <a:gd name="connsiteX2459" fmla="*/ 3476352 w 6187971"/>
              <a:gd name="connsiteY2459" fmla="*/ 5452463 h 5955635"/>
              <a:gd name="connsiteX2460" fmla="*/ 3467344 w 6187971"/>
              <a:gd name="connsiteY2460" fmla="*/ 5454387 h 5955635"/>
              <a:gd name="connsiteX2461" fmla="*/ 3462839 w 6187971"/>
              <a:gd name="connsiteY2461" fmla="*/ 5455350 h 5955635"/>
              <a:gd name="connsiteX2462" fmla="*/ 3466382 w 6187971"/>
              <a:gd name="connsiteY2462" fmla="*/ 5449884 h 5955635"/>
              <a:gd name="connsiteX2463" fmla="*/ 3460915 w 6187971"/>
              <a:gd name="connsiteY2463" fmla="*/ 5446342 h 5955635"/>
              <a:gd name="connsiteX2464" fmla="*/ 3452870 w 6187971"/>
              <a:gd name="connsiteY2464" fmla="*/ 5452771 h 5955635"/>
              <a:gd name="connsiteX2465" fmla="*/ 3448365 w 6187971"/>
              <a:gd name="connsiteY2465" fmla="*/ 5453733 h 5955635"/>
              <a:gd name="connsiteX2466" fmla="*/ 3429387 w 6187971"/>
              <a:gd name="connsiteY2466" fmla="*/ 5453078 h 5955635"/>
              <a:gd name="connsiteX2467" fmla="*/ 3418454 w 6187971"/>
              <a:gd name="connsiteY2467" fmla="*/ 5445995 h 5955635"/>
              <a:gd name="connsiteX2468" fmla="*/ 3385964 w 6187971"/>
              <a:gd name="connsiteY2468" fmla="*/ 5448226 h 5955635"/>
              <a:gd name="connsiteX2469" fmla="*/ 3383384 w 6187971"/>
              <a:gd name="connsiteY2469" fmla="*/ 5458196 h 5955635"/>
              <a:gd name="connsiteX2470" fmla="*/ 3376955 w 6187971"/>
              <a:gd name="connsiteY2470" fmla="*/ 5450151 h 5955635"/>
              <a:gd name="connsiteX2471" fmla="*/ 3350893 w 6187971"/>
              <a:gd name="connsiteY2471" fmla="*/ 5460429 h 5955635"/>
              <a:gd name="connsiteX2472" fmla="*/ 3318402 w 6187971"/>
              <a:gd name="connsiteY2472" fmla="*/ 5462660 h 5955635"/>
              <a:gd name="connsiteX2473" fmla="*/ 3313898 w 6187971"/>
              <a:gd name="connsiteY2473" fmla="*/ 5463623 h 5955635"/>
              <a:gd name="connsiteX2474" fmla="*/ 3298461 w 6187971"/>
              <a:gd name="connsiteY2474" fmla="*/ 5457501 h 5955635"/>
              <a:gd name="connsiteX2475" fmla="*/ 3263391 w 6187971"/>
              <a:gd name="connsiteY2475" fmla="*/ 5469703 h 5955635"/>
              <a:gd name="connsiteX2476" fmla="*/ 3225433 w 6187971"/>
              <a:gd name="connsiteY2476" fmla="*/ 5468394 h 5955635"/>
              <a:gd name="connsiteX2477" fmla="*/ 3206456 w 6187971"/>
              <a:gd name="connsiteY2477" fmla="*/ 5467738 h 5955635"/>
              <a:gd name="connsiteX2478" fmla="*/ 3181048 w 6187971"/>
              <a:gd name="connsiteY2478" fmla="*/ 5459038 h 5955635"/>
              <a:gd name="connsiteX2479" fmla="*/ 3088079 w 6187971"/>
              <a:gd name="connsiteY2479" fmla="*/ 5464771 h 5955635"/>
              <a:gd name="connsiteX2480" fmla="*/ 3070064 w 6187971"/>
              <a:gd name="connsiteY2480" fmla="*/ 5468620 h 5955635"/>
              <a:gd name="connsiteX2481" fmla="*/ 3056551 w 6187971"/>
              <a:gd name="connsiteY2481" fmla="*/ 5471507 h 5955635"/>
              <a:gd name="connsiteX2482" fmla="*/ 2934326 w 6187971"/>
              <a:gd name="connsiteY2482" fmla="*/ 5450524 h 5955635"/>
              <a:gd name="connsiteX2483" fmla="*/ 2882857 w 6187971"/>
              <a:gd name="connsiteY2483" fmla="*/ 5452101 h 5955635"/>
              <a:gd name="connsiteX2484" fmla="*/ 2853908 w 6187971"/>
              <a:gd name="connsiteY2484" fmla="*/ 5448866 h 5955635"/>
              <a:gd name="connsiteX2485" fmla="*/ 2858412 w 6187971"/>
              <a:gd name="connsiteY2485" fmla="*/ 5447903 h 5955635"/>
              <a:gd name="connsiteX2486" fmla="*/ 2748082 w 6187971"/>
              <a:gd name="connsiteY2486" fmla="*/ 5438507 h 5955635"/>
              <a:gd name="connsiteX2487" fmla="*/ 2730066 w 6187971"/>
              <a:gd name="connsiteY2487" fmla="*/ 5442356 h 5955635"/>
              <a:gd name="connsiteX2488" fmla="*/ 2695651 w 6187971"/>
              <a:gd name="connsiteY2488" fmla="*/ 5435580 h 5955635"/>
              <a:gd name="connsiteX2489" fmla="*/ 2699193 w 6187971"/>
              <a:gd name="connsiteY2489" fmla="*/ 5430115 h 5955635"/>
              <a:gd name="connsiteX2490" fmla="*/ 2625858 w 6187971"/>
              <a:gd name="connsiteY2490" fmla="*/ 5417524 h 5955635"/>
              <a:gd name="connsiteX2491" fmla="*/ 2592405 w 6187971"/>
              <a:gd name="connsiteY2491" fmla="*/ 5415252 h 5955635"/>
              <a:gd name="connsiteX2492" fmla="*/ 2601413 w 6187971"/>
              <a:gd name="connsiteY2492" fmla="*/ 5413327 h 5955635"/>
              <a:gd name="connsiteX2493" fmla="*/ 2528079 w 6187971"/>
              <a:gd name="connsiteY2493" fmla="*/ 5400737 h 5955635"/>
              <a:gd name="connsiteX2494" fmla="*/ 2448315 w 6187971"/>
              <a:gd name="connsiteY2494" fmla="*/ 5380101 h 5955635"/>
              <a:gd name="connsiteX2495" fmla="*/ 2442848 w 6187971"/>
              <a:gd name="connsiteY2495" fmla="*/ 5376560 h 5955635"/>
              <a:gd name="connsiteX2496" fmla="*/ 2429336 w 6187971"/>
              <a:gd name="connsiteY2496" fmla="*/ 5379447 h 5955635"/>
              <a:gd name="connsiteX2497" fmla="*/ 2384951 w 6187971"/>
              <a:gd name="connsiteY2497" fmla="*/ 5370091 h 5955635"/>
              <a:gd name="connsiteX2498" fmla="*/ 2372093 w 6187971"/>
              <a:gd name="connsiteY2498" fmla="*/ 5353999 h 5955635"/>
              <a:gd name="connsiteX2499" fmla="*/ 2344107 w 6187971"/>
              <a:gd name="connsiteY2499" fmla="*/ 5355268 h 5955635"/>
              <a:gd name="connsiteX2500" fmla="*/ 2343144 w 6187971"/>
              <a:gd name="connsiteY2500" fmla="*/ 5350765 h 5955635"/>
              <a:gd name="connsiteX2501" fmla="*/ 2273352 w 6187971"/>
              <a:gd name="connsiteY2501" fmla="*/ 5332708 h 5955635"/>
              <a:gd name="connsiteX2502" fmla="*/ 2292330 w 6187971"/>
              <a:gd name="connsiteY2502" fmla="*/ 5333363 h 5955635"/>
              <a:gd name="connsiteX2503" fmla="*/ 2235087 w 6187971"/>
              <a:gd name="connsiteY2503" fmla="*/ 5307915 h 5955635"/>
              <a:gd name="connsiteX2504" fmla="*/ 2231545 w 6187971"/>
              <a:gd name="connsiteY2504" fmla="*/ 5313382 h 5955635"/>
              <a:gd name="connsiteX2505" fmla="*/ 2215146 w 6187971"/>
              <a:gd name="connsiteY2505" fmla="*/ 5302757 h 5955635"/>
              <a:gd name="connsiteX2506" fmla="*/ 2180731 w 6187971"/>
              <a:gd name="connsiteY2506" fmla="*/ 5295981 h 5955635"/>
              <a:gd name="connsiteX2507" fmla="*/ 2164331 w 6187971"/>
              <a:gd name="connsiteY2507" fmla="*/ 5285355 h 5955635"/>
              <a:gd name="connsiteX2508" fmla="*/ 2159828 w 6187971"/>
              <a:gd name="connsiteY2508" fmla="*/ 5286317 h 5955635"/>
              <a:gd name="connsiteX2509" fmla="*/ 2170760 w 6187971"/>
              <a:gd name="connsiteY2509" fmla="*/ 5293401 h 5955635"/>
              <a:gd name="connsiteX2510" fmla="*/ 2132496 w 6187971"/>
              <a:gd name="connsiteY2510" fmla="*/ 5268608 h 5955635"/>
              <a:gd name="connsiteX2511" fmla="*/ 2117059 w 6187971"/>
              <a:gd name="connsiteY2511" fmla="*/ 5262487 h 5955635"/>
              <a:gd name="connsiteX2512" fmla="*/ 2119946 w 6187971"/>
              <a:gd name="connsiteY2512" fmla="*/ 5276000 h 5955635"/>
              <a:gd name="connsiteX2513" fmla="*/ 2115441 w 6187971"/>
              <a:gd name="connsiteY2513" fmla="*/ 5276962 h 5955635"/>
              <a:gd name="connsiteX2514" fmla="*/ 2083606 w 6187971"/>
              <a:gd name="connsiteY2514" fmla="*/ 5260215 h 5955635"/>
              <a:gd name="connsiteX2515" fmla="*/ 2082644 w 6187971"/>
              <a:gd name="connsiteY2515" fmla="*/ 5255711 h 5955635"/>
              <a:gd name="connsiteX2516" fmla="*/ 2092614 w 6187971"/>
              <a:gd name="connsiteY2516" fmla="*/ 5258290 h 5955635"/>
              <a:gd name="connsiteX2517" fmla="*/ 2098080 w 6187971"/>
              <a:gd name="connsiteY2517" fmla="*/ 5261832 h 5955635"/>
              <a:gd name="connsiteX2518" fmla="*/ 2097118 w 6187971"/>
              <a:gd name="connsiteY2518" fmla="*/ 5257328 h 5955635"/>
              <a:gd name="connsiteX2519" fmla="*/ 2081681 w 6187971"/>
              <a:gd name="connsiteY2519" fmla="*/ 5251207 h 5955635"/>
              <a:gd name="connsiteX2520" fmla="*/ 2059816 w 6187971"/>
              <a:gd name="connsiteY2520" fmla="*/ 5237040 h 5955635"/>
              <a:gd name="connsiteX2521" fmla="*/ 2014467 w 6187971"/>
              <a:gd name="connsiteY2521" fmla="*/ 5223180 h 5955635"/>
              <a:gd name="connsiteX2522" fmla="*/ 1987136 w 6187971"/>
              <a:gd name="connsiteY2522" fmla="*/ 5205471 h 5955635"/>
              <a:gd name="connsiteX2523" fmla="*/ 1981670 w 6187971"/>
              <a:gd name="connsiteY2523" fmla="*/ 5201929 h 5955635"/>
              <a:gd name="connsiteX2524" fmla="*/ 1977165 w 6187971"/>
              <a:gd name="connsiteY2524" fmla="*/ 5202891 h 5955635"/>
              <a:gd name="connsiteX2525" fmla="*/ 1895171 w 6187971"/>
              <a:gd name="connsiteY2525" fmla="*/ 5149765 h 5955635"/>
              <a:gd name="connsiteX2526" fmla="*/ 1865914 w 6187971"/>
              <a:gd name="connsiteY2526" fmla="*/ 5123048 h 5955635"/>
              <a:gd name="connsiteX2527" fmla="*/ 1715436 w 6187971"/>
              <a:gd name="connsiteY2527" fmla="*/ 5013908 h 5955635"/>
              <a:gd name="connsiteX2528" fmla="*/ 1588748 w 6187971"/>
              <a:gd name="connsiteY2528" fmla="*/ 4927943 h 5955635"/>
              <a:gd name="connsiteX2529" fmla="*/ 1598064 w 6187971"/>
              <a:gd name="connsiteY2529" fmla="*/ 4949501 h 5955635"/>
              <a:gd name="connsiteX2530" fmla="*/ 1564303 w 6187971"/>
              <a:gd name="connsiteY2530" fmla="*/ 4923746 h 5955635"/>
              <a:gd name="connsiteX2531" fmla="*/ 1547904 w 6187971"/>
              <a:gd name="connsiteY2531" fmla="*/ 4913121 h 5955635"/>
              <a:gd name="connsiteX2532" fmla="*/ 1545979 w 6187971"/>
              <a:gd name="connsiteY2532" fmla="*/ 4904113 h 5955635"/>
              <a:gd name="connsiteX2533" fmla="*/ 1541475 w 6187971"/>
              <a:gd name="connsiteY2533" fmla="*/ 4905075 h 5955635"/>
              <a:gd name="connsiteX2534" fmla="*/ 1523807 w 6187971"/>
              <a:gd name="connsiteY2534" fmla="*/ 4866464 h 5955635"/>
              <a:gd name="connsiteX2535" fmla="*/ 1517378 w 6187971"/>
              <a:gd name="connsiteY2535" fmla="*/ 4858417 h 5955635"/>
              <a:gd name="connsiteX2536" fmla="*/ 1511912 w 6187971"/>
              <a:gd name="connsiteY2536" fmla="*/ 4854876 h 5955635"/>
              <a:gd name="connsiteX2537" fmla="*/ 1506446 w 6187971"/>
              <a:gd name="connsiteY2537" fmla="*/ 4851334 h 5955635"/>
              <a:gd name="connsiteX2538" fmla="*/ 1483618 w 6187971"/>
              <a:gd name="connsiteY2538" fmla="*/ 4832662 h 5955635"/>
              <a:gd name="connsiteX2539" fmla="*/ 1478151 w 6187971"/>
              <a:gd name="connsiteY2539" fmla="*/ 4829121 h 5955635"/>
              <a:gd name="connsiteX2540" fmla="*/ 1479114 w 6187971"/>
              <a:gd name="connsiteY2540" fmla="*/ 4833625 h 5955635"/>
              <a:gd name="connsiteX2541" fmla="*/ 1485543 w 6187971"/>
              <a:gd name="connsiteY2541" fmla="*/ 4841671 h 5955635"/>
              <a:gd name="connsiteX2542" fmla="*/ 1462060 w 6187971"/>
              <a:gd name="connsiteY2542" fmla="*/ 4841978 h 5955635"/>
              <a:gd name="connsiteX2543" fmla="*/ 1461097 w 6187971"/>
              <a:gd name="connsiteY2543" fmla="*/ 4837474 h 5955635"/>
              <a:gd name="connsiteX2544" fmla="*/ 1435076 w 6187971"/>
              <a:gd name="connsiteY2544" fmla="*/ 4781808 h 5955635"/>
              <a:gd name="connsiteX2545" fmla="*/ 1429609 w 6187971"/>
              <a:gd name="connsiteY2545" fmla="*/ 4778267 h 5955635"/>
              <a:gd name="connsiteX2546" fmla="*/ 1428647 w 6187971"/>
              <a:gd name="connsiteY2546" fmla="*/ 4773763 h 5955635"/>
              <a:gd name="connsiteX2547" fmla="*/ 1391038 w 6187971"/>
              <a:gd name="connsiteY2547" fmla="*/ 4729991 h 5955635"/>
              <a:gd name="connsiteX2548" fmla="*/ 1363706 w 6187971"/>
              <a:gd name="connsiteY2548" fmla="*/ 4712283 h 5955635"/>
              <a:gd name="connsiteX2549" fmla="*/ 1362744 w 6187971"/>
              <a:gd name="connsiteY2549" fmla="*/ 4707779 h 5955635"/>
              <a:gd name="connsiteX2550" fmla="*/ 1358239 w 6187971"/>
              <a:gd name="connsiteY2550" fmla="*/ 4708741 h 5955635"/>
              <a:gd name="connsiteX2551" fmla="*/ 1347307 w 6187971"/>
              <a:gd name="connsiteY2551" fmla="*/ 4701658 h 5955635"/>
              <a:gd name="connsiteX2552" fmla="*/ 1348269 w 6187971"/>
              <a:gd name="connsiteY2552" fmla="*/ 4706162 h 5955635"/>
              <a:gd name="connsiteX2553" fmla="*/ 1354698 w 6187971"/>
              <a:gd name="connsiteY2553" fmla="*/ 4714207 h 5955635"/>
              <a:gd name="connsiteX2554" fmla="*/ 1338299 w 6187971"/>
              <a:gd name="connsiteY2554" fmla="*/ 4703582 h 5955635"/>
              <a:gd name="connsiteX2555" fmla="*/ 1318358 w 6187971"/>
              <a:gd name="connsiteY2555" fmla="*/ 4698423 h 5955635"/>
              <a:gd name="connsiteX2556" fmla="*/ 1303576 w 6187971"/>
              <a:gd name="connsiteY2556" fmla="*/ 4673323 h 5955635"/>
              <a:gd name="connsiteX2557" fmla="*/ 1308080 w 6187971"/>
              <a:gd name="connsiteY2557" fmla="*/ 4672361 h 5955635"/>
              <a:gd name="connsiteX2558" fmla="*/ 1307118 w 6187971"/>
              <a:gd name="connsiteY2558" fmla="*/ 4667857 h 5955635"/>
              <a:gd name="connsiteX2559" fmla="*/ 1301651 w 6187971"/>
              <a:gd name="connsiteY2559" fmla="*/ 4664315 h 5955635"/>
              <a:gd name="connsiteX2560" fmla="*/ 1294261 w 6187971"/>
              <a:gd name="connsiteY2560" fmla="*/ 4651766 h 5955635"/>
              <a:gd name="connsiteX2561" fmla="*/ 1288794 w 6187971"/>
              <a:gd name="connsiteY2561" fmla="*/ 4648223 h 5955635"/>
              <a:gd name="connsiteX2562" fmla="*/ 1284945 w 6187971"/>
              <a:gd name="connsiteY2562" fmla="*/ 4630207 h 5955635"/>
              <a:gd name="connsiteX2563" fmla="*/ 1303269 w 6187971"/>
              <a:gd name="connsiteY2563" fmla="*/ 4649841 h 5955635"/>
              <a:gd name="connsiteX2564" fmla="*/ 1300382 w 6187971"/>
              <a:gd name="connsiteY2564" fmla="*/ 4636329 h 5955635"/>
              <a:gd name="connsiteX2565" fmla="*/ 1288488 w 6187971"/>
              <a:gd name="connsiteY2565" fmla="*/ 4624741 h 5955635"/>
              <a:gd name="connsiteX2566" fmla="*/ 1225818 w 6187971"/>
              <a:gd name="connsiteY2566" fmla="*/ 4529809 h 5955635"/>
              <a:gd name="connsiteX2567" fmla="*/ 1185629 w 6187971"/>
              <a:gd name="connsiteY2567" fmla="*/ 4496009 h 5955635"/>
              <a:gd name="connsiteX2568" fmla="*/ 1189171 w 6187971"/>
              <a:gd name="connsiteY2568" fmla="*/ 4490542 h 5955635"/>
              <a:gd name="connsiteX2569" fmla="*/ 1182742 w 6187971"/>
              <a:gd name="connsiteY2569" fmla="*/ 4482495 h 5955635"/>
              <a:gd name="connsiteX2570" fmla="*/ 1177276 w 6187971"/>
              <a:gd name="connsiteY2570" fmla="*/ 4478954 h 5955635"/>
              <a:gd name="connsiteX2571" fmla="*/ 1178238 w 6187971"/>
              <a:gd name="connsiteY2571" fmla="*/ 4483458 h 5955635"/>
              <a:gd name="connsiteX2572" fmla="*/ 1166343 w 6187971"/>
              <a:gd name="connsiteY2572" fmla="*/ 4471870 h 5955635"/>
              <a:gd name="connsiteX2573" fmla="*/ 1169885 w 6187971"/>
              <a:gd name="connsiteY2573" fmla="*/ 4466405 h 5955635"/>
              <a:gd name="connsiteX2574" fmla="*/ 1139667 w 6187971"/>
              <a:gd name="connsiteY2574" fmla="*/ 4435183 h 5955635"/>
              <a:gd name="connsiteX2575" fmla="*/ 1138704 w 6187971"/>
              <a:gd name="connsiteY2575" fmla="*/ 4430679 h 5955635"/>
              <a:gd name="connsiteX2576" fmla="*/ 1134200 w 6187971"/>
              <a:gd name="connsiteY2576" fmla="*/ 4431641 h 5955635"/>
              <a:gd name="connsiteX2577" fmla="*/ 1129696 w 6187971"/>
              <a:gd name="connsiteY2577" fmla="*/ 4432603 h 5955635"/>
              <a:gd name="connsiteX2578" fmla="*/ 1128734 w 6187971"/>
              <a:gd name="connsiteY2578" fmla="*/ 4428100 h 5955635"/>
              <a:gd name="connsiteX2579" fmla="*/ 1118764 w 6187971"/>
              <a:gd name="connsiteY2579" fmla="*/ 4425520 h 5955635"/>
              <a:gd name="connsiteX2580" fmla="*/ 1120688 w 6187971"/>
              <a:gd name="connsiteY2580" fmla="*/ 4434529 h 5955635"/>
              <a:gd name="connsiteX2581" fmla="*/ 1115221 w 6187971"/>
              <a:gd name="connsiteY2581" fmla="*/ 4430987 h 5955635"/>
              <a:gd name="connsiteX2582" fmla="*/ 1091431 w 6187971"/>
              <a:gd name="connsiteY2582" fmla="*/ 4407812 h 5955635"/>
              <a:gd name="connsiteX2583" fmla="*/ 1073763 w 6187971"/>
              <a:gd name="connsiteY2583" fmla="*/ 4369199 h 5955635"/>
              <a:gd name="connsiteX2584" fmla="*/ 1063792 w 6187971"/>
              <a:gd name="connsiteY2584" fmla="*/ 4366620 h 5955635"/>
              <a:gd name="connsiteX2585" fmla="*/ 1058981 w 6187971"/>
              <a:gd name="connsiteY2585" fmla="*/ 4344100 h 5955635"/>
              <a:gd name="connsiteX2586" fmla="*/ 1050936 w 6187971"/>
              <a:gd name="connsiteY2586" fmla="*/ 4350528 h 5955635"/>
              <a:gd name="connsiteX2587" fmla="*/ 1048049 w 6187971"/>
              <a:gd name="connsiteY2587" fmla="*/ 4337016 h 5955635"/>
              <a:gd name="connsiteX2588" fmla="*/ 988922 w 6187971"/>
              <a:gd name="connsiteY2588" fmla="*/ 4236617 h 5955635"/>
              <a:gd name="connsiteX2589" fmla="*/ 981224 w 6187971"/>
              <a:gd name="connsiteY2589" fmla="*/ 4200585 h 5955635"/>
              <a:gd name="connsiteX2590" fmla="*/ 970291 w 6187971"/>
              <a:gd name="connsiteY2590" fmla="*/ 4193501 h 5955635"/>
              <a:gd name="connsiteX2591" fmla="*/ 953584 w 6187971"/>
              <a:gd name="connsiteY2591" fmla="*/ 4159394 h 5955635"/>
              <a:gd name="connsiteX2592" fmla="*/ 943614 w 6187971"/>
              <a:gd name="connsiteY2592" fmla="*/ 4156814 h 5955635"/>
              <a:gd name="connsiteX2593" fmla="*/ 947156 w 6187971"/>
              <a:gd name="connsiteY2593" fmla="*/ 4151347 h 5955635"/>
              <a:gd name="connsiteX2594" fmla="*/ 918555 w 6187971"/>
              <a:gd name="connsiteY2594" fmla="*/ 4105652 h 5955635"/>
              <a:gd name="connsiteX2595" fmla="*/ 910857 w 6187971"/>
              <a:gd name="connsiteY2595" fmla="*/ 4069620 h 5955635"/>
              <a:gd name="connsiteX2596" fmla="*/ 892533 w 6187971"/>
              <a:gd name="connsiteY2596" fmla="*/ 4049987 h 5955635"/>
              <a:gd name="connsiteX2597" fmla="*/ 891263 w 6187971"/>
              <a:gd name="connsiteY2597" fmla="*/ 4022000 h 5955635"/>
              <a:gd name="connsiteX2598" fmla="*/ 869091 w 6187971"/>
              <a:gd name="connsiteY2598" fmla="*/ 3984350 h 5955635"/>
              <a:gd name="connsiteX2599" fmla="*/ 873595 w 6187971"/>
              <a:gd name="connsiteY2599" fmla="*/ 3983387 h 5955635"/>
              <a:gd name="connsiteX2600" fmla="*/ 852077 w 6187971"/>
              <a:gd name="connsiteY2600" fmla="*/ 3926760 h 5955635"/>
              <a:gd name="connsiteX2601" fmla="*/ 863010 w 6187971"/>
              <a:gd name="connsiteY2601" fmla="*/ 3933844 h 5955635"/>
              <a:gd name="connsiteX2602" fmla="*/ 869247 w 6187971"/>
              <a:gd name="connsiteY2602" fmla="*/ 3944432 h 5955635"/>
              <a:gd name="connsiteX2603" fmla="*/ 868668 w 6187971"/>
              <a:gd name="connsiteY2603" fmla="*/ 3952062 h 5955635"/>
              <a:gd name="connsiteX2604" fmla="*/ 862355 w 6187971"/>
              <a:gd name="connsiteY2604" fmla="*/ 3952821 h 5955635"/>
              <a:gd name="connsiteX2605" fmla="*/ 875212 w 6187971"/>
              <a:gd name="connsiteY2605" fmla="*/ 3968913 h 5955635"/>
              <a:gd name="connsiteX2606" fmla="*/ 890956 w 6187971"/>
              <a:gd name="connsiteY2606" fmla="*/ 3998517 h 5955635"/>
              <a:gd name="connsiteX2607" fmla="*/ 891918 w 6187971"/>
              <a:gd name="connsiteY2607" fmla="*/ 4003022 h 5955635"/>
              <a:gd name="connsiteX2608" fmla="*/ 892881 w 6187971"/>
              <a:gd name="connsiteY2608" fmla="*/ 4007525 h 5955635"/>
              <a:gd name="connsiteX2609" fmla="*/ 897385 w 6187971"/>
              <a:gd name="connsiteY2609" fmla="*/ 4006563 h 5955635"/>
              <a:gd name="connsiteX2610" fmla="*/ 897077 w 6187971"/>
              <a:gd name="connsiteY2610" fmla="*/ 3983081 h 5955635"/>
              <a:gd name="connsiteX2611" fmla="*/ 891611 w 6187971"/>
              <a:gd name="connsiteY2611" fmla="*/ 3979538 h 5955635"/>
              <a:gd name="connsiteX2612" fmla="*/ 890649 w 6187971"/>
              <a:gd name="connsiteY2612" fmla="*/ 3975035 h 5955635"/>
              <a:gd name="connsiteX2613" fmla="*/ 885183 w 6187971"/>
              <a:gd name="connsiteY2613" fmla="*/ 3971493 h 5955635"/>
              <a:gd name="connsiteX2614" fmla="*/ 878447 w 6187971"/>
              <a:gd name="connsiteY2614" fmla="*/ 3939965 h 5955635"/>
              <a:gd name="connsiteX2615" fmla="*/ 890034 w 6187971"/>
              <a:gd name="connsiteY2615" fmla="*/ 3928070 h 5955635"/>
              <a:gd name="connsiteX2616" fmla="*/ 879449 w 6187971"/>
              <a:gd name="connsiteY2616" fmla="*/ 3878525 h 5955635"/>
              <a:gd name="connsiteX2617" fmla="*/ 852546 w 6187971"/>
              <a:gd name="connsiteY2617" fmla="*/ 3686468 h 5955635"/>
              <a:gd name="connsiteX2618" fmla="*/ 847081 w 6187971"/>
              <a:gd name="connsiteY2618" fmla="*/ 3682926 h 5955635"/>
              <a:gd name="connsiteX2619" fmla="*/ 843539 w 6187971"/>
              <a:gd name="connsiteY2619" fmla="*/ 3688393 h 5955635"/>
              <a:gd name="connsiteX2620" fmla="*/ 872058 w 6187971"/>
              <a:gd name="connsiteY2620" fmla="*/ 3865975 h 5955635"/>
              <a:gd name="connsiteX2621" fmla="*/ 867555 w 6187971"/>
              <a:gd name="connsiteY2621" fmla="*/ 3866938 h 5955635"/>
              <a:gd name="connsiteX2622" fmla="*/ 861126 w 6187971"/>
              <a:gd name="connsiteY2622" fmla="*/ 3858892 h 5955635"/>
              <a:gd name="connsiteX2623" fmla="*/ 868517 w 6187971"/>
              <a:gd name="connsiteY2623" fmla="*/ 3871442 h 5955635"/>
              <a:gd name="connsiteX2624" fmla="*/ 864975 w 6187971"/>
              <a:gd name="connsiteY2624" fmla="*/ 3876908 h 5955635"/>
              <a:gd name="connsiteX2625" fmla="*/ 849886 w 6187971"/>
              <a:gd name="connsiteY2625" fmla="*/ 3828326 h 5955635"/>
              <a:gd name="connsiteX2626" fmla="*/ 848269 w 6187971"/>
              <a:gd name="connsiteY2626" fmla="*/ 3842800 h 5955635"/>
              <a:gd name="connsiteX2627" fmla="*/ 832524 w 6187971"/>
              <a:gd name="connsiteY2627" fmla="*/ 3813196 h 5955635"/>
              <a:gd name="connsiteX2628" fmla="*/ 822902 w 6187971"/>
              <a:gd name="connsiteY2628" fmla="*/ 3768156 h 5955635"/>
              <a:gd name="connsiteX2629" fmla="*/ 812624 w 6187971"/>
              <a:gd name="connsiteY2629" fmla="*/ 3742094 h 5955635"/>
              <a:gd name="connsiteX2630" fmla="*/ 789529 w 6187971"/>
              <a:gd name="connsiteY2630" fmla="*/ 3633997 h 5955635"/>
              <a:gd name="connsiteX2631" fmla="*/ 786951 w 6187971"/>
              <a:gd name="connsiteY2631" fmla="*/ 3643967 h 5955635"/>
              <a:gd name="connsiteX2632" fmla="*/ 785988 w 6187971"/>
              <a:gd name="connsiteY2632" fmla="*/ 3639463 h 5955635"/>
              <a:gd name="connsiteX2633" fmla="*/ 785026 w 6187971"/>
              <a:gd name="connsiteY2633" fmla="*/ 3634959 h 5955635"/>
              <a:gd name="connsiteX2634" fmla="*/ 783101 w 6187971"/>
              <a:gd name="connsiteY2634" fmla="*/ 3625951 h 5955635"/>
              <a:gd name="connsiteX2635" fmla="*/ 765126 w 6187971"/>
              <a:gd name="connsiteY2635" fmla="*/ 3563856 h 5955635"/>
              <a:gd name="connsiteX2636" fmla="*/ 763201 w 6187971"/>
              <a:gd name="connsiteY2636" fmla="*/ 3554849 h 5955635"/>
              <a:gd name="connsiteX2637" fmla="*/ 760314 w 6187971"/>
              <a:gd name="connsiteY2637" fmla="*/ 3541336 h 5955635"/>
              <a:gd name="connsiteX2638" fmla="*/ 754541 w 6187971"/>
              <a:gd name="connsiteY2638" fmla="*/ 3514312 h 5955635"/>
              <a:gd name="connsiteX2639" fmla="*/ 753578 w 6187971"/>
              <a:gd name="connsiteY2639" fmla="*/ 3509808 h 5955635"/>
              <a:gd name="connsiteX2640" fmla="*/ 752616 w 6187971"/>
              <a:gd name="connsiteY2640" fmla="*/ 3505304 h 5955635"/>
              <a:gd name="connsiteX2641" fmla="*/ 748111 w 6187971"/>
              <a:gd name="connsiteY2641" fmla="*/ 3506266 h 5955635"/>
              <a:gd name="connsiteX2642" fmla="*/ 756158 w 6187971"/>
              <a:gd name="connsiteY2642" fmla="*/ 3499837 h 5955635"/>
              <a:gd name="connsiteX2643" fmla="*/ 748767 w 6187971"/>
              <a:gd name="connsiteY2643" fmla="*/ 3487287 h 5955635"/>
              <a:gd name="connsiteX2644" fmla="*/ 745225 w 6187971"/>
              <a:gd name="connsiteY2644" fmla="*/ 3492754 h 5955635"/>
              <a:gd name="connsiteX2645" fmla="*/ 743300 w 6187971"/>
              <a:gd name="connsiteY2645" fmla="*/ 3483746 h 5955635"/>
              <a:gd name="connsiteX2646" fmla="*/ 735295 w 6187971"/>
              <a:gd name="connsiteY2646" fmla="*/ 3424231 h 5955635"/>
              <a:gd name="connsiteX2647" fmla="*/ 735950 w 6187971"/>
              <a:gd name="connsiteY2647" fmla="*/ 3405253 h 5955635"/>
              <a:gd name="connsiteX2648" fmla="*/ 734026 w 6187971"/>
              <a:gd name="connsiteY2648" fmla="*/ 3396245 h 5955635"/>
              <a:gd name="connsiteX2649" fmla="*/ 736605 w 6187971"/>
              <a:gd name="connsiteY2649" fmla="*/ 3386274 h 5955635"/>
              <a:gd name="connsiteX2650" fmla="*/ 742071 w 6187971"/>
              <a:gd name="connsiteY2650" fmla="*/ 3389816 h 5955635"/>
              <a:gd name="connsiteX2651" fmla="*/ 747538 w 6187971"/>
              <a:gd name="connsiteY2651" fmla="*/ 3393358 h 5955635"/>
              <a:gd name="connsiteX2652" fmla="*/ 746576 w 6187971"/>
              <a:gd name="connsiteY2652" fmla="*/ 3388854 h 5955635"/>
              <a:gd name="connsiteX2653" fmla="*/ 751080 w 6187971"/>
              <a:gd name="connsiteY2653" fmla="*/ 3387891 h 5955635"/>
              <a:gd name="connsiteX2654" fmla="*/ 744651 w 6187971"/>
              <a:gd name="connsiteY2654" fmla="*/ 3379845 h 5955635"/>
              <a:gd name="connsiteX2655" fmla="*/ 733718 w 6187971"/>
              <a:gd name="connsiteY2655" fmla="*/ 3372762 h 5955635"/>
              <a:gd name="connsiteX2656" fmla="*/ 730177 w 6187971"/>
              <a:gd name="connsiteY2656" fmla="*/ 3378228 h 5955635"/>
              <a:gd name="connsiteX2657" fmla="*/ 722786 w 6187971"/>
              <a:gd name="connsiteY2657" fmla="*/ 3365679 h 5955635"/>
              <a:gd name="connsiteX2658" fmla="*/ 722479 w 6187971"/>
              <a:gd name="connsiteY2658" fmla="*/ 3342196 h 5955635"/>
              <a:gd name="connsiteX2659" fmla="*/ 727944 w 6187971"/>
              <a:gd name="connsiteY2659" fmla="*/ 3345738 h 5955635"/>
              <a:gd name="connsiteX2660" fmla="*/ 726982 w 6187971"/>
              <a:gd name="connsiteY2660" fmla="*/ 3341234 h 5955635"/>
              <a:gd name="connsiteX2661" fmla="*/ 725057 w 6187971"/>
              <a:gd name="connsiteY2661" fmla="*/ 3332226 h 5955635"/>
              <a:gd name="connsiteX2662" fmla="*/ 724095 w 6187971"/>
              <a:gd name="connsiteY2662" fmla="*/ 3327721 h 5955635"/>
              <a:gd name="connsiteX2663" fmla="*/ 723133 w 6187971"/>
              <a:gd name="connsiteY2663" fmla="*/ 3323218 h 5955635"/>
              <a:gd name="connsiteX2664" fmla="*/ 719284 w 6187971"/>
              <a:gd name="connsiteY2664" fmla="*/ 3305202 h 5955635"/>
              <a:gd name="connsiteX2665" fmla="*/ 716397 w 6187971"/>
              <a:gd name="connsiteY2665" fmla="*/ 3291690 h 5955635"/>
              <a:gd name="connsiteX2666" fmla="*/ 718015 w 6187971"/>
              <a:gd name="connsiteY2666" fmla="*/ 3277215 h 5955635"/>
              <a:gd name="connsiteX2667" fmla="*/ 716438 w 6187971"/>
              <a:gd name="connsiteY2667" fmla="*/ 3225746 h 5955635"/>
              <a:gd name="connsiteX2668" fmla="*/ 711934 w 6187971"/>
              <a:gd name="connsiteY2668" fmla="*/ 3226708 h 5955635"/>
              <a:gd name="connsiteX2669" fmla="*/ 710705 w 6187971"/>
              <a:gd name="connsiteY2669" fmla="*/ 3132778 h 5955635"/>
              <a:gd name="connsiteX2670" fmla="*/ 713284 w 6187971"/>
              <a:gd name="connsiteY2670" fmla="*/ 3122808 h 5955635"/>
              <a:gd name="connsiteX2671" fmla="*/ 712322 w 6187971"/>
              <a:gd name="connsiteY2671" fmla="*/ 3118304 h 5955635"/>
              <a:gd name="connsiteX2672" fmla="*/ 708780 w 6187971"/>
              <a:gd name="connsiteY2672" fmla="*/ 3123770 h 5955635"/>
              <a:gd name="connsiteX2673" fmla="*/ 708472 w 6187971"/>
              <a:gd name="connsiteY2673" fmla="*/ 3100287 h 5955635"/>
              <a:gd name="connsiteX2674" fmla="*/ 712015 w 6187971"/>
              <a:gd name="connsiteY2674" fmla="*/ 3094821 h 5955635"/>
              <a:gd name="connsiteX2675" fmla="*/ 706548 w 6187971"/>
              <a:gd name="connsiteY2675" fmla="*/ 3091280 h 5955635"/>
              <a:gd name="connsiteX2676" fmla="*/ 709128 w 6187971"/>
              <a:gd name="connsiteY2676" fmla="*/ 3081309 h 5955635"/>
              <a:gd name="connsiteX2677" fmla="*/ 709783 w 6187971"/>
              <a:gd name="connsiteY2677" fmla="*/ 3062331 h 5955635"/>
              <a:gd name="connsiteX2678" fmla="*/ 708821 w 6187971"/>
              <a:gd name="connsiteY2678" fmla="*/ 3057826 h 5955635"/>
              <a:gd name="connsiteX2679" fmla="*/ 705934 w 6187971"/>
              <a:gd name="connsiteY2679" fmla="*/ 3044314 h 5955635"/>
              <a:gd name="connsiteX2680" fmla="*/ 710439 w 6187971"/>
              <a:gd name="connsiteY2680" fmla="*/ 3043352 h 5955635"/>
              <a:gd name="connsiteX2681" fmla="*/ 717295 w 6187971"/>
              <a:gd name="connsiteY2681" fmla="*/ 2877050 h 5955635"/>
              <a:gd name="connsiteX2682" fmla="*/ 721799 w 6187971"/>
              <a:gd name="connsiteY2682" fmla="*/ 2876088 h 5955635"/>
              <a:gd name="connsiteX2683" fmla="*/ 722107 w 6187971"/>
              <a:gd name="connsiteY2683" fmla="*/ 2899570 h 5955635"/>
              <a:gd name="connsiteX2684" fmla="*/ 723376 w 6187971"/>
              <a:gd name="connsiteY2684" fmla="*/ 2927557 h 5955635"/>
              <a:gd name="connsiteX2685" fmla="*/ 719487 w 6187971"/>
              <a:gd name="connsiteY2685" fmla="*/ 2975484 h 5955635"/>
              <a:gd name="connsiteX2686" fmla="*/ 727759 w 6187971"/>
              <a:gd name="connsiteY2686" fmla="*/ 3124424 h 5955635"/>
              <a:gd name="connsiteX2687" fmla="*/ 724217 w 6187971"/>
              <a:gd name="connsiteY2687" fmla="*/ 3129891 h 5955635"/>
              <a:gd name="connsiteX2688" fmla="*/ 726142 w 6187971"/>
              <a:gd name="connsiteY2688" fmla="*/ 3138899 h 5955635"/>
              <a:gd name="connsiteX2689" fmla="*/ 724524 w 6187971"/>
              <a:gd name="connsiteY2689" fmla="*/ 3153374 h 5955635"/>
              <a:gd name="connsiteX2690" fmla="*/ 728066 w 6187971"/>
              <a:gd name="connsiteY2690" fmla="*/ 3147907 h 5955635"/>
              <a:gd name="connsiteX2691" fmla="*/ 726449 w 6187971"/>
              <a:gd name="connsiteY2691" fmla="*/ 3162382 h 5955635"/>
              <a:gd name="connsiteX2692" fmla="*/ 729335 w 6187971"/>
              <a:gd name="connsiteY2692" fmla="*/ 3175894 h 5955635"/>
              <a:gd name="connsiteX2693" fmla="*/ 732878 w 6187971"/>
              <a:gd name="connsiteY2693" fmla="*/ 3170427 h 5955635"/>
              <a:gd name="connsiteX2694" fmla="*/ 735458 w 6187971"/>
              <a:gd name="connsiteY2694" fmla="*/ 3160457 h 5955635"/>
              <a:gd name="connsiteX2695" fmla="*/ 731608 w 6187971"/>
              <a:gd name="connsiteY2695" fmla="*/ 3142441 h 5955635"/>
              <a:gd name="connsiteX2696" fmla="*/ 735149 w 6187971"/>
              <a:gd name="connsiteY2696" fmla="*/ 3136974 h 5955635"/>
              <a:gd name="connsiteX2697" fmla="*/ 739654 w 6187971"/>
              <a:gd name="connsiteY2697" fmla="*/ 3136012 h 5955635"/>
              <a:gd name="connsiteX2698" fmla="*/ 738691 w 6187971"/>
              <a:gd name="connsiteY2698" fmla="*/ 3131509 h 5955635"/>
              <a:gd name="connsiteX2699" fmla="*/ 737729 w 6187971"/>
              <a:gd name="connsiteY2699" fmla="*/ 3127004 h 5955635"/>
              <a:gd name="connsiteX2700" fmla="*/ 731301 w 6187971"/>
              <a:gd name="connsiteY2700" fmla="*/ 3118959 h 5955635"/>
              <a:gd name="connsiteX2701" fmla="*/ 730338 w 6187971"/>
              <a:gd name="connsiteY2701" fmla="*/ 3114455 h 5955635"/>
              <a:gd name="connsiteX2702" fmla="*/ 729376 w 6187971"/>
              <a:gd name="connsiteY2702" fmla="*/ 3109950 h 5955635"/>
              <a:gd name="connsiteX2703" fmla="*/ 729069 w 6187971"/>
              <a:gd name="connsiteY2703" fmla="*/ 3086468 h 5955635"/>
              <a:gd name="connsiteX2704" fmla="*/ 733265 w 6187971"/>
              <a:gd name="connsiteY2704" fmla="*/ 3062023 h 5955635"/>
              <a:gd name="connsiteX2705" fmla="*/ 733987 w 6187971"/>
              <a:gd name="connsiteY2705" fmla="*/ 3065401 h 5955635"/>
              <a:gd name="connsiteX2706" fmla="*/ 734227 w 6187971"/>
              <a:gd name="connsiteY2706" fmla="*/ 3066527 h 5955635"/>
              <a:gd name="connsiteX2707" fmla="*/ 735190 w 6187971"/>
              <a:gd name="connsiteY2707" fmla="*/ 3071031 h 5955635"/>
              <a:gd name="connsiteX2708" fmla="*/ 738732 w 6187971"/>
              <a:gd name="connsiteY2708" fmla="*/ 3065565 h 5955635"/>
              <a:gd name="connsiteX2709" fmla="*/ 735845 w 6187971"/>
              <a:gd name="connsiteY2709" fmla="*/ 3052053 h 5955635"/>
              <a:gd name="connsiteX2710" fmla="*/ 733921 w 6187971"/>
              <a:gd name="connsiteY2710" fmla="*/ 3043045 h 5955635"/>
              <a:gd name="connsiteX2711" fmla="*/ 736541 w 6187971"/>
              <a:gd name="connsiteY2711" fmla="*/ 2967131 h 5955635"/>
              <a:gd name="connsiteX2712" fmla="*/ 735578 w 6187971"/>
              <a:gd name="connsiteY2712" fmla="*/ 2962627 h 5955635"/>
              <a:gd name="connsiteX2713" fmla="*/ 744279 w 6187971"/>
              <a:gd name="connsiteY2713" fmla="*/ 2937219 h 5955635"/>
              <a:gd name="connsiteX2714" fmla="*/ 747514 w 6187971"/>
              <a:gd name="connsiteY2714" fmla="*/ 2908270 h 5955635"/>
              <a:gd name="connsiteX2715" fmla="*/ 767536 w 6187971"/>
              <a:gd name="connsiteY2715" fmla="*/ 2781543 h 5955635"/>
              <a:gd name="connsiteX2716" fmla="*/ 767175 w 6187971"/>
              <a:gd name="connsiteY2716" fmla="*/ 2788737 h 5955635"/>
              <a:gd name="connsiteX2717" fmla="*/ 765918 w 6187971"/>
              <a:gd name="connsiteY2717" fmla="*/ 2796017 h 5955635"/>
              <a:gd name="connsiteX2718" fmla="*/ 767088 w 6187971"/>
              <a:gd name="connsiteY2718" fmla="*/ 2790469 h 5955635"/>
              <a:gd name="connsiteX2719" fmla="*/ 767175 w 6187971"/>
              <a:gd name="connsiteY2719" fmla="*/ 2788737 h 5955635"/>
              <a:gd name="connsiteX2720" fmla="*/ 777228 w 6187971"/>
              <a:gd name="connsiteY2720" fmla="*/ 2730482 h 5955635"/>
              <a:gd name="connsiteX2721" fmla="*/ 774987 w 6187971"/>
              <a:gd name="connsiteY2721" fmla="*/ 2827750 h 5955635"/>
              <a:gd name="connsiteX2722" fmla="*/ 824931 w 6187971"/>
              <a:gd name="connsiteY2722" fmla="*/ 3364010 h 5955635"/>
              <a:gd name="connsiteX2723" fmla="*/ 829326 w 6187971"/>
              <a:gd name="connsiteY2723" fmla="*/ 3384580 h 5955635"/>
              <a:gd name="connsiteX2724" fmla="*/ 837369 w 6187971"/>
              <a:gd name="connsiteY2724" fmla="*/ 3339843 h 5955635"/>
              <a:gd name="connsiteX2725" fmla="*/ 819665 w 6187971"/>
              <a:gd name="connsiteY2725" fmla="*/ 2577354 h 5955635"/>
              <a:gd name="connsiteX2726" fmla="*/ 843923 w 6187971"/>
              <a:gd name="connsiteY2726" fmla="*/ 2454020 h 5955635"/>
              <a:gd name="connsiteX2727" fmla="*/ 844696 w 6187971"/>
              <a:gd name="connsiteY2727" fmla="*/ 2456577 h 5955635"/>
              <a:gd name="connsiteX2728" fmla="*/ 850081 w 6187971"/>
              <a:gd name="connsiteY2728" fmla="*/ 2462491 h 5955635"/>
              <a:gd name="connsiteX2729" fmla="*/ 847719 w 6187971"/>
              <a:gd name="connsiteY2729" fmla="*/ 2445923 h 5955635"/>
              <a:gd name="connsiteX2730" fmla="*/ 846151 w 6187971"/>
              <a:gd name="connsiteY2730" fmla="*/ 2442693 h 5955635"/>
              <a:gd name="connsiteX2731" fmla="*/ 847411 w 6187971"/>
              <a:gd name="connsiteY2731" fmla="*/ 2436286 h 5955635"/>
              <a:gd name="connsiteX2732" fmla="*/ 851391 w 6187971"/>
              <a:gd name="connsiteY2732" fmla="*/ 2424533 h 5955635"/>
              <a:gd name="connsiteX2733" fmla="*/ 853316 w 6187971"/>
              <a:gd name="connsiteY2733" fmla="*/ 2433542 h 5955635"/>
              <a:gd name="connsiteX2734" fmla="*/ 879111 w 6187971"/>
              <a:gd name="connsiteY2734" fmla="*/ 2333838 h 5955635"/>
              <a:gd name="connsiteX2735" fmla="*/ 884578 w 6187971"/>
              <a:gd name="connsiteY2735" fmla="*/ 2337381 h 5955635"/>
              <a:gd name="connsiteX2736" fmla="*/ 911642 w 6187971"/>
              <a:gd name="connsiteY2736" fmla="*/ 2265663 h 5955635"/>
              <a:gd name="connsiteX2737" fmla="*/ 944828 w 6187971"/>
              <a:gd name="connsiteY2737" fmla="*/ 2178509 h 5955635"/>
              <a:gd name="connsiteX2738" fmla="*/ 987023 w 6187971"/>
              <a:gd name="connsiteY2738" fmla="*/ 2089431 h 5955635"/>
              <a:gd name="connsiteX2739" fmla="*/ 991527 w 6187971"/>
              <a:gd name="connsiteY2739" fmla="*/ 2088468 h 5955635"/>
              <a:gd name="connsiteX2740" fmla="*/ 988948 w 6187971"/>
              <a:gd name="connsiteY2740" fmla="*/ 2098439 h 5955635"/>
              <a:gd name="connsiteX2741" fmla="*/ 993452 w 6187971"/>
              <a:gd name="connsiteY2741" fmla="*/ 2097477 h 5955635"/>
              <a:gd name="connsiteX2742" fmla="*/ 992489 w 6187971"/>
              <a:gd name="connsiteY2742" fmla="*/ 2092973 h 5955635"/>
              <a:gd name="connsiteX2743" fmla="*/ 996031 w 6187971"/>
              <a:gd name="connsiteY2743" fmla="*/ 2087506 h 5955635"/>
              <a:gd name="connsiteX2744" fmla="*/ 1012778 w 6187971"/>
              <a:gd name="connsiteY2744" fmla="*/ 2055671 h 5955635"/>
              <a:gd name="connsiteX2745" fmla="*/ 1010853 w 6187971"/>
              <a:gd name="connsiteY2745" fmla="*/ 2046663 h 5955635"/>
              <a:gd name="connsiteX2746" fmla="*/ 1014395 w 6187971"/>
              <a:gd name="connsiteY2746" fmla="*/ 2041196 h 5955635"/>
              <a:gd name="connsiteX2747" fmla="*/ 1016320 w 6187971"/>
              <a:gd name="connsiteY2747" fmla="*/ 2050205 h 5955635"/>
              <a:gd name="connsiteX2748" fmla="*/ 1021479 w 6187971"/>
              <a:gd name="connsiteY2748" fmla="*/ 2030264 h 5955635"/>
              <a:gd name="connsiteX2749" fmla="*/ 1022441 w 6187971"/>
              <a:gd name="connsiteY2749" fmla="*/ 2034767 h 5955635"/>
              <a:gd name="connsiteX2750" fmla="*/ 1023404 w 6187971"/>
              <a:gd name="connsiteY2750" fmla="*/ 2039271 h 5955635"/>
              <a:gd name="connsiteX2751" fmla="*/ 1027908 w 6187971"/>
              <a:gd name="connsiteY2751" fmla="*/ 2038309 h 5955635"/>
              <a:gd name="connsiteX2752" fmla="*/ 1026946 w 6187971"/>
              <a:gd name="connsiteY2752" fmla="*/ 2033805 h 5955635"/>
              <a:gd name="connsiteX2753" fmla="*/ 1025021 w 6187971"/>
              <a:gd name="connsiteY2753" fmla="*/ 2024797 h 5955635"/>
              <a:gd name="connsiteX2754" fmla="*/ 1027600 w 6187971"/>
              <a:gd name="connsiteY2754" fmla="*/ 2014827 h 5955635"/>
              <a:gd name="connsiteX2755" fmla="*/ 1032104 w 6187971"/>
              <a:gd name="connsiteY2755" fmla="*/ 2013865 h 5955635"/>
              <a:gd name="connsiteX2756" fmla="*/ 1035647 w 6187971"/>
              <a:gd name="connsiteY2756" fmla="*/ 2008398 h 5955635"/>
              <a:gd name="connsiteX2757" fmla="*/ 1034684 w 6187971"/>
              <a:gd name="connsiteY2757" fmla="*/ 2003894 h 5955635"/>
              <a:gd name="connsiteX2758" fmla="*/ 1041767 w 6187971"/>
              <a:gd name="connsiteY2758" fmla="*/ 1992962 h 5955635"/>
              <a:gd name="connsiteX2759" fmla="*/ 1045309 w 6187971"/>
              <a:gd name="connsiteY2759" fmla="*/ 1987495 h 5955635"/>
              <a:gd name="connsiteX2760" fmla="*/ 1046272 w 6187971"/>
              <a:gd name="connsiteY2760" fmla="*/ 1991999 h 5955635"/>
              <a:gd name="connsiteX2761" fmla="*/ 1049813 w 6187971"/>
              <a:gd name="connsiteY2761" fmla="*/ 1986533 h 5955635"/>
              <a:gd name="connsiteX2762" fmla="*/ 1052393 w 6187971"/>
              <a:gd name="connsiteY2762" fmla="*/ 1976563 h 5955635"/>
              <a:gd name="connsiteX2763" fmla="*/ 1063980 w 6187971"/>
              <a:gd name="connsiteY2763" fmla="*/ 1964667 h 5955635"/>
              <a:gd name="connsiteX2764" fmla="*/ 1070409 w 6187971"/>
              <a:gd name="connsiteY2764" fmla="*/ 1972714 h 5955635"/>
              <a:gd name="connsiteX2765" fmla="*/ 1080072 w 6187971"/>
              <a:gd name="connsiteY2765" fmla="*/ 1951811 h 5955635"/>
              <a:gd name="connsiteX2766" fmla="*/ 1084576 w 6187971"/>
              <a:gd name="connsiteY2766" fmla="*/ 1950848 h 5955635"/>
              <a:gd name="connsiteX2767" fmla="*/ 1085539 w 6187971"/>
              <a:gd name="connsiteY2767" fmla="*/ 1955353 h 5955635"/>
              <a:gd name="connsiteX2768" fmla="*/ 1081997 w 6187971"/>
              <a:gd name="connsiteY2768" fmla="*/ 1960818 h 5955635"/>
              <a:gd name="connsiteX2769" fmla="*/ 1082959 w 6187971"/>
              <a:gd name="connsiteY2769" fmla="*/ 1965323 h 5955635"/>
              <a:gd name="connsiteX2770" fmla="*/ 1087463 w 6187971"/>
              <a:gd name="connsiteY2770" fmla="*/ 1964361 h 5955635"/>
              <a:gd name="connsiteX2771" fmla="*/ 1086501 w 6187971"/>
              <a:gd name="connsiteY2771" fmla="*/ 1959856 h 5955635"/>
              <a:gd name="connsiteX2772" fmla="*/ 1090043 w 6187971"/>
              <a:gd name="connsiteY2772" fmla="*/ 1954390 h 5955635"/>
              <a:gd name="connsiteX2773" fmla="*/ 1088118 w 6187971"/>
              <a:gd name="connsiteY2773" fmla="*/ 1945382 h 5955635"/>
              <a:gd name="connsiteX2774" fmla="*/ 1083614 w 6187971"/>
              <a:gd name="connsiteY2774" fmla="*/ 1946344 h 5955635"/>
              <a:gd name="connsiteX2775" fmla="*/ 1094895 w 6187971"/>
              <a:gd name="connsiteY2775" fmla="*/ 1910966 h 5955635"/>
              <a:gd name="connsiteX2776" fmla="*/ 1082345 w 6187971"/>
              <a:gd name="connsiteY2776" fmla="*/ 1918358 h 5955635"/>
              <a:gd name="connsiteX2777" fmla="*/ 1092970 w 6187971"/>
              <a:gd name="connsiteY2777" fmla="*/ 1901959 h 5955635"/>
              <a:gd name="connsiteX2778" fmla="*/ 1103595 w 6187971"/>
              <a:gd name="connsiteY2778" fmla="*/ 1885560 h 5955635"/>
              <a:gd name="connsiteX2779" fmla="*/ 1110679 w 6187971"/>
              <a:gd name="connsiteY2779" fmla="*/ 1874628 h 5955635"/>
              <a:gd name="connsiteX2780" fmla="*/ 1112603 w 6187971"/>
              <a:gd name="connsiteY2780" fmla="*/ 1883635 h 5955635"/>
              <a:gd name="connsiteX2781" fmla="*/ 1122267 w 6187971"/>
              <a:gd name="connsiteY2781" fmla="*/ 1862732 h 5955635"/>
              <a:gd name="connsiteX2782" fmla="*/ 1126770 w 6187971"/>
              <a:gd name="connsiteY2782" fmla="*/ 1861770 h 5955635"/>
              <a:gd name="connsiteX2783" fmla="*/ 1128695 w 6187971"/>
              <a:gd name="connsiteY2783" fmla="*/ 1870778 h 5955635"/>
              <a:gd name="connsiteX2784" fmla="*/ 1133200 w 6187971"/>
              <a:gd name="connsiteY2784" fmla="*/ 1869816 h 5955635"/>
              <a:gd name="connsiteX2785" fmla="*/ 1132237 w 6187971"/>
              <a:gd name="connsiteY2785" fmla="*/ 1865312 h 5955635"/>
              <a:gd name="connsiteX2786" fmla="*/ 1136741 w 6187971"/>
              <a:gd name="connsiteY2786" fmla="*/ 1864349 h 5955635"/>
              <a:gd name="connsiteX2787" fmla="*/ 1134817 w 6187971"/>
              <a:gd name="connsiteY2787" fmla="*/ 1855341 h 5955635"/>
              <a:gd name="connsiteX2788" fmla="*/ 1138359 w 6187971"/>
              <a:gd name="connsiteY2788" fmla="*/ 1849875 h 5955635"/>
              <a:gd name="connsiteX2789" fmla="*/ 1141900 w 6187971"/>
              <a:gd name="connsiteY2789" fmla="*/ 1844409 h 5955635"/>
              <a:gd name="connsiteX2790" fmla="*/ 1146404 w 6187971"/>
              <a:gd name="connsiteY2790" fmla="*/ 1843446 h 5955635"/>
              <a:gd name="connsiteX2791" fmla="*/ 1147367 w 6187971"/>
              <a:gd name="connsiteY2791" fmla="*/ 1847951 h 5955635"/>
              <a:gd name="connsiteX2792" fmla="*/ 1144787 w 6187971"/>
              <a:gd name="connsiteY2792" fmla="*/ 1857921 h 5955635"/>
              <a:gd name="connsiteX2793" fmla="*/ 1142208 w 6187971"/>
              <a:gd name="connsiteY2793" fmla="*/ 1867891 h 5955635"/>
              <a:gd name="connsiteX2794" fmla="*/ 1150253 w 6187971"/>
              <a:gd name="connsiteY2794" fmla="*/ 1861463 h 5955635"/>
              <a:gd name="connsiteX2795" fmla="*/ 1155412 w 6187971"/>
              <a:gd name="connsiteY2795" fmla="*/ 1841522 h 5955635"/>
              <a:gd name="connsiteX2796" fmla="*/ 1154450 w 6187971"/>
              <a:gd name="connsiteY2796" fmla="*/ 1837018 h 5955635"/>
              <a:gd name="connsiteX2797" fmla="*/ 1156068 w 6187971"/>
              <a:gd name="connsiteY2797" fmla="*/ 1822543 h 5955635"/>
              <a:gd name="connsiteX2798" fmla="*/ 1160572 w 6187971"/>
              <a:gd name="connsiteY2798" fmla="*/ 1821581 h 5955635"/>
              <a:gd name="connsiteX2799" fmla="*/ 1199532 w 6187971"/>
              <a:gd name="connsiteY2799" fmla="*/ 1761452 h 5955635"/>
              <a:gd name="connsiteX2800" fmla="*/ 1203074 w 6187971"/>
              <a:gd name="connsiteY2800" fmla="*/ 1755985 h 5955635"/>
              <a:gd name="connsiteX2801" fmla="*/ 1206615 w 6187971"/>
              <a:gd name="connsiteY2801" fmla="*/ 1750519 h 5955635"/>
              <a:gd name="connsiteX2802" fmla="*/ 1213699 w 6187971"/>
              <a:gd name="connsiteY2802" fmla="*/ 1739586 h 5955635"/>
              <a:gd name="connsiteX2803" fmla="*/ 1217240 w 6187971"/>
              <a:gd name="connsiteY2803" fmla="*/ 1734120 h 5955635"/>
              <a:gd name="connsiteX2804" fmla="*/ 1227866 w 6187971"/>
              <a:gd name="connsiteY2804" fmla="*/ 1717721 h 5955635"/>
              <a:gd name="connsiteX2805" fmla="*/ 1234950 w 6187971"/>
              <a:gd name="connsiteY2805" fmla="*/ 1706789 h 5955635"/>
              <a:gd name="connsiteX2806" fmla="*/ 1239454 w 6187971"/>
              <a:gd name="connsiteY2806" fmla="*/ 1705826 h 5955635"/>
              <a:gd name="connsiteX2807" fmla="*/ 1268751 w 6187971"/>
              <a:gd name="connsiteY2807" fmla="*/ 1666599 h 5955635"/>
              <a:gd name="connsiteX2808" fmla="*/ 1280989 w 6187971"/>
              <a:gd name="connsiteY2808" fmla="*/ 1643969 h 5955635"/>
              <a:gd name="connsiteX2809" fmla="*/ 1294822 w 6187971"/>
              <a:gd name="connsiteY2809" fmla="*/ 1614580 h 5955635"/>
              <a:gd name="connsiteX2810" fmla="*/ 1295376 w 6187971"/>
              <a:gd name="connsiteY2810" fmla="*/ 1620968 h 5955635"/>
              <a:gd name="connsiteX2811" fmla="*/ 1280397 w 6187971"/>
              <a:gd name="connsiteY2811" fmla="*/ 1651544 h 5955635"/>
              <a:gd name="connsiteX2812" fmla="*/ 1150037 w 6187971"/>
              <a:gd name="connsiteY2812" fmla="*/ 1865158 h 5955635"/>
              <a:gd name="connsiteX2813" fmla="*/ 1157500 w 6187971"/>
              <a:gd name="connsiteY2813" fmla="*/ 1890938 h 5955635"/>
              <a:gd name="connsiteX2814" fmla="*/ 1155212 w 6187971"/>
              <a:gd name="connsiteY2814" fmla="*/ 1916847 h 5955635"/>
              <a:gd name="connsiteX2815" fmla="*/ 966688 w 6187971"/>
              <a:gd name="connsiteY2815" fmla="*/ 2444019 h 5955635"/>
              <a:gd name="connsiteX2816" fmla="*/ 940585 w 6187971"/>
              <a:gd name="connsiteY2816" fmla="*/ 3173091 h 5955635"/>
              <a:gd name="connsiteX2817" fmla="*/ 947522 w 6187971"/>
              <a:gd name="connsiteY2817" fmla="*/ 3187253 h 5955635"/>
              <a:gd name="connsiteX2818" fmla="*/ 961347 w 6187971"/>
              <a:gd name="connsiteY2818" fmla="*/ 2867525 h 5955635"/>
              <a:gd name="connsiteX2819" fmla="*/ 983906 w 6187971"/>
              <a:gd name="connsiteY2819" fmla="*/ 3101263 h 5955635"/>
              <a:gd name="connsiteX2820" fmla="*/ 992151 w 6187971"/>
              <a:gd name="connsiteY2820" fmla="*/ 3158164 h 5955635"/>
              <a:gd name="connsiteX2821" fmla="*/ 1014015 w 6187971"/>
              <a:gd name="connsiteY2821" fmla="*/ 3223887 h 5955635"/>
              <a:gd name="connsiteX2822" fmla="*/ 1162759 w 6187971"/>
              <a:gd name="connsiteY2822" fmla="*/ 3727888 h 5955635"/>
              <a:gd name="connsiteX2823" fmla="*/ 1178341 w 6187971"/>
              <a:gd name="connsiteY2823" fmla="*/ 3800819 h 5955635"/>
              <a:gd name="connsiteX2824" fmla="*/ 1193412 w 6187971"/>
              <a:gd name="connsiteY2824" fmla="*/ 3834752 h 5955635"/>
              <a:gd name="connsiteX2825" fmla="*/ 1287744 w 6187971"/>
              <a:gd name="connsiteY2825" fmla="*/ 3992539 h 5955635"/>
              <a:gd name="connsiteX2826" fmla="*/ 1330979 w 6187971"/>
              <a:gd name="connsiteY2826" fmla="*/ 4057607 h 5955635"/>
              <a:gd name="connsiteX2827" fmla="*/ 1343653 w 6187971"/>
              <a:gd name="connsiteY2827" fmla="*/ 4080319 h 5955635"/>
              <a:gd name="connsiteX2828" fmla="*/ 1369002 w 6187971"/>
              <a:gd name="connsiteY2828" fmla="*/ 4125744 h 5955635"/>
              <a:gd name="connsiteX2829" fmla="*/ 1538651 w 6187971"/>
              <a:gd name="connsiteY2829" fmla="*/ 4306548 h 5955635"/>
              <a:gd name="connsiteX2830" fmla="*/ 2686262 w 6187971"/>
              <a:gd name="connsiteY2830" fmla="*/ 4927608 h 5955635"/>
              <a:gd name="connsiteX2831" fmla="*/ 3070633 w 6187971"/>
              <a:gd name="connsiteY2831" fmla="*/ 4978456 h 5955635"/>
              <a:gd name="connsiteX2832" fmla="*/ 3564597 w 6187971"/>
              <a:gd name="connsiteY2832" fmla="*/ 4919852 h 5955635"/>
              <a:gd name="connsiteX2833" fmla="*/ 3668800 w 6187971"/>
              <a:gd name="connsiteY2833" fmla="*/ 4885857 h 5955635"/>
              <a:gd name="connsiteX2834" fmla="*/ 3697923 w 6187971"/>
              <a:gd name="connsiteY2834" fmla="*/ 4875725 h 5955635"/>
              <a:gd name="connsiteX2835" fmla="*/ 3859302 w 6187971"/>
              <a:gd name="connsiteY2835" fmla="*/ 4825603 h 5955635"/>
              <a:gd name="connsiteX2836" fmla="*/ 4218717 w 6187971"/>
              <a:gd name="connsiteY2836" fmla="*/ 4631492 h 5955635"/>
              <a:gd name="connsiteX2837" fmla="*/ 5136420 w 6187971"/>
              <a:gd name="connsiteY2837" fmla="*/ 3187886 h 5955635"/>
              <a:gd name="connsiteX2838" fmla="*/ 5095093 w 6187971"/>
              <a:gd name="connsiteY2838" fmla="*/ 2637473 h 5955635"/>
              <a:gd name="connsiteX2839" fmla="*/ 4552027 w 6187971"/>
              <a:gd name="connsiteY2839" fmla="*/ 1550927 h 5955635"/>
              <a:gd name="connsiteX2840" fmla="*/ 4206285 w 6187971"/>
              <a:gd name="connsiteY2840" fmla="*/ 1241535 h 5955635"/>
              <a:gd name="connsiteX2841" fmla="*/ 4017916 w 6187971"/>
              <a:gd name="connsiteY2841" fmla="*/ 1092106 h 5955635"/>
              <a:gd name="connsiteX2842" fmla="*/ 3766634 w 6187971"/>
              <a:gd name="connsiteY2842" fmla="*/ 950252 h 5955635"/>
              <a:gd name="connsiteX2843" fmla="*/ 2533034 w 6187971"/>
              <a:gd name="connsiteY2843" fmla="*/ 924406 h 5955635"/>
              <a:gd name="connsiteX2844" fmla="*/ 2362177 w 6187971"/>
              <a:gd name="connsiteY2844" fmla="*/ 966775 h 5955635"/>
              <a:gd name="connsiteX2845" fmla="*/ 2692688 w 6187971"/>
              <a:gd name="connsiteY2845" fmla="*/ 857055 h 5955635"/>
              <a:gd name="connsiteX2846" fmla="*/ 2526787 w 6187971"/>
              <a:gd name="connsiteY2846" fmla="*/ 876855 h 5955635"/>
              <a:gd name="connsiteX2847" fmla="*/ 2357128 w 6187971"/>
              <a:gd name="connsiteY2847" fmla="*/ 924834 h 5955635"/>
              <a:gd name="connsiteX2848" fmla="*/ 2195476 w 6187971"/>
              <a:gd name="connsiteY2848" fmla="*/ 982835 h 5955635"/>
              <a:gd name="connsiteX2849" fmla="*/ 2038892 w 6187971"/>
              <a:gd name="connsiteY2849" fmla="*/ 1055397 h 5955635"/>
              <a:gd name="connsiteX2850" fmla="*/ 2051328 w 6187971"/>
              <a:gd name="connsiteY2850" fmla="*/ 1031230 h 5955635"/>
              <a:gd name="connsiteX2851" fmla="*/ 2044919 w 6187971"/>
              <a:gd name="connsiteY2851" fmla="*/ 1028689 h 5955635"/>
              <a:gd name="connsiteX2852" fmla="*/ 1942714 w 6187971"/>
              <a:gd name="connsiteY2852" fmla="*/ 1072034 h 5955635"/>
              <a:gd name="connsiteX2853" fmla="*/ 1659433 w 6187971"/>
              <a:gd name="connsiteY2853" fmla="*/ 1265523 h 5955635"/>
              <a:gd name="connsiteX2854" fmla="*/ 1591162 w 6187971"/>
              <a:gd name="connsiteY2854" fmla="*/ 1293796 h 5955635"/>
              <a:gd name="connsiteX2855" fmla="*/ 1530900 w 6187971"/>
              <a:gd name="connsiteY2855" fmla="*/ 1332091 h 5955635"/>
              <a:gd name="connsiteX2856" fmla="*/ 1480860 w 6187971"/>
              <a:gd name="connsiteY2856" fmla="*/ 1363313 h 5955635"/>
              <a:gd name="connsiteX2857" fmla="*/ 1469896 w 6187971"/>
              <a:gd name="connsiteY2857" fmla="*/ 1366433 h 5955635"/>
              <a:gd name="connsiteX2858" fmla="*/ 1485917 w 6187971"/>
              <a:gd name="connsiteY2858" fmla="*/ 1349400 h 5955635"/>
              <a:gd name="connsiteX2859" fmla="*/ 1574268 w 6187971"/>
              <a:gd name="connsiteY2859" fmla="*/ 1266943 h 5955635"/>
              <a:gd name="connsiteX2860" fmla="*/ 1710085 w 6187971"/>
              <a:gd name="connsiteY2860" fmla="*/ 1153153 h 5955635"/>
              <a:gd name="connsiteX2861" fmla="*/ 1853295 w 6187971"/>
              <a:gd name="connsiteY2861" fmla="*/ 1051913 h 5955635"/>
              <a:gd name="connsiteX2862" fmla="*/ 1870349 w 6187971"/>
              <a:gd name="connsiteY2862" fmla="*/ 1043559 h 5955635"/>
              <a:gd name="connsiteX2863" fmla="*/ 2165426 w 6187971"/>
              <a:gd name="connsiteY2863" fmla="*/ 881616 h 5955635"/>
              <a:gd name="connsiteX2864" fmla="*/ 2321799 w 6187971"/>
              <a:gd name="connsiteY2864" fmla="*/ 819950 h 5955635"/>
              <a:gd name="connsiteX2865" fmla="*/ 2427971 w 6187971"/>
              <a:gd name="connsiteY2865" fmla="*/ 787847 h 5955635"/>
              <a:gd name="connsiteX2866" fmla="*/ 2380636 w 6187971"/>
              <a:gd name="connsiteY2866" fmla="*/ 803258 h 5955635"/>
              <a:gd name="connsiteX2867" fmla="*/ 2340778 w 6187971"/>
              <a:gd name="connsiteY2867" fmla="*/ 820604 h 5955635"/>
              <a:gd name="connsiteX2868" fmla="*/ 2336273 w 6187971"/>
              <a:gd name="connsiteY2868" fmla="*/ 821566 h 5955635"/>
              <a:gd name="connsiteX2869" fmla="*/ 2205963 w 6187971"/>
              <a:gd name="connsiteY2869" fmla="*/ 872955 h 5955635"/>
              <a:gd name="connsiteX2870" fmla="*/ 2201459 w 6187971"/>
              <a:gd name="connsiteY2870" fmla="*/ 873917 h 5955635"/>
              <a:gd name="connsiteX2871" fmla="*/ 2202421 w 6187971"/>
              <a:gd name="connsiteY2871" fmla="*/ 878421 h 5955635"/>
              <a:gd name="connsiteX2872" fmla="*/ 2211429 w 6187971"/>
              <a:gd name="connsiteY2872" fmla="*/ 876496 h 5955635"/>
              <a:gd name="connsiteX2873" fmla="*/ 2337236 w 6187971"/>
              <a:gd name="connsiteY2873" fmla="*/ 826071 h 5955635"/>
              <a:gd name="connsiteX2874" fmla="*/ 2342703 w 6187971"/>
              <a:gd name="connsiteY2874" fmla="*/ 829613 h 5955635"/>
              <a:gd name="connsiteX2875" fmla="*/ 2347207 w 6187971"/>
              <a:gd name="connsiteY2875" fmla="*/ 828650 h 5955635"/>
              <a:gd name="connsiteX2876" fmla="*/ 2346245 w 6187971"/>
              <a:gd name="connsiteY2876" fmla="*/ 824146 h 5955635"/>
              <a:gd name="connsiteX2877" fmla="*/ 2437943 w 6187971"/>
              <a:gd name="connsiteY2877" fmla="*/ 790426 h 5955635"/>
              <a:gd name="connsiteX2878" fmla="*/ 2455960 w 6187971"/>
              <a:gd name="connsiteY2878" fmla="*/ 786577 h 5955635"/>
              <a:gd name="connsiteX2879" fmla="*/ 2464967 w 6187971"/>
              <a:gd name="connsiteY2879" fmla="*/ 784653 h 5955635"/>
              <a:gd name="connsiteX2880" fmla="*/ 2464313 w 6187971"/>
              <a:gd name="connsiteY2880" fmla="*/ 803631 h 5955635"/>
              <a:gd name="connsiteX2881" fmla="*/ 2450800 w 6187971"/>
              <a:gd name="connsiteY2881" fmla="*/ 806518 h 5955635"/>
              <a:gd name="connsiteX2882" fmla="*/ 2420234 w 6187971"/>
              <a:gd name="connsiteY2882" fmla="*/ 817758 h 5955635"/>
              <a:gd name="connsiteX2883" fmla="*/ 2415730 w 6187971"/>
              <a:gd name="connsiteY2883" fmla="*/ 818720 h 5955635"/>
              <a:gd name="connsiteX2884" fmla="*/ 2403180 w 6187971"/>
              <a:gd name="connsiteY2884" fmla="*/ 826111 h 5955635"/>
              <a:gd name="connsiteX2885" fmla="*/ 2398676 w 6187971"/>
              <a:gd name="connsiteY2885" fmla="*/ 827073 h 5955635"/>
              <a:gd name="connsiteX2886" fmla="*/ 2404142 w 6187971"/>
              <a:gd name="connsiteY2886" fmla="*/ 830615 h 5955635"/>
              <a:gd name="connsiteX2887" fmla="*/ 2416693 w 6187971"/>
              <a:gd name="connsiteY2887" fmla="*/ 823224 h 5955635"/>
              <a:gd name="connsiteX2888" fmla="*/ 2421196 w 6187971"/>
              <a:gd name="connsiteY2888" fmla="*/ 822262 h 5955635"/>
              <a:gd name="connsiteX2889" fmla="*/ 2417655 w 6187971"/>
              <a:gd name="connsiteY2889" fmla="*/ 827728 h 5955635"/>
              <a:gd name="connsiteX2890" fmla="*/ 2422158 w 6187971"/>
              <a:gd name="connsiteY2890" fmla="*/ 826766 h 5955635"/>
              <a:gd name="connsiteX2891" fmla="*/ 2431167 w 6187971"/>
              <a:gd name="connsiteY2891" fmla="*/ 824841 h 5955635"/>
              <a:gd name="connsiteX2892" fmla="*/ 2430205 w 6187971"/>
              <a:gd name="connsiteY2892" fmla="*/ 820337 h 5955635"/>
              <a:gd name="connsiteX2893" fmla="*/ 2447259 w 6187971"/>
              <a:gd name="connsiteY2893" fmla="*/ 811984 h 5955635"/>
              <a:gd name="connsiteX2894" fmla="*/ 2469779 w 6187971"/>
              <a:gd name="connsiteY2894" fmla="*/ 807172 h 5955635"/>
              <a:gd name="connsiteX2895" fmla="*/ 2492299 w 6187971"/>
              <a:gd name="connsiteY2895" fmla="*/ 802361 h 5955635"/>
              <a:gd name="connsiteX2896" fmla="*/ 2500345 w 6187971"/>
              <a:gd name="connsiteY2896" fmla="*/ 795933 h 5955635"/>
              <a:gd name="connsiteX2897" fmla="*/ 2491337 w 6187971"/>
              <a:gd name="connsiteY2897" fmla="*/ 797858 h 5955635"/>
              <a:gd name="connsiteX2898" fmla="*/ 2473321 w 6187971"/>
              <a:gd name="connsiteY2898" fmla="*/ 801707 h 5955635"/>
              <a:gd name="connsiteX2899" fmla="*/ 2478479 w 6187971"/>
              <a:gd name="connsiteY2899" fmla="*/ 781766 h 5955635"/>
              <a:gd name="connsiteX2900" fmla="*/ 2477517 w 6187971"/>
              <a:gd name="connsiteY2900" fmla="*/ 777261 h 5955635"/>
              <a:gd name="connsiteX2901" fmla="*/ 2486526 w 6187971"/>
              <a:gd name="connsiteY2901" fmla="*/ 775337 h 5955635"/>
              <a:gd name="connsiteX2902" fmla="*/ 2490068 w 6187971"/>
              <a:gd name="connsiteY2902" fmla="*/ 769870 h 5955635"/>
              <a:gd name="connsiteX2903" fmla="*/ 2484601 w 6187971"/>
              <a:gd name="connsiteY2903" fmla="*/ 766329 h 5955635"/>
              <a:gd name="connsiteX2904" fmla="*/ 4722193 w 6187971"/>
              <a:gd name="connsiteY2904" fmla="*/ 185911 h 5955635"/>
              <a:gd name="connsiteX2905" fmla="*/ 4809446 w 6187971"/>
              <a:gd name="connsiteY2905" fmla="*/ 213679 h 5955635"/>
              <a:gd name="connsiteX2906" fmla="*/ 4801514 w 6187971"/>
              <a:gd name="connsiteY2906" fmla="*/ 217645 h 5955635"/>
              <a:gd name="connsiteX2907" fmla="*/ 4841174 w 6187971"/>
              <a:gd name="connsiteY2907" fmla="*/ 225579 h 5955635"/>
              <a:gd name="connsiteX2908" fmla="*/ 4849106 w 6187971"/>
              <a:gd name="connsiteY2908" fmla="*/ 241446 h 5955635"/>
              <a:gd name="connsiteX2909" fmla="*/ 4928427 w 6187971"/>
              <a:gd name="connsiteY2909" fmla="*/ 277147 h 5955635"/>
              <a:gd name="connsiteX2910" fmla="*/ 4948258 w 6187971"/>
              <a:gd name="connsiteY2910" fmla="*/ 285081 h 5955635"/>
              <a:gd name="connsiteX2911" fmla="*/ 5126730 w 6187971"/>
              <a:gd name="connsiteY2911" fmla="*/ 392184 h 5955635"/>
              <a:gd name="connsiteX2912" fmla="*/ 5178288 w 6187971"/>
              <a:gd name="connsiteY2912" fmla="*/ 427885 h 5955635"/>
              <a:gd name="connsiteX2913" fmla="*/ 5213983 w 6187971"/>
              <a:gd name="connsiteY2913" fmla="*/ 443752 h 5955635"/>
              <a:gd name="connsiteX2914" fmla="*/ 5213984 w 6187971"/>
              <a:gd name="connsiteY2914" fmla="*/ 455652 h 5955635"/>
              <a:gd name="connsiteX2915" fmla="*/ 5091035 w 6187971"/>
              <a:gd name="connsiteY2915" fmla="*/ 380284 h 5955635"/>
              <a:gd name="connsiteX2916" fmla="*/ 5083103 w 6187971"/>
              <a:gd name="connsiteY2916" fmla="*/ 380284 h 5955635"/>
              <a:gd name="connsiteX2917" fmla="*/ 5091036 w 6187971"/>
              <a:gd name="connsiteY2917" fmla="*/ 384250 h 5955635"/>
              <a:gd name="connsiteX2918" fmla="*/ 5098968 w 6187971"/>
              <a:gd name="connsiteY2918" fmla="*/ 392184 h 5955635"/>
              <a:gd name="connsiteX2919" fmla="*/ 5091035 w 6187971"/>
              <a:gd name="connsiteY2919" fmla="*/ 388217 h 5955635"/>
              <a:gd name="connsiteX2920" fmla="*/ 5087069 w 6187971"/>
              <a:gd name="connsiteY2920" fmla="*/ 388217 h 5955635"/>
              <a:gd name="connsiteX2921" fmla="*/ 5217950 w 6187971"/>
              <a:gd name="connsiteY2921" fmla="*/ 479453 h 5955635"/>
              <a:gd name="connsiteX2922" fmla="*/ 5348829 w 6187971"/>
              <a:gd name="connsiteY2922" fmla="*/ 574656 h 5955635"/>
              <a:gd name="connsiteX2923" fmla="*/ 5376592 w 6187971"/>
              <a:gd name="connsiteY2923" fmla="*/ 590523 h 5955635"/>
              <a:gd name="connsiteX2924" fmla="*/ 5471777 w 6187971"/>
              <a:gd name="connsiteY2924" fmla="*/ 669858 h 5955635"/>
              <a:gd name="connsiteX2925" fmla="*/ 5487641 w 6187971"/>
              <a:gd name="connsiteY2925" fmla="*/ 661925 h 5955635"/>
              <a:gd name="connsiteX2926" fmla="*/ 5511437 w 6187971"/>
              <a:gd name="connsiteY2926" fmla="*/ 673825 h 5955635"/>
              <a:gd name="connsiteX2927" fmla="*/ 5507471 w 6187971"/>
              <a:gd name="connsiteY2927" fmla="*/ 669858 h 5955635"/>
              <a:gd name="connsiteX2928" fmla="*/ 5507471 w 6187971"/>
              <a:gd name="connsiteY2928" fmla="*/ 665891 h 5955635"/>
              <a:gd name="connsiteX2929" fmla="*/ 5515404 w 6187971"/>
              <a:gd name="connsiteY2929" fmla="*/ 673825 h 5955635"/>
              <a:gd name="connsiteX2930" fmla="*/ 5519369 w 6187971"/>
              <a:gd name="connsiteY2930" fmla="*/ 677792 h 5955635"/>
              <a:gd name="connsiteX2931" fmla="*/ 5562995 w 6187971"/>
              <a:gd name="connsiteY2931" fmla="*/ 701593 h 5955635"/>
              <a:gd name="connsiteX2932" fmla="*/ 5626452 w 6187971"/>
              <a:gd name="connsiteY2932" fmla="*/ 765061 h 5955635"/>
              <a:gd name="connsiteX2933" fmla="*/ 5610589 w 6187971"/>
              <a:gd name="connsiteY2933" fmla="*/ 757128 h 5955635"/>
              <a:gd name="connsiteX2934" fmla="*/ 5614555 w 6187971"/>
              <a:gd name="connsiteY2934" fmla="*/ 761094 h 5955635"/>
              <a:gd name="connsiteX2935" fmla="*/ 5618521 w 6187971"/>
              <a:gd name="connsiteY2935" fmla="*/ 769028 h 5955635"/>
              <a:gd name="connsiteX2936" fmla="*/ 5614555 w 6187971"/>
              <a:gd name="connsiteY2936" fmla="*/ 765061 h 5955635"/>
              <a:gd name="connsiteX2937" fmla="*/ 5610588 w 6187971"/>
              <a:gd name="connsiteY2937" fmla="*/ 765061 h 5955635"/>
              <a:gd name="connsiteX2938" fmla="*/ 5630418 w 6187971"/>
              <a:gd name="connsiteY2938" fmla="*/ 792829 h 5955635"/>
              <a:gd name="connsiteX2939" fmla="*/ 5590759 w 6187971"/>
              <a:gd name="connsiteY2939" fmla="*/ 765061 h 5955635"/>
              <a:gd name="connsiteX2940" fmla="*/ 5594724 w 6187971"/>
              <a:gd name="connsiteY2940" fmla="*/ 769028 h 5955635"/>
              <a:gd name="connsiteX2941" fmla="*/ 5602657 w 6187971"/>
              <a:gd name="connsiteY2941" fmla="*/ 776961 h 5955635"/>
              <a:gd name="connsiteX2942" fmla="*/ 5598690 w 6187971"/>
              <a:gd name="connsiteY2942" fmla="*/ 776961 h 5955635"/>
              <a:gd name="connsiteX2943" fmla="*/ 5594725 w 6187971"/>
              <a:gd name="connsiteY2943" fmla="*/ 772995 h 5955635"/>
              <a:gd name="connsiteX2944" fmla="*/ 5614555 w 6187971"/>
              <a:gd name="connsiteY2944" fmla="*/ 796795 h 5955635"/>
              <a:gd name="connsiteX2945" fmla="*/ 5729570 w 6187971"/>
              <a:gd name="connsiteY2945" fmla="*/ 907865 h 5955635"/>
              <a:gd name="connsiteX2946" fmla="*/ 5757333 w 6187971"/>
              <a:gd name="connsiteY2946" fmla="*/ 943566 h 5955635"/>
              <a:gd name="connsiteX2947" fmla="*/ 5856484 w 6187971"/>
              <a:gd name="connsiteY2947" fmla="*/ 1058602 h 5955635"/>
              <a:gd name="connsiteX2948" fmla="*/ 5908043 w 6187971"/>
              <a:gd name="connsiteY2948" fmla="*/ 1133972 h 5955635"/>
              <a:gd name="connsiteX2949" fmla="*/ 5908042 w 6187971"/>
              <a:gd name="connsiteY2949" fmla="*/ 1137938 h 5955635"/>
              <a:gd name="connsiteX2950" fmla="*/ 5912009 w 6187971"/>
              <a:gd name="connsiteY2950" fmla="*/ 1141905 h 5955635"/>
              <a:gd name="connsiteX2951" fmla="*/ 5915975 w 6187971"/>
              <a:gd name="connsiteY2951" fmla="*/ 1149838 h 5955635"/>
              <a:gd name="connsiteX2952" fmla="*/ 5912008 w 6187971"/>
              <a:gd name="connsiteY2952" fmla="*/ 1145872 h 5955635"/>
              <a:gd name="connsiteX2953" fmla="*/ 5908042 w 6187971"/>
              <a:gd name="connsiteY2953" fmla="*/ 1141905 h 5955635"/>
              <a:gd name="connsiteX2954" fmla="*/ 5935805 w 6187971"/>
              <a:gd name="connsiteY2954" fmla="*/ 1185539 h 5955635"/>
              <a:gd name="connsiteX2955" fmla="*/ 5931839 w 6187971"/>
              <a:gd name="connsiteY2955" fmla="*/ 1205373 h 5955635"/>
              <a:gd name="connsiteX2956" fmla="*/ 6054787 w 6187971"/>
              <a:gd name="connsiteY2956" fmla="*/ 1391812 h 5955635"/>
              <a:gd name="connsiteX2957" fmla="*/ 6110311 w 6187971"/>
              <a:gd name="connsiteY2957" fmla="*/ 1530649 h 5955635"/>
              <a:gd name="connsiteX2958" fmla="*/ 6118243 w 6187971"/>
              <a:gd name="connsiteY2958" fmla="*/ 1550483 h 5955635"/>
              <a:gd name="connsiteX2959" fmla="*/ 6157904 w 6187971"/>
              <a:gd name="connsiteY2959" fmla="*/ 1633786 h 5955635"/>
              <a:gd name="connsiteX2960" fmla="*/ 6177734 w 6187971"/>
              <a:gd name="connsiteY2960" fmla="*/ 1709154 h 5955635"/>
              <a:gd name="connsiteX2961" fmla="*/ 6153938 w 6187971"/>
              <a:gd name="connsiteY2961" fmla="*/ 1669486 h 5955635"/>
              <a:gd name="connsiteX2962" fmla="*/ 6134108 w 6187971"/>
              <a:gd name="connsiteY2962" fmla="*/ 1621885 h 5955635"/>
              <a:gd name="connsiteX2963" fmla="*/ 6130142 w 6187971"/>
              <a:gd name="connsiteY2963" fmla="*/ 1590151 h 5955635"/>
              <a:gd name="connsiteX2964" fmla="*/ 6090481 w 6187971"/>
              <a:gd name="connsiteY2964" fmla="*/ 1514782 h 5955635"/>
              <a:gd name="connsiteX2965" fmla="*/ 6082549 w 6187971"/>
              <a:gd name="connsiteY2965" fmla="*/ 1487014 h 5955635"/>
              <a:gd name="connsiteX2966" fmla="*/ 6074617 w 6187971"/>
              <a:gd name="connsiteY2966" fmla="*/ 1487014 h 5955635"/>
              <a:gd name="connsiteX2967" fmla="*/ 6019092 w 6187971"/>
              <a:gd name="connsiteY2967" fmla="*/ 1383878 h 5955635"/>
              <a:gd name="connsiteX2968" fmla="*/ 5959602 w 6187971"/>
              <a:gd name="connsiteY2968" fmla="*/ 1272808 h 5955635"/>
              <a:gd name="connsiteX2969" fmla="*/ 5963568 w 6187971"/>
              <a:gd name="connsiteY2969" fmla="*/ 1264875 h 5955635"/>
              <a:gd name="connsiteX2970" fmla="*/ 5900111 w 6187971"/>
              <a:gd name="connsiteY2970" fmla="*/ 1181572 h 5955635"/>
              <a:gd name="connsiteX2971" fmla="*/ 5868382 w 6187971"/>
              <a:gd name="connsiteY2971" fmla="*/ 1130005 h 5955635"/>
              <a:gd name="connsiteX2972" fmla="*/ 5864416 w 6187971"/>
              <a:gd name="connsiteY2972" fmla="*/ 1133972 h 5955635"/>
              <a:gd name="connsiteX2973" fmla="*/ 5828722 w 6187971"/>
              <a:gd name="connsiteY2973" fmla="*/ 1086370 h 5955635"/>
              <a:gd name="connsiteX2974" fmla="*/ 5824755 w 6187971"/>
              <a:gd name="connsiteY2974" fmla="*/ 1066536 h 5955635"/>
              <a:gd name="connsiteX2975" fmla="*/ 5860450 w 6187971"/>
              <a:gd name="connsiteY2975" fmla="*/ 1078437 h 5955635"/>
              <a:gd name="connsiteX2976" fmla="*/ 5789061 w 6187971"/>
              <a:gd name="connsiteY2976" fmla="*/ 995134 h 5955635"/>
              <a:gd name="connsiteX2977" fmla="*/ 5789061 w 6187971"/>
              <a:gd name="connsiteY2977" fmla="*/ 999101 h 5955635"/>
              <a:gd name="connsiteX2978" fmla="*/ 5793027 w 6187971"/>
              <a:gd name="connsiteY2978" fmla="*/ 1007034 h 5955635"/>
              <a:gd name="connsiteX2979" fmla="*/ 5785095 w 6187971"/>
              <a:gd name="connsiteY2979" fmla="*/ 999101 h 5955635"/>
              <a:gd name="connsiteX2980" fmla="*/ 5765264 w 6187971"/>
              <a:gd name="connsiteY2980" fmla="*/ 975300 h 5955635"/>
              <a:gd name="connsiteX2981" fmla="*/ 5757332 w 6187971"/>
              <a:gd name="connsiteY2981" fmla="*/ 971334 h 5955635"/>
              <a:gd name="connsiteX2982" fmla="*/ 5757333 w 6187971"/>
              <a:gd name="connsiteY2982" fmla="*/ 967367 h 5955635"/>
              <a:gd name="connsiteX2983" fmla="*/ 5757333 w 6187971"/>
              <a:gd name="connsiteY2983" fmla="*/ 963400 h 5955635"/>
              <a:gd name="connsiteX2984" fmla="*/ 5761298 w 6187971"/>
              <a:gd name="connsiteY2984" fmla="*/ 967367 h 5955635"/>
              <a:gd name="connsiteX2985" fmla="*/ 5749401 w 6187971"/>
              <a:gd name="connsiteY2985" fmla="*/ 967367 h 5955635"/>
              <a:gd name="connsiteX2986" fmla="*/ 5737502 w 6187971"/>
              <a:gd name="connsiteY2986" fmla="*/ 963400 h 5955635"/>
              <a:gd name="connsiteX2987" fmla="*/ 5741469 w 6187971"/>
              <a:gd name="connsiteY2987" fmla="*/ 983234 h 5955635"/>
              <a:gd name="connsiteX2988" fmla="*/ 5705773 w 6187971"/>
              <a:gd name="connsiteY2988" fmla="*/ 955466 h 5955635"/>
              <a:gd name="connsiteX2989" fmla="*/ 5674045 w 6187971"/>
              <a:gd name="connsiteY2989" fmla="*/ 919765 h 5955635"/>
              <a:gd name="connsiteX2990" fmla="*/ 5705774 w 6187971"/>
              <a:gd name="connsiteY2990" fmla="*/ 935633 h 5955635"/>
              <a:gd name="connsiteX2991" fmla="*/ 5697842 w 6187971"/>
              <a:gd name="connsiteY2991" fmla="*/ 915799 h 5955635"/>
              <a:gd name="connsiteX2992" fmla="*/ 5678012 w 6187971"/>
              <a:gd name="connsiteY2992" fmla="*/ 899931 h 5955635"/>
              <a:gd name="connsiteX2993" fmla="*/ 5523336 w 6187971"/>
              <a:gd name="connsiteY2993" fmla="*/ 749194 h 5955635"/>
              <a:gd name="connsiteX2994" fmla="*/ 5495573 w 6187971"/>
              <a:gd name="connsiteY2994" fmla="*/ 725393 h 5955635"/>
              <a:gd name="connsiteX2995" fmla="*/ 5455913 w 6187971"/>
              <a:gd name="connsiteY2995" fmla="*/ 689692 h 5955635"/>
              <a:gd name="connsiteX2996" fmla="*/ 5447981 w 6187971"/>
              <a:gd name="connsiteY2996" fmla="*/ 689692 h 5955635"/>
              <a:gd name="connsiteX2997" fmla="*/ 5376591 w 6187971"/>
              <a:gd name="connsiteY2997" fmla="*/ 634157 h 5955635"/>
              <a:gd name="connsiteX2998" fmla="*/ 5317100 w 6187971"/>
              <a:gd name="connsiteY2998" fmla="*/ 582589 h 5955635"/>
              <a:gd name="connsiteX2999" fmla="*/ 5313135 w 6187971"/>
              <a:gd name="connsiteY2999" fmla="*/ 598456 h 5955635"/>
              <a:gd name="connsiteX3000" fmla="*/ 5301237 w 6187971"/>
              <a:gd name="connsiteY3000" fmla="*/ 594489 h 5955635"/>
              <a:gd name="connsiteX3001" fmla="*/ 5249678 w 6187971"/>
              <a:gd name="connsiteY3001" fmla="*/ 554822 h 5955635"/>
              <a:gd name="connsiteX3002" fmla="*/ 5249677 w 6187971"/>
              <a:gd name="connsiteY3002" fmla="*/ 546888 h 5955635"/>
              <a:gd name="connsiteX3003" fmla="*/ 5273474 w 6187971"/>
              <a:gd name="connsiteY3003" fmla="*/ 554822 h 5955635"/>
              <a:gd name="connsiteX3004" fmla="*/ 5206051 w 6187971"/>
              <a:gd name="connsiteY3004" fmla="*/ 503254 h 5955635"/>
              <a:gd name="connsiteX3005" fmla="*/ 5142594 w 6187971"/>
              <a:gd name="connsiteY3005" fmla="*/ 455652 h 5955635"/>
              <a:gd name="connsiteX3006" fmla="*/ 5015681 w 6187971"/>
              <a:gd name="connsiteY3006" fmla="*/ 380283 h 5955635"/>
              <a:gd name="connsiteX3007" fmla="*/ 5007749 w 6187971"/>
              <a:gd name="connsiteY3007" fmla="*/ 392184 h 5955635"/>
              <a:gd name="connsiteX3008" fmla="*/ 4983952 w 6187971"/>
              <a:gd name="connsiteY3008" fmla="*/ 380284 h 5955635"/>
              <a:gd name="connsiteX3009" fmla="*/ 4991884 w 6187971"/>
              <a:gd name="connsiteY3009" fmla="*/ 364416 h 5955635"/>
              <a:gd name="connsiteX3010" fmla="*/ 4916529 w 6187971"/>
              <a:gd name="connsiteY3010" fmla="*/ 328715 h 5955635"/>
              <a:gd name="connsiteX3011" fmla="*/ 4674600 w 6187971"/>
              <a:gd name="connsiteY3011" fmla="*/ 213679 h 5955635"/>
              <a:gd name="connsiteX3012" fmla="*/ 4761853 w 6187971"/>
              <a:gd name="connsiteY3012" fmla="*/ 229546 h 5955635"/>
              <a:gd name="connsiteX3013" fmla="*/ 4900665 w 6187971"/>
              <a:gd name="connsiteY3013" fmla="*/ 289047 h 5955635"/>
              <a:gd name="connsiteX3014" fmla="*/ 4892733 w 6187971"/>
              <a:gd name="connsiteY3014" fmla="*/ 285081 h 5955635"/>
              <a:gd name="connsiteX3015" fmla="*/ 4904631 w 6187971"/>
              <a:gd name="connsiteY3015" fmla="*/ 285081 h 5955635"/>
              <a:gd name="connsiteX3016" fmla="*/ 4908597 w 6187971"/>
              <a:gd name="connsiteY3016" fmla="*/ 285081 h 5955635"/>
              <a:gd name="connsiteX3017" fmla="*/ 4785650 w 6187971"/>
              <a:gd name="connsiteY3017" fmla="*/ 217645 h 5955635"/>
              <a:gd name="connsiteX3018" fmla="*/ 4722193 w 6187971"/>
              <a:gd name="connsiteY3018" fmla="*/ 185911 h 5955635"/>
              <a:gd name="connsiteX3019" fmla="*/ 1947650 w 6187971"/>
              <a:gd name="connsiteY3019" fmla="*/ 777856 h 5955635"/>
              <a:gd name="connsiteX3020" fmla="*/ 1935362 w 6187971"/>
              <a:gd name="connsiteY3020" fmla="*/ 791245 h 5955635"/>
              <a:gd name="connsiteX3021" fmla="*/ 1909737 w 6187971"/>
              <a:gd name="connsiteY3021" fmla="*/ 809082 h 5955635"/>
              <a:gd name="connsiteX3022" fmla="*/ 1904271 w 6187971"/>
              <a:gd name="connsiteY3022" fmla="*/ 805540 h 5955635"/>
              <a:gd name="connsiteX3023" fmla="*/ 1846987 w 6187971"/>
              <a:gd name="connsiteY3023" fmla="*/ 846036 h 5955635"/>
              <a:gd name="connsiteX3024" fmla="*/ 1850529 w 6187971"/>
              <a:gd name="connsiteY3024" fmla="*/ 840570 h 5955635"/>
              <a:gd name="connsiteX3025" fmla="*/ 1787779 w 6187971"/>
              <a:gd name="connsiteY3025" fmla="*/ 877524 h 5955635"/>
              <a:gd name="connsiteX3026" fmla="*/ 1784238 w 6187971"/>
              <a:gd name="connsiteY3026" fmla="*/ 882991 h 5955635"/>
              <a:gd name="connsiteX3027" fmla="*/ 1797750 w 6187971"/>
              <a:gd name="connsiteY3027" fmla="*/ 880104 h 5955635"/>
              <a:gd name="connsiteX3028" fmla="*/ 1770316 w 6187971"/>
              <a:gd name="connsiteY3028" fmla="*/ 897739 h 5955635"/>
              <a:gd name="connsiteX3029" fmla="*/ 1753457 w 6187971"/>
              <a:gd name="connsiteY3029" fmla="*/ 912815 h 5955635"/>
              <a:gd name="connsiteX3030" fmla="*/ 1753020 w 6187971"/>
              <a:gd name="connsiteY3030" fmla="*/ 913030 h 5955635"/>
              <a:gd name="connsiteX3031" fmla="*/ 1753224 w 6187971"/>
              <a:gd name="connsiteY3031" fmla="*/ 903157 h 5955635"/>
              <a:gd name="connsiteX3032" fmla="*/ 1742083 w 6187971"/>
              <a:gd name="connsiteY3032" fmla="*/ 906126 h 5955635"/>
              <a:gd name="connsiteX3033" fmla="*/ 1743445 w 6187971"/>
              <a:gd name="connsiteY3033" fmla="*/ 915254 h 5955635"/>
              <a:gd name="connsiteX3034" fmla="*/ 1742879 w 6187971"/>
              <a:gd name="connsiteY3034" fmla="*/ 918021 h 5955635"/>
              <a:gd name="connsiteX3035" fmla="*/ 1735613 w 6187971"/>
              <a:gd name="connsiteY3035" fmla="*/ 921596 h 5955635"/>
              <a:gd name="connsiteX3036" fmla="*/ 1666447 w 6187971"/>
              <a:gd name="connsiteY3036" fmla="*/ 941384 h 5955635"/>
              <a:gd name="connsiteX3037" fmla="*/ 1730595 w 6187971"/>
              <a:gd name="connsiteY3037" fmla="*/ 884660 h 5955635"/>
              <a:gd name="connsiteX3038" fmla="*/ 1900144 w 6187971"/>
              <a:gd name="connsiteY3038" fmla="*/ 799552 h 5955635"/>
              <a:gd name="connsiteX3039" fmla="*/ 1932099 w 6187971"/>
              <a:gd name="connsiteY3039" fmla="*/ 782795 h 5955635"/>
              <a:gd name="connsiteX3040" fmla="*/ 2248188 w 6187971"/>
              <a:gd name="connsiteY3040" fmla="*/ 634910 h 5955635"/>
              <a:gd name="connsiteX3041" fmla="*/ 2249855 w 6187971"/>
              <a:gd name="connsiteY3041" fmla="*/ 637515 h 5955635"/>
              <a:gd name="connsiteX3042" fmla="*/ 2245351 w 6187971"/>
              <a:gd name="connsiteY3042" fmla="*/ 638477 h 5955635"/>
              <a:gd name="connsiteX3043" fmla="*/ 2237306 w 6187971"/>
              <a:gd name="connsiteY3043" fmla="*/ 644906 h 5955635"/>
              <a:gd name="connsiteX3044" fmla="*/ 2241810 w 6187971"/>
              <a:gd name="connsiteY3044" fmla="*/ 643944 h 5955635"/>
              <a:gd name="connsiteX3045" fmla="*/ 2246313 w 6187971"/>
              <a:gd name="connsiteY3045" fmla="*/ 642981 h 5955635"/>
              <a:gd name="connsiteX3046" fmla="*/ 2139485 w 6187971"/>
              <a:gd name="connsiteY3046" fmla="*/ 694062 h 5955635"/>
              <a:gd name="connsiteX3047" fmla="*/ 2105648 w 6187971"/>
              <a:gd name="connsiteY3047" fmla="*/ 704456 h 5955635"/>
              <a:gd name="connsiteX3048" fmla="*/ 2080196 w 6187971"/>
              <a:gd name="connsiteY3048" fmla="*/ 714942 h 5955635"/>
              <a:gd name="connsiteX3049" fmla="*/ 2084254 w 6187971"/>
              <a:gd name="connsiteY3049" fmla="*/ 709377 h 5955635"/>
              <a:gd name="connsiteX3050" fmla="*/ 2119532 w 6187971"/>
              <a:gd name="connsiteY3050" fmla="*/ 682286 h 5955635"/>
              <a:gd name="connsiteX3051" fmla="*/ 2411064 w 6187971"/>
              <a:gd name="connsiteY3051" fmla="*/ 586743 h 5955635"/>
              <a:gd name="connsiteX3052" fmla="*/ 2413620 w 6187971"/>
              <a:gd name="connsiteY3052" fmla="*/ 588398 h 5955635"/>
              <a:gd name="connsiteX3053" fmla="*/ 2392061 w 6187971"/>
              <a:gd name="connsiteY3053" fmla="*/ 597714 h 5955635"/>
              <a:gd name="connsiteX3054" fmla="*/ 2374045 w 6187971"/>
              <a:gd name="connsiteY3054" fmla="*/ 601563 h 5955635"/>
              <a:gd name="connsiteX3055" fmla="*/ 2338013 w 6187971"/>
              <a:gd name="connsiteY3055" fmla="*/ 609261 h 5955635"/>
              <a:gd name="connsiteX3056" fmla="*/ 2275917 w 6187971"/>
              <a:gd name="connsiteY3056" fmla="*/ 627238 h 5955635"/>
              <a:gd name="connsiteX3057" fmla="*/ 2276204 w 6187971"/>
              <a:gd name="connsiteY3057" fmla="*/ 626130 h 5955635"/>
              <a:gd name="connsiteX3058" fmla="*/ 2387086 w 6187971"/>
              <a:gd name="connsiteY3058" fmla="*/ 592524 h 5955635"/>
              <a:gd name="connsiteX3059" fmla="*/ 2522905 w 6187971"/>
              <a:gd name="connsiteY3059" fmla="*/ 559776 h 5955635"/>
              <a:gd name="connsiteX3060" fmla="*/ 2540871 w 6187971"/>
              <a:gd name="connsiteY3060" fmla="*/ 556503 h 5955635"/>
              <a:gd name="connsiteX3061" fmla="*/ 2502340 w 6187971"/>
              <a:gd name="connsiteY3061" fmla="*/ 564735 h 5955635"/>
              <a:gd name="connsiteX3062" fmla="*/ 2659387 w 6187971"/>
              <a:gd name="connsiteY3062" fmla="*/ 432280 h 5955635"/>
              <a:gd name="connsiteX3063" fmla="*/ 2798433 w 6187971"/>
              <a:gd name="connsiteY3063" fmla="*/ 411539 h 5955635"/>
              <a:gd name="connsiteX3064" fmla="*/ 2817780 w 6187971"/>
              <a:gd name="connsiteY3064" fmla="*/ 409701 h 5955635"/>
              <a:gd name="connsiteX3065" fmla="*/ 2950086 w 6187971"/>
              <a:gd name="connsiteY3065" fmla="*/ 405117 h 5955635"/>
              <a:gd name="connsiteX3066" fmla="*/ 2996187 w 6187971"/>
              <a:gd name="connsiteY3066" fmla="*/ 398934 h 5955635"/>
              <a:gd name="connsiteX3067" fmla="*/ 3005378 w 6187971"/>
              <a:gd name="connsiteY3067" fmla="*/ 391284 h 5955635"/>
              <a:gd name="connsiteX3068" fmla="*/ 3093771 w 6187971"/>
              <a:gd name="connsiteY3068" fmla="*/ 385395 h 5955635"/>
              <a:gd name="connsiteX3069" fmla="*/ 3939070 w 6187971"/>
              <a:gd name="connsiteY3069" fmla="*/ 497975 h 5955635"/>
              <a:gd name="connsiteX3070" fmla="*/ 3925558 w 6187971"/>
              <a:gd name="connsiteY3070" fmla="*/ 500862 h 5955635"/>
              <a:gd name="connsiteX3071" fmla="*/ 4005322 w 6187971"/>
              <a:gd name="connsiteY3071" fmla="*/ 521498 h 5955635"/>
              <a:gd name="connsiteX3072" fmla="*/ 4101485 w 6187971"/>
              <a:gd name="connsiteY3072" fmla="*/ 552759 h 5955635"/>
              <a:gd name="connsiteX3073" fmla="*/ 4157765 w 6187971"/>
              <a:gd name="connsiteY3073" fmla="*/ 573703 h 5955635"/>
              <a:gd name="connsiteX3074" fmla="*/ 4158727 w 6187971"/>
              <a:gd name="connsiteY3074" fmla="*/ 578207 h 5955635"/>
              <a:gd name="connsiteX3075" fmla="*/ 4163231 w 6187971"/>
              <a:gd name="connsiteY3075" fmla="*/ 577244 h 5955635"/>
              <a:gd name="connsiteX3076" fmla="*/ 4168698 w 6187971"/>
              <a:gd name="connsiteY3076" fmla="*/ 580786 h 5955635"/>
              <a:gd name="connsiteX3077" fmla="*/ 4178668 w 6187971"/>
              <a:gd name="connsiteY3077" fmla="*/ 583366 h 5955635"/>
              <a:gd name="connsiteX3078" fmla="*/ 4204075 w 6187971"/>
              <a:gd name="connsiteY3078" fmla="*/ 592066 h 5955635"/>
              <a:gd name="connsiteX3079" fmla="*/ 4286726 w 6187971"/>
              <a:gd name="connsiteY3079" fmla="*/ 626215 h 5955635"/>
              <a:gd name="connsiteX3080" fmla="*/ 4318562 w 6187971"/>
              <a:gd name="connsiteY3080" fmla="*/ 642961 h 5955635"/>
              <a:gd name="connsiteX3081" fmla="*/ 4392203 w 6187971"/>
              <a:gd name="connsiteY3081" fmla="*/ 679034 h 5955635"/>
              <a:gd name="connsiteX3082" fmla="*/ 4387699 w 6187971"/>
              <a:gd name="connsiteY3082" fmla="*/ 679996 h 5955635"/>
              <a:gd name="connsiteX3083" fmla="*/ 4403136 w 6187971"/>
              <a:gd name="connsiteY3083" fmla="*/ 686117 h 5955635"/>
              <a:gd name="connsiteX3084" fmla="*/ 5230091 w 6187971"/>
              <a:gd name="connsiteY3084" fmla="*/ 1338337 h 5955635"/>
              <a:gd name="connsiteX3085" fmla="*/ 5771121 w 6187971"/>
              <a:gd name="connsiteY3085" fmla="*/ 2437834 h 5955635"/>
              <a:gd name="connsiteX3086" fmla="*/ 5762112 w 6187971"/>
              <a:gd name="connsiteY3086" fmla="*/ 2439759 h 5955635"/>
              <a:gd name="connsiteX3087" fmla="*/ 5684663 w 6187971"/>
              <a:gd name="connsiteY3087" fmla="*/ 2319726 h 5955635"/>
              <a:gd name="connsiteX3088" fmla="*/ 5684007 w 6187971"/>
              <a:gd name="connsiteY3088" fmla="*/ 2338705 h 5955635"/>
              <a:gd name="connsiteX3089" fmla="*/ 5657678 w 6187971"/>
              <a:gd name="connsiteY3089" fmla="*/ 2259556 h 5955635"/>
              <a:gd name="connsiteX3090" fmla="*/ 5622648 w 6187971"/>
              <a:gd name="connsiteY3090" fmla="*/ 2205815 h 5955635"/>
              <a:gd name="connsiteX3091" fmla="*/ 5623262 w 6187971"/>
              <a:gd name="connsiteY3091" fmla="*/ 2252780 h 5955635"/>
              <a:gd name="connsiteX3092" fmla="*/ 5617796 w 6187971"/>
              <a:gd name="connsiteY3092" fmla="*/ 2249238 h 5955635"/>
              <a:gd name="connsiteX3093" fmla="*/ 5616834 w 6187971"/>
              <a:gd name="connsiteY3093" fmla="*/ 2244735 h 5955635"/>
              <a:gd name="connsiteX3094" fmla="*/ 5615871 w 6187971"/>
              <a:gd name="connsiteY3094" fmla="*/ 2240230 h 5955635"/>
              <a:gd name="connsiteX3095" fmla="*/ 5613947 w 6187971"/>
              <a:gd name="connsiteY3095" fmla="*/ 2231223 h 5955635"/>
              <a:gd name="connsiteX3096" fmla="*/ 5610406 w 6187971"/>
              <a:gd name="connsiteY3096" fmla="*/ 2236688 h 5955635"/>
              <a:gd name="connsiteX3097" fmla="*/ 5611368 w 6187971"/>
              <a:gd name="connsiteY3097" fmla="*/ 2241193 h 5955635"/>
              <a:gd name="connsiteX3098" fmla="*/ 5612330 w 6187971"/>
              <a:gd name="connsiteY3098" fmla="*/ 2245697 h 5955635"/>
              <a:gd name="connsiteX3099" fmla="*/ 5610713 w 6187971"/>
              <a:gd name="connsiteY3099" fmla="*/ 2260171 h 5955635"/>
              <a:gd name="connsiteX3100" fmla="*/ 5616179 w 6187971"/>
              <a:gd name="connsiteY3100" fmla="*/ 2263712 h 5955635"/>
              <a:gd name="connsiteX3101" fmla="*/ 5615217 w 6187971"/>
              <a:gd name="connsiteY3101" fmla="*/ 2259209 h 5955635"/>
              <a:gd name="connsiteX3102" fmla="*/ 5618758 w 6187971"/>
              <a:gd name="connsiteY3102" fmla="*/ 2253742 h 5955635"/>
              <a:gd name="connsiteX3103" fmla="*/ 5621645 w 6187971"/>
              <a:gd name="connsiteY3103" fmla="*/ 2267254 h 5955635"/>
              <a:gd name="connsiteX3104" fmla="*/ 5622607 w 6187971"/>
              <a:gd name="connsiteY3104" fmla="*/ 2271759 h 5955635"/>
              <a:gd name="connsiteX3105" fmla="*/ 5607785 w 6187971"/>
              <a:gd name="connsiteY3105" fmla="*/ 2312602 h 5955635"/>
              <a:gd name="connsiteX3106" fmla="*/ 5591734 w 6187971"/>
              <a:gd name="connsiteY3106" fmla="*/ 2259516 h 5955635"/>
              <a:gd name="connsiteX3107" fmla="*/ 5577568 w 6187971"/>
              <a:gd name="connsiteY3107" fmla="*/ 2281381 h 5955635"/>
              <a:gd name="connsiteX3108" fmla="*/ 5509432 w 6187971"/>
              <a:gd name="connsiteY3108" fmla="*/ 2182907 h 5955635"/>
              <a:gd name="connsiteX3109" fmla="*/ 5508469 w 6187971"/>
              <a:gd name="connsiteY3109" fmla="*/ 2178402 h 5955635"/>
              <a:gd name="connsiteX3110" fmla="*/ 5506545 w 6187971"/>
              <a:gd name="connsiteY3110" fmla="*/ 2169395 h 5955635"/>
              <a:gd name="connsiteX3111" fmla="*/ 5501079 w 6187971"/>
              <a:gd name="connsiteY3111" fmla="*/ 2165852 h 5955635"/>
              <a:gd name="connsiteX3112" fmla="*/ 5476981 w 6187971"/>
              <a:gd name="connsiteY3112" fmla="*/ 2119196 h 5955635"/>
              <a:gd name="connsiteX3113" fmla="*/ 5468629 w 6187971"/>
              <a:gd name="connsiteY3113" fmla="*/ 2102141 h 5955635"/>
              <a:gd name="connsiteX3114" fmla="*/ 5463162 w 6187971"/>
              <a:gd name="connsiteY3114" fmla="*/ 2098599 h 5955635"/>
              <a:gd name="connsiteX3115" fmla="*/ 5462200 w 6187971"/>
              <a:gd name="connsiteY3115" fmla="*/ 2094096 h 5955635"/>
              <a:gd name="connsiteX3116" fmla="*/ 5457696 w 6187971"/>
              <a:gd name="connsiteY3116" fmla="*/ 2095058 h 5955635"/>
              <a:gd name="connsiteX3117" fmla="*/ 5456733 w 6187971"/>
              <a:gd name="connsiteY3117" fmla="*/ 2090554 h 5955635"/>
              <a:gd name="connsiteX3118" fmla="*/ 5443876 w 6187971"/>
              <a:gd name="connsiteY3118" fmla="*/ 2074462 h 5955635"/>
              <a:gd name="connsiteX3119" fmla="*/ 5442259 w 6187971"/>
              <a:gd name="connsiteY3119" fmla="*/ 2088936 h 5955635"/>
              <a:gd name="connsiteX3120" fmla="*/ 5431327 w 6187971"/>
              <a:gd name="connsiteY3120" fmla="*/ 2081853 h 5955635"/>
              <a:gd name="connsiteX3121" fmla="*/ 5418162 w 6187971"/>
              <a:gd name="connsiteY3121" fmla="*/ 2042279 h 5955635"/>
              <a:gd name="connsiteX3122" fmla="*/ 5359035 w 6187971"/>
              <a:gd name="connsiteY3122" fmla="*/ 1941880 h 5955635"/>
              <a:gd name="connsiteX3123" fmla="*/ 5344253 w 6187971"/>
              <a:gd name="connsiteY3123" fmla="*/ 1916780 h 5955635"/>
              <a:gd name="connsiteX3124" fmla="*/ 5293479 w 6187971"/>
              <a:gd name="connsiteY3124" fmla="*/ 1833435 h 5955635"/>
              <a:gd name="connsiteX3125" fmla="*/ 5290593 w 6187971"/>
              <a:gd name="connsiteY3125" fmla="*/ 1819923 h 5955635"/>
              <a:gd name="connsiteX3126" fmla="*/ 5279659 w 6187971"/>
              <a:gd name="connsiteY3126" fmla="*/ 1812840 h 5955635"/>
              <a:gd name="connsiteX3127" fmla="*/ 5283202 w 6187971"/>
              <a:gd name="connsiteY3127" fmla="*/ 1807373 h 5955635"/>
              <a:gd name="connsiteX3128" fmla="*/ 5242706 w 6187971"/>
              <a:gd name="connsiteY3128" fmla="*/ 1750090 h 5955635"/>
              <a:gd name="connsiteX3129" fmla="*/ 5251713 w 6187971"/>
              <a:gd name="connsiteY3129" fmla="*/ 1748165 h 5955635"/>
              <a:gd name="connsiteX3130" fmla="*/ 5235314 w 6187971"/>
              <a:gd name="connsiteY3130" fmla="*/ 1737540 h 5955635"/>
              <a:gd name="connsiteX3131" fmla="*/ 5215066 w 6187971"/>
              <a:gd name="connsiteY3131" fmla="*/ 1708898 h 5955635"/>
              <a:gd name="connsiteX3132" fmla="*/ 5214104 w 6187971"/>
              <a:gd name="connsiteY3132" fmla="*/ 1704395 h 5955635"/>
              <a:gd name="connsiteX3133" fmla="*/ 5218608 w 6187971"/>
              <a:gd name="connsiteY3133" fmla="*/ 1703433 h 5955635"/>
              <a:gd name="connsiteX3134" fmla="*/ 5223112 w 6187971"/>
              <a:gd name="connsiteY3134" fmla="*/ 1702470 h 5955635"/>
              <a:gd name="connsiteX3135" fmla="*/ 5222150 w 6187971"/>
              <a:gd name="connsiteY3135" fmla="*/ 1697966 h 5955635"/>
              <a:gd name="connsiteX3136" fmla="*/ 5212834 w 6187971"/>
              <a:gd name="connsiteY3136" fmla="*/ 1676408 h 5955635"/>
              <a:gd name="connsiteX3137" fmla="*/ 5217338 w 6187971"/>
              <a:gd name="connsiteY3137" fmla="*/ 1675445 h 5955635"/>
              <a:gd name="connsiteX3138" fmla="*/ 5216376 w 6187971"/>
              <a:gd name="connsiteY3138" fmla="*/ 1670942 h 5955635"/>
              <a:gd name="connsiteX3139" fmla="*/ 5210910 w 6187971"/>
              <a:gd name="connsiteY3139" fmla="*/ 1667400 h 5955635"/>
              <a:gd name="connsiteX3140" fmla="*/ 5156595 w 6187971"/>
              <a:gd name="connsiteY3140" fmla="*/ 1589521 h 5955635"/>
              <a:gd name="connsiteX3141" fmla="*/ 5088767 w 6187971"/>
              <a:gd name="connsiteY3141" fmla="*/ 1514530 h 5955635"/>
              <a:gd name="connsiteX3142" fmla="*/ 5031871 w 6187971"/>
              <a:gd name="connsiteY3142" fmla="*/ 1446621 h 5955635"/>
              <a:gd name="connsiteX3143" fmla="*/ 4977555 w 6187971"/>
              <a:gd name="connsiteY3143" fmla="*/ 1368743 h 5955635"/>
              <a:gd name="connsiteX3144" fmla="*/ 4950224 w 6187971"/>
              <a:gd name="connsiteY3144" fmla="*/ 1351033 h 5955635"/>
              <a:gd name="connsiteX3145" fmla="*/ 4949261 w 6187971"/>
              <a:gd name="connsiteY3145" fmla="*/ 1346529 h 5955635"/>
              <a:gd name="connsiteX3146" fmla="*/ 4942833 w 6187971"/>
              <a:gd name="connsiteY3146" fmla="*/ 1338484 h 5955635"/>
              <a:gd name="connsiteX3147" fmla="*/ 4939291 w 6187971"/>
              <a:gd name="connsiteY3147" fmla="*/ 1343950 h 5955635"/>
              <a:gd name="connsiteX3148" fmla="*/ 4736115 w 6187971"/>
              <a:gd name="connsiteY3148" fmla="*/ 1142457 h 5955635"/>
              <a:gd name="connsiteX3149" fmla="*/ 4735152 w 6187971"/>
              <a:gd name="connsiteY3149" fmla="*/ 1137953 h 5955635"/>
              <a:gd name="connsiteX3150" fmla="*/ 4778882 w 6187971"/>
              <a:gd name="connsiteY3150" fmla="*/ 1166287 h 5955635"/>
              <a:gd name="connsiteX3151" fmla="*/ 4782731 w 6187971"/>
              <a:gd name="connsiteY3151" fmla="*/ 1184304 h 5955635"/>
              <a:gd name="connsiteX3152" fmla="*/ 4821959 w 6187971"/>
              <a:gd name="connsiteY3152" fmla="*/ 1213600 h 5955635"/>
              <a:gd name="connsiteX3153" fmla="*/ 4857643 w 6187971"/>
              <a:gd name="connsiteY3153" fmla="*/ 1248362 h 5955635"/>
              <a:gd name="connsiteX3154" fmla="*/ 4916156 w 6187971"/>
              <a:gd name="connsiteY3154" fmla="*/ 1301797 h 5955635"/>
              <a:gd name="connsiteX3155" fmla="*/ 4953765 w 6187971"/>
              <a:gd name="connsiteY3155" fmla="*/ 1345567 h 5955635"/>
              <a:gd name="connsiteX3156" fmla="*/ 5006812 w 6187971"/>
              <a:gd name="connsiteY3156" fmla="*/ 1395460 h 5955635"/>
              <a:gd name="connsiteX3157" fmla="*/ 5007774 w 6187971"/>
              <a:gd name="connsiteY3157" fmla="*/ 1399963 h 5955635"/>
              <a:gd name="connsiteX3158" fmla="*/ 5008736 w 6187971"/>
              <a:gd name="connsiteY3158" fmla="*/ 1404467 h 5955635"/>
              <a:gd name="connsiteX3159" fmla="*/ 5013240 w 6187971"/>
              <a:gd name="connsiteY3159" fmla="*/ 1403505 h 5955635"/>
              <a:gd name="connsiteX3160" fmla="*/ 5027059 w 6187971"/>
              <a:gd name="connsiteY3160" fmla="*/ 1424100 h 5955635"/>
              <a:gd name="connsiteX3161" fmla="*/ 5028022 w 6187971"/>
              <a:gd name="connsiteY3161" fmla="*/ 1428605 h 5955635"/>
              <a:gd name="connsiteX3162" fmla="*/ 5033488 w 6187971"/>
              <a:gd name="connsiteY3162" fmla="*/ 1432147 h 5955635"/>
              <a:gd name="connsiteX3163" fmla="*/ 5032526 w 6187971"/>
              <a:gd name="connsiteY3163" fmla="*/ 1427642 h 5955635"/>
              <a:gd name="connsiteX3164" fmla="*/ 5074640 w 6187971"/>
              <a:gd name="connsiteY3164" fmla="*/ 1470451 h 5955635"/>
              <a:gd name="connsiteX3165" fmla="*/ 5070135 w 6187971"/>
              <a:gd name="connsiteY3165" fmla="*/ 1471414 h 5955635"/>
              <a:gd name="connsiteX3166" fmla="*/ 5071097 w 6187971"/>
              <a:gd name="connsiteY3166" fmla="*/ 1475917 h 5955635"/>
              <a:gd name="connsiteX3167" fmla="*/ 5076564 w 6187971"/>
              <a:gd name="connsiteY3167" fmla="*/ 1479459 h 5955635"/>
              <a:gd name="connsiteX3168" fmla="*/ 5081068 w 6187971"/>
              <a:gd name="connsiteY3168" fmla="*/ 1478497 h 5955635"/>
              <a:gd name="connsiteX3169" fmla="*/ 5082031 w 6187971"/>
              <a:gd name="connsiteY3169" fmla="*/ 1483001 h 5955635"/>
              <a:gd name="connsiteX3170" fmla="*/ 5096812 w 6187971"/>
              <a:gd name="connsiteY3170" fmla="*/ 1508101 h 5955635"/>
              <a:gd name="connsiteX3171" fmla="*/ 5106783 w 6187971"/>
              <a:gd name="connsiteY3171" fmla="*/ 1510680 h 5955635"/>
              <a:gd name="connsiteX3172" fmla="*/ 5113211 w 6187971"/>
              <a:gd name="connsiteY3172" fmla="*/ 1518726 h 5955635"/>
              <a:gd name="connsiteX3173" fmla="*/ 5109670 w 6187971"/>
              <a:gd name="connsiteY3173" fmla="*/ 1524192 h 5955635"/>
              <a:gd name="connsiteX3174" fmla="*/ 5115135 w 6187971"/>
              <a:gd name="connsiteY3174" fmla="*/ 1527734 h 5955635"/>
              <a:gd name="connsiteX3175" fmla="*/ 5120602 w 6187971"/>
              <a:gd name="connsiteY3175" fmla="*/ 1531276 h 5955635"/>
              <a:gd name="connsiteX3176" fmla="*/ 5151783 w 6187971"/>
              <a:gd name="connsiteY3176" fmla="*/ 1567000 h 5955635"/>
              <a:gd name="connsiteX3177" fmla="*/ 5143430 w 6187971"/>
              <a:gd name="connsiteY3177" fmla="*/ 1549947 h 5955635"/>
              <a:gd name="connsiteX3178" fmla="*/ 5126069 w 6187971"/>
              <a:gd name="connsiteY3178" fmla="*/ 1534818 h 5955635"/>
              <a:gd name="connsiteX3179" fmla="*/ 5125106 w 6187971"/>
              <a:gd name="connsiteY3179" fmla="*/ 1530313 h 5955635"/>
              <a:gd name="connsiteX3180" fmla="*/ 5124144 w 6187971"/>
              <a:gd name="connsiteY3180" fmla="*/ 1525809 h 5955635"/>
              <a:gd name="connsiteX3181" fmla="*/ 5117715 w 6187971"/>
              <a:gd name="connsiteY3181" fmla="*/ 1517764 h 5955635"/>
              <a:gd name="connsiteX3182" fmla="*/ 5087496 w 6187971"/>
              <a:gd name="connsiteY3182" fmla="*/ 1486543 h 5955635"/>
              <a:gd name="connsiteX3183" fmla="*/ 5085572 w 6187971"/>
              <a:gd name="connsiteY3183" fmla="*/ 1477535 h 5955635"/>
              <a:gd name="connsiteX3184" fmla="*/ 5084609 w 6187971"/>
              <a:gd name="connsiteY3184" fmla="*/ 1473030 h 5955635"/>
              <a:gd name="connsiteX3185" fmla="*/ 5082685 w 6187971"/>
              <a:gd name="connsiteY3185" fmla="*/ 1464022 h 5955635"/>
              <a:gd name="connsiteX3186" fmla="*/ 5078182 w 6187971"/>
              <a:gd name="connsiteY3186" fmla="*/ 1464985 h 5955635"/>
              <a:gd name="connsiteX3187" fmla="*/ 5073677 w 6187971"/>
              <a:gd name="connsiteY3187" fmla="*/ 1465947 h 5955635"/>
              <a:gd name="connsiteX3188" fmla="*/ 5056316 w 6187971"/>
              <a:gd name="connsiteY3188" fmla="*/ 1450817 h 5955635"/>
              <a:gd name="connsiteX3189" fmla="*/ 5037030 w 6187971"/>
              <a:gd name="connsiteY3189" fmla="*/ 1426680 h 5955635"/>
              <a:gd name="connsiteX3190" fmla="*/ 5036068 w 6187971"/>
              <a:gd name="connsiteY3190" fmla="*/ 1422176 h 5955635"/>
              <a:gd name="connsiteX3191" fmla="*/ 5035106 w 6187971"/>
              <a:gd name="connsiteY3191" fmla="*/ 1417673 h 5955635"/>
              <a:gd name="connsiteX3192" fmla="*/ 5017744 w 6187971"/>
              <a:gd name="connsiteY3192" fmla="*/ 1402543 h 5955635"/>
              <a:gd name="connsiteX3193" fmla="*/ 5023210 w 6187971"/>
              <a:gd name="connsiteY3193" fmla="*/ 1406085 h 5955635"/>
              <a:gd name="connsiteX3194" fmla="*/ 5022248 w 6187971"/>
              <a:gd name="connsiteY3194" fmla="*/ 1401581 h 5955635"/>
              <a:gd name="connsiteX3195" fmla="*/ 5016781 w 6187971"/>
              <a:gd name="connsiteY3195" fmla="*/ 1398039 h 5955635"/>
              <a:gd name="connsiteX3196" fmla="*/ 5011316 w 6187971"/>
              <a:gd name="connsiteY3196" fmla="*/ 1394497 h 5955635"/>
              <a:gd name="connsiteX3197" fmla="*/ 5003925 w 6187971"/>
              <a:gd name="connsiteY3197" fmla="*/ 1381948 h 5955635"/>
              <a:gd name="connsiteX3198" fmla="*/ 4992992 w 6187971"/>
              <a:gd name="connsiteY3198" fmla="*/ 1374863 h 5955635"/>
              <a:gd name="connsiteX3199" fmla="*/ 5002962 w 6187971"/>
              <a:gd name="connsiteY3199" fmla="*/ 1377443 h 5955635"/>
              <a:gd name="connsiteX3200" fmla="*/ 4986564 w 6187971"/>
              <a:gd name="connsiteY3200" fmla="*/ 1366818 h 5955635"/>
              <a:gd name="connsiteX3201" fmla="*/ 4968240 w 6187971"/>
              <a:gd name="connsiteY3201" fmla="*/ 1347184 h 5955635"/>
              <a:gd name="connsiteX3202" fmla="*/ 4981752 w 6187971"/>
              <a:gd name="connsiteY3202" fmla="*/ 1344297 h 5955635"/>
              <a:gd name="connsiteX3203" fmla="*/ 4959887 w 6187971"/>
              <a:gd name="connsiteY3203" fmla="*/ 1330131 h 5955635"/>
              <a:gd name="connsiteX3204" fmla="*/ 4964391 w 6187971"/>
              <a:gd name="connsiteY3204" fmla="*/ 1329169 h 5955635"/>
              <a:gd name="connsiteX3205" fmla="*/ 4963429 w 6187971"/>
              <a:gd name="connsiteY3205" fmla="*/ 1324664 h 5955635"/>
              <a:gd name="connsiteX3206" fmla="*/ 4957962 w 6187971"/>
              <a:gd name="connsiteY3206" fmla="*/ 1321122 h 5955635"/>
              <a:gd name="connsiteX3207" fmla="*/ 4941563 w 6187971"/>
              <a:gd name="connsiteY3207" fmla="*/ 1310497 h 5955635"/>
              <a:gd name="connsiteX3208" fmla="*/ 4935134 w 6187971"/>
              <a:gd name="connsiteY3208" fmla="*/ 1302452 h 5955635"/>
              <a:gd name="connsiteX3209" fmla="*/ 4929668 w 6187971"/>
              <a:gd name="connsiteY3209" fmla="*/ 1298910 h 5955635"/>
              <a:gd name="connsiteX3210" fmla="*/ 4930630 w 6187971"/>
              <a:gd name="connsiteY3210" fmla="*/ 1303414 h 5955635"/>
              <a:gd name="connsiteX3211" fmla="*/ 4931592 w 6187971"/>
              <a:gd name="connsiteY3211" fmla="*/ 1307917 h 5955635"/>
              <a:gd name="connsiteX3212" fmla="*/ 4901375 w 6187971"/>
              <a:gd name="connsiteY3212" fmla="*/ 1276697 h 5955635"/>
              <a:gd name="connsiteX3213" fmla="*/ 4915849 w 6187971"/>
              <a:gd name="connsiteY3213" fmla="*/ 1278314 h 5955635"/>
              <a:gd name="connsiteX3214" fmla="*/ 4883050 w 6187971"/>
              <a:gd name="connsiteY3214" fmla="*/ 1257063 h 5955635"/>
              <a:gd name="connsiteX3215" fmla="*/ 4852832 w 6187971"/>
              <a:gd name="connsiteY3215" fmla="*/ 1225842 h 5955635"/>
              <a:gd name="connsiteX3216" fmla="*/ 4858299 w 6187971"/>
              <a:gd name="connsiteY3216" fmla="*/ 1229384 h 5955635"/>
              <a:gd name="connsiteX3217" fmla="*/ 4862802 w 6187971"/>
              <a:gd name="connsiteY3217" fmla="*/ 1228422 h 5955635"/>
              <a:gd name="connsiteX3218" fmla="*/ 4867307 w 6187971"/>
              <a:gd name="connsiteY3218" fmla="*/ 1227460 h 5955635"/>
              <a:gd name="connsiteX3219" fmla="*/ 4860878 w 6187971"/>
              <a:gd name="connsiteY3219" fmla="*/ 1219413 h 5955635"/>
              <a:gd name="connsiteX3220" fmla="*/ 4865382 w 6187971"/>
              <a:gd name="connsiteY3220" fmla="*/ 1218451 h 5955635"/>
              <a:gd name="connsiteX3221" fmla="*/ 4870849 w 6187971"/>
              <a:gd name="connsiteY3221" fmla="*/ 1221993 h 5955635"/>
              <a:gd name="connsiteX3222" fmla="*/ 4871811 w 6187971"/>
              <a:gd name="connsiteY3222" fmla="*/ 1226498 h 5955635"/>
              <a:gd name="connsiteX3223" fmla="*/ 4877276 w 6187971"/>
              <a:gd name="connsiteY3223" fmla="*/ 1230039 h 5955635"/>
              <a:gd name="connsiteX3224" fmla="*/ 4882743 w 6187971"/>
              <a:gd name="connsiteY3224" fmla="*/ 1233581 h 5955635"/>
              <a:gd name="connsiteX3225" fmla="*/ 5003618 w 6187971"/>
              <a:gd name="connsiteY3225" fmla="*/ 1358465 h 5955635"/>
              <a:gd name="connsiteX3226" fmla="*/ 5004580 w 6187971"/>
              <a:gd name="connsiteY3226" fmla="*/ 1362969 h 5955635"/>
              <a:gd name="connsiteX3227" fmla="*/ 5010045 w 6187971"/>
              <a:gd name="connsiteY3227" fmla="*/ 1366510 h 5955635"/>
              <a:gd name="connsiteX3228" fmla="*/ 5033836 w 6187971"/>
              <a:gd name="connsiteY3228" fmla="*/ 1389686 h 5955635"/>
              <a:gd name="connsiteX3229" fmla="*/ 5041227 w 6187971"/>
              <a:gd name="connsiteY3229" fmla="*/ 1402236 h 5955635"/>
              <a:gd name="connsiteX3230" fmla="*/ 5046693 w 6187971"/>
              <a:gd name="connsiteY3230" fmla="*/ 1405777 h 5955635"/>
              <a:gd name="connsiteX3231" fmla="*/ 5075949 w 6187971"/>
              <a:gd name="connsiteY3231" fmla="*/ 1432494 h 5955635"/>
              <a:gd name="connsiteX3232" fmla="*/ 5081416 w 6187971"/>
              <a:gd name="connsiteY3232" fmla="*/ 1436036 h 5955635"/>
              <a:gd name="connsiteX3233" fmla="*/ 5084302 w 6187971"/>
              <a:gd name="connsiteY3233" fmla="*/ 1449548 h 5955635"/>
              <a:gd name="connsiteX3234" fmla="*/ 5113559 w 6187971"/>
              <a:gd name="connsiteY3234" fmla="*/ 1476265 h 5955635"/>
              <a:gd name="connsiteX3235" fmla="*/ 5119025 w 6187971"/>
              <a:gd name="connsiteY3235" fmla="*/ 1479807 h 5955635"/>
              <a:gd name="connsiteX3236" fmla="*/ 5119987 w 6187971"/>
              <a:gd name="connsiteY3236" fmla="*/ 1484311 h 5955635"/>
              <a:gd name="connsiteX3237" fmla="*/ 5205484 w 6187971"/>
              <a:gd name="connsiteY3237" fmla="*/ 1597915 h 5955635"/>
              <a:gd name="connsiteX3238" fmla="*/ 5217379 w 6187971"/>
              <a:gd name="connsiteY3238" fmla="*/ 1609503 h 5955635"/>
              <a:gd name="connsiteX3239" fmla="*/ 5220266 w 6187971"/>
              <a:gd name="connsiteY3239" fmla="*/ 1623015 h 5955635"/>
              <a:gd name="connsiteX3240" fmla="*/ 5229274 w 6187971"/>
              <a:gd name="connsiteY3240" fmla="*/ 1621090 h 5955635"/>
              <a:gd name="connsiteX3241" fmla="*/ 5235702 w 6187971"/>
              <a:gd name="connsiteY3241" fmla="*/ 1629136 h 5955635"/>
              <a:gd name="connsiteX3242" fmla="*/ 5271695 w 6187971"/>
              <a:gd name="connsiteY3242" fmla="*/ 1687381 h 5955635"/>
              <a:gd name="connsiteX3243" fmla="*/ 5272657 w 6187971"/>
              <a:gd name="connsiteY3243" fmla="*/ 1691885 h 5955635"/>
              <a:gd name="connsiteX3244" fmla="*/ 5274581 w 6187971"/>
              <a:gd name="connsiteY3244" fmla="*/ 1700893 h 5955635"/>
              <a:gd name="connsiteX3245" fmla="*/ 5279086 w 6187971"/>
              <a:gd name="connsiteY3245" fmla="*/ 1699931 h 5955635"/>
              <a:gd name="connsiteX3246" fmla="*/ 5325048 w 6187971"/>
              <a:gd name="connsiteY3246" fmla="*/ 1760755 h 5955635"/>
              <a:gd name="connsiteX3247" fmla="*/ 5380326 w 6187971"/>
              <a:gd name="connsiteY3247" fmla="*/ 1843138 h 5955635"/>
              <a:gd name="connsiteX3248" fmla="*/ 5408928 w 6187971"/>
              <a:gd name="connsiteY3248" fmla="*/ 1888834 h 5955635"/>
              <a:gd name="connsiteX3249" fmla="*/ 5409890 w 6187971"/>
              <a:gd name="connsiteY3249" fmla="*/ 1893338 h 5955635"/>
              <a:gd name="connsiteX3250" fmla="*/ 5410852 w 6187971"/>
              <a:gd name="connsiteY3250" fmla="*/ 1897842 h 5955635"/>
              <a:gd name="connsiteX3251" fmla="*/ 5411815 w 6187971"/>
              <a:gd name="connsiteY3251" fmla="*/ 1902346 h 5955635"/>
              <a:gd name="connsiteX3252" fmla="*/ 5416318 w 6187971"/>
              <a:gd name="connsiteY3252" fmla="*/ 1901384 h 5955635"/>
              <a:gd name="connsiteX3253" fmla="*/ 5426289 w 6187971"/>
              <a:gd name="connsiteY3253" fmla="*/ 1903964 h 5955635"/>
              <a:gd name="connsiteX3254" fmla="*/ 5442032 w 6187971"/>
              <a:gd name="connsiteY3254" fmla="*/ 1933567 h 5955635"/>
              <a:gd name="connsiteX3255" fmla="*/ 5452966 w 6187971"/>
              <a:gd name="connsiteY3255" fmla="*/ 1940651 h 5955635"/>
              <a:gd name="connsiteX3256" fmla="*/ 5418898 w 6187971"/>
              <a:gd name="connsiteY3256" fmla="*/ 1891414 h 5955635"/>
              <a:gd name="connsiteX3257" fmla="*/ 5416973 w 6187971"/>
              <a:gd name="connsiteY3257" fmla="*/ 1882405 h 5955635"/>
              <a:gd name="connsiteX3258" fmla="*/ 5411507 w 6187971"/>
              <a:gd name="connsiteY3258" fmla="*/ 1878863 h 5955635"/>
              <a:gd name="connsiteX3259" fmla="*/ 5373590 w 6187971"/>
              <a:gd name="connsiteY3259" fmla="*/ 1811610 h 5955635"/>
              <a:gd name="connsiteX3260" fmla="*/ 5274930 w 6187971"/>
              <a:gd name="connsiteY3260" fmla="*/ 1658432 h 5955635"/>
              <a:gd name="connsiteX3261" fmla="*/ 5173689 w 6187971"/>
              <a:gd name="connsiteY3261" fmla="*/ 1515224 h 5955635"/>
              <a:gd name="connsiteX3262" fmla="*/ 5155366 w 6187971"/>
              <a:gd name="connsiteY3262" fmla="*/ 1495591 h 5955635"/>
              <a:gd name="connsiteX3263" fmla="*/ 5077260 w 6187971"/>
              <a:gd name="connsiteY3263" fmla="*/ 1394538 h 5955635"/>
              <a:gd name="connsiteX3264" fmla="*/ 5047041 w 6187971"/>
              <a:gd name="connsiteY3264" fmla="*/ 1363316 h 5955635"/>
              <a:gd name="connsiteX3265" fmla="*/ 4981137 w 6187971"/>
              <a:gd name="connsiteY3265" fmla="*/ 1297332 h 5955635"/>
              <a:gd name="connsiteX3266" fmla="*/ 4867654 w 6187971"/>
              <a:gd name="connsiteY3266" fmla="*/ 1184998 h 5955635"/>
              <a:gd name="connsiteX3267" fmla="*/ 4840323 w 6187971"/>
              <a:gd name="connsiteY3267" fmla="*/ 1167290 h 5955635"/>
              <a:gd name="connsiteX3268" fmla="*/ 4809142 w 6187971"/>
              <a:gd name="connsiteY3268" fmla="*/ 1131565 h 5955635"/>
              <a:gd name="connsiteX3269" fmla="*/ 4799171 w 6187971"/>
              <a:gd name="connsiteY3269" fmla="*/ 1128985 h 5955635"/>
              <a:gd name="connsiteX3270" fmla="*/ 4740659 w 6187971"/>
              <a:gd name="connsiteY3270" fmla="*/ 1075551 h 5955635"/>
              <a:gd name="connsiteX3271" fmla="*/ 4720718 w 6187971"/>
              <a:gd name="connsiteY3271" fmla="*/ 1070392 h 5955635"/>
              <a:gd name="connsiteX3272" fmla="*/ 4707860 w 6187971"/>
              <a:gd name="connsiteY3272" fmla="*/ 1054300 h 5955635"/>
              <a:gd name="connsiteX3273" fmla="*/ 4541946 w 6187971"/>
              <a:gd name="connsiteY3273" fmla="*/ 939039 h 5955635"/>
              <a:gd name="connsiteX3274" fmla="*/ 4469921 w 6187971"/>
              <a:gd name="connsiteY3274" fmla="*/ 888492 h 5955635"/>
              <a:gd name="connsiteX3275" fmla="*/ 4428114 w 6187971"/>
              <a:gd name="connsiteY3275" fmla="*/ 869166 h 5955635"/>
              <a:gd name="connsiteX3276" fmla="*/ 4416220 w 6187971"/>
              <a:gd name="connsiteY3276" fmla="*/ 857578 h 5955635"/>
              <a:gd name="connsiteX3277" fmla="*/ 4395317 w 6187971"/>
              <a:gd name="connsiteY3277" fmla="*/ 847916 h 5955635"/>
              <a:gd name="connsiteX3278" fmla="*/ 4394354 w 6187971"/>
              <a:gd name="connsiteY3278" fmla="*/ 843411 h 5955635"/>
              <a:gd name="connsiteX3279" fmla="*/ 4419762 w 6187971"/>
              <a:gd name="connsiteY3279" fmla="*/ 852112 h 5955635"/>
              <a:gd name="connsiteX3280" fmla="*/ 4420724 w 6187971"/>
              <a:gd name="connsiteY3280" fmla="*/ 856616 h 5955635"/>
              <a:gd name="connsiteX3281" fmla="*/ 4430694 w 6187971"/>
              <a:gd name="connsiteY3281" fmla="*/ 859196 h 5955635"/>
              <a:gd name="connsiteX3282" fmla="*/ 4435199 w 6187971"/>
              <a:gd name="connsiteY3282" fmla="*/ 858234 h 5955635"/>
              <a:gd name="connsiteX3283" fmla="*/ 4440664 w 6187971"/>
              <a:gd name="connsiteY3283" fmla="*/ 861775 h 5955635"/>
              <a:gd name="connsiteX3284" fmla="*/ 4445168 w 6187971"/>
              <a:gd name="connsiteY3284" fmla="*/ 860813 h 5955635"/>
              <a:gd name="connsiteX3285" fmla="*/ 4477005 w 6187971"/>
              <a:gd name="connsiteY3285" fmla="*/ 877560 h 5955635"/>
              <a:gd name="connsiteX3286" fmla="*/ 4482471 w 6187971"/>
              <a:gd name="connsiteY3286" fmla="*/ 881101 h 5955635"/>
              <a:gd name="connsiteX3287" fmla="*/ 4486975 w 6187971"/>
              <a:gd name="connsiteY3287" fmla="*/ 880139 h 5955635"/>
              <a:gd name="connsiteX3288" fmla="*/ 4487937 w 6187971"/>
              <a:gd name="connsiteY3288" fmla="*/ 884643 h 5955635"/>
              <a:gd name="connsiteX3289" fmla="*/ 4484395 w 6187971"/>
              <a:gd name="connsiteY3289" fmla="*/ 890110 h 5955635"/>
              <a:gd name="connsiteX3290" fmla="*/ 4507878 w 6187971"/>
              <a:gd name="connsiteY3290" fmla="*/ 889801 h 5955635"/>
              <a:gd name="connsiteX3291" fmla="*/ 4547105 w 6187971"/>
              <a:gd name="connsiteY3291" fmla="*/ 919098 h 5955635"/>
              <a:gd name="connsiteX3292" fmla="*/ 4542600 w 6187971"/>
              <a:gd name="connsiteY3292" fmla="*/ 920061 h 5955635"/>
              <a:gd name="connsiteX3293" fmla="*/ 4548067 w 6187971"/>
              <a:gd name="connsiteY3293" fmla="*/ 923603 h 5955635"/>
              <a:gd name="connsiteX3294" fmla="*/ 4533593 w 6187971"/>
              <a:gd name="connsiteY3294" fmla="*/ 921985 h 5955635"/>
              <a:gd name="connsiteX3295" fmla="*/ 4558999 w 6187971"/>
              <a:gd name="connsiteY3295" fmla="*/ 930686 h 5955635"/>
              <a:gd name="connsiteX3296" fmla="*/ 4565428 w 6187971"/>
              <a:gd name="connsiteY3296" fmla="*/ 938732 h 5955635"/>
              <a:gd name="connsiteX3297" fmla="*/ 4570895 w 6187971"/>
              <a:gd name="connsiteY3297" fmla="*/ 942274 h 5955635"/>
              <a:gd name="connsiteX3298" fmla="*/ 4574437 w 6187971"/>
              <a:gd name="connsiteY3298" fmla="*/ 936808 h 5955635"/>
              <a:gd name="connsiteX3299" fmla="*/ 4607235 w 6187971"/>
              <a:gd name="connsiteY3299" fmla="*/ 958058 h 5955635"/>
              <a:gd name="connsiteX3300" fmla="*/ 4612701 w 6187971"/>
              <a:gd name="connsiteY3300" fmla="*/ 961599 h 5955635"/>
              <a:gd name="connsiteX3301" fmla="*/ 4617205 w 6187971"/>
              <a:gd name="connsiteY3301" fmla="*/ 960637 h 5955635"/>
              <a:gd name="connsiteX3302" fmla="*/ 4721066 w 6187971"/>
              <a:gd name="connsiteY3302" fmla="*/ 1027932 h 5955635"/>
              <a:gd name="connsiteX3303" fmla="*/ 4728457 w 6187971"/>
              <a:gd name="connsiteY3303" fmla="*/ 1040481 h 5955635"/>
              <a:gd name="connsiteX3304" fmla="*/ 4738427 w 6187971"/>
              <a:gd name="connsiteY3304" fmla="*/ 1043060 h 5955635"/>
              <a:gd name="connsiteX3305" fmla="*/ 4817842 w 6187971"/>
              <a:gd name="connsiteY3305" fmla="*/ 1106158 h 5955635"/>
              <a:gd name="connsiteX3306" fmla="*/ 4898221 w 6187971"/>
              <a:gd name="connsiteY3306" fmla="*/ 1173759 h 5955635"/>
              <a:gd name="connsiteX3307" fmla="*/ 4905611 w 6187971"/>
              <a:gd name="connsiteY3307" fmla="*/ 1186309 h 5955635"/>
              <a:gd name="connsiteX3308" fmla="*/ 4909153 w 6187971"/>
              <a:gd name="connsiteY3308" fmla="*/ 1180842 h 5955635"/>
              <a:gd name="connsiteX3309" fmla="*/ 4951267 w 6187971"/>
              <a:gd name="connsiteY3309" fmla="*/ 1223651 h 5955635"/>
              <a:gd name="connsiteX3310" fmla="*/ 4980523 w 6187971"/>
              <a:gd name="connsiteY3310" fmla="*/ 1250367 h 5955635"/>
              <a:gd name="connsiteX3311" fmla="*/ 5028102 w 6187971"/>
              <a:gd name="connsiteY3311" fmla="*/ 1296718 h 5955635"/>
              <a:gd name="connsiteX3312" fmla="*/ 5088540 w 6187971"/>
              <a:gd name="connsiteY3312" fmla="*/ 1359160 h 5955635"/>
              <a:gd name="connsiteX3313" fmla="*/ 5090465 w 6187971"/>
              <a:gd name="connsiteY3313" fmla="*/ 1368168 h 5955635"/>
              <a:gd name="connsiteX3314" fmla="*/ 5152826 w 6187971"/>
              <a:gd name="connsiteY3314" fmla="*/ 1439619 h 5955635"/>
              <a:gd name="connsiteX3315" fmla="*/ 5163758 w 6187971"/>
              <a:gd name="connsiteY3315" fmla="*/ 1446702 h 5955635"/>
              <a:gd name="connsiteX3316" fmla="*/ 5190435 w 6187971"/>
              <a:gd name="connsiteY3316" fmla="*/ 1483389 h 5955635"/>
              <a:gd name="connsiteX3317" fmla="*/ 5213263 w 6187971"/>
              <a:gd name="connsiteY3317" fmla="*/ 1502060 h 5955635"/>
              <a:gd name="connsiteX3318" fmla="*/ 5270466 w 6187971"/>
              <a:gd name="connsiteY3318" fmla="*/ 1593451 h 5955635"/>
              <a:gd name="connsiteX3319" fmla="*/ 5352421 w 6187971"/>
              <a:gd name="connsiteY3319" fmla="*/ 1712521 h 5955635"/>
              <a:gd name="connsiteX3320" fmla="*/ 5378135 w 6187971"/>
              <a:gd name="connsiteY3320" fmla="*/ 1744704 h 5955635"/>
              <a:gd name="connsiteX3321" fmla="*/ 5372669 w 6187971"/>
              <a:gd name="connsiteY3321" fmla="*/ 1741162 h 5955635"/>
              <a:gd name="connsiteX3322" fmla="*/ 5401270 w 6187971"/>
              <a:gd name="connsiteY3322" fmla="*/ 1786858 h 5955635"/>
              <a:gd name="connsiteX3323" fmla="*/ 5404157 w 6187971"/>
              <a:gd name="connsiteY3323" fmla="*/ 1800370 h 5955635"/>
              <a:gd name="connsiteX3324" fmla="*/ 5479989 w 6187971"/>
              <a:gd name="connsiteY3324" fmla="*/ 1934877 h 5955635"/>
              <a:gd name="connsiteX3325" fmla="*/ 5475486 w 6187971"/>
              <a:gd name="connsiteY3325" fmla="*/ 1935839 h 5955635"/>
              <a:gd name="connsiteX3326" fmla="*/ 5476448 w 6187971"/>
              <a:gd name="connsiteY3326" fmla="*/ 1940343 h 5955635"/>
              <a:gd name="connsiteX3327" fmla="*/ 5481913 w 6187971"/>
              <a:gd name="connsiteY3327" fmla="*/ 1943885 h 5955635"/>
              <a:gd name="connsiteX3328" fmla="*/ 5506012 w 6187971"/>
              <a:gd name="connsiteY3328" fmla="*/ 1990543 h 5955635"/>
              <a:gd name="connsiteX3329" fmla="*/ 5506974 w 6187971"/>
              <a:gd name="connsiteY3329" fmla="*/ 1995046 h 5955635"/>
              <a:gd name="connsiteX3330" fmla="*/ 5507936 w 6187971"/>
              <a:gd name="connsiteY3330" fmla="*/ 1999551 h 5955635"/>
              <a:gd name="connsiteX3331" fmla="*/ 5512440 w 6187971"/>
              <a:gd name="connsiteY3331" fmla="*/ 1998588 h 5955635"/>
              <a:gd name="connsiteX3332" fmla="*/ 5511478 w 6187971"/>
              <a:gd name="connsiteY3332" fmla="*/ 1994084 h 5955635"/>
              <a:gd name="connsiteX3333" fmla="*/ 5519831 w 6187971"/>
              <a:gd name="connsiteY3333" fmla="*/ 2011138 h 5955635"/>
              <a:gd name="connsiteX3334" fmla="*/ 5528839 w 6187971"/>
              <a:gd name="connsiteY3334" fmla="*/ 2009213 h 5955635"/>
              <a:gd name="connsiteX3335" fmla="*/ 5521448 w 6187971"/>
              <a:gd name="connsiteY3335" fmla="*/ 1996664 h 5955635"/>
              <a:gd name="connsiteX3336" fmla="*/ 5525952 w 6187971"/>
              <a:gd name="connsiteY3336" fmla="*/ 1995701 h 5955635"/>
              <a:gd name="connsiteX3337" fmla="*/ 5500238 w 6187971"/>
              <a:gd name="connsiteY3337" fmla="*/ 1963519 h 5955635"/>
              <a:gd name="connsiteX3338" fmla="*/ 5498313 w 6187971"/>
              <a:gd name="connsiteY3338" fmla="*/ 1954510 h 5955635"/>
              <a:gd name="connsiteX3339" fmla="*/ 5497351 w 6187971"/>
              <a:gd name="connsiteY3339" fmla="*/ 1950007 h 5955635"/>
              <a:gd name="connsiteX3340" fmla="*/ 5496389 w 6187971"/>
              <a:gd name="connsiteY3340" fmla="*/ 1945502 h 5955635"/>
              <a:gd name="connsiteX3341" fmla="*/ 5491884 w 6187971"/>
              <a:gd name="connsiteY3341" fmla="*/ 1946465 h 5955635"/>
              <a:gd name="connsiteX3342" fmla="*/ 5489960 w 6187971"/>
              <a:gd name="connsiteY3342" fmla="*/ 1937456 h 5955635"/>
              <a:gd name="connsiteX3343" fmla="*/ 5499931 w 6187971"/>
              <a:gd name="connsiteY3343" fmla="*/ 1940036 h 5955635"/>
              <a:gd name="connsiteX3344" fmla="*/ 5492540 w 6187971"/>
              <a:gd name="connsiteY3344" fmla="*/ 1927486 h 5955635"/>
              <a:gd name="connsiteX3345" fmla="*/ 5491577 w 6187971"/>
              <a:gd name="connsiteY3345" fmla="*/ 1922981 h 5955635"/>
              <a:gd name="connsiteX3346" fmla="*/ 5490615 w 6187971"/>
              <a:gd name="connsiteY3346" fmla="*/ 1918478 h 5955635"/>
              <a:gd name="connsiteX3347" fmla="*/ 5489653 w 6187971"/>
              <a:gd name="connsiteY3347" fmla="*/ 1913974 h 5955635"/>
              <a:gd name="connsiteX3348" fmla="*/ 5481299 w 6187971"/>
              <a:gd name="connsiteY3348" fmla="*/ 1896920 h 5955635"/>
              <a:gd name="connsiteX3349" fmla="*/ 5475833 w 6187971"/>
              <a:gd name="connsiteY3349" fmla="*/ 1893379 h 5955635"/>
              <a:gd name="connsiteX3350" fmla="*/ 5474871 w 6187971"/>
              <a:gd name="connsiteY3350" fmla="*/ 1888874 h 5955635"/>
              <a:gd name="connsiteX3351" fmla="*/ 5475833 w 6187971"/>
              <a:gd name="connsiteY3351" fmla="*/ 1893379 h 5955635"/>
              <a:gd name="connsiteX3352" fmla="*/ 5452699 w 6187971"/>
              <a:gd name="connsiteY3352" fmla="*/ 1851225 h 5955635"/>
              <a:gd name="connsiteX3353" fmla="*/ 5450774 w 6187971"/>
              <a:gd name="connsiteY3353" fmla="*/ 1842216 h 5955635"/>
              <a:gd name="connsiteX3354" fmla="*/ 5446270 w 6187971"/>
              <a:gd name="connsiteY3354" fmla="*/ 1843178 h 5955635"/>
              <a:gd name="connsiteX3355" fmla="*/ 5424098 w 6187971"/>
              <a:gd name="connsiteY3355" fmla="*/ 1805529 h 5955635"/>
              <a:gd name="connsiteX3356" fmla="*/ 5419593 w 6187971"/>
              <a:gd name="connsiteY3356" fmla="*/ 1806491 h 5955635"/>
              <a:gd name="connsiteX3357" fmla="*/ 5418631 w 6187971"/>
              <a:gd name="connsiteY3357" fmla="*/ 1801987 h 5955635"/>
              <a:gd name="connsiteX3358" fmla="*/ 5423135 w 6187971"/>
              <a:gd name="connsiteY3358" fmla="*/ 1801025 h 5955635"/>
              <a:gd name="connsiteX3359" fmla="*/ 5422173 w 6187971"/>
              <a:gd name="connsiteY3359" fmla="*/ 1796521 h 5955635"/>
              <a:gd name="connsiteX3360" fmla="*/ 5416707 w 6187971"/>
              <a:gd name="connsiteY3360" fmla="*/ 1792979 h 5955635"/>
              <a:gd name="connsiteX3361" fmla="*/ 5349226 w 6187971"/>
              <a:gd name="connsiteY3361" fmla="*/ 1675527 h 5955635"/>
              <a:gd name="connsiteX3362" fmla="*/ 5332520 w 6187971"/>
              <a:gd name="connsiteY3362" fmla="*/ 1641419 h 5955635"/>
              <a:gd name="connsiteX3363" fmla="*/ 5314197 w 6187971"/>
              <a:gd name="connsiteY3363" fmla="*/ 1621785 h 5955635"/>
              <a:gd name="connsiteX3364" fmla="*/ 5288482 w 6187971"/>
              <a:gd name="connsiteY3364" fmla="*/ 1589602 h 5955635"/>
              <a:gd name="connsiteX3365" fmla="*/ 5106557 w 6187971"/>
              <a:gd name="connsiteY3365" fmla="*/ 1355311 h 5955635"/>
              <a:gd name="connsiteX3366" fmla="*/ 5109135 w 6187971"/>
              <a:gd name="connsiteY3366" fmla="*/ 1345340 h 5955635"/>
              <a:gd name="connsiteX3367" fmla="*/ 5110098 w 6187971"/>
              <a:gd name="connsiteY3367" fmla="*/ 1349844 h 5955635"/>
              <a:gd name="connsiteX3368" fmla="*/ 5114602 w 6187971"/>
              <a:gd name="connsiteY3368" fmla="*/ 1348882 h 5955635"/>
              <a:gd name="connsiteX3369" fmla="*/ 5108173 w 6187971"/>
              <a:gd name="connsiteY3369" fmla="*/ 1340837 h 5955635"/>
              <a:gd name="connsiteX3370" fmla="*/ 5105286 w 6187971"/>
              <a:gd name="connsiteY3370" fmla="*/ 1327325 h 5955635"/>
              <a:gd name="connsiteX3371" fmla="*/ 5084383 w 6187971"/>
              <a:gd name="connsiteY3371" fmla="*/ 1317661 h 5955635"/>
              <a:gd name="connsiteX3372" fmla="*/ 5083421 w 6187971"/>
              <a:gd name="connsiteY3372" fmla="*/ 1313158 h 5955635"/>
              <a:gd name="connsiteX3373" fmla="*/ 5077955 w 6187971"/>
              <a:gd name="connsiteY3373" fmla="*/ 1309615 h 5955635"/>
              <a:gd name="connsiteX3374" fmla="*/ 5076993 w 6187971"/>
              <a:gd name="connsiteY3374" fmla="*/ 1305112 h 5955635"/>
              <a:gd name="connsiteX3375" fmla="*/ 5072489 w 6187971"/>
              <a:gd name="connsiteY3375" fmla="*/ 1306074 h 5955635"/>
              <a:gd name="connsiteX3376" fmla="*/ 5066060 w 6187971"/>
              <a:gd name="connsiteY3376" fmla="*/ 1298028 h 5955635"/>
              <a:gd name="connsiteX3377" fmla="*/ 5052241 w 6187971"/>
              <a:gd name="connsiteY3377" fmla="*/ 1277432 h 5955635"/>
              <a:gd name="connsiteX3378" fmla="*/ 5056745 w 6187971"/>
              <a:gd name="connsiteY3378" fmla="*/ 1276470 h 5955635"/>
              <a:gd name="connsiteX3379" fmla="*/ 5062211 w 6187971"/>
              <a:gd name="connsiteY3379" fmla="*/ 1280011 h 5955635"/>
              <a:gd name="connsiteX3380" fmla="*/ 5055783 w 6187971"/>
              <a:gd name="connsiteY3380" fmla="*/ 1271966 h 5955635"/>
              <a:gd name="connsiteX3381" fmla="*/ 5050316 w 6187971"/>
              <a:gd name="connsiteY3381" fmla="*/ 1268424 h 5955635"/>
              <a:gd name="connsiteX3382" fmla="*/ 5032955 w 6187971"/>
              <a:gd name="connsiteY3382" fmla="*/ 1253295 h 5955635"/>
              <a:gd name="connsiteX3383" fmla="*/ 5031993 w 6187971"/>
              <a:gd name="connsiteY3383" fmla="*/ 1248791 h 5955635"/>
              <a:gd name="connsiteX3384" fmla="*/ 5025564 w 6187971"/>
              <a:gd name="connsiteY3384" fmla="*/ 1240744 h 5955635"/>
              <a:gd name="connsiteX3385" fmla="*/ 5021059 w 6187971"/>
              <a:gd name="connsiteY3385" fmla="*/ 1241707 h 5955635"/>
              <a:gd name="connsiteX3386" fmla="*/ 5022022 w 6187971"/>
              <a:gd name="connsiteY3386" fmla="*/ 1246211 h 5955635"/>
              <a:gd name="connsiteX3387" fmla="*/ 5014631 w 6187971"/>
              <a:gd name="connsiteY3387" fmla="*/ 1233661 h 5955635"/>
              <a:gd name="connsiteX3388" fmla="*/ 5005623 w 6187971"/>
              <a:gd name="connsiteY3388" fmla="*/ 1235586 h 5955635"/>
              <a:gd name="connsiteX3389" fmla="*/ 5003698 w 6187971"/>
              <a:gd name="connsiteY3389" fmla="*/ 1226578 h 5955635"/>
              <a:gd name="connsiteX3390" fmla="*/ 4998232 w 6187971"/>
              <a:gd name="connsiteY3390" fmla="*/ 1223036 h 5955635"/>
              <a:gd name="connsiteX3391" fmla="*/ 4997269 w 6187971"/>
              <a:gd name="connsiteY3391" fmla="*/ 1218532 h 5955635"/>
              <a:gd name="connsiteX3392" fmla="*/ 4992766 w 6187971"/>
              <a:gd name="connsiteY3392" fmla="*/ 1219494 h 5955635"/>
              <a:gd name="connsiteX3393" fmla="*/ 4993728 w 6187971"/>
              <a:gd name="connsiteY3393" fmla="*/ 1223998 h 5955635"/>
              <a:gd name="connsiteX3394" fmla="*/ 4947111 w 6187971"/>
              <a:gd name="connsiteY3394" fmla="*/ 1182152 h 5955635"/>
              <a:gd name="connsiteX3395" fmla="*/ 4940682 w 6187971"/>
              <a:gd name="connsiteY3395" fmla="*/ 1174106 h 5955635"/>
              <a:gd name="connsiteX3396" fmla="*/ 4930712 w 6187971"/>
              <a:gd name="connsiteY3396" fmla="*/ 1171526 h 5955635"/>
              <a:gd name="connsiteX3397" fmla="*/ 4931467 w 6187971"/>
              <a:gd name="connsiteY3397" fmla="*/ 1175063 h 5955635"/>
              <a:gd name="connsiteX3398" fmla="*/ 4916930 w 6187971"/>
              <a:gd name="connsiteY3398" fmla="*/ 1163507 h 5955635"/>
              <a:gd name="connsiteX3399" fmla="*/ 4867695 w 6187971"/>
              <a:gd name="connsiteY3399" fmla="*/ 1119055 h 5955635"/>
              <a:gd name="connsiteX3400" fmla="*/ 4842287 w 6187971"/>
              <a:gd name="connsiteY3400" fmla="*/ 1110354 h 5955635"/>
              <a:gd name="connsiteX3401" fmla="*/ 4839401 w 6187971"/>
              <a:gd name="connsiteY3401" fmla="*/ 1096842 h 5955635"/>
              <a:gd name="connsiteX3402" fmla="*/ 4811106 w 6187971"/>
              <a:gd name="connsiteY3402" fmla="*/ 1074629 h 5955635"/>
              <a:gd name="connsiteX3403" fmla="*/ 4791166 w 6187971"/>
              <a:gd name="connsiteY3403" fmla="*/ 1069470 h 5955635"/>
              <a:gd name="connsiteX3404" fmla="*/ 4772842 w 6187971"/>
              <a:gd name="connsiteY3404" fmla="*/ 1049837 h 5955635"/>
              <a:gd name="connsiteX3405" fmla="*/ 4777346 w 6187971"/>
              <a:gd name="connsiteY3405" fmla="*/ 1048874 h 5955635"/>
              <a:gd name="connsiteX3406" fmla="*/ 4787317 w 6187971"/>
              <a:gd name="connsiteY3406" fmla="*/ 1051454 h 5955635"/>
              <a:gd name="connsiteX3407" fmla="*/ 4780888 w 6187971"/>
              <a:gd name="connsiteY3407" fmla="*/ 1043408 h 5955635"/>
              <a:gd name="connsiteX3408" fmla="*/ 4775422 w 6187971"/>
              <a:gd name="connsiteY3408" fmla="*/ 1039866 h 5955635"/>
              <a:gd name="connsiteX3409" fmla="*/ 4790858 w 6187971"/>
              <a:gd name="connsiteY3409" fmla="*/ 1045987 h 5955635"/>
              <a:gd name="connsiteX3410" fmla="*/ 4768993 w 6187971"/>
              <a:gd name="connsiteY3410" fmla="*/ 1031821 h 5955635"/>
              <a:gd name="connsiteX3411" fmla="*/ 4763527 w 6187971"/>
              <a:gd name="connsiteY3411" fmla="*/ 1028279 h 5955635"/>
              <a:gd name="connsiteX3412" fmla="*/ 4748090 w 6187971"/>
              <a:gd name="connsiteY3412" fmla="*/ 1022158 h 5955635"/>
              <a:gd name="connsiteX3413" fmla="*/ 4754519 w 6187971"/>
              <a:gd name="connsiteY3413" fmla="*/ 1030204 h 5955635"/>
              <a:gd name="connsiteX3414" fmla="*/ 4755481 w 6187971"/>
              <a:gd name="connsiteY3414" fmla="*/ 1034708 h 5955635"/>
              <a:gd name="connsiteX3415" fmla="*/ 4739082 w 6187971"/>
              <a:gd name="connsiteY3415" fmla="*/ 1024083 h 5955635"/>
              <a:gd name="connsiteX3416" fmla="*/ 4747435 w 6187971"/>
              <a:gd name="connsiteY3416" fmla="*/ 1041136 h 5955635"/>
              <a:gd name="connsiteX3417" fmla="*/ 4722683 w 6187971"/>
              <a:gd name="connsiteY3417" fmla="*/ 1013457 h 5955635"/>
              <a:gd name="connsiteX3418" fmla="*/ 4728150 w 6187971"/>
              <a:gd name="connsiteY3418" fmla="*/ 1016998 h 5955635"/>
              <a:gd name="connsiteX3419" fmla="*/ 4737157 w 6187971"/>
              <a:gd name="connsiteY3419" fmla="*/ 1015074 h 5955635"/>
              <a:gd name="connsiteX3420" fmla="*/ 4726225 w 6187971"/>
              <a:gd name="connsiteY3420" fmla="*/ 1007991 h 5955635"/>
              <a:gd name="connsiteX3421" fmla="*/ 4725263 w 6187971"/>
              <a:gd name="connsiteY3421" fmla="*/ 1003486 h 5955635"/>
              <a:gd name="connsiteX3422" fmla="*/ 4724301 w 6187971"/>
              <a:gd name="connsiteY3422" fmla="*/ 998982 h 5955635"/>
              <a:gd name="connsiteX3423" fmla="*/ 4728804 w 6187971"/>
              <a:gd name="connsiteY3423" fmla="*/ 998020 h 5955635"/>
              <a:gd name="connsiteX3424" fmla="*/ 4718834 w 6187971"/>
              <a:gd name="connsiteY3424" fmla="*/ 995441 h 5955635"/>
              <a:gd name="connsiteX3425" fmla="*/ 4713367 w 6187971"/>
              <a:gd name="connsiteY3425" fmla="*/ 991899 h 5955635"/>
              <a:gd name="connsiteX3426" fmla="*/ 4700511 w 6187971"/>
              <a:gd name="connsiteY3426" fmla="*/ 975807 h 5955635"/>
              <a:gd name="connsiteX3427" fmla="*/ 4705976 w 6187971"/>
              <a:gd name="connsiteY3427" fmla="*/ 979349 h 5955635"/>
              <a:gd name="connsiteX3428" fmla="*/ 4715947 w 6187971"/>
              <a:gd name="connsiteY3428" fmla="*/ 981929 h 5955635"/>
              <a:gd name="connsiteX3429" fmla="*/ 4704052 w 6187971"/>
              <a:gd name="connsiteY3429" fmla="*/ 970341 h 5955635"/>
              <a:gd name="connsiteX3430" fmla="*/ 4698586 w 6187971"/>
              <a:gd name="connsiteY3430" fmla="*/ 966799 h 5955635"/>
              <a:gd name="connsiteX3431" fmla="*/ 4693119 w 6187971"/>
              <a:gd name="connsiteY3431" fmla="*/ 963257 h 5955635"/>
              <a:gd name="connsiteX3432" fmla="*/ 4684112 w 6187971"/>
              <a:gd name="connsiteY3432" fmla="*/ 965182 h 5955635"/>
              <a:gd name="connsiteX3433" fmla="*/ 4690540 w 6187971"/>
              <a:gd name="connsiteY3433" fmla="*/ 973228 h 5955635"/>
              <a:gd name="connsiteX3434" fmla="*/ 4695044 w 6187971"/>
              <a:gd name="connsiteY3434" fmla="*/ 972266 h 5955635"/>
              <a:gd name="connsiteX3435" fmla="*/ 4700511 w 6187971"/>
              <a:gd name="connsiteY3435" fmla="*/ 975807 h 5955635"/>
              <a:gd name="connsiteX3436" fmla="*/ 4708863 w 6187971"/>
              <a:gd name="connsiteY3436" fmla="*/ 992861 h 5955635"/>
              <a:gd name="connsiteX3437" fmla="*/ 4703397 w 6187971"/>
              <a:gd name="connsiteY3437" fmla="*/ 989319 h 5955635"/>
              <a:gd name="connsiteX3438" fmla="*/ 4704360 w 6187971"/>
              <a:gd name="connsiteY3438" fmla="*/ 993823 h 5955635"/>
              <a:gd name="connsiteX3439" fmla="*/ 4705322 w 6187971"/>
              <a:gd name="connsiteY3439" fmla="*/ 998327 h 5955635"/>
              <a:gd name="connsiteX3440" fmla="*/ 4709825 w 6187971"/>
              <a:gd name="connsiteY3440" fmla="*/ 997365 h 5955635"/>
              <a:gd name="connsiteX3441" fmla="*/ 4715292 w 6187971"/>
              <a:gd name="connsiteY3441" fmla="*/ 1000907 h 5955635"/>
              <a:gd name="connsiteX3442" fmla="*/ 4710787 w 6187971"/>
              <a:gd name="connsiteY3442" fmla="*/ 1001869 h 5955635"/>
              <a:gd name="connsiteX3443" fmla="*/ 4716254 w 6187971"/>
              <a:gd name="connsiteY3443" fmla="*/ 1005411 h 5955635"/>
              <a:gd name="connsiteX3444" fmla="*/ 4717216 w 6187971"/>
              <a:gd name="connsiteY3444" fmla="*/ 1009915 h 5955635"/>
              <a:gd name="connsiteX3445" fmla="*/ 4678952 w 6187971"/>
              <a:gd name="connsiteY3445" fmla="*/ 985123 h 5955635"/>
              <a:gd name="connsiteX3446" fmla="*/ 4683456 w 6187971"/>
              <a:gd name="connsiteY3446" fmla="*/ 984160 h 5955635"/>
              <a:gd name="connsiteX3447" fmla="*/ 4687961 w 6187971"/>
              <a:gd name="connsiteY3447" fmla="*/ 983198 h 5955635"/>
              <a:gd name="connsiteX3448" fmla="*/ 4682494 w 6187971"/>
              <a:gd name="connsiteY3448" fmla="*/ 979656 h 5955635"/>
              <a:gd name="connsiteX3449" fmla="*/ 4677990 w 6187971"/>
              <a:gd name="connsiteY3449" fmla="*/ 980618 h 5955635"/>
              <a:gd name="connsiteX3450" fmla="*/ 4672523 w 6187971"/>
              <a:gd name="connsiteY3450" fmla="*/ 977077 h 5955635"/>
              <a:gd name="connsiteX3451" fmla="*/ 4659666 w 6187971"/>
              <a:gd name="connsiteY3451" fmla="*/ 960985 h 5955635"/>
              <a:gd name="connsiteX3452" fmla="*/ 4658704 w 6187971"/>
              <a:gd name="connsiteY3452" fmla="*/ 956481 h 5955635"/>
              <a:gd name="connsiteX3453" fmla="*/ 4653237 w 6187971"/>
              <a:gd name="connsiteY3453" fmla="*/ 952939 h 5955635"/>
              <a:gd name="connsiteX3454" fmla="*/ 4648733 w 6187971"/>
              <a:gd name="connsiteY3454" fmla="*/ 953901 h 5955635"/>
              <a:gd name="connsiteX3455" fmla="*/ 4649695 w 6187971"/>
              <a:gd name="connsiteY3455" fmla="*/ 958406 h 5955635"/>
              <a:gd name="connsiteX3456" fmla="*/ 4626869 w 6187971"/>
              <a:gd name="connsiteY3456" fmla="*/ 939735 h 5955635"/>
              <a:gd name="connsiteX3457" fmla="*/ 4621402 w 6187971"/>
              <a:gd name="connsiteY3457" fmla="*/ 936193 h 5955635"/>
              <a:gd name="connsiteX3458" fmla="*/ 4616898 w 6187971"/>
              <a:gd name="connsiteY3458" fmla="*/ 937155 h 5955635"/>
              <a:gd name="connsiteX3459" fmla="*/ 4617860 w 6187971"/>
              <a:gd name="connsiteY3459" fmla="*/ 941660 h 5955635"/>
              <a:gd name="connsiteX3460" fmla="*/ 4597919 w 6187971"/>
              <a:gd name="connsiteY3460" fmla="*/ 936500 h 5955635"/>
              <a:gd name="connsiteX3461" fmla="*/ 4529437 w 6187971"/>
              <a:gd name="connsiteY3461" fmla="*/ 880487 h 5955635"/>
              <a:gd name="connsiteX3462" fmla="*/ 4525895 w 6187971"/>
              <a:gd name="connsiteY3462" fmla="*/ 885952 h 5955635"/>
              <a:gd name="connsiteX3463" fmla="*/ 4524932 w 6187971"/>
              <a:gd name="connsiteY3463" fmla="*/ 881449 h 5955635"/>
              <a:gd name="connsiteX3464" fmla="*/ 4519466 w 6187971"/>
              <a:gd name="connsiteY3464" fmla="*/ 877907 h 5955635"/>
              <a:gd name="connsiteX3465" fmla="*/ 4520428 w 6187971"/>
              <a:gd name="connsiteY3465" fmla="*/ 882411 h 5955635"/>
              <a:gd name="connsiteX3466" fmla="*/ 4484744 w 6187971"/>
              <a:gd name="connsiteY3466" fmla="*/ 847649 h 5955635"/>
              <a:gd name="connsiteX3467" fmla="*/ 4476697 w 6187971"/>
              <a:gd name="connsiteY3467" fmla="*/ 854077 h 5955635"/>
              <a:gd name="connsiteX3468" fmla="*/ 4470269 w 6187971"/>
              <a:gd name="connsiteY3468" fmla="*/ 846031 h 5955635"/>
              <a:gd name="connsiteX3469" fmla="*/ 4459336 w 6187971"/>
              <a:gd name="connsiteY3469" fmla="*/ 838948 h 5955635"/>
              <a:gd name="connsiteX3470" fmla="*/ 4463840 w 6187971"/>
              <a:gd name="connsiteY3470" fmla="*/ 837986 h 5955635"/>
              <a:gd name="connsiteX3471" fmla="*/ 4462878 w 6187971"/>
              <a:gd name="connsiteY3471" fmla="*/ 833481 h 5955635"/>
              <a:gd name="connsiteX3472" fmla="*/ 4452907 w 6187971"/>
              <a:gd name="connsiteY3472" fmla="*/ 830902 h 5955635"/>
              <a:gd name="connsiteX3473" fmla="*/ 4448404 w 6187971"/>
              <a:gd name="connsiteY3473" fmla="*/ 831864 h 5955635"/>
              <a:gd name="connsiteX3474" fmla="*/ 4411102 w 6187971"/>
              <a:gd name="connsiteY3474" fmla="*/ 811576 h 5955635"/>
              <a:gd name="connsiteX3475" fmla="*/ 4422996 w 6187971"/>
              <a:gd name="connsiteY3475" fmla="*/ 823163 h 5955635"/>
              <a:gd name="connsiteX3476" fmla="*/ 4442937 w 6187971"/>
              <a:gd name="connsiteY3476" fmla="*/ 828322 h 5955635"/>
              <a:gd name="connsiteX3477" fmla="*/ 4437470 w 6187971"/>
              <a:gd name="connsiteY3477" fmla="*/ 824781 h 5955635"/>
              <a:gd name="connsiteX3478" fmla="*/ 4432966 w 6187971"/>
              <a:gd name="connsiteY3478" fmla="*/ 825743 h 5955635"/>
              <a:gd name="connsiteX3479" fmla="*/ 4433928 w 6187971"/>
              <a:gd name="connsiteY3479" fmla="*/ 830246 h 5955635"/>
              <a:gd name="connsiteX3480" fmla="*/ 4439395 w 6187971"/>
              <a:gd name="connsiteY3480" fmla="*/ 833789 h 5955635"/>
              <a:gd name="connsiteX3481" fmla="*/ 4434891 w 6187971"/>
              <a:gd name="connsiteY3481" fmla="*/ 834751 h 5955635"/>
              <a:gd name="connsiteX3482" fmla="*/ 4429425 w 6187971"/>
              <a:gd name="connsiteY3482" fmla="*/ 831209 h 5955635"/>
              <a:gd name="connsiteX3483" fmla="*/ 4430387 w 6187971"/>
              <a:gd name="connsiteY3483" fmla="*/ 835713 h 5955635"/>
              <a:gd name="connsiteX3484" fmla="*/ 4435853 w 6187971"/>
              <a:gd name="connsiteY3484" fmla="*/ 839255 h 5955635"/>
              <a:gd name="connsiteX3485" fmla="*/ 4441320 w 6187971"/>
              <a:gd name="connsiteY3485" fmla="*/ 842797 h 5955635"/>
              <a:gd name="connsiteX3486" fmla="*/ 4431350 w 6187971"/>
              <a:gd name="connsiteY3486" fmla="*/ 840217 h 5955635"/>
              <a:gd name="connsiteX3487" fmla="*/ 4425883 w 6187971"/>
              <a:gd name="connsiteY3487" fmla="*/ 836675 h 5955635"/>
              <a:gd name="connsiteX3488" fmla="*/ 4420416 w 6187971"/>
              <a:gd name="connsiteY3488" fmla="*/ 833133 h 5955635"/>
              <a:gd name="connsiteX3489" fmla="*/ 4409484 w 6187971"/>
              <a:gd name="connsiteY3489" fmla="*/ 826050 h 5955635"/>
              <a:gd name="connsiteX3490" fmla="*/ 4411408 w 6187971"/>
              <a:gd name="connsiteY3490" fmla="*/ 835058 h 5955635"/>
              <a:gd name="connsiteX3491" fmla="*/ 4412371 w 6187971"/>
              <a:gd name="connsiteY3491" fmla="*/ 839562 h 5955635"/>
              <a:gd name="connsiteX3492" fmla="*/ 4389543 w 6187971"/>
              <a:gd name="connsiteY3492" fmla="*/ 820892 h 5955635"/>
              <a:gd name="connsiteX3493" fmla="*/ 4394047 w 6187971"/>
              <a:gd name="connsiteY3493" fmla="*/ 819929 h 5955635"/>
              <a:gd name="connsiteX3494" fmla="*/ 4393085 w 6187971"/>
              <a:gd name="connsiteY3494" fmla="*/ 815425 h 5955635"/>
              <a:gd name="connsiteX3495" fmla="*/ 4388581 w 6187971"/>
              <a:gd name="connsiteY3495" fmla="*/ 816387 h 5955635"/>
              <a:gd name="connsiteX3496" fmla="*/ 4384076 w 6187971"/>
              <a:gd name="connsiteY3496" fmla="*/ 817349 h 5955635"/>
              <a:gd name="connsiteX3497" fmla="*/ 4378611 w 6187971"/>
              <a:gd name="connsiteY3497" fmla="*/ 813807 h 5955635"/>
              <a:gd name="connsiteX3498" fmla="*/ 4362211 w 6187971"/>
              <a:gd name="connsiteY3498" fmla="*/ 803182 h 5955635"/>
              <a:gd name="connsiteX3499" fmla="*/ 4335187 w 6187971"/>
              <a:gd name="connsiteY3499" fmla="*/ 808956 h 5955635"/>
              <a:gd name="connsiteX3500" fmla="*/ 4360594 w 6187971"/>
              <a:gd name="connsiteY3500" fmla="*/ 817656 h 5955635"/>
              <a:gd name="connsiteX3501" fmla="*/ 4351586 w 6187971"/>
              <a:gd name="connsiteY3501" fmla="*/ 819581 h 5955635"/>
              <a:gd name="connsiteX3502" fmla="*/ 4352548 w 6187971"/>
              <a:gd name="connsiteY3502" fmla="*/ 824085 h 5955635"/>
              <a:gd name="connsiteX3503" fmla="*/ 4308817 w 6187971"/>
              <a:gd name="connsiteY3503" fmla="*/ 795751 h 5955635"/>
              <a:gd name="connsiteX3504" fmla="*/ 4266049 w 6187971"/>
              <a:gd name="connsiteY3504" fmla="*/ 771921 h 5955635"/>
              <a:gd name="connsiteX3505" fmla="*/ 4275057 w 6187971"/>
              <a:gd name="connsiteY3505" fmla="*/ 769997 h 5955635"/>
              <a:gd name="connsiteX3506" fmla="*/ 4253192 w 6187971"/>
              <a:gd name="connsiteY3506" fmla="*/ 755830 h 5955635"/>
              <a:gd name="connsiteX3507" fmla="*/ 4233250 w 6187971"/>
              <a:gd name="connsiteY3507" fmla="*/ 750670 h 5955635"/>
              <a:gd name="connsiteX3508" fmla="*/ 4224243 w 6187971"/>
              <a:gd name="connsiteY3508" fmla="*/ 752594 h 5955635"/>
              <a:gd name="connsiteX3509" fmla="*/ 4150601 w 6187971"/>
              <a:gd name="connsiteY3509" fmla="*/ 716522 h 5955635"/>
              <a:gd name="connsiteX3510" fmla="*/ 4135164 w 6187971"/>
              <a:gd name="connsiteY3510" fmla="*/ 710400 h 5955635"/>
              <a:gd name="connsiteX3511" fmla="*/ 4189520 w 6187971"/>
              <a:gd name="connsiteY3511" fmla="*/ 722336 h 5955635"/>
              <a:gd name="connsiteX3512" fmla="*/ 4188557 w 6187971"/>
              <a:gd name="connsiteY3512" fmla="*/ 717832 h 5955635"/>
              <a:gd name="connsiteX3513" fmla="*/ 4197566 w 6187971"/>
              <a:gd name="connsiteY3513" fmla="*/ 715907 h 5955635"/>
              <a:gd name="connsiteX3514" fmla="*/ 4134202 w 6187971"/>
              <a:gd name="connsiteY3514" fmla="*/ 705897 h 5955635"/>
              <a:gd name="connsiteX3515" fmla="*/ 4133240 w 6187971"/>
              <a:gd name="connsiteY3515" fmla="*/ 701393 h 5955635"/>
              <a:gd name="connsiteX3516" fmla="*/ 4137743 w 6187971"/>
              <a:gd name="connsiteY3516" fmla="*/ 700431 h 5955635"/>
              <a:gd name="connsiteX3517" fmla="*/ 4132277 w 6187971"/>
              <a:gd name="connsiteY3517" fmla="*/ 696888 h 5955635"/>
              <a:gd name="connsiteX3518" fmla="*/ 4111373 w 6187971"/>
              <a:gd name="connsiteY3518" fmla="*/ 687226 h 5955635"/>
              <a:gd name="connsiteX3519" fmla="*/ 4106870 w 6187971"/>
              <a:gd name="connsiteY3519" fmla="*/ 688188 h 5955635"/>
              <a:gd name="connsiteX3520" fmla="*/ 4101403 w 6187971"/>
              <a:gd name="connsiteY3520" fmla="*/ 684647 h 5955635"/>
              <a:gd name="connsiteX3521" fmla="*/ 4090471 w 6187971"/>
              <a:gd name="connsiteY3521" fmla="*/ 677562 h 5955635"/>
              <a:gd name="connsiteX3522" fmla="*/ 4089509 w 6187971"/>
              <a:gd name="connsiteY3522" fmla="*/ 673058 h 5955635"/>
              <a:gd name="connsiteX3523" fmla="*/ 4084042 w 6187971"/>
              <a:gd name="connsiteY3523" fmla="*/ 669517 h 5955635"/>
              <a:gd name="connsiteX3524" fmla="*/ 4080500 w 6187971"/>
              <a:gd name="connsiteY3524" fmla="*/ 674983 h 5955635"/>
              <a:gd name="connsiteX3525" fmla="*/ 4050589 w 6187971"/>
              <a:gd name="connsiteY3525" fmla="*/ 667244 h 5955635"/>
              <a:gd name="connsiteX3526" fmla="*/ 4055093 w 6187971"/>
              <a:gd name="connsiteY3526" fmla="*/ 666282 h 5955635"/>
              <a:gd name="connsiteX3527" fmla="*/ 4054131 w 6187971"/>
              <a:gd name="connsiteY3527" fmla="*/ 661779 h 5955635"/>
              <a:gd name="connsiteX3528" fmla="*/ 4049627 w 6187971"/>
              <a:gd name="connsiteY3528" fmla="*/ 662741 h 5955635"/>
              <a:gd name="connsiteX3529" fmla="*/ 4045123 w 6187971"/>
              <a:gd name="connsiteY3529" fmla="*/ 663703 h 5955635"/>
              <a:gd name="connsiteX3530" fmla="*/ 4030648 w 6187971"/>
              <a:gd name="connsiteY3530" fmla="*/ 662086 h 5955635"/>
              <a:gd name="connsiteX3531" fmla="*/ 4036115 w 6187971"/>
              <a:gd name="connsiteY3531" fmla="*/ 665628 h 5955635"/>
              <a:gd name="connsiteX3532" fmla="*/ 4080500 w 6187971"/>
              <a:gd name="connsiteY3532" fmla="*/ 674983 h 5955635"/>
              <a:gd name="connsiteX3533" fmla="*/ 4071492 w 6187971"/>
              <a:gd name="connsiteY3533" fmla="*/ 676907 h 5955635"/>
              <a:gd name="connsiteX3534" fmla="*/ 4072455 w 6187971"/>
              <a:gd name="connsiteY3534" fmla="*/ 681412 h 5955635"/>
              <a:gd name="connsiteX3535" fmla="*/ 4076958 w 6187971"/>
              <a:gd name="connsiteY3535" fmla="*/ 680449 h 5955635"/>
              <a:gd name="connsiteX3536" fmla="*/ 4082425 w 6187971"/>
              <a:gd name="connsiteY3536" fmla="*/ 683991 h 5955635"/>
              <a:gd name="connsiteX3537" fmla="*/ 4086929 w 6187971"/>
              <a:gd name="connsiteY3537" fmla="*/ 683029 h 5955635"/>
              <a:gd name="connsiteX3538" fmla="*/ 4083387 w 6187971"/>
              <a:gd name="connsiteY3538" fmla="*/ 688496 h 5955635"/>
              <a:gd name="connsiteX3539" fmla="*/ 4053476 w 6187971"/>
              <a:gd name="connsiteY3539" fmla="*/ 680756 h 5955635"/>
              <a:gd name="connsiteX3540" fmla="*/ 3998561 w 6187971"/>
              <a:gd name="connsiteY3540" fmla="*/ 660699 h 5955635"/>
              <a:gd name="connsiteX3541" fmla="*/ 3993680 w 6187971"/>
              <a:gd name="connsiteY3541" fmla="*/ 659158 h 5955635"/>
              <a:gd name="connsiteX3542" fmla="*/ 3795199 w 6187971"/>
              <a:gd name="connsiteY3542" fmla="*/ 553069 h 5955635"/>
              <a:gd name="connsiteX3543" fmla="*/ 3610375 w 6187971"/>
              <a:gd name="connsiteY3543" fmla="*/ 502608 h 5955635"/>
              <a:gd name="connsiteX3544" fmla="*/ 3188329 w 6187971"/>
              <a:gd name="connsiteY3544" fmla="*/ 467631 h 5955635"/>
              <a:gd name="connsiteX3545" fmla="*/ 2059975 w 6187971"/>
              <a:gd name="connsiteY3545" fmla="*/ 659812 h 5955635"/>
              <a:gd name="connsiteX3546" fmla="*/ 1819343 w 6187971"/>
              <a:gd name="connsiteY3546" fmla="*/ 787483 h 5955635"/>
              <a:gd name="connsiteX3547" fmla="*/ 1454955 w 6187971"/>
              <a:gd name="connsiteY3547" fmla="*/ 1031541 h 5955635"/>
              <a:gd name="connsiteX3548" fmla="*/ 1413812 w 6187971"/>
              <a:gd name="connsiteY3548" fmla="*/ 1040331 h 5955635"/>
              <a:gd name="connsiteX3549" fmla="*/ 1408084 w 6187971"/>
              <a:gd name="connsiteY3549" fmla="*/ 1030679 h 5955635"/>
              <a:gd name="connsiteX3550" fmla="*/ 1408033 w 6187971"/>
              <a:gd name="connsiteY3550" fmla="*/ 1028519 h 5955635"/>
              <a:gd name="connsiteX3551" fmla="*/ 1412039 w 6187971"/>
              <a:gd name="connsiteY3551" fmla="*/ 1024844 h 5955635"/>
              <a:gd name="connsiteX3552" fmla="*/ 1971913 w 6187971"/>
              <a:gd name="connsiteY3552" fmla="*/ 659219 h 5955635"/>
              <a:gd name="connsiteX3553" fmla="*/ 1977379 w 6187971"/>
              <a:gd name="connsiteY3553" fmla="*/ 662762 h 5955635"/>
              <a:gd name="connsiteX3554" fmla="*/ 1981883 w 6187971"/>
              <a:gd name="connsiteY3554" fmla="*/ 661799 h 5955635"/>
              <a:gd name="connsiteX3555" fmla="*/ 1987350 w 6187971"/>
              <a:gd name="connsiteY3555" fmla="*/ 665340 h 5955635"/>
              <a:gd name="connsiteX3556" fmla="*/ 1979303 w 6187971"/>
              <a:gd name="connsiteY3556" fmla="*/ 671769 h 5955635"/>
              <a:gd name="connsiteX3557" fmla="*/ 1980266 w 6187971"/>
              <a:gd name="connsiteY3557" fmla="*/ 676274 h 5955635"/>
              <a:gd name="connsiteX3558" fmla="*/ 1984770 w 6187971"/>
              <a:gd name="connsiteY3558" fmla="*/ 675311 h 5955635"/>
              <a:gd name="connsiteX3559" fmla="*/ 1989274 w 6187971"/>
              <a:gd name="connsiteY3559" fmla="*/ 674349 h 5955635"/>
              <a:gd name="connsiteX3560" fmla="*/ 1992816 w 6187971"/>
              <a:gd name="connsiteY3560" fmla="*/ 668882 h 5955635"/>
              <a:gd name="connsiteX3561" fmla="*/ 1997320 w 6187971"/>
              <a:gd name="connsiteY3561" fmla="*/ 667920 h 5955635"/>
              <a:gd name="connsiteX3562" fmla="*/ 2012756 w 6187971"/>
              <a:gd name="connsiteY3562" fmla="*/ 674041 h 5955635"/>
              <a:gd name="connsiteX3563" fmla="*/ 2014374 w 6187971"/>
              <a:gd name="connsiteY3563" fmla="*/ 659567 h 5955635"/>
              <a:gd name="connsiteX3564" fmla="*/ 2009869 w 6187971"/>
              <a:gd name="connsiteY3564" fmla="*/ 660529 h 5955635"/>
              <a:gd name="connsiteX3565" fmla="*/ 2008907 w 6187971"/>
              <a:gd name="connsiteY3565" fmla="*/ 656026 h 5955635"/>
              <a:gd name="connsiteX3566" fmla="*/ 1995395 w 6187971"/>
              <a:gd name="connsiteY3566" fmla="*/ 658912 h 5955635"/>
              <a:gd name="connsiteX3567" fmla="*/ 1991854 w 6187971"/>
              <a:gd name="connsiteY3567" fmla="*/ 664378 h 5955635"/>
              <a:gd name="connsiteX3568" fmla="*/ 1994433 w 6187971"/>
              <a:gd name="connsiteY3568" fmla="*/ 654408 h 5955635"/>
              <a:gd name="connsiteX3569" fmla="*/ 1998937 w 6187971"/>
              <a:gd name="connsiteY3569" fmla="*/ 653446 h 5955635"/>
              <a:gd name="connsiteX3570" fmla="*/ 2006983 w 6187971"/>
              <a:gd name="connsiteY3570" fmla="*/ 647017 h 5955635"/>
              <a:gd name="connsiteX3571" fmla="*/ 2002479 w 6187971"/>
              <a:gd name="connsiteY3571" fmla="*/ 647979 h 5955635"/>
              <a:gd name="connsiteX3572" fmla="*/ 2213556 w 6187971"/>
              <a:gd name="connsiteY3572" fmla="*/ 555787 h 5955635"/>
              <a:gd name="connsiteX3573" fmla="*/ 2233497 w 6187971"/>
              <a:gd name="connsiteY3573" fmla="*/ 560947 h 5955635"/>
              <a:gd name="connsiteX3574" fmla="*/ 2222565 w 6187971"/>
              <a:gd name="connsiteY3574" fmla="*/ 553862 h 5955635"/>
              <a:gd name="connsiteX3575" fmla="*/ 2227068 w 6187971"/>
              <a:gd name="connsiteY3575" fmla="*/ 552900 h 5955635"/>
              <a:gd name="connsiteX3576" fmla="*/ 2659387 w 6187971"/>
              <a:gd name="connsiteY3576" fmla="*/ 432280 h 5955635"/>
              <a:gd name="connsiteX3577" fmla="*/ 2580211 w 6187971"/>
              <a:gd name="connsiteY3577" fmla="*/ 28532 h 5955635"/>
              <a:gd name="connsiteX3578" fmla="*/ 2760003 w 6187971"/>
              <a:gd name="connsiteY3578" fmla="*/ 9674 h 5955635"/>
              <a:gd name="connsiteX3579" fmla="*/ 4206393 w 6187971"/>
              <a:gd name="connsiteY3579" fmla="*/ 216884 h 5955635"/>
              <a:gd name="connsiteX3580" fmla="*/ 4962093 w 6187971"/>
              <a:gd name="connsiteY3580" fmla="*/ 669428 h 5955635"/>
              <a:gd name="connsiteX3581" fmla="*/ 5227886 w 6187971"/>
              <a:gd name="connsiteY3581" fmla="*/ 888353 h 5955635"/>
              <a:gd name="connsiteX3582" fmla="*/ 5331187 w 6187971"/>
              <a:gd name="connsiteY3582" fmla="*/ 1014893 h 5955635"/>
              <a:gd name="connsiteX3583" fmla="*/ 5518959 w 6187971"/>
              <a:gd name="connsiteY3583" fmla="*/ 1262220 h 5955635"/>
              <a:gd name="connsiteX3584" fmla="*/ 5467079 w 6187971"/>
              <a:gd name="connsiteY3584" fmla="*/ 1138382 h 5955635"/>
              <a:gd name="connsiteX3585" fmla="*/ 5724761 w 6187971"/>
              <a:gd name="connsiteY3585" fmla="*/ 1511561 h 5955635"/>
              <a:gd name="connsiteX3586" fmla="*/ 5659466 w 6187971"/>
              <a:gd name="connsiteY3586" fmla="*/ 1480536 h 5955635"/>
              <a:gd name="connsiteX3587" fmla="*/ 5720297 w 6187971"/>
              <a:gd name="connsiteY3587" fmla="*/ 1600507 h 5955635"/>
              <a:gd name="connsiteX3588" fmla="*/ 5738327 w 6187971"/>
              <a:gd name="connsiteY3588" fmla="*/ 1602521 h 5955635"/>
              <a:gd name="connsiteX3589" fmla="*/ 5788406 w 6187971"/>
              <a:gd name="connsiteY3589" fmla="*/ 1617243 h 5955635"/>
              <a:gd name="connsiteX3590" fmla="*/ 5933129 w 6187971"/>
              <a:gd name="connsiteY3590" fmla="*/ 1928517 h 5955635"/>
              <a:gd name="connsiteX3591" fmla="*/ 6015900 w 6187971"/>
              <a:gd name="connsiteY3591" fmla="*/ 2206099 h 5955635"/>
              <a:gd name="connsiteX3592" fmla="*/ 6018824 w 6187971"/>
              <a:gd name="connsiteY3592" fmla="*/ 2228938 h 5955635"/>
              <a:gd name="connsiteX3593" fmla="*/ 6006787 w 6187971"/>
              <a:gd name="connsiteY3593" fmla="*/ 2254975 h 5955635"/>
              <a:gd name="connsiteX3594" fmla="*/ 5981821 w 6187971"/>
              <a:gd name="connsiteY3594" fmla="*/ 2238800 h 5955635"/>
              <a:gd name="connsiteX3595" fmla="*/ 5955690 w 6187971"/>
              <a:gd name="connsiteY3595" fmla="*/ 2162256 h 5955635"/>
              <a:gd name="connsiteX3596" fmla="*/ 5938475 w 6187971"/>
              <a:gd name="connsiteY3596" fmla="*/ 2136603 h 5955635"/>
              <a:gd name="connsiteX3597" fmla="*/ 5953240 w 6187971"/>
              <a:gd name="connsiteY3597" fmla="*/ 2233173 h 5955635"/>
              <a:gd name="connsiteX3598" fmla="*/ 6087185 w 6187971"/>
              <a:gd name="connsiteY3598" fmla="*/ 2695361 h 5955635"/>
              <a:gd name="connsiteX3599" fmla="*/ 6081069 w 6187971"/>
              <a:gd name="connsiteY3599" fmla="*/ 3289153 h 5955635"/>
              <a:gd name="connsiteX3600" fmla="*/ 5808111 w 6187971"/>
              <a:gd name="connsiteY3600" fmla="*/ 4272372 h 5955635"/>
              <a:gd name="connsiteX3601" fmla="*/ 5083073 w 6187971"/>
              <a:gd name="connsiteY3601" fmla="*/ 5189877 h 5955635"/>
              <a:gd name="connsiteX3602" fmla="*/ 4748863 w 6187971"/>
              <a:gd name="connsiteY3602" fmla="*/ 5447042 h 5955635"/>
              <a:gd name="connsiteX3603" fmla="*/ 3740846 w 6187971"/>
              <a:gd name="connsiteY3603" fmla="*/ 5863806 h 5955635"/>
              <a:gd name="connsiteX3604" fmla="*/ 3169933 w 6187971"/>
              <a:gd name="connsiteY3604" fmla="*/ 5946671 h 5955635"/>
              <a:gd name="connsiteX3605" fmla="*/ 2972383 w 6187971"/>
              <a:gd name="connsiteY3605" fmla="*/ 5955635 h 5955635"/>
              <a:gd name="connsiteX3606" fmla="*/ 2888242 w 6187971"/>
              <a:gd name="connsiteY3606" fmla="*/ 5946236 h 5955635"/>
              <a:gd name="connsiteX3607" fmla="*/ 2773508 w 6187971"/>
              <a:gd name="connsiteY3607" fmla="*/ 5949239 h 5955635"/>
              <a:gd name="connsiteX3608" fmla="*/ 2719689 w 6187971"/>
              <a:gd name="connsiteY3608" fmla="*/ 5935317 h 5955635"/>
              <a:gd name="connsiteX3609" fmla="*/ 2651853 w 6187971"/>
              <a:gd name="connsiteY3609" fmla="*/ 5910702 h 5955635"/>
              <a:gd name="connsiteX3610" fmla="*/ 2524570 w 6187971"/>
              <a:gd name="connsiteY3610" fmla="*/ 5900743 h 5955635"/>
              <a:gd name="connsiteX3611" fmla="*/ 2303959 w 6187971"/>
              <a:gd name="connsiteY3611" fmla="*/ 5838373 h 5955635"/>
              <a:gd name="connsiteX3612" fmla="*/ 1704545 w 6187971"/>
              <a:gd name="connsiteY3612" fmla="*/ 5577311 h 5955635"/>
              <a:gd name="connsiteX3613" fmla="*/ 1349927 w 6187971"/>
              <a:gd name="connsiteY3613" fmla="*/ 5363675 h 5955635"/>
              <a:gd name="connsiteX3614" fmla="*/ 1326431 w 6187971"/>
              <a:gd name="connsiteY3614" fmla="*/ 5345230 h 5955635"/>
              <a:gd name="connsiteX3615" fmla="*/ 1324450 w 6187971"/>
              <a:gd name="connsiteY3615" fmla="*/ 5308501 h 5955635"/>
              <a:gd name="connsiteX3616" fmla="*/ 1353031 w 6187971"/>
              <a:gd name="connsiteY3616" fmla="*/ 5314127 h 5955635"/>
              <a:gd name="connsiteX3617" fmla="*/ 1535006 w 6187971"/>
              <a:gd name="connsiteY3617" fmla="*/ 5433636 h 5955635"/>
              <a:gd name="connsiteX3618" fmla="*/ 1570795 w 6187971"/>
              <a:gd name="connsiteY3618" fmla="*/ 5445544 h 5955635"/>
              <a:gd name="connsiteX3619" fmla="*/ 1578274 w 6187971"/>
              <a:gd name="connsiteY3619" fmla="*/ 5443946 h 5955635"/>
              <a:gd name="connsiteX3620" fmla="*/ 1573335 w 6187971"/>
              <a:gd name="connsiteY3620" fmla="*/ 5439134 h 5955635"/>
              <a:gd name="connsiteX3621" fmla="*/ 1245045 w 6187971"/>
              <a:gd name="connsiteY3621" fmla="*/ 5202275 h 5955635"/>
              <a:gd name="connsiteX3622" fmla="*/ 1146122 w 6187971"/>
              <a:gd name="connsiteY3622" fmla="*/ 5123684 h 5955635"/>
              <a:gd name="connsiteX3623" fmla="*/ 1114075 w 6187971"/>
              <a:gd name="connsiteY3623" fmla="*/ 5110977 h 5955635"/>
              <a:gd name="connsiteX3624" fmla="*/ 1239256 w 6187971"/>
              <a:gd name="connsiteY3624" fmla="*/ 5275861 h 5955635"/>
              <a:gd name="connsiteX3625" fmla="*/ 647691 w 6187971"/>
              <a:gd name="connsiteY3625" fmla="*/ 4639642 h 5955635"/>
              <a:gd name="connsiteX3626" fmla="*/ 698822 w 6187971"/>
              <a:gd name="connsiteY3626" fmla="*/ 4677603 h 5955635"/>
              <a:gd name="connsiteX3627" fmla="*/ 744471 w 6187971"/>
              <a:gd name="connsiteY3627" fmla="*/ 4726512 h 5955635"/>
              <a:gd name="connsiteX3628" fmla="*/ 859121 w 6187971"/>
              <a:gd name="connsiteY3628" fmla="*/ 4860405 h 5955635"/>
              <a:gd name="connsiteX3629" fmla="*/ 869143 w 6187971"/>
              <a:gd name="connsiteY3629" fmla="*/ 4852397 h 5955635"/>
              <a:gd name="connsiteX3630" fmla="*/ 750753 w 6187971"/>
              <a:gd name="connsiteY3630" fmla="*/ 4719304 h 5955635"/>
              <a:gd name="connsiteX3631" fmla="*/ 408923 w 6187971"/>
              <a:gd name="connsiteY3631" fmla="*/ 4135320 h 5955635"/>
              <a:gd name="connsiteX3632" fmla="*/ 164008 w 6187971"/>
              <a:gd name="connsiteY3632" fmla="*/ 2787582 h 5955635"/>
              <a:gd name="connsiteX3633" fmla="*/ 184206 w 6187971"/>
              <a:gd name="connsiteY3633" fmla="*/ 2525154 h 5955635"/>
              <a:gd name="connsiteX3634" fmla="*/ 195172 w 6187971"/>
              <a:gd name="connsiteY3634" fmla="*/ 2503257 h 5955635"/>
              <a:gd name="connsiteX3635" fmla="*/ 203581 w 6187971"/>
              <a:gd name="connsiteY3635" fmla="*/ 2515148 h 5955635"/>
              <a:gd name="connsiteX3636" fmla="*/ 227360 w 6187971"/>
              <a:gd name="connsiteY3636" fmla="*/ 3358710 h 5955635"/>
              <a:gd name="connsiteX3637" fmla="*/ 327131 w 6187971"/>
              <a:gd name="connsiteY3637" fmla="*/ 3789091 h 5955635"/>
              <a:gd name="connsiteX3638" fmla="*/ 340188 w 6187971"/>
              <a:gd name="connsiteY3638" fmla="*/ 3841053 h 5955635"/>
              <a:gd name="connsiteX3639" fmla="*/ 356203 w 6187971"/>
              <a:gd name="connsiteY3639" fmla="*/ 3861096 h 5955635"/>
              <a:gd name="connsiteX3640" fmla="*/ 365970 w 6187971"/>
              <a:gd name="connsiteY3640" fmla="*/ 3833590 h 5955635"/>
              <a:gd name="connsiteX3641" fmla="*/ 307461 w 6187971"/>
              <a:gd name="connsiteY3641" fmla="*/ 3632951 h 5955635"/>
              <a:gd name="connsiteX3642" fmla="*/ 402527 w 6187971"/>
              <a:gd name="connsiteY3642" fmla="*/ 1981840 h 5955635"/>
              <a:gd name="connsiteX3643" fmla="*/ 407611 w 6187971"/>
              <a:gd name="connsiteY3643" fmla="*/ 1969022 h 5955635"/>
              <a:gd name="connsiteX3644" fmla="*/ 419903 w 6187971"/>
              <a:gd name="connsiteY3644" fmla="*/ 1962484 h 5955635"/>
              <a:gd name="connsiteX3645" fmla="*/ 392454 w 6187971"/>
              <a:gd name="connsiteY3645" fmla="*/ 2071985 h 5955635"/>
              <a:gd name="connsiteX3646" fmla="*/ 253961 w 6187971"/>
              <a:gd name="connsiteY3646" fmla="*/ 2897420 h 5955635"/>
              <a:gd name="connsiteX3647" fmla="*/ 260448 w 6187971"/>
              <a:gd name="connsiteY3647" fmla="*/ 2991849 h 5955635"/>
              <a:gd name="connsiteX3648" fmla="*/ 272323 w 6187971"/>
              <a:gd name="connsiteY3648" fmla="*/ 3010820 h 5955635"/>
              <a:gd name="connsiteX3649" fmla="*/ 290098 w 6187971"/>
              <a:gd name="connsiteY3649" fmla="*/ 2993336 h 5955635"/>
              <a:gd name="connsiteX3650" fmla="*/ 304677 w 6187971"/>
              <a:gd name="connsiteY3650" fmla="*/ 2960890 h 5955635"/>
              <a:gd name="connsiteX3651" fmla="*/ 407652 w 6187971"/>
              <a:gd name="connsiteY3651" fmla="*/ 3607635 h 5955635"/>
              <a:gd name="connsiteX3652" fmla="*/ 440447 w 6187971"/>
              <a:gd name="connsiteY3652" fmla="*/ 3706220 h 5955635"/>
              <a:gd name="connsiteX3653" fmla="*/ 415132 w 6187971"/>
              <a:gd name="connsiteY3653" fmla="*/ 3606037 h 5955635"/>
              <a:gd name="connsiteX3654" fmla="*/ 337201 w 6187971"/>
              <a:gd name="connsiteY3654" fmla="*/ 3067354 h 5955635"/>
              <a:gd name="connsiteX3655" fmla="*/ 477138 w 6187971"/>
              <a:gd name="connsiteY3655" fmla="*/ 2065625 h 5955635"/>
              <a:gd name="connsiteX3656" fmla="*/ 489702 w 6187971"/>
              <a:gd name="connsiteY3656" fmla="*/ 2051208 h 5955635"/>
              <a:gd name="connsiteX3657" fmla="*/ 430613 w 6187971"/>
              <a:gd name="connsiteY3657" fmla="*/ 3413056 h 5955635"/>
              <a:gd name="connsiteX3658" fmla="*/ 428865 w 6187971"/>
              <a:gd name="connsiteY3658" fmla="*/ 3386728 h 5955635"/>
              <a:gd name="connsiteX3659" fmla="*/ 466894 w 6187971"/>
              <a:gd name="connsiteY3659" fmla="*/ 3622863 h 5955635"/>
              <a:gd name="connsiteX3660" fmla="*/ 489988 w 6187971"/>
              <a:gd name="connsiteY3660" fmla="*/ 3730960 h 5955635"/>
              <a:gd name="connsiteX3661" fmla="*/ 599154 w 6187971"/>
              <a:gd name="connsiteY3661" fmla="*/ 4065569 h 5955635"/>
              <a:gd name="connsiteX3662" fmla="*/ 634491 w 6187971"/>
              <a:gd name="connsiteY3662" fmla="*/ 4142793 h 5955635"/>
              <a:gd name="connsiteX3663" fmla="*/ 639302 w 6187971"/>
              <a:gd name="connsiteY3663" fmla="*/ 4165313 h 5955635"/>
              <a:gd name="connsiteX3664" fmla="*/ 643807 w 6187971"/>
              <a:gd name="connsiteY3664" fmla="*/ 4164351 h 5955635"/>
              <a:gd name="connsiteX3665" fmla="*/ 1044223 w 6187971"/>
              <a:gd name="connsiteY3665" fmla="*/ 4804087 h 5955635"/>
              <a:gd name="connsiteX3666" fmla="*/ 1194661 w 6187971"/>
              <a:gd name="connsiteY3666" fmla="*/ 4979171 h 5955635"/>
              <a:gd name="connsiteX3667" fmla="*/ 1143540 w 6187971"/>
              <a:gd name="connsiteY3667" fmla="*/ 4938286 h 5955635"/>
              <a:gd name="connsiteX3668" fmla="*/ 1194007 w 6187971"/>
              <a:gd name="connsiteY3668" fmla="*/ 4998149 h 5955635"/>
              <a:gd name="connsiteX3669" fmla="*/ 1243203 w 6187971"/>
              <a:gd name="connsiteY3669" fmla="*/ 5030025 h 5955635"/>
              <a:gd name="connsiteX3670" fmla="*/ 1200128 w 6187971"/>
              <a:gd name="connsiteY3670" fmla="*/ 4982713 h 5955635"/>
              <a:gd name="connsiteX3671" fmla="*/ 1320040 w 6187971"/>
              <a:gd name="connsiteY3671" fmla="*/ 5103092 h 5955635"/>
              <a:gd name="connsiteX3672" fmla="*/ 1390447 w 6187971"/>
              <a:gd name="connsiteY3672" fmla="*/ 5168114 h 5955635"/>
              <a:gd name="connsiteX3673" fmla="*/ 1438027 w 6187971"/>
              <a:gd name="connsiteY3673" fmla="*/ 5214464 h 5955635"/>
              <a:gd name="connsiteX3674" fmla="*/ 1469862 w 6187971"/>
              <a:gd name="connsiteY3674" fmla="*/ 5231211 h 5955635"/>
              <a:gd name="connsiteX3675" fmla="*/ 4098674 w 6187971"/>
              <a:gd name="connsiteY3675" fmla="*/ 5653890 h 5955635"/>
              <a:gd name="connsiteX3676" fmla="*/ 5058287 w 6187971"/>
              <a:gd name="connsiteY3676" fmla="*/ 5053265 h 5955635"/>
              <a:gd name="connsiteX3677" fmla="*/ 5862270 w 6187971"/>
              <a:gd name="connsiteY3677" fmla="*/ 2776293 h 5955635"/>
              <a:gd name="connsiteX3678" fmla="*/ 5834711 w 6187971"/>
              <a:gd name="connsiteY3678" fmla="*/ 2603214 h 5955635"/>
              <a:gd name="connsiteX3679" fmla="*/ 5838253 w 6187971"/>
              <a:gd name="connsiteY3679" fmla="*/ 2597748 h 5955635"/>
              <a:gd name="connsiteX3680" fmla="*/ 5835366 w 6187971"/>
              <a:gd name="connsiteY3680" fmla="*/ 2584235 h 5955635"/>
              <a:gd name="connsiteX3681" fmla="*/ 5829900 w 6187971"/>
              <a:gd name="connsiteY3681" fmla="*/ 2580694 h 5955635"/>
              <a:gd name="connsiteX3682" fmla="*/ 5802956 w 6187971"/>
              <a:gd name="connsiteY3682" fmla="*/ 2454580 h 5955635"/>
              <a:gd name="connsiteX3683" fmla="*/ 5713385 w 6187971"/>
              <a:gd name="connsiteY3683" fmla="*/ 2167591 h 5955635"/>
              <a:gd name="connsiteX3684" fmla="*/ 5230091 w 6187971"/>
              <a:gd name="connsiteY3684" fmla="*/ 1338337 h 5955635"/>
              <a:gd name="connsiteX3685" fmla="*/ 4852032 w 6187971"/>
              <a:gd name="connsiteY3685" fmla="*/ 957564 h 5955635"/>
              <a:gd name="connsiteX3686" fmla="*/ 4862002 w 6187971"/>
              <a:gd name="connsiteY3686" fmla="*/ 960144 h 5955635"/>
              <a:gd name="connsiteX3687" fmla="*/ 4798985 w 6187971"/>
              <a:gd name="connsiteY3687" fmla="*/ 907672 h 5955635"/>
              <a:gd name="connsiteX3688" fmla="*/ 4760721 w 6187971"/>
              <a:gd name="connsiteY3688" fmla="*/ 882879 h 5955635"/>
              <a:gd name="connsiteX3689" fmla="*/ 4644966 w 6187971"/>
              <a:gd name="connsiteY3689" fmla="*/ 803998 h 5955635"/>
              <a:gd name="connsiteX3690" fmla="*/ 4601235 w 6187971"/>
              <a:gd name="connsiteY3690" fmla="*/ 775665 h 5955635"/>
              <a:gd name="connsiteX3691" fmla="*/ 4191873 w 6187971"/>
              <a:gd name="connsiteY3691" fmla="*/ 556997 h 5955635"/>
              <a:gd name="connsiteX3692" fmla="*/ 4317947 w 6187971"/>
              <a:gd name="connsiteY3692" fmla="*/ 595996 h 5955635"/>
              <a:gd name="connsiteX3693" fmla="*/ 4340774 w 6187971"/>
              <a:gd name="connsiteY3693" fmla="*/ 614667 h 5955635"/>
              <a:gd name="connsiteX3694" fmla="*/ 4468773 w 6187971"/>
              <a:gd name="connsiteY3694" fmla="*/ 662675 h 5955635"/>
              <a:gd name="connsiteX3695" fmla="*/ 4433088 w 6187971"/>
              <a:gd name="connsiteY3695" fmla="*/ 627913 h 5955635"/>
              <a:gd name="connsiteX3696" fmla="*/ 4325031 w 6187971"/>
              <a:gd name="connsiteY3696" fmla="*/ 585063 h 5955635"/>
              <a:gd name="connsiteX3697" fmla="*/ 4302203 w 6187971"/>
              <a:gd name="connsiteY3697" fmla="*/ 566393 h 5955635"/>
              <a:gd name="connsiteX3698" fmla="*/ 4216974 w 6187971"/>
              <a:gd name="connsiteY3698" fmla="*/ 542214 h 5955635"/>
              <a:gd name="connsiteX3699" fmla="*/ 4133361 w 6187971"/>
              <a:gd name="connsiteY3699" fmla="*/ 503562 h 5955635"/>
              <a:gd name="connsiteX3700" fmla="*/ 4109878 w 6187971"/>
              <a:gd name="connsiteY3700" fmla="*/ 503869 h 5955635"/>
              <a:gd name="connsiteX3701" fmla="*/ 4072576 w 6187971"/>
              <a:gd name="connsiteY3701" fmla="*/ 483581 h 5955635"/>
              <a:gd name="connsiteX3702" fmla="*/ 4026266 w 6187971"/>
              <a:gd name="connsiteY3702" fmla="*/ 465217 h 5955635"/>
              <a:gd name="connsiteX3703" fmla="*/ 3970292 w 6187971"/>
              <a:gd name="connsiteY3703" fmla="*/ 467757 h 5955635"/>
              <a:gd name="connsiteX3704" fmla="*/ 3986691 w 6187971"/>
              <a:gd name="connsiteY3704" fmla="*/ 478382 h 5955635"/>
              <a:gd name="connsiteX3705" fmla="*/ 2556561 w 6187971"/>
              <a:gd name="connsiteY3705" fmla="*/ 397733 h 5955635"/>
              <a:gd name="connsiteX3706" fmla="*/ 2508145 w 6187971"/>
              <a:gd name="connsiteY3706" fmla="*/ 410487 h 5955635"/>
              <a:gd name="connsiteX3707" fmla="*/ 2458913 w 6187971"/>
              <a:gd name="connsiteY3707" fmla="*/ 419861 h 5955635"/>
              <a:gd name="connsiteX3708" fmla="*/ 1598952 w 6187971"/>
              <a:gd name="connsiteY3708" fmla="*/ 799372 h 5955635"/>
              <a:gd name="connsiteX3709" fmla="*/ 1473216 w 6187971"/>
              <a:gd name="connsiteY3709" fmla="*/ 879030 h 5955635"/>
              <a:gd name="connsiteX3710" fmla="*/ 1451174 w 6187971"/>
              <a:gd name="connsiteY3710" fmla="*/ 885695 h 5955635"/>
              <a:gd name="connsiteX3711" fmla="*/ 1449321 w 6187971"/>
              <a:gd name="connsiteY3711" fmla="*/ 858715 h 5955635"/>
              <a:gd name="connsiteX3712" fmla="*/ 1500105 w 6187971"/>
              <a:gd name="connsiteY3712" fmla="*/ 812669 h 5955635"/>
              <a:gd name="connsiteX3713" fmla="*/ 1844558 w 6187971"/>
              <a:gd name="connsiteY3713" fmla="*/ 621754 h 5955635"/>
              <a:gd name="connsiteX3714" fmla="*/ 1796350 w 6187971"/>
              <a:gd name="connsiteY3714" fmla="*/ 606633 h 5955635"/>
              <a:gd name="connsiteX3715" fmla="*/ 1915531 w 6187971"/>
              <a:gd name="connsiteY3715" fmla="*/ 542063 h 5955635"/>
              <a:gd name="connsiteX3716" fmla="*/ 2801357 w 6187971"/>
              <a:gd name="connsiteY3716" fmla="*/ 303925 h 5955635"/>
              <a:gd name="connsiteX3717" fmla="*/ 3448335 w 6187971"/>
              <a:gd name="connsiteY3717" fmla="*/ 329955 h 5955635"/>
              <a:gd name="connsiteX3718" fmla="*/ 3639713 w 6187971"/>
              <a:gd name="connsiteY3718" fmla="*/ 365329 h 5955635"/>
              <a:gd name="connsiteX3719" fmla="*/ 3679531 w 6187971"/>
              <a:gd name="connsiteY3719" fmla="*/ 341178 h 5955635"/>
              <a:gd name="connsiteX3720" fmla="*/ 3641345 w 6187971"/>
              <a:gd name="connsiteY3720" fmla="*/ 318050 h 5955635"/>
              <a:gd name="connsiteX3721" fmla="*/ 3579519 w 6187971"/>
              <a:gd name="connsiteY3721" fmla="*/ 294106 h 5955635"/>
              <a:gd name="connsiteX3722" fmla="*/ 3921820 w 6187971"/>
              <a:gd name="connsiteY3722" fmla="*/ 340254 h 5955635"/>
              <a:gd name="connsiteX3723" fmla="*/ 4117320 w 6187971"/>
              <a:gd name="connsiteY3723" fmla="*/ 404078 h 5955635"/>
              <a:gd name="connsiteX3724" fmla="*/ 3929573 w 6187971"/>
              <a:gd name="connsiteY3724" fmla="*/ 330776 h 5955635"/>
              <a:gd name="connsiteX3725" fmla="*/ 3651529 w 6187971"/>
              <a:gd name="connsiteY3725" fmla="*/ 265034 h 5955635"/>
              <a:gd name="connsiteX3726" fmla="*/ 2868463 w 6187971"/>
              <a:gd name="connsiteY3726" fmla="*/ 215284 h 5955635"/>
              <a:gd name="connsiteX3727" fmla="*/ 2767746 w 6187971"/>
              <a:gd name="connsiteY3727" fmla="*/ 228980 h 5955635"/>
              <a:gd name="connsiteX3728" fmla="*/ 2799794 w 6187971"/>
              <a:gd name="connsiteY3728" fmla="*/ 241686 h 5955635"/>
              <a:gd name="connsiteX3729" fmla="*/ 3465473 w 6187971"/>
              <a:gd name="connsiteY3729" fmla="*/ 263721 h 5955635"/>
              <a:gd name="connsiteX3730" fmla="*/ 3497920 w 6187971"/>
              <a:gd name="connsiteY3730" fmla="*/ 278298 h 5955635"/>
              <a:gd name="connsiteX3731" fmla="*/ 3460245 w 6187971"/>
              <a:gd name="connsiteY3731" fmla="*/ 294168 h 5955635"/>
              <a:gd name="connsiteX3732" fmla="*/ 3247224 w 6187971"/>
              <a:gd name="connsiteY3732" fmla="*/ 267329 h 5955635"/>
              <a:gd name="connsiteX3733" fmla="*/ 2317144 w 6187971"/>
              <a:gd name="connsiteY3733" fmla="*/ 362401 h 5955635"/>
              <a:gd name="connsiteX3734" fmla="*/ 1646991 w 6187971"/>
              <a:gd name="connsiteY3734" fmla="*/ 658097 h 5955635"/>
              <a:gd name="connsiteX3735" fmla="*/ 1510978 w 6187971"/>
              <a:gd name="connsiteY3735" fmla="*/ 726263 h 5955635"/>
              <a:gd name="connsiteX3736" fmla="*/ 2562299 w 6187971"/>
              <a:gd name="connsiteY3736" fmla="*/ 265051 h 5955635"/>
              <a:gd name="connsiteX3737" fmla="*/ 2496459 w 6187971"/>
              <a:gd name="connsiteY3737" fmla="*/ 249786 h 5955635"/>
              <a:gd name="connsiteX3738" fmla="*/ 2679065 w 6187971"/>
              <a:gd name="connsiteY3738" fmla="*/ 216639 h 5955635"/>
              <a:gd name="connsiteX3739" fmla="*/ 2939402 w 6187971"/>
              <a:gd name="connsiteY3739" fmla="*/ 190351 h 5955635"/>
              <a:gd name="connsiteX3740" fmla="*/ 2959175 w 6187971"/>
              <a:gd name="connsiteY3740" fmla="*/ 182215 h 5955635"/>
              <a:gd name="connsiteX3741" fmla="*/ 2939547 w 6187971"/>
              <a:gd name="connsiteY3741" fmla="*/ 172721 h 5955635"/>
              <a:gd name="connsiteX3742" fmla="*/ 2616967 w 6187971"/>
              <a:gd name="connsiteY3742" fmla="*/ 200575 h 5955635"/>
              <a:gd name="connsiteX3743" fmla="*/ 2537493 w 6187971"/>
              <a:gd name="connsiteY3743" fmla="*/ 203867 h 5955635"/>
              <a:gd name="connsiteX3744" fmla="*/ 2217149 w 6187971"/>
              <a:gd name="connsiteY3744" fmla="*/ 287950 h 5955635"/>
              <a:gd name="connsiteX3745" fmla="*/ 1542585 w 6187971"/>
              <a:gd name="connsiteY3745" fmla="*/ 590454 h 5955635"/>
              <a:gd name="connsiteX3746" fmla="*/ 1168430 w 6187971"/>
              <a:gd name="connsiteY3746" fmla="*/ 862020 h 5955635"/>
              <a:gd name="connsiteX3747" fmla="*/ 1130881 w 6187971"/>
              <a:gd name="connsiteY3747" fmla="*/ 887640 h 5955635"/>
              <a:gd name="connsiteX3748" fmla="*/ 1168592 w 6187971"/>
              <a:gd name="connsiteY3748" fmla="*/ 817011 h 5955635"/>
              <a:gd name="connsiteX3749" fmla="*/ 1476602 w 6187971"/>
              <a:gd name="connsiteY3749" fmla="*/ 592819 h 5955635"/>
              <a:gd name="connsiteX3750" fmla="*/ 2591346 w 6187971"/>
              <a:gd name="connsiteY3750" fmla="*/ 163030 h 5955635"/>
              <a:gd name="connsiteX3751" fmla="*/ 3091031 w 6187971"/>
              <a:gd name="connsiteY3751" fmla="*/ 140357 h 5955635"/>
              <a:gd name="connsiteX3752" fmla="*/ 3716875 w 6187971"/>
              <a:gd name="connsiteY3752" fmla="*/ 213921 h 5955635"/>
              <a:gd name="connsiteX3753" fmla="*/ 3758928 w 6187971"/>
              <a:gd name="connsiteY3753" fmla="*/ 245999 h 5955635"/>
              <a:gd name="connsiteX3754" fmla="*/ 3775216 w 6187971"/>
              <a:gd name="connsiteY3754" fmla="*/ 258163 h 5955635"/>
              <a:gd name="connsiteX3755" fmla="*/ 4143920 w 6187971"/>
              <a:gd name="connsiteY3755" fmla="*/ 372975 h 5955635"/>
              <a:gd name="connsiteX3756" fmla="*/ 4155540 w 6187971"/>
              <a:gd name="connsiteY3756" fmla="*/ 372448 h 5955635"/>
              <a:gd name="connsiteX3757" fmla="*/ 4123382 w 6187971"/>
              <a:gd name="connsiteY3757" fmla="*/ 322612 h 5955635"/>
              <a:gd name="connsiteX3758" fmla="*/ 3554239 w 6187971"/>
              <a:gd name="connsiteY3758" fmla="*/ 139165 h 5955635"/>
              <a:gd name="connsiteX3759" fmla="*/ 2590565 w 6187971"/>
              <a:gd name="connsiteY3759" fmla="*/ 131911 h 5955635"/>
              <a:gd name="connsiteX3760" fmla="*/ 2058218 w 6187971"/>
              <a:gd name="connsiteY3760" fmla="*/ 267154 h 5955635"/>
              <a:gd name="connsiteX3761" fmla="*/ 1849558 w 6187971"/>
              <a:gd name="connsiteY3761" fmla="*/ 315643 h 5955635"/>
              <a:gd name="connsiteX3762" fmla="*/ 2520059 w 6187971"/>
              <a:gd name="connsiteY3762" fmla="*/ 103956 h 5955635"/>
              <a:gd name="connsiteX3763" fmla="*/ 3222250 w 6187971"/>
              <a:gd name="connsiteY3763" fmla="*/ 49751 h 5955635"/>
              <a:gd name="connsiteX3764" fmla="*/ 2580338 w 6187971"/>
              <a:gd name="connsiteY3764" fmla="*/ 38281 h 5955635"/>
              <a:gd name="connsiteX3765" fmla="*/ 2580211 w 6187971"/>
              <a:gd name="connsiteY3765" fmla="*/ 28532 h 59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Lst>
            <a:rect l="l" t="t" r="r" b="b"/>
            <a:pathLst>
              <a:path w="6187971" h="5955635">
                <a:moveTo>
                  <a:pt x="3175848" y="5544922"/>
                </a:moveTo>
                <a:cubicBezTo>
                  <a:pt x="3180352" y="5543959"/>
                  <a:pt x="3180352" y="5543959"/>
                  <a:pt x="3184857" y="5542997"/>
                </a:cubicBezTo>
                <a:lnTo>
                  <a:pt x="3185794" y="5544792"/>
                </a:lnTo>
                <a:close/>
                <a:moveTo>
                  <a:pt x="3509992" y="5452506"/>
                </a:moveTo>
                <a:lnTo>
                  <a:pt x="3560810" y="5445094"/>
                </a:lnTo>
                <a:lnTo>
                  <a:pt x="3523318" y="5451849"/>
                </a:lnTo>
                <a:cubicBezTo>
                  <a:pt x="3523318" y="5451849"/>
                  <a:pt x="3523318" y="5451849"/>
                  <a:pt x="3518813" y="5452811"/>
                </a:cubicBezTo>
                <a:close/>
                <a:moveTo>
                  <a:pt x="3472811" y="5457929"/>
                </a:moveTo>
                <a:cubicBezTo>
                  <a:pt x="3477314" y="5456967"/>
                  <a:pt x="3477314" y="5456967"/>
                  <a:pt x="3477314" y="5456967"/>
                </a:cubicBezTo>
                <a:cubicBezTo>
                  <a:pt x="3477314" y="5456967"/>
                  <a:pt x="3477314" y="5456967"/>
                  <a:pt x="3481818" y="5456005"/>
                </a:cubicBezTo>
                <a:cubicBezTo>
                  <a:pt x="3486323" y="5455043"/>
                  <a:pt x="3495330" y="5453118"/>
                  <a:pt x="3499835" y="5452156"/>
                </a:cubicBezTo>
                <a:lnTo>
                  <a:pt x="3509992" y="5452506"/>
                </a:lnTo>
                <a:close/>
                <a:moveTo>
                  <a:pt x="4648965" y="5205864"/>
                </a:moveTo>
                <a:lnTo>
                  <a:pt x="4648375" y="5206776"/>
                </a:lnTo>
                <a:cubicBezTo>
                  <a:pt x="4648375" y="5206776"/>
                  <a:pt x="4648375" y="5206776"/>
                  <a:pt x="4643871" y="5207738"/>
                </a:cubicBezTo>
                <a:close/>
                <a:moveTo>
                  <a:pt x="3439358" y="5455658"/>
                </a:moveTo>
                <a:lnTo>
                  <a:pt x="3443861" y="5454695"/>
                </a:lnTo>
                <a:cubicBezTo>
                  <a:pt x="3449327" y="5458236"/>
                  <a:pt x="3458336" y="5456312"/>
                  <a:pt x="3462839" y="5455350"/>
                </a:cubicBezTo>
                <a:cubicBezTo>
                  <a:pt x="3463802" y="5459854"/>
                  <a:pt x="3463802" y="5459854"/>
                  <a:pt x="3463802" y="5459854"/>
                </a:cubicBezTo>
                <a:cubicBezTo>
                  <a:pt x="3463802" y="5459854"/>
                  <a:pt x="3463802" y="5459854"/>
                  <a:pt x="3464764" y="5464358"/>
                </a:cubicBezTo>
                <a:cubicBezTo>
                  <a:pt x="3445785" y="5463703"/>
                  <a:pt x="3409754" y="5471401"/>
                  <a:pt x="3386270" y="5471708"/>
                </a:cubicBezTo>
                <a:cubicBezTo>
                  <a:pt x="3394316" y="5465280"/>
                  <a:pt x="3441282" y="5464665"/>
                  <a:pt x="3439358" y="5455658"/>
                </a:cubicBezTo>
                <a:close/>
                <a:moveTo>
                  <a:pt x="4926827" y="4878836"/>
                </a:moveTo>
                <a:cubicBezTo>
                  <a:pt x="4926827" y="4878836"/>
                  <a:pt x="4926827" y="4878836"/>
                  <a:pt x="4931331" y="4877874"/>
                </a:cubicBezTo>
                <a:lnTo>
                  <a:pt x="4927253" y="4880833"/>
                </a:lnTo>
                <a:close/>
                <a:moveTo>
                  <a:pt x="1616921" y="5147987"/>
                </a:moveTo>
                <a:lnTo>
                  <a:pt x="1621158" y="5151791"/>
                </a:lnTo>
                <a:lnTo>
                  <a:pt x="1617883" y="5152491"/>
                </a:lnTo>
                <a:cubicBezTo>
                  <a:pt x="1617883" y="5152491"/>
                  <a:pt x="1617883" y="5152491"/>
                  <a:pt x="1616921" y="5147987"/>
                </a:cubicBezTo>
                <a:close/>
                <a:moveTo>
                  <a:pt x="6029280" y="4202957"/>
                </a:moveTo>
                <a:cubicBezTo>
                  <a:pt x="6032957" y="4202171"/>
                  <a:pt x="6032957" y="4202171"/>
                  <a:pt x="6033742" y="4205846"/>
                </a:cubicBezTo>
                <a:cubicBezTo>
                  <a:pt x="6033742" y="4205846"/>
                  <a:pt x="6034527" y="4209520"/>
                  <a:pt x="6030850" y="4210306"/>
                </a:cubicBezTo>
                <a:cubicBezTo>
                  <a:pt x="6030065" y="4206631"/>
                  <a:pt x="6030065" y="4206631"/>
                  <a:pt x="6030065" y="4206631"/>
                </a:cubicBezTo>
                <a:cubicBezTo>
                  <a:pt x="6030065" y="4206631"/>
                  <a:pt x="6029280" y="4202957"/>
                  <a:pt x="6029280" y="4202957"/>
                </a:cubicBezTo>
                <a:close/>
                <a:moveTo>
                  <a:pt x="5195431" y="4350487"/>
                </a:moveTo>
                <a:lnTo>
                  <a:pt x="5195619" y="4350447"/>
                </a:lnTo>
                <a:lnTo>
                  <a:pt x="5191889" y="4355954"/>
                </a:lnTo>
                <a:cubicBezTo>
                  <a:pt x="5196393" y="4354992"/>
                  <a:pt x="5195431" y="4350487"/>
                  <a:pt x="5195431" y="4350487"/>
                </a:cubicBezTo>
                <a:close/>
                <a:moveTo>
                  <a:pt x="5135887" y="4358358"/>
                </a:moveTo>
                <a:lnTo>
                  <a:pt x="5135916" y="4358493"/>
                </a:lnTo>
                <a:cubicBezTo>
                  <a:pt x="5135916" y="4358493"/>
                  <a:pt x="5135916" y="4358493"/>
                  <a:pt x="5132374" y="4363959"/>
                </a:cubicBezTo>
                <a:close/>
                <a:moveTo>
                  <a:pt x="1535232" y="5118342"/>
                </a:moveTo>
                <a:cubicBezTo>
                  <a:pt x="1540699" y="5121884"/>
                  <a:pt x="1540699" y="5121884"/>
                  <a:pt x="1540699" y="5121884"/>
                </a:cubicBezTo>
                <a:cubicBezTo>
                  <a:pt x="1546166" y="5125426"/>
                  <a:pt x="1546166" y="5125426"/>
                  <a:pt x="1546166" y="5125426"/>
                </a:cubicBezTo>
                <a:cubicBezTo>
                  <a:pt x="1541661" y="5126389"/>
                  <a:pt x="1541661" y="5126389"/>
                  <a:pt x="1541661" y="5126389"/>
                </a:cubicBezTo>
                <a:cubicBezTo>
                  <a:pt x="1540699" y="5121884"/>
                  <a:pt x="1536195" y="5122847"/>
                  <a:pt x="1535232" y="5118342"/>
                </a:cubicBezTo>
                <a:close/>
                <a:moveTo>
                  <a:pt x="1296561" y="4951097"/>
                </a:moveTo>
                <a:lnTo>
                  <a:pt x="1298982" y="4952173"/>
                </a:lnTo>
                <a:cubicBezTo>
                  <a:pt x="1301153" y="4954064"/>
                  <a:pt x="1302760" y="4956076"/>
                  <a:pt x="1302760" y="4956076"/>
                </a:cubicBezTo>
                <a:cubicBezTo>
                  <a:pt x="1302760" y="4956076"/>
                  <a:pt x="1302760" y="4956076"/>
                  <a:pt x="1297293" y="4952534"/>
                </a:cubicBezTo>
                <a:close/>
                <a:moveTo>
                  <a:pt x="1299553" y="4938864"/>
                </a:moveTo>
                <a:lnTo>
                  <a:pt x="1305339" y="4946105"/>
                </a:lnTo>
                <a:cubicBezTo>
                  <a:pt x="1302125" y="4942083"/>
                  <a:pt x="1300518" y="4940071"/>
                  <a:pt x="1299715" y="4939066"/>
                </a:cubicBezTo>
                <a:close/>
                <a:moveTo>
                  <a:pt x="6187039" y="3627519"/>
                </a:moveTo>
                <a:cubicBezTo>
                  <a:pt x="6187287" y="3646676"/>
                  <a:pt x="6189889" y="3676857"/>
                  <a:pt x="6185137" y="3708609"/>
                </a:cubicBezTo>
                <a:cubicBezTo>
                  <a:pt x="6180385" y="3740361"/>
                  <a:pt x="6174063" y="3764764"/>
                  <a:pt x="6163816" y="3770795"/>
                </a:cubicBezTo>
                <a:cubicBezTo>
                  <a:pt x="6167494" y="3770009"/>
                  <a:pt x="6167494" y="3770009"/>
                  <a:pt x="6168279" y="3773684"/>
                </a:cubicBezTo>
                <a:cubicBezTo>
                  <a:pt x="6165386" y="3778144"/>
                  <a:pt x="6166956" y="3785493"/>
                  <a:pt x="6163279" y="3786278"/>
                </a:cubicBezTo>
                <a:cubicBezTo>
                  <a:pt x="6163279" y="3786278"/>
                  <a:pt x="6164064" y="3789953"/>
                  <a:pt x="6160387" y="3790738"/>
                </a:cubicBezTo>
                <a:cubicBezTo>
                  <a:pt x="6160387" y="3790738"/>
                  <a:pt x="6160387" y="3790738"/>
                  <a:pt x="6164064" y="3789953"/>
                </a:cubicBezTo>
                <a:cubicBezTo>
                  <a:pt x="6172989" y="3795730"/>
                  <a:pt x="6162989" y="3820919"/>
                  <a:pt x="6153775" y="3849782"/>
                </a:cubicBezTo>
                <a:cubicBezTo>
                  <a:pt x="6153775" y="3849782"/>
                  <a:pt x="6153775" y="3849782"/>
                  <a:pt x="6154561" y="3853456"/>
                </a:cubicBezTo>
                <a:cubicBezTo>
                  <a:pt x="6158238" y="3852671"/>
                  <a:pt x="6158238" y="3852671"/>
                  <a:pt x="6155346" y="3857131"/>
                </a:cubicBezTo>
                <a:cubicBezTo>
                  <a:pt x="6155346" y="3857131"/>
                  <a:pt x="6156131" y="3860805"/>
                  <a:pt x="6156131" y="3860805"/>
                </a:cubicBezTo>
                <a:cubicBezTo>
                  <a:pt x="6152454" y="3861591"/>
                  <a:pt x="6152454" y="3861591"/>
                  <a:pt x="6152454" y="3861591"/>
                </a:cubicBezTo>
                <a:cubicBezTo>
                  <a:pt x="6152454" y="3861591"/>
                  <a:pt x="6152454" y="3861591"/>
                  <a:pt x="6156916" y="3864480"/>
                </a:cubicBezTo>
                <a:cubicBezTo>
                  <a:pt x="6154809" y="3872614"/>
                  <a:pt x="6159271" y="3875502"/>
                  <a:pt x="6155841" y="3895446"/>
                </a:cubicBezTo>
                <a:cubicBezTo>
                  <a:pt x="6163196" y="3893874"/>
                  <a:pt x="6165841" y="3870257"/>
                  <a:pt x="6171873" y="3880495"/>
                </a:cubicBezTo>
                <a:cubicBezTo>
                  <a:pt x="6170819" y="3884562"/>
                  <a:pt x="6171212" y="3886399"/>
                  <a:pt x="6171604" y="3888236"/>
                </a:cubicBezTo>
                <a:lnTo>
                  <a:pt x="6171470" y="3892106"/>
                </a:lnTo>
                <a:lnTo>
                  <a:pt x="6170551" y="3892303"/>
                </a:lnTo>
                <a:cubicBezTo>
                  <a:pt x="6171336" y="3895977"/>
                  <a:pt x="6171336" y="3895977"/>
                  <a:pt x="6171336" y="3895977"/>
                </a:cubicBezTo>
                <a:lnTo>
                  <a:pt x="6171470" y="3892106"/>
                </a:lnTo>
                <a:lnTo>
                  <a:pt x="6174228" y="3891517"/>
                </a:lnTo>
                <a:cubicBezTo>
                  <a:pt x="6174228" y="3891517"/>
                  <a:pt x="6175013" y="3895192"/>
                  <a:pt x="6175013" y="3895192"/>
                </a:cubicBezTo>
                <a:cubicBezTo>
                  <a:pt x="6175798" y="3898866"/>
                  <a:pt x="6175798" y="3898866"/>
                  <a:pt x="6175798" y="3898866"/>
                </a:cubicBezTo>
                <a:cubicBezTo>
                  <a:pt x="6172906" y="3903326"/>
                  <a:pt x="6170798" y="3911461"/>
                  <a:pt x="6168691" y="3919595"/>
                </a:cubicBezTo>
                <a:cubicBezTo>
                  <a:pt x="6168691" y="3919595"/>
                  <a:pt x="6165799" y="3924055"/>
                  <a:pt x="6165799" y="3924055"/>
                </a:cubicBezTo>
                <a:cubicBezTo>
                  <a:pt x="6165799" y="3924055"/>
                  <a:pt x="6166584" y="3927730"/>
                  <a:pt x="6163691" y="3932189"/>
                </a:cubicBezTo>
                <a:cubicBezTo>
                  <a:pt x="6163691" y="3932189"/>
                  <a:pt x="6164476" y="3935864"/>
                  <a:pt x="6160799" y="3936650"/>
                </a:cubicBezTo>
                <a:cubicBezTo>
                  <a:pt x="6160014" y="3932975"/>
                  <a:pt x="6160014" y="3932975"/>
                  <a:pt x="6162906" y="3928515"/>
                </a:cubicBezTo>
                <a:cubicBezTo>
                  <a:pt x="6162906" y="3928515"/>
                  <a:pt x="6162121" y="3924841"/>
                  <a:pt x="6165014" y="3920380"/>
                </a:cubicBezTo>
                <a:cubicBezTo>
                  <a:pt x="6159229" y="3929301"/>
                  <a:pt x="6157122" y="3937435"/>
                  <a:pt x="6150552" y="3942681"/>
                </a:cubicBezTo>
                <a:cubicBezTo>
                  <a:pt x="6146090" y="3939792"/>
                  <a:pt x="6147412" y="3927983"/>
                  <a:pt x="6137165" y="3934015"/>
                </a:cubicBezTo>
                <a:cubicBezTo>
                  <a:pt x="6123199" y="3994629"/>
                  <a:pt x="6114232" y="4042650"/>
                  <a:pt x="6088449" y="4101948"/>
                </a:cubicBezTo>
                <a:cubicBezTo>
                  <a:pt x="6089234" y="4105622"/>
                  <a:pt x="6089234" y="4105622"/>
                  <a:pt x="6086341" y="4110083"/>
                </a:cubicBezTo>
                <a:cubicBezTo>
                  <a:pt x="6087126" y="4113757"/>
                  <a:pt x="6083449" y="4114542"/>
                  <a:pt x="6083449" y="4114542"/>
                </a:cubicBezTo>
                <a:cubicBezTo>
                  <a:pt x="6080019" y="4134486"/>
                  <a:pt x="6070020" y="4159674"/>
                  <a:pt x="6059236" y="4181188"/>
                </a:cubicBezTo>
                <a:cubicBezTo>
                  <a:pt x="6055806" y="4201132"/>
                  <a:pt x="6047377" y="4233669"/>
                  <a:pt x="6030808" y="4264104"/>
                </a:cubicBezTo>
                <a:cubicBezTo>
                  <a:pt x="6018701" y="4297427"/>
                  <a:pt x="6002132" y="4327862"/>
                  <a:pt x="5990563" y="4345702"/>
                </a:cubicBezTo>
                <a:cubicBezTo>
                  <a:pt x="5971886" y="4384270"/>
                  <a:pt x="5950318" y="4427299"/>
                  <a:pt x="5931641" y="4465868"/>
                </a:cubicBezTo>
                <a:cubicBezTo>
                  <a:pt x="5912180" y="4500763"/>
                  <a:pt x="5891934" y="4531983"/>
                  <a:pt x="5868547" y="4548506"/>
                </a:cubicBezTo>
                <a:cubicBezTo>
                  <a:pt x="5871440" y="4544045"/>
                  <a:pt x="5874332" y="4539585"/>
                  <a:pt x="5877224" y="4535125"/>
                </a:cubicBezTo>
                <a:cubicBezTo>
                  <a:pt x="5877224" y="4535125"/>
                  <a:pt x="5877224" y="4535125"/>
                  <a:pt x="5870655" y="4540371"/>
                </a:cubicBezTo>
                <a:cubicBezTo>
                  <a:pt x="5871440" y="4544045"/>
                  <a:pt x="5867762" y="4544831"/>
                  <a:pt x="5867762" y="4544831"/>
                </a:cubicBezTo>
                <a:cubicBezTo>
                  <a:pt x="5866977" y="4541157"/>
                  <a:pt x="5866977" y="4541157"/>
                  <a:pt x="5869870" y="4536697"/>
                </a:cubicBezTo>
                <a:cubicBezTo>
                  <a:pt x="5869870" y="4536697"/>
                  <a:pt x="5869870" y="4536697"/>
                  <a:pt x="5869085" y="4533022"/>
                </a:cubicBezTo>
                <a:cubicBezTo>
                  <a:pt x="5848838" y="4564242"/>
                  <a:pt x="5825700" y="4599923"/>
                  <a:pt x="5809916" y="4634032"/>
                </a:cubicBezTo>
                <a:cubicBezTo>
                  <a:pt x="5786529" y="4650554"/>
                  <a:pt x="5760498" y="4690694"/>
                  <a:pt x="5732112" y="4719811"/>
                </a:cubicBezTo>
                <a:cubicBezTo>
                  <a:pt x="5772068" y="4672854"/>
                  <a:pt x="5800743" y="4609097"/>
                  <a:pt x="5839913" y="4558465"/>
                </a:cubicBezTo>
                <a:cubicBezTo>
                  <a:pt x="5852268" y="4544299"/>
                  <a:pt x="5841235" y="4546656"/>
                  <a:pt x="5846236" y="4534062"/>
                </a:cubicBezTo>
                <a:cubicBezTo>
                  <a:pt x="5860697" y="4511762"/>
                  <a:pt x="5870159" y="4502056"/>
                  <a:pt x="5879621" y="4492350"/>
                </a:cubicBezTo>
                <a:cubicBezTo>
                  <a:pt x="5891190" y="4474510"/>
                  <a:pt x="5885943" y="4467947"/>
                  <a:pt x="5893835" y="4450893"/>
                </a:cubicBezTo>
                <a:cubicBezTo>
                  <a:pt x="5906189" y="4436727"/>
                  <a:pt x="5918544" y="4422561"/>
                  <a:pt x="5930898" y="4408396"/>
                </a:cubicBezTo>
                <a:cubicBezTo>
                  <a:pt x="5930898" y="4408396"/>
                  <a:pt x="5930898" y="4408396"/>
                  <a:pt x="5939823" y="4414173"/>
                </a:cubicBezTo>
                <a:cubicBezTo>
                  <a:pt x="5945608" y="4405253"/>
                  <a:pt x="5954285" y="4391873"/>
                  <a:pt x="5959284" y="4379279"/>
                </a:cubicBezTo>
                <a:cubicBezTo>
                  <a:pt x="5959284" y="4379279"/>
                  <a:pt x="5959284" y="4379279"/>
                  <a:pt x="5955607" y="4380064"/>
                </a:cubicBezTo>
                <a:cubicBezTo>
                  <a:pt x="5956392" y="4383739"/>
                  <a:pt x="5953500" y="4388199"/>
                  <a:pt x="5952715" y="4384525"/>
                </a:cubicBezTo>
                <a:cubicBezTo>
                  <a:pt x="5952715" y="4384525"/>
                  <a:pt x="5951930" y="4380850"/>
                  <a:pt x="5951930" y="4380850"/>
                </a:cubicBezTo>
                <a:cubicBezTo>
                  <a:pt x="5948252" y="4381636"/>
                  <a:pt x="5943253" y="4394230"/>
                  <a:pt x="5941683" y="4386882"/>
                </a:cubicBezTo>
                <a:cubicBezTo>
                  <a:pt x="5945897" y="4370612"/>
                  <a:pt x="5950360" y="4373501"/>
                  <a:pt x="5955359" y="4360907"/>
                </a:cubicBezTo>
                <a:cubicBezTo>
                  <a:pt x="5955359" y="4360907"/>
                  <a:pt x="5955359" y="4360907"/>
                  <a:pt x="5954574" y="4357232"/>
                </a:cubicBezTo>
                <a:cubicBezTo>
                  <a:pt x="5954574" y="4357232"/>
                  <a:pt x="5954574" y="4357232"/>
                  <a:pt x="5958251" y="4356446"/>
                </a:cubicBezTo>
                <a:cubicBezTo>
                  <a:pt x="5957466" y="4352772"/>
                  <a:pt x="5960359" y="4348312"/>
                  <a:pt x="5960359" y="4348312"/>
                </a:cubicBezTo>
                <a:cubicBezTo>
                  <a:pt x="5964036" y="4347527"/>
                  <a:pt x="5964036" y="4347527"/>
                  <a:pt x="5964036" y="4347527"/>
                </a:cubicBezTo>
                <a:cubicBezTo>
                  <a:pt x="5965358" y="4335718"/>
                  <a:pt x="5972465" y="4314989"/>
                  <a:pt x="5980357" y="4297935"/>
                </a:cubicBezTo>
                <a:cubicBezTo>
                  <a:pt x="5991927" y="4280095"/>
                  <a:pt x="6000604" y="4266714"/>
                  <a:pt x="6007959" y="4265143"/>
                </a:cubicBezTo>
                <a:cubicBezTo>
                  <a:pt x="6007174" y="4261469"/>
                  <a:pt x="6010851" y="4260683"/>
                  <a:pt x="6010851" y="4260683"/>
                </a:cubicBezTo>
                <a:cubicBezTo>
                  <a:pt x="6010066" y="4257009"/>
                  <a:pt x="6012958" y="4252549"/>
                  <a:pt x="6016636" y="4251763"/>
                </a:cubicBezTo>
                <a:cubicBezTo>
                  <a:pt x="6016636" y="4251763"/>
                  <a:pt x="6016636" y="4251763"/>
                  <a:pt x="6017421" y="4255437"/>
                </a:cubicBezTo>
                <a:cubicBezTo>
                  <a:pt x="6014528" y="4259898"/>
                  <a:pt x="6014528" y="4259898"/>
                  <a:pt x="6014528" y="4259898"/>
                </a:cubicBezTo>
                <a:cubicBezTo>
                  <a:pt x="6014528" y="4259898"/>
                  <a:pt x="6014528" y="4259898"/>
                  <a:pt x="6015313" y="4263572"/>
                </a:cubicBezTo>
                <a:cubicBezTo>
                  <a:pt x="6023205" y="4246518"/>
                  <a:pt x="6019528" y="4247303"/>
                  <a:pt x="6024528" y="4234709"/>
                </a:cubicBezTo>
                <a:cubicBezTo>
                  <a:pt x="6024528" y="4234709"/>
                  <a:pt x="6021635" y="4239169"/>
                  <a:pt x="6021635" y="4239169"/>
                </a:cubicBezTo>
                <a:cubicBezTo>
                  <a:pt x="6021635" y="4239169"/>
                  <a:pt x="6021635" y="4239169"/>
                  <a:pt x="6020850" y="4235494"/>
                </a:cubicBezTo>
                <a:cubicBezTo>
                  <a:pt x="6020850" y="4235494"/>
                  <a:pt x="6020850" y="4235494"/>
                  <a:pt x="6020065" y="4231820"/>
                </a:cubicBezTo>
                <a:cubicBezTo>
                  <a:pt x="6020065" y="4231820"/>
                  <a:pt x="6017958" y="4239955"/>
                  <a:pt x="6013496" y="4237066"/>
                </a:cubicBezTo>
                <a:cubicBezTo>
                  <a:pt x="6018495" y="4224471"/>
                  <a:pt x="6023495" y="4211877"/>
                  <a:pt x="6027957" y="4214766"/>
                </a:cubicBezTo>
                <a:cubicBezTo>
                  <a:pt x="6027957" y="4214766"/>
                  <a:pt x="6027172" y="4211091"/>
                  <a:pt x="6030850" y="4210306"/>
                </a:cubicBezTo>
                <a:cubicBezTo>
                  <a:pt x="6052666" y="4186434"/>
                  <a:pt x="6068450" y="4152325"/>
                  <a:pt x="6078987" y="4111654"/>
                </a:cubicBezTo>
                <a:cubicBezTo>
                  <a:pt x="6078987" y="4111654"/>
                  <a:pt x="6078202" y="4107979"/>
                  <a:pt x="6081879" y="4107194"/>
                </a:cubicBezTo>
                <a:cubicBezTo>
                  <a:pt x="6081094" y="4103519"/>
                  <a:pt x="6083986" y="4099059"/>
                  <a:pt x="6083986" y="4099059"/>
                </a:cubicBezTo>
                <a:cubicBezTo>
                  <a:pt x="6083986" y="4099059"/>
                  <a:pt x="6083986" y="4099059"/>
                  <a:pt x="6084771" y="4102733"/>
                </a:cubicBezTo>
                <a:cubicBezTo>
                  <a:pt x="6086094" y="4090925"/>
                  <a:pt x="6089523" y="4070982"/>
                  <a:pt x="6087953" y="4063633"/>
                </a:cubicBezTo>
                <a:cubicBezTo>
                  <a:pt x="6088738" y="4067307"/>
                  <a:pt x="6088738" y="4067307"/>
                  <a:pt x="6085846" y="4071767"/>
                </a:cubicBezTo>
                <a:cubicBezTo>
                  <a:pt x="6085846" y="4071767"/>
                  <a:pt x="6082169" y="4072553"/>
                  <a:pt x="6082169" y="4072553"/>
                </a:cubicBezTo>
                <a:cubicBezTo>
                  <a:pt x="6081384" y="4068878"/>
                  <a:pt x="6081384" y="4068878"/>
                  <a:pt x="6084276" y="4064419"/>
                </a:cubicBezTo>
                <a:lnTo>
                  <a:pt x="6083990" y="4063082"/>
                </a:lnTo>
                <a:lnTo>
                  <a:pt x="6084968" y="4060909"/>
                </a:lnTo>
                <a:cubicBezTo>
                  <a:pt x="6086052" y="4059236"/>
                  <a:pt x="6086775" y="4058121"/>
                  <a:pt x="6086383" y="4056284"/>
                </a:cubicBezTo>
                <a:cubicBezTo>
                  <a:pt x="6087168" y="4059959"/>
                  <a:pt x="6083491" y="4060744"/>
                  <a:pt x="6083491" y="4060744"/>
                </a:cubicBezTo>
                <a:lnTo>
                  <a:pt x="6083990" y="4063082"/>
                </a:lnTo>
                <a:lnTo>
                  <a:pt x="6081384" y="4068878"/>
                </a:lnTo>
                <a:cubicBezTo>
                  <a:pt x="6085888" y="4017969"/>
                  <a:pt x="6115349" y="3957886"/>
                  <a:pt x="6123530" y="3906191"/>
                </a:cubicBezTo>
                <a:cubicBezTo>
                  <a:pt x="6127208" y="3905405"/>
                  <a:pt x="6131422" y="3889137"/>
                  <a:pt x="6134315" y="3884676"/>
                </a:cubicBezTo>
                <a:cubicBezTo>
                  <a:pt x="6130637" y="3885462"/>
                  <a:pt x="6130637" y="3885462"/>
                  <a:pt x="6129067" y="3878113"/>
                </a:cubicBezTo>
                <a:cubicBezTo>
                  <a:pt x="6129067" y="3878113"/>
                  <a:pt x="6132745" y="3877328"/>
                  <a:pt x="6131959" y="3873653"/>
                </a:cubicBezTo>
                <a:cubicBezTo>
                  <a:pt x="6131175" y="3869979"/>
                  <a:pt x="6134852" y="3869193"/>
                  <a:pt x="6134066" y="3865519"/>
                </a:cubicBezTo>
                <a:cubicBezTo>
                  <a:pt x="6140925" y="3825633"/>
                  <a:pt x="6150387" y="3815927"/>
                  <a:pt x="6157494" y="3795198"/>
                </a:cubicBezTo>
                <a:cubicBezTo>
                  <a:pt x="6157494" y="3795198"/>
                  <a:pt x="6158279" y="3798873"/>
                  <a:pt x="6154602" y="3799658"/>
                </a:cubicBezTo>
                <a:cubicBezTo>
                  <a:pt x="6154602" y="3799658"/>
                  <a:pt x="6150925" y="3800444"/>
                  <a:pt x="6150140" y="3796769"/>
                </a:cubicBezTo>
                <a:cubicBezTo>
                  <a:pt x="6150140" y="3796769"/>
                  <a:pt x="6153032" y="3792310"/>
                  <a:pt x="6153032" y="3792310"/>
                </a:cubicBezTo>
                <a:cubicBezTo>
                  <a:pt x="6152247" y="3788635"/>
                  <a:pt x="6152247" y="3788635"/>
                  <a:pt x="6152247" y="3788635"/>
                </a:cubicBezTo>
                <a:cubicBezTo>
                  <a:pt x="6148322" y="3770263"/>
                  <a:pt x="6160966" y="3721457"/>
                  <a:pt x="6172783" y="3722774"/>
                </a:cubicBezTo>
                <a:cubicBezTo>
                  <a:pt x="6174643" y="3695483"/>
                  <a:pt x="6177040" y="3652707"/>
                  <a:pt x="6187039" y="3627519"/>
                </a:cubicBezTo>
                <a:close/>
                <a:moveTo>
                  <a:pt x="5453639" y="3702176"/>
                </a:moveTo>
                <a:lnTo>
                  <a:pt x="5453774" y="3702469"/>
                </a:lnTo>
                <a:cubicBezTo>
                  <a:pt x="5453249" y="3705524"/>
                  <a:pt x="5451719" y="3709383"/>
                  <a:pt x="5449948" y="3712116"/>
                </a:cubicBezTo>
                <a:close/>
                <a:moveTo>
                  <a:pt x="5548423" y="3643981"/>
                </a:moveTo>
                <a:cubicBezTo>
                  <a:pt x="5553889" y="3647523"/>
                  <a:pt x="5550347" y="3652990"/>
                  <a:pt x="5544882" y="3649448"/>
                </a:cubicBezTo>
                <a:cubicBezTo>
                  <a:pt x="5549385" y="3648486"/>
                  <a:pt x="5549385" y="3648486"/>
                  <a:pt x="5548423" y="3643981"/>
                </a:cubicBezTo>
                <a:close/>
                <a:moveTo>
                  <a:pt x="5501782" y="3594005"/>
                </a:moveTo>
                <a:lnTo>
                  <a:pt x="5500844" y="3597631"/>
                </a:lnTo>
                <a:cubicBezTo>
                  <a:pt x="5501806" y="3602135"/>
                  <a:pt x="5501806" y="3602135"/>
                  <a:pt x="5501806" y="3602135"/>
                </a:cubicBezTo>
                <a:cubicBezTo>
                  <a:pt x="5501806" y="3602135"/>
                  <a:pt x="5501806" y="3602135"/>
                  <a:pt x="5498264" y="3607601"/>
                </a:cubicBezTo>
                <a:cubicBezTo>
                  <a:pt x="5497302" y="3603098"/>
                  <a:pt x="5500844" y="3597631"/>
                  <a:pt x="5496339" y="3598593"/>
                </a:cubicBezTo>
                <a:close/>
                <a:moveTo>
                  <a:pt x="5505531" y="3584407"/>
                </a:moveTo>
                <a:lnTo>
                  <a:pt x="5502887" y="3593074"/>
                </a:lnTo>
                <a:lnTo>
                  <a:pt x="5501782" y="3594005"/>
                </a:lnTo>
                <a:lnTo>
                  <a:pt x="5503423" y="3587661"/>
                </a:lnTo>
                <a:close/>
                <a:moveTo>
                  <a:pt x="5509363" y="3567553"/>
                </a:moveTo>
                <a:lnTo>
                  <a:pt x="5513086" y="3566758"/>
                </a:lnTo>
                <a:cubicBezTo>
                  <a:pt x="5509545" y="3572225"/>
                  <a:pt x="5506002" y="3577690"/>
                  <a:pt x="5506965" y="3582195"/>
                </a:cubicBezTo>
                <a:lnTo>
                  <a:pt x="5505531" y="3584407"/>
                </a:lnTo>
                <a:lnTo>
                  <a:pt x="5507691" y="3577329"/>
                </a:lnTo>
                <a:close/>
                <a:moveTo>
                  <a:pt x="5510688" y="3559800"/>
                </a:moveTo>
                <a:lnTo>
                  <a:pt x="5509363" y="3567553"/>
                </a:lnTo>
                <a:lnTo>
                  <a:pt x="5508582" y="3567720"/>
                </a:lnTo>
                <a:close/>
                <a:moveTo>
                  <a:pt x="5161932" y="3575847"/>
                </a:moveTo>
                <a:cubicBezTo>
                  <a:pt x="5162324" y="3577685"/>
                  <a:pt x="5161601" y="3578799"/>
                  <a:pt x="5160517" y="3580472"/>
                </a:cubicBezTo>
                <a:lnTo>
                  <a:pt x="5159539" y="3582645"/>
                </a:lnTo>
                <a:lnTo>
                  <a:pt x="5159040" y="3580307"/>
                </a:lnTo>
                <a:cubicBezTo>
                  <a:pt x="5159040" y="3580307"/>
                  <a:pt x="5162717" y="3579521"/>
                  <a:pt x="5161932" y="3575847"/>
                </a:cubicBezTo>
                <a:close/>
                <a:moveTo>
                  <a:pt x="1120688" y="4434529"/>
                </a:moveTo>
                <a:lnTo>
                  <a:pt x="1126155" y="4438070"/>
                </a:lnTo>
                <a:cubicBezTo>
                  <a:pt x="1126155" y="4438070"/>
                  <a:pt x="1126155" y="4438070"/>
                  <a:pt x="1121651" y="4439032"/>
                </a:cubicBezTo>
                <a:close/>
                <a:moveTo>
                  <a:pt x="5592057" y="3360201"/>
                </a:moveTo>
                <a:lnTo>
                  <a:pt x="5593625" y="3370584"/>
                </a:lnTo>
                <a:cubicBezTo>
                  <a:pt x="5593625" y="3370584"/>
                  <a:pt x="5593625" y="3370584"/>
                  <a:pt x="5592663" y="3366081"/>
                </a:cubicBezTo>
                <a:cubicBezTo>
                  <a:pt x="5591701" y="3361577"/>
                  <a:pt x="5591701" y="3361577"/>
                  <a:pt x="5591701" y="3361577"/>
                </a:cubicBezTo>
                <a:close/>
                <a:moveTo>
                  <a:pt x="818034" y="4362609"/>
                </a:moveTo>
                <a:lnTo>
                  <a:pt x="820283" y="4366839"/>
                </a:lnTo>
                <a:lnTo>
                  <a:pt x="818996" y="4367114"/>
                </a:lnTo>
                <a:cubicBezTo>
                  <a:pt x="818034" y="4362609"/>
                  <a:pt x="818034" y="4362609"/>
                  <a:pt x="818034" y="4362609"/>
                </a:cubicBezTo>
                <a:close/>
                <a:moveTo>
                  <a:pt x="5246100" y="3411866"/>
                </a:moveTo>
                <a:lnTo>
                  <a:pt x="5247019" y="3411670"/>
                </a:lnTo>
                <a:lnTo>
                  <a:pt x="5246885" y="3415540"/>
                </a:lnTo>
                <a:cubicBezTo>
                  <a:pt x="5246885" y="3415540"/>
                  <a:pt x="5246885" y="3415540"/>
                  <a:pt x="5246100" y="3411866"/>
                </a:cubicBezTo>
                <a:close/>
                <a:moveTo>
                  <a:pt x="5262588" y="3147082"/>
                </a:moveTo>
                <a:cubicBezTo>
                  <a:pt x="5252589" y="3172271"/>
                  <a:pt x="5250192" y="3215045"/>
                  <a:pt x="5248332" y="3242337"/>
                </a:cubicBezTo>
                <a:cubicBezTo>
                  <a:pt x="5236515" y="3241020"/>
                  <a:pt x="5223871" y="3289826"/>
                  <a:pt x="5227796" y="3308198"/>
                </a:cubicBezTo>
                <a:cubicBezTo>
                  <a:pt x="5227796" y="3308198"/>
                  <a:pt x="5227796" y="3308198"/>
                  <a:pt x="5228581" y="3311872"/>
                </a:cubicBezTo>
                <a:cubicBezTo>
                  <a:pt x="5228581" y="3311872"/>
                  <a:pt x="5225689" y="3316332"/>
                  <a:pt x="5225689" y="3316332"/>
                </a:cubicBezTo>
                <a:cubicBezTo>
                  <a:pt x="5226475" y="3320007"/>
                  <a:pt x="5230152" y="3319222"/>
                  <a:pt x="5230152" y="3319222"/>
                </a:cubicBezTo>
                <a:cubicBezTo>
                  <a:pt x="5233830" y="3318436"/>
                  <a:pt x="5233044" y="3314761"/>
                  <a:pt x="5233044" y="3314761"/>
                </a:cubicBezTo>
                <a:cubicBezTo>
                  <a:pt x="5225937" y="3335490"/>
                  <a:pt x="5216475" y="3345195"/>
                  <a:pt x="5209615" y="3385082"/>
                </a:cubicBezTo>
                <a:cubicBezTo>
                  <a:pt x="5210401" y="3388757"/>
                  <a:pt x="5206724" y="3389542"/>
                  <a:pt x="5207509" y="3393216"/>
                </a:cubicBezTo>
                <a:cubicBezTo>
                  <a:pt x="5208294" y="3396890"/>
                  <a:pt x="5204616" y="3397676"/>
                  <a:pt x="5204616" y="3397676"/>
                </a:cubicBezTo>
                <a:cubicBezTo>
                  <a:pt x="5206186" y="3405025"/>
                  <a:pt x="5206186" y="3405025"/>
                  <a:pt x="5209864" y="3404240"/>
                </a:cubicBezTo>
                <a:cubicBezTo>
                  <a:pt x="5206971" y="3408699"/>
                  <a:pt x="5202757" y="3424968"/>
                  <a:pt x="5199079" y="3425754"/>
                </a:cubicBezTo>
                <a:cubicBezTo>
                  <a:pt x="5190898" y="3477449"/>
                  <a:pt x="5161437" y="3537532"/>
                  <a:pt x="5156933" y="3588442"/>
                </a:cubicBezTo>
                <a:lnTo>
                  <a:pt x="5159539" y="3582645"/>
                </a:lnTo>
                <a:lnTo>
                  <a:pt x="5159825" y="3583982"/>
                </a:lnTo>
                <a:cubicBezTo>
                  <a:pt x="5156933" y="3588442"/>
                  <a:pt x="5156933" y="3588442"/>
                  <a:pt x="5157718" y="3592116"/>
                </a:cubicBezTo>
                <a:cubicBezTo>
                  <a:pt x="5157718" y="3592116"/>
                  <a:pt x="5161395" y="3591330"/>
                  <a:pt x="5161395" y="3591330"/>
                </a:cubicBezTo>
                <a:cubicBezTo>
                  <a:pt x="5164287" y="3586871"/>
                  <a:pt x="5164287" y="3586871"/>
                  <a:pt x="5163502" y="3583196"/>
                </a:cubicBezTo>
                <a:cubicBezTo>
                  <a:pt x="5165072" y="3590545"/>
                  <a:pt x="5161643" y="3610488"/>
                  <a:pt x="5160320" y="3622296"/>
                </a:cubicBezTo>
                <a:cubicBezTo>
                  <a:pt x="5159535" y="3618622"/>
                  <a:pt x="5159535" y="3618622"/>
                  <a:pt x="5159535" y="3618622"/>
                </a:cubicBezTo>
                <a:cubicBezTo>
                  <a:pt x="5159535" y="3618622"/>
                  <a:pt x="5156643" y="3623082"/>
                  <a:pt x="5157428" y="3626757"/>
                </a:cubicBezTo>
                <a:cubicBezTo>
                  <a:pt x="5153751" y="3627542"/>
                  <a:pt x="5154536" y="3631216"/>
                  <a:pt x="5154536" y="3631216"/>
                </a:cubicBezTo>
                <a:cubicBezTo>
                  <a:pt x="5143999" y="3671889"/>
                  <a:pt x="5128215" y="3705997"/>
                  <a:pt x="5106399" y="3729869"/>
                </a:cubicBezTo>
                <a:cubicBezTo>
                  <a:pt x="5110076" y="3729083"/>
                  <a:pt x="5109291" y="3725408"/>
                  <a:pt x="5109291" y="3725408"/>
                </a:cubicBezTo>
                <a:cubicBezTo>
                  <a:pt x="5108506" y="3721734"/>
                  <a:pt x="5108506" y="3721734"/>
                  <a:pt x="5104829" y="3722520"/>
                </a:cubicBezTo>
                <a:cubicBezTo>
                  <a:pt x="5104829" y="3722520"/>
                  <a:pt x="5105614" y="3726194"/>
                  <a:pt x="5105614" y="3726194"/>
                </a:cubicBezTo>
                <a:cubicBezTo>
                  <a:pt x="5105614" y="3726194"/>
                  <a:pt x="5105614" y="3726194"/>
                  <a:pt x="5106399" y="3729869"/>
                </a:cubicBezTo>
                <a:cubicBezTo>
                  <a:pt x="5102721" y="3730655"/>
                  <a:pt x="5103506" y="3734329"/>
                  <a:pt x="5103506" y="3734329"/>
                </a:cubicBezTo>
                <a:cubicBezTo>
                  <a:pt x="5099044" y="3731440"/>
                  <a:pt x="5094044" y="3744034"/>
                  <a:pt x="5089045" y="3756628"/>
                </a:cubicBezTo>
                <a:cubicBezTo>
                  <a:pt x="5093507" y="3759518"/>
                  <a:pt x="5095614" y="3751383"/>
                  <a:pt x="5095614" y="3751383"/>
                </a:cubicBezTo>
                <a:cubicBezTo>
                  <a:pt x="5096399" y="3755057"/>
                  <a:pt x="5096399" y="3755057"/>
                  <a:pt x="5096399" y="3755057"/>
                </a:cubicBezTo>
                <a:cubicBezTo>
                  <a:pt x="5097184" y="3758732"/>
                  <a:pt x="5097184" y="3758732"/>
                  <a:pt x="5097184" y="3758732"/>
                </a:cubicBezTo>
                <a:cubicBezTo>
                  <a:pt x="5097184" y="3758732"/>
                  <a:pt x="5100077" y="3754271"/>
                  <a:pt x="5100077" y="3754271"/>
                </a:cubicBezTo>
                <a:cubicBezTo>
                  <a:pt x="5095077" y="3766866"/>
                  <a:pt x="5098754" y="3766080"/>
                  <a:pt x="5090862" y="3783135"/>
                </a:cubicBezTo>
                <a:cubicBezTo>
                  <a:pt x="5090077" y="3779461"/>
                  <a:pt x="5090077" y="3779461"/>
                  <a:pt x="5090077" y="3779461"/>
                </a:cubicBezTo>
                <a:cubicBezTo>
                  <a:pt x="5090077" y="3779461"/>
                  <a:pt x="5090077" y="3779461"/>
                  <a:pt x="5092970" y="3775001"/>
                </a:cubicBezTo>
                <a:cubicBezTo>
                  <a:pt x="5092185" y="3771327"/>
                  <a:pt x="5092185" y="3771327"/>
                  <a:pt x="5092185" y="3771327"/>
                </a:cubicBezTo>
                <a:cubicBezTo>
                  <a:pt x="5088507" y="3772112"/>
                  <a:pt x="5085615" y="3776572"/>
                  <a:pt x="5086400" y="3780246"/>
                </a:cubicBezTo>
                <a:cubicBezTo>
                  <a:pt x="5086400" y="3780246"/>
                  <a:pt x="5082723" y="3781032"/>
                  <a:pt x="5083508" y="3784706"/>
                </a:cubicBezTo>
                <a:cubicBezTo>
                  <a:pt x="5076153" y="3786277"/>
                  <a:pt x="5067476" y="3799657"/>
                  <a:pt x="5055907" y="3817497"/>
                </a:cubicBezTo>
                <a:cubicBezTo>
                  <a:pt x="5048015" y="3834552"/>
                  <a:pt x="5040908" y="3855281"/>
                  <a:pt x="5039585" y="3867090"/>
                </a:cubicBezTo>
                <a:cubicBezTo>
                  <a:pt x="5039585" y="3867090"/>
                  <a:pt x="5039585" y="3867090"/>
                  <a:pt x="5035908" y="3867875"/>
                </a:cubicBezTo>
                <a:cubicBezTo>
                  <a:pt x="5035908" y="3867875"/>
                  <a:pt x="5033016" y="3872335"/>
                  <a:pt x="5033801" y="3876009"/>
                </a:cubicBezTo>
                <a:cubicBezTo>
                  <a:pt x="5030123" y="3876795"/>
                  <a:pt x="5030123" y="3876795"/>
                  <a:pt x="5030123" y="3876795"/>
                </a:cubicBezTo>
                <a:cubicBezTo>
                  <a:pt x="5030908" y="3880470"/>
                  <a:pt x="5030908" y="3880470"/>
                  <a:pt x="5030908" y="3880470"/>
                </a:cubicBezTo>
                <a:cubicBezTo>
                  <a:pt x="5025909" y="3893064"/>
                  <a:pt x="5021446" y="3890175"/>
                  <a:pt x="5017232" y="3906445"/>
                </a:cubicBezTo>
                <a:cubicBezTo>
                  <a:pt x="5018802" y="3913793"/>
                  <a:pt x="5023801" y="3901198"/>
                  <a:pt x="5027479" y="3900413"/>
                </a:cubicBezTo>
                <a:cubicBezTo>
                  <a:pt x="5027479" y="3900413"/>
                  <a:pt x="5028264" y="3904088"/>
                  <a:pt x="5028264" y="3904088"/>
                </a:cubicBezTo>
                <a:cubicBezTo>
                  <a:pt x="5029049" y="3907762"/>
                  <a:pt x="5031941" y="3903302"/>
                  <a:pt x="5031156" y="3899627"/>
                </a:cubicBezTo>
                <a:cubicBezTo>
                  <a:pt x="5034833" y="3898841"/>
                  <a:pt x="5034833" y="3898841"/>
                  <a:pt x="5034833" y="3898841"/>
                </a:cubicBezTo>
                <a:cubicBezTo>
                  <a:pt x="5029834" y="3911436"/>
                  <a:pt x="5021157" y="3924816"/>
                  <a:pt x="5015372" y="3933736"/>
                </a:cubicBezTo>
                <a:cubicBezTo>
                  <a:pt x="5006447" y="3927959"/>
                  <a:pt x="5006447" y="3927959"/>
                  <a:pt x="5006447" y="3927959"/>
                </a:cubicBezTo>
                <a:cubicBezTo>
                  <a:pt x="4994093" y="3942124"/>
                  <a:pt x="4981739" y="3956290"/>
                  <a:pt x="4969384" y="3970456"/>
                </a:cubicBezTo>
                <a:cubicBezTo>
                  <a:pt x="4961492" y="3987510"/>
                  <a:pt x="4966740" y="3994073"/>
                  <a:pt x="4955170" y="4011913"/>
                </a:cubicBezTo>
                <a:cubicBezTo>
                  <a:pt x="4945708" y="4021619"/>
                  <a:pt x="4936246" y="4031325"/>
                  <a:pt x="4921785" y="4053624"/>
                </a:cubicBezTo>
                <a:cubicBezTo>
                  <a:pt x="4916785" y="4066219"/>
                  <a:pt x="4927817" y="4063862"/>
                  <a:pt x="4915463" y="4078028"/>
                </a:cubicBezTo>
                <a:cubicBezTo>
                  <a:pt x="4876292" y="4128659"/>
                  <a:pt x="4847617" y="4192416"/>
                  <a:pt x="4807661" y="4239374"/>
                </a:cubicBezTo>
                <a:cubicBezTo>
                  <a:pt x="4836047" y="4210257"/>
                  <a:pt x="4862078" y="4170117"/>
                  <a:pt x="4885465" y="4153594"/>
                </a:cubicBezTo>
                <a:cubicBezTo>
                  <a:pt x="4901249" y="4119486"/>
                  <a:pt x="4924387" y="4083805"/>
                  <a:pt x="4944634" y="4052585"/>
                </a:cubicBezTo>
                <a:cubicBezTo>
                  <a:pt x="4945419" y="4056260"/>
                  <a:pt x="4945419" y="4056260"/>
                  <a:pt x="4945419" y="4056260"/>
                </a:cubicBezTo>
                <a:cubicBezTo>
                  <a:pt x="4942526" y="4060720"/>
                  <a:pt x="4942526" y="4060720"/>
                  <a:pt x="4943311" y="4064394"/>
                </a:cubicBezTo>
                <a:cubicBezTo>
                  <a:pt x="4943311" y="4064394"/>
                  <a:pt x="4946989" y="4063608"/>
                  <a:pt x="4946204" y="4059934"/>
                </a:cubicBezTo>
                <a:cubicBezTo>
                  <a:pt x="4952773" y="4054689"/>
                  <a:pt x="4952773" y="4054689"/>
                  <a:pt x="4952773" y="4054689"/>
                </a:cubicBezTo>
                <a:cubicBezTo>
                  <a:pt x="4949881" y="4059148"/>
                  <a:pt x="4946989" y="4063608"/>
                  <a:pt x="4944096" y="4068069"/>
                </a:cubicBezTo>
                <a:cubicBezTo>
                  <a:pt x="4967483" y="4051546"/>
                  <a:pt x="4987729" y="4020326"/>
                  <a:pt x="5007190" y="3985431"/>
                </a:cubicBezTo>
                <a:cubicBezTo>
                  <a:pt x="5025867" y="3946862"/>
                  <a:pt x="5047435" y="3903834"/>
                  <a:pt x="5066112" y="3865264"/>
                </a:cubicBezTo>
                <a:cubicBezTo>
                  <a:pt x="5077681" y="3847424"/>
                  <a:pt x="5094250" y="3816990"/>
                  <a:pt x="5106357" y="3783667"/>
                </a:cubicBezTo>
                <a:cubicBezTo>
                  <a:pt x="5122926" y="3753233"/>
                  <a:pt x="5131355" y="3720694"/>
                  <a:pt x="5134785" y="3700752"/>
                </a:cubicBezTo>
                <a:cubicBezTo>
                  <a:pt x="5145569" y="3679237"/>
                  <a:pt x="5155568" y="3654049"/>
                  <a:pt x="5158998" y="3634105"/>
                </a:cubicBezTo>
                <a:cubicBezTo>
                  <a:pt x="5158998" y="3634105"/>
                  <a:pt x="5162675" y="3633319"/>
                  <a:pt x="5161890" y="3629645"/>
                </a:cubicBezTo>
                <a:cubicBezTo>
                  <a:pt x="5164783" y="3625185"/>
                  <a:pt x="5164783" y="3625185"/>
                  <a:pt x="5163998" y="3621510"/>
                </a:cubicBezTo>
                <a:cubicBezTo>
                  <a:pt x="5189781" y="3562213"/>
                  <a:pt x="5198748" y="3514193"/>
                  <a:pt x="5212714" y="3453577"/>
                </a:cubicBezTo>
                <a:cubicBezTo>
                  <a:pt x="5222961" y="3447546"/>
                  <a:pt x="5221639" y="3459355"/>
                  <a:pt x="5226101" y="3462243"/>
                </a:cubicBezTo>
                <a:cubicBezTo>
                  <a:pt x="5232671" y="3456998"/>
                  <a:pt x="5234778" y="3448863"/>
                  <a:pt x="5240563" y="3439944"/>
                </a:cubicBezTo>
                <a:cubicBezTo>
                  <a:pt x="5237671" y="3444403"/>
                  <a:pt x="5238456" y="3448077"/>
                  <a:pt x="5238456" y="3448077"/>
                </a:cubicBezTo>
                <a:cubicBezTo>
                  <a:pt x="5235563" y="3452538"/>
                  <a:pt x="5235563" y="3452538"/>
                  <a:pt x="5236348" y="3456212"/>
                </a:cubicBezTo>
                <a:cubicBezTo>
                  <a:pt x="5240026" y="3455426"/>
                  <a:pt x="5239241" y="3451752"/>
                  <a:pt x="5239241" y="3451752"/>
                </a:cubicBezTo>
                <a:cubicBezTo>
                  <a:pt x="5242133" y="3447292"/>
                  <a:pt x="5241348" y="3443618"/>
                  <a:pt x="5241348" y="3443618"/>
                </a:cubicBezTo>
                <a:cubicBezTo>
                  <a:pt x="5241348" y="3443618"/>
                  <a:pt x="5244240" y="3439158"/>
                  <a:pt x="5244240" y="3439158"/>
                </a:cubicBezTo>
                <a:cubicBezTo>
                  <a:pt x="5246348" y="3431023"/>
                  <a:pt x="5248455" y="3422889"/>
                  <a:pt x="5251347" y="3418429"/>
                </a:cubicBezTo>
                <a:cubicBezTo>
                  <a:pt x="5251347" y="3418429"/>
                  <a:pt x="5251347" y="3418429"/>
                  <a:pt x="5250562" y="3414755"/>
                </a:cubicBezTo>
                <a:cubicBezTo>
                  <a:pt x="5250562" y="3414755"/>
                  <a:pt x="5249777" y="3411081"/>
                  <a:pt x="5249777" y="3411081"/>
                </a:cubicBezTo>
                <a:lnTo>
                  <a:pt x="5247019" y="3411670"/>
                </a:lnTo>
                <a:lnTo>
                  <a:pt x="5247153" y="3407799"/>
                </a:lnTo>
                <a:cubicBezTo>
                  <a:pt x="5246761" y="3405962"/>
                  <a:pt x="5246368" y="3404124"/>
                  <a:pt x="5247422" y="3400057"/>
                </a:cubicBezTo>
                <a:cubicBezTo>
                  <a:pt x="5241390" y="3389820"/>
                  <a:pt x="5238745" y="3413437"/>
                  <a:pt x="5231391" y="3415009"/>
                </a:cubicBezTo>
                <a:cubicBezTo>
                  <a:pt x="5234820" y="3395065"/>
                  <a:pt x="5230358" y="3392177"/>
                  <a:pt x="5232465" y="3384043"/>
                </a:cubicBezTo>
                <a:cubicBezTo>
                  <a:pt x="5228003" y="3381153"/>
                  <a:pt x="5228003" y="3381153"/>
                  <a:pt x="5228003" y="3381153"/>
                </a:cubicBezTo>
                <a:cubicBezTo>
                  <a:pt x="5228003" y="3381153"/>
                  <a:pt x="5228003" y="3381153"/>
                  <a:pt x="5231680" y="3380368"/>
                </a:cubicBezTo>
                <a:cubicBezTo>
                  <a:pt x="5231680" y="3380368"/>
                  <a:pt x="5230895" y="3376694"/>
                  <a:pt x="5230895" y="3376694"/>
                </a:cubicBezTo>
                <a:cubicBezTo>
                  <a:pt x="5233788" y="3372234"/>
                  <a:pt x="5233788" y="3372234"/>
                  <a:pt x="5230110" y="3373020"/>
                </a:cubicBezTo>
                <a:cubicBezTo>
                  <a:pt x="5229324" y="3369345"/>
                  <a:pt x="5229324" y="3369345"/>
                  <a:pt x="5229324" y="3369345"/>
                </a:cubicBezTo>
                <a:cubicBezTo>
                  <a:pt x="5238539" y="3340481"/>
                  <a:pt x="5248539" y="3315293"/>
                  <a:pt x="5239613" y="3309515"/>
                </a:cubicBezTo>
                <a:cubicBezTo>
                  <a:pt x="5235936" y="3310301"/>
                  <a:pt x="5235936" y="3310301"/>
                  <a:pt x="5235936" y="3310301"/>
                </a:cubicBezTo>
                <a:cubicBezTo>
                  <a:pt x="5239613" y="3309515"/>
                  <a:pt x="5238828" y="3305841"/>
                  <a:pt x="5238828" y="3305841"/>
                </a:cubicBezTo>
                <a:cubicBezTo>
                  <a:pt x="5242506" y="3305056"/>
                  <a:pt x="5240936" y="3297706"/>
                  <a:pt x="5243828" y="3293247"/>
                </a:cubicBezTo>
                <a:cubicBezTo>
                  <a:pt x="5243043" y="3289573"/>
                  <a:pt x="5243043" y="3289573"/>
                  <a:pt x="5239366" y="3290358"/>
                </a:cubicBezTo>
                <a:cubicBezTo>
                  <a:pt x="5249613" y="3284326"/>
                  <a:pt x="5255935" y="3259924"/>
                  <a:pt x="5260687" y="3228171"/>
                </a:cubicBezTo>
                <a:cubicBezTo>
                  <a:pt x="5265439" y="3196420"/>
                  <a:pt x="5262836" y="3166239"/>
                  <a:pt x="5262588" y="3147082"/>
                </a:cubicBezTo>
                <a:close/>
                <a:moveTo>
                  <a:pt x="869439" y="3941889"/>
                </a:moveTo>
                <a:cubicBezTo>
                  <a:pt x="869439" y="3941889"/>
                  <a:pt x="869439" y="3941889"/>
                  <a:pt x="870401" y="3946393"/>
                </a:cubicBezTo>
                <a:lnTo>
                  <a:pt x="869247" y="3944432"/>
                </a:lnTo>
                <a:close/>
                <a:moveTo>
                  <a:pt x="5600071" y="2827600"/>
                </a:moveTo>
                <a:cubicBezTo>
                  <a:pt x="5600071" y="2827600"/>
                  <a:pt x="5600071" y="2827600"/>
                  <a:pt x="5601033" y="2832105"/>
                </a:cubicBezTo>
                <a:lnTo>
                  <a:pt x="5600701" y="2831889"/>
                </a:lnTo>
                <a:close/>
                <a:moveTo>
                  <a:pt x="5594604" y="2824058"/>
                </a:moveTo>
                <a:lnTo>
                  <a:pt x="5594817" y="2824013"/>
                </a:lnTo>
                <a:lnTo>
                  <a:pt x="5595567" y="2828563"/>
                </a:lnTo>
                <a:cubicBezTo>
                  <a:pt x="5595567" y="2828563"/>
                  <a:pt x="5595567" y="2828563"/>
                  <a:pt x="5594604" y="2824058"/>
                </a:cubicBezTo>
                <a:close/>
                <a:moveTo>
                  <a:pt x="756958" y="3768116"/>
                </a:moveTo>
                <a:cubicBezTo>
                  <a:pt x="761462" y="3767153"/>
                  <a:pt x="763387" y="3776161"/>
                  <a:pt x="764349" y="3780665"/>
                </a:cubicBezTo>
                <a:cubicBezTo>
                  <a:pt x="759845" y="3781628"/>
                  <a:pt x="759845" y="3781628"/>
                  <a:pt x="759845" y="3781628"/>
                </a:cubicBezTo>
                <a:close/>
                <a:moveTo>
                  <a:pt x="5540370" y="2614293"/>
                </a:moveTo>
                <a:cubicBezTo>
                  <a:pt x="5541332" y="2618797"/>
                  <a:pt x="5545837" y="2617834"/>
                  <a:pt x="5545837" y="2617834"/>
                </a:cubicBezTo>
                <a:cubicBezTo>
                  <a:pt x="5541332" y="2618797"/>
                  <a:pt x="5541332" y="2618797"/>
                  <a:pt x="5541332" y="2618797"/>
                </a:cubicBezTo>
                <a:cubicBezTo>
                  <a:pt x="5540370" y="2614293"/>
                  <a:pt x="5540370" y="2614293"/>
                  <a:pt x="5540370" y="2614293"/>
                </a:cubicBezTo>
                <a:close/>
                <a:moveTo>
                  <a:pt x="5744362" y="2533034"/>
                </a:moveTo>
                <a:cubicBezTo>
                  <a:pt x="5742746" y="2547508"/>
                  <a:pt x="5747249" y="2546546"/>
                  <a:pt x="5751754" y="2545583"/>
                </a:cubicBezTo>
                <a:cubicBezTo>
                  <a:pt x="5759452" y="2581616"/>
                  <a:pt x="5762646" y="2618610"/>
                  <a:pt x="5770344" y="2654643"/>
                </a:cubicBezTo>
                <a:cubicBezTo>
                  <a:pt x="5775155" y="2677163"/>
                  <a:pt x="5779353" y="2652719"/>
                  <a:pt x="5792210" y="2668810"/>
                </a:cubicBezTo>
                <a:cubicBezTo>
                  <a:pt x="5792517" y="2692292"/>
                  <a:pt x="5798946" y="2700338"/>
                  <a:pt x="5800215" y="2728325"/>
                </a:cubicBezTo>
                <a:cubicBezTo>
                  <a:pt x="5804720" y="2727363"/>
                  <a:pt x="5807299" y="2717392"/>
                  <a:pt x="5803450" y="2699375"/>
                </a:cubicBezTo>
                <a:cubicBezTo>
                  <a:pt x="5805375" y="2708384"/>
                  <a:pt x="5811803" y="2716430"/>
                  <a:pt x="5811149" y="2735408"/>
                </a:cubicBezTo>
                <a:cubicBezTo>
                  <a:pt x="5813728" y="2725438"/>
                  <a:pt x="5819194" y="2728979"/>
                  <a:pt x="5820811" y="2714505"/>
                </a:cubicBezTo>
                <a:cubicBezTo>
                  <a:pt x="5828161" y="2792999"/>
                  <a:pt x="5835512" y="2871492"/>
                  <a:pt x="5838358" y="2950947"/>
                </a:cubicBezTo>
                <a:cubicBezTo>
                  <a:pt x="5840282" y="2959956"/>
                  <a:pt x="5842207" y="2968964"/>
                  <a:pt x="5838665" y="2974430"/>
                </a:cubicBezTo>
                <a:cubicBezTo>
                  <a:pt x="5870897" y="3918890"/>
                  <a:pt x="5403604" y="4795814"/>
                  <a:pt x="4638016" y="5312600"/>
                </a:cubicBezTo>
                <a:cubicBezTo>
                  <a:pt x="4638016" y="5312600"/>
                  <a:pt x="4638016" y="5312600"/>
                  <a:pt x="4633512" y="5313563"/>
                </a:cubicBezTo>
                <a:cubicBezTo>
                  <a:pt x="4633512" y="5313563"/>
                  <a:pt x="4629008" y="5314525"/>
                  <a:pt x="4629008" y="5314525"/>
                </a:cubicBezTo>
                <a:cubicBezTo>
                  <a:pt x="4637054" y="5308097"/>
                  <a:pt x="4631588" y="5304555"/>
                  <a:pt x="4623541" y="5310984"/>
                </a:cubicBezTo>
                <a:cubicBezTo>
                  <a:pt x="4631588" y="5304555"/>
                  <a:pt x="4631588" y="5304555"/>
                  <a:pt x="4631588" y="5304555"/>
                </a:cubicBezTo>
                <a:cubicBezTo>
                  <a:pt x="4635130" y="5299088"/>
                  <a:pt x="4635130" y="5299088"/>
                  <a:pt x="4629663" y="5295546"/>
                </a:cubicBezTo>
                <a:cubicBezTo>
                  <a:pt x="4629663" y="5295546"/>
                  <a:pt x="4625159" y="5296509"/>
                  <a:pt x="4621617" y="5301975"/>
                </a:cubicBezTo>
                <a:cubicBezTo>
                  <a:pt x="4618076" y="5307442"/>
                  <a:pt x="4618076" y="5307442"/>
                  <a:pt x="4618076" y="5307442"/>
                </a:cubicBezTo>
                <a:cubicBezTo>
                  <a:pt x="4613571" y="5308404"/>
                  <a:pt x="4613571" y="5308404"/>
                  <a:pt x="4613571" y="5308404"/>
                </a:cubicBezTo>
                <a:cubicBezTo>
                  <a:pt x="4611647" y="5299395"/>
                  <a:pt x="4607142" y="5300358"/>
                  <a:pt x="4599097" y="5306787"/>
                </a:cubicBezTo>
                <a:cubicBezTo>
                  <a:pt x="4592013" y="5317720"/>
                  <a:pt x="4600059" y="5311291"/>
                  <a:pt x="4597479" y="5321261"/>
                </a:cubicBezTo>
                <a:cubicBezTo>
                  <a:pt x="4605526" y="5314833"/>
                  <a:pt x="4605526" y="5314833"/>
                  <a:pt x="4605526" y="5314833"/>
                </a:cubicBezTo>
                <a:cubicBezTo>
                  <a:pt x="4601984" y="5320299"/>
                  <a:pt x="4597479" y="5321261"/>
                  <a:pt x="4602946" y="5324803"/>
                </a:cubicBezTo>
                <a:cubicBezTo>
                  <a:pt x="4607450" y="5323841"/>
                  <a:pt x="4611954" y="5322878"/>
                  <a:pt x="4615496" y="5317412"/>
                </a:cubicBezTo>
                <a:cubicBezTo>
                  <a:pt x="4619038" y="5311946"/>
                  <a:pt x="4619038" y="5311946"/>
                  <a:pt x="4619038" y="5311946"/>
                </a:cubicBezTo>
                <a:cubicBezTo>
                  <a:pt x="4620000" y="5316449"/>
                  <a:pt x="4615496" y="5317412"/>
                  <a:pt x="4616458" y="5321916"/>
                </a:cubicBezTo>
                <a:cubicBezTo>
                  <a:pt x="4611954" y="5322878"/>
                  <a:pt x="4611954" y="5322878"/>
                  <a:pt x="4611954" y="5322878"/>
                </a:cubicBezTo>
                <a:cubicBezTo>
                  <a:pt x="4608413" y="5328345"/>
                  <a:pt x="4608413" y="5328345"/>
                  <a:pt x="4608413" y="5328345"/>
                </a:cubicBezTo>
                <a:cubicBezTo>
                  <a:pt x="4609375" y="5332848"/>
                  <a:pt x="4609375" y="5332848"/>
                  <a:pt x="4609375" y="5332848"/>
                </a:cubicBezTo>
                <a:cubicBezTo>
                  <a:pt x="4547587" y="5374307"/>
                  <a:pt x="4480333" y="5412224"/>
                  <a:pt x="4413078" y="5450140"/>
                </a:cubicBezTo>
                <a:cubicBezTo>
                  <a:pt x="4412116" y="5445637"/>
                  <a:pt x="4406651" y="5442095"/>
                  <a:pt x="4398604" y="5448524"/>
                </a:cubicBezTo>
                <a:cubicBezTo>
                  <a:pt x="4399566" y="5453027"/>
                  <a:pt x="4399566" y="5453027"/>
                  <a:pt x="4399566" y="5453027"/>
                </a:cubicBezTo>
                <a:cubicBezTo>
                  <a:pt x="4184292" y="5569664"/>
                  <a:pt x="3944267" y="5658621"/>
                  <a:pt x="3692038" y="5712509"/>
                </a:cubicBezTo>
                <a:cubicBezTo>
                  <a:pt x="3097500" y="5839529"/>
                  <a:pt x="2506625" y="5763253"/>
                  <a:pt x="1989514" y="5525218"/>
                </a:cubicBezTo>
                <a:cubicBezTo>
                  <a:pt x="1999484" y="5527798"/>
                  <a:pt x="2003988" y="5526835"/>
                  <a:pt x="2003026" y="5522331"/>
                </a:cubicBezTo>
                <a:cubicBezTo>
                  <a:pt x="1969266" y="5496576"/>
                  <a:pt x="1962182" y="5507510"/>
                  <a:pt x="1925842" y="5491725"/>
                </a:cubicBezTo>
                <a:cubicBezTo>
                  <a:pt x="1925842" y="5491725"/>
                  <a:pt x="1926804" y="5496229"/>
                  <a:pt x="1926804" y="5496229"/>
                </a:cubicBezTo>
                <a:cubicBezTo>
                  <a:pt x="1894969" y="5479483"/>
                  <a:pt x="1868599" y="5466278"/>
                  <a:pt x="1836763" y="5449531"/>
                </a:cubicBezTo>
                <a:cubicBezTo>
                  <a:pt x="1830334" y="5441485"/>
                  <a:pt x="1793032" y="5421197"/>
                  <a:pt x="1783061" y="5418617"/>
                </a:cubicBezTo>
                <a:cubicBezTo>
                  <a:pt x="1782099" y="5414113"/>
                  <a:pt x="1777595" y="5415075"/>
                  <a:pt x="1777595" y="5415075"/>
                </a:cubicBezTo>
                <a:cubicBezTo>
                  <a:pt x="1772129" y="5411534"/>
                  <a:pt x="1772129" y="5411534"/>
                  <a:pt x="1773091" y="5416038"/>
                </a:cubicBezTo>
                <a:cubicBezTo>
                  <a:pt x="1772129" y="5411534"/>
                  <a:pt x="1767625" y="5412496"/>
                  <a:pt x="1766662" y="5407992"/>
                </a:cubicBezTo>
                <a:cubicBezTo>
                  <a:pt x="1756692" y="5405412"/>
                  <a:pt x="1745760" y="5398329"/>
                  <a:pt x="1740293" y="5394787"/>
                </a:cubicBezTo>
                <a:cubicBezTo>
                  <a:pt x="1713924" y="5381582"/>
                  <a:pt x="1691096" y="5362911"/>
                  <a:pt x="1664727" y="5349706"/>
                </a:cubicBezTo>
                <a:cubicBezTo>
                  <a:pt x="1653794" y="5342623"/>
                  <a:pt x="1642862" y="5335539"/>
                  <a:pt x="1631929" y="5328456"/>
                </a:cubicBezTo>
                <a:cubicBezTo>
                  <a:pt x="1610063" y="5314288"/>
                  <a:pt x="1587235" y="5295618"/>
                  <a:pt x="1565371" y="5281450"/>
                </a:cubicBezTo>
                <a:cubicBezTo>
                  <a:pt x="1565371" y="5281450"/>
                  <a:pt x="1569874" y="5280488"/>
                  <a:pt x="1569874" y="5280488"/>
                </a:cubicBezTo>
                <a:cubicBezTo>
                  <a:pt x="1564408" y="5276946"/>
                  <a:pt x="1559904" y="5277908"/>
                  <a:pt x="1554437" y="5274367"/>
                </a:cubicBezTo>
                <a:cubicBezTo>
                  <a:pt x="1365694" y="5140435"/>
                  <a:pt x="1195623" y="4983675"/>
                  <a:pt x="1044223" y="4804087"/>
                </a:cubicBezTo>
                <a:cubicBezTo>
                  <a:pt x="872576" y="4595857"/>
                  <a:pt x="735690" y="4351944"/>
                  <a:pt x="631951" y="4086820"/>
                </a:cubicBezTo>
                <a:cubicBezTo>
                  <a:pt x="631951" y="4086820"/>
                  <a:pt x="635493" y="4081353"/>
                  <a:pt x="635493" y="4081353"/>
                </a:cubicBezTo>
                <a:cubicBezTo>
                  <a:pt x="654124" y="4124469"/>
                  <a:pt x="677914" y="4147644"/>
                  <a:pt x="700742" y="4166316"/>
                </a:cubicBezTo>
                <a:cubicBezTo>
                  <a:pt x="708133" y="4178866"/>
                  <a:pt x="710057" y="4187873"/>
                  <a:pt x="711982" y="4196882"/>
                </a:cubicBezTo>
                <a:cubicBezTo>
                  <a:pt x="706515" y="4193340"/>
                  <a:pt x="706515" y="4193340"/>
                  <a:pt x="706515" y="4193340"/>
                </a:cubicBezTo>
                <a:cubicBezTo>
                  <a:pt x="706515" y="4193340"/>
                  <a:pt x="702011" y="4194302"/>
                  <a:pt x="702011" y="4194302"/>
                </a:cubicBezTo>
                <a:cubicBezTo>
                  <a:pt x="702973" y="4198807"/>
                  <a:pt x="707478" y="4197844"/>
                  <a:pt x="707478" y="4197844"/>
                </a:cubicBezTo>
                <a:cubicBezTo>
                  <a:pt x="708440" y="4202348"/>
                  <a:pt x="708440" y="4202348"/>
                  <a:pt x="708440" y="4202348"/>
                </a:cubicBezTo>
                <a:cubicBezTo>
                  <a:pt x="713906" y="4205890"/>
                  <a:pt x="713906" y="4205890"/>
                  <a:pt x="713906" y="4205890"/>
                </a:cubicBezTo>
                <a:cubicBezTo>
                  <a:pt x="724838" y="4212973"/>
                  <a:pt x="731574" y="4244502"/>
                  <a:pt x="732229" y="4225523"/>
                </a:cubicBezTo>
                <a:cubicBezTo>
                  <a:pt x="740583" y="4242577"/>
                  <a:pt x="748936" y="4259631"/>
                  <a:pt x="750861" y="4268639"/>
                </a:cubicBezTo>
                <a:cubicBezTo>
                  <a:pt x="757289" y="4276685"/>
                  <a:pt x="747012" y="4250623"/>
                  <a:pt x="759869" y="4266714"/>
                </a:cubicBezTo>
                <a:cubicBezTo>
                  <a:pt x="763718" y="4284731"/>
                  <a:pt x="761138" y="4294702"/>
                  <a:pt x="761138" y="4294702"/>
                </a:cubicBezTo>
                <a:cubicBezTo>
                  <a:pt x="775612" y="4296318"/>
                  <a:pt x="769491" y="4311755"/>
                  <a:pt x="770454" y="4316259"/>
                </a:cubicBezTo>
                <a:cubicBezTo>
                  <a:pt x="771416" y="4320764"/>
                  <a:pt x="789739" y="4340397"/>
                  <a:pt x="788122" y="4354871"/>
                </a:cubicBezTo>
                <a:cubicBezTo>
                  <a:pt x="797131" y="4352946"/>
                  <a:pt x="807408" y="4379008"/>
                  <a:pt x="816723" y="4400567"/>
                </a:cubicBezTo>
                <a:cubicBezTo>
                  <a:pt x="827001" y="4426629"/>
                  <a:pt x="836317" y="4448186"/>
                  <a:pt x="845324" y="4446262"/>
                </a:cubicBezTo>
                <a:cubicBezTo>
                  <a:pt x="864610" y="4470400"/>
                  <a:pt x="839859" y="4442720"/>
                  <a:pt x="848211" y="4459775"/>
                </a:cubicBezTo>
                <a:cubicBezTo>
                  <a:pt x="861069" y="4475865"/>
                  <a:pt x="848211" y="4459775"/>
                  <a:pt x="865572" y="4474903"/>
                </a:cubicBezTo>
                <a:cubicBezTo>
                  <a:pt x="857604" y="4487203"/>
                  <a:pt x="876053" y="4499156"/>
                  <a:pt x="883599" y="4512777"/>
                </a:cubicBezTo>
                <a:lnTo>
                  <a:pt x="885976" y="4526170"/>
                </a:lnTo>
                <a:lnTo>
                  <a:pt x="885567" y="4525764"/>
                </a:lnTo>
                <a:lnTo>
                  <a:pt x="881591" y="4516811"/>
                </a:lnTo>
                <a:cubicBezTo>
                  <a:pt x="880989" y="4513997"/>
                  <a:pt x="880508" y="4511745"/>
                  <a:pt x="877775" y="4509974"/>
                </a:cubicBezTo>
                <a:cubicBezTo>
                  <a:pt x="874638" y="4511822"/>
                  <a:pt x="875239" y="4514636"/>
                  <a:pt x="877625" y="4517880"/>
                </a:cubicBezTo>
                <a:lnTo>
                  <a:pt x="885567" y="4525764"/>
                </a:lnTo>
                <a:lnTo>
                  <a:pt x="886128" y="4527028"/>
                </a:lnTo>
                <a:lnTo>
                  <a:pt x="885976" y="4526170"/>
                </a:lnTo>
                <a:lnTo>
                  <a:pt x="888178" y="4528356"/>
                </a:lnTo>
                <a:cubicBezTo>
                  <a:pt x="896176" y="4535477"/>
                  <a:pt x="903489" y="4542157"/>
                  <a:pt x="894482" y="4544081"/>
                </a:cubicBezTo>
                <a:cubicBezTo>
                  <a:pt x="917309" y="4562753"/>
                  <a:pt x="924700" y="4575303"/>
                  <a:pt x="933053" y="4592357"/>
                </a:cubicBezTo>
                <a:cubicBezTo>
                  <a:pt x="934015" y="4596860"/>
                  <a:pt x="934015" y="4596860"/>
                  <a:pt x="934015" y="4596860"/>
                </a:cubicBezTo>
                <a:cubicBezTo>
                  <a:pt x="934015" y="4596860"/>
                  <a:pt x="934978" y="4601364"/>
                  <a:pt x="934978" y="4601364"/>
                </a:cubicBezTo>
                <a:cubicBezTo>
                  <a:pt x="939482" y="4600402"/>
                  <a:pt x="939482" y="4600402"/>
                  <a:pt x="939482" y="4600402"/>
                </a:cubicBezTo>
                <a:cubicBezTo>
                  <a:pt x="936902" y="4610373"/>
                  <a:pt x="944948" y="4603944"/>
                  <a:pt x="946872" y="4612952"/>
                </a:cubicBezTo>
                <a:cubicBezTo>
                  <a:pt x="947834" y="4617456"/>
                  <a:pt x="953301" y="4620998"/>
                  <a:pt x="955226" y="4630006"/>
                </a:cubicBezTo>
                <a:cubicBezTo>
                  <a:pt x="966159" y="4637089"/>
                  <a:pt x="988986" y="4655761"/>
                  <a:pt x="998301" y="4677318"/>
                </a:cubicBezTo>
                <a:cubicBezTo>
                  <a:pt x="997339" y="4672815"/>
                  <a:pt x="1002806" y="4676356"/>
                  <a:pt x="1008272" y="4679898"/>
                </a:cubicBezTo>
                <a:cubicBezTo>
                  <a:pt x="1003768" y="4680860"/>
                  <a:pt x="1003768" y="4680860"/>
                  <a:pt x="1003768" y="4680860"/>
                </a:cubicBezTo>
                <a:cubicBezTo>
                  <a:pt x="998301" y="4677318"/>
                  <a:pt x="999264" y="4681823"/>
                  <a:pt x="999264" y="4681823"/>
                </a:cubicBezTo>
                <a:cubicBezTo>
                  <a:pt x="1000226" y="4686327"/>
                  <a:pt x="1005693" y="4689868"/>
                  <a:pt x="1005693" y="4689868"/>
                </a:cubicBezTo>
                <a:cubicBezTo>
                  <a:pt x="1005693" y="4689868"/>
                  <a:pt x="1005693" y="4689868"/>
                  <a:pt x="1010197" y="4688906"/>
                </a:cubicBezTo>
                <a:cubicBezTo>
                  <a:pt x="1011159" y="4693410"/>
                  <a:pt x="1011159" y="4693410"/>
                  <a:pt x="1011159" y="4693410"/>
                </a:cubicBezTo>
                <a:cubicBezTo>
                  <a:pt x="1033987" y="4712082"/>
                  <a:pt x="1064512" y="4766786"/>
                  <a:pt x="1068054" y="4761319"/>
                </a:cubicBezTo>
                <a:cubicBezTo>
                  <a:pt x="1069016" y="4765823"/>
                  <a:pt x="1069978" y="4770327"/>
                  <a:pt x="1070941" y="4774831"/>
                </a:cubicBezTo>
                <a:cubicBezTo>
                  <a:pt x="1074483" y="4769364"/>
                  <a:pt x="1086377" y="4780952"/>
                  <a:pt x="1088302" y="4789960"/>
                </a:cubicBezTo>
                <a:cubicBezTo>
                  <a:pt x="1088302" y="4789960"/>
                  <a:pt x="1082836" y="4786418"/>
                  <a:pt x="1082836" y="4786418"/>
                </a:cubicBezTo>
                <a:cubicBezTo>
                  <a:pt x="1083799" y="4790923"/>
                  <a:pt x="1083799" y="4790923"/>
                  <a:pt x="1084761" y="4795426"/>
                </a:cubicBezTo>
                <a:cubicBezTo>
                  <a:pt x="1089264" y="4794464"/>
                  <a:pt x="1089264" y="4794464"/>
                  <a:pt x="1089264" y="4794464"/>
                </a:cubicBezTo>
                <a:cubicBezTo>
                  <a:pt x="1090227" y="4798968"/>
                  <a:pt x="1090227" y="4798968"/>
                  <a:pt x="1090227" y="4798968"/>
                </a:cubicBezTo>
                <a:cubicBezTo>
                  <a:pt x="1098580" y="4816022"/>
                  <a:pt x="1121101" y="4811211"/>
                  <a:pt x="1121407" y="4834693"/>
                </a:cubicBezTo>
                <a:cubicBezTo>
                  <a:pt x="1142311" y="4844356"/>
                  <a:pt x="1161596" y="4868494"/>
                  <a:pt x="1169950" y="4885547"/>
                </a:cubicBezTo>
                <a:cubicBezTo>
                  <a:pt x="1178958" y="4883623"/>
                  <a:pt x="1222995" y="4935440"/>
                  <a:pt x="1230080" y="4924507"/>
                </a:cubicBezTo>
                <a:cubicBezTo>
                  <a:pt x="1220109" y="4921928"/>
                  <a:pt x="1190853" y="4895210"/>
                  <a:pt x="1183462" y="4882661"/>
                </a:cubicBezTo>
                <a:cubicBezTo>
                  <a:pt x="1182500" y="4878157"/>
                  <a:pt x="1194394" y="4889745"/>
                  <a:pt x="1187004" y="4877195"/>
                </a:cubicBezTo>
                <a:cubicBezTo>
                  <a:pt x="1187004" y="4877195"/>
                  <a:pt x="1177033" y="4874615"/>
                  <a:pt x="1176071" y="4870111"/>
                </a:cubicBezTo>
                <a:cubicBezTo>
                  <a:pt x="1153243" y="4851440"/>
                  <a:pt x="1127528" y="4819256"/>
                  <a:pt x="1103738" y="4796081"/>
                </a:cubicBezTo>
                <a:cubicBezTo>
                  <a:pt x="1102776" y="4791577"/>
                  <a:pt x="1102776" y="4791577"/>
                  <a:pt x="1102776" y="4791577"/>
                </a:cubicBezTo>
                <a:cubicBezTo>
                  <a:pt x="1102776" y="4791577"/>
                  <a:pt x="1101814" y="4787074"/>
                  <a:pt x="1101814" y="4787074"/>
                </a:cubicBezTo>
                <a:cubicBezTo>
                  <a:pt x="1096348" y="4783532"/>
                  <a:pt x="1096348" y="4783532"/>
                  <a:pt x="1097311" y="4788036"/>
                </a:cubicBezTo>
                <a:cubicBezTo>
                  <a:pt x="1077063" y="4759394"/>
                  <a:pt x="1087033" y="4761974"/>
                  <a:pt x="1052310" y="4731715"/>
                </a:cubicBezTo>
                <a:cubicBezTo>
                  <a:pt x="1052310" y="4731715"/>
                  <a:pt x="1057776" y="4735257"/>
                  <a:pt x="1062280" y="4734295"/>
                </a:cubicBezTo>
                <a:cubicBezTo>
                  <a:pt x="1054889" y="4721745"/>
                  <a:pt x="1051348" y="4727210"/>
                  <a:pt x="1044919" y="4719165"/>
                </a:cubicBezTo>
                <a:cubicBezTo>
                  <a:pt x="1049423" y="4718203"/>
                  <a:pt x="1049423" y="4718203"/>
                  <a:pt x="1049423" y="4718203"/>
                </a:cubicBezTo>
                <a:cubicBezTo>
                  <a:pt x="1049423" y="4718203"/>
                  <a:pt x="1048461" y="4713698"/>
                  <a:pt x="1048461" y="4713698"/>
                </a:cubicBezTo>
                <a:cubicBezTo>
                  <a:pt x="1047499" y="4709195"/>
                  <a:pt x="1042995" y="4710157"/>
                  <a:pt x="1042995" y="4710157"/>
                </a:cubicBezTo>
                <a:cubicBezTo>
                  <a:pt x="1042995" y="4710157"/>
                  <a:pt x="1038491" y="4711120"/>
                  <a:pt x="1038491" y="4711120"/>
                </a:cubicBezTo>
                <a:cubicBezTo>
                  <a:pt x="1006348" y="4670890"/>
                  <a:pt x="987716" y="4627774"/>
                  <a:pt x="952032" y="4593011"/>
                </a:cubicBezTo>
                <a:cubicBezTo>
                  <a:pt x="952032" y="4593011"/>
                  <a:pt x="951070" y="4588508"/>
                  <a:pt x="951070" y="4588508"/>
                </a:cubicBezTo>
                <a:cubicBezTo>
                  <a:pt x="951070" y="4588508"/>
                  <a:pt x="950107" y="4584003"/>
                  <a:pt x="945603" y="4584966"/>
                </a:cubicBezTo>
                <a:cubicBezTo>
                  <a:pt x="937249" y="4567911"/>
                  <a:pt x="936287" y="4563408"/>
                  <a:pt x="923430" y="4547316"/>
                </a:cubicBezTo>
                <a:cubicBezTo>
                  <a:pt x="922468" y="4542812"/>
                  <a:pt x="922468" y="4542812"/>
                  <a:pt x="922468" y="4542812"/>
                </a:cubicBezTo>
                <a:cubicBezTo>
                  <a:pt x="921506" y="4538307"/>
                  <a:pt x="921506" y="4538307"/>
                  <a:pt x="921506" y="4538307"/>
                </a:cubicBezTo>
                <a:cubicBezTo>
                  <a:pt x="917002" y="4539270"/>
                  <a:pt x="917002" y="4539270"/>
                  <a:pt x="917002" y="4539270"/>
                </a:cubicBezTo>
                <a:cubicBezTo>
                  <a:pt x="909610" y="4526720"/>
                  <a:pt x="908648" y="4522217"/>
                  <a:pt x="903182" y="4518674"/>
                </a:cubicBezTo>
                <a:cubicBezTo>
                  <a:pt x="906724" y="4513208"/>
                  <a:pt x="906724" y="4513208"/>
                  <a:pt x="906724" y="4513208"/>
                </a:cubicBezTo>
                <a:cubicBezTo>
                  <a:pt x="868152" y="4464933"/>
                  <a:pt x="856912" y="4434367"/>
                  <a:pt x="835702" y="4401222"/>
                </a:cubicBezTo>
                <a:cubicBezTo>
                  <a:pt x="835702" y="4401222"/>
                  <a:pt x="835702" y="4401222"/>
                  <a:pt x="840206" y="4400260"/>
                </a:cubicBezTo>
                <a:cubicBezTo>
                  <a:pt x="839244" y="4395755"/>
                  <a:pt x="839244" y="4395755"/>
                  <a:pt x="839244" y="4395755"/>
                </a:cubicBezTo>
                <a:cubicBezTo>
                  <a:pt x="834740" y="4396718"/>
                  <a:pt x="833777" y="4392213"/>
                  <a:pt x="833777" y="4392213"/>
                </a:cubicBezTo>
                <a:cubicBezTo>
                  <a:pt x="826791" y="4376045"/>
                  <a:pt x="826127" y="4377069"/>
                  <a:pt x="822708" y="4371399"/>
                </a:cubicBezTo>
                <a:lnTo>
                  <a:pt x="820283" y="4366839"/>
                </a:lnTo>
                <a:lnTo>
                  <a:pt x="823500" y="4366151"/>
                </a:lnTo>
                <a:cubicBezTo>
                  <a:pt x="822538" y="4361647"/>
                  <a:pt x="822538" y="4361647"/>
                  <a:pt x="822538" y="4361647"/>
                </a:cubicBezTo>
                <a:cubicBezTo>
                  <a:pt x="822538" y="4361647"/>
                  <a:pt x="817071" y="4358106"/>
                  <a:pt x="817071" y="4358106"/>
                </a:cubicBezTo>
                <a:cubicBezTo>
                  <a:pt x="811605" y="4354564"/>
                  <a:pt x="811605" y="4354564"/>
                  <a:pt x="811605" y="4354564"/>
                </a:cubicBezTo>
                <a:cubicBezTo>
                  <a:pt x="806793" y="4332043"/>
                  <a:pt x="797786" y="4333967"/>
                  <a:pt x="801327" y="4328502"/>
                </a:cubicBezTo>
                <a:cubicBezTo>
                  <a:pt x="783003" y="4308868"/>
                  <a:pt x="776267" y="4277340"/>
                  <a:pt x="756982" y="4253202"/>
                </a:cubicBezTo>
                <a:cubicBezTo>
                  <a:pt x="761486" y="4252240"/>
                  <a:pt x="761486" y="4252240"/>
                  <a:pt x="761486" y="4252240"/>
                </a:cubicBezTo>
                <a:cubicBezTo>
                  <a:pt x="761486" y="4252240"/>
                  <a:pt x="761486" y="4252240"/>
                  <a:pt x="762448" y="4256744"/>
                </a:cubicBezTo>
                <a:cubicBezTo>
                  <a:pt x="763411" y="4261249"/>
                  <a:pt x="767914" y="4260286"/>
                  <a:pt x="767914" y="4260286"/>
                </a:cubicBezTo>
                <a:cubicBezTo>
                  <a:pt x="766952" y="4255782"/>
                  <a:pt x="766952" y="4255782"/>
                  <a:pt x="765989" y="4251278"/>
                </a:cubicBezTo>
                <a:cubicBezTo>
                  <a:pt x="765027" y="4246774"/>
                  <a:pt x="760524" y="4247736"/>
                  <a:pt x="759562" y="4243232"/>
                </a:cubicBezTo>
                <a:cubicBezTo>
                  <a:pt x="768569" y="4241308"/>
                  <a:pt x="755713" y="4225216"/>
                  <a:pt x="751208" y="4226178"/>
                </a:cubicBezTo>
                <a:cubicBezTo>
                  <a:pt x="750246" y="4221674"/>
                  <a:pt x="745742" y="4222636"/>
                  <a:pt x="745742" y="4222636"/>
                </a:cubicBezTo>
                <a:cubicBezTo>
                  <a:pt x="745742" y="4222636"/>
                  <a:pt x="746704" y="4227140"/>
                  <a:pt x="747666" y="4231645"/>
                </a:cubicBezTo>
                <a:cubicBezTo>
                  <a:pt x="745742" y="4222636"/>
                  <a:pt x="741238" y="4223598"/>
                  <a:pt x="734810" y="4215553"/>
                </a:cubicBezTo>
                <a:cubicBezTo>
                  <a:pt x="732885" y="4206545"/>
                  <a:pt x="737389" y="4205583"/>
                  <a:pt x="730960" y="4197536"/>
                </a:cubicBezTo>
                <a:cubicBezTo>
                  <a:pt x="730960" y="4197536"/>
                  <a:pt x="726456" y="4198499"/>
                  <a:pt x="724531" y="4189491"/>
                </a:cubicBezTo>
                <a:cubicBezTo>
                  <a:pt x="729036" y="4188529"/>
                  <a:pt x="729998" y="4193033"/>
                  <a:pt x="729998" y="4193033"/>
                </a:cubicBezTo>
                <a:cubicBezTo>
                  <a:pt x="733540" y="4187566"/>
                  <a:pt x="732578" y="4183062"/>
                  <a:pt x="729691" y="4169550"/>
                </a:cubicBezTo>
                <a:cubicBezTo>
                  <a:pt x="742548" y="4185642"/>
                  <a:pt x="750246" y="4221674"/>
                  <a:pt x="769532" y="4245812"/>
                </a:cubicBezTo>
                <a:cubicBezTo>
                  <a:pt x="778848" y="4267369"/>
                  <a:pt x="808104" y="4294087"/>
                  <a:pt x="808104" y="4294087"/>
                </a:cubicBezTo>
                <a:cubicBezTo>
                  <a:pt x="812607" y="4293124"/>
                  <a:pt x="808758" y="4275108"/>
                  <a:pt x="804909" y="4257092"/>
                </a:cubicBezTo>
                <a:cubicBezTo>
                  <a:pt x="836704" y="4339783"/>
                  <a:pt x="899374" y="4434714"/>
                  <a:pt x="954652" y="4517097"/>
                </a:cubicBezTo>
                <a:cubicBezTo>
                  <a:pt x="950148" y="4518059"/>
                  <a:pt x="950148" y="4518059"/>
                  <a:pt x="951110" y="4522564"/>
                </a:cubicBezTo>
                <a:cubicBezTo>
                  <a:pt x="951110" y="4522564"/>
                  <a:pt x="950148" y="4518059"/>
                  <a:pt x="950148" y="4518059"/>
                </a:cubicBezTo>
                <a:cubicBezTo>
                  <a:pt x="945643" y="4519022"/>
                  <a:pt x="945643" y="4519022"/>
                  <a:pt x="945643" y="4519022"/>
                </a:cubicBezTo>
                <a:cubicBezTo>
                  <a:pt x="945643" y="4519022"/>
                  <a:pt x="946605" y="4523526"/>
                  <a:pt x="947568" y="4528030"/>
                </a:cubicBezTo>
                <a:cubicBezTo>
                  <a:pt x="948530" y="4532534"/>
                  <a:pt x="948530" y="4532534"/>
                  <a:pt x="950455" y="4541543"/>
                </a:cubicBezTo>
                <a:cubicBezTo>
                  <a:pt x="953997" y="4536076"/>
                  <a:pt x="959463" y="4539618"/>
                  <a:pt x="971358" y="4551205"/>
                </a:cubicBezTo>
                <a:cubicBezTo>
                  <a:pt x="972320" y="4555710"/>
                  <a:pt x="972320" y="4555710"/>
                  <a:pt x="972320" y="4555710"/>
                </a:cubicBezTo>
                <a:cubicBezTo>
                  <a:pt x="973282" y="4560213"/>
                  <a:pt x="973282" y="4560213"/>
                  <a:pt x="973282" y="4560213"/>
                </a:cubicBezTo>
                <a:cubicBezTo>
                  <a:pt x="974245" y="4564718"/>
                  <a:pt x="974245" y="4564718"/>
                  <a:pt x="979711" y="4568259"/>
                </a:cubicBezTo>
                <a:cubicBezTo>
                  <a:pt x="980674" y="4572763"/>
                  <a:pt x="985178" y="4571801"/>
                  <a:pt x="986140" y="4576305"/>
                </a:cubicBezTo>
                <a:cubicBezTo>
                  <a:pt x="983560" y="4586275"/>
                  <a:pt x="999959" y="4596901"/>
                  <a:pt x="996417" y="4602367"/>
                </a:cubicBezTo>
                <a:cubicBezTo>
                  <a:pt x="995455" y="4597864"/>
                  <a:pt x="995455" y="4597864"/>
                  <a:pt x="990952" y="4598826"/>
                </a:cubicBezTo>
                <a:lnTo>
                  <a:pt x="991914" y="4603329"/>
                </a:lnTo>
                <a:cubicBezTo>
                  <a:pt x="991914" y="4603329"/>
                  <a:pt x="997379" y="4606871"/>
                  <a:pt x="997379" y="4606871"/>
                </a:cubicBezTo>
                <a:cubicBezTo>
                  <a:pt x="1003808" y="4614917"/>
                  <a:pt x="1010237" y="4622963"/>
                  <a:pt x="1010237" y="4622963"/>
                </a:cubicBezTo>
                <a:cubicBezTo>
                  <a:pt x="1011200" y="4627466"/>
                  <a:pt x="1011200" y="4627466"/>
                  <a:pt x="1011200" y="4627466"/>
                </a:cubicBezTo>
                <a:cubicBezTo>
                  <a:pt x="1011200" y="4627466"/>
                  <a:pt x="1012162" y="4631971"/>
                  <a:pt x="1017628" y="4635513"/>
                </a:cubicBezTo>
                <a:cubicBezTo>
                  <a:pt x="1018590" y="4640016"/>
                  <a:pt x="1023094" y="4639054"/>
                  <a:pt x="1023094" y="4639054"/>
                </a:cubicBezTo>
                <a:cubicBezTo>
                  <a:pt x="1022132" y="4634551"/>
                  <a:pt x="1022132" y="4634551"/>
                  <a:pt x="1022132" y="4634551"/>
                </a:cubicBezTo>
                <a:cubicBezTo>
                  <a:pt x="1023094" y="4639054"/>
                  <a:pt x="1023094" y="4639054"/>
                  <a:pt x="1029523" y="4647100"/>
                </a:cubicBezTo>
                <a:cubicBezTo>
                  <a:pt x="1028560" y="4642596"/>
                  <a:pt x="1033065" y="4641634"/>
                  <a:pt x="1034027" y="4646138"/>
                </a:cubicBezTo>
                <a:cubicBezTo>
                  <a:pt x="1034027" y="4646138"/>
                  <a:pt x="1034989" y="4650642"/>
                  <a:pt x="1040455" y="4654184"/>
                </a:cubicBezTo>
                <a:cubicBezTo>
                  <a:pt x="1041417" y="4658688"/>
                  <a:pt x="1041417" y="4658688"/>
                  <a:pt x="1041417" y="4658688"/>
                </a:cubicBezTo>
                <a:cubicBezTo>
                  <a:pt x="1042380" y="4663192"/>
                  <a:pt x="1042380" y="4663192"/>
                  <a:pt x="1042380" y="4663192"/>
                </a:cubicBezTo>
                <a:cubicBezTo>
                  <a:pt x="1047846" y="4666733"/>
                  <a:pt x="1047846" y="4666733"/>
                  <a:pt x="1047846" y="4666733"/>
                </a:cubicBezTo>
                <a:cubicBezTo>
                  <a:pt x="1046884" y="4662230"/>
                  <a:pt x="1046884" y="4662230"/>
                  <a:pt x="1046884" y="4662230"/>
                </a:cubicBezTo>
                <a:cubicBezTo>
                  <a:pt x="1060704" y="4682825"/>
                  <a:pt x="1079027" y="4702459"/>
                  <a:pt x="1089960" y="4709542"/>
                </a:cubicBezTo>
                <a:cubicBezTo>
                  <a:pt x="1089960" y="4709542"/>
                  <a:pt x="1090922" y="4714047"/>
                  <a:pt x="1096388" y="4717588"/>
                </a:cubicBezTo>
                <a:cubicBezTo>
                  <a:pt x="1096388" y="4717588"/>
                  <a:pt x="1101855" y="4721130"/>
                  <a:pt x="1101855" y="4721130"/>
                </a:cubicBezTo>
                <a:cubicBezTo>
                  <a:pt x="1101855" y="4721130"/>
                  <a:pt x="1101855" y="4721130"/>
                  <a:pt x="1100893" y="4716625"/>
                </a:cubicBezTo>
                <a:cubicBezTo>
                  <a:pt x="1099931" y="4712122"/>
                  <a:pt x="1099931" y="4712122"/>
                  <a:pt x="1099931" y="4712122"/>
                </a:cubicBezTo>
                <a:cubicBezTo>
                  <a:pt x="1130148" y="4743343"/>
                  <a:pt x="1131111" y="4747847"/>
                  <a:pt x="1157788" y="4784534"/>
                </a:cubicBezTo>
                <a:cubicBezTo>
                  <a:pt x="1172262" y="4786152"/>
                  <a:pt x="1178691" y="4794197"/>
                  <a:pt x="1178691" y="4794197"/>
                </a:cubicBezTo>
                <a:cubicBezTo>
                  <a:pt x="1184157" y="4797739"/>
                  <a:pt x="1179653" y="4798701"/>
                  <a:pt x="1186082" y="4806747"/>
                </a:cubicBezTo>
                <a:cubicBezTo>
                  <a:pt x="1195090" y="4804822"/>
                  <a:pt x="1193473" y="4819296"/>
                  <a:pt x="1205368" y="4830884"/>
                </a:cubicBezTo>
                <a:cubicBezTo>
                  <a:pt x="1222729" y="4846014"/>
                  <a:pt x="1208910" y="4825418"/>
                  <a:pt x="1226271" y="4840547"/>
                </a:cubicBezTo>
                <a:cubicBezTo>
                  <a:pt x="1215338" y="4833464"/>
                  <a:pt x="1228195" y="4849556"/>
                  <a:pt x="1241052" y="4865648"/>
                </a:cubicBezTo>
                <a:cubicBezTo>
                  <a:pt x="1240090" y="4861143"/>
                  <a:pt x="1240090" y="4861143"/>
                  <a:pt x="1235587" y="4862105"/>
                </a:cubicBezTo>
                <a:cubicBezTo>
                  <a:pt x="1234624" y="4857601"/>
                  <a:pt x="1229158" y="4854060"/>
                  <a:pt x="1230120" y="4858563"/>
                </a:cubicBezTo>
                <a:cubicBezTo>
                  <a:pt x="1225616" y="4859526"/>
                  <a:pt x="1231082" y="4863068"/>
                  <a:pt x="1232045" y="4867572"/>
                </a:cubicBezTo>
                <a:cubicBezTo>
                  <a:pt x="1237511" y="4871113"/>
                  <a:pt x="1237511" y="4871113"/>
                  <a:pt x="1238474" y="4875617"/>
                </a:cubicBezTo>
                <a:cubicBezTo>
                  <a:pt x="1233007" y="4872076"/>
                  <a:pt x="1225616" y="4859526"/>
                  <a:pt x="1222074" y="4864992"/>
                </a:cubicBezTo>
                <a:cubicBezTo>
                  <a:pt x="1233007" y="4872076"/>
                  <a:pt x="1239436" y="4880122"/>
                  <a:pt x="1243939" y="4879160"/>
                </a:cubicBezTo>
                <a:cubicBezTo>
                  <a:pt x="1243939" y="4879160"/>
                  <a:pt x="1249406" y="4882701"/>
                  <a:pt x="1249406" y="4882701"/>
                </a:cubicBezTo>
                <a:cubicBezTo>
                  <a:pt x="1255835" y="4890747"/>
                  <a:pt x="1255835" y="4890747"/>
                  <a:pt x="1260338" y="4889785"/>
                </a:cubicBezTo>
                <a:cubicBezTo>
                  <a:pt x="1265805" y="4893326"/>
                  <a:pt x="1260338" y="4889785"/>
                  <a:pt x="1259376" y="4885281"/>
                </a:cubicBezTo>
                <a:cubicBezTo>
                  <a:pt x="1258413" y="4880776"/>
                  <a:pt x="1258413" y="4880776"/>
                  <a:pt x="1253910" y="4881738"/>
                </a:cubicBezTo>
                <a:cubicBezTo>
                  <a:pt x="1252948" y="4877235"/>
                  <a:pt x="1252948" y="4877235"/>
                  <a:pt x="1252948" y="4877235"/>
                </a:cubicBezTo>
                <a:cubicBezTo>
                  <a:pt x="1263880" y="4884318"/>
                  <a:pt x="1261956" y="4875311"/>
                  <a:pt x="1270309" y="4892364"/>
                </a:cubicBezTo>
                <a:cubicBezTo>
                  <a:pt x="1279316" y="4890439"/>
                  <a:pt x="1262918" y="4879814"/>
                  <a:pt x="1266460" y="4874348"/>
                </a:cubicBezTo>
                <a:cubicBezTo>
                  <a:pt x="1284783" y="4893981"/>
                  <a:pt x="1275775" y="4895906"/>
                  <a:pt x="1286708" y="4902990"/>
                </a:cubicBezTo>
                <a:cubicBezTo>
                  <a:pt x="1282203" y="4903952"/>
                  <a:pt x="1282203" y="4903952"/>
                  <a:pt x="1282203" y="4903952"/>
                </a:cubicBezTo>
                <a:cubicBezTo>
                  <a:pt x="1276738" y="4900410"/>
                  <a:pt x="1276738" y="4900410"/>
                  <a:pt x="1272233" y="4901372"/>
                </a:cubicBezTo>
                <a:cubicBezTo>
                  <a:pt x="1272233" y="4901372"/>
                  <a:pt x="1277700" y="4904914"/>
                  <a:pt x="1278662" y="4909418"/>
                </a:cubicBezTo>
                <a:cubicBezTo>
                  <a:pt x="1269654" y="4911342"/>
                  <a:pt x="1269654" y="4911342"/>
                  <a:pt x="1285090" y="4917464"/>
                </a:cubicBezTo>
                <a:cubicBezTo>
                  <a:pt x="1280587" y="4918427"/>
                  <a:pt x="1280587" y="4918427"/>
                  <a:pt x="1280587" y="4918427"/>
                </a:cubicBezTo>
                <a:cubicBezTo>
                  <a:pt x="1281549" y="4922930"/>
                  <a:pt x="1282511" y="4927434"/>
                  <a:pt x="1287015" y="4926472"/>
                </a:cubicBezTo>
                <a:cubicBezTo>
                  <a:pt x="1287015" y="4926472"/>
                  <a:pt x="1287015" y="4926472"/>
                  <a:pt x="1291519" y="4925510"/>
                </a:cubicBezTo>
                <a:cubicBezTo>
                  <a:pt x="1292481" y="4930014"/>
                  <a:pt x="1292481" y="4930014"/>
                  <a:pt x="1292481" y="4930014"/>
                </a:cubicBezTo>
                <a:lnTo>
                  <a:pt x="1298910" y="4938059"/>
                </a:lnTo>
                <a:lnTo>
                  <a:pt x="1292356" y="4937694"/>
                </a:lnTo>
                <a:cubicBezTo>
                  <a:pt x="1290547" y="4937491"/>
                  <a:pt x="1289420" y="4937732"/>
                  <a:pt x="1289901" y="4939984"/>
                </a:cubicBezTo>
                <a:cubicBezTo>
                  <a:pt x="1289901" y="4939984"/>
                  <a:pt x="1291510" y="4941996"/>
                  <a:pt x="1293236" y="4944571"/>
                </a:cubicBezTo>
                <a:lnTo>
                  <a:pt x="1296561" y="4951097"/>
                </a:lnTo>
                <a:lnTo>
                  <a:pt x="1291826" y="4948992"/>
                </a:lnTo>
                <a:cubicBezTo>
                  <a:pt x="1282818" y="4950916"/>
                  <a:pt x="1301142" y="4970550"/>
                  <a:pt x="1310150" y="4968626"/>
                </a:cubicBezTo>
                <a:cubicBezTo>
                  <a:pt x="1310150" y="4968626"/>
                  <a:pt x="1311113" y="4973130"/>
                  <a:pt x="1315616" y="4972168"/>
                </a:cubicBezTo>
                <a:cubicBezTo>
                  <a:pt x="1316579" y="4976671"/>
                  <a:pt x="1316579" y="4976671"/>
                  <a:pt x="1316579" y="4976671"/>
                </a:cubicBezTo>
                <a:cubicBezTo>
                  <a:pt x="1322045" y="4980213"/>
                  <a:pt x="1321083" y="4975709"/>
                  <a:pt x="1321083" y="4975709"/>
                </a:cubicBezTo>
                <a:cubicBezTo>
                  <a:pt x="1321083" y="4975709"/>
                  <a:pt x="1315616" y="4972168"/>
                  <a:pt x="1315616" y="4972168"/>
                </a:cubicBezTo>
                <a:cubicBezTo>
                  <a:pt x="1319158" y="4966701"/>
                  <a:pt x="1308226" y="4959618"/>
                  <a:pt x="1302760" y="4956076"/>
                </a:cubicBezTo>
                <a:cubicBezTo>
                  <a:pt x="1308226" y="4959618"/>
                  <a:pt x="1308226" y="4959618"/>
                  <a:pt x="1308226" y="4959618"/>
                </a:cubicBezTo>
                <a:cubicBezTo>
                  <a:pt x="1313692" y="4963159"/>
                  <a:pt x="1318196" y="4962197"/>
                  <a:pt x="1317234" y="4957694"/>
                </a:cubicBezTo>
                <a:cubicBezTo>
                  <a:pt x="1317234" y="4957694"/>
                  <a:pt x="1316271" y="4953189"/>
                  <a:pt x="1310805" y="4949647"/>
                </a:cubicBezTo>
                <a:cubicBezTo>
                  <a:pt x="1305339" y="4946105"/>
                  <a:pt x="1305339" y="4946105"/>
                  <a:pt x="1305339" y="4946105"/>
                </a:cubicBezTo>
                <a:cubicBezTo>
                  <a:pt x="1326241" y="4955769"/>
                  <a:pt x="1305339" y="4946105"/>
                  <a:pt x="1296986" y="4929052"/>
                </a:cubicBezTo>
                <a:cubicBezTo>
                  <a:pt x="1302452" y="4932593"/>
                  <a:pt x="1302452" y="4932593"/>
                  <a:pt x="1302452" y="4932593"/>
                </a:cubicBezTo>
                <a:cubicBezTo>
                  <a:pt x="1302452" y="4932593"/>
                  <a:pt x="1301490" y="4928089"/>
                  <a:pt x="1301490" y="4928089"/>
                </a:cubicBezTo>
                <a:cubicBezTo>
                  <a:pt x="1301490" y="4928089"/>
                  <a:pt x="1300528" y="4923585"/>
                  <a:pt x="1300528" y="4923585"/>
                </a:cubicBezTo>
                <a:cubicBezTo>
                  <a:pt x="1296024" y="4924547"/>
                  <a:pt x="1296024" y="4924547"/>
                  <a:pt x="1295061" y="4920043"/>
                </a:cubicBezTo>
                <a:cubicBezTo>
                  <a:pt x="1299565" y="4919081"/>
                  <a:pt x="1294099" y="4915540"/>
                  <a:pt x="1293137" y="4911035"/>
                </a:cubicBezTo>
                <a:cubicBezTo>
                  <a:pt x="1303107" y="4913615"/>
                  <a:pt x="1309535" y="4921661"/>
                  <a:pt x="1322392" y="4937753"/>
                </a:cubicBezTo>
                <a:cubicBezTo>
                  <a:pt x="1322392" y="4937753"/>
                  <a:pt x="1322392" y="4937753"/>
                  <a:pt x="1317889" y="4938715"/>
                </a:cubicBezTo>
                <a:cubicBezTo>
                  <a:pt x="1317889" y="4938715"/>
                  <a:pt x="1317889" y="4938715"/>
                  <a:pt x="1318851" y="4943218"/>
                </a:cubicBezTo>
                <a:cubicBezTo>
                  <a:pt x="1318851" y="4943218"/>
                  <a:pt x="1323354" y="4942256"/>
                  <a:pt x="1323354" y="4942256"/>
                </a:cubicBezTo>
                <a:cubicBezTo>
                  <a:pt x="1324317" y="4946760"/>
                  <a:pt x="1324317" y="4946760"/>
                  <a:pt x="1324317" y="4946760"/>
                </a:cubicBezTo>
                <a:cubicBezTo>
                  <a:pt x="1328821" y="4945798"/>
                  <a:pt x="1328821" y="4945798"/>
                  <a:pt x="1328821" y="4945798"/>
                </a:cubicBezTo>
                <a:cubicBezTo>
                  <a:pt x="1335250" y="4953844"/>
                  <a:pt x="1331708" y="4959310"/>
                  <a:pt x="1342641" y="4966394"/>
                </a:cubicBezTo>
                <a:cubicBezTo>
                  <a:pt x="1343603" y="4970897"/>
                  <a:pt x="1343603" y="4970897"/>
                  <a:pt x="1343603" y="4970897"/>
                </a:cubicBezTo>
                <a:cubicBezTo>
                  <a:pt x="1343603" y="4970897"/>
                  <a:pt x="1344566" y="4975402"/>
                  <a:pt x="1349069" y="4974440"/>
                </a:cubicBezTo>
                <a:cubicBezTo>
                  <a:pt x="1349069" y="4974440"/>
                  <a:pt x="1348107" y="4969935"/>
                  <a:pt x="1348107" y="4969935"/>
                </a:cubicBezTo>
                <a:cubicBezTo>
                  <a:pt x="1359040" y="4977019"/>
                  <a:pt x="1361927" y="4990531"/>
                  <a:pt x="1370935" y="4988607"/>
                </a:cubicBezTo>
                <a:cubicBezTo>
                  <a:pt x="1371897" y="4993111"/>
                  <a:pt x="1371897" y="4993111"/>
                  <a:pt x="1377363" y="4996652"/>
                </a:cubicBezTo>
                <a:cubicBezTo>
                  <a:pt x="1377363" y="4996652"/>
                  <a:pt x="1377363" y="4996652"/>
                  <a:pt x="1376401" y="4992149"/>
                </a:cubicBezTo>
                <a:cubicBezTo>
                  <a:pt x="1401153" y="5019827"/>
                  <a:pt x="1391838" y="4998270"/>
                  <a:pt x="1397304" y="5001812"/>
                </a:cubicBezTo>
                <a:cubicBezTo>
                  <a:pt x="1405658" y="5018865"/>
                  <a:pt x="1434914" y="5045582"/>
                  <a:pt x="1457741" y="5064254"/>
                </a:cubicBezTo>
                <a:cubicBezTo>
                  <a:pt x="1462246" y="5063292"/>
                  <a:pt x="1462246" y="5063292"/>
                  <a:pt x="1462246" y="5063292"/>
                </a:cubicBezTo>
                <a:cubicBezTo>
                  <a:pt x="1463208" y="5067795"/>
                  <a:pt x="1467712" y="5066833"/>
                  <a:pt x="1467712" y="5066833"/>
                </a:cubicBezTo>
                <a:cubicBezTo>
                  <a:pt x="1483149" y="5072955"/>
                  <a:pt x="1496968" y="5093550"/>
                  <a:pt x="1498892" y="5102559"/>
                </a:cubicBezTo>
                <a:cubicBezTo>
                  <a:pt x="1502435" y="5097092"/>
                  <a:pt x="1502435" y="5097092"/>
                  <a:pt x="1507901" y="5100634"/>
                </a:cubicBezTo>
                <a:cubicBezTo>
                  <a:pt x="1507901" y="5100634"/>
                  <a:pt x="1508863" y="5105137"/>
                  <a:pt x="1509826" y="5109642"/>
                </a:cubicBezTo>
                <a:cubicBezTo>
                  <a:pt x="1513367" y="5104175"/>
                  <a:pt x="1518833" y="5107717"/>
                  <a:pt x="1525262" y="5115763"/>
                </a:cubicBezTo>
                <a:cubicBezTo>
                  <a:pt x="1520758" y="5116725"/>
                  <a:pt x="1520758" y="5116725"/>
                  <a:pt x="1520758" y="5116725"/>
                </a:cubicBezTo>
                <a:cubicBezTo>
                  <a:pt x="1521720" y="5121229"/>
                  <a:pt x="1527187" y="5124771"/>
                  <a:pt x="1527187" y="5124771"/>
                </a:cubicBezTo>
                <a:cubicBezTo>
                  <a:pt x="1527187" y="5124771"/>
                  <a:pt x="1531691" y="5123809"/>
                  <a:pt x="1531691" y="5123809"/>
                </a:cubicBezTo>
                <a:cubicBezTo>
                  <a:pt x="1534578" y="5137321"/>
                  <a:pt x="1577346" y="5161151"/>
                  <a:pt x="1565451" y="5149564"/>
                </a:cubicBezTo>
                <a:cubicBezTo>
                  <a:pt x="1556443" y="5151489"/>
                  <a:pt x="1567069" y="5135089"/>
                  <a:pt x="1558060" y="5137014"/>
                </a:cubicBezTo>
                <a:cubicBezTo>
                  <a:pt x="1554518" y="5142480"/>
                  <a:pt x="1543586" y="5135397"/>
                  <a:pt x="1537157" y="5127351"/>
                </a:cubicBezTo>
                <a:cubicBezTo>
                  <a:pt x="1538119" y="5131855"/>
                  <a:pt x="1542623" y="5130892"/>
                  <a:pt x="1542623" y="5130892"/>
                </a:cubicBezTo>
                <a:cubicBezTo>
                  <a:pt x="1548090" y="5134434"/>
                  <a:pt x="1548090" y="5134434"/>
                  <a:pt x="1548090" y="5134434"/>
                </a:cubicBezTo>
                <a:cubicBezTo>
                  <a:pt x="1547128" y="5129930"/>
                  <a:pt x="1547128" y="5129930"/>
                  <a:pt x="1546166" y="5125426"/>
                </a:cubicBezTo>
                <a:cubicBezTo>
                  <a:pt x="1546166" y="5125426"/>
                  <a:pt x="1551631" y="5128968"/>
                  <a:pt x="1551631" y="5128968"/>
                </a:cubicBezTo>
                <a:cubicBezTo>
                  <a:pt x="1551631" y="5128968"/>
                  <a:pt x="1550669" y="5124464"/>
                  <a:pt x="1550669" y="5124464"/>
                </a:cubicBezTo>
                <a:cubicBezTo>
                  <a:pt x="1545203" y="5120922"/>
                  <a:pt x="1545203" y="5120922"/>
                  <a:pt x="1545203" y="5120922"/>
                </a:cubicBezTo>
                <a:cubicBezTo>
                  <a:pt x="1539737" y="5117380"/>
                  <a:pt x="1539737" y="5117380"/>
                  <a:pt x="1539737" y="5117380"/>
                </a:cubicBezTo>
                <a:cubicBezTo>
                  <a:pt x="1543279" y="5111913"/>
                  <a:pt x="1549707" y="5119960"/>
                  <a:pt x="1554211" y="5118998"/>
                </a:cubicBezTo>
                <a:cubicBezTo>
                  <a:pt x="1554211" y="5118998"/>
                  <a:pt x="1555173" y="5123502"/>
                  <a:pt x="1555173" y="5123502"/>
                </a:cubicBezTo>
                <a:cubicBezTo>
                  <a:pt x="1556135" y="5128005"/>
                  <a:pt x="1556135" y="5128005"/>
                  <a:pt x="1556135" y="5128005"/>
                </a:cubicBezTo>
                <a:cubicBezTo>
                  <a:pt x="1561602" y="5131547"/>
                  <a:pt x="1567069" y="5135089"/>
                  <a:pt x="1571572" y="5134127"/>
                </a:cubicBezTo>
                <a:cubicBezTo>
                  <a:pt x="1571572" y="5134127"/>
                  <a:pt x="1576077" y="5133165"/>
                  <a:pt x="1570610" y="5129623"/>
                </a:cubicBezTo>
                <a:cubicBezTo>
                  <a:pt x="1569648" y="5125119"/>
                  <a:pt x="1569648" y="5125119"/>
                  <a:pt x="1569648" y="5125119"/>
                </a:cubicBezTo>
                <a:cubicBezTo>
                  <a:pt x="1586047" y="5135744"/>
                  <a:pt x="1567069" y="5135089"/>
                  <a:pt x="1587010" y="5140248"/>
                </a:cubicBezTo>
                <a:cubicBezTo>
                  <a:pt x="1587972" y="5144752"/>
                  <a:pt x="1587972" y="5144752"/>
                  <a:pt x="1587972" y="5144752"/>
                </a:cubicBezTo>
                <a:cubicBezTo>
                  <a:pt x="1588934" y="5149256"/>
                  <a:pt x="1588934" y="5149256"/>
                  <a:pt x="1593438" y="5148294"/>
                </a:cubicBezTo>
                <a:cubicBezTo>
                  <a:pt x="1598904" y="5151836"/>
                  <a:pt x="1598904" y="5151836"/>
                  <a:pt x="1598904" y="5151836"/>
                </a:cubicBezTo>
                <a:cubicBezTo>
                  <a:pt x="1604371" y="5155378"/>
                  <a:pt x="1604371" y="5155378"/>
                  <a:pt x="1610799" y="5163423"/>
                </a:cubicBezTo>
                <a:cubicBezTo>
                  <a:pt x="1618845" y="5156994"/>
                  <a:pt x="1646177" y="5174704"/>
                  <a:pt x="1638786" y="5162154"/>
                </a:cubicBezTo>
                <a:cubicBezTo>
                  <a:pt x="1636534" y="5162635"/>
                  <a:pt x="1632675" y="5161104"/>
                  <a:pt x="1628575" y="5158449"/>
                </a:cubicBezTo>
                <a:lnTo>
                  <a:pt x="1621158" y="5151791"/>
                </a:lnTo>
                <a:lnTo>
                  <a:pt x="1626891" y="5150566"/>
                </a:lnTo>
                <a:cubicBezTo>
                  <a:pt x="1654223" y="5168275"/>
                  <a:pt x="1681554" y="5185984"/>
                  <a:pt x="1698916" y="5201113"/>
                </a:cubicBezTo>
                <a:cubicBezTo>
                  <a:pt x="1699878" y="5205617"/>
                  <a:pt x="1704383" y="5204655"/>
                  <a:pt x="1704383" y="5204655"/>
                </a:cubicBezTo>
                <a:cubicBezTo>
                  <a:pt x="1721744" y="5219784"/>
                  <a:pt x="1688945" y="5198534"/>
                  <a:pt x="1695374" y="5206579"/>
                </a:cubicBezTo>
                <a:cubicBezTo>
                  <a:pt x="1716277" y="5216242"/>
                  <a:pt x="1711773" y="5217205"/>
                  <a:pt x="1713697" y="5226213"/>
                </a:cubicBezTo>
                <a:cubicBezTo>
                  <a:pt x="1733638" y="5231372"/>
                  <a:pt x="1741992" y="5248426"/>
                  <a:pt x="1734601" y="5235876"/>
                </a:cubicBezTo>
                <a:cubicBezTo>
                  <a:pt x="1739105" y="5234914"/>
                  <a:pt x="1739105" y="5234914"/>
                  <a:pt x="1739105" y="5234914"/>
                </a:cubicBezTo>
                <a:cubicBezTo>
                  <a:pt x="1743608" y="5233952"/>
                  <a:pt x="1743608" y="5233952"/>
                  <a:pt x="1743608" y="5233952"/>
                </a:cubicBezTo>
                <a:cubicBezTo>
                  <a:pt x="1749075" y="5237493"/>
                  <a:pt x="1759046" y="5240073"/>
                  <a:pt x="1765474" y="5248118"/>
                </a:cubicBezTo>
                <a:cubicBezTo>
                  <a:pt x="1764511" y="5243615"/>
                  <a:pt x="1769016" y="5242652"/>
                  <a:pt x="1774483" y="5246193"/>
                </a:cubicBezTo>
                <a:cubicBezTo>
                  <a:pt x="1794423" y="5251353"/>
                  <a:pt x="1814672" y="5279995"/>
                  <a:pt x="1840078" y="5288696"/>
                </a:cubicBezTo>
                <a:cubicBezTo>
                  <a:pt x="1846507" y="5296741"/>
                  <a:pt x="1850049" y="5291274"/>
                  <a:pt x="1860019" y="5293854"/>
                </a:cubicBezTo>
                <a:cubicBezTo>
                  <a:pt x="1860019" y="5293854"/>
                  <a:pt x="1866448" y="5301901"/>
                  <a:pt x="1872877" y="5309946"/>
                </a:cubicBezTo>
                <a:cubicBezTo>
                  <a:pt x="1926578" y="5340859"/>
                  <a:pt x="2003762" y="5371466"/>
                  <a:pt x="2056500" y="5397876"/>
                </a:cubicBezTo>
                <a:cubicBezTo>
                  <a:pt x="2082870" y="5411080"/>
                  <a:pt x="2103773" y="5420743"/>
                  <a:pt x="2135609" y="5437490"/>
                </a:cubicBezTo>
                <a:cubicBezTo>
                  <a:pt x="2145579" y="5440070"/>
                  <a:pt x="2170024" y="5444266"/>
                  <a:pt x="2180957" y="5451349"/>
                </a:cubicBezTo>
                <a:cubicBezTo>
                  <a:pt x="2180957" y="5451349"/>
                  <a:pt x="2187385" y="5459396"/>
                  <a:pt x="2187385" y="5459396"/>
                </a:cubicBezTo>
                <a:cubicBezTo>
                  <a:pt x="2212793" y="5468096"/>
                  <a:pt x="2211830" y="5463592"/>
                  <a:pt x="2228229" y="5474217"/>
                </a:cubicBezTo>
                <a:cubicBezTo>
                  <a:pt x="2217297" y="5467134"/>
                  <a:pt x="2275502" y="5497085"/>
                  <a:pt x="2305413" y="5504824"/>
                </a:cubicBezTo>
                <a:cubicBezTo>
                  <a:pt x="2352685" y="5527692"/>
                  <a:pt x="2417013" y="5542206"/>
                  <a:pt x="2473293" y="5563150"/>
                </a:cubicBezTo>
                <a:cubicBezTo>
                  <a:pt x="2497738" y="5567346"/>
                  <a:pt x="2533115" y="5578627"/>
                  <a:pt x="2572035" y="5584441"/>
                </a:cubicBezTo>
                <a:cubicBezTo>
                  <a:pt x="2611917" y="5594759"/>
                  <a:pt x="2655341" y="5599610"/>
                  <a:pt x="2679785" y="5603808"/>
                </a:cubicBezTo>
                <a:cubicBezTo>
                  <a:pt x="2747653" y="5612856"/>
                  <a:pt x="2802972" y="5629295"/>
                  <a:pt x="2856366" y="5636726"/>
                </a:cubicBezTo>
                <a:cubicBezTo>
                  <a:pt x="2894323" y="5638036"/>
                  <a:pt x="2946755" y="5640963"/>
                  <a:pt x="2989216" y="5641311"/>
                </a:cubicBezTo>
                <a:cubicBezTo>
                  <a:pt x="3014623" y="5650012"/>
                  <a:pt x="3047114" y="5647780"/>
                  <a:pt x="3079605" y="5645548"/>
                </a:cubicBezTo>
                <a:cubicBezTo>
                  <a:pt x="3096004" y="5656173"/>
                  <a:pt x="3142970" y="5655559"/>
                  <a:pt x="3189935" y="5654944"/>
                </a:cubicBezTo>
                <a:cubicBezTo>
                  <a:pt x="3236900" y="5654329"/>
                  <a:pt x="3283865" y="5653715"/>
                  <a:pt x="3300264" y="5664340"/>
                </a:cubicBezTo>
                <a:cubicBezTo>
                  <a:pt x="3313777" y="5661453"/>
                  <a:pt x="3337259" y="5661146"/>
                  <a:pt x="3342726" y="5664687"/>
                </a:cubicBezTo>
                <a:cubicBezTo>
                  <a:pt x="3354313" y="5652793"/>
                  <a:pt x="3405783" y="5651215"/>
                  <a:pt x="3412212" y="5659262"/>
                </a:cubicBezTo>
                <a:cubicBezTo>
                  <a:pt x="3416716" y="5658299"/>
                  <a:pt x="3425724" y="5656375"/>
                  <a:pt x="3430228" y="5655412"/>
                </a:cubicBezTo>
                <a:cubicBezTo>
                  <a:pt x="3433115" y="5668925"/>
                  <a:pt x="3471726" y="5651255"/>
                  <a:pt x="3505179" y="5653528"/>
                </a:cubicBezTo>
                <a:cubicBezTo>
                  <a:pt x="3509684" y="5652566"/>
                  <a:pt x="3509684" y="5652566"/>
                  <a:pt x="3509684" y="5652566"/>
                </a:cubicBezTo>
                <a:cubicBezTo>
                  <a:pt x="3509684" y="5652566"/>
                  <a:pt x="3510646" y="5657069"/>
                  <a:pt x="3510646" y="5657069"/>
                </a:cubicBezTo>
                <a:cubicBezTo>
                  <a:pt x="3515150" y="5656107"/>
                  <a:pt x="3515150" y="5656107"/>
                  <a:pt x="3519654" y="5655145"/>
                </a:cubicBezTo>
                <a:cubicBezTo>
                  <a:pt x="3519654" y="5655145"/>
                  <a:pt x="3519654" y="5655145"/>
                  <a:pt x="3518691" y="5650641"/>
                </a:cubicBezTo>
                <a:cubicBezTo>
                  <a:pt x="3518691" y="5650641"/>
                  <a:pt x="3514188" y="5651604"/>
                  <a:pt x="3514188" y="5651604"/>
                </a:cubicBezTo>
                <a:cubicBezTo>
                  <a:pt x="3523196" y="5649679"/>
                  <a:pt x="3536708" y="5646792"/>
                  <a:pt x="3535746" y="5642288"/>
                </a:cubicBezTo>
                <a:cubicBezTo>
                  <a:pt x="3614240" y="5634937"/>
                  <a:pt x="3691771" y="5623083"/>
                  <a:pt x="3771882" y="5601257"/>
                </a:cubicBezTo>
                <a:cubicBezTo>
                  <a:pt x="3802449" y="5590018"/>
                  <a:pt x="3824970" y="5585207"/>
                  <a:pt x="3861001" y="5577509"/>
                </a:cubicBezTo>
                <a:cubicBezTo>
                  <a:pt x="3900576" y="5564344"/>
                  <a:pt x="3957204" y="5542826"/>
                  <a:pt x="4010291" y="5526775"/>
                </a:cubicBezTo>
                <a:cubicBezTo>
                  <a:pt x="4066919" y="5505258"/>
                  <a:pt x="4119044" y="5484701"/>
                  <a:pt x="4162160" y="5466071"/>
                </a:cubicBezTo>
                <a:cubicBezTo>
                  <a:pt x="4197231" y="5453868"/>
                  <a:pt x="4214285" y="5445515"/>
                  <a:pt x="4252897" y="5427847"/>
                </a:cubicBezTo>
                <a:cubicBezTo>
                  <a:pt x="4260943" y="5421418"/>
                  <a:pt x="4274455" y="5418531"/>
                  <a:pt x="4283464" y="5416606"/>
                </a:cubicBezTo>
                <a:cubicBezTo>
                  <a:pt x="4305021" y="5407292"/>
                  <a:pt x="4320151" y="5389931"/>
                  <a:pt x="4342672" y="5385119"/>
                </a:cubicBezTo>
                <a:cubicBezTo>
                  <a:pt x="4342672" y="5385119"/>
                  <a:pt x="4343634" y="5389623"/>
                  <a:pt x="4343634" y="5389623"/>
                </a:cubicBezTo>
                <a:cubicBezTo>
                  <a:pt x="4339129" y="5390585"/>
                  <a:pt x="4344596" y="5394127"/>
                  <a:pt x="4348138" y="5388660"/>
                </a:cubicBezTo>
                <a:cubicBezTo>
                  <a:pt x="4352642" y="5387698"/>
                  <a:pt x="4357146" y="5386736"/>
                  <a:pt x="4357146" y="5386736"/>
                </a:cubicBezTo>
                <a:cubicBezTo>
                  <a:pt x="4356184" y="5382232"/>
                  <a:pt x="4360688" y="5381270"/>
                  <a:pt x="4360688" y="5381270"/>
                </a:cubicBezTo>
                <a:cubicBezTo>
                  <a:pt x="4361650" y="5385773"/>
                  <a:pt x="4366154" y="5384811"/>
                  <a:pt x="4370658" y="5383849"/>
                </a:cubicBezTo>
                <a:cubicBezTo>
                  <a:pt x="4374200" y="5378383"/>
                  <a:pt x="4369696" y="5379346"/>
                  <a:pt x="4368733" y="5374841"/>
                </a:cubicBezTo>
                <a:cubicBezTo>
                  <a:pt x="4368733" y="5374841"/>
                  <a:pt x="4373238" y="5373879"/>
                  <a:pt x="4373238" y="5373879"/>
                </a:cubicBezTo>
                <a:cubicBezTo>
                  <a:pt x="4377742" y="5372917"/>
                  <a:pt x="4381283" y="5367450"/>
                  <a:pt x="4381283" y="5367450"/>
                </a:cubicBezTo>
                <a:cubicBezTo>
                  <a:pt x="4380321" y="5362947"/>
                  <a:pt x="4375818" y="5363909"/>
                  <a:pt x="4371313" y="5364871"/>
                </a:cubicBezTo>
                <a:cubicBezTo>
                  <a:pt x="4372275" y="5369375"/>
                  <a:pt x="4372275" y="5369375"/>
                  <a:pt x="4372275" y="5369375"/>
                </a:cubicBezTo>
                <a:cubicBezTo>
                  <a:pt x="4366809" y="5365834"/>
                  <a:pt x="4366809" y="5365834"/>
                  <a:pt x="4366809" y="5365834"/>
                </a:cubicBezTo>
                <a:cubicBezTo>
                  <a:pt x="4401880" y="5353631"/>
                  <a:pt x="4453042" y="5328572"/>
                  <a:pt x="4471713" y="5305744"/>
                </a:cubicBezTo>
                <a:cubicBezTo>
                  <a:pt x="4510325" y="5288076"/>
                  <a:pt x="4564067" y="5253045"/>
                  <a:pt x="4629396" y="5206120"/>
                </a:cubicBezTo>
                <a:cubicBezTo>
                  <a:pt x="4630359" y="5210625"/>
                  <a:pt x="4630359" y="5210625"/>
                  <a:pt x="4630359" y="5210625"/>
                </a:cubicBezTo>
                <a:cubicBezTo>
                  <a:pt x="4630359" y="5210625"/>
                  <a:pt x="4625854" y="5211587"/>
                  <a:pt x="4625854" y="5211587"/>
                </a:cubicBezTo>
                <a:cubicBezTo>
                  <a:pt x="4622312" y="5217054"/>
                  <a:pt x="4617809" y="5218016"/>
                  <a:pt x="4623274" y="5221557"/>
                </a:cubicBezTo>
                <a:cubicBezTo>
                  <a:pt x="4623274" y="5221557"/>
                  <a:pt x="4627779" y="5220595"/>
                  <a:pt x="4631321" y="5215129"/>
                </a:cubicBezTo>
                <a:cubicBezTo>
                  <a:pt x="4635824" y="5214167"/>
                  <a:pt x="4635824" y="5214167"/>
                  <a:pt x="4639366" y="5208700"/>
                </a:cubicBezTo>
                <a:cubicBezTo>
                  <a:pt x="4640329" y="5213205"/>
                  <a:pt x="4644833" y="5212242"/>
                  <a:pt x="4653841" y="5210318"/>
                </a:cubicBezTo>
                <a:cubicBezTo>
                  <a:pt x="4653360" y="5208066"/>
                  <a:pt x="4652878" y="5205813"/>
                  <a:pt x="4651512" y="5204927"/>
                </a:cubicBezTo>
                <a:lnTo>
                  <a:pt x="4648965" y="5205864"/>
                </a:lnTo>
                <a:lnTo>
                  <a:pt x="4655458" y="5195843"/>
                </a:lnTo>
                <a:cubicBezTo>
                  <a:pt x="4650954" y="5196806"/>
                  <a:pt x="4646451" y="5197768"/>
                  <a:pt x="4641946" y="5198730"/>
                </a:cubicBezTo>
                <a:cubicBezTo>
                  <a:pt x="4652572" y="5182331"/>
                  <a:pt x="4659656" y="5171398"/>
                  <a:pt x="4680251" y="5157579"/>
                </a:cubicBezTo>
                <a:cubicBezTo>
                  <a:pt x="4676709" y="5163045"/>
                  <a:pt x="4681213" y="5162082"/>
                  <a:pt x="4685717" y="5161120"/>
                </a:cubicBezTo>
                <a:cubicBezTo>
                  <a:pt x="4706313" y="5147301"/>
                  <a:pt x="4724022" y="5119970"/>
                  <a:pt x="4736572" y="5112579"/>
                </a:cubicBezTo>
                <a:cubicBezTo>
                  <a:pt x="4736572" y="5112579"/>
                  <a:pt x="4737534" y="5117083"/>
                  <a:pt x="4733031" y="5118045"/>
                </a:cubicBezTo>
                <a:cubicBezTo>
                  <a:pt x="4761673" y="5097797"/>
                  <a:pt x="4779381" y="5070465"/>
                  <a:pt x="4793855" y="5072083"/>
                </a:cubicBezTo>
                <a:cubicBezTo>
                  <a:pt x="4789352" y="5073045"/>
                  <a:pt x="4792893" y="5067578"/>
                  <a:pt x="4797397" y="5066616"/>
                </a:cubicBezTo>
                <a:cubicBezTo>
                  <a:pt x="4803519" y="5051179"/>
                  <a:pt x="4783885" y="5069503"/>
                  <a:pt x="4779381" y="5070465"/>
                </a:cubicBezTo>
                <a:cubicBezTo>
                  <a:pt x="4803519" y="5051179"/>
                  <a:pt x="4812527" y="5049255"/>
                  <a:pt x="4818648" y="5033818"/>
                </a:cubicBezTo>
                <a:cubicBezTo>
                  <a:pt x="4824115" y="5037360"/>
                  <a:pt x="4817031" y="5048293"/>
                  <a:pt x="4828619" y="5036398"/>
                </a:cubicBezTo>
                <a:cubicBezTo>
                  <a:pt x="4831199" y="5026427"/>
                  <a:pt x="4827657" y="5031894"/>
                  <a:pt x="4834740" y="5020962"/>
                </a:cubicBezTo>
                <a:cubicBezTo>
                  <a:pt x="4833778" y="5016457"/>
                  <a:pt x="4838282" y="5015495"/>
                  <a:pt x="4838282" y="5015495"/>
                </a:cubicBezTo>
                <a:cubicBezTo>
                  <a:pt x="4841824" y="5010028"/>
                  <a:pt x="4846328" y="5009066"/>
                  <a:pt x="4845366" y="5004562"/>
                </a:cubicBezTo>
                <a:cubicBezTo>
                  <a:pt x="4844404" y="5000058"/>
                  <a:pt x="4839899" y="5001020"/>
                  <a:pt x="4836357" y="5006486"/>
                </a:cubicBezTo>
                <a:cubicBezTo>
                  <a:pt x="4836357" y="5006486"/>
                  <a:pt x="4836357" y="5006486"/>
                  <a:pt x="4831853" y="5007449"/>
                </a:cubicBezTo>
                <a:cubicBezTo>
                  <a:pt x="4867579" y="4976268"/>
                  <a:pt x="4873700" y="4960832"/>
                  <a:pt x="4916509" y="4918718"/>
                </a:cubicBezTo>
                <a:cubicBezTo>
                  <a:pt x="4936450" y="4923877"/>
                  <a:pt x="4920051" y="4913251"/>
                  <a:pt x="4950617" y="4902012"/>
                </a:cubicBezTo>
                <a:cubicBezTo>
                  <a:pt x="4951579" y="4906516"/>
                  <a:pt x="4951579" y="4906516"/>
                  <a:pt x="4951579" y="4906516"/>
                </a:cubicBezTo>
                <a:cubicBezTo>
                  <a:pt x="4948037" y="4911982"/>
                  <a:pt x="4952542" y="4911020"/>
                  <a:pt x="4956084" y="4905553"/>
                </a:cubicBezTo>
                <a:cubicBezTo>
                  <a:pt x="4960588" y="4904591"/>
                  <a:pt x="4964129" y="4899125"/>
                  <a:pt x="4963167" y="4894621"/>
                </a:cubicBezTo>
                <a:cubicBezTo>
                  <a:pt x="4966709" y="4889154"/>
                  <a:pt x="4966709" y="4889154"/>
                  <a:pt x="4966709" y="4889154"/>
                </a:cubicBezTo>
                <a:cubicBezTo>
                  <a:pt x="4974754" y="4882727"/>
                  <a:pt x="4973792" y="4878222"/>
                  <a:pt x="4968326" y="4874680"/>
                </a:cubicBezTo>
                <a:cubicBezTo>
                  <a:pt x="4977334" y="4872755"/>
                  <a:pt x="4979914" y="4862785"/>
                  <a:pt x="4983456" y="4857319"/>
                </a:cubicBezTo>
                <a:cubicBezTo>
                  <a:pt x="4975410" y="4863748"/>
                  <a:pt x="4967364" y="4870176"/>
                  <a:pt x="4959318" y="4876605"/>
                </a:cubicBezTo>
                <a:cubicBezTo>
                  <a:pt x="4960280" y="4881109"/>
                  <a:pt x="4961242" y="4885613"/>
                  <a:pt x="4961242" y="4885613"/>
                </a:cubicBezTo>
                <a:cubicBezTo>
                  <a:pt x="4961242" y="4885613"/>
                  <a:pt x="4956739" y="4886575"/>
                  <a:pt x="4957701" y="4891079"/>
                </a:cubicBezTo>
                <a:cubicBezTo>
                  <a:pt x="4957701" y="4891079"/>
                  <a:pt x="4953197" y="4892041"/>
                  <a:pt x="4953197" y="4892041"/>
                </a:cubicBezTo>
                <a:cubicBezTo>
                  <a:pt x="4948692" y="4893003"/>
                  <a:pt x="4949655" y="4897508"/>
                  <a:pt x="4950617" y="4902012"/>
                </a:cubicBezTo>
                <a:cubicBezTo>
                  <a:pt x="4926172" y="4897815"/>
                  <a:pt x="4900110" y="4908093"/>
                  <a:pt x="4875317" y="4946357"/>
                </a:cubicBezTo>
                <a:cubicBezTo>
                  <a:pt x="4870813" y="4947320"/>
                  <a:pt x="4867272" y="4952786"/>
                  <a:pt x="4866310" y="4948282"/>
                </a:cubicBezTo>
                <a:cubicBezTo>
                  <a:pt x="4870813" y="4947320"/>
                  <a:pt x="4869851" y="4942815"/>
                  <a:pt x="4865347" y="4943777"/>
                </a:cubicBezTo>
                <a:cubicBezTo>
                  <a:pt x="4865347" y="4943777"/>
                  <a:pt x="4865347" y="4943777"/>
                  <a:pt x="4861805" y="4949244"/>
                </a:cubicBezTo>
                <a:cubicBezTo>
                  <a:pt x="4861805" y="4949244"/>
                  <a:pt x="4857301" y="4950206"/>
                  <a:pt x="4857301" y="4950206"/>
                </a:cubicBezTo>
                <a:cubicBezTo>
                  <a:pt x="4865675" y="4934288"/>
                  <a:pt x="4874770" y="4921749"/>
                  <a:pt x="4886477" y="4910416"/>
                </a:cubicBezTo>
                <a:lnTo>
                  <a:pt x="4927253" y="4880833"/>
                </a:lnTo>
                <a:lnTo>
                  <a:pt x="4927789" y="4883341"/>
                </a:lnTo>
                <a:cubicBezTo>
                  <a:pt x="4932294" y="4882378"/>
                  <a:pt x="4932294" y="4882378"/>
                  <a:pt x="4931331" y="4877874"/>
                </a:cubicBezTo>
                <a:cubicBezTo>
                  <a:pt x="4940339" y="4875949"/>
                  <a:pt x="4939377" y="4871446"/>
                  <a:pt x="4947423" y="4865017"/>
                </a:cubicBezTo>
                <a:cubicBezTo>
                  <a:pt x="4947423" y="4865017"/>
                  <a:pt x="4948386" y="4869521"/>
                  <a:pt x="4943881" y="4870484"/>
                </a:cubicBezTo>
                <a:cubicBezTo>
                  <a:pt x="4943881" y="4870484"/>
                  <a:pt x="4948386" y="4869521"/>
                  <a:pt x="4948386" y="4869521"/>
                </a:cubicBezTo>
                <a:cubicBezTo>
                  <a:pt x="4948386" y="4869521"/>
                  <a:pt x="4951928" y="4864055"/>
                  <a:pt x="4951928" y="4864055"/>
                </a:cubicBezTo>
                <a:cubicBezTo>
                  <a:pt x="4976065" y="4844769"/>
                  <a:pt x="4998585" y="4839958"/>
                  <a:pt x="5016294" y="4812627"/>
                </a:cubicBezTo>
                <a:cubicBezTo>
                  <a:pt x="5009211" y="4823559"/>
                  <a:pt x="5017256" y="4817130"/>
                  <a:pt x="5026265" y="4815205"/>
                </a:cubicBezTo>
                <a:cubicBezTo>
                  <a:pt x="5015640" y="4831604"/>
                  <a:pt x="5002127" y="4834491"/>
                  <a:pt x="5008556" y="4842537"/>
                </a:cubicBezTo>
                <a:cubicBezTo>
                  <a:pt x="5030768" y="4814243"/>
                  <a:pt x="5045898" y="4796882"/>
                  <a:pt x="5081624" y="4765702"/>
                </a:cubicBezTo>
                <a:cubicBezTo>
                  <a:pt x="5082586" y="4770205"/>
                  <a:pt x="5086128" y="4764739"/>
                  <a:pt x="5090632" y="4763777"/>
                </a:cubicBezTo>
                <a:cubicBezTo>
                  <a:pt x="5094174" y="4758310"/>
                  <a:pt x="5097716" y="4752844"/>
                  <a:pt x="5093211" y="4753806"/>
                </a:cubicBezTo>
                <a:cubicBezTo>
                  <a:pt x="5101257" y="4747378"/>
                  <a:pt x="5103837" y="4737407"/>
                  <a:pt x="5109959" y="4721971"/>
                </a:cubicBezTo>
                <a:cubicBezTo>
                  <a:pt x="5115424" y="4725513"/>
                  <a:pt x="5108341" y="4736445"/>
                  <a:pt x="5116387" y="4730017"/>
                </a:cubicBezTo>
                <a:cubicBezTo>
                  <a:pt x="5115424" y="4725513"/>
                  <a:pt x="5123471" y="4719084"/>
                  <a:pt x="5122508" y="4714579"/>
                </a:cubicBezTo>
                <a:cubicBezTo>
                  <a:pt x="5122508" y="4714579"/>
                  <a:pt x="5127013" y="4713617"/>
                  <a:pt x="5126050" y="4709114"/>
                </a:cubicBezTo>
                <a:cubicBezTo>
                  <a:pt x="5130554" y="4708152"/>
                  <a:pt x="5130554" y="4708152"/>
                  <a:pt x="5130554" y="4708152"/>
                </a:cubicBezTo>
                <a:cubicBezTo>
                  <a:pt x="5129592" y="4703647"/>
                  <a:pt x="5129592" y="4703647"/>
                  <a:pt x="5129592" y="4703647"/>
                </a:cubicBezTo>
                <a:cubicBezTo>
                  <a:pt x="5126050" y="4709114"/>
                  <a:pt x="5126050" y="4709114"/>
                  <a:pt x="5126050" y="4709114"/>
                </a:cubicBezTo>
                <a:cubicBezTo>
                  <a:pt x="5121546" y="4710076"/>
                  <a:pt x="5121546" y="4710076"/>
                  <a:pt x="5121546" y="4710076"/>
                </a:cubicBezTo>
                <a:cubicBezTo>
                  <a:pt x="5136676" y="4692715"/>
                  <a:pt x="5136676" y="4692715"/>
                  <a:pt x="5136676" y="4692715"/>
                </a:cubicBezTo>
                <a:cubicBezTo>
                  <a:pt x="5133134" y="4698181"/>
                  <a:pt x="5134096" y="4702685"/>
                  <a:pt x="5137638" y="4697218"/>
                </a:cubicBezTo>
                <a:cubicBezTo>
                  <a:pt x="5170476" y="4652526"/>
                  <a:pt x="5191419" y="4596245"/>
                  <a:pt x="5217830" y="4543506"/>
                </a:cubicBezTo>
                <a:cubicBezTo>
                  <a:pt x="5238773" y="4487227"/>
                  <a:pt x="5260679" y="4435450"/>
                  <a:pt x="5282585" y="4383674"/>
                </a:cubicBezTo>
                <a:cubicBezTo>
                  <a:pt x="5291594" y="4381749"/>
                  <a:pt x="5292556" y="4386253"/>
                  <a:pt x="5294480" y="4395261"/>
                </a:cubicBezTo>
                <a:cubicBezTo>
                  <a:pt x="5308340" y="4349913"/>
                  <a:pt x="5320583" y="4319040"/>
                  <a:pt x="5327359" y="4284625"/>
                </a:cubicBezTo>
                <a:cubicBezTo>
                  <a:pt x="5338639" y="4249247"/>
                  <a:pt x="5345415" y="4214832"/>
                  <a:pt x="5363780" y="4168522"/>
                </a:cubicBezTo>
                <a:cubicBezTo>
                  <a:pt x="5360238" y="4173988"/>
                  <a:pt x="5360238" y="4173988"/>
                  <a:pt x="5364742" y="4173025"/>
                </a:cubicBezTo>
                <a:cubicBezTo>
                  <a:pt x="5364742" y="4173025"/>
                  <a:pt x="5369247" y="4172063"/>
                  <a:pt x="5372788" y="4166598"/>
                </a:cubicBezTo>
                <a:cubicBezTo>
                  <a:pt x="5377292" y="4165635"/>
                  <a:pt x="5377292" y="4165635"/>
                  <a:pt x="5377292" y="4165635"/>
                </a:cubicBezTo>
                <a:cubicBezTo>
                  <a:pt x="5379872" y="4155664"/>
                  <a:pt x="5386955" y="4144732"/>
                  <a:pt x="5381488" y="4141190"/>
                </a:cubicBezTo>
                <a:cubicBezTo>
                  <a:pt x="5385993" y="4140228"/>
                  <a:pt x="5389535" y="4134762"/>
                  <a:pt x="5388573" y="4130258"/>
                </a:cubicBezTo>
                <a:cubicBezTo>
                  <a:pt x="5392115" y="4124791"/>
                  <a:pt x="5387610" y="4125753"/>
                  <a:pt x="5387610" y="4125753"/>
                </a:cubicBezTo>
                <a:cubicBezTo>
                  <a:pt x="5383106" y="4126716"/>
                  <a:pt x="5383106" y="4126716"/>
                  <a:pt x="5383106" y="4126716"/>
                </a:cubicBezTo>
                <a:cubicBezTo>
                  <a:pt x="5396311" y="4100347"/>
                  <a:pt x="5393424" y="4086835"/>
                  <a:pt x="5406629" y="4060465"/>
                </a:cubicBezTo>
                <a:cubicBezTo>
                  <a:pt x="5393117" y="4063352"/>
                  <a:pt x="5404705" y="4051457"/>
                  <a:pt x="5403743" y="4046953"/>
                </a:cubicBezTo>
                <a:cubicBezTo>
                  <a:pt x="5397621" y="4062389"/>
                  <a:pt x="5395696" y="4053382"/>
                  <a:pt x="5388613" y="4064314"/>
                </a:cubicBezTo>
                <a:cubicBezTo>
                  <a:pt x="5386033" y="4074284"/>
                  <a:pt x="5396658" y="4057885"/>
                  <a:pt x="5395042" y="4072359"/>
                </a:cubicBezTo>
                <a:cubicBezTo>
                  <a:pt x="5383454" y="4084255"/>
                  <a:pt x="5381837" y="4098729"/>
                  <a:pt x="5373790" y="4105158"/>
                </a:cubicBezTo>
                <a:cubicBezTo>
                  <a:pt x="5377332" y="4099692"/>
                  <a:pt x="5380874" y="4094225"/>
                  <a:pt x="5379912" y="4089721"/>
                </a:cubicBezTo>
                <a:cubicBezTo>
                  <a:pt x="5366707" y="4116090"/>
                  <a:pt x="5349960" y="4147926"/>
                  <a:pt x="5334176" y="4184266"/>
                </a:cubicBezTo>
                <a:cubicBezTo>
                  <a:pt x="5318391" y="4220606"/>
                  <a:pt x="5302606" y="4256946"/>
                  <a:pt x="5290365" y="4287819"/>
                </a:cubicBezTo>
                <a:cubicBezTo>
                  <a:pt x="5289402" y="4283314"/>
                  <a:pt x="5284898" y="4284277"/>
                  <a:pt x="5281356" y="4289743"/>
                </a:cubicBezTo>
                <a:cubicBezTo>
                  <a:pt x="5264610" y="4321579"/>
                  <a:pt x="5251405" y="4347949"/>
                  <a:pt x="5229191" y="4376242"/>
                </a:cubicBezTo>
                <a:cubicBezTo>
                  <a:pt x="5235620" y="4384288"/>
                  <a:pt x="5215024" y="4398108"/>
                  <a:pt x="5207940" y="4409040"/>
                </a:cubicBezTo>
                <a:cubicBezTo>
                  <a:pt x="5204398" y="4414507"/>
                  <a:pt x="5209865" y="4418049"/>
                  <a:pt x="5201818" y="4424477"/>
                </a:cubicBezTo>
                <a:cubicBezTo>
                  <a:pt x="5202781" y="4428981"/>
                  <a:pt x="5190231" y="4436372"/>
                  <a:pt x="5183148" y="4447304"/>
                </a:cubicBezTo>
                <a:cubicBezTo>
                  <a:pt x="5172522" y="4463703"/>
                  <a:pt x="5162859" y="4484606"/>
                  <a:pt x="5152233" y="4501005"/>
                </a:cubicBezTo>
                <a:cubicBezTo>
                  <a:pt x="5138066" y="4522871"/>
                  <a:pt x="5139028" y="4527374"/>
                  <a:pt x="5120357" y="4550202"/>
                </a:cubicBezTo>
                <a:cubicBezTo>
                  <a:pt x="5089443" y="4603903"/>
                  <a:pt x="5035046" y="4657911"/>
                  <a:pt x="5021841" y="4684281"/>
                </a:cubicBezTo>
                <a:cubicBezTo>
                  <a:pt x="5008329" y="4687168"/>
                  <a:pt x="4999628" y="4712574"/>
                  <a:pt x="4992545" y="4723508"/>
                </a:cubicBezTo>
                <a:cubicBezTo>
                  <a:pt x="4995124" y="4713537"/>
                  <a:pt x="4991583" y="4719003"/>
                  <a:pt x="4987079" y="4719966"/>
                </a:cubicBezTo>
                <a:cubicBezTo>
                  <a:pt x="4962286" y="4758230"/>
                  <a:pt x="4916590" y="4786831"/>
                  <a:pt x="4875706" y="4837953"/>
                </a:cubicBezTo>
                <a:cubicBezTo>
                  <a:pt x="4861539" y="4859818"/>
                  <a:pt x="4873126" y="4847923"/>
                  <a:pt x="4848989" y="4867208"/>
                </a:cubicBezTo>
                <a:cubicBezTo>
                  <a:pt x="4832897" y="4880066"/>
                  <a:pt x="4822272" y="4896465"/>
                  <a:pt x="4806180" y="4909322"/>
                </a:cubicBezTo>
                <a:cubicBezTo>
                  <a:pt x="4750821" y="4958826"/>
                  <a:pt x="4694499" y="5003827"/>
                  <a:pt x="4646224" y="5042398"/>
                </a:cubicBezTo>
                <a:cubicBezTo>
                  <a:pt x="4626590" y="5060722"/>
                  <a:pt x="4609536" y="5069075"/>
                  <a:pt x="4598911" y="5085474"/>
                </a:cubicBezTo>
                <a:cubicBezTo>
                  <a:pt x="4594406" y="5086436"/>
                  <a:pt x="4594406" y="5086436"/>
                  <a:pt x="4589903" y="5087399"/>
                </a:cubicBezTo>
                <a:cubicBezTo>
                  <a:pt x="4585399" y="5088361"/>
                  <a:pt x="4571887" y="5091248"/>
                  <a:pt x="4552253" y="5109571"/>
                </a:cubicBezTo>
                <a:cubicBezTo>
                  <a:pt x="4544207" y="5115999"/>
                  <a:pt x="4532619" y="5127895"/>
                  <a:pt x="4524573" y="5134323"/>
                </a:cubicBezTo>
                <a:cubicBezTo>
                  <a:pt x="4486923" y="5156496"/>
                  <a:pt x="4440266" y="5180593"/>
                  <a:pt x="4429640" y="5196992"/>
                </a:cubicBezTo>
                <a:cubicBezTo>
                  <a:pt x="4435761" y="5181555"/>
                  <a:pt x="4387486" y="5220127"/>
                  <a:pt x="4375898" y="5232021"/>
                </a:cubicBezTo>
                <a:cubicBezTo>
                  <a:pt x="4356919" y="5231366"/>
                  <a:pt x="4330202" y="5260623"/>
                  <a:pt x="4295132" y="5272825"/>
                </a:cubicBezTo>
                <a:cubicBezTo>
                  <a:pt x="4290628" y="5273788"/>
                  <a:pt x="4297056" y="5281833"/>
                  <a:pt x="4283544" y="5284720"/>
                </a:cubicBezTo>
                <a:cubicBezTo>
                  <a:pt x="4273574" y="5282140"/>
                  <a:pt x="4243970" y="5297885"/>
                  <a:pt x="4249436" y="5301426"/>
                </a:cubicBezTo>
                <a:cubicBezTo>
                  <a:pt x="4233999" y="5295305"/>
                  <a:pt x="4210824" y="5319095"/>
                  <a:pt x="4200853" y="5316515"/>
                </a:cubicBezTo>
                <a:cubicBezTo>
                  <a:pt x="4202778" y="5325523"/>
                  <a:pt x="4199237" y="5330989"/>
                  <a:pt x="4195695" y="5336456"/>
                </a:cubicBezTo>
                <a:cubicBezTo>
                  <a:pt x="4187648" y="5342885"/>
                  <a:pt x="4183145" y="5343847"/>
                  <a:pt x="4175098" y="5350275"/>
                </a:cubicBezTo>
                <a:cubicBezTo>
                  <a:pt x="4145495" y="5366020"/>
                  <a:pt x="4105921" y="5379184"/>
                  <a:pt x="4070850" y="5391386"/>
                </a:cubicBezTo>
                <a:cubicBezTo>
                  <a:pt x="4061841" y="5393311"/>
                  <a:pt x="4051871" y="5390731"/>
                  <a:pt x="4051871" y="5390731"/>
                </a:cubicBezTo>
                <a:cubicBezTo>
                  <a:pt x="4048329" y="5396198"/>
                  <a:pt x="4043825" y="5397160"/>
                  <a:pt x="4040284" y="5402627"/>
                </a:cubicBezTo>
                <a:cubicBezTo>
                  <a:pt x="4035780" y="5403589"/>
                  <a:pt x="4035780" y="5403589"/>
                  <a:pt x="4035780" y="5403589"/>
                </a:cubicBezTo>
                <a:cubicBezTo>
                  <a:pt x="4002326" y="5401316"/>
                  <a:pt x="3960173" y="5424451"/>
                  <a:pt x="3926065" y="5441158"/>
                </a:cubicBezTo>
                <a:cubicBezTo>
                  <a:pt x="3925102" y="5436653"/>
                  <a:pt x="3925102" y="5436653"/>
                  <a:pt x="3925102" y="5436653"/>
                </a:cubicBezTo>
                <a:cubicBezTo>
                  <a:pt x="3910628" y="5435036"/>
                  <a:pt x="3909973" y="5454015"/>
                  <a:pt x="3902581" y="5441465"/>
                </a:cubicBezTo>
                <a:cubicBezTo>
                  <a:pt x="3880062" y="5446276"/>
                  <a:pt x="3895498" y="5452397"/>
                  <a:pt x="3877482" y="5456246"/>
                </a:cubicBezTo>
                <a:cubicBezTo>
                  <a:pt x="3876520" y="5451743"/>
                  <a:pt x="3867512" y="5453667"/>
                  <a:pt x="3862045" y="5450125"/>
                </a:cubicBezTo>
                <a:cubicBezTo>
                  <a:pt x="3845953" y="5462982"/>
                  <a:pt x="3827937" y="5466831"/>
                  <a:pt x="3804454" y="5467139"/>
                </a:cubicBezTo>
                <a:cubicBezTo>
                  <a:pt x="3798333" y="5482576"/>
                  <a:pt x="3769384" y="5479341"/>
                  <a:pt x="3761338" y="5485770"/>
                </a:cubicBezTo>
                <a:cubicBezTo>
                  <a:pt x="3760376" y="5481265"/>
                  <a:pt x="3755871" y="5482228"/>
                  <a:pt x="3755871" y="5482228"/>
                </a:cubicBezTo>
                <a:cubicBezTo>
                  <a:pt x="3730772" y="5497010"/>
                  <a:pt x="3707289" y="5497317"/>
                  <a:pt x="3684769" y="5502128"/>
                </a:cubicBezTo>
                <a:cubicBezTo>
                  <a:pt x="3680264" y="5503091"/>
                  <a:pt x="3675760" y="5504053"/>
                  <a:pt x="3675760" y="5504053"/>
                </a:cubicBezTo>
                <a:cubicBezTo>
                  <a:pt x="3674798" y="5499549"/>
                  <a:pt x="3674798" y="5499549"/>
                  <a:pt x="3674798" y="5499549"/>
                </a:cubicBezTo>
                <a:cubicBezTo>
                  <a:pt x="3673836" y="5495045"/>
                  <a:pt x="3669332" y="5496007"/>
                  <a:pt x="3669332" y="5496007"/>
                </a:cubicBezTo>
                <a:cubicBezTo>
                  <a:pt x="3664828" y="5496970"/>
                  <a:pt x="3665790" y="5501473"/>
                  <a:pt x="3665790" y="5501473"/>
                </a:cubicBezTo>
                <a:cubicBezTo>
                  <a:pt x="3651316" y="5499856"/>
                  <a:pt x="3640691" y="5516255"/>
                  <a:pt x="3618170" y="5521067"/>
                </a:cubicBezTo>
                <a:cubicBezTo>
                  <a:pt x="3635224" y="5512713"/>
                  <a:pt x="3606275" y="5509479"/>
                  <a:pt x="3602733" y="5514945"/>
                </a:cubicBezTo>
                <a:cubicBezTo>
                  <a:pt x="3611741" y="5513020"/>
                  <a:pt x="3612703" y="5517525"/>
                  <a:pt x="3603695" y="5519449"/>
                </a:cubicBezTo>
                <a:cubicBezTo>
                  <a:pt x="3607237" y="5513983"/>
                  <a:pt x="3589221" y="5517832"/>
                  <a:pt x="3584717" y="5518794"/>
                </a:cubicBezTo>
                <a:cubicBezTo>
                  <a:pt x="3586641" y="5527803"/>
                  <a:pt x="3575709" y="5520718"/>
                  <a:pt x="3558655" y="5529072"/>
                </a:cubicBezTo>
                <a:cubicBezTo>
                  <a:pt x="3570242" y="5517177"/>
                  <a:pt x="3544180" y="5527455"/>
                  <a:pt x="3531630" y="5534846"/>
                </a:cubicBezTo>
                <a:cubicBezTo>
                  <a:pt x="3527126" y="5535808"/>
                  <a:pt x="3527126" y="5535808"/>
                  <a:pt x="3521660" y="5532266"/>
                </a:cubicBezTo>
                <a:cubicBezTo>
                  <a:pt x="3517155" y="5533228"/>
                  <a:pt x="3512651" y="5534191"/>
                  <a:pt x="3507186" y="5530649"/>
                </a:cubicBezTo>
                <a:cubicBezTo>
                  <a:pt x="3507186" y="5530649"/>
                  <a:pt x="3502681" y="5531612"/>
                  <a:pt x="3502681" y="5531612"/>
                </a:cubicBezTo>
                <a:cubicBezTo>
                  <a:pt x="3474695" y="5532881"/>
                  <a:pt x="3448632" y="5543159"/>
                  <a:pt x="3424187" y="5538962"/>
                </a:cubicBezTo>
                <a:cubicBezTo>
                  <a:pt x="3399087" y="5553744"/>
                  <a:pt x="3349235" y="5540846"/>
                  <a:pt x="3328639" y="5554666"/>
                </a:cubicBezTo>
                <a:cubicBezTo>
                  <a:pt x="3324136" y="5555628"/>
                  <a:pt x="3324136" y="5555628"/>
                  <a:pt x="3319631" y="5556591"/>
                </a:cubicBezTo>
                <a:cubicBezTo>
                  <a:pt x="3318669" y="5552086"/>
                  <a:pt x="3318669" y="5552086"/>
                  <a:pt x="3314165" y="5553049"/>
                </a:cubicBezTo>
                <a:cubicBezTo>
                  <a:pt x="3314165" y="5553049"/>
                  <a:pt x="3309661" y="5554011"/>
                  <a:pt x="3309661" y="5554011"/>
                </a:cubicBezTo>
                <a:cubicBezTo>
                  <a:pt x="3304195" y="5550469"/>
                  <a:pt x="3286178" y="5554318"/>
                  <a:pt x="3282636" y="5559784"/>
                </a:cubicBezTo>
                <a:cubicBezTo>
                  <a:pt x="3282636" y="5559784"/>
                  <a:pt x="3278132" y="5560747"/>
                  <a:pt x="3278132" y="5560747"/>
                </a:cubicBezTo>
                <a:cubicBezTo>
                  <a:pt x="3272666" y="5557205"/>
                  <a:pt x="3272666" y="5557205"/>
                  <a:pt x="3272666" y="5557205"/>
                </a:cubicBezTo>
                <a:cubicBezTo>
                  <a:pt x="3268162" y="5558167"/>
                  <a:pt x="3268162" y="5558167"/>
                  <a:pt x="3268162" y="5558167"/>
                </a:cubicBezTo>
                <a:cubicBezTo>
                  <a:pt x="3254650" y="5561054"/>
                  <a:pt x="3240175" y="5559437"/>
                  <a:pt x="3231167" y="5561362"/>
                </a:cubicBezTo>
                <a:cubicBezTo>
                  <a:pt x="3231167" y="5561362"/>
                  <a:pt x="3225701" y="5557820"/>
                  <a:pt x="3221197" y="5558782"/>
                </a:cubicBezTo>
                <a:cubicBezTo>
                  <a:pt x="3222159" y="5563286"/>
                  <a:pt x="3197714" y="5559089"/>
                  <a:pt x="3192247" y="5555548"/>
                </a:cubicBezTo>
                <a:cubicBezTo>
                  <a:pt x="3193209" y="5560051"/>
                  <a:pt x="3193209" y="5560051"/>
                  <a:pt x="3193209" y="5560051"/>
                </a:cubicBezTo>
                <a:cubicBezTo>
                  <a:pt x="3188706" y="5561013"/>
                  <a:pt x="3188706" y="5561013"/>
                  <a:pt x="3183239" y="5557472"/>
                </a:cubicBezTo>
                <a:cubicBezTo>
                  <a:pt x="3189996" y="5556029"/>
                  <a:pt x="3190881" y="5554662"/>
                  <a:pt x="3189836" y="5552530"/>
                </a:cubicBezTo>
                <a:lnTo>
                  <a:pt x="3185794" y="5544792"/>
                </a:lnTo>
                <a:lnTo>
                  <a:pt x="3199331" y="5544615"/>
                </a:lnTo>
                <a:cubicBezTo>
                  <a:pt x="3231822" y="5542383"/>
                  <a:pt x="3296803" y="5537919"/>
                  <a:pt x="3342806" y="5532801"/>
                </a:cubicBezTo>
                <a:cubicBezTo>
                  <a:pt x="3467304" y="5520331"/>
                  <a:pt x="3586334" y="5504320"/>
                  <a:pt x="3695394" y="5485729"/>
                </a:cubicBezTo>
                <a:cubicBezTo>
                  <a:pt x="3711486" y="5472873"/>
                  <a:pt x="3758451" y="5472258"/>
                  <a:pt x="3771963" y="5469371"/>
                </a:cubicBezTo>
                <a:cubicBezTo>
                  <a:pt x="3771963" y="5469371"/>
                  <a:pt x="3780010" y="5462942"/>
                  <a:pt x="3784514" y="5461979"/>
                </a:cubicBezTo>
                <a:cubicBezTo>
                  <a:pt x="3784514" y="5461979"/>
                  <a:pt x="3784514" y="5461979"/>
                  <a:pt x="3789017" y="5461017"/>
                </a:cubicBezTo>
                <a:cubicBezTo>
                  <a:pt x="3789017" y="5461017"/>
                  <a:pt x="3789017" y="5461017"/>
                  <a:pt x="3798026" y="5459093"/>
                </a:cubicBezTo>
                <a:cubicBezTo>
                  <a:pt x="3824088" y="5448816"/>
                  <a:pt x="3856579" y="5446583"/>
                  <a:pt x="3891649" y="5434382"/>
                </a:cubicBezTo>
                <a:cubicBezTo>
                  <a:pt x="3923178" y="5427646"/>
                  <a:pt x="3983348" y="5400662"/>
                  <a:pt x="4026464" y="5382030"/>
                </a:cubicBezTo>
                <a:cubicBezTo>
                  <a:pt x="4065077" y="5364362"/>
                  <a:pt x="4109155" y="5350235"/>
                  <a:pt x="4129751" y="5336416"/>
                </a:cubicBezTo>
                <a:cubicBezTo>
                  <a:pt x="4146805" y="5328062"/>
                  <a:pt x="4135872" y="5320979"/>
                  <a:pt x="4167400" y="5314243"/>
                </a:cubicBezTo>
                <a:cubicBezTo>
                  <a:pt x="4168363" y="5318747"/>
                  <a:pt x="4172867" y="5317785"/>
                  <a:pt x="4181875" y="5315860"/>
                </a:cubicBezTo>
                <a:cubicBezTo>
                  <a:pt x="4185417" y="5310394"/>
                  <a:pt x="4184455" y="5305890"/>
                  <a:pt x="4197004" y="5298499"/>
                </a:cubicBezTo>
                <a:cubicBezTo>
                  <a:pt x="4206013" y="5296574"/>
                  <a:pt x="4219525" y="5293687"/>
                  <a:pt x="4232075" y="5286297"/>
                </a:cubicBezTo>
                <a:cubicBezTo>
                  <a:pt x="4274229" y="5263162"/>
                  <a:pt x="4325391" y="5238102"/>
                  <a:pt x="4350491" y="5223321"/>
                </a:cubicBezTo>
                <a:cubicBezTo>
                  <a:pt x="4363040" y="5215930"/>
                  <a:pt x="4362078" y="5211426"/>
                  <a:pt x="4370125" y="5204997"/>
                </a:cubicBezTo>
                <a:cubicBezTo>
                  <a:pt x="4405195" y="5192795"/>
                  <a:pt x="4449929" y="5159690"/>
                  <a:pt x="4490158" y="5127546"/>
                </a:cubicBezTo>
                <a:cubicBezTo>
                  <a:pt x="4531350" y="5099908"/>
                  <a:pt x="4567075" y="5068727"/>
                  <a:pt x="4596679" y="5052983"/>
                </a:cubicBezTo>
                <a:cubicBezTo>
                  <a:pt x="4591213" y="5049441"/>
                  <a:pt x="4595717" y="5048479"/>
                  <a:pt x="4603762" y="5042050"/>
                </a:cubicBezTo>
                <a:cubicBezTo>
                  <a:pt x="4600220" y="5047517"/>
                  <a:pt x="4601183" y="5052021"/>
                  <a:pt x="4604725" y="5046554"/>
                </a:cubicBezTo>
                <a:cubicBezTo>
                  <a:pt x="4608267" y="5041088"/>
                  <a:pt x="4662008" y="5006059"/>
                  <a:pt x="4652038" y="5003479"/>
                </a:cubicBezTo>
                <a:cubicBezTo>
                  <a:pt x="4671671" y="4985155"/>
                  <a:pt x="4681642" y="4987735"/>
                  <a:pt x="4681642" y="4987735"/>
                </a:cubicBezTo>
                <a:cubicBezTo>
                  <a:pt x="4696772" y="4970374"/>
                  <a:pt x="4680680" y="4983231"/>
                  <a:pt x="4675213" y="4979689"/>
                </a:cubicBezTo>
                <a:cubicBezTo>
                  <a:pt x="4694847" y="4961365"/>
                  <a:pt x="4694847" y="4961365"/>
                  <a:pt x="4694847" y="4961365"/>
                </a:cubicBezTo>
                <a:cubicBezTo>
                  <a:pt x="4688725" y="4976802"/>
                  <a:pt x="4704817" y="4963945"/>
                  <a:pt x="4709321" y="4962983"/>
                </a:cubicBezTo>
                <a:cubicBezTo>
                  <a:pt x="4722527" y="4936614"/>
                  <a:pt x="4769184" y="4912516"/>
                  <a:pt x="4798482" y="4873290"/>
                </a:cubicBezTo>
                <a:cubicBezTo>
                  <a:pt x="4802985" y="4872328"/>
                  <a:pt x="4802023" y="4867824"/>
                  <a:pt x="4806527" y="4866861"/>
                </a:cubicBezTo>
                <a:cubicBezTo>
                  <a:pt x="4811031" y="4865899"/>
                  <a:pt x="4810069" y="4861394"/>
                  <a:pt x="4810069" y="4861394"/>
                </a:cubicBezTo>
                <a:cubicBezTo>
                  <a:pt x="4813611" y="4855929"/>
                  <a:pt x="4809107" y="4856891"/>
                  <a:pt x="4805565" y="4862357"/>
                </a:cubicBezTo>
                <a:cubicBezTo>
                  <a:pt x="4805565" y="4862357"/>
                  <a:pt x="4805565" y="4862357"/>
                  <a:pt x="4801060" y="4863319"/>
                </a:cubicBezTo>
                <a:cubicBezTo>
                  <a:pt x="4839366" y="4822168"/>
                  <a:pt x="4864466" y="4807386"/>
                  <a:pt x="4898266" y="4767198"/>
                </a:cubicBezTo>
                <a:cubicBezTo>
                  <a:pt x="4903733" y="4770740"/>
                  <a:pt x="4907275" y="4765273"/>
                  <a:pt x="4912741" y="4768815"/>
                </a:cubicBezTo>
                <a:cubicBezTo>
                  <a:pt x="4958129" y="4716732"/>
                  <a:pt x="5008022" y="4663685"/>
                  <a:pt x="5052449" y="4607097"/>
                </a:cubicBezTo>
                <a:cubicBezTo>
                  <a:pt x="5101379" y="4549548"/>
                  <a:pt x="5144843" y="4488456"/>
                  <a:pt x="5184765" y="4432830"/>
                </a:cubicBezTo>
                <a:cubicBezTo>
                  <a:pt x="5171252" y="4435717"/>
                  <a:pt x="5159973" y="4471094"/>
                  <a:pt x="5143881" y="4483951"/>
                </a:cubicBezTo>
                <a:cubicBezTo>
                  <a:pt x="5144843" y="4488456"/>
                  <a:pt x="5135834" y="4490380"/>
                  <a:pt x="5131330" y="4491343"/>
                </a:cubicBezTo>
                <a:cubicBezTo>
                  <a:pt x="5105575" y="4525103"/>
                  <a:pt x="5072737" y="4569796"/>
                  <a:pt x="5037974" y="4605480"/>
                </a:cubicBezTo>
                <a:cubicBezTo>
                  <a:pt x="5000631" y="4651135"/>
                  <a:pt x="4959747" y="4702257"/>
                  <a:pt x="4920480" y="4738904"/>
                </a:cubicBezTo>
                <a:cubicBezTo>
                  <a:pt x="4915975" y="4739866"/>
                  <a:pt x="4903425" y="4747257"/>
                  <a:pt x="4903425" y="4747257"/>
                </a:cubicBezTo>
                <a:cubicBezTo>
                  <a:pt x="4880250" y="4771047"/>
                  <a:pt x="4858037" y="4799341"/>
                  <a:pt x="4838404" y="4817664"/>
                </a:cubicBezTo>
                <a:cubicBezTo>
                  <a:pt x="4833899" y="4818627"/>
                  <a:pt x="4837441" y="4813160"/>
                  <a:pt x="4829395" y="4819589"/>
                </a:cubicBezTo>
                <a:cubicBezTo>
                  <a:pt x="4833899" y="4818627"/>
                  <a:pt x="4830357" y="4824092"/>
                  <a:pt x="4831320" y="4828597"/>
                </a:cubicBezTo>
                <a:cubicBezTo>
                  <a:pt x="4800098" y="4858816"/>
                  <a:pt x="4766953" y="4880026"/>
                  <a:pt x="4739274" y="4904777"/>
                </a:cubicBezTo>
                <a:cubicBezTo>
                  <a:pt x="4742815" y="4899312"/>
                  <a:pt x="4747319" y="4898349"/>
                  <a:pt x="4750861" y="4892883"/>
                </a:cubicBezTo>
                <a:cubicBezTo>
                  <a:pt x="4769532" y="4870055"/>
                  <a:pt x="4789166" y="4851732"/>
                  <a:pt x="4781119" y="4858161"/>
                </a:cubicBezTo>
                <a:cubicBezTo>
                  <a:pt x="4800753" y="4839837"/>
                  <a:pt x="4822966" y="4811543"/>
                  <a:pt x="4838096" y="4794182"/>
                </a:cubicBezTo>
                <a:cubicBezTo>
                  <a:pt x="4841638" y="4788716"/>
                  <a:pt x="4841638" y="4788716"/>
                  <a:pt x="4846142" y="4787753"/>
                </a:cubicBezTo>
                <a:cubicBezTo>
                  <a:pt x="4843562" y="4797724"/>
                  <a:pt x="4853225" y="4776820"/>
                  <a:pt x="4855150" y="4785829"/>
                </a:cubicBezTo>
                <a:cubicBezTo>
                  <a:pt x="4862234" y="4774896"/>
                  <a:pt x="4869317" y="4763963"/>
                  <a:pt x="4872859" y="4758497"/>
                </a:cubicBezTo>
                <a:cubicBezTo>
                  <a:pt x="4884447" y="4746602"/>
                  <a:pt x="4892492" y="4740173"/>
                  <a:pt x="4899577" y="4729241"/>
                </a:cubicBezTo>
                <a:cubicBezTo>
                  <a:pt x="4919211" y="4710918"/>
                  <a:pt x="4943348" y="4691631"/>
                  <a:pt x="4951393" y="4685203"/>
                </a:cubicBezTo>
                <a:cubicBezTo>
                  <a:pt x="4946890" y="4686165"/>
                  <a:pt x="4950431" y="4680699"/>
                  <a:pt x="4950431" y="4680699"/>
                </a:cubicBezTo>
                <a:cubicBezTo>
                  <a:pt x="4953973" y="4675232"/>
                  <a:pt x="4957515" y="4669766"/>
                  <a:pt x="4965561" y="4663338"/>
                </a:cubicBezTo>
                <a:cubicBezTo>
                  <a:pt x="4965561" y="4663338"/>
                  <a:pt x="4970065" y="4662375"/>
                  <a:pt x="4969103" y="4657871"/>
                </a:cubicBezTo>
                <a:cubicBezTo>
                  <a:pt x="4980690" y="4645976"/>
                  <a:pt x="4992278" y="4634082"/>
                  <a:pt x="4999362" y="4623149"/>
                </a:cubicBezTo>
                <a:cubicBezTo>
                  <a:pt x="5010949" y="4611254"/>
                  <a:pt x="5023499" y="4603863"/>
                  <a:pt x="5014491" y="4605787"/>
                </a:cubicBezTo>
                <a:cubicBezTo>
                  <a:pt x="5025117" y="4589389"/>
                  <a:pt x="5040246" y="4572027"/>
                  <a:pt x="5059879" y="4553704"/>
                </a:cubicBezTo>
                <a:cubicBezTo>
                  <a:pt x="5063421" y="4548237"/>
                  <a:pt x="5070506" y="4537305"/>
                  <a:pt x="5078551" y="4530876"/>
                </a:cubicBezTo>
                <a:cubicBezTo>
                  <a:pt x="5078551" y="4530876"/>
                  <a:pt x="5083055" y="4529914"/>
                  <a:pt x="5083055" y="4529914"/>
                </a:cubicBezTo>
                <a:cubicBezTo>
                  <a:pt x="5082093" y="4525409"/>
                  <a:pt x="5086597" y="4524447"/>
                  <a:pt x="5086597" y="4524447"/>
                </a:cubicBezTo>
                <a:cubicBezTo>
                  <a:pt x="5085635" y="4519944"/>
                  <a:pt x="5085635" y="4519944"/>
                  <a:pt x="5085635" y="4519944"/>
                </a:cubicBezTo>
                <a:cubicBezTo>
                  <a:pt x="5085635" y="4519944"/>
                  <a:pt x="5085635" y="4519944"/>
                  <a:pt x="5090139" y="4518982"/>
                </a:cubicBezTo>
                <a:cubicBezTo>
                  <a:pt x="5115893" y="4485222"/>
                  <a:pt x="5141648" y="4451461"/>
                  <a:pt x="5159358" y="4424129"/>
                </a:cubicBezTo>
                <a:cubicBezTo>
                  <a:pt x="5163862" y="4423167"/>
                  <a:pt x="5168365" y="4422205"/>
                  <a:pt x="5167403" y="4417701"/>
                </a:cubicBezTo>
                <a:cubicBezTo>
                  <a:pt x="5171907" y="4416738"/>
                  <a:pt x="5171907" y="4416738"/>
                  <a:pt x="5171907" y="4416738"/>
                </a:cubicBezTo>
                <a:cubicBezTo>
                  <a:pt x="5171907" y="4416738"/>
                  <a:pt x="5176412" y="4415776"/>
                  <a:pt x="5175450" y="4411272"/>
                </a:cubicBezTo>
                <a:cubicBezTo>
                  <a:pt x="5174487" y="4406768"/>
                  <a:pt x="5174487" y="4406768"/>
                  <a:pt x="5174487" y="4406768"/>
                </a:cubicBezTo>
                <a:cubicBezTo>
                  <a:pt x="5185113" y="4390369"/>
                  <a:pt x="5210868" y="4356609"/>
                  <a:pt x="5198318" y="4363999"/>
                </a:cubicBezTo>
                <a:cubicBezTo>
                  <a:pt x="5198318" y="4363999"/>
                  <a:pt x="5198318" y="4363999"/>
                  <a:pt x="5201860" y="4358534"/>
                </a:cubicBezTo>
                <a:cubicBezTo>
                  <a:pt x="5206363" y="4357571"/>
                  <a:pt x="5204439" y="4348563"/>
                  <a:pt x="5204439" y="4348563"/>
                </a:cubicBezTo>
                <a:lnTo>
                  <a:pt x="5195619" y="4350447"/>
                </a:lnTo>
                <a:lnTo>
                  <a:pt x="5203077" y="4339435"/>
                </a:lnTo>
                <a:lnTo>
                  <a:pt x="5204128" y="4325131"/>
                </a:lnTo>
                <a:lnTo>
                  <a:pt x="5204204" y="4325020"/>
                </a:lnTo>
                <a:lnTo>
                  <a:pt x="5218092" y="4313267"/>
                </a:lnTo>
                <a:cubicBezTo>
                  <a:pt x="5221513" y="4307238"/>
                  <a:pt x="5224574" y="4299519"/>
                  <a:pt x="5229887" y="4291321"/>
                </a:cubicBezTo>
                <a:cubicBezTo>
                  <a:pt x="5229887" y="4291321"/>
                  <a:pt x="5234391" y="4290358"/>
                  <a:pt x="5234391" y="4290358"/>
                </a:cubicBezTo>
                <a:cubicBezTo>
                  <a:pt x="5233429" y="4285854"/>
                  <a:pt x="5237933" y="4284892"/>
                  <a:pt x="5233429" y="4285854"/>
                </a:cubicBezTo>
                <a:cubicBezTo>
                  <a:pt x="5233429" y="4285854"/>
                  <a:pt x="5233429" y="4285854"/>
                  <a:pt x="5232466" y="4281350"/>
                </a:cubicBezTo>
                <a:cubicBezTo>
                  <a:pt x="5236008" y="4275884"/>
                  <a:pt x="5240512" y="4274922"/>
                  <a:pt x="5245016" y="4273959"/>
                </a:cubicBezTo>
                <a:cubicBezTo>
                  <a:pt x="5241474" y="4279425"/>
                  <a:pt x="5241474" y="4279425"/>
                  <a:pt x="5241474" y="4279425"/>
                </a:cubicBezTo>
                <a:cubicBezTo>
                  <a:pt x="5237933" y="4284892"/>
                  <a:pt x="5238895" y="4289396"/>
                  <a:pt x="5238895" y="4289396"/>
                </a:cubicBezTo>
                <a:cubicBezTo>
                  <a:pt x="5243399" y="4288434"/>
                  <a:pt x="5247903" y="4287471"/>
                  <a:pt x="5246941" y="4282967"/>
                </a:cubicBezTo>
                <a:cubicBezTo>
                  <a:pt x="5251445" y="4282005"/>
                  <a:pt x="5251445" y="4282005"/>
                  <a:pt x="5251445" y="4282005"/>
                </a:cubicBezTo>
                <a:cubicBezTo>
                  <a:pt x="5252407" y="4286509"/>
                  <a:pt x="5232773" y="4304833"/>
                  <a:pt x="5238240" y="4308374"/>
                </a:cubicBezTo>
                <a:cubicBezTo>
                  <a:pt x="5269153" y="4254673"/>
                  <a:pt x="5312618" y="4193582"/>
                  <a:pt x="5347073" y="4134414"/>
                </a:cubicBezTo>
                <a:cubicBezTo>
                  <a:pt x="5350615" y="4128948"/>
                  <a:pt x="5353195" y="4118977"/>
                  <a:pt x="5356737" y="4113510"/>
                </a:cubicBezTo>
                <a:cubicBezTo>
                  <a:pt x="5355775" y="4109007"/>
                  <a:pt x="5356737" y="4113510"/>
                  <a:pt x="5360278" y="4108045"/>
                </a:cubicBezTo>
                <a:cubicBezTo>
                  <a:pt x="5387651" y="4059810"/>
                  <a:pt x="5416641" y="3997101"/>
                  <a:pt x="5440163" y="3930850"/>
                </a:cubicBezTo>
                <a:cubicBezTo>
                  <a:pt x="5443705" y="3925383"/>
                  <a:pt x="5448209" y="3924421"/>
                  <a:pt x="5447247" y="3919918"/>
                </a:cubicBezTo>
                <a:cubicBezTo>
                  <a:pt x="5448209" y="3924421"/>
                  <a:pt x="5449172" y="3928925"/>
                  <a:pt x="5441125" y="3935354"/>
                </a:cubicBezTo>
                <a:cubicBezTo>
                  <a:pt x="5445630" y="3934392"/>
                  <a:pt x="5446592" y="3938895"/>
                  <a:pt x="5443050" y="3944362"/>
                </a:cubicBezTo>
                <a:cubicBezTo>
                  <a:pt x="5437584" y="3940820"/>
                  <a:pt x="5436929" y="3959799"/>
                  <a:pt x="5437891" y="3964303"/>
                </a:cubicBezTo>
                <a:cubicBezTo>
                  <a:pt x="5437891" y="3964303"/>
                  <a:pt x="5433387" y="3965265"/>
                  <a:pt x="5434349" y="3969770"/>
                </a:cubicBezTo>
                <a:cubicBezTo>
                  <a:pt x="5434349" y="3969770"/>
                  <a:pt x="5435311" y="3974273"/>
                  <a:pt x="5435311" y="3974273"/>
                </a:cubicBezTo>
                <a:cubicBezTo>
                  <a:pt x="5433694" y="3988747"/>
                  <a:pt x="5422414" y="4024125"/>
                  <a:pt x="5425955" y="4018659"/>
                </a:cubicBezTo>
                <a:cubicBezTo>
                  <a:pt x="5424993" y="4014155"/>
                  <a:pt x="5429498" y="4013193"/>
                  <a:pt x="5428535" y="4008688"/>
                </a:cubicBezTo>
                <a:cubicBezTo>
                  <a:pt x="5429498" y="4013193"/>
                  <a:pt x="5430460" y="4017697"/>
                  <a:pt x="5430460" y="4017697"/>
                </a:cubicBezTo>
                <a:cubicBezTo>
                  <a:pt x="5430460" y="4017697"/>
                  <a:pt x="5434964" y="4016735"/>
                  <a:pt x="5438505" y="4011268"/>
                </a:cubicBezTo>
                <a:cubicBezTo>
                  <a:pt x="5438505" y="4011268"/>
                  <a:pt x="5438505" y="4011268"/>
                  <a:pt x="5439468" y="4015773"/>
                </a:cubicBezTo>
                <a:cubicBezTo>
                  <a:pt x="5439468" y="4015773"/>
                  <a:pt x="5434964" y="4016735"/>
                  <a:pt x="5435926" y="4021238"/>
                </a:cubicBezTo>
                <a:cubicBezTo>
                  <a:pt x="5435926" y="4021238"/>
                  <a:pt x="5435926" y="4021238"/>
                  <a:pt x="5436889" y="4025742"/>
                </a:cubicBezTo>
                <a:cubicBezTo>
                  <a:pt x="5430767" y="4041179"/>
                  <a:pt x="5428188" y="4051149"/>
                  <a:pt x="5429150" y="4055653"/>
                </a:cubicBezTo>
                <a:cubicBezTo>
                  <a:pt x="5430112" y="4060158"/>
                  <a:pt x="5430112" y="4060158"/>
                  <a:pt x="5430112" y="4060158"/>
                </a:cubicBezTo>
                <a:cubicBezTo>
                  <a:pt x="5430112" y="4060158"/>
                  <a:pt x="5430112" y="4060158"/>
                  <a:pt x="5433654" y="4054691"/>
                </a:cubicBezTo>
                <a:cubicBezTo>
                  <a:pt x="5430112" y="4060158"/>
                  <a:pt x="5434616" y="4059196"/>
                  <a:pt x="5438158" y="4053729"/>
                </a:cubicBezTo>
                <a:cubicBezTo>
                  <a:pt x="5422373" y="4090069"/>
                  <a:pt x="5418177" y="4114514"/>
                  <a:pt x="5410438" y="4144425"/>
                </a:cubicBezTo>
                <a:cubicBezTo>
                  <a:pt x="5401737" y="4169832"/>
                  <a:pt x="5393036" y="4195239"/>
                  <a:pt x="5377252" y="4231578"/>
                </a:cubicBezTo>
                <a:cubicBezTo>
                  <a:pt x="5380794" y="4226112"/>
                  <a:pt x="5381756" y="4230616"/>
                  <a:pt x="5378214" y="4236082"/>
                </a:cubicBezTo>
                <a:cubicBezTo>
                  <a:pt x="5378214" y="4236082"/>
                  <a:pt x="5378214" y="4236082"/>
                  <a:pt x="5373710" y="4237045"/>
                </a:cubicBezTo>
                <a:cubicBezTo>
                  <a:pt x="5373710" y="4237045"/>
                  <a:pt x="5374672" y="4241549"/>
                  <a:pt x="5374672" y="4241549"/>
                </a:cubicBezTo>
                <a:cubicBezTo>
                  <a:pt x="5371130" y="4247016"/>
                  <a:pt x="5371130" y="4247016"/>
                  <a:pt x="5371130" y="4247016"/>
                </a:cubicBezTo>
                <a:cubicBezTo>
                  <a:pt x="5365009" y="4262452"/>
                  <a:pt x="5365009" y="4262452"/>
                  <a:pt x="5365009" y="4262452"/>
                </a:cubicBezTo>
                <a:cubicBezTo>
                  <a:pt x="5369513" y="4261490"/>
                  <a:pt x="5365971" y="4266956"/>
                  <a:pt x="5366934" y="4271460"/>
                </a:cubicBezTo>
                <a:cubicBezTo>
                  <a:pt x="5374017" y="4260528"/>
                  <a:pt x="5369513" y="4261490"/>
                  <a:pt x="5372092" y="4251519"/>
                </a:cubicBezTo>
                <a:cubicBezTo>
                  <a:pt x="5372092" y="4251519"/>
                  <a:pt x="5376597" y="4250557"/>
                  <a:pt x="5376597" y="4250557"/>
                </a:cubicBezTo>
                <a:cubicBezTo>
                  <a:pt x="5376597" y="4250557"/>
                  <a:pt x="5376597" y="4250557"/>
                  <a:pt x="5377559" y="4255061"/>
                </a:cubicBezTo>
                <a:cubicBezTo>
                  <a:pt x="5382063" y="4254099"/>
                  <a:pt x="5381101" y="4249594"/>
                  <a:pt x="5381101" y="4249594"/>
                </a:cubicBezTo>
                <a:cubicBezTo>
                  <a:pt x="5381101" y="4249594"/>
                  <a:pt x="5380139" y="4245091"/>
                  <a:pt x="5380139" y="4245091"/>
                </a:cubicBezTo>
                <a:cubicBezTo>
                  <a:pt x="5383681" y="4239624"/>
                  <a:pt x="5383681" y="4239624"/>
                  <a:pt x="5383681" y="4239624"/>
                </a:cubicBezTo>
                <a:cubicBezTo>
                  <a:pt x="5387222" y="4234158"/>
                  <a:pt x="5384335" y="4220646"/>
                  <a:pt x="5389802" y="4224188"/>
                </a:cubicBezTo>
                <a:cubicBezTo>
                  <a:pt x="5397847" y="4217759"/>
                  <a:pt x="5384335" y="4220646"/>
                  <a:pt x="5387877" y="4215179"/>
                </a:cubicBezTo>
                <a:cubicBezTo>
                  <a:pt x="5391419" y="4209714"/>
                  <a:pt x="5392381" y="4214217"/>
                  <a:pt x="5396885" y="4213255"/>
                </a:cubicBezTo>
                <a:cubicBezTo>
                  <a:pt x="5399465" y="4203285"/>
                  <a:pt x="5403662" y="4178840"/>
                  <a:pt x="5403662" y="4178840"/>
                </a:cubicBezTo>
                <a:cubicBezTo>
                  <a:pt x="5408821" y="4158899"/>
                  <a:pt x="5425568" y="4127064"/>
                  <a:pt x="5428147" y="4117093"/>
                </a:cubicBezTo>
                <a:cubicBezTo>
                  <a:pt x="5431689" y="4111627"/>
                  <a:pt x="5428147" y="4117093"/>
                  <a:pt x="5423643" y="4118055"/>
                </a:cubicBezTo>
                <a:cubicBezTo>
                  <a:pt x="5428147" y="4117093"/>
                  <a:pt x="5430726" y="4107123"/>
                  <a:pt x="5430726" y="4107123"/>
                </a:cubicBezTo>
                <a:cubicBezTo>
                  <a:pt x="5430726" y="4107123"/>
                  <a:pt x="5428802" y="4098114"/>
                  <a:pt x="5428802" y="4098114"/>
                </a:cubicBezTo>
                <a:cubicBezTo>
                  <a:pt x="5432344" y="4092649"/>
                  <a:pt x="5434269" y="4101656"/>
                  <a:pt x="5433306" y="4097152"/>
                </a:cubicBezTo>
                <a:cubicBezTo>
                  <a:pt x="5441352" y="4090724"/>
                  <a:pt x="5430419" y="4083640"/>
                  <a:pt x="5440389" y="4086220"/>
                </a:cubicBezTo>
                <a:cubicBezTo>
                  <a:pt x="5441045" y="4067241"/>
                  <a:pt x="5446859" y="4028322"/>
                  <a:pt x="5458446" y="4016427"/>
                </a:cubicBezTo>
                <a:cubicBezTo>
                  <a:pt x="5459408" y="4020931"/>
                  <a:pt x="5454905" y="4021893"/>
                  <a:pt x="5449438" y="4018351"/>
                </a:cubicBezTo>
                <a:cubicBezTo>
                  <a:pt x="5465222" y="3982012"/>
                  <a:pt x="5481663" y="3926694"/>
                  <a:pt x="5482318" y="3907715"/>
                </a:cubicBezTo>
                <a:cubicBezTo>
                  <a:pt x="5484897" y="3897745"/>
                  <a:pt x="5510344" y="3840502"/>
                  <a:pt x="5505533" y="3817982"/>
                </a:cubicBezTo>
                <a:cubicBezTo>
                  <a:pt x="5508113" y="3808011"/>
                  <a:pt x="5505533" y="3817982"/>
                  <a:pt x="5510038" y="3817020"/>
                </a:cubicBezTo>
                <a:cubicBezTo>
                  <a:pt x="5507151" y="3803507"/>
                  <a:pt x="5519393" y="3772634"/>
                  <a:pt x="5525514" y="3757197"/>
                </a:cubicBezTo>
                <a:cubicBezTo>
                  <a:pt x="5525514" y="3757197"/>
                  <a:pt x="5522935" y="3767168"/>
                  <a:pt x="5528401" y="3770709"/>
                </a:cubicBezTo>
                <a:cubicBezTo>
                  <a:pt x="5530674" y="3737256"/>
                  <a:pt x="5528094" y="3747227"/>
                  <a:pt x="5520048" y="3753656"/>
                </a:cubicBezTo>
                <a:cubicBezTo>
                  <a:pt x="5530366" y="3713774"/>
                  <a:pt x="5529404" y="3709270"/>
                  <a:pt x="5543571" y="3687405"/>
                </a:cubicBezTo>
                <a:cubicBezTo>
                  <a:pt x="5543571" y="3687405"/>
                  <a:pt x="5547113" y="3681939"/>
                  <a:pt x="5547113" y="3681939"/>
                </a:cubicBezTo>
                <a:cubicBezTo>
                  <a:pt x="5547113" y="3681939"/>
                  <a:pt x="5547113" y="3681939"/>
                  <a:pt x="5546151" y="3677434"/>
                </a:cubicBezTo>
                <a:cubicBezTo>
                  <a:pt x="5546151" y="3677434"/>
                  <a:pt x="5541647" y="3678397"/>
                  <a:pt x="5541647" y="3678397"/>
                </a:cubicBezTo>
                <a:cubicBezTo>
                  <a:pt x="5541647" y="3678397"/>
                  <a:pt x="5540684" y="3673892"/>
                  <a:pt x="5544226" y="3668427"/>
                </a:cubicBezTo>
                <a:cubicBezTo>
                  <a:pt x="5544226" y="3668427"/>
                  <a:pt x="5544226" y="3668427"/>
                  <a:pt x="5545189" y="3672930"/>
                </a:cubicBezTo>
                <a:cubicBezTo>
                  <a:pt x="5545189" y="3672930"/>
                  <a:pt x="5545189" y="3672930"/>
                  <a:pt x="5549693" y="3671968"/>
                </a:cubicBezTo>
                <a:cubicBezTo>
                  <a:pt x="5548731" y="3667464"/>
                  <a:pt x="5548731" y="3667464"/>
                  <a:pt x="5547768" y="3662960"/>
                </a:cubicBezTo>
                <a:cubicBezTo>
                  <a:pt x="5551310" y="3657493"/>
                  <a:pt x="5551310" y="3657493"/>
                  <a:pt x="5551310" y="3657493"/>
                </a:cubicBezTo>
                <a:cubicBezTo>
                  <a:pt x="5554852" y="3652028"/>
                  <a:pt x="5559049" y="3627582"/>
                  <a:pt x="5548423" y="3643981"/>
                </a:cubicBezTo>
                <a:cubicBezTo>
                  <a:pt x="5551965" y="3638516"/>
                  <a:pt x="5551965" y="3638516"/>
                  <a:pt x="5551003" y="3634011"/>
                </a:cubicBezTo>
                <a:cubicBezTo>
                  <a:pt x="5551003" y="3634011"/>
                  <a:pt x="5546498" y="3634974"/>
                  <a:pt x="5547461" y="3639478"/>
                </a:cubicBezTo>
                <a:cubicBezTo>
                  <a:pt x="5547461" y="3639478"/>
                  <a:pt x="5542957" y="3640440"/>
                  <a:pt x="5543919" y="3644943"/>
                </a:cubicBezTo>
                <a:cubicBezTo>
                  <a:pt x="5542957" y="3640440"/>
                  <a:pt x="5541995" y="3635936"/>
                  <a:pt x="5541995" y="3635936"/>
                </a:cubicBezTo>
                <a:cubicBezTo>
                  <a:pt x="5545536" y="3630469"/>
                  <a:pt x="5548116" y="3620499"/>
                  <a:pt x="5549733" y="3606025"/>
                </a:cubicBezTo>
                <a:cubicBezTo>
                  <a:pt x="5554892" y="3586084"/>
                  <a:pt x="5560052" y="3566143"/>
                  <a:pt x="5561668" y="3551669"/>
                </a:cubicBezTo>
                <a:cubicBezTo>
                  <a:pt x="5560706" y="3547164"/>
                  <a:pt x="5565210" y="3546202"/>
                  <a:pt x="5565210" y="3546202"/>
                </a:cubicBezTo>
                <a:cubicBezTo>
                  <a:pt x="5565210" y="3546202"/>
                  <a:pt x="5564248" y="3541699"/>
                  <a:pt x="5564248" y="3541699"/>
                </a:cubicBezTo>
                <a:cubicBezTo>
                  <a:pt x="5562323" y="3532690"/>
                  <a:pt x="5564903" y="3522720"/>
                  <a:pt x="5568445" y="3517253"/>
                </a:cubicBezTo>
                <a:cubicBezTo>
                  <a:pt x="5567483" y="3512750"/>
                  <a:pt x="5570062" y="3502779"/>
                  <a:pt x="5569100" y="3498276"/>
                </a:cubicBezTo>
                <a:cubicBezTo>
                  <a:pt x="5571679" y="3488305"/>
                  <a:pt x="5577801" y="3472868"/>
                  <a:pt x="5580380" y="3462898"/>
                </a:cubicBezTo>
                <a:cubicBezTo>
                  <a:pt x="5584885" y="3461936"/>
                  <a:pt x="5584885" y="3461936"/>
                  <a:pt x="5584885" y="3461936"/>
                </a:cubicBezTo>
                <a:cubicBezTo>
                  <a:pt x="5583922" y="3457431"/>
                  <a:pt x="5583922" y="3457431"/>
                  <a:pt x="5582960" y="3452927"/>
                </a:cubicBezTo>
                <a:cubicBezTo>
                  <a:pt x="5586502" y="3447461"/>
                  <a:pt x="5581998" y="3448424"/>
                  <a:pt x="5581998" y="3448424"/>
                </a:cubicBezTo>
                <a:cubicBezTo>
                  <a:pt x="5578456" y="3453889"/>
                  <a:pt x="5578456" y="3453889"/>
                  <a:pt x="5578456" y="3453889"/>
                </a:cubicBezTo>
                <a:cubicBezTo>
                  <a:pt x="5581035" y="3443919"/>
                  <a:pt x="5591661" y="3427520"/>
                  <a:pt x="5585232" y="3419474"/>
                </a:cubicBezTo>
                <a:cubicBezTo>
                  <a:pt x="5589736" y="3418512"/>
                  <a:pt x="5589736" y="3418512"/>
                  <a:pt x="5588774" y="3414008"/>
                </a:cubicBezTo>
                <a:cubicBezTo>
                  <a:pt x="5592316" y="3408542"/>
                  <a:pt x="5587812" y="3409504"/>
                  <a:pt x="5587812" y="3409504"/>
                </a:cubicBezTo>
                <a:cubicBezTo>
                  <a:pt x="5593934" y="3394067"/>
                  <a:pt x="5582038" y="3382480"/>
                  <a:pt x="5590084" y="3376051"/>
                </a:cubicBezTo>
                <a:cubicBezTo>
                  <a:pt x="5591047" y="3380555"/>
                  <a:pt x="5591047" y="3380555"/>
                  <a:pt x="5591047" y="3380555"/>
                </a:cubicBezTo>
                <a:cubicBezTo>
                  <a:pt x="5588467" y="3390525"/>
                  <a:pt x="5589429" y="3395030"/>
                  <a:pt x="5593934" y="3394067"/>
                </a:cubicBezTo>
                <a:cubicBezTo>
                  <a:pt x="5593934" y="3394067"/>
                  <a:pt x="5597475" y="3388601"/>
                  <a:pt x="5596512" y="3384097"/>
                </a:cubicBezTo>
                <a:cubicBezTo>
                  <a:pt x="5600054" y="3378631"/>
                  <a:pt x="5600054" y="3378631"/>
                  <a:pt x="5600054" y="3378631"/>
                </a:cubicBezTo>
                <a:cubicBezTo>
                  <a:pt x="5609062" y="3376706"/>
                  <a:pt x="5607446" y="3391181"/>
                  <a:pt x="5599399" y="3397610"/>
                </a:cubicBezTo>
                <a:cubicBezTo>
                  <a:pt x="5607446" y="3391181"/>
                  <a:pt x="5607752" y="3414663"/>
                  <a:pt x="5609370" y="3400188"/>
                </a:cubicBezTo>
                <a:cubicBezTo>
                  <a:pt x="5598437" y="3393105"/>
                  <a:pt x="5624500" y="3382827"/>
                  <a:pt x="5616146" y="3365773"/>
                </a:cubicBezTo>
                <a:cubicBezTo>
                  <a:pt x="5619688" y="3360307"/>
                  <a:pt x="5619688" y="3360307"/>
                  <a:pt x="5619688" y="3360307"/>
                </a:cubicBezTo>
                <a:cubicBezTo>
                  <a:pt x="5619688" y="3360307"/>
                  <a:pt x="5618726" y="3355803"/>
                  <a:pt x="5618726" y="3355803"/>
                </a:cubicBezTo>
                <a:cubicBezTo>
                  <a:pt x="5622267" y="3350336"/>
                  <a:pt x="5617764" y="3351299"/>
                  <a:pt x="5617764" y="3351299"/>
                </a:cubicBezTo>
                <a:cubicBezTo>
                  <a:pt x="5618726" y="3355803"/>
                  <a:pt x="5614222" y="3356765"/>
                  <a:pt x="5614222" y="3356765"/>
                </a:cubicBezTo>
                <a:cubicBezTo>
                  <a:pt x="5613259" y="3352261"/>
                  <a:pt x="5615839" y="3342291"/>
                  <a:pt x="5611335" y="3343253"/>
                </a:cubicBezTo>
                <a:cubicBezTo>
                  <a:pt x="5607793" y="3348720"/>
                  <a:pt x="5610373" y="3338749"/>
                  <a:pt x="5605868" y="3339711"/>
                </a:cubicBezTo>
                <a:cubicBezTo>
                  <a:pt x="5603289" y="3349682"/>
                  <a:pt x="5604251" y="3354186"/>
                  <a:pt x="5601672" y="3364156"/>
                </a:cubicBezTo>
                <a:cubicBezTo>
                  <a:pt x="5600710" y="3359652"/>
                  <a:pt x="5600710" y="3359652"/>
                  <a:pt x="5600710" y="3359652"/>
                </a:cubicBezTo>
                <a:cubicBezTo>
                  <a:pt x="5599747" y="3355148"/>
                  <a:pt x="5598785" y="3350644"/>
                  <a:pt x="5594281" y="3351607"/>
                </a:cubicBezTo>
                <a:lnTo>
                  <a:pt x="5592057" y="3360201"/>
                </a:lnTo>
                <a:lnTo>
                  <a:pt x="5590783" y="3351765"/>
                </a:lnTo>
                <a:cubicBezTo>
                  <a:pt x="5591712" y="3345091"/>
                  <a:pt x="5593646" y="3337613"/>
                  <a:pt x="5593974" y="3328124"/>
                </a:cubicBezTo>
                <a:cubicBezTo>
                  <a:pt x="5581731" y="3358997"/>
                  <a:pt x="5588507" y="3324583"/>
                  <a:pt x="5577575" y="3317498"/>
                </a:cubicBezTo>
                <a:cubicBezTo>
                  <a:pt x="5581116" y="3312032"/>
                  <a:pt x="5583041" y="3321040"/>
                  <a:pt x="5583041" y="3321040"/>
                </a:cubicBezTo>
                <a:cubicBezTo>
                  <a:pt x="5587545" y="3320078"/>
                  <a:pt x="5587545" y="3320078"/>
                  <a:pt x="5587545" y="3320078"/>
                </a:cubicBezTo>
                <a:cubicBezTo>
                  <a:pt x="5588507" y="3324583"/>
                  <a:pt x="5588507" y="3324583"/>
                  <a:pt x="5592049" y="3319116"/>
                </a:cubicBezTo>
                <a:cubicBezTo>
                  <a:pt x="5592049" y="3319116"/>
                  <a:pt x="5591087" y="3314611"/>
                  <a:pt x="5590125" y="3310107"/>
                </a:cubicBezTo>
                <a:cubicBezTo>
                  <a:pt x="5589163" y="3305604"/>
                  <a:pt x="5589163" y="3305604"/>
                  <a:pt x="5589163" y="3305604"/>
                </a:cubicBezTo>
                <a:cubicBezTo>
                  <a:pt x="5592704" y="3300137"/>
                  <a:pt x="5598170" y="3303679"/>
                  <a:pt x="5596246" y="3294671"/>
                </a:cubicBezTo>
                <a:cubicBezTo>
                  <a:pt x="5597208" y="3299175"/>
                  <a:pt x="5597208" y="3299175"/>
                  <a:pt x="5598170" y="3303679"/>
                </a:cubicBezTo>
                <a:cubicBezTo>
                  <a:pt x="5599132" y="3308183"/>
                  <a:pt x="5603637" y="3307220"/>
                  <a:pt x="5602675" y="3302717"/>
                </a:cubicBezTo>
                <a:cubicBezTo>
                  <a:pt x="5607179" y="3301755"/>
                  <a:pt x="5606217" y="3297250"/>
                  <a:pt x="5605254" y="3292746"/>
                </a:cubicBezTo>
                <a:cubicBezTo>
                  <a:pt x="5604292" y="3288243"/>
                  <a:pt x="5604292" y="3288243"/>
                  <a:pt x="5603330" y="3283738"/>
                </a:cubicBezTo>
                <a:cubicBezTo>
                  <a:pt x="5601405" y="3274731"/>
                  <a:pt x="5594976" y="3266684"/>
                  <a:pt x="5592397" y="3276655"/>
                </a:cubicBezTo>
                <a:cubicBezTo>
                  <a:pt x="5591434" y="3272151"/>
                  <a:pt x="5591434" y="3272151"/>
                  <a:pt x="5586930" y="3273113"/>
                </a:cubicBezTo>
                <a:cubicBezTo>
                  <a:pt x="5586930" y="3273113"/>
                  <a:pt x="5586930" y="3273113"/>
                  <a:pt x="5583389" y="3278580"/>
                </a:cubicBezTo>
                <a:cubicBezTo>
                  <a:pt x="5582427" y="3274075"/>
                  <a:pt x="5585006" y="3264105"/>
                  <a:pt x="5583081" y="3255097"/>
                </a:cubicBezTo>
                <a:cubicBezTo>
                  <a:pt x="5585006" y="3264105"/>
                  <a:pt x="5582427" y="3274075"/>
                  <a:pt x="5585968" y="3268609"/>
                </a:cubicBezTo>
                <a:cubicBezTo>
                  <a:pt x="5594014" y="3262181"/>
                  <a:pt x="5583081" y="3255097"/>
                  <a:pt x="5591127" y="3248668"/>
                </a:cubicBezTo>
                <a:cubicBezTo>
                  <a:pt x="5595632" y="3247705"/>
                  <a:pt x="5595632" y="3247705"/>
                  <a:pt x="5595632" y="3247705"/>
                </a:cubicBezTo>
                <a:cubicBezTo>
                  <a:pt x="5595632" y="3247705"/>
                  <a:pt x="5595632" y="3247705"/>
                  <a:pt x="5594669" y="3243202"/>
                </a:cubicBezTo>
                <a:cubicBezTo>
                  <a:pt x="5594669" y="3243202"/>
                  <a:pt x="5594669" y="3243202"/>
                  <a:pt x="5593707" y="3238698"/>
                </a:cubicBezTo>
                <a:cubicBezTo>
                  <a:pt x="5589203" y="3239660"/>
                  <a:pt x="5589203" y="3239660"/>
                  <a:pt x="5589203" y="3239660"/>
                </a:cubicBezTo>
                <a:cubicBezTo>
                  <a:pt x="5592745" y="3234193"/>
                  <a:pt x="5592745" y="3234193"/>
                  <a:pt x="5596286" y="3228728"/>
                </a:cubicBezTo>
                <a:cubicBezTo>
                  <a:pt x="5589858" y="3220681"/>
                  <a:pt x="5592437" y="3210711"/>
                  <a:pt x="5590512" y="3201704"/>
                </a:cubicBezTo>
                <a:cubicBezTo>
                  <a:pt x="5591475" y="3206207"/>
                  <a:pt x="5592437" y="3210711"/>
                  <a:pt x="5592437" y="3210711"/>
                </a:cubicBezTo>
                <a:cubicBezTo>
                  <a:pt x="5593092" y="3191733"/>
                  <a:pt x="5589550" y="3197199"/>
                  <a:pt x="5595672" y="3181763"/>
                </a:cubicBezTo>
                <a:cubicBezTo>
                  <a:pt x="5596634" y="3186266"/>
                  <a:pt x="5601139" y="3185304"/>
                  <a:pt x="5601139" y="3185304"/>
                </a:cubicBezTo>
                <a:cubicBezTo>
                  <a:pt x="5601139" y="3185304"/>
                  <a:pt x="5600176" y="3180800"/>
                  <a:pt x="5600176" y="3180800"/>
                </a:cubicBezTo>
                <a:cubicBezTo>
                  <a:pt x="5604680" y="3179838"/>
                  <a:pt x="5604680" y="3179838"/>
                  <a:pt x="5604680" y="3179838"/>
                </a:cubicBezTo>
                <a:cubicBezTo>
                  <a:pt x="5601446" y="3208787"/>
                  <a:pt x="5605642" y="3184342"/>
                  <a:pt x="5610146" y="3183379"/>
                </a:cubicBezTo>
                <a:cubicBezTo>
                  <a:pt x="5608529" y="3197855"/>
                  <a:pt x="5606912" y="3212329"/>
                  <a:pt x="5609799" y="3225841"/>
                </a:cubicBezTo>
                <a:cubicBezTo>
                  <a:pt x="5605295" y="3226803"/>
                  <a:pt x="5605295" y="3226803"/>
                  <a:pt x="5605295" y="3226803"/>
                </a:cubicBezTo>
                <a:cubicBezTo>
                  <a:pt x="5602715" y="3236773"/>
                  <a:pt x="5603677" y="3241278"/>
                  <a:pt x="5604639" y="3245781"/>
                </a:cubicBezTo>
                <a:cubicBezTo>
                  <a:pt x="5607219" y="3235811"/>
                  <a:pt x="5606257" y="3231307"/>
                  <a:pt x="5610761" y="3230344"/>
                </a:cubicBezTo>
                <a:cubicBezTo>
                  <a:pt x="5609144" y="3244819"/>
                  <a:pt x="5613648" y="3243856"/>
                  <a:pt x="5611068" y="3253827"/>
                </a:cubicBezTo>
                <a:cubicBezTo>
                  <a:pt x="5611068" y="3253827"/>
                  <a:pt x="5612031" y="3258332"/>
                  <a:pt x="5607526" y="3259294"/>
                </a:cubicBezTo>
                <a:cubicBezTo>
                  <a:pt x="5608488" y="3263797"/>
                  <a:pt x="5608488" y="3263797"/>
                  <a:pt x="5608488" y="3263797"/>
                </a:cubicBezTo>
                <a:cubicBezTo>
                  <a:pt x="5609451" y="3268302"/>
                  <a:pt x="5610413" y="3272806"/>
                  <a:pt x="5613955" y="3267339"/>
                </a:cubicBezTo>
                <a:cubicBezTo>
                  <a:pt x="5617497" y="3261873"/>
                  <a:pt x="5617497" y="3261873"/>
                  <a:pt x="5617497" y="3261873"/>
                </a:cubicBezTo>
                <a:cubicBezTo>
                  <a:pt x="5622000" y="3260911"/>
                  <a:pt x="5621038" y="3256407"/>
                  <a:pt x="5620076" y="3251903"/>
                </a:cubicBezTo>
                <a:cubicBezTo>
                  <a:pt x="5619114" y="3247399"/>
                  <a:pt x="5619114" y="3247399"/>
                  <a:pt x="5619114" y="3247399"/>
                </a:cubicBezTo>
                <a:cubicBezTo>
                  <a:pt x="5614610" y="3248361"/>
                  <a:pt x="5614610" y="3248361"/>
                  <a:pt x="5614610" y="3248361"/>
                </a:cubicBezTo>
                <a:cubicBezTo>
                  <a:pt x="5611724" y="3234849"/>
                  <a:pt x="5618500" y="3200433"/>
                  <a:pt x="5614651" y="3182417"/>
                </a:cubicBezTo>
                <a:cubicBezTo>
                  <a:pt x="5618192" y="3176951"/>
                  <a:pt x="5618192" y="3176951"/>
                  <a:pt x="5618192" y="3176951"/>
                </a:cubicBezTo>
                <a:cubicBezTo>
                  <a:pt x="5618192" y="3176951"/>
                  <a:pt x="5618192" y="3176951"/>
                  <a:pt x="5617229" y="3172447"/>
                </a:cubicBezTo>
                <a:cubicBezTo>
                  <a:pt x="5617229" y="3172447"/>
                  <a:pt x="5616267" y="3167943"/>
                  <a:pt x="5616267" y="3167943"/>
                </a:cubicBezTo>
                <a:cubicBezTo>
                  <a:pt x="5614343" y="3158935"/>
                  <a:pt x="5615960" y="3144461"/>
                  <a:pt x="5619502" y="3138994"/>
                </a:cubicBezTo>
                <a:cubicBezTo>
                  <a:pt x="5614998" y="3139956"/>
                  <a:pt x="5614998" y="3139956"/>
                  <a:pt x="5614998" y="3139956"/>
                </a:cubicBezTo>
                <a:cubicBezTo>
                  <a:pt x="5618540" y="3134491"/>
                  <a:pt x="5618540" y="3134491"/>
                  <a:pt x="5618540" y="3134491"/>
                </a:cubicBezTo>
                <a:cubicBezTo>
                  <a:pt x="5618540" y="3134491"/>
                  <a:pt x="5622082" y="3129024"/>
                  <a:pt x="5621120" y="3124519"/>
                </a:cubicBezTo>
                <a:cubicBezTo>
                  <a:pt x="5621120" y="3124519"/>
                  <a:pt x="5620158" y="3120015"/>
                  <a:pt x="5615653" y="3120977"/>
                </a:cubicBezTo>
                <a:cubicBezTo>
                  <a:pt x="5610535" y="3074976"/>
                  <a:pt x="5619236" y="3049568"/>
                  <a:pt x="5607995" y="3019002"/>
                </a:cubicBezTo>
                <a:cubicBezTo>
                  <a:pt x="5612500" y="3018040"/>
                  <a:pt x="5611538" y="3013536"/>
                  <a:pt x="5610575" y="3009032"/>
                </a:cubicBezTo>
                <a:cubicBezTo>
                  <a:pt x="5610575" y="3009032"/>
                  <a:pt x="5609613" y="3004527"/>
                  <a:pt x="5609613" y="3004527"/>
                </a:cubicBezTo>
                <a:cubicBezTo>
                  <a:pt x="5605109" y="3005490"/>
                  <a:pt x="5605109" y="3005490"/>
                  <a:pt x="5605109" y="3005490"/>
                </a:cubicBezTo>
                <a:cubicBezTo>
                  <a:pt x="5613154" y="2999061"/>
                  <a:pt x="5610267" y="2985549"/>
                  <a:pt x="5608343" y="2976541"/>
                </a:cubicBezTo>
                <a:cubicBezTo>
                  <a:pt x="5608343" y="2976541"/>
                  <a:pt x="5607380" y="2972037"/>
                  <a:pt x="5607380" y="2972037"/>
                </a:cubicBezTo>
                <a:cubicBezTo>
                  <a:pt x="5610923" y="2966571"/>
                  <a:pt x="5610923" y="2966571"/>
                  <a:pt x="5605456" y="2963029"/>
                </a:cubicBezTo>
                <a:cubicBezTo>
                  <a:pt x="5604494" y="2958525"/>
                  <a:pt x="5604494" y="2958525"/>
                  <a:pt x="5604494" y="2958525"/>
                </a:cubicBezTo>
                <a:cubicBezTo>
                  <a:pt x="5604494" y="2958525"/>
                  <a:pt x="5608998" y="2957562"/>
                  <a:pt x="5608036" y="2953059"/>
                </a:cubicBezTo>
                <a:cubicBezTo>
                  <a:pt x="5608036" y="2953059"/>
                  <a:pt x="5608036" y="2953059"/>
                  <a:pt x="5607073" y="2948555"/>
                </a:cubicBezTo>
                <a:cubicBezTo>
                  <a:pt x="5600644" y="2940508"/>
                  <a:pt x="5610309" y="2919606"/>
                  <a:pt x="5601300" y="2921531"/>
                </a:cubicBezTo>
                <a:cubicBezTo>
                  <a:pt x="5601300" y="2921531"/>
                  <a:pt x="5601300" y="2921531"/>
                  <a:pt x="5600338" y="2917026"/>
                </a:cubicBezTo>
                <a:cubicBezTo>
                  <a:pt x="5599375" y="2912522"/>
                  <a:pt x="5598413" y="2908019"/>
                  <a:pt x="5598413" y="2908019"/>
                </a:cubicBezTo>
                <a:cubicBezTo>
                  <a:pt x="5598413" y="2908019"/>
                  <a:pt x="5597451" y="2903514"/>
                  <a:pt x="5597451" y="2903514"/>
                </a:cubicBezTo>
                <a:cubicBezTo>
                  <a:pt x="5605497" y="2897085"/>
                  <a:pt x="5592639" y="2880993"/>
                  <a:pt x="5590715" y="2871986"/>
                </a:cubicBezTo>
                <a:cubicBezTo>
                  <a:pt x="5587828" y="2858474"/>
                  <a:pt x="5598761" y="2865557"/>
                  <a:pt x="5595874" y="2852045"/>
                </a:cubicBezTo>
                <a:cubicBezTo>
                  <a:pt x="5595874" y="2852045"/>
                  <a:pt x="5594912" y="2847541"/>
                  <a:pt x="5599416" y="2846579"/>
                </a:cubicBezTo>
                <a:cubicBezTo>
                  <a:pt x="5599416" y="2846579"/>
                  <a:pt x="5598453" y="2842075"/>
                  <a:pt x="5598453" y="2842075"/>
                </a:cubicBezTo>
                <a:cubicBezTo>
                  <a:pt x="5597491" y="2837570"/>
                  <a:pt x="5597491" y="2837570"/>
                  <a:pt x="5593950" y="2843037"/>
                </a:cubicBezTo>
                <a:cubicBezTo>
                  <a:pt x="5593950" y="2843037"/>
                  <a:pt x="5593950" y="2843037"/>
                  <a:pt x="5594912" y="2847541"/>
                </a:cubicBezTo>
                <a:cubicBezTo>
                  <a:pt x="5588483" y="2839495"/>
                  <a:pt x="5591063" y="2829525"/>
                  <a:pt x="5586559" y="2830487"/>
                </a:cubicBezTo>
                <a:cubicBezTo>
                  <a:pt x="5588176" y="2816013"/>
                  <a:pt x="5591063" y="2829525"/>
                  <a:pt x="5595567" y="2828563"/>
                </a:cubicBezTo>
                <a:lnTo>
                  <a:pt x="5600701" y="2831889"/>
                </a:lnTo>
                <a:lnTo>
                  <a:pt x="5604441" y="2857353"/>
                </a:lnTo>
                <a:cubicBezTo>
                  <a:pt x="5609265" y="2883035"/>
                  <a:pt x="5615227" y="2898539"/>
                  <a:pt x="5620278" y="2922185"/>
                </a:cubicBezTo>
                <a:cubicBezTo>
                  <a:pt x="5620278" y="2922185"/>
                  <a:pt x="5615774" y="2923147"/>
                  <a:pt x="5616736" y="2927652"/>
                </a:cubicBezTo>
                <a:cubicBezTo>
                  <a:pt x="5616736" y="2927652"/>
                  <a:pt x="5617699" y="2932156"/>
                  <a:pt x="5617699" y="2932156"/>
                </a:cubicBezTo>
                <a:cubicBezTo>
                  <a:pt x="5620586" y="2945668"/>
                  <a:pt x="5621548" y="2950172"/>
                  <a:pt x="5627014" y="2953713"/>
                </a:cubicBezTo>
                <a:cubicBezTo>
                  <a:pt x="5623165" y="2935697"/>
                  <a:pt x="5623165" y="2935697"/>
                  <a:pt x="5623165" y="2935697"/>
                </a:cubicBezTo>
                <a:cubicBezTo>
                  <a:pt x="5623165" y="2935697"/>
                  <a:pt x="5624128" y="2940201"/>
                  <a:pt x="5628632" y="2939239"/>
                </a:cubicBezTo>
                <a:cubicBezTo>
                  <a:pt x="5628632" y="2939239"/>
                  <a:pt x="5627670" y="2934735"/>
                  <a:pt x="5627670" y="2934735"/>
                </a:cubicBezTo>
                <a:cubicBezTo>
                  <a:pt x="5626707" y="2930231"/>
                  <a:pt x="5626707" y="2930231"/>
                  <a:pt x="5626707" y="2930231"/>
                </a:cubicBezTo>
                <a:cubicBezTo>
                  <a:pt x="5625745" y="2925727"/>
                  <a:pt x="5625745" y="2925727"/>
                  <a:pt x="5625745" y="2925727"/>
                </a:cubicBezTo>
                <a:cubicBezTo>
                  <a:pt x="5632828" y="2914795"/>
                  <a:pt x="5640875" y="2908366"/>
                  <a:pt x="5638642" y="2875875"/>
                </a:cubicBezTo>
                <a:cubicBezTo>
                  <a:pt x="5651847" y="2849506"/>
                  <a:pt x="5655738" y="2801579"/>
                  <a:pt x="5658009" y="2768126"/>
                </a:cubicBezTo>
                <a:cubicBezTo>
                  <a:pt x="5657046" y="2763622"/>
                  <a:pt x="5661551" y="2762659"/>
                  <a:pt x="5661551" y="2762659"/>
                </a:cubicBezTo>
                <a:cubicBezTo>
                  <a:pt x="5661551" y="2762659"/>
                  <a:pt x="5666055" y="2761697"/>
                  <a:pt x="5665093" y="2757194"/>
                </a:cubicBezTo>
                <a:cubicBezTo>
                  <a:pt x="5665093" y="2757194"/>
                  <a:pt x="5666055" y="2761697"/>
                  <a:pt x="5670559" y="2760735"/>
                </a:cubicBezTo>
                <a:cubicBezTo>
                  <a:pt x="5668635" y="2751727"/>
                  <a:pt x="5667672" y="2747222"/>
                  <a:pt x="5667672" y="2747222"/>
                </a:cubicBezTo>
                <a:cubicBezTo>
                  <a:pt x="5670908" y="2718274"/>
                  <a:pt x="5667713" y="2681279"/>
                  <a:pt x="5667406" y="2657797"/>
                </a:cubicBezTo>
                <a:cubicBezTo>
                  <a:pt x="5670947" y="2652330"/>
                  <a:pt x="5672872" y="2661339"/>
                  <a:pt x="5673834" y="2665842"/>
                </a:cubicBezTo>
                <a:cubicBezTo>
                  <a:pt x="5675451" y="2651368"/>
                  <a:pt x="5672913" y="2595395"/>
                  <a:pt x="5689312" y="2606020"/>
                </a:cubicBezTo>
                <a:cubicBezTo>
                  <a:pt x="5691236" y="2615028"/>
                  <a:pt x="5691236" y="2615028"/>
                  <a:pt x="5691236" y="2615028"/>
                </a:cubicBezTo>
                <a:cubicBezTo>
                  <a:pt x="5692198" y="2619532"/>
                  <a:pt x="5692198" y="2619532"/>
                  <a:pt x="5692198" y="2619532"/>
                </a:cubicBezTo>
                <a:cubicBezTo>
                  <a:pt x="5692198" y="2619532"/>
                  <a:pt x="5696702" y="2618570"/>
                  <a:pt x="5695739" y="2614066"/>
                </a:cubicBezTo>
                <a:cubicBezTo>
                  <a:pt x="5693815" y="2605058"/>
                  <a:pt x="5693815" y="2605058"/>
                  <a:pt x="5693815" y="2605058"/>
                </a:cubicBezTo>
                <a:cubicBezTo>
                  <a:pt x="5702168" y="2622112"/>
                  <a:pt x="5703438" y="2650099"/>
                  <a:pt x="5709211" y="2677123"/>
                </a:cubicBezTo>
                <a:cubicBezTo>
                  <a:pt x="5736544" y="2694832"/>
                  <a:pt x="5738201" y="2614414"/>
                  <a:pt x="5729234" y="2550395"/>
                </a:cubicBezTo>
                <a:cubicBezTo>
                  <a:pt x="5732776" y="2544928"/>
                  <a:pt x="5738243" y="2548470"/>
                  <a:pt x="5744362" y="2533034"/>
                </a:cubicBezTo>
                <a:close/>
                <a:moveTo>
                  <a:pt x="5538793" y="2562824"/>
                </a:moveTo>
                <a:cubicBezTo>
                  <a:pt x="5546491" y="2598857"/>
                  <a:pt x="5549378" y="2612369"/>
                  <a:pt x="5560618" y="2642934"/>
                </a:cubicBezTo>
                <a:cubicBezTo>
                  <a:pt x="5568664" y="2636506"/>
                  <a:pt x="5577017" y="2653560"/>
                  <a:pt x="5581828" y="2676080"/>
                </a:cubicBezTo>
                <a:cubicBezTo>
                  <a:pt x="5586639" y="2698600"/>
                  <a:pt x="5591451" y="2721120"/>
                  <a:pt x="5595955" y="2720158"/>
                </a:cubicBezTo>
                <a:cubicBezTo>
                  <a:pt x="5605271" y="2741716"/>
                  <a:pt x="5602998" y="2775169"/>
                  <a:pt x="5603306" y="2798652"/>
                </a:cubicBezTo>
                <a:cubicBezTo>
                  <a:pt x="5602344" y="2794147"/>
                  <a:pt x="5602344" y="2794147"/>
                  <a:pt x="5597839" y="2795110"/>
                </a:cubicBezTo>
                <a:cubicBezTo>
                  <a:pt x="5597839" y="2795110"/>
                  <a:pt x="5598802" y="2799614"/>
                  <a:pt x="5598802" y="2799614"/>
                </a:cubicBezTo>
                <a:cubicBezTo>
                  <a:pt x="5598146" y="2818592"/>
                  <a:pt x="5598146" y="2818592"/>
                  <a:pt x="5598146" y="2818592"/>
                </a:cubicBezTo>
                <a:cubicBezTo>
                  <a:pt x="5599109" y="2823096"/>
                  <a:pt x="5599109" y="2823096"/>
                  <a:pt x="5599109" y="2823096"/>
                </a:cubicBezTo>
                <a:lnTo>
                  <a:pt x="5594817" y="2824013"/>
                </a:lnTo>
                <a:lnTo>
                  <a:pt x="5593589" y="2816549"/>
                </a:lnTo>
                <a:cubicBezTo>
                  <a:pt x="5590231" y="2809098"/>
                  <a:pt x="5583835" y="2812230"/>
                  <a:pt x="5584327" y="2797996"/>
                </a:cubicBezTo>
                <a:cubicBezTo>
                  <a:pt x="5588831" y="2797034"/>
                  <a:pt x="5588831" y="2797034"/>
                  <a:pt x="5587868" y="2792530"/>
                </a:cubicBezTo>
                <a:cubicBezTo>
                  <a:pt x="5586906" y="2788027"/>
                  <a:pt x="5586906" y="2788027"/>
                  <a:pt x="5586906" y="2788027"/>
                </a:cubicBezTo>
                <a:cubicBezTo>
                  <a:pt x="5591411" y="2787064"/>
                  <a:pt x="5591411" y="2787064"/>
                  <a:pt x="5590448" y="2782560"/>
                </a:cubicBezTo>
                <a:cubicBezTo>
                  <a:pt x="5590448" y="2782560"/>
                  <a:pt x="5590448" y="2782560"/>
                  <a:pt x="5589486" y="2778056"/>
                </a:cubicBezTo>
                <a:cubicBezTo>
                  <a:pt x="5584982" y="2779018"/>
                  <a:pt x="5585944" y="2783522"/>
                  <a:pt x="5584982" y="2779018"/>
                </a:cubicBezTo>
                <a:cubicBezTo>
                  <a:pt x="5582095" y="2765506"/>
                  <a:pt x="5583712" y="2751031"/>
                  <a:pt x="5572780" y="2743948"/>
                </a:cubicBezTo>
                <a:cubicBezTo>
                  <a:pt x="5578246" y="2747489"/>
                  <a:pt x="5578246" y="2747489"/>
                  <a:pt x="5577284" y="2742986"/>
                </a:cubicBezTo>
                <a:cubicBezTo>
                  <a:pt x="5580826" y="2737519"/>
                  <a:pt x="5575359" y="2733977"/>
                  <a:pt x="5575359" y="2733977"/>
                </a:cubicBezTo>
                <a:cubicBezTo>
                  <a:pt x="5575359" y="2733977"/>
                  <a:pt x="5575359" y="2733977"/>
                  <a:pt x="5574397" y="2729474"/>
                </a:cubicBezTo>
                <a:cubicBezTo>
                  <a:pt x="5580519" y="2714037"/>
                  <a:pt x="5564120" y="2703411"/>
                  <a:pt x="5569278" y="2683471"/>
                </a:cubicBezTo>
                <a:cubicBezTo>
                  <a:pt x="5564774" y="2684433"/>
                  <a:pt x="5564774" y="2684433"/>
                  <a:pt x="5564774" y="2684433"/>
                </a:cubicBezTo>
                <a:cubicBezTo>
                  <a:pt x="5569278" y="2683471"/>
                  <a:pt x="5568316" y="2678967"/>
                  <a:pt x="5568316" y="2678967"/>
                </a:cubicBezTo>
                <a:cubicBezTo>
                  <a:pt x="5567354" y="2674462"/>
                  <a:pt x="5567354" y="2674462"/>
                  <a:pt x="5562849" y="2675425"/>
                </a:cubicBezTo>
                <a:cubicBezTo>
                  <a:pt x="5559963" y="2661913"/>
                  <a:pt x="5557076" y="2648401"/>
                  <a:pt x="5557076" y="2648401"/>
                </a:cubicBezTo>
                <a:cubicBezTo>
                  <a:pt x="5554189" y="2634888"/>
                  <a:pt x="5554497" y="2658371"/>
                  <a:pt x="5549686" y="2635851"/>
                </a:cubicBezTo>
                <a:cubicBezTo>
                  <a:pt x="5555151" y="2639393"/>
                  <a:pt x="5558693" y="2633926"/>
                  <a:pt x="5553227" y="2630384"/>
                </a:cubicBezTo>
                <a:cubicBezTo>
                  <a:pt x="5547761" y="2626843"/>
                  <a:pt x="5548068" y="2650325"/>
                  <a:pt x="5543257" y="2627805"/>
                </a:cubicBezTo>
                <a:cubicBezTo>
                  <a:pt x="5543257" y="2627805"/>
                  <a:pt x="5543257" y="2627805"/>
                  <a:pt x="5547761" y="2626843"/>
                </a:cubicBezTo>
                <a:cubicBezTo>
                  <a:pt x="5547761" y="2626843"/>
                  <a:pt x="5547761" y="2626843"/>
                  <a:pt x="5546799" y="2622339"/>
                </a:cubicBezTo>
                <a:cubicBezTo>
                  <a:pt x="5546799" y="2622339"/>
                  <a:pt x="5545837" y="2617834"/>
                  <a:pt x="5545837" y="2617834"/>
                </a:cubicBezTo>
                <a:cubicBezTo>
                  <a:pt x="5544874" y="2613331"/>
                  <a:pt x="5544874" y="2613331"/>
                  <a:pt x="5544874" y="2613331"/>
                </a:cubicBezTo>
                <a:cubicBezTo>
                  <a:pt x="5543912" y="2608826"/>
                  <a:pt x="5543912" y="2608826"/>
                  <a:pt x="5543912" y="2608826"/>
                </a:cubicBezTo>
                <a:cubicBezTo>
                  <a:pt x="5548415" y="2607864"/>
                  <a:pt x="5547453" y="2603360"/>
                  <a:pt x="5546491" y="2598857"/>
                </a:cubicBezTo>
                <a:cubicBezTo>
                  <a:pt x="5541988" y="2599819"/>
                  <a:pt x="5541025" y="2595314"/>
                  <a:pt x="5540063" y="2590810"/>
                </a:cubicBezTo>
                <a:cubicBezTo>
                  <a:pt x="5543604" y="2585344"/>
                  <a:pt x="5540717" y="2571832"/>
                  <a:pt x="5538793" y="2562824"/>
                </a:cubicBezTo>
                <a:close/>
                <a:moveTo>
                  <a:pt x="665421" y="3538061"/>
                </a:moveTo>
                <a:lnTo>
                  <a:pt x="668307" y="3551573"/>
                </a:lnTo>
                <a:cubicBezTo>
                  <a:pt x="668307" y="3551573"/>
                  <a:pt x="662842" y="3548032"/>
                  <a:pt x="661880" y="3543528"/>
                </a:cubicBezTo>
                <a:cubicBezTo>
                  <a:pt x="666383" y="3542566"/>
                  <a:pt x="665421" y="3538061"/>
                  <a:pt x="665421" y="3538061"/>
                </a:cubicBezTo>
                <a:close/>
                <a:moveTo>
                  <a:pt x="727864" y="3477624"/>
                </a:moveTo>
                <a:cubicBezTo>
                  <a:pt x="727864" y="3477624"/>
                  <a:pt x="728826" y="3482129"/>
                  <a:pt x="733330" y="3481166"/>
                </a:cubicBezTo>
                <a:cubicBezTo>
                  <a:pt x="728826" y="3482129"/>
                  <a:pt x="733637" y="3504648"/>
                  <a:pt x="729788" y="3486633"/>
                </a:cubicBezTo>
                <a:cubicBezTo>
                  <a:pt x="728826" y="3482129"/>
                  <a:pt x="728826" y="3482129"/>
                  <a:pt x="727864" y="3477624"/>
                </a:cubicBezTo>
                <a:close/>
                <a:moveTo>
                  <a:pt x="5425431" y="2252659"/>
                </a:moveTo>
                <a:cubicBezTo>
                  <a:pt x="5430898" y="2256200"/>
                  <a:pt x="5431860" y="2260705"/>
                  <a:pt x="5432822" y="2265209"/>
                </a:cubicBezTo>
                <a:cubicBezTo>
                  <a:pt x="5432822" y="2265209"/>
                  <a:pt x="5432822" y="2265209"/>
                  <a:pt x="5433785" y="2269713"/>
                </a:cubicBezTo>
                <a:cubicBezTo>
                  <a:pt x="5434747" y="2274217"/>
                  <a:pt x="5434747" y="2274217"/>
                  <a:pt x="5434747" y="2274217"/>
                </a:cubicBezTo>
                <a:lnTo>
                  <a:pt x="5435709" y="2278721"/>
                </a:lnTo>
                <a:cubicBezTo>
                  <a:pt x="5435709" y="2278721"/>
                  <a:pt x="5434747" y="2274217"/>
                  <a:pt x="5429280" y="2270676"/>
                </a:cubicBezTo>
                <a:cubicBezTo>
                  <a:pt x="5427356" y="2261667"/>
                  <a:pt x="5426393" y="2257163"/>
                  <a:pt x="5425431" y="2252659"/>
                </a:cubicBezTo>
                <a:close/>
                <a:moveTo>
                  <a:pt x="697152" y="3201608"/>
                </a:moveTo>
                <a:cubicBezTo>
                  <a:pt x="697152" y="3201608"/>
                  <a:pt x="701656" y="3200646"/>
                  <a:pt x="701656" y="3200646"/>
                </a:cubicBezTo>
                <a:cubicBezTo>
                  <a:pt x="702618" y="3205149"/>
                  <a:pt x="702618" y="3205149"/>
                  <a:pt x="702618" y="3205149"/>
                </a:cubicBezTo>
                <a:cubicBezTo>
                  <a:pt x="698114" y="3206112"/>
                  <a:pt x="697152" y="3201608"/>
                  <a:pt x="697152" y="3201608"/>
                </a:cubicBezTo>
                <a:close/>
                <a:moveTo>
                  <a:pt x="23704" y="3000785"/>
                </a:moveTo>
                <a:cubicBezTo>
                  <a:pt x="25950" y="3003797"/>
                  <a:pt x="25950" y="3003797"/>
                  <a:pt x="25950" y="3003797"/>
                </a:cubicBezTo>
                <a:cubicBezTo>
                  <a:pt x="25950" y="3003797"/>
                  <a:pt x="28196" y="3006809"/>
                  <a:pt x="28196" y="3006809"/>
                </a:cubicBezTo>
                <a:cubicBezTo>
                  <a:pt x="25181" y="3009057"/>
                  <a:pt x="25181" y="3009057"/>
                  <a:pt x="22935" y="3006044"/>
                </a:cubicBezTo>
                <a:cubicBezTo>
                  <a:pt x="22935" y="3006044"/>
                  <a:pt x="20690" y="3003032"/>
                  <a:pt x="23704" y="3000785"/>
                </a:cubicBezTo>
                <a:close/>
                <a:moveTo>
                  <a:pt x="5144618" y="1709820"/>
                </a:moveTo>
                <a:cubicBezTo>
                  <a:pt x="5157475" y="1725913"/>
                  <a:pt x="5165829" y="1742966"/>
                  <a:pt x="5178685" y="1759057"/>
                </a:cubicBezTo>
                <a:cubicBezTo>
                  <a:pt x="5174182" y="1760019"/>
                  <a:pt x="5174182" y="1760019"/>
                  <a:pt x="5174182" y="1760019"/>
                </a:cubicBezTo>
                <a:cubicBezTo>
                  <a:pt x="5173220" y="1755516"/>
                  <a:pt x="5166791" y="1747470"/>
                  <a:pt x="5165829" y="1742966"/>
                </a:cubicBezTo>
                <a:cubicBezTo>
                  <a:pt x="5160362" y="1739424"/>
                  <a:pt x="5153934" y="1731379"/>
                  <a:pt x="5152972" y="1726875"/>
                </a:cubicBezTo>
                <a:cubicBezTo>
                  <a:pt x="5152972" y="1726875"/>
                  <a:pt x="5147505" y="1723332"/>
                  <a:pt x="5147505" y="1723332"/>
                </a:cubicBezTo>
                <a:cubicBezTo>
                  <a:pt x="5142039" y="1719791"/>
                  <a:pt x="5142039" y="1719791"/>
                  <a:pt x="5141076" y="1715287"/>
                </a:cubicBezTo>
                <a:cubicBezTo>
                  <a:pt x="5140114" y="1710783"/>
                  <a:pt x="5140114" y="1710783"/>
                  <a:pt x="5144618" y="1709820"/>
                </a:cubicBezTo>
                <a:close/>
                <a:moveTo>
                  <a:pt x="726773" y="2634833"/>
                </a:moveTo>
                <a:cubicBezTo>
                  <a:pt x="727736" y="2639338"/>
                  <a:pt x="727736" y="2639338"/>
                  <a:pt x="727736" y="2639338"/>
                </a:cubicBezTo>
                <a:cubicBezTo>
                  <a:pt x="727736" y="2639338"/>
                  <a:pt x="723231" y="2640300"/>
                  <a:pt x="723231" y="2640300"/>
                </a:cubicBezTo>
                <a:cubicBezTo>
                  <a:pt x="726773" y="2634833"/>
                  <a:pt x="726773" y="2634833"/>
                  <a:pt x="726773" y="2634833"/>
                </a:cubicBezTo>
                <a:close/>
                <a:moveTo>
                  <a:pt x="760478" y="2435480"/>
                </a:moveTo>
                <a:lnTo>
                  <a:pt x="760347" y="2439276"/>
                </a:lnTo>
                <a:cubicBezTo>
                  <a:pt x="760347" y="2439276"/>
                  <a:pt x="760347" y="2439276"/>
                  <a:pt x="756805" y="2444741"/>
                </a:cubicBezTo>
                <a:close/>
                <a:moveTo>
                  <a:pt x="779150" y="2373847"/>
                </a:moveTo>
                <a:lnTo>
                  <a:pt x="779366" y="2373987"/>
                </a:lnTo>
                <a:lnTo>
                  <a:pt x="778898" y="2374800"/>
                </a:lnTo>
                <a:close/>
                <a:moveTo>
                  <a:pt x="82769" y="2413119"/>
                </a:moveTo>
                <a:cubicBezTo>
                  <a:pt x="66034" y="2472459"/>
                  <a:pt x="66557" y="2542367"/>
                  <a:pt x="52067" y="2604720"/>
                </a:cubicBezTo>
                <a:cubicBezTo>
                  <a:pt x="46746" y="2622747"/>
                  <a:pt x="55790" y="2616005"/>
                  <a:pt x="56497" y="2629537"/>
                </a:cubicBezTo>
                <a:cubicBezTo>
                  <a:pt x="52652" y="2655836"/>
                  <a:pt x="48099" y="2668603"/>
                  <a:pt x="43546" y="2681370"/>
                </a:cubicBezTo>
                <a:cubicBezTo>
                  <a:pt x="40470" y="2702410"/>
                  <a:pt x="47976" y="2706187"/>
                  <a:pt x="47915" y="2724979"/>
                </a:cubicBezTo>
                <a:cubicBezTo>
                  <a:pt x="42593" y="2743006"/>
                  <a:pt x="37271" y="2761032"/>
                  <a:pt x="31949" y="2779060"/>
                </a:cubicBezTo>
                <a:cubicBezTo>
                  <a:pt x="31949" y="2779060"/>
                  <a:pt x="31949" y="2779060"/>
                  <a:pt x="21428" y="2777530"/>
                </a:cubicBezTo>
                <a:cubicBezTo>
                  <a:pt x="19890" y="2788050"/>
                  <a:pt x="17583" y="2803829"/>
                  <a:pt x="18290" y="2817361"/>
                </a:cubicBezTo>
                <a:cubicBezTo>
                  <a:pt x="18290" y="2817361"/>
                  <a:pt x="18290" y="2817361"/>
                  <a:pt x="21305" y="2815114"/>
                </a:cubicBezTo>
                <a:cubicBezTo>
                  <a:pt x="19059" y="2812101"/>
                  <a:pt x="19828" y="2806841"/>
                  <a:pt x="22074" y="2809854"/>
                </a:cubicBezTo>
                <a:cubicBezTo>
                  <a:pt x="22074" y="2809854"/>
                  <a:pt x="24320" y="2812866"/>
                  <a:pt x="24320" y="2812866"/>
                </a:cubicBezTo>
                <a:cubicBezTo>
                  <a:pt x="27334" y="2810619"/>
                  <a:pt x="26627" y="2797087"/>
                  <a:pt x="31118" y="2803112"/>
                </a:cubicBezTo>
                <a:cubicBezTo>
                  <a:pt x="34072" y="2819656"/>
                  <a:pt x="28811" y="2818891"/>
                  <a:pt x="29518" y="2832423"/>
                </a:cubicBezTo>
                <a:cubicBezTo>
                  <a:pt x="29518" y="2832423"/>
                  <a:pt x="29518" y="2832423"/>
                  <a:pt x="31764" y="2835435"/>
                </a:cubicBezTo>
                <a:cubicBezTo>
                  <a:pt x="31764" y="2835435"/>
                  <a:pt x="31764" y="2835435"/>
                  <a:pt x="28750" y="2837683"/>
                </a:cubicBezTo>
                <a:cubicBezTo>
                  <a:pt x="30995" y="2840695"/>
                  <a:pt x="30226" y="2845955"/>
                  <a:pt x="30226" y="2845955"/>
                </a:cubicBezTo>
                <a:cubicBezTo>
                  <a:pt x="27211" y="2848202"/>
                  <a:pt x="27211" y="2848202"/>
                  <a:pt x="27211" y="2848202"/>
                </a:cubicBezTo>
                <a:cubicBezTo>
                  <a:pt x="30934" y="2859487"/>
                  <a:pt x="33118" y="2881291"/>
                  <a:pt x="33057" y="2900083"/>
                </a:cubicBezTo>
                <a:cubicBezTo>
                  <a:pt x="29980" y="2921122"/>
                  <a:pt x="27673" y="2936902"/>
                  <a:pt x="21643" y="2941397"/>
                </a:cubicBezTo>
                <a:cubicBezTo>
                  <a:pt x="23889" y="2944409"/>
                  <a:pt x="20874" y="2946657"/>
                  <a:pt x="20874" y="2946657"/>
                </a:cubicBezTo>
                <a:cubicBezTo>
                  <a:pt x="23120" y="2949669"/>
                  <a:pt x="22351" y="2954929"/>
                  <a:pt x="19336" y="2957176"/>
                </a:cubicBezTo>
                <a:cubicBezTo>
                  <a:pt x="19336" y="2957176"/>
                  <a:pt x="19336" y="2957176"/>
                  <a:pt x="17091" y="2954164"/>
                </a:cubicBezTo>
                <a:cubicBezTo>
                  <a:pt x="17860" y="2948904"/>
                  <a:pt x="17860" y="2948904"/>
                  <a:pt x="17860" y="2948904"/>
                </a:cubicBezTo>
                <a:cubicBezTo>
                  <a:pt x="17860" y="2948904"/>
                  <a:pt x="17860" y="2948904"/>
                  <a:pt x="15614" y="2945892"/>
                </a:cubicBezTo>
                <a:cubicBezTo>
                  <a:pt x="15552" y="2964684"/>
                  <a:pt x="18567" y="2962436"/>
                  <a:pt x="19275" y="2975968"/>
                </a:cubicBezTo>
                <a:cubicBezTo>
                  <a:pt x="19275" y="2975968"/>
                  <a:pt x="20044" y="2970708"/>
                  <a:pt x="20044" y="2970708"/>
                </a:cubicBezTo>
                <a:cubicBezTo>
                  <a:pt x="20044" y="2970708"/>
                  <a:pt x="20044" y="2970708"/>
                  <a:pt x="22290" y="2973720"/>
                </a:cubicBezTo>
                <a:cubicBezTo>
                  <a:pt x="22290" y="2973720"/>
                  <a:pt x="22290" y="2973720"/>
                  <a:pt x="24535" y="2976733"/>
                </a:cubicBezTo>
                <a:cubicBezTo>
                  <a:pt x="24535" y="2976733"/>
                  <a:pt x="23059" y="2968461"/>
                  <a:pt x="28319" y="2969225"/>
                </a:cubicBezTo>
                <a:cubicBezTo>
                  <a:pt x="29027" y="2982757"/>
                  <a:pt x="29734" y="2996289"/>
                  <a:pt x="24474" y="2995525"/>
                </a:cubicBezTo>
                <a:cubicBezTo>
                  <a:pt x="24474" y="2995525"/>
                  <a:pt x="26720" y="2998537"/>
                  <a:pt x="23704" y="3000785"/>
                </a:cubicBezTo>
                <a:cubicBezTo>
                  <a:pt x="13830" y="3031579"/>
                  <a:pt x="13707" y="3069162"/>
                  <a:pt x="21090" y="3110523"/>
                </a:cubicBezTo>
                <a:cubicBezTo>
                  <a:pt x="21090" y="3110523"/>
                  <a:pt x="23336" y="3113535"/>
                  <a:pt x="20321" y="3115783"/>
                </a:cubicBezTo>
                <a:cubicBezTo>
                  <a:pt x="22567" y="3118795"/>
                  <a:pt x="21797" y="3124055"/>
                  <a:pt x="21797" y="3124055"/>
                </a:cubicBezTo>
                <a:cubicBezTo>
                  <a:pt x="21797" y="3124055"/>
                  <a:pt x="21797" y="3124055"/>
                  <a:pt x="19552" y="3121043"/>
                </a:cubicBezTo>
                <a:cubicBezTo>
                  <a:pt x="23274" y="3132328"/>
                  <a:pt x="28473" y="3151884"/>
                  <a:pt x="32964" y="3157909"/>
                </a:cubicBezTo>
                <a:cubicBezTo>
                  <a:pt x="30719" y="3154896"/>
                  <a:pt x="30719" y="3154896"/>
                  <a:pt x="31488" y="3149636"/>
                </a:cubicBezTo>
                <a:cubicBezTo>
                  <a:pt x="31488" y="3149636"/>
                  <a:pt x="34503" y="3147389"/>
                  <a:pt x="34503" y="3147389"/>
                </a:cubicBezTo>
                <a:cubicBezTo>
                  <a:pt x="36748" y="3150401"/>
                  <a:pt x="36748" y="3150401"/>
                  <a:pt x="35979" y="3155661"/>
                </a:cubicBezTo>
                <a:lnTo>
                  <a:pt x="36796" y="3156756"/>
                </a:lnTo>
                <a:lnTo>
                  <a:pt x="36814" y="3159140"/>
                </a:lnTo>
                <a:cubicBezTo>
                  <a:pt x="36525" y="3161112"/>
                  <a:pt x="36333" y="3162427"/>
                  <a:pt x="37456" y="3163933"/>
                </a:cubicBezTo>
                <a:cubicBezTo>
                  <a:pt x="35210" y="3160921"/>
                  <a:pt x="38225" y="3158673"/>
                  <a:pt x="38225" y="3158673"/>
                </a:cubicBezTo>
                <a:lnTo>
                  <a:pt x="36796" y="3156756"/>
                </a:lnTo>
                <a:lnTo>
                  <a:pt x="36748" y="3150401"/>
                </a:lnTo>
                <a:cubicBezTo>
                  <a:pt x="53883" y="3198551"/>
                  <a:pt x="52161" y="3265447"/>
                  <a:pt x="66281" y="3315844"/>
                </a:cubicBezTo>
                <a:cubicBezTo>
                  <a:pt x="63266" y="3318092"/>
                  <a:pt x="66219" y="3334636"/>
                  <a:pt x="65450" y="3339896"/>
                </a:cubicBezTo>
                <a:cubicBezTo>
                  <a:pt x="68465" y="3337649"/>
                  <a:pt x="68465" y="3337649"/>
                  <a:pt x="72956" y="3343673"/>
                </a:cubicBezTo>
                <a:cubicBezTo>
                  <a:pt x="72956" y="3343673"/>
                  <a:pt x="69942" y="3345921"/>
                  <a:pt x="72187" y="3348933"/>
                </a:cubicBezTo>
                <a:cubicBezTo>
                  <a:pt x="74433" y="3351945"/>
                  <a:pt x="71418" y="3354193"/>
                  <a:pt x="73664" y="3357205"/>
                </a:cubicBezTo>
                <a:cubicBezTo>
                  <a:pt x="84062" y="3396318"/>
                  <a:pt x="79509" y="3409086"/>
                  <a:pt x="81694" y="3430890"/>
                </a:cubicBezTo>
                <a:cubicBezTo>
                  <a:pt x="81694" y="3430890"/>
                  <a:pt x="79448" y="3427877"/>
                  <a:pt x="82462" y="3425630"/>
                </a:cubicBezTo>
                <a:cubicBezTo>
                  <a:pt x="82462" y="3425630"/>
                  <a:pt x="85477" y="3423382"/>
                  <a:pt x="87723" y="3426395"/>
                </a:cubicBezTo>
                <a:cubicBezTo>
                  <a:pt x="87723" y="3426395"/>
                  <a:pt x="86954" y="3431654"/>
                  <a:pt x="86954" y="3431654"/>
                </a:cubicBezTo>
                <a:cubicBezTo>
                  <a:pt x="89199" y="3434667"/>
                  <a:pt x="89199" y="3434667"/>
                  <a:pt x="89199" y="3434667"/>
                </a:cubicBezTo>
                <a:cubicBezTo>
                  <a:pt x="100428" y="3449728"/>
                  <a:pt x="109288" y="3499361"/>
                  <a:pt x="97998" y="3503092"/>
                </a:cubicBezTo>
                <a:cubicBezTo>
                  <a:pt x="107688" y="3528673"/>
                  <a:pt x="123346" y="3568551"/>
                  <a:pt x="124762" y="3595615"/>
                </a:cubicBezTo>
                <a:cubicBezTo>
                  <a:pt x="116548" y="3578306"/>
                  <a:pt x="101597" y="3551960"/>
                  <a:pt x="92676" y="3521119"/>
                </a:cubicBezTo>
                <a:cubicBezTo>
                  <a:pt x="83754" y="3490278"/>
                  <a:pt x="79324" y="3465461"/>
                  <a:pt x="86123" y="3455706"/>
                </a:cubicBezTo>
                <a:cubicBezTo>
                  <a:pt x="83109" y="3457954"/>
                  <a:pt x="83109" y="3457954"/>
                  <a:pt x="80863" y="3454941"/>
                </a:cubicBezTo>
                <a:cubicBezTo>
                  <a:pt x="81632" y="3449682"/>
                  <a:pt x="77140" y="3443657"/>
                  <a:pt x="80155" y="3441409"/>
                </a:cubicBezTo>
                <a:cubicBezTo>
                  <a:pt x="80155" y="3441409"/>
                  <a:pt x="77909" y="3438397"/>
                  <a:pt x="80924" y="3436150"/>
                </a:cubicBezTo>
                <a:cubicBezTo>
                  <a:pt x="80924" y="3436150"/>
                  <a:pt x="80924" y="3436150"/>
                  <a:pt x="77909" y="3438397"/>
                </a:cubicBezTo>
                <a:cubicBezTo>
                  <a:pt x="67389" y="3436867"/>
                  <a:pt x="65973" y="3409804"/>
                  <a:pt x="62313" y="3379727"/>
                </a:cubicBezTo>
                <a:cubicBezTo>
                  <a:pt x="62313" y="3379727"/>
                  <a:pt x="62313" y="3379727"/>
                  <a:pt x="60067" y="3376715"/>
                </a:cubicBezTo>
                <a:cubicBezTo>
                  <a:pt x="57052" y="3378962"/>
                  <a:pt x="57052" y="3378962"/>
                  <a:pt x="57821" y="3373703"/>
                </a:cubicBezTo>
                <a:cubicBezTo>
                  <a:pt x="57821" y="3373703"/>
                  <a:pt x="55576" y="3370690"/>
                  <a:pt x="55576" y="3370690"/>
                </a:cubicBezTo>
                <a:cubicBezTo>
                  <a:pt x="58590" y="3368443"/>
                  <a:pt x="58590" y="3368443"/>
                  <a:pt x="58590" y="3368443"/>
                </a:cubicBezTo>
                <a:cubicBezTo>
                  <a:pt x="58590" y="3368443"/>
                  <a:pt x="58590" y="3368443"/>
                  <a:pt x="53330" y="3367678"/>
                </a:cubicBezTo>
                <a:cubicBezTo>
                  <a:pt x="51853" y="3359406"/>
                  <a:pt x="46593" y="3358641"/>
                  <a:pt x="41394" y="3339084"/>
                </a:cubicBezTo>
                <a:cubicBezTo>
                  <a:pt x="35364" y="3343579"/>
                  <a:pt x="42809" y="3366148"/>
                  <a:pt x="33057" y="3359359"/>
                </a:cubicBezTo>
                <a:cubicBezTo>
                  <a:pt x="32319" y="3355223"/>
                  <a:pt x="31196" y="3353717"/>
                  <a:pt x="30073" y="3352210"/>
                </a:cubicBezTo>
                <a:lnTo>
                  <a:pt x="28581" y="3348636"/>
                </a:lnTo>
                <a:lnTo>
                  <a:pt x="29335" y="3348074"/>
                </a:lnTo>
                <a:cubicBezTo>
                  <a:pt x="27089" y="3345062"/>
                  <a:pt x="27089" y="3345062"/>
                  <a:pt x="27089" y="3345062"/>
                </a:cubicBezTo>
                <a:lnTo>
                  <a:pt x="28581" y="3348636"/>
                </a:lnTo>
                <a:lnTo>
                  <a:pt x="26320" y="3350322"/>
                </a:lnTo>
                <a:cubicBezTo>
                  <a:pt x="26320" y="3350322"/>
                  <a:pt x="24074" y="3347310"/>
                  <a:pt x="24074" y="3347310"/>
                </a:cubicBezTo>
                <a:cubicBezTo>
                  <a:pt x="21828" y="3344297"/>
                  <a:pt x="21828" y="3344297"/>
                  <a:pt x="21828" y="3344297"/>
                </a:cubicBezTo>
                <a:cubicBezTo>
                  <a:pt x="22598" y="3339037"/>
                  <a:pt x="21121" y="3330765"/>
                  <a:pt x="19644" y="3322493"/>
                </a:cubicBezTo>
                <a:cubicBezTo>
                  <a:pt x="19644" y="3322493"/>
                  <a:pt x="20413" y="3317233"/>
                  <a:pt x="20413" y="3317233"/>
                </a:cubicBezTo>
                <a:cubicBezTo>
                  <a:pt x="20413" y="3317233"/>
                  <a:pt x="18168" y="3314221"/>
                  <a:pt x="18937" y="3308961"/>
                </a:cubicBezTo>
                <a:cubicBezTo>
                  <a:pt x="18937" y="3308961"/>
                  <a:pt x="16691" y="3305949"/>
                  <a:pt x="19706" y="3303701"/>
                </a:cubicBezTo>
                <a:cubicBezTo>
                  <a:pt x="21952" y="3306713"/>
                  <a:pt x="21952" y="3306713"/>
                  <a:pt x="21182" y="3311973"/>
                </a:cubicBezTo>
                <a:cubicBezTo>
                  <a:pt x="21182" y="3311973"/>
                  <a:pt x="23428" y="3314986"/>
                  <a:pt x="22659" y="3320245"/>
                </a:cubicBezTo>
                <a:cubicBezTo>
                  <a:pt x="24197" y="3309726"/>
                  <a:pt x="22721" y="3301454"/>
                  <a:pt x="26504" y="3293946"/>
                </a:cubicBezTo>
                <a:cubicBezTo>
                  <a:pt x="31765" y="3294711"/>
                  <a:pt x="35487" y="3305996"/>
                  <a:pt x="42286" y="3296241"/>
                </a:cubicBezTo>
                <a:cubicBezTo>
                  <a:pt x="29704" y="3235323"/>
                  <a:pt x="17829" y="3187938"/>
                  <a:pt x="16537" y="3123291"/>
                </a:cubicBezTo>
                <a:cubicBezTo>
                  <a:pt x="14291" y="3120278"/>
                  <a:pt x="14291" y="3120278"/>
                  <a:pt x="15060" y="3115018"/>
                </a:cubicBezTo>
                <a:cubicBezTo>
                  <a:pt x="12815" y="3112006"/>
                  <a:pt x="15829" y="3109758"/>
                  <a:pt x="15829" y="3109758"/>
                </a:cubicBezTo>
                <a:cubicBezTo>
                  <a:pt x="10630" y="3090202"/>
                  <a:pt x="9215" y="3063138"/>
                  <a:pt x="10046" y="3039086"/>
                </a:cubicBezTo>
                <a:cubicBezTo>
                  <a:pt x="4847" y="3019529"/>
                  <a:pt x="-1059" y="2986441"/>
                  <a:pt x="1309" y="2951870"/>
                </a:cubicBezTo>
                <a:cubicBezTo>
                  <a:pt x="-1583" y="2916533"/>
                  <a:pt x="786" y="2881962"/>
                  <a:pt x="3862" y="2860923"/>
                </a:cubicBezTo>
                <a:cubicBezTo>
                  <a:pt x="4755" y="2818079"/>
                  <a:pt x="6416" y="2769976"/>
                  <a:pt x="7308" y="2727132"/>
                </a:cubicBezTo>
                <a:cubicBezTo>
                  <a:pt x="10445" y="2687301"/>
                  <a:pt x="15829" y="2650482"/>
                  <a:pt x="30195" y="2625713"/>
                </a:cubicBezTo>
                <a:cubicBezTo>
                  <a:pt x="29426" y="2630973"/>
                  <a:pt x="28657" y="2636232"/>
                  <a:pt x="27888" y="2641492"/>
                </a:cubicBezTo>
                <a:cubicBezTo>
                  <a:pt x="27888" y="2641492"/>
                  <a:pt x="27888" y="2641492"/>
                  <a:pt x="31672" y="2633985"/>
                </a:cubicBezTo>
                <a:cubicBezTo>
                  <a:pt x="29426" y="2630973"/>
                  <a:pt x="32441" y="2628725"/>
                  <a:pt x="32441" y="2628725"/>
                </a:cubicBezTo>
                <a:cubicBezTo>
                  <a:pt x="34687" y="2631737"/>
                  <a:pt x="34687" y="2631737"/>
                  <a:pt x="33917" y="2636997"/>
                </a:cubicBezTo>
                <a:cubicBezTo>
                  <a:pt x="33917" y="2636997"/>
                  <a:pt x="33917" y="2636997"/>
                  <a:pt x="36163" y="2640009"/>
                </a:cubicBezTo>
                <a:cubicBezTo>
                  <a:pt x="41547" y="2603191"/>
                  <a:pt x="47699" y="2561112"/>
                  <a:pt x="47822" y="2523528"/>
                </a:cubicBezTo>
                <a:cubicBezTo>
                  <a:pt x="62188" y="2498759"/>
                  <a:pt x="69110" y="2451420"/>
                  <a:pt x="82769" y="2413119"/>
                </a:cubicBezTo>
                <a:close/>
                <a:moveTo>
                  <a:pt x="842852" y="2186167"/>
                </a:moveTo>
                <a:cubicBezTo>
                  <a:pt x="843814" y="2190672"/>
                  <a:pt x="843814" y="2190672"/>
                  <a:pt x="844776" y="2195175"/>
                </a:cubicBezTo>
                <a:cubicBezTo>
                  <a:pt x="833189" y="2207070"/>
                  <a:pt x="824795" y="2255960"/>
                  <a:pt x="807086" y="2283291"/>
                </a:cubicBezTo>
                <a:cubicBezTo>
                  <a:pt x="809819" y="2285062"/>
                  <a:pt x="807481" y="2296159"/>
                  <a:pt x="802365" y="2310792"/>
                </a:cubicBezTo>
                <a:lnTo>
                  <a:pt x="785915" y="2348273"/>
                </a:lnTo>
                <a:lnTo>
                  <a:pt x="807499" y="2266692"/>
                </a:lnTo>
                <a:lnTo>
                  <a:pt x="823460" y="2218568"/>
                </a:lnTo>
                <a:lnTo>
                  <a:pt x="830609" y="2217040"/>
                </a:lnTo>
                <a:cubicBezTo>
                  <a:pt x="833189" y="2207070"/>
                  <a:pt x="835769" y="2197099"/>
                  <a:pt x="839310" y="2191634"/>
                </a:cubicBezTo>
                <a:cubicBezTo>
                  <a:pt x="839310" y="2191634"/>
                  <a:pt x="842852" y="2186167"/>
                  <a:pt x="842852" y="2186167"/>
                </a:cubicBezTo>
                <a:close/>
                <a:moveTo>
                  <a:pt x="840927" y="2177159"/>
                </a:moveTo>
                <a:cubicBezTo>
                  <a:pt x="841889" y="2181663"/>
                  <a:pt x="837385" y="2182625"/>
                  <a:pt x="838347" y="2187130"/>
                </a:cubicBezTo>
                <a:cubicBezTo>
                  <a:pt x="833844" y="2188092"/>
                  <a:pt x="834806" y="2192596"/>
                  <a:pt x="834806" y="2192596"/>
                </a:cubicBezTo>
                <a:lnTo>
                  <a:pt x="827275" y="2207064"/>
                </a:lnTo>
                <a:lnTo>
                  <a:pt x="834303" y="2185873"/>
                </a:lnTo>
                <a:lnTo>
                  <a:pt x="837385" y="2182625"/>
                </a:lnTo>
                <a:lnTo>
                  <a:pt x="836151" y="2180302"/>
                </a:lnTo>
                <a:lnTo>
                  <a:pt x="836748" y="2178498"/>
                </a:lnTo>
                <a:close/>
                <a:moveTo>
                  <a:pt x="839464" y="2170309"/>
                </a:moveTo>
                <a:lnTo>
                  <a:pt x="839965" y="2172655"/>
                </a:lnTo>
                <a:lnTo>
                  <a:pt x="838208" y="2174097"/>
                </a:lnTo>
                <a:close/>
                <a:moveTo>
                  <a:pt x="845313" y="2152674"/>
                </a:moveTo>
                <a:lnTo>
                  <a:pt x="849628" y="2151752"/>
                </a:lnTo>
                <a:cubicBezTo>
                  <a:pt x="849628" y="2151752"/>
                  <a:pt x="846087" y="2157218"/>
                  <a:pt x="847050" y="2161723"/>
                </a:cubicBezTo>
                <a:cubicBezTo>
                  <a:pt x="847050" y="2161723"/>
                  <a:pt x="847050" y="2161723"/>
                  <a:pt x="846087" y="2157218"/>
                </a:cubicBezTo>
                <a:lnTo>
                  <a:pt x="843632" y="2157743"/>
                </a:lnTo>
                <a:close/>
                <a:moveTo>
                  <a:pt x="875203" y="2077877"/>
                </a:moveTo>
                <a:lnTo>
                  <a:pt x="874366" y="2081194"/>
                </a:lnTo>
                <a:cubicBezTo>
                  <a:pt x="872203" y="2090708"/>
                  <a:pt x="875163" y="2083894"/>
                  <a:pt x="881198" y="2079073"/>
                </a:cubicBezTo>
                <a:cubicBezTo>
                  <a:pt x="865413" y="2115412"/>
                  <a:pt x="866375" y="2119916"/>
                  <a:pt x="852208" y="2141782"/>
                </a:cubicBezTo>
                <a:lnTo>
                  <a:pt x="848676" y="2142537"/>
                </a:lnTo>
                <a:lnTo>
                  <a:pt x="849759" y="2139271"/>
                </a:lnTo>
                <a:close/>
                <a:moveTo>
                  <a:pt x="4931467" y="1175063"/>
                </a:moveTo>
                <a:lnTo>
                  <a:pt x="4937140" y="1179573"/>
                </a:lnTo>
                <a:cubicBezTo>
                  <a:pt x="4937140" y="1179573"/>
                  <a:pt x="4931674" y="1176031"/>
                  <a:pt x="4931674" y="1176031"/>
                </a:cubicBezTo>
                <a:close/>
                <a:moveTo>
                  <a:pt x="561352" y="2088239"/>
                </a:moveTo>
                <a:cubicBezTo>
                  <a:pt x="564202" y="2086988"/>
                  <a:pt x="568184" y="2086749"/>
                  <a:pt x="573826" y="2087987"/>
                </a:cubicBezTo>
                <a:lnTo>
                  <a:pt x="582872" y="2092891"/>
                </a:lnTo>
                <a:lnTo>
                  <a:pt x="578185" y="2103852"/>
                </a:lnTo>
                <a:cubicBezTo>
                  <a:pt x="463551" y="2408874"/>
                  <a:pt x="402676" y="2736722"/>
                  <a:pt x="404548" y="3073332"/>
                </a:cubicBezTo>
                <a:lnTo>
                  <a:pt x="414356" y="3260413"/>
                </a:lnTo>
                <a:lnTo>
                  <a:pt x="410289" y="3235547"/>
                </a:lnTo>
                <a:cubicBezTo>
                  <a:pt x="391018" y="3081276"/>
                  <a:pt x="385239" y="2926080"/>
                  <a:pt x="403101" y="2771698"/>
                </a:cubicBezTo>
                <a:cubicBezTo>
                  <a:pt x="408745" y="2715741"/>
                  <a:pt x="400500" y="2658840"/>
                  <a:pt x="408415" y="2604354"/>
                </a:cubicBezTo>
                <a:cubicBezTo>
                  <a:pt x="409757" y="2592334"/>
                  <a:pt x="403764" y="2564285"/>
                  <a:pt x="435141" y="2583001"/>
                </a:cubicBezTo>
                <a:cubicBezTo>
                  <a:pt x="448360" y="2589954"/>
                  <a:pt x="447033" y="2574594"/>
                  <a:pt x="449176" y="2566314"/>
                </a:cubicBezTo>
                <a:cubicBezTo>
                  <a:pt x="467037" y="2411933"/>
                  <a:pt x="511608" y="2263578"/>
                  <a:pt x="552039" y="2114152"/>
                </a:cubicBezTo>
                <a:cubicBezTo>
                  <a:pt x="554449" y="2104837"/>
                  <a:pt x="552804" y="2091989"/>
                  <a:pt x="561352" y="2088239"/>
                </a:cubicBezTo>
                <a:close/>
                <a:moveTo>
                  <a:pt x="5705773" y="955466"/>
                </a:moveTo>
                <a:cubicBezTo>
                  <a:pt x="5709740" y="959433"/>
                  <a:pt x="5713706" y="967367"/>
                  <a:pt x="5709740" y="967367"/>
                </a:cubicBezTo>
                <a:cubicBezTo>
                  <a:pt x="5705774" y="959433"/>
                  <a:pt x="5701808" y="955466"/>
                  <a:pt x="5705773" y="955466"/>
                </a:cubicBezTo>
                <a:close/>
                <a:moveTo>
                  <a:pt x="968004" y="1863229"/>
                </a:moveTo>
                <a:lnTo>
                  <a:pt x="968776" y="1863422"/>
                </a:lnTo>
                <a:lnTo>
                  <a:pt x="957715" y="1886114"/>
                </a:lnTo>
                <a:cubicBezTo>
                  <a:pt x="948937" y="1905650"/>
                  <a:pt x="941930" y="1922454"/>
                  <a:pt x="938869" y="1930172"/>
                </a:cubicBezTo>
                <a:cubicBezTo>
                  <a:pt x="937252" y="1944646"/>
                  <a:pt x="905376" y="1993844"/>
                  <a:pt x="906645" y="2021830"/>
                </a:cubicBezTo>
                <a:cubicBezTo>
                  <a:pt x="898600" y="2028259"/>
                  <a:pt x="901179" y="2018288"/>
                  <a:pt x="901179" y="2018288"/>
                </a:cubicBezTo>
                <a:cubicBezTo>
                  <a:pt x="900371" y="2025526"/>
                  <a:pt x="895779" y="2037103"/>
                  <a:pt x="890505" y="2048238"/>
                </a:cubicBezTo>
                <a:lnTo>
                  <a:pt x="877626" y="2072031"/>
                </a:lnTo>
                <a:lnTo>
                  <a:pt x="952342" y="1891751"/>
                </a:lnTo>
                <a:cubicBezTo>
                  <a:pt x="954884" y="1885341"/>
                  <a:pt x="957426" y="1878932"/>
                  <a:pt x="959967" y="1872523"/>
                </a:cubicBezTo>
                <a:cubicBezTo>
                  <a:pt x="961973" y="1868183"/>
                  <a:pt x="964647" y="1864679"/>
                  <a:pt x="968004" y="1863229"/>
                </a:cubicBezTo>
                <a:close/>
                <a:moveTo>
                  <a:pt x="4343712" y="1135297"/>
                </a:moveTo>
                <a:cubicBezTo>
                  <a:pt x="4338942" y="1143968"/>
                  <a:pt x="4368028" y="1158847"/>
                  <a:pt x="4388447" y="1168954"/>
                </a:cubicBezTo>
                <a:cubicBezTo>
                  <a:pt x="4409120" y="1195019"/>
                  <a:pt x="4443799" y="1214105"/>
                  <a:pt x="4474271" y="1238784"/>
                </a:cubicBezTo>
                <a:cubicBezTo>
                  <a:pt x="4471193" y="1238219"/>
                  <a:pt x="4471193" y="1238219"/>
                  <a:pt x="4471193" y="1238219"/>
                </a:cubicBezTo>
                <a:cubicBezTo>
                  <a:pt x="4468680" y="1234576"/>
                  <a:pt x="4465601" y="1234012"/>
                  <a:pt x="4461959" y="1236526"/>
                </a:cubicBezTo>
                <a:cubicBezTo>
                  <a:pt x="4461959" y="1236526"/>
                  <a:pt x="4464473" y="1240170"/>
                  <a:pt x="4467551" y="1240734"/>
                </a:cubicBezTo>
                <a:cubicBezTo>
                  <a:pt x="4435949" y="1222212"/>
                  <a:pt x="4393165" y="1195276"/>
                  <a:pt x="4368285" y="1174804"/>
                </a:cubicBezTo>
                <a:cubicBezTo>
                  <a:pt x="4344789" y="1164132"/>
                  <a:pt x="4321858" y="1150383"/>
                  <a:pt x="4302825" y="1150076"/>
                </a:cubicBezTo>
                <a:cubicBezTo>
                  <a:pt x="4377211" y="1195533"/>
                  <a:pt x="4431179" y="1230884"/>
                  <a:pt x="4474219" y="1273777"/>
                </a:cubicBezTo>
                <a:cubicBezTo>
                  <a:pt x="4492123" y="1280242"/>
                  <a:pt x="4520081" y="1301278"/>
                  <a:pt x="4527622" y="1312207"/>
                </a:cubicBezTo>
                <a:cubicBezTo>
                  <a:pt x="4515310" y="1309949"/>
                  <a:pt x="4525929" y="1321442"/>
                  <a:pt x="4519208" y="1323392"/>
                </a:cubicBezTo>
                <a:cubicBezTo>
                  <a:pt x="4527314" y="1331242"/>
                  <a:pt x="4530957" y="1328729"/>
                  <a:pt x="4535984" y="1336014"/>
                </a:cubicBezTo>
                <a:cubicBezTo>
                  <a:pt x="4550810" y="1341915"/>
                  <a:pt x="4526493" y="1318363"/>
                  <a:pt x="4543833" y="1327907"/>
                </a:cubicBezTo>
                <a:cubicBezTo>
                  <a:pt x="4576819" y="1356228"/>
                  <a:pt x="4594979" y="1378650"/>
                  <a:pt x="4631607" y="1404458"/>
                </a:cubicBezTo>
                <a:cubicBezTo>
                  <a:pt x="4638584" y="1418466"/>
                  <a:pt x="4654795" y="1434166"/>
                  <a:pt x="4674083" y="1450430"/>
                </a:cubicBezTo>
                <a:cubicBezTo>
                  <a:pt x="4690294" y="1466130"/>
                  <a:pt x="4709018" y="1485474"/>
                  <a:pt x="4719073" y="1500045"/>
                </a:cubicBezTo>
                <a:cubicBezTo>
                  <a:pt x="4708454" y="1488552"/>
                  <a:pt x="4704812" y="1491066"/>
                  <a:pt x="4701734" y="1490503"/>
                </a:cubicBezTo>
                <a:cubicBezTo>
                  <a:pt x="4704248" y="1494146"/>
                  <a:pt x="4701169" y="1493581"/>
                  <a:pt x="4700605" y="1496660"/>
                </a:cubicBezTo>
                <a:cubicBezTo>
                  <a:pt x="4716815" y="1512360"/>
                  <a:pt x="4718765" y="1519082"/>
                  <a:pt x="4734976" y="1534781"/>
                </a:cubicBezTo>
                <a:cubicBezTo>
                  <a:pt x="4738054" y="1535345"/>
                  <a:pt x="4738054" y="1535345"/>
                  <a:pt x="4743645" y="1539553"/>
                </a:cubicBezTo>
                <a:cubicBezTo>
                  <a:pt x="4747852" y="1533960"/>
                  <a:pt x="4740312" y="1523031"/>
                  <a:pt x="4748981" y="1527803"/>
                </a:cubicBezTo>
                <a:cubicBezTo>
                  <a:pt x="4764628" y="1546581"/>
                  <a:pt x="4774682" y="1561153"/>
                  <a:pt x="4787814" y="1576290"/>
                </a:cubicBezTo>
                <a:cubicBezTo>
                  <a:pt x="4800947" y="1591426"/>
                  <a:pt x="4814080" y="1606562"/>
                  <a:pt x="4835318" y="1629548"/>
                </a:cubicBezTo>
                <a:cubicBezTo>
                  <a:pt x="4835882" y="1626469"/>
                  <a:pt x="4838961" y="1627033"/>
                  <a:pt x="4841474" y="1630676"/>
                </a:cubicBezTo>
                <a:cubicBezTo>
                  <a:pt x="4857120" y="1649455"/>
                  <a:pt x="4854607" y="1645812"/>
                  <a:pt x="4867175" y="1664027"/>
                </a:cubicBezTo>
                <a:cubicBezTo>
                  <a:pt x="4872202" y="1671313"/>
                  <a:pt x="4880308" y="1679162"/>
                  <a:pt x="4885335" y="1686449"/>
                </a:cubicBezTo>
                <a:cubicBezTo>
                  <a:pt x="4911292" y="1735757"/>
                  <a:pt x="4949869" y="1768286"/>
                  <a:pt x="4983932" y="1825444"/>
                </a:cubicBezTo>
                <a:cubicBezTo>
                  <a:pt x="4987010" y="1826008"/>
                  <a:pt x="4991473" y="1836373"/>
                  <a:pt x="4997064" y="1840580"/>
                </a:cubicBezTo>
                <a:cubicBezTo>
                  <a:pt x="4996500" y="1843658"/>
                  <a:pt x="5007119" y="1855152"/>
                  <a:pt x="5000399" y="1857102"/>
                </a:cubicBezTo>
                <a:cubicBezTo>
                  <a:pt x="4994807" y="1852894"/>
                  <a:pt x="4982239" y="1834680"/>
                  <a:pt x="4978032" y="1840273"/>
                </a:cubicBezTo>
                <a:cubicBezTo>
                  <a:pt x="4985009" y="1854280"/>
                  <a:pt x="4993114" y="1862131"/>
                  <a:pt x="4997577" y="1872495"/>
                </a:cubicBezTo>
                <a:cubicBezTo>
                  <a:pt x="4994499" y="1871930"/>
                  <a:pt x="4997012" y="1875573"/>
                  <a:pt x="4998962" y="1882295"/>
                </a:cubicBezTo>
                <a:cubicBezTo>
                  <a:pt x="5002040" y="1882859"/>
                  <a:pt x="5000090" y="1876137"/>
                  <a:pt x="4997577" y="1872495"/>
                </a:cubicBezTo>
                <a:cubicBezTo>
                  <a:pt x="5005118" y="1883424"/>
                  <a:pt x="5013223" y="1891273"/>
                  <a:pt x="5021329" y="1899124"/>
                </a:cubicBezTo>
                <a:cubicBezTo>
                  <a:pt x="5029434" y="1906974"/>
                  <a:pt x="5017430" y="1885681"/>
                  <a:pt x="5021072" y="1883167"/>
                </a:cubicBezTo>
                <a:cubicBezTo>
                  <a:pt x="5021072" y="1883167"/>
                  <a:pt x="5026100" y="1890452"/>
                  <a:pt x="5029742" y="1887937"/>
                </a:cubicBezTo>
                <a:cubicBezTo>
                  <a:pt x="5033384" y="1885424"/>
                  <a:pt x="5024458" y="1864694"/>
                  <a:pt x="5038977" y="1889630"/>
                </a:cubicBezTo>
                <a:cubicBezTo>
                  <a:pt x="5036463" y="1885988"/>
                  <a:pt x="5036463" y="1885988"/>
                  <a:pt x="5036463" y="1885988"/>
                </a:cubicBezTo>
                <a:cubicBezTo>
                  <a:pt x="5036463" y="1885988"/>
                  <a:pt x="5035898" y="1889066"/>
                  <a:pt x="5035898" y="1889066"/>
                </a:cubicBezTo>
                <a:cubicBezTo>
                  <a:pt x="5035334" y="1892145"/>
                  <a:pt x="5035334" y="1892145"/>
                  <a:pt x="5035334" y="1892145"/>
                </a:cubicBezTo>
                <a:cubicBezTo>
                  <a:pt x="5037847" y="1895788"/>
                  <a:pt x="5037847" y="1895788"/>
                  <a:pt x="5040926" y="1896352"/>
                </a:cubicBezTo>
                <a:cubicBezTo>
                  <a:pt x="5034769" y="1895224"/>
                  <a:pt x="5049287" y="1920160"/>
                  <a:pt x="5052930" y="1917645"/>
                </a:cubicBezTo>
                <a:cubicBezTo>
                  <a:pt x="5052366" y="1920724"/>
                  <a:pt x="5055443" y="1921289"/>
                  <a:pt x="5057957" y="1924931"/>
                </a:cubicBezTo>
                <a:cubicBezTo>
                  <a:pt x="5057957" y="1924931"/>
                  <a:pt x="5058521" y="1921853"/>
                  <a:pt x="5056008" y="1918210"/>
                </a:cubicBezTo>
                <a:cubicBezTo>
                  <a:pt x="5056008" y="1918210"/>
                  <a:pt x="5056008" y="1918210"/>
                  <a:pt x="5056572" y="1915131"/>
                </a:cubicBezTo>
                <a:cubicBezTo>
                  <a:pt x="5066062" y="1932782"/>
                  <a:pt x="5099868" y="1973982"/>
                  <a:pt x="5100125" y="1989940"/>
                </a:cubicBezTo>
                <a:cubicBezTo>
                  <a:pt x="5088941" y="1981525"/>
                  <a:pt x="5078322" y="1970033"/>
                  <a:pt x="5074115" y="1975625"/>
                </a:cubicBezTo>
                <a:cubicBezTo>
                  <a:pt x="5076064" y="1982347"/>
                  <a:pt x="5083605" y="1993276"/>
                  <a:pt x="5074372" y="1991583"/>
                </a:cubicBezTo>
                <a:cubicBezTo>
                  <a:pt x="5081348" y="2005590"/>
                  <a:pt x="5088325" y="2019597"/>
                  <a:pt x="5095301" y="2033605"/>
                </a:cubicBezTo>
                <a:cubicBezTo>
                  <a:pt x="5098379" y="2034169"/>
                  <a:pt x="5093916" y="2023804"/>
                  <a:pt x="5098943" y="2031091"/>
                </a:cubicBezTo>
                <a:cubicBezTo>
                  <a:pt x="5102842" y="2044534"/>
                  <a:pt x="5110383" y="2055462"/>
                  <a:pt x="5116231" y="2075627"/>
                </a:cubicBezTo>
                <a:cubicBezTo>
                  <a:pt x="5132441" y="2091327"/>
                  <a:pt x="5138289" y="2111491"/>
                  <a:pt x="5153627" y="2149306"/>
                </a:cubicBezTo>
                <a:cubicBezTo>
                  <a:pt x="5147471" y="2148178"/>
                  <a:pt x="5149420" y="2154900"/>
                  <a:pt x="5149420" y="2154900"/>
                </a:cubicBezTo>
                <a:cubicBezTo>
                  <a:pt x="5159731" y="2185428"/>
                  <a:pt x="5172555" y="2219600"/>
                  <a:pt x="5179788" y="2249565"/>
                </a:cubicBezTo>
                <a:cubicBezTo>
                  <a:pt x="5189534" y="2283173"/>
                  <a:pt x="5199844" y="2313703"/>
                  <a:pt x="5208206" y="2337510"/>
                </a:cubicBezTo>
                <a:cubicBezTo>
                  <a:pt x="5204307" y="2324067"/>
                  <a:pt x="5211849" y="2334995"/>
                  <a:pt x="5214363" y="2338638"/>
                </a:cubicBezTo>
                <a:cubicBezTo>
                  <a:pt x="5215747" y="2348439"/>
                  <a:pt x="5222159" y="2365525"/>
                  <a:pt x="5216568" y="2361317"/>
                </a:cubicBezTo>
                <a:cubicBezTo>
                  <a:pt x="5224929" y="2385125"/>
                  <a:pt x="5229392" y="2395489"/>
                  <a:pt x="5236624" y="2425454"/>
                </a:cubicBezTo>
                <a:cubicBezTo>
                  <a:pt x="5234932" y="2434690"/>
                  <a:pt x="5233802" y="2440848"/>
                  <a:pt x="5235187" y="2450647"/>
                </a:cubicBezTo>
                <a:cubicBezTo>
                  <a:pt x="5240215" y="2457934"/>
                  <a:pt x="5243549" y="2474455"/>
                  <a:pt x="5243805" y="2490413"/>
                </a:cubicBezTo>
                <a:cubicBezTo>
                  <a:pt x="5247139" y="2506934"/>
                  <a:pt x="5251038" y="2520377"/>
                  <a:pt x="5256629" y="2524584"/>
                </a:cubicBezTo>
                <a:cubicBezTo>
                  <a:pt x="5258887" y="2512270"/>
                  <a:pt x="5257245" y="2486513"/>
                  <a:pt x="5251963" y="2463269"/>
                </a:cubicBezTo>
                <a:cubicBezTo>
                  <a:pt x="5246679" y="2440026"/>
                  <a:pt x="5238882" y="2413140"/>
                  <a:pt x="5233034" y="2392975"/>
                </a:cubicBezTo>
                <a:cubicBezTo>
                  <a:pt x="5230521" y="2389332"/>
                  <a:pt x="5229136" y="2379532"/>
                  <a:pt x="5229701" y="2376453"/>
                </a:cubicBezTo>
                <a:cubicBezTo>
                  <a:pt x="5212413" y="2331917"/>
                  <a:pt x="5217493" y="2304210"/>
                  <a:pt x="5206362" y="2260801"/>
                </a:cubicBezTo>
                <a:cubicBezTo>
                  <a:pt x="5176198" y="2217087"/>
                  <a:pt x="5169838" y="2165007"/>
                  <a:pt x="5137469" y="2098614"/>
                </a:cubicBezTo>
                <a:cubicBezTo>
                  <a:pt x="5143625" y="2099741"/>
                  <a:pt x="5139726" y="2086298"/>
                  <a:pt x="5143369" y="2083784"/>
                </a:cubicBezTo>
                <a:cubicBezTo>
                  <a:pt x="5138906" y="2073419"/>
                  <a:pt x="5131929" y="2059412"/>
                  <a:pt x="5128031" y="2045969"/>
                </a:cubicBezTo>
                <a:cubicBezTo>
                  <a:pt x="5130544" y="2049612"/>
                  <a:pt x="5130544" y="2049612"/>
                  <a:pt x="5130544" y="2049612"/>
                </a:cubicBezTo>
                <a:cubicBezTo>
                  <a:pt x="5133058" y="2053255"/>
                  <a:pt x="5133058" y="2053255"/>
                  <a:pt x="5133058" y="2053255"/>
                </a:cubicBezTo>
                <a:cubicBezTo>
                  <a:pt x="5133622" y="2050176"/>
                  <a:pt x="5134186" y="2047097"/>
                  <a:pt x="5131109" y="2046534"/>
                </a:cubicBezTo>
                <a:cubicBezTo>
                  <a:pt x="5128595" y="2042891"/>
                  <a:pt x="5128595" y="2042891"/>
                  <a:pt x="5128595" y="2042891"/>
                </a:cubicBezTo>
                <a:cubicBezTo>
                  <a:pt x="5129159" y="2039812"/>
                  <a:pt x="5129159" y="2039812"/>
                  <a:pt x="5129159" y="2039812"/>
                </a:cubicBezTo>
                <a:cubicBezTo>
                  <a:pt x="5130853" y="2030576"/>
                  <a:pt x="5116335" y="2005640"/>
                  <a:pt x="5099868" y="1973982"/>
                </a:cubicBezTo>
                <a:cubicBezTo>
                  <a:pt x="5080324" y="1941760"/>
                  <a:pt x="5058830" y="1902816"/>
                  <a:pt x="5039284" y="1870595"/>
                </a:cubicBezTo>
                <a:cubicBezTo>
                  <a:pt x="5032308" y="1856587"/>
                  <a:pt x="5030358" y="1849865"/>
                  <a:pt x="5022818" y="1838937"/>
                </a:cubicBezTo>
                <a:cubicBezTo>
                  <a:pt x="5000759" y="1803072"/>
                  <a:pt x="4971981" y="1769157"/>
                  <a:pt x="4949357" y="1736371"/>
                </a:cubicBezTo>
                <a:cubicBezTo>
                  <a:pt x="4944330" y="1729085"/>
                  <a:pt x="4942945" y="1719285"/>
                  <a:pt x="4937353" y="1715077"/>
                </a:cubicBezTo>
                <a:cubicBezTo>
                  <a:pt x="4937353" y="1715077"/>
                  <a:pt x="4940431" y="1715642"/>
                  <a:pt x="4939867" y="1718720"/>
                </a:cubicBezTo>
                <a:cubicBezTo>
                  <a:pt x="4939867" y="1718720"/>
                  <a:pt x="4942945" y="1719285"/>
                  <a:pt x="4942945" y="1719285"/>
                </a:cubicBezTo>
                <a:cubicBezTo>
                  <a:pt x="4940431" y="1715642"/>
                  <a:pt x="4940431" y="1715642"/>
                  <a:pt x="4937918" y="1711999"/>
                </a:cubicBezTo>
                <a:cubicBezTo>
                  <a:pt x="4935404" y="1708356"/>
                  <a:pt x="4935404" y="1708356"/>
                  <a:pt x="4935404" y="1708356"/>
                </a:cubicBezTo>
                <a:cubicBezTo>
                  <a:pt x="4940996" y="1712564"/>
                  <a:pt x="4953565" y="1730778"/>
                  <a:pt x="4962234" y="1735550"/>
                </a:cubicBezTo>
                <a:cubicBezTo>
                  <a:pt x="4965877" y="1733035"/>
                  <a:pt x="4958336" y="1722107"/>
                  <a:pt x="4950794" y="1711178"/>
                </a:cubicBezTo>
                <a:cubicBezTo>
                  <a:pt x="4953873" y="1711742"/>
                  <a:pt x="4953873" y="1711742"/>
                  <a:pt x="4953873" y="1711742"/>
                </a:cubicBezTo>
                <a:cubicBezTo>
                  <a:pt x="4956387" y="1715384"/>
                  <a:pt x="4956387" y="1715384"/>
                  <a:pt x="4956387" y="1715384"/>
                </a:cubicBezTo>
                <a:cubicBezTo>
                  <a:pt x="4960029" y="1712871"/>
                  <a:pt x="4956951" y="1712307"/>
                  <a:pt x="4954437" y="1708663"/>
                </a:cubicBezTo>
                <a:cubicBezTo>
                  <a:pt x="4954437" y="1708663"/>
                  <a:pt x="4951924" y="1705020"/>
                  <a:pt x="4951924" y="1705020"/>
                </a:cubicBezTo>
                <a:cubicBezTo>
                  <a:pt x="4952488" y="1701941"/>
                  <a:pt x="4964492" y="1723235"/>
                  <a:pt x="4963107" y="1713436"/>
                </a:cubicBezTo>
                <a:cubicBezTo>
                  <a:pt x="4950539" y="1695220"/>
                  <a:pt x="4935457" y="1673363"/>
                  <a:pt x="4922888" y="1655149"/>
                </a:cubicBezTo>
                <a:cubicBezTo>
                  <a:pt x="4910320" y="1636934"/>
                  <a:pt x="4899701" y="1625441"/>
                  <a:pt x="4892416" y="1630469"/>
                </a:cubicBezTo>
                <a:cubicBezTo>
                  <a:pt x="4892981" y="1627391"/>
                  <a:pt x="4889903" y="1626826"/>
                  <a:pt x="4889903" y="1626826"/>
                </a:cubicBezTo>
                <a:cubicBezTo>
                  <a:pt x="4890467" y="1623748"/>
                  <a:pt x="4887954" y="1620104"/>
                  <a:pt x="4884876" y="1619540"/>
                </a:cubicBezTo>
                <a:cubicBezTo>
                  <a:pt x="4884876" y="1619540"/>
                  <a:pt x="4884876" y="1619540"/>
                  <a:pt x="4884310" y="1622619"/>
                </a:cubicBezTo>
                <a:cubicBezTo>
                  <a:pt x="4884310" y="1622619"/>
                  <a:pt x="4886824" y="1626263"/>
                  <a:pt x="4886824" y="1626263"/>
                </a:cubicBezTo>
                <a:cubicBezTo>
                  <a:pt x="4883746" y="1625698"/>
                  <a:pt x="4878155" y="1621490"/>
                  <a:pt x="4870050" y="1613640"/>
                </a:cubicBezTo>
                <a:cubicBezTo>
                  <a:pt x="4866407" y="1616155"/>
                  <a:pt x="4859687" y="1618104"/>
                  <a:pt x="4856608" y="1617541"/>
                </a:cubicBezTo>
                <a:cubicBezTo>
                  <a:pt x="4836499" y="1588397"/>
                  <a:pt x="4820288" y="1572697"/>
                  <a:pt x="4794023" y="1542425"/>
                </a:cubicBezTo>
                <a:cubicBezTo>
                  <a:pt x="4788996" y="1535139"/>
                  <a:pt x="4783404" y="1530932"/>
                  <a:pt x="4774734" y="1526160"/>
                </a:cubicBezTo>
                <a:cubicBezTo>
                  <a:pt x="4745955" y="1492246"/>
                  <a:pt x="4716612" y="1461409"/>
                  <a:pt x="4686704" y="1433652"/>
                </a:cubicBezTo>
                <a:cubicBezTo>
                  <a:pt x="4654282" y="1402251"/>
                  <a:pt x="4624375" y="1374494"/>
                  <a:pt x="4598109" y="1344221"/>
                </a:cubicBezTo>
                <a:cubicBezTo>
                  <a:pt x="4601187" y="1344786"/>
                  <a:pt x="4601187" y="1344786"/>
                  <a:pt x="4601187" y="1344786"/>
                </a:cubicBezTo>
                <a:cubicBezTo>
                  <a:pt x="4603701" y="1348429"/>
                  <a:pt x="4606779" y="1348993"/>
                  <a:pt x="4606779" y="1348993"/>
                </a:cubicBezTo>
                <a:cubicBezTo>
                  <a:pt x="4607344" y="1345914"/>
                  <a:pt x="4604829" y="1342271"/>
                  <a:pt x="4601751" y="1341707"/>
                </a:cubicBezTo>
                <a:cubicBezTo>
                  <a:pt x="4599238" y="1338065"/>
                  <a:pt x="4599238" y="1338065"/>
                  <a:pt x="4596160" y="1337500"/>
                </a:cubicBezTo>
                <a:cubicBezTo>
                  <a:pt x="4596724" y="1334421"/>
                  <a:pt x="4599802" y="1334986"/>
                  <a:pt x="4602316" y="1338629"/>
                </a:cubicBezTo>
                <a:cubicBezTo>
                  <a:pt x="4624118" y="1358536"/>
                  <a:pt x="4655976" y="1393015"/>
                  <a:pt x="4687012" y="1414615"/>
                </a:cubicBezTo>
                <a:cubicBezTo>
                  <a:pt x="4690091" y="1415180"/>
                  <a:pt x="4696246" y="1416308"/>
                  <a:pt x="4688706" y="1405380"/>
                </a:cubicBezTo>
                <a:cubicBezTo>
                  <a:pt x="4682549" y="1404251"/>
                  <a:pt x="4674444" y="1396401"/>
                  <a:pt x="4663260" y="1387986"/>
                </a:cubicBezTo>
                <a:cubicBezTo>
                  <a:pt x="4670545" y="1382958"/>
                  <a:pt x="4642023" y="1365000"/>
                  <a:pt x="4628326" y="1352943"/>
                </a:cubicBezTo>
                <a:cubicBezTo>
                  <a:pt x="4590312" y="1317335"/>
                  <a:pt x="4550350" y="1275006"/>
                  <a:pt x="4505052" y="1244426"/>
                </a:cubicBezTo>
                <a:cubicBezTo>
                  <a:pt x="4499460" y="1240220"/>
                  <a:pt x="4496382" y="1239655"/>
                  <a:pt x="4490790" y="1235448"/>
                </a:cubicBezTo>
                <a:cubicBezTo>
                  <a:pt x="4473450" y="1225905"/>
                  <a:pt x="4446621" y="1198712"/>
                  <a:pt x="4434308" y="1196454"/>
                </a:cubicBezTo>
                <a:cubicBezTo>
                  <a:pt x="4437952" y="1193940"/>
                  <a:pt x="4435438" y="1190297"/>
                  <a:pt x="4430410" y="1183012"/>
                </a:cubicBezTo>
                <a:cubicBezTo>
                  <a:pt x="4423690" y="1184961"/>
                  <a:pt x="4400759" y="1171212"/>
                  <a:pt x="4400759" y="1171212"/>
                </a:cubicBezTo>
                <a:cubicBezTo>
                  <a:pt x="4406915" y="1172339"/>
                  <a:pt x="4407479" y="1169261"/>
                  <a:pt x="4407479" y="1169261"/>
                </a:cubicBezTo>
                <a:cubicBezTo>
                  <a:pt x="4382034" y="1151868"/>
                  <a:pt x="4367209" y="1145968"/>
                  <a:pt x="4343712" y="1135297"/>
                </a:cubicBezTo>
                <a:close/>
                <a:moveTo>
                  <a:pt x="1318845" y="1535771"/>
                </a:moveTo>
                <a:lnTo>
                  <a:pt x="1298829" y="1573056"/>
                </a:lnTo>
                <a:cubicBezTo>
                  <a:pt x="1295994" y="1580384"/>
                  <a:pt x="1293948" y="1587970"/>
                  <a:pt x="1293203" y="1595921"/>
                </a:cubicBezTo>
                <a:lnTo>
                  <a:pt x="1293532" y="1599724"/>
                </a:lnTo>
                <a:lnTo>
                  <a:pt x="1289333" y="1608630"/>
                </a:lnTo>
                <a:cubicBezTo>
                  <a:pt x="1286797" y="1613293"/>
                  <a:pt x="1282129" y="1619000"/>
                  <a:pt x="1270060" y="1628642"/>
                </a:cubicBezTo>
                <a:cubicBezTo>
                  <a:pt x="1280031" y="1631222"/>
                  <a:pt x="1236260" y="1668831"/>
                  <a:pt x="1238185" y="1677840"/>
                </a:cubicBezTo>
                <a:cubicBezTo>
                  <a:pt x="1256855" y="1655012"/>
                  <a:pt x="1240109" y="1686848"/>
                  <a:pt x="1233025" y="1697780"/>
                </a:cubicBezTo>
                <a:cubicBezTo>
                  <a:pt x="1228521" y="1698742"/>
                  <a:pt x="1227558" y="1694239"/>
                  <a:pt x="1232063" y="1693276"/>
                </a:cubicBezTo>
                <a:cubicBezTo>
                  <a:pt x="1231100" y="1688772"/>
                  <a:pt x="1231100" y="1688772"/>
                  <a:pt x="1231100" y="1688772"/>
                </a:cubicBezTo>
                <a:cubicBezTo>
                  <a:pt x="1230138" y="1684268"/>
                  <a:pt x="1231100" y="1688772"/>
                  <a:pt x="1226596" y="1689735"/>
                </a:cubicBezTo>
                <a:cubicBezTo>
                  <a:pt x="1223055" y="1695201"/>
                  <a:pt x="1223055" y="1695201"/>
                  <a:pt x="1223055" y="1695201"/>
                </a:cubicBezTo>
                <a:cubicBezTo>
                  <a:pt x="1220475" y="1705171"/>
                  <a:pt x="1225942" y="1708713"/>
                  <a:pt x="1225942" y="1708713"/>
                </a:cubicBezTo>
                <a:cubicBezTo>
                  <a:pt x="1226904" y="1713217"/>
                  <a:pt x="1223362" y="1718683"/>
                  <a:pt x="1219820" y="1724150"/>
                </a:cubicBezTo>
                <a:cubicBezTo>
                  <a:pt x="1215316" y="1725112"/>
                  <a:pt x="1215316" y="1725112"/>
                  <a:pt x="1210812" y="1726074"/>
                </a:cubicBezTo>
                <a:cubicBezTo>
                  <a:pt x="1210812" y="1726074"/>
                  <a:pt x="1209850" y="1721570"/>
                  <a:pt x="1209850" y="1721570"/>
                </a:cubicBezTo>
                <a:cubicBezTo>
                  <a:pt x="1209850" y="1721570"/>
                  <a:pt x="1209850" y="1721570"/>
                  <a:pt x="1205346" y="1722532"/>
                </a:cubicBezTo>
                <a:cubicBezTo>
                  <a:pt x="1205346" y="1722532"/>
                  <a:pt x="1206308" y="1727037"/>
                  <a:pt x="1206308" y="1727037"/>
                </a:cubicBezTo>
                <a:cubicBezTo>
                  <a:pt x="1206308" y="1727037"/>
                  <a:pt x="1207270" y="1731541"/>
                  <a:pt x="1207270" y="1731541"/>
                </a:cubicBezTo>
                <a:cubicBezTo>
                  <a:pt x="1208232" y="1736044"/>
                  <a:pt x="1203728" y="1737007"/>
                  <a:pt x="1204690" y="1741511"/>
                </a:cubicBezTo>
                <a:cubicBezTo>
                  <a:pt x="1200187" y="1742473"/>
                  <a:pt x="1201149" y="1746977"/>
                  <a:pt x="1201149" y="1746977"/>
                </a:cubicBezTo>
                <a:cubicBezTo>
                  <a:pt x="1196645" y="1747940"/>
                  <a:pt x="1196645" y="1747940"/>
                  <a:pt x="1196645" y="1747940"/>
                </a:cubicBezTo>
                <a:cubicBezTo>
                  <a:pt x="1193103" y="1753405"/>
                  <a:pt x="1193103" y="1753405"/>
                  <a:pt x="1193103" y="1753405"/>
                </a:cubicBezTo>
                <a:cubicBezTo>
                  <a:pt x="1197607" y="1752443"/>
                  <a:pt x="1197607" y="1752443"/>
                  <a:pt x="1197607" y="1752443"/>
                </a:cubicBezTo>
                <a:cubicBezTo>
                  <a:pt x="1193103" y="1753405"/>
                  <a:pt x="1194065" y="1757910"/>
                  <a:pt x="1194065" y="1757910"/>
                </a:cubicBezTo>
                <a:cubicBezTo>
                  <a:pt x="1179898" y="1779775"/>
                  <a:pt x="1165730" y="1801641"/>
                  <a:pt x="1155105" y="1818040"/>
                </a:cubicBezTo>
                <a:cubicBezTo>
                  <a:pt x="1150601" y="1819002"/>
                  <a:pt x="1150601" y="1819002"/>
                  <a:pt x="1150601" y="1819002"/>
                </a:cubicBezTo>
                <a:cubicBezTo>
                  <a:pt x="1151563" y="1823506"/>
                  <a:pt x="1151563" y="1823506"/>
                  <a:pt x="1151563" y="1823506"/>
                </a:cubicBezTo>
                <a:cubicBezTo>
                  <a:pt x="1148022" y="1828972"/>
                  <a:pt x="1148022" y="1828972"/>
                  <a:pt x="1148022" y="1828972"/>
                </a:cubicBezTo>
                <a:cubicBezTo>
                  <a:pt x="1148984" y="1833476"/>
                  <a:pt x="1148984" y="1833476"/>
                  <a:pt x="1148984" y="1833476"/>
                </a:cubicBezTo>
                <a:cubicBezTo>
                  <a:pt x="1148022" y="1828972"/>
                  <a:pt x="1148022" y="1828972"/>
                  <a:pt x="1142555" y="1825430"/>
                </a:cubicBezTo>
                <a:cubicBezTo>
                  <a:pt x="1139013" y="1830897"/>
                  <a:pt x="1135472" y="1836363"/>
                  <a:pt x="1128388" y="1847295"/>
                </a:cubicBezTo>
                <a:cubicBezTo>
                  <a:pt x="1128388" y="1847295"/>
                  <a:pt x="1128388" y="1847295"/>
                  <a:pt x="1123884" y="1848258"/>
                </a:cubicBezTo>
                <a:lnTo>
                  <a:pt x="1121709" y="1845626"/>
                </a:lnTo>
                <a:lnTo>
                  <a:pt x="1123442" y="1842951"/>
                </a:lnTo>
                <a:lnTo>
                  <a:pt x="1125256" y="1840901"/>
                </a:lnTo>
                <a:cubicBezTo>
                  <a:pt x="1128716" y="1837807"/>
                  <a:pt x="1132739" y="1834592"/>
                  <a:pt x="1130005" y="1832821"/>
                </a:cubicBezTo>
                <a:lnTo>
                  <a:pt x="1123442" y="1842951"/>
                </a:lnTo>
                <a:lnTo>
                  <a:pt x="1121403" y="1845256"/>
                </a:lnTo>
                <a:lnTo>
                  <a:pt x="1121709" y="1845626"/>
                </a:lnTo>
                <a:lnTo>
                  <a:pt x="1105213" y="1871085"/>
                </a:lnTo>
                <a:cubicBezTo>
                  <a:pt x="1098129" y="1882018"/>
                  <a:pt x="1094588" y="1887484"/>
                  <a:pt x="1087503" y="1898417"/>
                </a:cubicBezTo>
                <a:cubicBezTo>
                  <a:pt x="1083961" y="1903883"/>
                  <a:pt x="1076878" y="1914815"/>
                  <a:pt x="1074299" y="1924786"/>
                </a:cubicBezTo>
                <a:cubicBezTo>
                  <a:pt x="1063673" y="1941185"/>
                  <a:pt x="1055628" y="1947614"/>
                  <a:pt x="1042423" y="1973983"/>
                </a:cubicBezTo>
                <a:cubicBezTo>
                  <a:pt x="1038881" y="1979450"/>
                  <a:pt x="1035339" y="1984917"/>
                  <a:pt x="1036301" y="1989420"/>
                </a:cubicBezTo>
                <a:cubicBezTo>
                  <a:pt x="1031798" y="1990382"/>
                  <a:pt x="1032760" y="1994886"/>
                  <a:pt x="1028255" y="1995849"/>
                </a:cubicBezTo>
                <a:cubicBezTo>
                  <a:pt x="1028255" y="1995849"/>
                  <a:pt x="1024713" y="2001315"/>
                  <a:pt x="1024713" y="2001315"/>
                </a:cubicBezTo>
                <a:cubicBezTo>
                  <a:pt x="1021172" y="2006781"/>
                  <a:pt x="1017630" y="2012248"/>
                  <a:pt x="1015050" y="2022217"/>
                </a:cubicBezTo>
                <a:cubicBezTo>
                  <a:pt x="1014088" y="2017714"/>
                  <a:pt x="1003463" y="2034113"/>
                  <a:pt x="1008928" y="2037654"/>
                </a:cubicBezTo>
                <a:cubicBezTo>
                  <a:pt x="1005387" y="2043121"/>
                  <a:pt x="1001845" y="2048587"/>
                  <a:pt x="998303" y="2054054"/>
                </a:cubicBezTo>
                <a:cubicBezTo>
                  <a:pt x="966427" y="2103251"/>
                  <a:pt x="932934" y="2166922"/>
                  <a:pt x="910066" y="2214194"/>
                </a:cubicBezTo>
                <a:lnTo>
                  <a:pt x="907117" y="2214824"/>
                </a:lnTo>
                <a:lnTo>
                  <a:pt x="908116" y="2211343"/>
                </a:lnTo>
                <a:lnTo>
                  <a:pt x="972795" y="2040882"/>
                </a:lnTo>
                <a:lnTo>
                  <a:pt x="979961" y="2024343"/>
                </a:lnTo>
                <a:cubicBezTo>
                  <a:pt x="981898" y="2021353"/>
                  <a:pt x="983204" y="2021957"/>
                  <a:pt x="983522" y="2028953"/>
                </a:cubicBezTo>
                <a:lnTo>
                  <a:pt x="986429" y="2010313"/>
                </a:lnTo>
                <a:lnTo>
                  <a:pt x="991511" y="1999574"/>
                </a:lnTo>
                <a:lnTo>
                  <a:pt x="994802" y="1993577"/>
                </a:lnTo>
                <a:cubicBezTo>
                  <a:pt x="994802" y="1993577"/>
                  <a:pt x="995764" y="1998080"/>
                  <a:pt x="999306" y="1992615"/>
                </a:cubicBezTo>
                <a:cubicBezTo>
                  <a:pt x="1001077" y="1989881"/>
                  <a:pt x="1000596" y="1987629"/>
                  <a:pt x="1000115" y="1985377"/>
                </a:cubicBezTo>
                <a:lnTo>
                  <a:pt x="1000698" y="1980161"/>
                </a:lnTo>
                <a:lnTo>
                  <a:pt x="1001566" y="1978326"/>
                </a:lnTo>
                <a:lnTo>
                  <a:pt x="1004140" y="1979072"/>
                </a:lnTo>
                <a:cubicBezTo>
                  <a:pt x="1011320" y="1974447"/>
                  <a:pt x="1026831" y="1956120"/>
                  <a:pt x="1018633" y="1950808"/>
                </a:cubicBezTo>
                <a:cubicBezTo>
                  <a:pt x="1027640" y="1948884"/>
                  <a:pt x="1038921" y="1913506"/>
                  <a:pt x="1038266" y="1932485"/>
                </a:cubicBezTo>
                <a:cubicBezTo>
                  <a:pt x="1061135" y="1885212"/>
                  <a:pt x="1082385" y="1852415"/>
                  <a:pt x="1099132" y="1820578"/>
                </a:cubicBezTo>
                <a:cubicBezTo>
                  <a:pt x="1102673" y="1815113"/>
                  <a:pt x="1109758" y="1804179"/>
                  <a:pt x="1113299" y="1798714"/>
                </a:cubicBezTo>
                <a:cubicBezTo>
                  <a:pt x="1141634" y="1754983"/>
                  <a:pt x="1170930" y="1715756"/>
                  <a:pt x="1204731" y="1675567"/>
                </a:cubicBezTo>
                <a:cubicBezTo>
                  <a:pt x="1212777" y="1669139"/>
                  <a:pt x="1227907" y="1651778"/>
                  <a:pt x="1226944" y="1647273"/>
                </a:cubicBezTo>
                <a:cubicBezTo>
                  <a:pt x="1226944" y="1647273"/>
                  <a:pt x="1226944" y="1647273"/>
                  <a:pt x="1225982" y="1642769"/>
                </a:cubicBezTo>
                <a:cubicBezTo>
                  <a:pt x="1225982" y="1642769"/>
                  <a:pt x="1231449" y="1646311"/>
                  <a:pt x="1231449" y="1646311"/>
                </a:cubicBezTo>
                <a:cubicBezTo>
                  <a:pt x="1234990" y="1640845"/>
                  <a:pt x="1239494" y="1639882"/>
                  <a:pt x="1238532" y="1635378"/>
                </a:cubicBezTo>
                <a:cubicBezTo>
                  <a:pt x="1243036" y="1634416"/>
                  <a:pt x="1242074" y="1629913"/>
                  <a:pt x="1242074" y="1629913"/>
                </a:cubicBezTo>
                <a:cubicBezTo>
                  <a:pt x="1242074" y="1629913"/>
                  <a:pt x="1242074" y="1629913"/>
                  <a:pt x="1237570" y="1630875"/>
                </a:cubicBezTo>
                <a:cubicBezTo>
                  <a:pt x="1251737" y="1609009"/>
                  <a:pt x="1271371" y="1590686"/>
                  <a:pt x="1290042" y="1567858"/>
                </a:cubicBezTo>
                <a:cubicBezTo>
                  <a:pt x="1300504" y="1556204"/>
                  <a:pt x="1308349" y="1547463"/>
                  <a:pt x="1314235" y="1540908"/>
                </a:cubicBezTo>
                <a:close/>
                <a:moveTo>
                  <a:pt x="4439702" y="857271"/>
                </a:moveTo>
                <a:cubicBezTo>
                  <a:pt x="4444206" y="856309"/>
                  <a:pt x="4444206" y="856309"/>
                  <a:pt x="4444206" y="856309"/>
                </a:cubicBezTo>
                <a:cubicBezTo>
                  <a:pt x="4454177" y="858888"/>
                  <a:pt x="4454177" y="858888"/>
                  <a:pt x="4445168" y="860813"/>
                </a:cubicBezTo>
                <a:cubicBezTo>
                  <a:pt x="4439702" y="857271"/>
                  <a:pt x="4439702" y="857271"/>
                  <a:pt x="4439702" y="857271"/>
                </a:cubicBezTo>
                <a:close/>
                <a:moveTo>
                  <a:pt x="4439395" y="833789"/>
                </a:moveTo>
                <a:cubicBezTo>
                  <a:pt x="4439395" y="833789"/>
                  <a:pt x="4443899" y="832826"/>
                  <a:pt x="4444862" y="837331"/>
                </a:cubicBezTo>
                <a:cubicBezTo>
                  <a:pt x="4440357" y="838293"/>
                  <a:pt x="4440357" y="838293"/>
                  <a:pt x="4440357" y="838293"/>
                </a:cubicBezTo>
                <a:cubicBezTo>
                  <a:pt x="4440357" y="838293"/>
                  <a:pt x="4439395" y="833789"/>
                  <a:pt x="4439395" y="833789"/>
                </a:cubicBezTo>
                <a:close/>
                <a:moveTo>
                  <a:pt x="3878041" y="775787"/>
                </a:moveTo>
                <a:lnTo>
                  <a:pt x="3885822" y="777801"/>
                </a:lnTo>
                <a:cubicBezTo>
                  <a:pt x="3885822" y="777801"/>
                  <a:pt x="3885822" y="777801"/>
                  <a:pt x="3881318" y="778763"/>
                </a:cubicBezTo>
                <a:close/>
                <a:moveTo>
                  <a:pt x="1104676" y="1330248"/>
                </a:moveTo>
                <a:lnTo>
                  <a:pt x="1094527" y="1352482"/>
                </a:lnTo>
                <a:cubicBezTo>
                  <a:pt x="1085034" y="1368687"/>
                  <a:pt x="1074540" y="1383638"/>
                  <a:pt x="1064045" y="1398591"/>
                </a:cubicBezTo>
                <a:cubicBezTo>
                  <a:pt x="803503" y="1753430"/>
                  <a:pt x="639503" y="2148260"/>
                  <a:pt x="578456" y="2585624"/>
                </a:cubicBezTo>
                <a:cubicBezTo>
                  <a:pt x="577113" y="2597643"/>
                  <a:pt x="570958" y="2614601"/>
                  <a:pt x="575225" y="2625422"/>
                </a:cubicBezTo>
                <a:cubicBezTo>
                  <a:pt x="606405" y="2743906"/>
                  <a:pt x="581353" y="2864627"/>
                  <a:pt x="589292" y="2984165"/>
                </a:cubicBezTo>
                <a:cubicBezTo>
                  <a:pt x="596704" y="3092084"/>
                  <a:pt x="598106" y="3199331"/>
                  <a:pt x="621678" y="3309663"/>
                </a:cubicBezTo>
                <a:cubicBezTo>
                  <a:pt x="647206" y="3282700"/>
                  <a:pt x="641213" y="3254649"/>
                  <a:pt x="637489" y="3228070"/>
                </a:cubicBezTo>
                <a:cubicBezTo>
                  <a:pt x="626465" y="3130699"/>
                  <a:pt x="617310" y="3032930"/>
                  <a:pt x="616036" y="2935433"/>
                </a:cubicBezTo>
                <a:cubicBezTo>
                  <a:pt x="609213" y="2528212"/>
                  <a:pt x="703216" y="2144425"/>
                  <a:pt x="887499" y="1780458"/>
                </a:cubicBezTo>
                <a:cubicBezTo>
                  <a:pt x="913443" y="1727986"/>
                  <a:pt x="957546" y="1687277"/>
                  <a:pt x="997109" y="1643628"/>
                </a:cubicBezTo>
                <a:cubicBezTo>
                  <a:pt x="1011543" y="1628812"/>
                  <a:pt x="1024507" y="1616266"/>
                  <a:pt x="1014774" y="1589014"/>
                </a:cubicBezTo>
                <a:cubicBezTo>
                  <a:pt x="1006510" y="1559493"/>
                  <a:pt x="1031767" y="1540409"/>
                  <a:pt x="1051413" y="1522524"/>
                </a:cubicBezTo>
                <a:cubicBezTo>
                  <a:pt x="1064776" y="1511848"/>
                  <a:pt x="1083077" y="1505982"/>
                  <a:pt x="1104050" y="1503457"/>
                </a:cubicBezTo>
                <a:cubicBezTo>
                  <a:pt x="1085331" y="1534831"/>
                  <a:pt x="1068881" y="1567677"/>
                  <a:pt x="1050162" y="1599052"/>
                </a:cubicBezTo>
                <a:cubicBezTo>
                  <a:pt x="991464" y="1699585"/>
                  <a:pt x="933165" y="1801989"/>
                  <a:pt x="889954" y="1910945"/>
                </a:cubicBezTo>
                <a:cubicBezTo>
                  <a:pt x="876446" y="1939252"/>
                  <a:pt x="858000" y="1962747"/>
                  <a:pt x="871201" y="1997079"/>
                </a:cubicBezTo>
                <a:cubicBezTo>
                  <a:pt x="879337" y="2016850"/>
                  <a:pt x="864630" y="2039546"/>
                  <a:pt x="857404" y="2060644"/>
                </a:cubicBezTo>
                <a:cubicBezTo>
                  <a:pt x="812324" y="2170000"/>
                  <a:pt x="781933" y="2284040"/>
                  <a:pt x="753411" y="2397680"/>
                </a:cubicBezTo>
                <a:cubicBezTo>
                  <a:pt x="751270" y="2405959"/>
                  <a:pt x="748728" y="2412369"/>
                  <a:pt x="756336" y="2420520"/>
                </a:cubicBezTo>
                <a:lnTo>
                  <a:pt x="764421" y="2415547"/>
                </a:lnTo>
                <a:lnTo>
                  <a:pt x="761396" y="2433165"/>
                </a:lnTo>
                <a:lnTo>
                  <a:pt x="760478" y="2435480"/>
                </a:lnTo>
                <a:lnTo>
                  <a:pt x="760592" y="2432158"/>
                </a:lnTo>
                <a:cubicBezTo>
                  <a:pt x="760675" y="2429786"/>
                  <a:pt x="760193" y="2427534"/>
                  <a:pt x="757460" y="2425764"/>
                </a:cubicBezTo>
                <a:cubicBezTo>
                  <a:pt x="757460" y="2425764"/>
                  <a:pt x="753918" y="2431229"/>
                  <a:pt x="750377" y="2436696"/>
                </a:cubicBezTo>
                <a:cubicBezTo>
                  <a:pt x="751339" y="2441200"/>
                  <a:pt x="751339" y="2441200"/>
                  <a:pt x="751339" y="2441200"/>
                </a:cubicBezTo>
                <a:cubicBezTo>
                  <a:pt x="742331" y="2443125"/>
                  <a:pt x="743948" y="2428650"/>
                  <a:pt x="751994" y="2422222"/>
                </a:cubicBezTo>
                <a:cubicBezTo>
                  <a:pt x="743948" y="2428650"/>
                  <a:pt x="748144" y="2404205"/>
                  <a:pt x="742023" y="2419642"/>
                </a:cubicBezTo>
                <a:cubicBezTo>
                  <a:pt x="752956" y="2426726"/>
                  <a:pt x="725932" y="2432500"/>
                  <a:pt x="729781" y="2450515"/>
                </a:cubicBezTo>
                <a:cubicBezTo>
                  <a:pt x="730743" y="2455019"/>
                  <a:pt x="730743" y="2455019"/>
                  <a:pt x="730743" y="2455019"/>
                </a:cubicBezTo>
                <a:cubicBezTo>
                  <a:pt x="730743" y="2455019"/>
                  <a:pt x="730743" y="2455019"/>
                  <a:pt x="726239" y="2455982"/>
                </a:cubicBezTo>
                <a:cubicBezTo>
                  <a:pt x="726239" y="2455982"/>
                  <a:pt x="727201" y="2460486"/>
                  <a:pt x="727201" y="2460486"/>
                </a:cubicBezTo>
                <a:cubicBezTo>
                  <a:pt x="728163" y="2464990"/>
                  <a:pt x="728163" y="2464990"/>
                  <a:pt x="728163" y="2464990"/>
                </a:cubicBezTo>
                <a:cubicBezTo>
                  <a:pt x="727201" y="2460486"/>
                  <a:pt x="731705" y="2459524"/>
                  <a:pt x="731705" y="2459524"/>
                </a:cubicBezTo>
                <a:cubicBezTo>
                  <a:pt x="732667" y="2464027"/>
                  <a:pt x="730088" y="2473998"/>
                  <a:pt x="731050" y="2478502"/>
                </a:cubicBezTo>
                <a:cubicBezTo>
                  <a:pt x="733630" y="2468531"/>
                  <a:pt x="735554" y="2477540"/>
                  <a:pt x="735554" y="2477540"/>
                </a:cubicBezTo>
                <a:cubicBezTo>
                  <a:pt x="739097" y="2472074"/>
                  <a:pt x="741675" y="2462103"/>
                  <a:pt x="745218" y="2456637"/>
                </a:cubicBezTo>
                <a:cubicBezTo>
                  <a:pt x="745218" y="2456637"/>
                  <a:pt x="745218" y="2456637"/>
                  <a:pt x="749722" y="2455675"/>
                </a:cubicBezTo>
                <a:cubicBezTo>
                  <a:pt x="746180" y="2461140"/>
                  <a:pt x="746180" y="2461140"/>
                  <a:pt x="746180" y="2461140"/>
                </a:cubicBezTo>
                <a:cubicBezTo>
                  <a:pt x="747142" y="2465645"/>
                  <a:pt x="748104" y="2470149"/>
                  <a:pt x="752609" y="2469187"/>
                </a:cubicBezTo>
                <a:cubicBezTo>
                  <a:pt x="752609" y="2469187"/>
                  <a:pt x="756151" y="2463720"/>
                  <a:pt x="755188" y="2459216"/>
                </a:cubicBezTo>
                <a:cubicBezTo>
                  <a:pt x="755188" y="2459216"/>
                  <a:pt x="755188" y="2459216"/>
                  <a:pt x="754226" y="2454712"/>
                </a:cubicBezTo>
                <a:cubicBezTo>
                  <a:pt x="757767" y="2449246"/>
                  <a:pt x="757767" y="2449246"/>
                  <a:pt x="757767" y="2449246"/>
                </a:cubicBezTo>
                <a:cubicBezTo>
                  <a:pt x="760654" y="2462758"/>
                  <a:pt x="753571" y="2473691"/>
                  <a:pt x="748411" y="2493631"/>
                </a:cubicBezTo>
                <a:cubicBezTo>
                  <a:pt x="760654" y="2462758"/>
                  <a:pt x="752916" y="2492669"/>
                  <a:pt x="759344" y="2500715"/>
                </a:cubicBezTo>
                <a:cubicBezTo>
                  <a:pt x="759344" y="2500715"/>
                  <a:pt x="760307" y="2505219"/>
                  <a:pt x="760307" y="2505219"/>
                </a:cubicBezTo>
                <a:cubicBezTo>
                  <a:pt x="760307" y="2505219"/>
                  <a:pt x="759344" y="2500715"/>
                  <a:pt x="754840" y="2501678"/>
                </a:cubicBezTo>
                <a:cubicBezTo>
                  <a:pt x="754840" y="2501678"/>
                  <a:pt x="754840" y="2501678"/>
                  <a:pt x="753878" y="2497173"/>
                </a:cubicBezTo>
                <a:cubicBezTo>
                  <a:pt x="753878" y="2497173"/>
                  <a:pt x="753878" y="2497173"/>
                  <a:pt x="749373" y="2498135"/>
                </a:cubicBezTo>
                <a:cubicBezTo>
                  <a:pt x="750336" y="2502640"/>
                  <a:pt x="746794" y="2508105"/>
                  <a:pt x="746794" y="2508105"/>
                </a:cubicBezTo>
                <a:cubicBezTo>
                  <a:pt x="746794" y="2508105"/>
                  <a:pt x="747757" y="2512610"/>
                  <a:pt x="747757" y="2512610"/>
                </a:cubicBezTo>
                <a:cubicBezTo>
                  <a:pt x="744215" y="2518077"/>
                  <a:pt x="744215" y="2518077"/>
                  <a:pt x="740673" y="2523542"/>
                </a:cubicBezTo>
                <a:cubicBezTo>
                  <a:pt x="739711" y="2519039"/>
                  <a:pt x="739711" y="2519039"/>
                  <a:pt x="738748" y="2514534"/>
                </a:cubicBezTo>
                <a:cubicBezTo>
                  <a:pt x="737786" y="2510030"/>
                  <a:pt x="737786" y="2510030"/>
                  <a:pt x="734245" y="2515496"/>
                </a:cubicBezTo>
                <a:cubicBezTo>
                  <a:pt x="734245" y="2515496"/>
                  <a:pt x="730703" y="2520963"/>
                  <a:pt x="731665" y="2525466"/>
                </a:cubicBezTo>
                <a:cubicBezTo>
                  <a:pt x="732627" y="2529971"/>
                  <a:pt x="732627" y="2529971"/>
                  <a:pt x="733590" y="2534475"/>
                </a:cubicBezTo>
                <a:cubicBezTo>
                  <a:pt x="735514" y="2543483"/>
                  <a:pt x="741943" y="2551529"/>
                  <a:pt x="745484" y="2546063"/>
                </a:cubicBezTo>
                <a:cubicBezTo>
                  <a:pt x="746446" y="2550567"/>
                  <a:pt x="747408" y="2555071"/>
                  <a:pt x="743868" y="2560537"/>
                </a:cubicBezTo>
                <a:cubicBezTo>
                  <a:pt x="739670" y="2584981"/>
                  <a:pt x="730970" y="2610389"/>
                  <a:pt x="726773" y="2634833"/>
                </a:cubicBezTo>
                <a:cubicBezTo>
                  <a:pt x="726773" y="2634833"/>
                  <a:pt x="721306" y="2631292"/>
                  <a:pt x="721306" y="2631292"/>
                </a:cubicBezTo>
                <a:cubicBezTo>
                  <a:pt x="721306" y="2631292"/>
                  <a:pt x="722269" y="2635796"/>
                  <a:pt x="722269" y="2635796"/>
                </a:cubicBezTo>
                <a:cubicBezTo>
                  <a:pt x="722269" y="2635796"/>
                  <a:pt x="717764" y="2636758"/>
                  <a:pt x="717764" y="2636758"/>
                </a:cubicBezTo>
                <a:cubicBezTo>
                  <a:pt x="721962" y="2612314"/>
                  <a:pt x="716802" y="2632255"/>
                  <a:pt x="712298" y="2633217"/>
                </a:cubicBezTo>
                <a:cubicBezTo>
                  <a:pt x="713915" y="2618742"/>
                  <a:pt x="720037" y="2603306"/>
                  <a:pt x="717150" y="2589793"/>
                </a:cubicBezTo>
                <a:cubicBezTo>
                  <a:pt x="722616" y="2593335"/>
                  <a:pt x="722616" y="2593335"/>
                  <a:pt x="722616" y="2593335"/>
                </a:cubicBezTo>
                <a:cubicBezTo>
                  <a:pt x="725196" y="2583365"/>
                  <a:pt x="727775" y="2573394"/>
                  <a:pt x="727775" y="2573394"/>
                </a:cubicBezTo>
                <a:cubicBezTo>
                  <a:pt x="725196" y="2583365"/>
                  <a:pt x="720691" y="2584327"/>
                  <a:pt x="720691" y="2584327"/>
                </a:cubicBezTo>
                <a:cubicBezTo>
                  <a:pt x="723271" y="2574356"/>
                  <a:pt x="717805" y="2570815"/>
                  <a:pt x="721347" y="2565348"/>
                </a:cubicBezTo>
                <a:cubicBezTo>
                  <a:pt x="720385" y="2560844"/>
                  <a:pt x="720385" y="2560844"/>
                  <a:pt x="720385" y="2560844"/>
                </a:cubicBezTo>
                <a:cubicBezTo>
                  <a:pt x="720385" y="2560844"/>
                  <a:pt x="724889" y="2559882"/>
                  <a:pt x="723927" y="2555379"/>
                </a:cubicBezTo>
                <a:cubicBezTo>
                  <a:pt x="723927" y="2555379"/>
                  <a:pt x="723927" y="2555379"/>
                  <a:pt x="722964" y="2550874"/>
                </a:cubicBezTo>
                <a:cubicBezTo>
                  <a:pt x="722964" y="2550874"/>
                  <a:pt x="722002" y="2546370"/>
                  <a:pt x="722002" y="2546370"/>
                </a:cubicBezTo>
                <a:cubicBezTo>
                  <a:pt x="713956" y="2552799"/>
                  <a:pt x="713956" y="2552799"/>
                  <a:pt x="713956" y="2552799"/>
                </a:cubicBezTo>
                <a:cubicBezTo>
                  <a:pt x="713956" y="2552799"/>
                  <a:pt x="710415" y="2558265"/>
                  <a:pt x="711377" y="2562769"/>
                </a:cubicBezTo>
                <a:lnTo>
                  <a:pt x="712339" y="2567273"/>
                </a:lnTo>
                <a:cubicBezTo>
                  <a:pt x="716842" y="2566311"/>
                  <a:pt x="716842" y="2566311"/>
                  <a:pt x="716842" y="2566311"/>
                </a:cubicBezTo>
                <a:cubicBezTo>
                  <a:pt x="715226" y="2580785"/>
                  <a:pt x="708449" y="2615201"/>
                  <a:pt x="707794" y="2634179"/>
                </a:cubicBezTo>
                <a:cubicBezTo>
                  <a:pt x="704252" y="2639645"/>
                  <a:pt x="704252" y="2639645"/>
                  <a:pt x="704252" y="2639645"/>
                </a:cubicBezTo>
                <a:cubicBezTo>
                  <a:pt x="700710" y="2645112"/>
                  <a:pt x="700710" y="2645112"/>
                  <a:pt x="701673" y="2649616"/>
                </a:cubicBezTo>
                <a:cubicBezTo>
                  <a:pt x="706177" y="2648653"/>
                  <a:pt x="706177" y="2648653"/>
                  <a:pt x="706177" y="2648653"/>
                </a:cubicBezTo>
                <a:cubicBezTo>
                  <a:pt x="702635" y="2654119"/>
                  <a:pt x="701017" y="2668594"/>
                  <a:pt x="698438" y="2678565"/>
                </a:cubicBezTo>
                <a:cubicBezTo>
                  <a:pt x="693934" y="2679527"/>
                  <a:pt x="694896" y="2684031"/>
                  <a:pt x="695858" y="2688534"/>
                </a:cubicBezTo>
                <a:cubicBezTo>
                  <a:pt x="696821" y="2693039"/>
                  <a:pt x="696821" y="2693039"/>
                  <a:pt x="696821" y="2693039"/>
                </a:cubicBezTo>
                <a:cubicBezTo>
                  <a:pt x="696821" y="2693039"/>
                  <a:pt x="696821" y="2693039"/>
                  <a:pt x="701325" y="2692076"/>
                </a:cubicBezTo>
                <a:cubicBezTo>
                  <a:pt x="692931" y="2740966"/>
                  <a:pt x="684231" y="2766373"/>
                  <a:pt x="690967" y="2797901"/>
                </a:cubicBezTo>
                <a:cubicBezTo>
                  <a:pt x="690967" y="2797901"/>
                  <a:pt x="686462" y="2798864"/>
                  <a:pt x="687424" y="2803368"/>
                </a:cubicBezTo>
                <a:cubicBezTo>
                  <a:pt x="688387" y="2807872"/>
                  <a:pt x="688387" y="2807872"/>
                  <a:pt x="688387" y="2807872"/>
                </a:cubicBezTo>
                <a:cubicBezTo>
                  <a:pt x="689349" y="2812375"/>
                  <a:pt x="689349" y="2812375"/>
                  <a:pt x="689349" y="2812375"/>
                </a:cubicBezTo>
                <a:cubicBezTo>
                  <a:pt x="684845" y="2813338"/>
                  <a:pt x="683227" y="2827813"/>
                  <a:pt x="685152" y="2836821"/>
                </a:cubicBezTo>
                <a:cubicBezTo>
                  <a:pt x="685152" y="2836821"/>
                  <a:pt x="686114" y="2841326"/>
                  <a:pt x="681611" y="2842288"/>
                </a:cubicBezTo>
                <a:cubicBezTo>
                  <a:pt x="682573" y="2846791"/>
                  <a:pt x="682573" y="2846791"/>
                  <a:pt x="683535" y="2851295"/>
                </a:cubicBezTo>
                <a:cubicBezTo>
                  <a:pt x="683535" y="2851295"/>
                  <a:pt x="684497" y="2855799"/>
                  <a:pt x="684497" y="2855799"/>
                </a:cubicBezTo>
                <a:cubicBezTo>
                  <a:pt x="684497" y="2855799"/>
                  <a:pt x="684497" y="2855799"/>
                  <a:pt x="680955" y="2861265"/>
                </a:cubicBezTo>
                <a:cubicBezTo>
                  <a:pt x="680955" y="2861265"/>
                  <a:pt x="681918" y="2865770"/>
                  <a:pt x="681918" y="2865770"/>
                </a:cubicBezTo>
                <a:cubicBezTo>
                  <a:pt x="688346" y="2873815"/>
                  <a:pt x="673217" y="2891176"/>
                  <a:pt x="687691" y="2892794"/>
                </a:cubicBezTo>
                <a:cubicBezTo>
                  <a:pt x="683187" y="2893756"/>
                  <a:pt x="683187" y="2893756"/>
                  <a:pt x="684149" y="2898260"/>
                </a:cubicBezTo>
                <a:cubicBezTo>
                  <a:pt x="684149" y="2898260"/>
                  <a:pt x="685112" y="2902765"/>
                  <a:pt x="685112" y="2902765"/>
                </a:cubicBezTo>
                <a:cubicBezTo>
                  <a:pt x="686074" y="2907268"/>
                  <a:pt x="682533" y="2912734"/>
                  <a:pt x="683495" y="2917239"/>
                </a:cubicBezTo>
                <a:cubicBezTo>
                  <a:pt x="683495" y="2917239"/>
                  <a:pt x="683495" y="2917239"/>
                  <a:pt x="684457" y="2921742"/>
                </a:cubicBezTo>
                <a:cubicBezTo>
                  <a:pt x="682840" y="2936217"/>
                  <a:pt x="680260" y="2946188"/>
                  <a:pt x="678642" y="2960662"/>
                </a:cubicBezTo>
                <a:cubicBezTo>
                  <a:pt x="679604" y="2965165"/>
                  <a:pt x="679604" y="2965165"/>
                  <a:pt x="679604" y="2965165"/>
                </a:cubicBezTo>
                <a:cubicBezTo>
                  <a:pt x="679604" y="2965165"/>
                  <a:pt x="679604" y="2965165"/>
                  <a:pt x="675101" y="2966128"/>
                </a:cubicBezTo>
                <a:cubicBezTo>
                  <a:pt x="676063" y="2970632"/>
                  <a:pt x="676063" y="2970632"/>
                  <a:pt x="676063" y="2970632"/>
                </a:cubicBezTo>
                <a:cubicBezTo>
                  <a:pt x="677026" y="2975136"/>
                  <a:pt x="677026" y="2975136"/>
                  <a:pt x="677026" y="2975136"/>
                </a:cubicBezTo>
                <a:cubicBezTo>
                  <a:pt x="677026" y="2975136"/>
                  <a:pt x="681529" y="2974174"/>
                  <a:pt x="681529" y="2974174"/>
                </a:cubicBezTo>
                <a:cubicBezTo>
                  <a:pt x="677988" y="2979641"/>
                  <a:pt x="678950" y="2984144"/>
                  <a:pt x="679912" y="2988648"/>
                </a:cubicBezTo>
                <a:cubicBezTo>
                  <a:pt x="679912" y="2988648"/>
                  <a:pt x="678950" y="2984144"/>
                  <a:pt x="678950" y="2984144"/>
                </a:cubicBezTo>
                <a:cubicBezTo>
                  <a:pt x="677332" y="2998618"/>
                  <a:pt x="677332" y="2998618"/>
                  <a:pt x="678295" y="3003123"/>
                </a:cubicBezTo>
                <a:cubicBezTo>
                  <a:pt x="679257" y="3007627"/>
                  <a:pt x="680219" y="3012130"/>
                  <a:pt x="681182" y="3016635"/>
                </a:cubicBezTo>
                <a:cubicBezTo>
                  <a:pt x="681182" y="3016635"/>
                  <a:pt x="677640" y="3022102"/>
                  <a:pt x="677640" y="3022102"/>
                </a:cubicBezTo>
                <a:cubicBezTo>
                  <a:pt x="678602" y="3026605"/>
                  <a:pt x="678602" y="3026605"/>
                  <a:pt x="678602" y="3026605"/>
                </a:cubicBezTo>
                <a:cubicBezTo>
                  <a:pt x="678602" y="3026605"/>
                  <a:pt x="674098" y="3027567"/>
                  <a:pt x="675061" y="3032071"/>
                </a:cubicBezTo>
                <a:cubicBezTo>
                  <a:pt x="675061" y="3032071"/>
                  <a:pt x="676023" y="3036576"/>
                  <a:pt x="676023" y="3036576"/>
                </a:cubicBezTo>
                <a:cubicBezTo>
                  <a:pt x="680527" y="3035613"/>
                  <a:pt x="680527" y="3035613"/>
                  <a:pt x="680527" y="3035613"/>
                </a:cubicBezTo>
                <a:cubicBezTo>
                  <a:pt x="683413" y="3049126"/>
                  <a:pt x="681797" y="3063600"/>
                  <a:pt x="689187" y="3076150"/>
                </a:cubicBezTo>
                <a:cubicBezTo>
                  <a:pt x="688225" y="3071645"/>
                  <a:pt x="688225" y="3071645"/>
                  <a:pt x="683721" y="3072608"/>
                </a:cubicBezTo>
                <a:cubicBezTo>
                  <a:pt x="682759" y="3068104"/>
                  <a:pt x="682759" y="3068104"/>
                  <a:pt x="679217" y="3073570"/>
                </a:cubicBezTo>
                <a:cubicBezTo>
                  <a:pt x="680179" y="3078074"/>
                  <a:pt x="681142" y="3082578"/>
                  <a:pt x="681142" y="3082578"/>
                </a:cubicBezTo>
                <a:cubicBezTo>
                  <a:pt x="682104" y="3087082"/>
                  <a:pt x="682104" y="3087082"/>
                  <a:pt x="682104" y="3087082"/>
                </a:cubicBezTo>
                <a:cubicBezTo>
                  <a:pt x="675982" y="3102520"/>
                  <a:pt x="692382" y="3113145"/>
                  <a:pt x="682718" y="3134047"/>
                </a:cubicBezTo>
                <a:cubicBezTo>
                  <a:pt x="687222" y="3133085"/>
                  <a:pt x="687222" y="3133085"/>
                  <a:pt x="687222" y="3133085"/>
                </a:cubicBezTo>
                <a:cubicBezTo>
                  <a:pt x="682718" y="3134047"/>
                  <a:pt x="682718" y="3134047"/>
                  <a:pt x="683680" y="3138551"/>
                </a:cubicBezTo>
                <a:cubicBezTo>
                  <a:pt x="684642" y="3143056"/>
                  <a:pt x="684642" y="3143056"/>
                  <a:pt x="684642" y="3143056"/>
                </a:cubicBezTo>
                <a:cubicBezTo>
                  <a:pt x="687529" y="3156568"/>
                  <a:pt x="690416" y="3170080"/>
                  <a:pt x="690416" y="3170080"/>
                </a:cubicBezTo>
                <a:cubicBezTo>
                  <a:pt x="689203" y="3180936"/>
                  <a:pt x="691261" y="3169900"/>
                  <a:pt x="694395" y="3173203"/>
                </a:cubicBezTo>
                <a:lnTo>
                  <a:pt x="697712" y="3182366"/>
                </a:lnTo>
                <a:lnTo>
                  <a:pt x="697129" y="3182651"/>
                </a:lnTo>
                <a:lnTo>
                  <a:pt x="691373" y="3182827"/>
                </a:lnTo>
                <a:cubicBezTo>
                  <a:pt x="689925" y="3184314"/>
                  <a:pt x="689280" y="3186806"/>
                  <a:pt x="689762" y="3189059"/>
                </a:cubicBezTo>
                <a:cubicBezTo>
                  <a:pt x="692495" y="3190829"/>
                  <a:pt x="694910" y="3185604"/>
                  <a:pt x="696682" y="3182870"/>
                </a:cubicBezTo>
                <a:lnTo>
                  <a:pt x="697129" y="3182651"/>
                </a:lnTo>
                <a:lnTo>
                  <a:pt x="697807" y="3182630"/>
                </a:lnTo>
                <a:lnTo>
                  <a:pt x="697712" y="3182366"/>
                </a:lnTo>
                <a:lnTo>
                  <a:pt x="698813" y="3181826"/>
                </a:lnTo>
                <a:cubicBezTo>
                  <a:pt x="699335" y="3182893"/>
                  <a:pt x="699655" y="3185767"/>
                  <a:pt x="699731" y="3191637"/>
                </a:cubicBezTo>
                <a:cubicBezTo>
                  <a:pt x="695227" y="3192600"/>
                  <a:pt x="695227" y="3192600"/>
                  <a:pt x="696189" y="3197104"/>
                </a:cubicBezTo>
                <a:cubicBezTo>
                  <a:pt x="696189" y="3197104"/>
                  <a:pt x="697152" y="3201608"/>
                  <a:pt x="697152" y="3201608"/>
                </a:cubicBezTo>
                <a:cubicBezTo>
                  <a:pt x="693610" y="3207074"/>
                  <a:pt x="693610" y="3207074"/>
                  <a:pt x="693610" y="3207074"/>
                </a:cubicBezTo>
                <a:cubicBezTo>
                  <a:pt x="694573" y="3211578"/>
                  <a:pt x="694573" y="3211578"/>
                  <a:pt x="694573" y="3211578"/>
                </a:cubicBezTo>
                <a:cubicBezTo>
                  <a:pt x="694573" y="3211578"/>
                  <a:pt x="695535" y="3216083"/>
                  <a:pt x="696497" y="3220587"/>
                </a:cubicBezTo>
                <a:cubicBezTo>
                  <a:pt x="696497" y="3220587"/>
                  <a:pt x="697460" y="3225091"/>
                  <a:pt x="698422" y="3229595"/>
                </a:cubicBezTo>
                <a:cubicBezTo>
                  <a:pt x="693918" y="3230557"/>
                  <a:pt x="694880" y="3235061"/>
                  <a:pt x="695842" y="3239565"/>
                </a:cubicBezTo>
                <a:cubicBezTo>
                  <a:pt x="692300" y="3245032"/>
                  <a:pt x="692300" y="3245032"/>
                  <a:pt x="693262" y="3249536"/>
                </a:cubicBezTo>
                <a:cubicBezTo>
                  <a:pt x="693262" y="3249536"/>
                  <a:pt x="694224" y="3254039"/>
                  <a:pt x="694224" y="3254039"/>
                </a:cubicBezTo>
                <a:cubicBezTo>
                  <a:pt x="694224" y="3254039"/>
                  <a:pt x="695187" y="3258543"/>
                  <a:pt x="695187" y="3258543"/>
                </a:cubicBezTo>
                <a:cubicBezTo>
                  <a:pt x="690683" y="3259506"/>
                  <a:pt x="690683" y="3259506"/>
                  <a:pt x="690683" y="3259506"/>
                </a:cubicBezTo>
                <a:cubicBezTo>
                  <a:pt x="690683" y="3259506"/>
                  <a:pt x="690683" y="3259506"/>
                  <a:pt x="687141" y="3264972"/>
                </a:cubicBezTo>
                <a:cubicBezTo>
                  <a:pt x="688103" y="3269476"/>
                  <a:pt x="688103" y="3269476"/>
                  <a:pt x="688103" y="3269476"/>
                </a:cubicBezTo>
                <a:cubicBezTo>
                  <a:pt x="693569" y="3273018"/>
                  <a:pt x="693569" y="3273018"/>
                  <a:pt x="693569" y="3273018"/>
                </a:cubicBezTo>
                <a:cubicBezTo>
                  <a:pt x="694532" y="3277522"/>
                  <a:pt x="694532" y="3277522"/>
                  <a:pt x="694532" y="3277522"/>
                </a:cubicBezTo>
                <a:cubicBezTo>
                  <a:pt x="694532" y="3277522"/>
                  <a:pt x="695494" y="3282027"/>
                  <a:pt x="695494" y="3282027"/>
                </a:cubicBezTo>
                <a:cubicBezTo>
                  <a:pt x="696456" y="3286530"/>
                  <a:pt x="697419" y="3291034"/>
                  <a:pt x="698381" y="3295539"/>
                </a:cubicBezTo>
                <a:cubicBezTo>
                  <a:pt x="695802" y="3305508"/>
                  <a:pt x="696764" y="3310013"/>
                  <a:pt x="696764" y="3310013"/>
                </a:cubicBezTo>
                <a:cubicBezTo>
                  <a:pt x="697726" y="3314516"/>
                  <a:pt x="697726" y="3314516"/>
                  <a:pt x="697726" y="3314516"/>
                </a:cubicBezTo>
                <a:cubicBezTo>
                  <a:pt x="698689" y="3319021"/>
                  <a:pt x="698689" y="3319021"/>
                  <a:pt x="699651" y="3323525"/>
                </a:cubicBezTo>
                <a:cubicBezTo>
                  <a:pt x="699651" y="3323525"/>
                  <a:pt x="699651" y="3323525"/>
                  <a:pt x="704154" y="3322563"/>
                </a:cubicBezTo>
                <a:cubicBezTo>
                  <a:pt x="700613" y="3328029"/>
                  <a:pt x="700613" y="3328029"/>
                  <a:pt x="700613" y="3328029"/>
                </a:cubicBezTo>
                <a:cubicBezTo>
                  <a:pt x="700613" y="3328029"/>
                  <a:pt x="701575" y="3332533"/>
                  <a:pt x="702538" y="3337037"/>
                </a:cubicBezTo>
                <a:cubicBezTo>
                  <a:pt x="707349" y="3359557"/>
                  <a:pt x="712815" y="3363099"/>
                  <a:pt x="711198" y="3377573"/>
                </a:cubicBezTo>
                <a:cubicBezTo>
                  <a:pt x="706694" y="3378535"/>
                  <a:pt x="707656" y="3383040"/>
                  <a:pt x="707656" y="3383040"/>
                </a:cubicBezTo>
                <a:cubicBezTo>
                  <a:pt x="707656" y="3383040"/>
                  <a:pt x="708618" y="3387543"/>
                  <a:pt x="708618" y="3387543"/>
                </a:cubicBezTo>
                <a:cubicBezTo>
                  <a:pt x="713122" y="3386581"/>
                  <a:pt x="713122" y="3386581"/>
                  <a:pt x="713122" y="3386581"/>
                </a:cubicBezTo>
                <a:cubicBezTo>
                  <a:pt x="710543" y="3396552"/>
                  <a:pt x="712467" y="3405560"/>
                  <a:pt x="713430" y="3410064"/>
                </a:cubicBezTo>
                <a:cubicBezTo>
                  <a:pt x="714392" y="3414569"/>
                  <a:pt x="714392" y="3414569"/>
                  <a:pt x="714392" y="3414569"/>
                </a:cubicBezTo>
                <a:cubicBezTo>
                  <a:pt x="715354" y="3419072"/>
                  <a:pt x="715354" y="3419072"/>
                  <a:pt x="719858" y="3418109"/>
                </a:cubicBezTo>
                <a:cubicBezTo>
                  <a:pt x="722745" y="3431621"/>
                  <a:pt x="724670" y="3440630"/>
                  <a:pt x="722090" y="3450600"/>
                </a:cubicBezTo>
                <a:cubicBezTo>
                  <a:pt x="726594" y="3449638"/>
                  <a:pt x="726594" y="3449638"/>
                  <a:pt x="726594" y="3449638"/>
                </a:cubicBezTo>
                <a:cubicBezTo>
                  <a:pt x="730443" y="3467654"/>
                  <a:pt x="730443" y="3467654"/>
                  <a:pt x="730443" y="3467654"/>
                </a:cubicBezTo>
                <a:cubicBezTo>
                  <a:pt x="730443" y="3467654"/>
                  <a:pt x="730443" y="3467654"/>
                  <a:pt x="726902" y="3473121"/>
                </a:cubicBezTo>
                <a:cubicBezTo>
                  <a:pt x="724977" y="3464112"/>
                  <a:pt x="719510" y="3460571"/>
                  <a:pt x="716932" y="3470541"/>
                </a:cubicBezTo>
                <a:cubicBezTo>
                  <a:pt x="724977" y="3464112"/>
                  <a:pt x="725284" y="3487595"/>
                  <a:pt x="729788" y="3486633"/>
                </a:cubicBezTo>
                <a:cubicBezTo>
                  <a:pt x="738449" y="3527169"/>
                  <a:pt x="736524" y="3518161"/>
                  <a:pt x="749689" y="3557735"/>
                </a:cubicBezTo>
                <a:cubicBezTo>
                  <a:pt x="749689" y="3557735"/>
                  <a:pt x="745185" y="3558698"/>
                  <a:pt x="745185" y="3558698"/>
                </a:cubicBezTo>
                <a:cubicBezTo>
                  <a:pt x="746147" y="3563202"/>
                  <a:pt x="746147" y="3563202"/>
                  <a:pt x="747109" y="3567705"/>
                </a:cubicBezTo>
                <a:cubicBezTo>
                  <a:pt x="752883" y="3594729"/>
                  <a:pt x="754807" y="3603738"/>
                  <a:pt x="758656" y="3621755"/>
                </a:cubicBezTo>
                <a:cubicBezTo>
                  <a:pt x="758656" y="3621755"/>
                  <a:pt x="758656" y="3621755"/>
                  <a:pt x="759619" y="3626258"/>
                </a:cubicBezTo>
                <a:cubicBezTo>
                  <a:pt x="759619" y="3626258"/>
                  <a:pt x="759619" y="3626258"/>
                  <a:pt x="760581" y="3630762"/>
                </a:cubicBezTo>
                <a:cubicBezTo>
                  <a:pt x="762812" y="3663253"/>
                  <a:pt x="765085" y="3629800"/>
                  <a:pt x="773438" y="3646854"/>
                </a:cubicBezTo>
                <a:cubicBezTo>
                  <a:pt x="768934" y="3647816"/>
                  <a:pt x="762812" y="3663253"/>
                  <a:pt x="770859" y="3656824"/>
                </a:cubicBezTo>
                <a:cubicBezTo>
                  <a:pt x="771821" y="3661329"/>
                  <a:pt x="771821" y="3661329"/>
                  <a:pt x="771821" y="3661329"/>
                </a:cubicBezTo>
                <a:cubicBezTo>
                  <a:pt x="771821" y="3661329"/>
                  <a:pt x="771821" y="3661329"/>
                  <a:pt x="772783" y="3665832"/>
                </a:cubicBezTo>
                <a:cubicBezTo>
                  <a:pt x="768279" y="3666794"/>
                  <a:pt x="773745" y="3670336"/>
                  <a:pt x="773745" y="3670336"/>
                </a:cubicBezTo>
                <a:cubicBezTo>
                  <a:pt x="777595" y="3688353"/>
                  <a:pt x="773090" y="3689315"/>
                  <a:pt x="768586" y="3690277"/>
                </a:cubicBezTo>
                <a:cubicBezTo>
                  <a:pt x="772435" y="3708294"/>
                  <a:pt x="782406" y="3710872"/>
                  <a:pt x="779826" y="3720843"/>
                </a:cubicBezTo>
                <a:cubicBezTo>
                  <a:pt x="786255" y="3728889"/>
                  <a:pt x="789142" y="3742401"/>
                  <a:pt x="798149" y="3740476"/>
                </a:cubicBezTo>
                <a:cubicBezTo>
                  <a:pt x="795570" y="3750447"/>
                  <a:pt x="803923" y="3767501"/>
                  <a:pt x="793953" y="3764922"/>
                </a:cubicBezTo>
                <a:cubicBezTo>
                  <a:pt x="802306" y="3781975"/>
                  <a:pt x="802961" y="3762997"/>
                  <a:pt x="803268" y="3786479"/>
                </a:cubicBezTo>
                <a:cubicBezTo>
                  <a:pt x="804230" y="3790984"/>
                  <a:pt x="809697" y="3794526"/>
                  <a:pt x="815163" y="3798067"/>
                </a:cubicBezTo>
                <a:cubicBezTo>
                  <a:pt x="804230" y="3790984"/>
                  <a:pt x="818357" y="3835062"/>
                  <a:pt x="832177" y="3855657"/>
                </a:cubicBezTo>
                <a:cubicBezTo>
                  <a:pt x="829598" y="3865628"/>
                  <a:pt x="828635" y="3861124"/>
                  <a:pt x="823168" y="3857582"/>
                </a:cubicBezTo>
                <a:cubicBezTo>
                  <a:pt x="829598" y="3865628"/>
                  <a:pt x="830560" y="3870131"/>
                  <a:pt x="835064" y="3869169"/>
                </a:cubicBezTo>
                <a:cubicBezTo>
                  <a:pt x="827018" y="3875598"/>
                  <a:pt x="836026" y="3873673"/>
                  <a:pt x="834409" y="3888148"/>
                </a:cubicBezTo>
                <a:cubicBezTo>
                  <a:pt x="840837" y="3896193"/>
                  <a:pt x="837951" y="3882681"/>
                  <a:pt x="849190" y="3913248"/>
                </a:cubicBezTo>
                <a:lnTo>
                  <a:pt x="845537" y="3910175"/>
                </a:lnTo>
                <a:lnTo>
                  <a:pt x="841800" y="3900698"/>
                </a:lnTo>
                <a:cubicBezTo>
                  <a:pt x="842281" y="3902950"/>
                  <a:pt x="843003" y="3906328"/>
                  <a:pt x="844166" y="3909023"/>
                </a:cubicBezTo>
                <a:lnTo>
                  <a:pt x="845537" y="3910175"/>
                </a:lnTo>
                <a:lnTo>
                  <a:pt x="852077" y="3926760"/>
                </a:lnTo>
                <a:cubicBezTo>
                  <a:pt x="846611" y="3923218"/>
                  <a:pt x="842107" y="3924181"/>
                  <a:pt x="838565" y="3929646"/>
                </a:cubicBezTo>
                <a:cubicBezTo>
                  <a:pt x="827325" y="3899080"/>
                  <a:pt x="824438" y="3885568"/>
                  <a:pt x="808694" y="3855965"/>
                </a:cubicBezTo>
                <a:cubicBezTo>
                  <a:pt x="800649" y="3862393"/>
                  <a:pt x="792295" y="3845339"/>
                  <a:pt x="782980" y="3823781"/>
                </a:cubicBezTo>
                <a:cubicBezTo>
                  <a:pt x="776551" y="3815736"/>
                  <a:pt x="775588" y="3811232"/>
                  <a:pt x="773664" y="3802224"/>
                </a:cubicBezTo>
                <a:cubicBezTo>
                  <a:pt x="772702" y="3797720"/>
                  <a:pt x="770777" y="3788711"/>
                  <a:pt x="769815" y="3784208"/>
                </a:cubicBezTo>
                <a:cubicBezTo>
                  <a:pt x="766274" y="3789673"/>
                  <a:pt x="761154" y="3743671"/>
                  <a:pt x="756958" y="3768116"/>
                </a:cubicBezTo>
                <a:lnTo>
                  <a:pt x="750222" y="3736587"/>
                </a:lnTo>
                <a:cubicBezTo>
                  <a:pt x="744449" y="3709563"/>
                  <a:pt x="760192" y="3739167"/>
                  <a:pt x="751840" y="3722113"/>
                </a:cubicBezTo>
                <a:cubicBezTo>
                  <a:pt x="750877" y="3717608"/>
                  <a:pt x="749915" y="3713105"/>
                  <a:pt x="748953" y="3708601"/>
                </a:cubicBezTo>
                <a:cubicBezTo>
                  <a:pt x="748953" y="3708601"/>
                  <a:pt x="747991" y="3704096"/>
                  <a:pt x="747991" y="3704096"/>
                </a:cubicBezTo>
                <a:cubicBezTo>
                  <a:pt x="747991" y="3704096"/>
                  <a:pt x="747991" y="3704096"/>
                  <a:pt x="747028" y="3699593"/>
                </a:cubicBezTo>
                <a:cubicBezTo>
                  <a:pt x="747991" y="3704096"/>
                  <a:pt x="747991" y="3704096"/>
                  <a:pt x="752494" y="3703134"/>
                </a:cubicBezTo>
                <a:cubicBezTo>
                  <a:pt x="744142" y="3686081"/>
                  <a:pt x="744142" y="3686081"/>
                  <a:pt x="744142" y="3686081"/>
                </a:cubicBezTo>
                <a:cubicBezTo>
                  <a:pt x="747683" y="3680614"/>
                  <a:pt x="747683" y="3680614"/>
                  <a:pt x="747683" y="3680614"/>
                </a:cubicBezTo>
                <a:cubicBezTo>
                  <a:pt x="747683" y="3680614"/>
                  <a:pt x="747683" y="3680614"/>
                  <a:pt x="746720" y="3676110"/>
                </a:cubicBezTo>
                <a:cubicBezTo>
                  <a:pt x="745758" y="3671606"/>
                  <a:pt x="745758" y="3671606"/>
                  <a:pt x="745758" y="3671606"/>
                </a:cubicBezTo>
                <a:cubicBezTo>
                  <a:pt x="744796" y="3667102"/>
                  <a:pt x="740292" y="3668064"/>
                  <a:pt x="740292" y="3668064"/>
                </a:cubicBezTo>
                <a:cubicBezTo>
                  <a:pt x="739984" y="3644582"/>
                  <a:pt x="735481" y="3645544"/>
                  <a:pt x="734519" y="3641040"/>
                </a:cubicBezTo>
                <a:cubicBezTo>
                  <a:pt x="734519" y="3641040"/>
                  <a:pt x="729052" y="3637498"/>
                  <a:pt x="729052" y="3637498"/>
                </a:cubicBezTo>
                <a:cubicBezTo>
                  <a:pt x="726165" y="3623986"/>
                  <a:pt x="727783" y="3609512"/>
                  <a:pt x="723279" y="3610474"/>
                </a:cubicBezTo>
                <a:cubicBezTo>
                  <a:pt x="722316" y="3605970"/>
                  <a:pt x="722316" y="3605970"/>
                  <a:pt x="722316" y="3605970"/>
                </a:cubicBezTo>
                <a:cubicBezTo>
                  <a:pt x="722316" y="3605970"/>
                  <a:pt x="721354" y="3601465"/>
                  <a:pt x="721354" y="3601465"/>
                </a:cubicBezTo>
                <a:cubicBezTo>
                  <a:pt x="717812" y="3606932"/>
                  <a:pt x="717812" y="3606932"/>
                  <a:pt x="717812" y="3606932"/>
                </a:cubicBezTo>
                <a:cubicBezTo>
                  <a:pt x="722972" y="3586991"/>
                  <a:pt x="710769" y="3551922"/>
                  <a:pt x="707227" y="3557387"/>
                </a:cubicBezTo>
                <a:cubicBezTo>
                  <a:pt x="712694" y="3560929"/>
                  <a:pt x="709152" y="3566396"/>
                  <a:pt x="710114" y="3570900"/>
                </a:cubicBezTo>
                <a:cubicBezTo>
                  <a:pt x="708190" y="3561892"/>
                  <a:pt x="702723" y="3558350"/>
                  <a:pt x="702723" y="3558350"/>
                </a:cubicBezTo>
                <a:cubicBezTo>
                  <a:pt x="705610" y="3571863"/>
                  <a:pt x="705610" y="3571863"/>
                  <a:pt x="705610" y="3571863"/>
                </a:cubicBezTo>
                <a:cubicBezTo>
                  <a:pt x="705610" y="3571863"/>
                  <a:pt x="701106" y="3572825"/>
                  <a:pt x="700144" y="3568320"/>
                </a:cubicBezTo>
                <a:cubicBezTo>
                  <a:pt x="696602" y="3573787"/>
                  <a:pt x="697564" y="3578290"/>
                  <a:pt x="702068" y="3577328"/>
                </a:cubicBezTo>
                <a:cubicBezTo>
                  <a:pt x="702068" y="3577328"/>
                  <a:pt x="702068" y="3577328"/>
                  <a:pt x="703031" y="3581832"/>
                </a:cubicBezTo>
                <a:cubicBezTo>
                  <a:pt x="696909" y="3597269"/>
                  <a:pt x="688863" y="3603698"/>
                  <a:pt x="695599" y="3635226"/>
                </a:cubicBezTo>
                <a:cubicBezTo>
                  <a:pt x="696561" y="3639730"/>
                  <a:pt x="696561" y="3639730"/>
                  <a:pt x="697524" y="3644234"/>
                </a:cubicBezTo>
                <a:cubicBezTo>
                  <a:pt x="692057" y="3640692"/>
                  <a:pt x="692057" y="3640692"/>
                  <a:pt x="687553" y="3641655"/>
                </a:cubicBezTo>
                <a:cubicBezTo>
                  <a:pt x="686591" y="3637151"/>
                  <a:pt x="686591" y="3637151"/>
                  <a:pt x="685628" y="3632647"/>
                </a:cubicBezTo>
                <a:cubicBezTo>
                  <a:pt x="681125" y="3633609"/>
                  <a:pt x="680163" y="3629105"/>
                  <a:pt x="681125" y="3633609"/>
                </a:cubicBezTo>
                <a:cubicBezTo>
                  <a:pt x="681125" y="3633609"/>
                  <a:pt x="682087" y="3638113"/>
                  <a:pt x="682087" y="3638113"/>
                </a:cubicBezTo>
                <a:cubicBezTo>
                  <a:pt x="670847" y="3607547"/>
                  <a:pt x="672465" y="3593073"/>
                  <a:pt x="660262" y="3558002"/>
                </a:cubicBezTo>
                <a:cubicBezTo>
                  <a:pt x="665729" y="3561544"/>
                  <a:pt x="666691" y="3566048"/>
                  <a:pt x="665729" y="3561544"/>
                </a:cubicBezTo>
                <a:cubicBezTo>
                  <a:pt x="665729" y="3561544"/>
                  <a:pt x="669270" y="3556078"/>
                  <a:pt x="669270" y="3556078"/>
                </a:cubicBezTo>
                <a:lnTo>
                  <a:pt x="671194" y="3565085"/>
                </a:lnTo>
                <a:cubicBezTo>
                  <a:pt x="670887" y="3541603"/>
                  <a:pt x="668001" y="3528091"/>
                  <a:pt x="660609" y="3515542"/>
                </a:cubicBezTo>
                <a:cubicBezTo>
                  <a:pt x="660609" y="3515542"/>
                  <a:pt x="660609" y="3515542"/>
                  <a:pt x="665114" y="3514579"/>
                </a:cubicBezTo>
                <a:lnTo>
                  <a:pt x="664152" y="3510075"/>
                </a:lnTo>
                <a:cubicBezTo>
                  <a:pt x="663189" y="3505570"/>
                  <a:pt x="663189" y="3505570"/>
                  <a:pt x="662227" y="3501067"/>
                </a:cubicBezTo>
                <a:cubicBezTo>
                  <a:pt x="655798" y="3493021"/>
                  <a:pt x="656454" y="3474043"/>
                  <a:pt x="655491" y="3469539"/>
                </a:cubicBezTo>
                <a:cubicBezTo>
                  <a:pt x="655491" y="3469539"/>
                  <a:pt x="654529" y="3465034"/>
                  <a:pt x="654529" y="3465034"/>
                </a:cubicBezTo>
                <a:cubicBezTo>
                  <a:pt x="653567" y="3460530"/>
                  <a:pt x="653567" y="3460530"/>
                  <a:pt x="653567" y="3460530"/>
                </a:cubicBezTo>
                <a:cubicBezTo>
                  <a:pt x="646175" y="3447980"/>
                  <a:pt x="644906" y="3419994"/>
                  <a:pt x="639439" y="3416453"/>
                </a:cubicBezTo>
                <a:cubicBezTo>
                  <a:pt x="639439" y="3416453"/>
                  <a:pt x="638477" y="3411948"/>
                  <a:pt x="638477" y="3411948"/>
                </a:cubicBezTo>
                <a:cubicBezTo>
                  <a:pt x="638477" y="3411948"/>
                  <a:pt x="637515" y="3407444"/>
                  <a:pt x="637515" y="3407444"/>
                </a:cubicBezTo>
                <a:cubicBezTo>
                  <a:pt x="636552" y="3402940"/>
                  <a:pt x="635590" y="3398436"/>
                  <a:pt x="635590" y="3398436"/>
                </a:cubicBezTo>
                <a:cubicBezTo>
                  <a:pt x="631087" y="3399398"/>
                  <a:pt x="631087" y="3399398"/>
                  <a:pt x="633012" y="3408406"/>
                </a:cubicBezTo>
                <a:cubicBezTo>
                  <a:pt x="633012" y="3408406"/>
                  <a:pt x="628507" y="3409369"/>
                  <a:pt x="629469" y="3413873"/>
                </a:cubicBezTo>
                <a:cubicBezTo>
                  <a:pt x="632049" y="3403902"/>
                  <a:pt x="626583" y="3400361"/>
                  <a:pt x="625620" y="3395856"/>
                </a:cubicBezTo>
                <a:cubicBezTo>
                  <a:pt x="630125" y="3394894"/>
                  <a:pt x="630125" y="3394894"/>
                  <a:pt x="630125" y="3394894"/>
                </a:cubicBezTo>
                <a:cubicBezTo>
                  <a:pt x="630125" y="3394894"/>
                  <a:pt x="629163" y="3390391"/>
                  <a:pt x="629163" y="3390391"/>
                </a:cubicBezTo>
                <a:cubicBezTo>
                  <a:pt x="628200" y="3385887"/>
                  <a:pt x="628200" y="3385887"/>
                  <a:pt x="628200" y="3385887"/>
                </a:cubicBezTo>
                <a:cubicBezTo>
                  <a:pt x="623696" y="3386849"/>
                  <a:pt x="623696" y="3386849"/>
                  <a:pt x="623696" y="3386849"/>
                </a:cubicBezTo>
                <a:cubicBezTo>
                  <a:pt x="619847" y="3368832"/>
                  <a:pt x="625314" y="3372374"/>
                  <a:pt x="627892" y="3362404"/>
                </a:cubicBezTo>
                <a:cubicBezTo>
                  <a:pt x="623389" y="3363366"/>
                  <a:pt x="620502" y="3349854"/>
                  <a:pt x="615998" y="3350816"/>
                </a:cubicBezTo>
                <a:cubicBezTo>
                  <a:pt x="623389" y="3363366"/>
                  <a:pt x="610839" y="3370757"/>
                  <a:pt x="618229" y="3383307"/>
                </a:cubicBezTo>
                <a:cubicBezTo>
                  <a:pt x="620809" y="3373337"/>
                  <a:pt x="621771" y="3377840"/>
                  <a:pt x="623696" y="3386849"/>
                </a:cubicBezTo>
                <a:cubicBezTo>
                  <a:pt x="619192" y="3387811"/>
                  <a:pt x="619192" y="3387811"/>
                  <a:pt x="619192" y="3387811"/>
                </a:cubicBezTo>
                <a:cubicBezTo>
                  <a:pt x="619192" y="3387811"/>
                  <a:pt x="619192" y="3387811"/>
                  <a:pt x="620154" y="3392315"/>
                </a:cubicBezTo>
                <a:cubicBezTo>
                  <a:pt x="620154" y="3392315"/>
                  <a:pt x="621116" y="3396819"/>
                  <a:pt x="621116" y="3396819"/>
                </a:cubicBezTo>
                <a:cubicBezTo>
                  <a:pt x="625620" y="3395856"/>
                  <a:pt x="625620" y="3395856"/>
                  <a:pt x="625620" y="3395856"/>
                </a:cubicBezTo>
                <a:cubicBezTo>
                  <a:pt x="628354" y="3397627"/>
                  <a:pt x="628190" y="3402373"/>
                  <a:pt x="628026" y="3407116"/>
                </a:cubicBezTo>
                <a:lnTo>
                  <a:pt x="629469" y="3413873"/>
                </a:lnTo>
                <a:lnTo>
                  <a:pt x="630432" y="3418377"/>
                </a:lnTo>
                <a:cubicBezTo>
                  <a:pt x="625927" y="3419340"/>
                  <a:pt x="625927" y="3419340"/>
                  <a:pt x="625927" y="3419340"/>
                </a:cubicBezTo>
                <a:cubicBezTo>
                  <a:pt x="625927" y="3419340"/>
                  <a:pt x="625927" y="3419340"/>
                  <a:pt x="626889" y="3423843"/>
                </a:cubicBezTo>
                <a:cubicBezTo>
                  <a:pt x="627852" y="3428347"/>
                  <a:pt x="627852" y="3428347"/>
                  <a:pt x="627852" y="3428347"/>
                </a:cubicBezTo>
                <a:cubicBezTo>
                  <a:pt x="631047" y="3465341"/>
                  <a:pt x="646135" y="3513924"/>
                  <a:pt x="654488" y="3530978"/>
                </a:cubicBezTo>
                <a:cubicBezTo>
                  <a:pt x="654488" y="3530978"/>
                  <a:pt x="654488" y="3530978"/>
                  <a:pt x="649984" y="3531940"/>
                </a:cubicBezTo>
                <a:cubicBezTo>
                  <a:pt x="649984" y="3531940"/>
                  <a:pt x="650946" y="3536445"/>
                  <a:pt x="651908" y="3540948"/>
                </a:cubicBezTo>
                <a:cubicBezTo>
                  <a:pt x="661224" y="3562507"/>
                  <a:pt x="654795" y="3554460"/>
                  <a:pt x="655758" y="3558965"/>
                </a:cubicBezTo>
                <a:cubicBezTo>
                  <a:pt x="663149" y="3571514"/>
                  <a:pt x="675658" y="3630067"/>
                  <a:pt x="671154" y="3631029"/>
                </a:cubicBezTo>
                <a:cubicBezTo>
                  <a:pt x="680470" y="3652588"/>
                  <a:pt x="676927" y="3658053"/>
                  <a:pt x="691054" y="3702132"/>
                </a:cubicBezTo>
                <a:cubicBezTo>
                  <a:pt x="693941" y="3715644"/>
                  <a:pt x="692324" y="3730118"/>
                  <a:pt x="695211" y="3743630"/>
                </a:cubicBezTo>
                <a:cubicBezTo>
                  <a:pt x="692632" y="3753601"/>
                  <a:pt x="687165" y="3750059"/>
                  <a:pt x="689090" y="3759068"/>
                </a:cubicBezTo>
                <a:cubicBezTo>
                  <a:pt x="685855" y="3788016"/>
                  <a:pt x="699019" y="3827590"/>
                  <a:pt x="700289" y="3855577"/>
                </a:cubicBezTo>
                <a:cubicBezTo>
                  <a:pt x="701251" y="3860081"/>
                  <a:pt x="694823" y="3852035"/>
                  <a:pt x="693861" y="3847531"/>
                </a:cubicBezTo>
                <a:cubicBezTo>
                  <a:pt x="692243" y="3862005"/>
                  <a:pt x="703791" y="3916054"/>
                  <a:pt x="687392" y="3905429"/>
                </a:cubicBezTo>
                <a:cubicBezTo>
                  <a:pt x="680963" y="3897383"/>
                  <a:pt x="680963" y="3897383"/>
                  <a:pt x="680963" y="3897383"/>
                </a:cubicBezTo>
                <a:cubicBezTo>
                  <a:pt x="682887" y="3906391"/>
                  <a:pt x="682887" y="3906391"/>
                  <a:pt x="682887" y="3906391"/>
                </a:cubicBezTo>
                <a:cubicBezTo>
                  <a:pt x="670993" y="3894803"/>
                  <a:pt x="666181" y="3872282"/>
                  <a:pt x="655904" y="3846221"/>
                </a:cubicBezTo>
                <a:cubicBezTo>
                  <a:pt x="653017" y="3832709"/>
                  <a:pt x="650130" y="3819197"/>
                  <a:pt x="647550" y="3829168"/>
                </a:cubicBezTo>
                <a:cubicBezTo>
                  <a:pt x="646588" y="3824663"/>
                  <a:pt x="646588" y="3824663"/>
                  <a:pt x="646588" y="3824663"/>
                </a:cubicBezTo>
                <a:cubicBezTo>
                  <a:pt x="642083" y="3825626"/>
                  <a:pt x="642083" y="3825626"/>
                  <a:pt x="642083" y="3825626"/>
                </a:cubicBezTo>
                <a:cubicBezTo>
                  <a:pt x="633076" y="3827550"/>
                  <a:pt x="639197" y="3812114"/>
                  <a:pt x="637272" y="3803105"/>
                </a:cubicBezTo>
                <a:cubicBezTo>
                  <a:pt x="634693" y="3813076"/>
                  <a:pt x="625377" y="3791517"/>
                  <a:pt x="628264" y="3805029"/>
                </a:cubicBezTo>
                <a:cubicBezTo>
                  <a:pt x="633731" y="3808571"/>
                  <a:pt x="635655" y="3817579"/>
                  <a:pt x="631151" y="3818541"/>
                </a:cubicBezTo>
                <a:cubicBezTo>
                  <a:pt x="636618" y="3822083"/>
                  <a:pt x="638542" y="3831092"/>
                  <a:pt x="641429" y="3844604"/>
                </a:cubicBezTo>
                <a:cubicBezTo>
                  <a:pt x="630803" y="3861003"/>
                  <a:pt x="638809" y="3920518"/>
                  <a:pt x="653897" y="3969100"/>
                </a:cubicBezTo>
                <a:cubicBezTo>
                  <a:pt x="650356" y="3974566"/>
                  <a:pt x="650356" y="3974566"/>
                  <a:pt x="646814" y="3980033"/>
                </a:cubicBezTo>
                <a:cubicBezTo>
                  <a:pt x="641347" y="3976491"/>
                  <a:pt x="640385" y="3971986"/>
                  <a:pt x="639423" y="3967483"/>
                </a:cubicBezTo>
                <a:cubicBezTo>
                  <a:pt x="639423" y="3967483"/>
                  <a:pt x="638461" y="3962979"/>
                  <a:pt x="638461" y="3962979"/>
                </a:cubicBezTo>
                <a:cubicBezTo>
                  <a:pt x="638461" y="3962979"/>
                  <a:pt x="632995" y="3959436"/>
                  <a:pt x="632995" y="3959436"/>
                </a:cubicBezTo>
                <a:cubicBezTo>
                  <a:pt x="632995" y="3959436"/>
                  <a:pt x="632995" y="3959436"/>
                  <a:pt x="633958" y="3963941"/>
                </a:cubicBezTo>
                <a:cubicBezTo>
                  <a:pt x="633958" y="3963941"/>
                  <a:pt x="634920" y="3968445"/>
                  <a:pt x="634920" y="3968445"/>
                </a:cubicBezTo>
                <a:cubicBezTo>
                  <a:pt x="634920" y="3968445"/>
                  <a:pt x="629453" y="3964903"/>
                  <a:pt x="628491" y="3960399"/>
                </a:cubicBezTo>
                <a:cubicBezTo>
                  <a:pt x="626566" y="3951391"/>
                  <a:pt x="625604" y="3946887"/>
                  <a:pt x="623679" y="3937879"/>
                </a:cubicBezTo>
                <a:lnTo>
                  <a:pt x="631167" y="3950879"/>
                </a:lnTo>
                <a:lnTo>
                  <a:pt x="632033" y="3954933"/>
                </a:lnTo>
                <a:cubicBezTo>
                  <a:pt x="637979" y="3960727"/>
                  <a:pt x="636373" y="3958715"/>
                  <a:pt x="633038" y="3954129"/>
                </a:cubicBezTo>
                <a:lnTo>
                  <a:pt x="631167" y="3950879"/>
                </a:lnTo>
                <a:lnTo>
                  <a:pt x="629507" y="3943110"/>
                </a:lnTo>
                <a:cubicBezTo>
                  <a:pt x="629146" y="3941420"/>
                  <a:pt x="629146" y="3941420"/>
                  <a:pt x="629146" y="3941420"/>
                </a:cubicBezTo>
                <a:cubicBezTo>
                  <a:pt x="629146" y="3941420"/>
                  <a:pt x="633649" y="3940458"/>
                  <a:pt x="633649" y="3940458"/>
                </a:cubicBezTo>
                <a:cubicBezTo>
                  <a:pt x="633649" y="3940458"/>
                  <a:pt x="633649" y="3940458"/>
                  <a:pt x="632687" y="3935955"/>
                </a:cubicBezTo>
                <a:cubicBezTo>
                  <a:pt x="632687" y="3935955"/>
                  <a:pt x="631725" y="3931450"/>
                  <a:pt x="631725" y="3931450"/>
                </a:cubicBezTo>
                <a:cubicBezTo>
                  <a:pt x="628184" y="3936917"/>
                  <a:pt x="627222" y="3932412"/>
                  <a:pt x="627222" y="3932412"/>
                </a:cubicBezTo>
                <a:cubicBezTo>
                  <a:pt x="626259" y="3927908"/>
                  <a:pt x="625297" y="3923405"/>
                  <a:pt x="620793" y="3924367"/>
                </a:cubicBezTo>
                <a:cubicBezTo>
                  <a:pt x="619830" y="3919863"/>
                  <a:pt x="619830" y="3919863"/>
                  <a:pt x="619830" y="3919863"/>
                </a:cubicBezTo>
                <a:cubicBezTo>
                  <a:pt x="624335" y="3918900"/>
                  <a:pt x="623372" y="3914396"/>
                  <a:pt x="618868" y="3915358"/>
                </a:cubicBezTo>
                <a:cubicBezTo>
                  <a:pt x="617906" y="3910855"/>
                  <a:pt x="615741" y="3900721"/>
                  <a:pt x="614177" y="3893402"/>
                </a:cubicBezTo>
                <a:lnTo>
                  <a:pt x="613094" y="3888334"/>
                </a:lnTo>
                <a:cubicBezTo>
                  <a:pt x="615019" y="3897343"/>
                  <a:pt x="613401" y="3911817"/>
                  <a:pt x="613401" y="3911817"/>
                </a:cubicBezTo>
                <a:cubicBezTo>
                  <a:pt x="610515" y="3898305"/>
                  <a:pt x="603124" y="3885754"/>
                  <a:pt x="600237" y="3872242"/>
                </a:cubicBezTo>
                <a:cubicBezTo>
                  <a:pt x="590922" y="3850685"/>
                  <a:pt x="591229" y="3874167"/>
                  <a:pt x="579335" y="3862579"/>
                </a:cubicBezTo>
                <a:cubicBezTo>
                  <a:pt x="569056" y="3836517"/>
                  <a:pt x="563590" y="3832975"/>
                  <a:pt x="556854" y="3801448"/>
                </a:cubicBezTo>
                <a:cubicBezTo>
                  <a:pt x="553312" y="3806914"/>
                  <a:pt x="555236" y="3815922"/>
                  <a:pt x="558123" y="3829434"/>
                </a:cubicBezTo>
                <a:cubicBezTo>
                  <a:pt x="557161" y="3824930"/>
                  <a:pt x="550733" y="3816885"/>
                  <a:pt x="546884" y="3798868"/>
                </a:cubicBezTo>
                <a:cubicBezTo>
                  <a:pt x="543342" y="3804335"/>
                  <a:pt x="538838" y="3805297"/>
                  <a:pt x="542686" y="3823313"/>
                </a:cubicBezTo>
                <a:cubicBezTo>
                  <a:pt x="541724" y="3818809"/>
                  <a:pt x="541724" y="3818809"/>
                  <a:pt x="541724" y="3818809"/>
                </a:cubicBezTo>
                <a:cubicBezTo>
                  <a:pt x="520861" y="3743202"/>
                  <a:pt x="504503" y="3666633"/>
                  <a:pt x="488144" y="3590064"/>
                </a:cubicBezTo>
                <a:cubicBezTo>
                  <a:pt x="486220" y="3581057"/>
                  <a:pt x="484295" y="3572049"/>
                  <a:pt x="482371" y="3563040"/>
                </a:cubicBezTo>
                <a:cubicBezTo>
                  <a:pt x="407490" y="3121615"/>
                  <a:pt x="444750" y="2678088"/>
                  <a:pt x="578133" y="2267918"/>
                </a:cubicBezTo>
                <a:lnTo>
                  <a:pt x="592980" y="2227702"/>
                </a:lnTo>
                <a:lnTo>
                  <a:pt x="600194" y="2211410"/>
                </a:lnTo>
                <a:lnTo>
                  <a:pt x="638131" y="2105404"/>
                </a:lnTo>
                <a:lnTo>
                  <a:pt x="652761" y="2065777"/>
                </a:lnTo>
                <a:cubicBezTo>
                  <a:pt x="762747" y="1800400"/>
                  <a:pt x="914268" y="1552475"/>
                  <a:pt x="1102577" y="1332509"/>
                </a:cubicBezTo>
                <a:close/>
                <a:moveTo>
                  <a:pt x="1683816" y="1083716"/>
                </a:moveTo>
                <a:lnTo>
                  <a:pt x="1679236" y="1086770"/>
                </a:lnTo>
                <a:lnTo>
                  <a:pt x="1682424" y="1084298"/>
                </a:lnTo>
                <a:close/>
                <a:moveTo>
                  <a:pt x="3808051" y="599460"/>
                </a:moveTo>
                <a:lnTo>
                  <a:pt x="3814670" y="600728"/>
                </a:lnTo>
                <a:lnTo>
                  <a:pt x="3819307" y="603027"/>
                </a:lnTo>
                <a:close/>
                <a:moveTo>
                  <a:pt x="1626222" y="1047191"/>
                </a:moveTo>
                <a:lnTo>
                  <a:pt x="1626514" y="1048557"/>
                </a:lnTo>
                <a:cubicBezTo>
                  <a:pt x="1626514" y="1048557"/>
                  <a:pt x="1626514" y="1048557"/>
                  <a:pt x="1622009" y="1049520"/>
                </a:cubicBezTo>
                <a:close/>
                <a:moveTo>
                  <a:pt x="3198980" y="688397"/>
                </a:moveTo>
                <a:cubicBezTo>
                  <a:pt x="3198171" y="688055"/>
                  <a:pt x="3199015" y="687874"/>
                  <a:pt x="3202634" y="688279"/>
                </a:cubicBezTo>
                <a:lnTo>
                  <a:pt x="3199068" y="688412"/>
                </a:lnTo>
                <a:close/>
                <a:moveTo>
                  <a:pt x="1688956" y="988120"/>
                </a:moveTo>
                <a:cubicBezTo>
                  <a:pt x="1688956" y="988120"/>
                  <a:pt x="1693460" y="987158"/>
                  <a:pt x="1697964" y="986196"/>
                </a:cubicBezTo>
                <a:cubicBezTo>
                  <a:pt x="1694422" y="991662"/>
                  <a:pt x="1694422" y="991662"/>
                  <a:pt x="1694422" y="991662"/>
                </a:cubicBezTo>
                <a:cubicBezTo>
                  <a:pt x="1695385" y="996167"/>
                  <a:pt x="1699889" y="995204"/>
                  <a:pt x="1703431" y="989738"/>
                </a:cubicBezTo>
                <a:cubicBezTo>
                  <a:pt x="1692325" y="1003884"/>
                  <a:pt x="1681622" y="1014413"/>
                  <a:pt x="1668870" y="1023613"/>
                </a:cubicBezTo>
                <a:lnTo>
                  <a:pt x="1626222" y="1047191"/>
                </a:lnTo>
                <a:lnTo>
                  <a:pt x="1625552" y="1044054"/>
                </a:lnTo>
                <a:cubicBezTo>
                  <a:pt x="1625552" y="1044054"/>
                  <a:pt x="1622009" y="1049520"/>
                  <a:pt x="1622009" y="1049520"/>
                </a:cubicBezTo>
                <a:cubicBezTo>
                  <a:pt x="1613002" y="1051444"/>
                  <a:pt x="1613964" y="1055948"/>
                  <a:pt x="1604955" y="1057873"/>
                </a:cubicBezTo>
                <a:cubicBezTo>
                  <a:pt x="1600452" y="1058835"/>
                  <a:pt x="1600452" y="1058835"/>
                  <a:pt x="1600452" y="1058835"/>
                </a:cubicBezTo>
                <a:cubicBezTo>
                  <a:pt x="1600452" y="1058835"/>
                  <a:pt x="1601414" y="1063339"/>
                  <a:pt x="1601414" y="1063339"/>
                </a:cubicBezTo>
                <a:cubicBezTo>
                  <a:pt x="1596910" y="1064302"/>
                  <a:pt x="1596910" y="1064302"/>
                  <a:pt x="1596910" y="1064302"/>
                </a:cubicBezTo>
                <a:lnTo>
                  <a:pt x="1568524" y="1077178"/>
                </a:lnTo>
                <a:lnTo>
                  <a:pt x="1633720" y="1022132"/>
                </a:lnTo>
                <a:lnTo>
                  <a:pt x="1644223" y="1021226"/>
                </a:lnTo>
                <a:cubicBezTo>
                  <a:pt x="1657254" y="1016087"/>
                  <a:pt x="1671575" y="1005962"/>
                  <a:pt x="1688956" y="988120"/>
                </a:cubicBezTo>
                <a:close/>
                <a:moveTo>
                  <a:pt x="1987536" y="886654"/>
                </a:moveTo>
                <a:cubicBezTo>
                  <a:pt x="1983994" y="892120"/>
                  <a:pt x="1993964" y="894699"/>
                  <a:pt x="2023568" y="878956"/>
                </a:cubicBezTo>
                <a:cubicBezTo>
                  <a:pt x="1998468" y="893737"/>
                  <a:pt x="1964360" y="910444"/>
                  <a:pt x="1940222" y="929729"/>
                </a:cubicBezTo>
                <a:cubicBezTo>
                  <a:pt x="1914642" y="942259"/>
                  <a:pt x="1884534" y="958404"/>
                  <a:pt x="1864697" y="973018"/>
                </a:cubicBezTo>
                <a:lnTo>
                  <a:pt x="1854248" y="982182"/>
                </a:lnTo>
                <a:lnTo>
                  <a:pt x="1798385" y="1012071"/>
                </a:lnTo>
                <a:lnTo>
                  <a:pt x="1797668" y="1011991"/>
                </a:lnTo>
                <a:lnTo>
                  <a:pt x="1797543" y="1012522"/>
                </a:lnTo>
                <a:lnTo>
                  <a:pt x="1762279" y="1031390"/>
                </a:lnTo>
                <a:lnTo>
                  <a:pt x="1729692" y="1053121"/>
                </a:lnTo>
                <a:lnTo>
                  <a:pt x="1751010" y="1036088"/>
                </a:lnTo>
                <a:cubicBezTo>
                  <a:pt x="1808294" y="995592"/>
                  <a:pt x="1875548" y="957676"/>
                  <a:pt x="1930252" y="927150"/>
                </a:cubicBezTo>
                <a:cubicBezTo>
                  <a:pt x="1950848" y="913331"/>
                  <a:pt x="1972406" y="904015"/>
                  <a:pt x="1987536" y="886654"/>
                </a:cubicBezTo>
                <a:close/>
                <a:moveTo>
                  <a:pt x="2481059" y="771795"/>
                </a:moveTo>
                <a:cubicBezTo>
                  <a:pt x="2477517" y="777261"/>
                  <a:pt x="2477517" y="777261"/>
                  <a:pt x="2477517" y="777261"/>
                </a:cubicBezTo>
                <a:cubicBezTo>
                  <a:pt x="2473014" y="778224"/>
                  <a:pt x="2473014" y="778224"/>
                  <a:pt x="2473014" y="778224"/>
                </a:cubicBezTo>
                <a:cubicBezTo>
                  <a:pt x="2464005" y="780148"/>
                  <a:pt x="2459502" y="781110"/>
                  <a:pt x="2454997" y="782073"/>
                </a:cubicBezTo>
                <a:cubicBezTo>
                  <a:pt x="2445989" y="783997"/>
                  <a:pt x="2441485" y="784959"/>
                  <a:pt x="2432476" y="786884"/>
                </a:cubicBezTo>
                <a:lnTo>
                  <a:pt x="2427973" y="787846"/>
                </a:lnTo>
                <a:close/>
                <a:moveTo>
                  <a:pt x="2484601" y="766329"/>
                </a:moveTo>
                <a:cubicBezTo>
                  <a:pt x="2489106" y="765367"/>
                  <a:pt x="2489106" y="765367"/>
                  <a:pt x="2489106" y="765367"/>
                </a:cubicBezTo>
                <a:cubicBezTo>
                  <a:pt x="2508084" y="766021"/>
                  <a:pt x="2538651" y="754782"/>
                  <a:pt x="2565675" y="749008"/>
                </a:cubicBezTo>
                <a:cubicBezTo>
                  <a:pt x="2557629" y="755436"/>
                  <a:pt x="2511625" y="760555"/>
                  <a:pt x="2513550" y="769563"/>
                </a:cubicBezTo>
                <a:lnTo>
                  <a:pt x="2509046" y="770525"/>
                </a:lnTo>
                <a:cubicBezTo>
                  <a:pt x="2504542" y="771488"/>
                  <a:pt x="2495533" y="773412"/>
                  <a:pt x="2491030" y="774374"/>
                </a:cubicBezTo>
                <a:cubicBezTo>
                  <a:pt x="2487488" y="779841"/>
                  <a:pt x="2487488" y="779841"/>
                  <a:pt x="2487488" y="779841"/>
                </a:cubicBezTo>
                <a:cubicBezTo>
                  <a:pt x="2487488" y="779841"/>
                  <a:pt x="2492955" y="783383"/>
                  <a:pt x="2492955" y="783383"/>
                </a:cubicBezTo>
                <a:cubicBezTo>
                  <a:pt x="2497458" y="782421"/>
                  <a:pt x="2497458" y="782421"/>
                  <a:pt x="2497458" y="782421"/>
                </a:cubicBezTo>
                <a:cubicBezTo>
                  <a:pt x="2497458" y="782421"/>
                  <a:pt x="2501000" y="776954"/>
                  <a:pt x="2501000" y="776954"/>
                </a:cubicBezTo>
                <a:cubicBezTo>
                  <a:pt x="2501000" y="776954"/>
                  <a:pt x="2505504" y="775992"/>
                  <a:pt x="2505504" y="775992"/>
                </a:cubicBezTo>
                <a:cubicBezTo>
                  <a:pt x="2510009" y="775030"/>
                  <a:pt x="2514512" y="774068"/>
                  <a:pt x="2523521" y="772143"/>
                </a:cubicBezTo>
                <a:cubicBezTo>
                  <a:pt x="2541537" y="768294"/>
                  <a:pt x="2524483" y="776647"/>
                  <a:pt x="2533491" y="774723"/>
                </a:cubicBezTo>
                <a:cubicBezTo>
                  <a:pt x="2541537" y="768294"/>
                  <a:pt x="2561478" y="773452"/>
                  <a:pt x="2565982" y="772490"/>
                </a:cubicBezTo>
                <a:cubicBezTo>
                  <a:pt x="2565019" y="767987"/>
                  <a:pt x="2564057" y="763483"/>
                  <a:pt x="2568561" y="762520"/>
                </a:cubicBezTo>
                <a:cubicBezTo>
                  <a:pt x="2574028" y="766062"/>
                  <a:pt x="2569524" y="767025"/>
                  <a:pt x="2578532" y="765100"/>
                </a:cubicBezTo>
                <a:cubicBezTo>
                  <a:pt x="2577569" y="760596"/>
                  <a:pt x="2591082" y="757709"/>
                  <a:pt x="2600090" y="755784"/>
                </a:cubicBezTo>
                <a:cubicBezTo>
                  <a:pt x="2597510" y="765754"/>
                  <a:pt x="2631618" y="749048"/>
                  <a:pt x="2631618" y="749048"/>
                </a:cubicBezTo>
                <a:cubicBezTo>
                  <a:pt x="2635160" y="743582"/>
                  <a:pt x="2635160" y="743582"/>
                  <a:pt x="2635160" y="743582"/>
                </a:cubicBezTo>
                <a:cubicBezTo>
                  <a:pt x="2648673" y="740695"/>
                  <a:pt x="2637085" y="752590"/>
                  <a:pt x="2650597" y="749704"/>
                </a:cubicBezTo>
                <a:cubicBezTo>
                  <a:pt x="2658643" y="743275"/>
                  <a:pt x="2662185" y="737808"/>
                  <a:pt x="2684705" y="732997"/>
                </a:cubicBezTo>
                <a:cubicBezTo>
                  <a:pt x="2698217" y="730110"/>
                  <a:pt x="2712692" y="731727"/>
                  <a:pt x="2726204" y="728841"/>
                </a:cubicBezTo>
                <a:cubicBezTo>
                  <a:pt x="2730708" y="727878"/>
                  <a:pt x="2735213" y="726916"/>
                  <a:pt x="2739716" y="725954"/>
                </a:cubicBezTo>
                <a:cubicBezTo>
                  <a:pt x="2766741" y="720180"/>
                  <a:pt x="2745183" y="729496"/>
                  <a:pt x="2768666" y="729188"/>
                </a:cubicBezTo>
                <a:cubicBezTo>
                  <a:pt x="2784758" y="716331"/>
                  <a:pt x="2847159" y="721838"/>
                  <a:pt x="2858747" y="709942"/>
                </a:cubicBezTo>
                <a:lnTo>
                  <a:pt x="2860999" y="709461"/>
                </a:lnTo>
                <a:cubicBezTo>
                  <a:pt x="2867755" y="708018"/>
                  <a:pt x="2876763" y="706093"/>
                  <a:pt x="2876763" y="706093"/>
                </a:cubicBezTo>
                <a:cubicBezTo>
                  <a:pt x="2881267" y="705131"/>
                  <a:pt x="2881267" y="705131"/>
                  <a:pt x="2881267" y="705131"/>
                </a:cubicBezTo>
                <a:cubicBezTo>
                  <a:pt x="2881267" y="705131"/>
                  <a:pt x="2885772" y="704169"/>
                  <a:pt x="2890275" y="703207"/>
                </a:cubicBezTo>
                <a:cubicBezTo>
                  <a:pt x="2945287" y="696163"/>
                  <a:pt x="2976815" y="689428"/>
                  <a:pt x="3013155" y="705211"/>
                </a:cubicBezTo>
                <a:cubicBezTo>
                  <a:pt x="3015735" y="695241"/>
                  <a:pt x="3055617" y="705560"/>
                  <a:pt x="3063662" y="699131"/>
                </a:cubicBezTo>
                <a:cubicBezTo>
                  <a:pt x="3053692" y="696551"/>
                  <a:pt x="3091649" y="697862"/>
                  <a:pt x="3095191" y="692395"/>
                </a:cubicBezTo>
                <a:cubicBezTo>
                  <a:pt x="3096153" y="696899"/>
                  <a:pt x="3091649" y="697862"/>
                  <a:pt x="3087145" y="698824"/>
                </a:cubicBezTo>
                <a:cubicBezTo>
                  <a:pt x="3106933" y="692241"/>
                  <a:pt x="3124304" y="690885"/>
                  <a:pt x="3142478" y="690534"/>
                </a:cubicBezTo>
                <a:lnTo>
                  <a:pt x="3199068" y="688412"/>
                </a:lnTo>
                <a:lnTo>
                  <a:pt x="3205247" y="689487"/>
                </a:lnTo>
                <a:cubicBezTo>
                  <a:pt x="3211238" y="689973"/>
                  <a:pt x="3219360" y="689415"/>
                  <a:pt x="3220650" y="684430"/>
                </a:cubicBezTo>
                <a:cubicBezTo>
                  <a:pt x="3222575" y="693437"/>
                  <a:pt x="3239629" y="685085"/>
                  <a:pt x="3249599" y="687664"/>
                </a:cubicBezTo>
                <a:cubicBezTo>
                  <a:pt x="3236087" y="690551"/>
                  <a:pt x="3248944" y="706643"/>
                  <a:pt x="3250561" y="692168"/>
                </a:cubicBezTo>
                <a:cubicBezTo>
                  <a:pt x="3278548" y="690899"/>
                  <a:pt x="3307497" y="694133"/>
                  <a:pt x="3326476" y="694788"/>
                </a:cubicBezTo>
                <a:cubicBezTo>
                  <a:pt x="3312001" y="693171"/>
                  <a:pt x="3339988" y="691901"/>
                  <a:pt x="3358004" y="688052"/>
                </a:cubicBezTo>
                <a:cubicBezTo>
                  <a:pt x="3358967" y="692556"/>
                  <a:pt x="3349958" y="694480"/>
                  <a:pt x="3349958" y="694480"/>
                </a:cubicBezTo>
                <a:cubicBezTo>
                  <a:pt x="3383411" y="696753"/>
                  <a:pt x="3402390" y="697408"/>
                  <a:pt x="3421368" y="698063"/>
                </a:cubicBezTo>
                <a:cubicBezTo>
                  <a:pt x="3444851" y="697756"/>
                  <a:pt x="3463830" y="698411"/>
                  <a:pt x="3507253" y="703262"/>
                </a:cubicBezTo>
                <a:cubicBezTo>
                  <a:pt x="3503711" y="708728"/>
                  <a:pt x="3494703" y="710653"/>
                  <a:pt x="3513682" y="711308"/>
                </a:cubicBezTo>
                <a:cubicBezTo>
                  <a:pt x="3523652" y="713888"/>
                  <a:pt x="3502749" y="704225"/>
                  <a:pt x="3526232" y="703917"/>
                </a:cubicBezTo>
                <a:cubicBezTo>
                  <a:pt x="3542631" y="714542"/>
                  <a:pt x="3557105" y="716160"/>
                  <a:pt x="3569656" y="708768"/>
                </a:cubicBezTo>
                <a:cubicBezTo>
                  <a:pt x="3586055" y="719394"/>
                  <a:pt x="3579626" y="711348"/>
                  <a:pt x="3587017" y="723898"/>
                </a:cubicBezTo>
                <a:cubicBezTo>
                  <a:pt x="3590558" y="718432"/>
                  <a:pt x="3599567" y="716508"/>
                  <a:pt x="3614041" y="718124"/>
                </a:cubicBezTo>
                <a:cubicBezTo>
                  <a:pt x="3614041" y="718124"/>
                  <a:pt x="3605033" y="720049"/>
                  <a:pt x="3610499" y="723591"/>
                </a:cubicBezTo>
                <a:cubicBezTo>
                  <a:pt x="3633020" y="718779"/>
                  <a:pt x="3654885" y="732947"/>
                  <a:pt x="3687376" y="730714"/>
                </a:cubicBezTo>
                <a:cubicBezTo>
                  <a:pt x="3688338" y="735219"/>
                  <a:pt x="3668397" y="730060"/>
                  <a:pt x="3669360" y="734563"/>
                </a:cubicBezTo>
                <a:cubicBezTo>
                  <a:pt x="3690263" y="744226"/>
                  <a:pt x="3711821" y="734912"/>
                  <a:pt x="3729182" y="750040"/>
                </a:cubicBezTo>
                <a:cubicBezTo>
                  <a:pt x="3733686" y="749078"/>
                  <a:pt x="3711821" y="734912"/>
                  <a:pt x="3731761" y="740070"/>
                </a:cubicBezTo>
                <a:cubicBezTo>
                  <a:pt x="3728220" y="745537"/>
                  <a:pt x="3733686" y="749078"/>
                  <a:pt x="3748161" y="750695"/>
                </a:cubicBezTo>
                <a:cubicBezTo>
                  <a:pt x="3760711" y="743304"/>
                  <a:pt x="3783539" y="761976"/>
                  <a:pt x="3786118" y="752006"/>
                </a:cubicBezTo>
                <a:cubicBezTo>
                  <a:pt x="3787080" y="756509"/>
                  <a:pt x="3791584" y="755547"/>
                  <a:pt x="3797051" y="759089"/>
                </a:cubicBezTo>
                <a:cubicBezTo>
                  <a:pt x="3802517" y="762631"/>
                  <a:pt x="3802517" y="762631"/>
                  <a:pt x="3802517" y="762631"/>
                </a:cubicBezTo>
                <a:cubicBezTo>
                  <a:pt x="3802517" y="762631"/>
                  <a:pt x="3801555" y="758127"/>
                  <a:pt x="3801555" y="758127"/>
                </a:cubicBezTo>
                <a:cubicBezTo>
                  <a:pt x="3797051" y="759089"/>
                  <a:pt x="3796088" y="754585"/>
                  <a:pt x="3791584" y="755547"/>
                </a:cubicBezTo>
                <a:cubicBezTo>
                  <a:pt x="3809600" y="751698"/>
                  <a:pt x="3821495" y="763285"/>
                  <a:pt x="3832428" y="770370"/>
                </a:cubicBezTo>
                <a:cubicBezTo>
                  <a:pt x="3836933" y="769407"/>
                  <a:pt x="3841436" y="768445"/>
                  <a:pt x="3852369" y="775528"/>
                </a:cubicBezTo>
                <a:cubicBezTo>
                  <a:pt x="3864919" y="768137"/>
                  <a:pt x="3834046" y="755895"/>
                  <a:pt x="3848520" y="757512"/>
                </a:cubicBezTo>
                <a:cubicBezTo>
                  <a:pt x="3846586" y="764990"/>
                  <a:pt x="3864919" y="768137"/>
                  <a:pt x="3875019" y="773044"/>
                </a:cubicBezTo>
                <a:lnTo>
                  <a:pt x="3878041" y="775787"/>
                </a:lnTo>
                <a:lnTo>
                  <a:pt x="3875851" y="775221"/>
                </a:lnTo>
                <a:cubicBezTo>
                  <a:pt x="3871348" y="776183"/>
                  <a:pt x="3866844" y="777146"/>
                  <a:pt x="3866844" y="777146"/>
                </a:cubicBezTo>
                <a:cubicBezTo>
                  <a:pt x="3866844" y="777146"/>
                  <a:pt x="3866844" y="777146"/>
                  <a:pt x="3872310" y="780688"/>
                </a:cubicBezTo>
                <a:cubicBezTo>
                  <a:pt x="3877776" y="784229"/>
                  <a:pt x="3882280" y="783267"/>
                  <a:pt x="3886784" y="782304"/>
                </a:cubicBezTo>
                <a:cubicBezTo>
                  <a:pt x="3883242" y="787771"/>
                  <a:pt x="3930207" y="787156"/>
                  <a:pt x="3912191" y="791005"/>
                </a:cubicBezTo>
                <a:cubicBezTo>
                  <a:pt x="3936636" y="795202"/>
                  <a:pt x="3957540" y="804865"/>
                  <a:pt x="3991955" y="811642"/>
                </a:cubicBezTo>
                <a:cubicBezTo>
                  <a:pt x="3991955" y="811642"/>
                  <a:pt x="3991955" y="811642"/>
                  <a:pt x="3996459" y="810679"/>
                </a:cubicBezTo>
                <a:cubicBezTo>
                  <a:pt x="3991955" y="811642"/>
                  <a:pt x="3987451" y="812604"/>
                  <a:pt x="3988413" y="817108"/>
                </a:cubicBezTo>
                <a:cubicBezTo>
                  <a:pt x="3988413" y="817108"/>
                  <a:pt x="3988413" y="817108"/>
                  <a:pt x="3993879" y="820649"/>
                </a:cubicBezTo>
                <a:cubicBezTo>
                  <a:pt x="3998384" y="819687"/>
                  <a:pt x="3997422" y="815183"/>
                  <a:pt x="3997422" y="815183"/>
                </a:cubicBezTo>
                <a:cubicBezTo>
                  <a:pt x="4012858" y="821305"/>
                  <a:pt x="4037303" y="825501"/>
                  <a:pt x="4029257" y="831930"/>
                </a:cubicBezTo>
                <a:cubicBezTo>
                  <a:pt x="4049198" y="837088"/>
                  <a:pt x="4049198" y="837088"/>
                  <a:pt x="4075568" y="850293"/>
                </a:cubicBezTo>
                <a:cubicBezTo>
                  <a:pt x="4080071" y="849331"/>
                  <a:pt x="4079109" y="844827"/>
                  <a:pt x="4079109" y="844827"/>
                </a:cubicBezTo>
                <a:cubicBezTo>
                  <a:pt x="4084575" y="848369"/>
                  <a:pt x="4090042" y="851911"/>
                  <a:pt x="4094547" y="850949"/>
                </a:cubicBezTo>
                <a:cubicBezTo>
                  <a:pt x="4106441" y="862536"/>
                  <a:pt x="4107403" y="867041"/>
                  <a:pt x="4102899" y="868003"/>
                </a:cubicBezTo>
                <a:cubicBezTo>
                  <a:pt x="4117373" y="869619"/>
                  <a:pt x="4121878" y="868657"/>
                  <a:pt x="4130886" y="866732"/>
                </a:cubicBezTo>
                <a:cubicBezTo>
                  <a:pt x="4130886" y="866732"/>
                  <a:pt x="4130886" y="866732"/>
                  <a:pt x="4131849" y="871237"/>
                </a:cubicBezTo>
                <a:cubicBezTo>
                  <a:pt x="4137314" y="874779"/>
                  <a:pt x="4133773" y="880244"/>
                  <a:pt x="4143743" y="882824"/>
                </a:cubicBezTo>
                <a:cubicBezTo>
                  <a:pt x="4148247" y="881862"/>
                  <a:pt x="4147285" y="877358"/>
                  <a:pt x="4158217" y="884442"/>
                </a:cubicBezTo>
                <a:cubicBezTo>
                  <a:pt x="4162722" y="883480"/>
                  <a:pt x="4163684" y="887983"/>
                  <a:pt x="4163684" y="887983"/>
                </a:cubicBezTo>
                <a:cubicBezTo>
                  <a:pt x="4163684" y="887983"/>
                  <a:pt x="4163684" y="887983"/>
                  <a:pt x="4164646" y="892487"/>
                </a:cubicBezTo>
                <a:cubicBezTo>
                  <a:pt x="4169151" y="891525"/>
                  <a:pt x="4169151" y="891525"/>
                  <a:pt x="4169151" y="891525"/>
                </a:cubicBezTo>
                <a:cubicBezTo>
                  <a:pt x="4168188" y="887021"/>
                  <a:pt x="4168188" y="887021"/>
                  <a:pt x="4167226" y="882517"/>
                </a:cubicBezTo>
                <a:cubicBezTo>
                  <a:pt x="4167226" y="882517"/>
                  <a:pt x="4182663" y="888638"/>
                  <a:pt x="4188129" y="892180"/>
                </a:cubicBezTo>
                <a:cubicBezTo>
                  <a:pt x="4188129" y="892180"/>
                  <a:pt x="4192633" y="891218"/>
                  <a:pt x="4192633" y="891218"/>
                </a:cubicBezTo>
                <a:cubicBezTo>
                  <a:pt x="4194557" y="900226"/>
                  <a:pt x="4184587" y="897647"/>
                  <a:pt x="4195520" y="904730"/>
                </a:cubicBezTo>
                <a:cubicBezTo>
                  <a:pt x="4194557" y="900226"/>
                  <a:pt x="4229935" y="911506"/>
                  <a:pt x="4236364" y="919552"/>
                </a:cubicBezTo>
                <a:cubicBezTo>
                  <a:pt x="4241830" y="923094"/>
                  <a:pt x="4241830" y="923094"/>
                  <a:pt x="4241830" y="923094"/>
                </a:cubicBezTo>
                <a:cubicBezTo>
                  <a:pt x="4237326" y="924056"/>
                  <a:pt x="4237326" y="924056"/>
                  <a:pt x="4237326" y="924056"/>
                </a:cubicBezTo>
                <a:cubicBezTo>
                  <a:pt x="4236364" y="919552"/>
                  <a:pt x="4231859" y="920514"/>
                  <a:pt x="4227356" y="921476"/>
                </a:cubicBezTo>
                <a:cubicBezTo>
                  <a:pt x="4228318" y="925981"/>
                  <a:pt x="4228318" y="925981"/>
                  <a:pt x="4228318" y="925981"/>
                </a:cubicBezTo>
                <a:cubicBezTo>
                  <a:pt x="4237326" y="924056"/>
                  <a:pt x="4238288" y="928560"/>
                  <a:pt x="4242793" y="927598"/>
                </a:cubicBezTo>
                <a:cubicBezTo>
                  <a:pt x="4261771" y="928252"/>
                  <a:pt x="4262734" y="932757"/>
                  <a:pt x="4284599" y="946924"/>
                </a:cubicBezTo>
                <a:cubicBezTo>
                  <a:pt x="4284599" y="946924"/>
                  <a:pt x="4289102" y="945962"/>
                  <a:pt x="4288140" y="941457"/>
                </a:cubicBezTo>
                <a:cubicBezTo>
                  <a:pt x="4293607" y="945000"/>
                  <a:pt x="4299073" y="948541"/>
                  <a:pt x="4300036" y="953045"/>
                </a:cubicBezTo>
                <a:cubicBezTo>
                  <a:pt x="4305502" y="956587"/>
                  <a:pt x="4310968" y="960129"/>
                  <a:pt x="4310968" y="960129"/>
                </a:cubicBezTo>
                <a:cubicBezTo>
                  <a:pt x="4321901" y="967212"/>
                  <a:pt x="4326405" y="966250"/>
                  <a:pt x="4331871" y="969792"/>
                </a:cubicBezTo>
                <a:cubicBezTo>
                  <a:pt x="4341842" y="972371"/>
                  <a:pt x="4352774" y="979455"/>
                  <a:pt x="4358241" y="982997"/>
                </a:cubicBezTo>
                <a:cubicBezTo>
                  <a:pt x="4359203" y="987500"/>
                  <a:pt x="4359203" y="987500"/>
                  <a:pt x="4360165" y="992005"/>
                </a:cubicBezTo>
                <a:cubicBezTo>
                  <a:pt x="4364670" y="991042"/>
                  <a:pt x="4365632" y="995547"/>
                  <a:pt x="4365632" y="995547"/>
                </a:cubicBezTo>
                <a:cubicBezTo>
                  <a:pt x="4370136" y="994585"/>
                  <a:pt x="4371098" y="999088"/>
                  <a:pt x="4375602" y="998126"/>
                </a:cubicBezTo>
                <a:cubicBezTo>
                  <a:pt x="4375602" y="998126"/>
                  <a:pt x="4380106" y="997163"/>
                  <a:pt x="4380106" y="997163"/>
                </a:cubicBezTo>
                <a:cubicBezTo>
                  <a:pt x="4385572" y="1000705"/>
                  <a:pt x="4396505" y="1007789"/>
                  <a:pt x="4401972" y="1011331"/>
                </a:cubicBezTo>
                <a:cubicBezTo>
                  <a:pt x="4401972" y="1011331"/>
                  <a:pt x="4401972" y="1011331"/>
                  <a:pt x="4406475" y="1010369"/>
                </a:cubicBezTo>
                <a:cubicBezTo>
                  <a:pt x="4423837" y="1025498"/>
                  <a:pt x="4445702" y="1039665"/>
                  <a:pt x="4466605" y="1049328"/>
                </a:cubicBezTo>
                <a:cubicBezTo>
                  <a:pt x="4467567" y="1053832"/>
                  <a:pt x="4467567" y="1053832"/>
                  <a:pt x="4467567" y="1053832"/>
                </a:cubicBezTo>
                <a:cubicBezTo>
                  <a:pt x="4467567" y="1053832"/>
                  <a:pt x="4472072" y="1052869"/>
                  <a:pt x="4472072" y="1052869"/>
                </a:cubicBezTo>
                <a:cubicBezTo>
                  <a:pt x="4511298" y="1082166"/>
                  <a:pt x="4550525" y="1111463"/>
                  <a:pt x="4585248" y="1141721"/>
                </a:cubicBezTo>
                <a:cubicBezTo>
                  <a:pt x="4602609" y="1156851"/>
                  <a:pt x="4641836" y="1186147"/>
                  <a:pt x="4665626" y="1209323"/>
                </a:cubicBezTo>
                <a:cubicBezTo>
                  <a:pt x="4676558" y="1216406"/>
                  <a:pt x="4679445" y="1229918"/>
                  <a:pt x="4690378" y="1237001"/>
                </a:cubicBezTo>
                <a:cubicBezTo>
                  <a:pt x="4732492" y="1279810"/>
                  <a:pt x="4791659" y="1314266"/>
                  <a:pt x="4825726" y="1363503"/>
                </a:cubicBezTo>
                <a:cubicBezTo>
                  <a:pt x="4831193" y="1367045"/>
                  <a:pt x="4832155" y="1371548"/>
                  <a:pt x="4836660" y="1370586"/>
                </a:cubicBezTo>
                <a:cubicBezTo>
                  <a:pt x="4833117" y="1376052"/>
                  <a:pt x="4837622" y="1375090"/>
                  <a:pt x="4837622" y="1375090"/>
                </a:cubicBezTo>
                <a:cubicBezTo>
                  <a:pt x="4854021" y="1385715"/>
                  <a:pt x="4865915" y="1397303"/>
                  <a:pt x="4878773" y="1413395"/>
                </a:cubicBezTo>
                <a:cubicBezTo>
                  <a:pt x="4878773" y="1413395"/>
                  <a:pt x="4879735" y="1417899"/>
                  <a:pt x="4884239" y="1416937"/>
                </a:cubicBezTo>
                <a:cubicBezTo>
                  <a:pt x="4885201" y="1421441"/>
                  <a:pt x="4885201" y="1421441"/>
                  <a:pt x="4889705" y="1420479"/>
                </a:cubicBezTo>
                <a:cubicBezTo>
                  <a:pt x="4902563" y="1436570"/>
                  <a:pt x="4920886" y="1456204"/>
                  <a:pt x="4938248" y="1471333"/>
                </a:cubicBezTo>
                <a:cubicBezTo>
                  <a:pt x="4937285" y="1466829"/>
                  <a:pt x="4930857" y="1458783"/>
                  <a:pt x="4929894" y="1454279"/>
                </a:cubicBezTo>
                <a:cubicBezTo>
                  <a:pt x="4929894" y="1454279"/>
                  <a:pt x="4934399" y="1453317"/>
                  <a:pt x="4935361" y="1457821"/>
                </a:cubicBezTo>
                <a:cubicBezTo>
                  <a:pt x="4935361" y="1457821"/>
                  <a:pt x="4935361" y="1457821"/>
                  <a:pt x="4936323" y="1462325"/>
                </a:cubicBezTo>
                <a:cubicBezTo>
                  <a:pt x="4936323" y="1462325"/>
                  <a:pt x="4940827" y="1461362"/>
                  <a:pt x="4940827" y="1461362"/>
                </a:cubicBezTo>
                <a:cubicBezTo>
                  <a:pt x="4945331" y="1460400"/>
                  <a:pt x="4945331" y="1460400"/>
                  <a:pt x="4945331" y="1460400"/>
                </a:cubicBezTo>
                <a:cubicBezTo>
                  <a:pt x="4946293" y="1464904"/>
                  <a:pt x="4950797" y="1463942"/>
                  <a:pt x="4950797" y="1463942"/>
                </a:cubicBezTo>
                <a:cubicBezTo>
                  <a:pt x="4957226" y="1471987"/>
                  <a:pt x="4962693" y="1475529"/>
                  <a:pt x="4975550" y="1491621"/>
                </a:cubicBezTo>
                <a:cubicBezTo>
                  <a:pt x="4974587" y="1487117"/>
                  <a:pt x="4974587" y="1487117"/>
                  <a:pt x="4974587" y="1487117"/>
                </a:cubicBezTo>
                <a:cubicBezTo>
                  <a:pt x="4980054" y="1490659"/>
                  <a:pt x="4980054" y="1490659"/>
                  <a:pt x="4980054" y="1490659"/>
                </a:cubicBezTo>
                <a:cubicBezTo>
                  <a:pt x="4986482" y="1498705"/>
                  <a:pt x="4986482" y="1498705"/>
                  <a:pt x="4986482" y="1498705"/>
                </a:cubicBezTo>
                <a:cubicBezTo>
                  <a:pt x="4981016" y="1495162"/>
                  <a:pt x="4975550" y="1491621"/>
                  <a:pt x="4971045" y="1492584"/>
                </a:cubicBezTo>
                <a:cubicBezTo>
                  <a:pt x="4976512" y="1496125"/>
                  <a:pt x="4977474" y="1500629"/>
                  <a:pt x="4978437" y="1505133"/>
                </a:cubicBezTo>
                <a:cubicBezTo>
                  <a:pt x="4978437" y="1505133"/>
                  <a:pt x="4973932" y="1506096"/>
                  <a:pt x="4973932" y="1506096"/>
                </a:cubicBezTo>
                <a:cubicBezTo>
                  <a:pt x="4973932" y="1506096"/>
                  <a:pt x="4974894" y="1510600"/>
                  <a:pt x="4974894" y="1510600"/>
                </a:cubicBezTo>
                <a:cubicBezTo>
                  <a:pt x="4980361" y="1514141"/>
                  <a:pt x="4981323" y="1518646"/>
                  <a:pt x="4984865" y="1513179"/>
                </a:cubicBezTo>
                <a:cubicBezTo>
                  <a:pt x="4987752" y="1526691"/>
                  <a:pt x="4993218" y="1530233"/>
                  <a:pt x="4998684" y="1533775"/>
                </a:cubicBezTo>
                <a:cubicBezTo>
                  <a:pt x="4995142" y="1539241"/>
                  <a:pt x="4995142" y="1539241"/>
                  <a:pt x="4995142" y="1539241"/>
                </a:cubicBezTo>
                <a:cubicBezTo>
                  <a:pt x="5002533" y="1551791"/>
                  <a:pt x="5008962" y="1559837"/>
                  <a:pt x="5015391" y="1567882"/>
                </a:cubicBezTo>
                <a:cubicBezTo>
                  <a:pt x="5019895" y="1566920"/>
                  <a:pt x="5020857" y="1571425"/>
                  <a:pt x="5020857" y="1571425"/>
                </a:cubicBezTo>
                <a:cubicBezTo>
                  <a:pt x="5025361" y="1570462"/>
                  <a:pt x="5026324" y="1574967"/>
                  <a:pt x="5027286" y="1579470"/>
                </a:cubicBezTo>
                <a:cubicBezTo>
                  <a:pt x="5028248" y="1583974"/>
                  <a:pt x="5033715" y="1587517"/>
                  <a:pt x="5037257" y="1582050"/>
                </a:cubicBezTo>
                <a:cubicBezTo>
                  <a:pt x="5038219" y="1586554"/>
                  <a:pt x="5038219" y="1586554"/>
                  <a:pt x="5038219" y="1586554"/>
                </a:cubicBezTo>
                <a:cubicBezTo>
                  <a:pt x="5039181" y="1591057"/>
                  <a:pt x="5039181" y="1591057"/>
                  <a:pt x="5034677" y="1592020"/>
                </a:cubicBezTo>
                <a:cubicBezTo>
                  <a:pt x="5034677" y="1592020"/>
                  <a:pt x="5035639" y="1596524"/>
                  <a:pt x="5035639" y="1596524"/>
                </a:cubicBezTo>
                <a:cubicBezTo>
                  <a:pt x="5035639" y="1596524"/>
                  <a:pt x="5041106" y="1600066"/>
                  <a:pt x="5041106" y="1600066"/>
                </a:cubicBezTo>
                <a:cubicBezTo>
                  <a:pt x="5040144" y="1595562"/>
                  <a:pt x="5044647" y="1594600"/>
                  <a:pt x="5044647" y="1594600"/>
                </a:cubicBezTo>
                <a:cubicBezTo>
                  <a:pt x="5043685" y="1590095"/>
                  <a:pt x="5043685" y="1590095"/>
                  <a:pt x="5043685" y="1590095"/>
                </a:cubicBezTo>
                <a:cubicBezTo>
                  <a:pt x="5043685" y="1590095"/>
                  <a:pt x="5043685" y="1590095"/>
                  <a:pt x="5042723" y="1585592"/>
                </a:cubicBezTo>
                <a:cubicBezTo>
                  <a:pt x="5047227" y="1584630"/>
                  <a:pt x="5047227" y="1584630"/>
                  <a:pt x="5046264" y="1580125"/>
                </a:cubicBezTo>
                <a:cubicBezTo>
                  <a:pt x="5046264" y="1580125"/>
                  <a:pt x="5046264" y="1580125"/>
                  <a:pt x="5050769" y="1579163"/>
                </a:cubicBezTo>
                <a:cubicBezTo>
                  <a:pt x="5051731" y="1583667"/>
                  <a:pt x="5051731" y="1583667"/>
                  <a:pt x="5057197" y="1587208"/>
                </a:cubicBezTo>
                <a:cubicBezTo>
                  <a:pt x="5057197" y="1587208"/>
                  <a:pt x="5057197" y="1587208"/>
                  <a:pt x="5058159" y="1591713"/>
                </a:cubicBezTo>
                <a:cubicBezTo>
                  <a:pt x="5058159" y="1591713"/>
                  <a:pt x="5058159" y="1591713"/>
                  <a:pt x="5054618" y="1597179"/>
                </a:cubicBezTo>
                <a:cubicBezTo>
                  <a:pt x="5055580" y="1601683"/>
                  <a:pt x="5061046" y="1605225"/>
                  <a:pt x="5062008" y="1609729"/>
                </a:cubicBezTo>
                <a:cubicBezTo>
                  <a:pt x="5062970" y="1614234"/>
                  <a:pt x="5062970" y="1614234"/>
                  <a:pt x="5067475" y="1613271"/>
                </a:cubicBezTo>
                <a:lnTo>
                  <a:pt x="5066513" y="1608767"/>
                </a:lnTo>
                <a:cubicBezTo>
                  <a:pt x="5066513" y="1608767"/>
                  <a:pt x="5061046" y="1605225"/>
                  <a:pt x="5060083" y="1600720"/>
                </a:cubicBezTo>
                <a:cubicBezTo>
                  <a:pt x="5060083" y="1600720"/>
                  <a:pt x="5063626" y="1595255"/>
                  <a:pt x="5063626" y="1595255"/>
                </a:cubicBezTo>
                <a:cubicBezTo>
                  <a:pt x="5064588" y="1599758"/>
                  <a:pt x="5070054" y="1603300"/>
                  <a:pt x="5070054" y="1603300"/>
                </a:cubicBezTo>
                <a:cubicBezTo>
                  <a:pt x="5078408" y="1620354"/>
                  <a:pt x="5085798" y="1632904"/>
                  <a:pt x="5086760" y="1637409"/>
                </a:cubicBezTo>
                <a:cubicBezTo>
                  <a:pt x="5086760" y="1637409"/>
                  <a:pt x="5082257" y="1638371"/>
                  <a:pt x="5083219" y="1642874"/>
                </a:cubicBezTo>
                <a:cubicBezTo>
                  <a:pt x="5083219" y="1642874"/>
                  <a:pt x="5077753" y="1639333"/>
                  <a:pt x="5072286" y="1635791"/>
                </a:cubicBezTo>
                <a:cubicBezTo>
                  <a:pt x="5082564" y="1661853"/>
                  <a:pt x="5093496" y="1668937"/>
                  <a:pt x="5108279" y="1694036"/>
                </a:cubicBezTo>
                <a:cubicBezTo>
                  <a:pt x="5110857" y="1684066"/>
                  <a:pt x="5126602" y="1713669"/>
                  <a:pt x="5132069" y="1717212"/>
                </a:cubicBezTo>
                <a:cubicBezTo>
                  <a:pt x="5136572" y="1716250"/>
                  <a:pt x="5136572" y="1716250"/>
                  <a:pt x="5136572" y="1716250"/>
                </a:cubicBezTo>
                <a:cubicBezTo>
                  <a:pt x="5137534" y="1720754"/>
                  <a:pt x="5143001" y="1724295"/>
                  <a:pt x="5143963" y="1728799"/>
                </a:cubicBezTo>
                <a:cubicBezTo>
                  <a:pt x="5147505" y="1723332"/>
                  <a:pt x="5147505" y="1723332"/>
                  <a:pt x="5147505" y="1723332"/>
                </a:cubicBezTo>
                <a:cubicBezTo>
                  <a:pt x="5147505" y="1723332"/>
                  <a:pt x="5148468" y="1727837"/>
                  <a:pt x="5148468" y="1727837"/>
                </a:cubicBezTo>
                <a:cubicBezTo>
                  <a:pt x="5154896" y="1735882"/>
                  <a:pt x="5155859" y="1740387"/>
                  <a:pt x="5162286" y="1748432"/>
                </a:cubicBezTo>
                <a:cubicBezTo>
                  <a:pt x="5167753" y="1751974"/>
                  <a:pt x="5168715" y="1756478"/>
                  <a:pt x="5175144" y="1764524"/>
                </a:cubicBezTo>
                <a:cubicBezTo>
                  <a:pt x="5171602" y="1769991"/>
                  <a:pt x="5183497" y="1781578"/>
                  <a:pt x="5184459" y="1786082"/>
                </a:cubicBezTo>
                <a:cubicBezTo>
                  <a:pt x="5194430" y="1788661"/>
                  <a:pt x="5194430" y="1788661"/>
                  <a:pt x="5198934" y="1787699"/>
                </a:cubicBezTo>
                <a:cubicBezTo>
                  <a:pt x="5199897" y="1792203"/>
                  <a:pt x="5200859" y="1796708"/>
                  <a:pt x="5200859" y="1796708"/>
                </a:cubicBezTo>
                <a:cubicBezTo>
                  <a:pt x="5196355" y="1797670"/>
                  <a:pt x="5195392" y="1793166"/>
                  <a:pt x="5196355" y="1797670"/>
                </a:cubicBezTo>
                <a:cubicBezTo>
                  <a:pt x="5196355" y="1797670"/>
                  <a:pt x="5196355" y="1797670"/>
                  <a:pt x="5197317" y="1802173"/>
                </a:cubicBezTo>
                <a:cubicBezTo>
                  <a:pt x="5198279" y="1806678"/>
                  <a:pt x="5198279" y="1806678"/>
                  <a:pt x="5198279" y="1806678"/>
                </a:cubicBezTo>
                <a:cubicBezTo>
                  <a:pt x="5198279" y="1806678"/>
                  <a:pt x="5194737" y="1812144"/>
                  <a:pt x="5190233" y="1813107"/>
                </a:cubicBezTo>
                <a:cubicBezTo>
                  <a:pt x="5210789" y="1865230"/>
                  <a:pt x="5248706" y="1932483"/>
                  <a:pt x="5281503" y="1953734"/>
                </a:cubicBezTo>
                <a:cubicBezTo>
                  <a:pt x="5279886" y="1968208"/>
                  <a:pt x="5285352" y="1971750"/>
                  <a:pt x="5295322" y="1974330"/>
                </a:cubicBezTo>
                <a:cubicBezTo>
                  <a:pt x="5297247" y="1983338"/>
                  <a:pt x="5299172" y="1992347"/>
                  <a:pt x="5305600" y="2000392"/>
                </a:cubicBezTo>
                <a:cubicBezTo>
                  <a:pt x="5312029" y="2008437"/>
                  <a:pt x="5314916" y="2021950"/>
                  <a:pt x="5321344" y="2029996"/>
                </a:cubicBezTo>
                <a:cubicBezTo>
                  <a:pt x="5328735" y="2042546"/>
                  <a:pt x="5332584" y="2060562"/>
                  <a:pt x="5339975" y="2073112"/>
                </a:cubicBezTo>
                <a:cubicBezTo>
                  <a:pt x="5341900" y="2082120"/>
                  <a:pt x="5349291" y="2094669"/>
                  <a:pt x="5354757" y="2098212"/>
                </a:cubicBezTo>
                <a:cubicBezTo>
                  <a:pt x="5355719" y="2102716"/>
                  <a:pt x="5355719" y="2102716"/>
                  <a:pt x="5355719" y="2102716"/>
                </a:cubicBezTo>
                <a:cubicBezTo>
                  <a:pt x="5363110" y="2115266"/>
                  <a:pt x="5365035" y="2124274"/>
                  <a:pt x="5372426" y="2136823"/>
                </a:cubicBezTo>
                <a:cubicBezTo>
                  <a:pt x="5374350" y="2145831"/>
                  <a:pt x="5380779" y="2153877"/>
                  <a:pt x="5388169" y="2166427"/>
                </a:cubicBezTo>
                <a:cubicBezTo>
                  <a:pt x="5386553" y="2180901"/>
                  <a:pt x="5391056" y="2179939"/>
                  <a:pt x="5395560" y="2178977"/>
                </a:cubicBezTo>
                <a:cubicBezTo>
                  <a:pt x="5396523" y="2183482"/>
                  <a:pt x="5396523" y="2183482"/>
                  <a:pt x="5396523" y="2183482"/>
                </a:cubicBezTo>
                <a:cubicBezTo>
                  <a:pt x="5397485" y="2187985"/>
                  <a:pt x="5393943" y="2193452"/>
                  <a:pt x="5394905" y="2197956"/>
                </a:cubicBezTo>
                <a:cubicBezTo>
                  <a:pt x="5394905" y="2197956"/>
                  <a:pt x="5395867" y="2202459"/>
                  <a:pt x="5395867" y="2202459"/>
                </a:cubicBezTo>
                <a:cubicBezTo>
                  <a:pt x="5396830" y="2206963"/>
                  <a:pt x="5396830" y="2206963"/>
                  <a:pt x="5402296" y="2210505"/>
                </a:cubicBezTo>
                <a:cubicBezTo>
                  <a:pt x="5402296" y="2210505"/>
                  <a:pt x="5402296" y="2210505"/>
                  <a:pt x="5406801" y="2209543"/>
                </a:cubicBezTo>
                <a:cubicBezTo>
                  <a:pt x="5411612" y="2232063"/>
                  <a:pt x="5411612" y="2232063"/>
                  <a:pt x="5411612" y="2232063"/>
                </a:cubicBezTo>
                <a:cubicBezTo>
                  <a:pt x="5411612" y="2232063"/>
                  <a:pt x="5417078" y="2235605"/>
                  <a:pt x="5417078" y="2235605"/>
                </a:cubicBezTo>
                <a:cubicBezTo>
                  <a:pt x="5417078" y="2235605"/>
                  <a:pt x="5416115" y="2231101"/>
                  <a:pt x="5416115" y="2231101"/>
                </a:cubicBezTo>
                <a:cubicBezTo>
                  <a:pt x="5406801" y="2209543"/>
                  <a:pt x="5406801" y="2209543"/>
                  <a:pt x="5406801" y="2209543"/>
                </a:cubicBezTo>
                <a:cubicBezTo>
                  <a:pt x="5406801" y="2209543"/>
                  <a:pt x="5411304" y="2208581"/>
                  <a:pt x="5411304" y="2208581"/>
                </a:cubicBezTo>
                <a:cubicBezTo>
                  <a:pt x="5412267" y="2213086"/>
                  <a:pt x="5413229" y="2217589"/>
                  <a:pt x="5413229" y="2217589"/>
                </a:cubicBezTo>
                <a:cubicBezTo>
                  <a:pt x="5414191" y="2222093"/>
                  <a:pt x="5414191" y="2222093"/>
                  <a:pt x="5414191" y="2222093"/>
                </a:cubicBezTo>
                <a:cubicBezTo>
                  <a:pt x="5415153" y="2226597"/>
                  <a:pt x="5420620" y="2230138"/>
                  <a:pt x="5421582" y="2234643"/>
                </a:cubicBezTo>
                <a:cubicBezTo>
                  <a:pt x="5422544" y="2239147"/>
                  <a:pt x="5423507" y="2243651"/>
                  <a:pt x="5425431" y="2252659"/>
                </a:cubicBezTo>
                <a:cubicBezTo>
                  <a:pt x="5424469" y="2248155"/>
                  <a:pt x="5419964" y="2249117"/>
                  <a:pt x="5419964" y="2249117"/>
                </a:cubicBezTo>
                <a:cubicBezTo>
                  <a:pt x="5419964" y="2249117"/>
                  <a:pt x="5420927" y="2253622"/>
                  <a:pt x="5421889" y="2258125"/>
                </a:cubicBezTo>
                <a:cubicBezTo>
                  <a:pt x="5421889" y="2258125"/>
                  <a:pt x="5422851" y="2262630"/>
                  <a:pt x="5423814" y="2267134"/>
                </a:cubicBezTo>
                <a:cubicBezTo>
                  <a:pt x="5429280" y="2270676"/>
                  <a:pt x="5430242" y="2275179"/>
                  <a:pt x="5431205" y="2279684"/>
                </a:cubicBezTo>
                <a:cubicBezTo>
                  <a:pt x="5432167" y="2284188"/>
                  <a:pt x="5432167" y="2284188"/>
                  <a:pt x="5433129" y="2288691"/>
                </a:cubicBezTo>
                <a:cubicBezTo>
                  <a:pt x="5438596" y="2292233"/>
                  <a:pt x="5438596" y="2292233"/>
                  <a:pt x="5438596" y="2292233"/>
                </a:cubicBezTo>
                <a:cubicBezTo>
                  <a:pt x="5439558" y="2296738"/>
                  <a:pt x="5445025" y="2300279"/>
                  <a:pt x="5445987" y="2304783"/>
                </a:cubicBezTo>
                <a:cubicBezTo>
                  <a:pt x="5446949" y="2309287"/>
                  <a:pt x="5447912" y="2313792"/>
                  <a:pt x="5447912" y="2313792"/>
                </a:cubicBezTo>
                <a:cubicBezTo>
                  <a:pt x="5443407" y="2314754"/>
                  <a:pt x="5443407" y="2314754"/>
                  <a:pt x="5444369" y="2319257"/>
                </a:cubicBezTo>
                <a:cubicBezTo>
                  <a:pt x="5444369" y="2319257"/>
                  <a:pt x="5445332" y="2323762"/>
                  <a:pt x="5449836" y="2322799"/>
                </a:cubicBezTo>
                <a:cubicBezTo>
                  <a:pt x="5449836" y="2322799"/>
                  <a:pt x="5450798" y="2327304"/>
                  <a:pt x="5447256" y="2332770"/>
                </a:cubicBezTo>
                <a:cubicBezTo>
                  <a:pt x="5453685" y="2340816"/>
                  <a:pt x="5453685" y="2340816"/>
                  <a:pt x="5453685" y="2340816"/>
                </a:cubicBezTo>
                <a:cubicBezTo>
                  <a:pt x="5453685" y="2340816"/>
                  <a:pt x="5452723" y="2336311"/>
                  <a:pt x="5457226" y="2335349"/>
                </a:cubicBezTo>
                <a:cubicBezTo>
                  <a:pt x="5458189" y="2339854"/>
                  <a:pt x="5459151" y="2344357"/>
                  <a:pt x="5460113" y="2348861"/>
                </a:cubicBezTo>
                <a:cubicBezTo>
                  <a:pt x="5461075" y="2353366"/>
                  <a:pt x="5461075" y="2353366"/>
                  <a:pt x="5461075" y="2353366"/>
                </a:cubicBezTo>
                <a:cubicBezTo>
                  <a:pt x="5467504" y="2361411"/>
                  <a:pt x="5468467" y="2365915"/>
                  <a:pt x="5469429" y="2370419"/>
                </a:cubicBezTo>
                <a:cubicBezTo>
                  <a:pt x="5471353" y="2379427"/>
                  <a:pt x="5472316" y="2383932"/>
                  <a:pt x="5473278" y="2388435"/>
                </a:cubicBezTo>
                <a:cubicBezTo>
                  <a:pt x="5474240" y="2392940"/>
                  <a:pt x="5474240" y="2392940"/>
                  <a:pt x="5476165" y="2401947"/>
                </a:cubicBezTo>
                <a:cubicBezTo>
                  <a:pt x="5472623" y="2407414"/>
                  <a:pt x="5480014" y="2419964"/>
                  <a:pt x="5481938" y="2428972"/>
                </a:cubicBezTo>
                <a:cubicBezTo>
                  <a:pt x="5482900" y="2433476"/>
                  <a:pt x="5479358" y="2438942"/>
                  <a:pt x="5480321" y="2443447"/>
                </a:cubicBezTo>
                <a:cubicBezTo>
                  <a:pt x="5480321" y="2443447"/>
                  <a:pt x="5474855" y="2439905"/>
                  <a:pt x="5474855" y="2439905"/>
                </a:cubicBezTo>
                <a:cubicBezTo>
                  <a:pt x="5473893" y="2435400"/>
                  <a:pt x="5469388" y="2436363"/>
                  <a:pt x="5469388" y="2436363"/>
                </a:cubicBezTo>
                <a:cubicBezTo>
                  <a:pt x="5469388" y="2436363"/>
                  <a:pt x="5469388" y="2436363"/>
                  <a:pt x="5470351" y="2440867"/>
                </a:cubicBezTo>
                <a:cubicBezTo>
                  <a:pt x="5471313" y="2445371"/>
                  <a:pt x="5471313" y="2445371"/>
                  <a:pt x="5471313" y="2445371"/>
                </a:cubicBezTo>
                <a:cubicBezTo>
                  <a:pt x="5472275" y="2449875"/>
                  <a:pt x="5472275" y="2449875"/>
                  <a:pt x="5476780" y="2448912"/>
                </a:cubicBezTo>
                <a:cubicBezTo>
                  <a:pt x="5476780" y="2448912"/>
                  <a:pt x="5482245" y="2452454"/>
                  <a:pt x="5482245" y="2452454"/>
                </a:cubicBezTo>
                <a:cubicBezTo>
                  <a:pt x="5486750" y="2451492"/>
                  <a:pt x="5486750" y="2451492"/>
                  <a:pt x="5486750" y="2451492"/>
                </a:cubicBezTo>
                <a:cubicBezTo>
                  <a:pt x="5485787" y="2446988"/>
                  <a:pt x="5488367" y="2437018"/>
                  <a:pt x="5486443" y="2428009"/>
                </a:cubicBezTo>
                <a:cubicBezTo>
                  <a:pt x="5485480" y="2423506"/>
                  <a:pt x="5485480" y="2423506"/>
                  <a:pt x="5485480" y="2423506"/>
                </a:cubicBezTo>
                <a:cubicBezTo>
                  <a:pt x="5484518" y="2419002"/>
                  <a:pt x="5478089" y="2410956"/>
                  <a:pt x="5481631" y="2405489"/>
                </a:cubicBezTo>
                <a:cubicBezTo>
                  <a:pt x="5480669" y="2400985"/>
                  <a:pt x="5480669" y="2400985"/>
                  <a:pt x="5479707" y="2396482"/>
                </a:cubicBezTo>
                <a:cubicBezTo>
                  <a:pt x="5485172" y="2400023"/>
                  <a:pt x="5487097" y="2409031"/>
                  <a:pt x="5489021" y="2418039"/>
                </a:cubicBezTo>
                <a:cubicBezTo>
                  <a:pt x="5490946" y="2427047"/>
                  <a:pt x="5492871" y="2436056"/>
                  <a:pt x="5499299" y="2444101"/>
                </a:cubicBezTo>
                <a:cubicBezTo>
                  <a:pt x="5500262" y="2448605"/>
                  <a:pt x="5495757" y="2449568"/>
                  <a:pt x="5496720" y="2454072"/>
                </a:cubicBezTo>
                <a:cubicBezTo>
                  <a:pt x="5498644" y="2463080"/>
                  <a:pt x="5498644" y="2463080"/>
                  <a:pt x="5498644" y="2463080"/>
                </a:cubicBezTo>
                <a:cubicBezTo>
                  <a:pt x="5500569" y="2472087"/>
                  <a:pt x="5501531" y="2476592"/>
                  <a:pt x="5503455" y="2485600"/>
                </a:cubicBezTo>
                <a:cubicBezTo>
                  <a:pt x="5497990" y="2482058"/>
                  <a:pt x="5497990" y="2482058"/>
                  <a:pt x="5497990" y="2482058"/>
                </a:cubicBezTo>
                <a:cubicBezTo>
                  <a:pt x="5497028" y="2477554"/>
                  <a:pt x="5497028" y="2477554"/>
                  <a:pt x="5493486" y="2483021"/>
                </a:cubicBezTo>
                <a:cubicBezTo>
                  <a:pt x="5493486" y="2483021"/>
                  <a:pt x="5493486" y="2483021"/>
                  <a:pt x="5494448" y="2487524"/>
                </a:cubicBezTo>
                <a:cubicBezTo>
                  <a:pt x="5494448" y="2487524"/>
                  <a:pt x="5495410" y="2492028"/>
                  <a:pt x="5495410" y="2492028"/>
                </a:cubicBezTo>
                <a:cubicBezTo>
                  <a:pt x="5500877" y="2495570"/>
                  <a:pt x="5500877" y="2495570"/>
                  <a:pt x="5500877" y="2495570"/>
                </a:cubicBezTo>
                <a:cubicBezTo>
                  <a:pt x="5500877" y="2495570"/>
                  <a:pt x="5501839" y="2500075"/>
                  <a:pt x="5501839" y="2500075"/>
                </a:cubicBezTo>
                <a:cubicBezTo>
                  <a:pt x="5501839" y="2500075"/>
                  <a:pt x="5501839" y="2500075"/>
                  <a:pt x="5502801" y="2504578"/>
                </a:cubicBezTo>
                <a:cubicBezTo>
                  <a:pt x="5503763" y="2509082"/>
                  <a:pt x="5510191" y="2517128"/>
                  <a:pt x="5511154" y="2521632"/>
                </a:cubicBezTo>
                <a:cubicBezTo>
                  <a:pt x="5514040" y="2535144"/>
                  <a:pt x="5519507" y="2538686"/>
                  <a:pt x="5515965" y="2544153"/>
                </a:cubicBezTo>
                <a:cubicBezTo>
                  <a:pt x="5511462" y="2545115"/>
                  <a:pt x="5512424" y="2549619"/>
                  <a:pt x="5512424" y="2549619"/>
                </a:cubicBezTo>
                <a:cubicBezTo>
                  <a:pt x="5512424" y="2549619"/>
                  <a:pt x="5507919" y="2550581"/>
                  <a:pt x="5506957" y="2546078"/>
                </a:cubicBezTo>
                <a:cubicBezTo>
                  <a:pt x="5503108" y="2528061"/>
                  <a:pt x="5499259" y="2510045"/>
                  <a:pt x="5490906" y="2492991"/>
                </a:cubicBezTo>
                <a:cubicBezTo>
                  <a:pt x="5489943" y="2488486"/>
                  <a:pt x="5489943" y="2488486"/>
                  <a:pt x="5489943" y="2488486"/>
                </a:cubicBezTo>
                <a:cubicBezTo>
                  <a:pt x="5485440" y="2489448"/>
                  <a:pt x="5486402" y="2493953"/>
                  <a:pt x="5486402" y="2493953"/>
                </a:cubicBezTo>
                <a:cubicBezTo>
                  <a:pt x="5494755" y="2511007"/>
                  <a:pt x="5498604" y="2529024"/>
                  <a:pt x="5502453" y="2547040"/>
                </a:cubicBezTo>
                <a:cubicBezTo>
                  <a:pt x="5497950" y="2548002"/>
                  <a:pt x="5493445" y="2548964"/>
                  <a:pt x="5490865" y="2558934"/>
                </a:cubicBezTo>
                <a:cubicBezTo>
                  <a:pt x="5495677" y="2581454"/>
                  <a:pt x="5487631" y="2587883"/>
                  <a:pt x="5492443" y="2610404"/>
                </a:cubicBezTo>
                <a:cubicBezTo>
                  <a:pt x="5482431" y="2673768"/>
                  <a:pt x="5488820" y="2747757"/>
                  <a:pt x="5494900" y="2798263"/>
                </a:cubicBezTo>
                <a:cubicBezTo>
                  <a:pt x="5495863" y="2802768"/>
                  <a:pt x="5495863" y="2802768"/>
                  <a:pt x="5495863" y="2802768"/>
                </a:cubicBezTo>
                <a:cubicBezTo>
                  <a:pt x="5495863" y="2802768"/>
                  <a:pt x="5496825" y="2807272"/>
                  <a:pt x="5496825" y="2807272"/>
                </a:cubicBezTo>
                <a:cubicBezTo>
                  <a:pt x="5501329" y="2806310"/>
                  <a:pt x="5501329" y="2806310"/>
                  <a:pt x="5500367" y="2801805"/>
                </a:cubicBezTo>
                <a:cubicBezTo>
                  <a:pt x="5494285" y="2751298"/>
                  <a:pt x="5488860" y="2681813"/>
                  <a:pt x="5498871" y="2618449"/>
                </a:cubicBezTo>
                <a:cubicBezTo>
                  <a:pt x="5499833" y="2622954"/>
                  <a:pt x="5499833" y="2622954"/>
                  <a:pt x="5499833" y="2622954"/>
                </a:cubicBezTo>
                <a:cubicBezTo>
                  <a:pt x="5504337" y="2621991"/>
                  <a:pt x="5503375" y="2617487"/>
                  <a:pt x="5506917" y="2612020"/>
                </a:cubicBezTo>
                <a:cubicBezTo>
                  <a:pt x="5507879" y="2616525"/>
                  <a:pt x="5508842" y="2621029"/>
                  <a:pt x="5509804" y="2625532"/>
                </a:cubicBezTo>
                <a:cubicBezTo>
                  <a:pt x="5509804" y="2625532"/>
                  <a:pt x="5509804" y="2625532"/>
                  <a:pt x="5505299" y="2626495"/>
                </a:cubicBezTo>
                <a:cubicBezTo>
                  <a:pt x="5506262" y="2630999"/>
                  <a:pt x="5506262" y="2630999"/>
                  <a:pt x="5506262" y="2630999"/>
                </a:cubicBezTo>
                <a:cubicBezTo>
                  <a:pt x="5506262" y="2630999"/>
                  <a:pt x="5506262" y="2630999"/>
                  <a:pt x="5507224" y="2635503"/>
                </a:cubicBezTo>
                <a:cubicBezTo>
                  <a:pt x="5507224" y="2635503"/>
                  <a:pt x="5511728" y="2634541"/>
                  <a:pt x="5511728" y="2634541"/>
                </a:cubicBezTo>
                <a:cubicBezTo>
                  <a:pt x="5509148" y="2644511"/>
                  <a:pt x="5511073" y="2653519"/>
                  <a:pt x="5512035" y="2658023"/>
                </a:cubicBezTo>
                <a:cubicBezTo>
                  <a:pt x="5512998" y="2662528"/>
                  <a:pt x="5512998" y="2662528"/>
                  <a:pt x="5513960" y="2667032"/>
                </a:cubicBezTo>
                <a:cubicBezTo>
                  <a:pt x="5514922" y="2671535"/>
                  <a:pt x="5515884" y="2676040"/>
                  <a:pt x="5516847" y="2680544"/>
                </a:cubicBezTo>
                <a:lnTo>
                  <a:pt x="5517809" y="2685047"/>
                </a:lnTo>
                <a:cubicBezTo>
                  <a:pt x="5513304" y="2686010"/>
                  <a:pt x="5513304" y="2686010"/>
                  <a:pt x="5514267" y="2690514"/>
                </a:cubicBezTo>
                <a:cubicBezTo>
                  <a:pt x="5515229" y="2695018"/>
                  <a:pt x="5515229" y="2695018"/>
                  <a:pt x="5516191" y="2699522"/>
                </a:cubicBezTo>
                <a:cubicBezTo>
                  <a:pt x="5516191" y="2699522"/>
                  <a:pt x="5521658" y="2703064"/>
                  <a:pt x="5521658" y="2703064"/>
                </a:cubicBezTo>
                <a:cubicBezTo>
                  <a:pt x="5533861" y="2738134"/>
                  <a:pt x="5541559" y="2774166"/>
                  <a:pt x="5544752" y="2811161"/>
                </a:cubicBezTo>
                <a:cubicBezTo>
                  <a:pt x="5544097" y="2830139"/>
                  <a:pt x="5546984" y="2843652"/>
                  <a:pt x="5546330" y="2862630"/>
                </a:cubicBezTo>
                <a:cubicBezTo>
                  <a:pt x="5546330" y="2862630"/>
                  <a:pt x="5550833" y="2861668"/>
                  <a:pt x="5549871" y="2857164"/>
                </a:cubicBezTo>
                <a:cubicBezTo>
                  <a:pt x="5552103" y="2889654"/>
                  <a:pt x="5557877" y="2916679"/>
                  <a:pt x="5560108" y="2949169"/>
                </a:cubicBezTo>
                <a:cubicBezTo>
                  <a:pt x="5561071" y="2953673"/>
                  <a:pt x="5561071" y="2953673"/>
                  <a:pt x="5565575" y="2952711"/>
                </a:cubicBezTo>
                <a:cubicBezTo>
                  <a:pt x="5567500" y="2961719"/>
                  <a:pt x="5563957" y="2967185"/>
                  <a:pt x="5565882" y="2976194"/>
                </a:cubicBezTo>
                <a:cubicBezTo>
                  <a:pt x="5564920" y="2971690"/>
                  <a:pt x="5561378" y="2977156"/>
                  <a:pt x="5562340" y="2981660"/>
                </a:cubicBezTo>
                <a:cubicBezTo>
                  <a:pt x="5566844" y="2980697"/>
                  <a:pt x="5567807" y="2985202"/>
                  <a:pt x="5568769" y="2989706"/>
                </a:cubicBezTo>
                <a:cubicBezTo>
                  <a:pt x="5570693" y="2998714"/>
                  <a:pt x="5568113" y="3008684"/>
                  <a:pt x="5570038" y="3017692"/>
                </a:cubicBezTo>
                <a:cubicBezTo>
                  <a:pt x="5570038" y="3017692"/>
                  <a:pt x="5571000" y="3022197"/>
                  <a:pt x="5571000" y="3022197"/>
                </a:cubicBezTo>
                <a:cubicBezTo>
                  <a:pt x="5571963" y="3026700"/>
                  <a:pt x="5568422" y="3032167"/>
                  <a:pt x="5569384" y="3036671"/>
                </a:cubicBezTo>
                <a:cubicBezTo>
                  <a:pt x="5570346" y="3041174"/>
                  <a:pt x="5570346" y="3041174"/>
                  <a:pt x="5570346" y="3041174"/>
                </a:cubicBezTo>
                <a:cubicBezTo>
                  <a:pt x="5570346" y="3041174"/>
                  <a:pt x="5571308" y="3045679"/>
                  <a:pt x="5571308" y="3045679"/>
                </a:cubicBezTo>
                <a:cubicBezTo>
                  <a:pt x="5572578" y="3073665"/>
                  <a:pt x="5569342" y="3102614"/>
                  <a:pt x="5569650" y="3126097"/>
                </a:cubicBezTo>
                <a:cubicBezTo>
                  <a:pt x="5569650" y="3126097"/>
                  <a:pt x="5576078" y="3134142"/>
                  <a:pt x="5572537" y="3139609"/>
                </a:cubicBezTo>
                <a:cubicBezTo>
                  <a:pt x="5572537" y="3139609"/>
                  <a:pt x="5573500" y="3144113"/>
                  <a:pt x="5573500" y="3144113"/>
                </a:cubicBezTo>
                <a:cubicBezTo>
                  <a:pt x="5572537" y="3139609"/>
                  <a:pt x="5575424" y="3153121"/>
                  <a:pt x="5577349" y="3162129"/>
                </a:cubicBezTo>
                <a:cubicBezTo>
                  <a:pt x="5576693" y="3181107"/>
                  <a:pt x="5571534" y="3201048"/>
                  <a:pt x="5569917" y="3215523"/>
                </a:cubicBezTo>
                <a:cubicBezTo>
                  <a:pt x="5563755" y="3296903"/>
                  <a:pt x="5558248" y="3359305"/>
                  <a:pt x="5551779" y="3417202"/>
                </a:cubicBezTo>
                <a:cubicBezTo>
                  <a:pt x="5552741" y="3421707"/>
                  <a:pt x="5552741" y="3421707"/>
                  <a:pt x="5552741" y="3421707"/>
                </a:cubicBezTo>
                <a:cubicBezTo>
                  <a:pt x="5549200" y="3427172"/>
                  <a:pt x="5549200" y="3427172"/>
                  <a:pt x="5549200" y="3427172"/>
                </a:cubicBezTo>
                <a:cubicBezTo>
                  <a:pt x="5542269" y="3449847"/>
                  <a:pt x="5535099" y="3471394"/>
                  <a:pt x="5528169" y="3494068"/>
                </a:cubicBezTo>
                <a:lnTo>
                  <a:pt x="5510688" y="3559800"/>
                </a:lnTo>
                <a:lnTo>
                  <a:pt x="5510930" y="3558388"/>
                </a:lnTo>
                <a:cubicBezTo>
                  <a:pt x="5511768" y="3552322"/>
                  <a:pt x="5512375" y="3546894"/>
                  <a:pt x="5512778" y="3543275"/>
                </a:cubicBezTo>
                <a:cubicBezTo>
                  <a:pt x="5511816" y="3538772"/>
                  <a:pt x="5515358" y="3533305"/>
                  <a:pt x="5515358" y="3533305"/>
                </a:cubicBezTo>
                <a:cubicBezTo>
                  <a:pt x="5520517" y="3513364"/>
                  <a:pt x="5527601" y="3502432"/>
                  <a:pt x="5522135" y="3498890"/>
                </a:cubicBezTo>
                <a:cubicBezTo>
                  <a:pt x="5530181" y="3492461"/>
                  <a:pt x="5533415" y="3463512"/>
                  <a:pt x="5533108" y="3440030"/>
                </a:cubicBezTo>
                <a:cubicBezTo>
                  <a:pt x="5532146" y="3435526"/>
                  <a:pt x="5531183" y="3431021"/>
                  <a:pt x="5535687" y="3430059"/>
                </a:cubicBezTo>
                <a:cubicBezTo>
                  <a:pt x="5535687" y="3430059"/>
                  <a:pt x="5539229" y="3424593"/>
                  <a:pt x="5538267" y="3420089"/>
                </a:cubicBezTo>
                <a:cubicBezTo>
                  <a:pt x="5537304" y="3415585"/>
                  <a:pt x="5536342" y="3411081"/>
                  <a:pt x="5532800" y="3416547"/>
                </a:cubicBezTo>
                <a:cubicBezTo>
                  <a:pt x="5528297" y="3417509"/>
                  <a:pt x="5525717" y="3427480"/>
                  <a:pt x="5523137" y="3437450"/>
                </a:cubicBezTo>
                <a:cubicBezTo>
                  <a:pt x="5524099" y="3441955"/>
                  <a:pt x="5524099" y="3441955"/>
                  <a:pt x="5524099" y="3441955"/>
                </a:cubicBezTo>
                <a:cubicBezTo>
                  <a:pt x="5513781" y="3481836"/>
                  <a:pt x="5507660" y="3497272"/>
                  <a:pt x="5505387" y="3530725"/>
                </a:cubicBezTo>
                <a:cubicBezTo>
                  <a:pt x="5505387" y="3530725"/>
                  <a:pt x="5506350" y="3535230"/>
                  <a:pt x="5506350" y="3535230"/>
                </a:cubicBezTo>
                <a:cubicBezTo>
                  <a:pt x="5502809" y="3540696"/>
                  <a:pt x="5496687" y="3556133"/>
                  <a:pt x="5493145" y="3561598"/>
                </a:cubicBezTo>
                <a:cubicBezTo>
                  <a:pt x="5499574" y="3569645"/>
                  <a:pt x="5490566" y="3571569"/>
                  <a:pt x="5485406" y="3591510"/>
                </a:cubicBezTo>
                <a:cubicBezTo>
                  <a:pt x="5482018" y="3608717"/>
                  <a:pt x="5478226" y="3629544"/>
                  <a:pt x="5472745" y="3650731"/>
                </a:cubicBezTo>
                <a:lnTo>
                  <a:pt x="5453639" y="3702176"/>
                </a:lnTo>
                <a:lnTo>
                  <a:pt x="5451565" y="3697642"/>
                </a:lnTo>
                <a:cubicBezTo>
                  <a:pt x="5430929" y="3777405"/>
                  <a:pt x="5403864" y="3849122"/>
                  <a:pt x="5369715" y="3931772"/>
                </a:cubicBezTo>
                <a:cubicBezTo>
                  <a:pt x="5369715" y="3931772"/>
                  <a:pt x="5365212" y="3932734"/>
                  <a:pt x="5365212" y="3932734"/>
                </a:cubicBezTo>
                <a:cubicBezTo>
                  <a:pt x="5366174" y="3937239"/>
                  <a:pt x="5366174" y="3937239"/>
                  <a:pt x="5366174" y="3937239"/>
                </a:cubicBezTo>
                <a:cubicBezTo>
                  <a:pt x="5366174" y="3937239"/>
                  <a:pt x="5366174" y="3937239"/>
                  <a:pt x="5367136" y="3941742"/>
                </a:cubicBezTo>
                <a:cubicBezTo>
                  <a:pt x="5363594" y="3947209"/>
                  <a:pt x="5355549" y="3953638"/>
                  <a:pt x="5352006" y="3959103"/>
                </a:cubicBezTo>
                <a:cubicBezTo>
                  <a:pt x="5363901" y="3970692"/>
                  <a:pt x="5338146" y="4004452"/>
                  <a:pt x="5329445" y="4029858"/>
                </a:cubicBezTo>
                <a:cubicBezTo>
                  <a:pt x="5323979" y="4026316"/>
                  <a:pt x="5331063" y="4015384"/>
                  <a:pt x="5326559" y="4016346"/>
                </a:cubicBezTo>
                <a:cubicBezTo>
                  <a:pt x="5308849" y="4043679"/>
                  <a:pt x="5336530" y="4018926"/>
                  <a:pt x="5319782" y="4050762"/>
                </a:cubicBezTo>
                <a:cubicBezTo>
                  <a:pt x="5315278" y="4051724"/>
                  <a:pt x="5318820" y="4046257"/>
                  <a:pt x="5314316" y="4047220"/>
                </a:cubicBezTo>
                <a:cubicBezTo>
                  <a:pt x="5303035" y="4082597"/>
                  <a:pt x="5280823" y="4110892"/>
                  <a:pt x="5276625" y="4135336"/>
                </a:cubicBezTo>
                <a:cubicBezTo>
                  <a:pt x="5276625" y="4135336"/>
                  <a:pt x="5279205" y="4125366"/>
                  <a:pt x="5272122" y="4136298"/>
                </a:cubicBezTo>
                <a:cubicBezTo>
                  <a:pt x="5272429" y="4159781"/>
                  <a:pt x="5248292" y="4179067"/>
                  <a:pt x="5234124" y="4200931"/>
                </a:cubicBezTo>
                <a:cubicBezTo>
                  <a:pt x="5226386" y="4230843"/>
                  <a:pt x="5208676" y="4258175"/>
                  <a:pt x="5190005" y="4281002"/>
                </a:cubicBezTo>
                <a:cubicBezTo>
                  <a:pt x="5180669" y="4292416"/>
                  <a:pt x="5171334" y="4303830"/>
                  <a:pt x="5161796" y="4317053"/>
                </a:cubicBezTo>
                <a:lnTo>
                  <a:pt x="5135887" y="4358358"/>
                </a:lnTo>
                <a:lnTo>
                  <a:pt x="5134954" y="4353989"/>
                </a:lnTo>
                <a:cubicBezTo>
                  <a:pt x="5130449" y="4354951"/>
                  <a:pt x="5130449" y="4354951"/>
                  <a:pt x="5131412" y="4359456"/>
                </a:cubicBezTo>
                <a:cubicBezTo>
                  <a:pt x="5128832" y="4369426"/>
                  <a:pt x="5128832" y="4369426"/>
                  <a:pt x="5128832" y="4369426"/>
                </a:cubicBezTo>
                <a:cubicBezTo>
                  <a:pt x="5127869" y="4364921"/>
                  <a:pt x="5127869" y="4364921"/>
                  <a:pt x="5127869" y="4364921"/>
                </a:cubicBezTo>
                <a:cubicBezTo>
                  <a:pt x="5119824" y="4371350"/>
                  <a:pt x="5112740" y="4382283"/>
                  <a:pt x="5106619" y="4397719"/>
                </a:cubicBezTo>
                <a:cubicBezTo>
                  <a:pt x="5106619" y="4397719"/>
                  <a:pt x="5107581" y="4402224"/>
                  <a:pt x="5107581" y="4402224"/>
                </a:cubicBezTo>
                <a:cubicBezTo>
                  <a:pt x="5108544" y="4406728"/>
                  <a:pt x="5104039" y="4407690"/>
                  <a:pt x="5105001" y="4412194"/>
                </a:cubicBezTo>
                <a:cubicBezTo>
                  <a:pt x="5104039" y="4407690"/>
                  <a:pt x="5107581" y="4402224"/>
                  <a:pt x="5103077" y="4403186"/>
                </a:cubicBezTo>
                <a:cubicBezTo>
                  <a:pt x="5099535" y="4408653"/>
                  <a:pt x="5095994" y="4414118"/>
                  <a:pt x="5092452" y="4419585"/>
                </a:cubicBezTo>
                <a:cubicBezTo>
                  <a:pt x="5091489" y="4415080"/>
                  <a:pt x="5091489" y="4415080"/>
                  <a:pt x="5091489" y="4415080"/>
                </a:cubicBezTo>
                <a:cubicBezTo>
                  <a:pt x="5091489" y="4415080"/>
                  <a:pt x="5091489" y="4415080"/>
                  <a:pt x="5090527" y="4410577"/>
                </a:cubicBezTo>
                <a:cubicBezTo>
                  <a:pt x="5090527" y="4410577"/>
                  <a:pt x="5090527" y="4410577"/>
                  <a:pt x="5086023" y="4411539"/>
                </a:cubicBezTo>
                <a:cubicBezTo>
                  <a:pt x="5086985" y="4416043"/>
                  <a:pt x="5087947" y="4420547"/>
                  <a:pt x="5087947" y="4420547"/>
                </a:cubicBezTo>
                <a:cubicBezTo>
                  <a:pt x="5087947" y="4420547"/>
                  <a:pt x="5087947" y="4420547"/>
                  <a:pt x="5088910" y="4425051"/>
                </a:cubicBezTo>
                <a:cubicBezTo>
                  <a:pt x="5088910" y="4425051"/>
                  <a:pt x="5085368" y="4430518"/>
                  <a:pt x="5085368" y="4430518"/>
                </a:cubicBezTo>
                <a:cubicBezTo>
                  <a:pt x="5085368" y="4430518"/>
                  <a:pt x="5080864" y="4431480"/>
                  <a:pt x="5080864" y="4431480"/>
                </a:cubicBezTo>
                <a:cubicBezTo>
                  <a:pt x="5080864" y="4431480"/>
                  <a:pt x="5076360" y="4432443"/>
                  <a:pt x="5076360" y="4432443"/>
                </a:cubicBezTo>
                <a:cubicBezTo>
                  <a:pt x="5077322" y="4436946"/>
                  <a:pt x="5077322" y="4436946"/>
                  <a:pt x="5077322" y="4436946"/>
                </a:cubicBezTo>
                <a:cubicBezTo>
                  <a:pt x="5078284" y="4441450"/>
                  <a:pt x="5078284" y="4441450"/>
                  <a:pt x="5078284" y="4441450"/>
                </a:cubicBezTo>
                <a:cubicBezTo>
                  <a:pt x="5074742" y="4446917"/>
                  <a:pt x="5071201" y="4452382"/>
                  <a:pt x="5066697" y="4453345"/>
                </a:cubicBezTo>
                <a:cubicBezTo>
                  <a:pt x="5066697" y="4453345"/>
                  <a:pt x="5066697" y="4453345"/>
                  <a:pt x="5065735" y="4448841"/>
                </a:cubicBezTo>
                <a:cubicBezTo>
                  <a:pt x="5065735" y="4448841"/>
                  <a:pt x="5062192" y="4454307"/>
                  <a:pt x="5062192" y="4454307"/>
                </a:cubicBezTo>
                <a:cubicBezTo>
                  <a:pt x="5058650" y="4459774"/>
                  <a:pt x="5058650" y="4459774"/>
                  <a:pt x="5058650" y="4459774"/>
                </a:cubicBezTo>
                <a:cubicBezTo>
                  <a:pt x="5058650" y="4459774"/>
                  <a:pt x="5055109" y="4465240"/>
                  <a:pt x="5056071" y="4469744"/>
                </a:cubicBezTo>
                <a:cubicBezTo>
                  <a:pt x="5055109" y="4465240"/>
                  <a:pt x="5055109" y="4465240"/>
                  <a:pt x="5055109" y="4465240"/>
                </a:cubicBezTo>
                <a:cubicBezTo>
                  <a:pt x="5050605" y="4466203"/>
                  <a:pt x="5047063" y="4471668"/>
                  <a:pt x="5039017" y="4478097"/>
                </a:cubicBezTo>
                <a:cubicBezTo>
                  <a:pt x="5041596" y="4468127"/>
                  <a:pt x="5034513" y="4479059"/>
                  <a:pt x="5037093" y="4469089"/>
                </a:cubicBezTo>
                <a:cubicBezTo>
                  <a:pt x="5021963" y="4486451"/>
                  <a:pt x="5021963" y="4486451"/>
                  <a:pt x="5021963" y="4486451"/>
                </a:cubicBezTo>
                <a:cubicBezTo>
                  <a:pt x="5021963" y="4486451"/>
                  <a:pt x="5021001" y="4481946"/>
                  <a:pt x="5021001" y="4481946"/>
                </a:cubicBezTo>
                <a:cubicBezTo>
                  <a:pt x="5024543" y="4476480"/>
                  <a:pt x="5024543" y="4476480"/>
                  <a:pt x="5024543" y="4476480"/>
                </a:cubicBezTo>
                <a:cubicBezTo>
                  <a:pt x="5024543" y="4476480"/>
                  <a:pt x="5029046" y="4475517"/>
                  <a:pt x="5023581" y="4471976"/>
                </a:cubicBezTo>
                <a:cubicBezTo>
                  <a:pt x="5023581" y="4471976"/>
                  <a:pt x="5023581" y="4471976"/>
                  <a:pt x="5020039" y="4477442"/>
                </a:cubicBezTo>
                <a:cubicBezTo>
                  <a:pt x="5016497" y="4482909"/>
                  <a:pt x="5016497" y="4482909"/>
                  <a:pt x="5016497" y="4482909"/>
                </a:cubicBezTo>
                <a:cubicBezTo>
                  <a:pt x="5017459" y="4487413"/>
                  <a:pt x="5012955" y="4488375"/>
                  <a:pt x="5013917" y="4492879"/>
                </a:cubicBezTo>
                <a:cubicBezTo>
                  <a:pt x="5013917" y="4492879"/>
                  <a:pt x="5019383" y="4496421"/>
                  <a:pt x="5022925" y="4490954"/>
                </a:cubicBezTo>
                <a:cubicBezTo>
                  <a:pt x="5019383" y="4496421"/>
                  <a:pt x="5019383" y="4496421"/>
                  <a:pt x="5019383" y="4496421"/>
                </a:cubicBezTo>
                <a:cubicBezTo>
                  <a:pt x="5009720" y="4517324"/>
                  <a:pt x="5004254" y="4513782"/>
                  <a:pt x="5002636" y="4528256"/>
                </a:cubicBezTo>
                <a:cubicBezTo>
                  <a:pt x="5009720" y="4517324"/>
                  <a:pt x="5015187" y="4520866"/>
                  <a:pt x="5019690" y="4519904"/>
                </a:cubicBezTo>
                <a:cubicBezTo>
                  <a:pt x="5016149" y="4525369"/>
                  <a:pt x="5008103" y="4531798"/>
                  <a:pt x="5004561" y="4537265"/>
                </a:cubicBezTo>
                <a:cubicBezTo>
                  <a:pt x="5001020" y="4542730"/>
                  <a:pt x="4997478" y="4548197"/>
                  <a:pt x="4993936" y="4553664"/>
                </a:cubicBezTo>
                <a:cubicBezTo>
                  <a:pt x="4989432" y="4554626"/>
                  <a:pt x="4985890" y="4560092"/>
                  <a:pt x="4985890" y="4560092"/>
                </a:cubicBezTo>
                <a:cubicBezTo>
                  <a:pt x="4981386" y="4561054"/>
                  <a:pt x="4984928" y="4555588"/>
                  <a:pt x="4983966" y="4551084"/>
                </a:cubicBezTo>
                <a:cubicBezTo>
                  <a:pt x="4969798" y="4572949"/>
                  <a:pt x="4969798" y="4572949"/>
                  <a:pt x="4969798" y="4572949"/>
                </a:cubicBezTo>
                <a:cubicBezTo>
                  <a:pt x="4964332" y="4569407"/>
                  <a:pt x="4964332" y="4569407"/>
                  <a:pt x="4964332" y="4569407"/>
                </a:cubicBezTo>
                <a:cubicBezTo>
                  <a:pt x="4964332" y="4569407"/>
                  <a:pt x="4963369" y="4564903"/>
                  <a:pt x="4967874" y="4563941"/>
                </a:cubicBezTo>
                <a:cubicBezTo>
                  <a:pt x="4966911" y="4559437"/>
                  <a:pt x="4966911" y="4559437"/>
                  <a:pt x="4966911" y="4559437"/>
                </a:cubicBezTo>
                <a:cubicBezTo>
                  <a:pt x="4966911" y="4559437"/>
                  <a:pt x="4966911" y="4559437"/>
                  <a:pt x="4962407" y="4560400"/>
                </a:cubicBezTo>
                <a:cubicBezTo>
                  <a:pt x="4957904" y="4561362"/>
                  <a:pt x="4958866" y="4565865"/>
                  <a:pt x="4958866" y="4565865"/>
                </a:cubicBezTo>
                <a:cubicBezTo>
                  <a:pt x="4959828" y="4570370"/>
                  <a:pt x="4959828" y="4570370"/>
                  <a:pt x="4959828" y="4570370"/>
                </a:cubicBezTo>
                <a:cubicBezTo>
                  <a:pt x="4959828" y="4570370"/>
                  <a:pt x="4955324" y="4571332"/>
                  <a:pt x="4956286" y="4575836"/>
                </a:cubicBezTo>
                <a:cubicBezTo>
                  <a:pt x="4956286" y="4575836"/>
                  <a:pt x="4956286" y="4575836"/>
                  <a:pt x="4952744" y="4581303"/>
                </a:cubicBezTo>
                <a:cubicBezTo>
                  <a:pt x="4952744" y="4581303"/>
                  <a:pt x="4952744" y="4581303"/>
                  <a:pt x="4948240" y="4582265"/>
                </a:cubicBezTo>
                <a:cubicBezTo>
                  <a:pt x="4948240" y="4582265"/>
                  <a:pt x="4949202" y="4586769"/>
                  <a:pt x="4949202" y="4586769"/>
                </a:cubicBezTo>
                <a:cubicBezTo>
                  <a:pt x="4944698" y="4587731"/>
                  <a:pt x="4944698" y="4587731"/>
                  <a:pt x="4944698" y="4587731"/>
                </a:cubicBezTo>
                <a:cubicBezTo>
                  <a:pt x="4943735" y="4583228"/>
                  <a:pt x="4943735" y="4583228"/>
                  <a:pt x="4943735" y="4583228"/>
                </a:cubicBezTo>
                <a:cubicBezTo>
                  <a:pt x="4946315" y="4573257"/>
                  <a:pt x="4946315" y="4573257"/>
                  <a:pt x="4946315" y="4573257"/>
                </a:cubicBezTo>
                <a:cubicBezTo>
                  <a:pt x="4949857" y="4567790"/>
                  <a:pt x="4954362" y="4566827"/>
                  <a:pt x="4953399" y="4562324"/>
                </a:cubicBezTo>
                <a:cubicBezTo>
                  <a:pt x="4953399" y="4562324"/>
                  <a:pt x="4953399" y="4562324"/>
                  <a:pt x="4948895" y="4563286"/>
                </a:cubicBezTo>
                <a:cubicBezTo>
                  <a:pt x="4944391" y="4564249"/>
                  <a:pt x="4945353" y="4568752"/>
                  <a:pt x="4945353" y="4568752"/>
                </a:cubicBezTo>
                <a:cubicBezTo>
                  <a:pt x="4937307" y="4575181"/>
                  <a:pt x="4938270" y="4579685"/>
                  <a:pt x="4934728" y="4585152"/>
                </a:cubicBezTo>
                <a:cubicBezTo>
                  <a:pt x="4935690" y="4589655"/>
                  <a:pt x="4935690" y="4589655"/>
                  <a:pt x="4935690" y="4589655"/>
                </a:cubicBezTo>
                <a:cubicBezTo>
                  <a:pt x="4933110" y="4599626"/>
                  <a:pt x="4928607" y="4600589"/>
                  <a:pt x="4929569" y="4605092"/>
                </a:cubicBezTo>
                <a:cubicBezTo>
                  <a:pt x="4914439" y="4622453"/>
                  <a:pt x="4894805" y="4640777"/>
                  <a:pt x="4880638" y="4662642"/>
                </a:cubicBezTo>
                <a:cubicBezTo>
                  <a:pt x="4876134" y="4663604"/>
                  <a:pt x="4876134" y="4663604"/>
                  <a:pt x="4876134" y="4663604"/>
                </a:cubicBezTo>
                <a:cubicBezTo>
                  <a:pt x="4871630" y="4664567"/>
                  <a:pt x="4872593" y="4669071"/>
                  <a:pt x="4872593" y="4669071"/>
                </a:cubicBezTo>
                <a:cubicBezTo>
                  <a:pt x="4868088" y="4670033"/>
                  <a:pt x="4864546" y="4675500"/>
                  <a:pt x="4861005" y="4680965"/>
                </a:cubicBezTo>
                <a:cubicBezTo>
                  <a:pt x="4861005" y="4680965"/>
                  <a:pt x="4861005" y="4680965"/>
                  <a:pt x="4857463" y="4686432"/>
                </a:cubicBezTo>
                <a:cubicBezTo>
                  <a:pt x="4852959" y="4687394"/>
                  <a:pt x="4849417" y="4692861"/>
                  <a:pt x="4845875" y="4698327"/>
                </a:cubicBezTo>
                <a:cubicBezTo>
                  <a:pt x="4841371" y="4699289"/>
                  <a:pt x="4837829" y="4704756"/>
                  <a:pt x="4834288" y="4710222"/>
                </a:cubicBezTo>
                <a:cubicBezTo>
                  <a:pt x="4825279" y="4712147"/>
                  <a:pt x="4815616" y="4733050"/>
                  <a:pt x="4798562" y="4741402"/>
                </a:cubicBezTo>
                <a:cubicBezTo>
                  <a:pt x="4795982" y="4751374"/>
                  <a:pt x="4772807" y="4775163"/>
                  <a:pt x="4762182" y="4791561"/>
                </a:cubicBezTo>
                <a:cubicBezTo>
                  <a:pt x="4762182" y="4791561"/>
                  <a:pt x="4746090" y="4804419"/>
                  <a:pt x="4750594" y="4803457"/>
                </a:cubicBezTo>
                <a:cubicBezTo>
                  <a:pt x="4770227" y="4785134"/>
                  <a:pt x="4753481" y="4816969"/>
                  <a:pt x="4761527" y="4810540"/>
                </a:cubicBezTo>
                <a:cubicBezTo>
                  <a:pt x="4768610" y="4799608"/>
                  <a:pt x="4767648" y="4795104"/>
                  <a:pt x="4792748" y="4780322"/>
                </a:cubicBezTo>
                <a:cubicBezTo>
                  <a:pt x="4782777" y="4777742"/>
                  <a:pt x="4832015" y="4743675"/>
                  <a:pt x="4825586" y="4735629"/>
                </a:cubicBezTo>
                <a:cubicBezTo>
                  <a:pt x="4810457" y="4752990"/>
                  <a:pt x="4829128" y="4730163"/>
                  <a:pt x="4840716" y="4718268"/>
                </a:cubicBezTo>
                <a:cubicBezTo>
                  <a:pt x="4840716" y="4718268"/>
                  <a:pt x="4840716" y="4718268"/>
                  <a:pt x="4841678" y="4722772"/>
                </a:cubicBezTo>
                <a:cubicBezTo>
                  <a:pt x="4837175" y="4723734"/>
                  <a:pt x="4837175" y="4723734"/>
                  <a:pt x="4837175" y="4723734"/>
                </a:cubicBezTo>
                <a:cubicBezTo>
                  <a:pt x="4833633" y="4729201"/>
                  <a:pt x="4833633" y="4729201"/>
                  <a:pt x="4838137" y="4728239"/>
                </a:cubicBezTo>
                <a:cubicBezTo>
                  <a:pt x="4838137" y="4728239"/>
                  <a:pt x="4838137" y="4728239"/>
                  <a:pt x="4842641" y="4727276"/>
                </a:cubicBezTo>
                <a:cubicBezTo>
                  <a:pt x="4846183" y="4721810"/>
                  <a:pt x="4846183" y="4721810"/>
                  <a:pt x="4846183" y="4721810"/>
                </a:cubicBezTo>
                <a:cubicBezTo>
                  <a:pt x="4849725" y="4716343"/>
                  <a:pt x="4848762" y="4711839"/>
                  <a:pt x="4843296" y="4708298"/>
                </a:cubicBezTo>
                <a:cubicBezTo>
                  <a:pt x="4846838" y="4702831"/>
                  <a:pt x="4850379" y="4697365"/>
                  <a:pt x="4854883" y="4696402"/>
                </a:cubicBezTo>
                <a:cubicBezTo>
                  <a:pt x="4859387" y="4695440"/>
                  <a:pt x="4859387" y="4695440"/>
                  <a:pt x="4863892" y="4694478"/>
                </a:cubicBezTo>
                <a:cubicBezTo>
                  <a:pt x="4863892" y="4694478"/>
                  <a:pt x="4863892" y="4694478"/>
                  <a:pt x="4864854" y="4698982"/>
                </a:cubicBezTo>
                <a:cubicBezTo>
                  <a:pt x="4869358" y="4698020"/>
                  <a:pt x="4868395" y="4693515"/>
                  <a:pt x="4868395" y="4693515"/>
                </a:cubicBezTo>
                <a:cubicBezTo>
                  <a:pt x="4868395" y="4693515"/>
                  <a:pt x="4867433" y="4689012"/>
                  <a:pt x="4867433" y="4689012"/>
                </a:cubicBezTo>
                <a:cubicBezTo>
                  <a:pt x="4866471" y="4684508"/>
                  <a:pt x="4870975" y="4683545"/>
                  <a:pt x="4870013" y="4679041"/>
                </a:cubicBezTo>
                <a:cubicBezTo>
                  <a:pt x="4874517" y="4678079"/>
                  <a:pt x="4878058" y="4672613"/>
                  <a:pt x="4878058" y="4672613"/>
                </a:cubicBezTo>
                <a:cubicBezTo>
                  <a:pt x="4878058" y="4672613"/>
                  <a:pt x="4878058" y="4672613"/>
                  <a:pt x="4882563" y="4671651"/>
                </a:cubicBezTo>
                <a:cubicBezTo>
                  <a:pt x="4881600" y="4667146"/>
                  <a:pt x="4881600" y="4667146"/>
                  <a:pt x="4881600" y="4667146"/>
                </a:cubicBezTo>
                <a:cubicBezTo>
                  <a:pt x="4881600" y="4667146"/>
                  <a:pt x="4886105" y="4666184"/>
                  <a:pt x="4885142" y="4661680"/>
                </a:cubicBezTo>
                <a:cubicBezTo>
                  <a:pt x="4900272" y="4644319"/>
                  <a:pt x="4914439" y="4622453"/>
                  <a:pt x="4935035" y="4608634"/>
                </a:cubicBezTo>
                <a:cubicBezTo>
                  <a:pt x="4938577" y="4603167"/>
                  <a:pt x="4938577" y="4603167"/>
                  <a:pt x="4938577" y="4603167"/>
                </a:cubicBezTo>
                <a:cubicBezTo>
                  <a:pt x="4938577" y="4603167"/>
                  <a:pt x="4937615" y="4598664"/>
                  <a:pt x="4937615" y="4598664"/>
                </a:cubicBezTo>
                <a:cubicBezTo>
                  <a:pt x="4937615" y="4598664"/>
                  <a:pt x="4942119" y="4597702"/>
                  <a:pt x="4942119" y="4597702"/>
                </a:cubicBezTo>
                <a:cubicBezTo>
                  <a:pt x="4942119" y="4597702"/>
                  <a:pt x="4943081" y="4602205"/>
                  <a:pt x="4943081" y="4602205"/>
                </a:cubicBezTo>
                <a:cubicBezTo>
                  <a:pt x="4952089" y="4600281"/>
                  <a:pt x="4955631" y="4594815"/>
                  <a:pt x="4963677" y="4588386"/>
                </a:cubicBezTo>
                <a:cubicBezTo>
                  <a:pt x="4962715" y="4583882"/>
                  <a:pt x="4962715" y="4583882"/>
                  <a:pt x="4962715" y="4583882"/>
                </a:cubicBezTo>
                <a:cubicBezTo>
                  <a:pt x="4977189" y="4585499"/>
                  <a:pt x="4955631" y="4594815"/>
                  <a:pt x="4961097" y="4598356"/>
                </a:cubicBezTo>
                <a:cubicBezTo>
                  <a:pt x="4964640" y="4592890"/>
                  <a:pt x="4980730" y="4580033"/>
                  <a:pt x="4991357" y="4563634"/>
                </a:cubicBezTo>
                <a:cubicBezTo>
                  <a:pt x="4994898" y="4558167"/>
                  <a:pt x="5001982" y="4547235"/>
                  <a:pt x="5010027" y="4540806"/>
                </a:cubicBezTo>
                <a:cubicBezTo>
                  <a:pt x="5013570" y="4535340"/>
                  <a:pt x="5020653" y="4524407"/>
                  <a:pt x="5028699" y="4517979"/>
                </a:cubicBezTo>
                <a:cubicBezTo>
                  <a:pt x="5039324" y="4501580"/>
                  <a:pt x="5051874" y="4494189"/>
                  <a:pt x="5061537" y="4473286"/>
                </a:cubicBezTo>
                <a:cubicBezTo>
                  <a:pt x="5065079" y="4467819"/>
                  <a:pt x="5073126" y="4461391"/>
                  <a:pt x="5073126" y="4461391"/>
                </a:cubicBezTo>
                <a:cubicBezTo>
                  <a:pt x="5076667" y="4455925"/>
                  <a:pt x="5081171" y="4454962"/>
                  <a:pt x="5080209" y="4450458"/>
                </a:cubicBezTo>
                <a:cubicBezTo>
                  <a:pt x="5084713" y="4449496"/>
                  <a:pt x="5084713" y="4449496"/>
                  <a:pt x="5088254" y="4444030"/>
                </a:cubicBezTo>
                <a:cubicBezTo>
                  <a:pt x="5087292" y="4439526"/>
                  <a:pt x="5095338" y="4433097"/>
                  <a:pt x="5098881" y="4427631"/>
                </a:cubicBezTo>
                <a:cubicBezTo>
                  <a:pt x="5099843" y="4432134"/>
                  <a:pt x="5110468" y="4415736"/>
                  <a:pt x="5110468" y="4415736"/>
                </a:cubicBezTo>
                <a:cubicBezTo>
                  <a:pt x="5114009" y="4410269"/>
                  <a:pt x="5117551" y="4404803"/>
                  <a:pt x="5116589" y="4400299"/>
                </a:cubicBezTo>
                <a:cubicBezTo>
                  <a:pt x="5121093" y="4399337"/>
                  <a:pt x="5121093" y="4399337"/>
                  <a:pt x="5121093" y="4399337"/>
                </a:cubicBezTo>
                <a:cubicBezTo>
                  <a:pt x="5159398" y="4358185"/>
                  <a:pt x="5202862" y="4297094"/>
                  <a:pt x="5231197" y="4253363"/>
                </a:cubicBezTo>
                <a:cubicBezTo>
                  <a:pt x="5235700" y="4252401"/>
                  <a:pt x="5235700" y="4252401"/>
                  <a:pt x="5235700" y="4252401"/>
                </a:cubicBezTo>
                <a:cubicBezTo>
                  <a:pt x="5235700" y="4252401"/>
                  <a:pt x="5235700" y="4252401"/>
                  <a:pt x="5240205" y="4251439"/>
                </a:cubicBezTo>
                <a:cubicBezTo>
                  <a:pt x="5236663" y="4256905"/>
                  <a:pt x="5236663" y="4256905"/>
                  <a:pt x="5233121" y="4262371"/>
                </a:cubicBezTo>
                <a:cubicBezTo>
                  <a:pt x="5233121" y="4262371"/>
                  <a:pt x="5229579" y="4267837"/>
                  <a:pt x="5226037" y="4273304"/>
                </a:cubicBezTo>
                <a:cubicBezTo>
                  <a:pt x="5222495" y="4278771"/>
                  <a:pt x="5222495" y="4278771"/>
                  <a:pt x="5218954" y="4284236"/>
                </a:cubicBezTo>
                <a:cubicBezTo>
                  <a:pt x="5218954" y="4284236"/>
                  <a:pt x="5218954" y="4284236"/>
                  <a:pt x="5219916" y="4288741"/>
                </a:cubicBezTo>
                <a:cubicBezTo>
                  <a:pt x="5211870" y="4295170"/>
                  <a:pt x="5209291" y="4305140"/>
                  <a:pt x="5202207" y="4316072"/>
                </a:cubicBezTo>
                <a:cubicBezTo>
                  <a:pt x="5202207" y="4316072"/>
                  <a:pt x="5198665" y="4321539"/>
                  <a:pt x="5203169" y="4320576"/>
                </a:cubicBezTo>
                <a:cubicBezTo>
                  <a:pt x="5204132" y="4325081"/>
                  <a:pt x="5207674" y="4319614"/>
                  <a:pt x="5207674" y="4319614"/>
                </a:cubicBezTo>
                <a:cubicBezTo>
                  <a:pt x="5211216" y="4314147"/>
                  <a:pt x="5211216" y="4314147"/>
                  <a:pt x="5211216" y="4314147"/>
                </a:cubicBezTo>
                <a:cubicBezTo>
                  <a:pt x="5211216" y="4314147"/>
                  <a:pt x="5215719" y="4313185"/>
                  <a:pt x="5214757" y="4308682"/>
                </a:cubicBezTo>
                <a:cubicBezTo>
                  <a:pt x="5218299" y="4303215"/>
                  <a:pt x="5218299" y="4303215"/>
                  <a:pt x="5218299" y="4303215"/>
                </a:cubicBezTo>
                <a:cubicBezTo>
                  <a:pt x="5217337" y="4298711"/>
                  <a:pt x="5221841" y="4297748"/>
                  <a:pt x="5225382" y="4292283"/>
                </a:cubicBezTo>
                <a:cubicBezTo>
                  <a:pt x="5221841" y="4297748"/>
                  <a:pt x="5217916" y="4304180"/>
                  <a:pt x="5214073" y="4310299"/>
                </a:cubicBezTo>
                <a:lnTo>
                  <a:pt x="5204204" y="4325020"/>
                </a:lnTo>
                <a:lnTo>
                  <a:pt x="5204132" y="4325081"/>
                </a:lnTo>
                <a:lnTo>
                  <a:pt x="5204128" y="4325131"/>
                </a:lnTo>
                <a:lnTo>
                  <a:pt x="5203246" y="4326447"/>
                </a:lnTo>
                <a:cubicBezTo>
                  <a:pt x="5196808" y="4334887"/>
                  <a:pt x="5192544" y="4336975"/>
                  <a:pt x="5194162" y="4322501"/>
                </a:cubicBezTo>
                <a:cubicBezTo>
                  <a:pt x="5181919" y="4353374"/>
                  <a:pt x="5173872" y="4359803"/>
                  <a:pt x="5159705" y="4381669"/>
                </a:cubicBezTo>
                <a:cubicBezTo>
                  <a:pt x="5164209" y="4380706"/>
                  <a:pt x="5164209" y="4380706"/>
                  <a:pt x="5164209" y="4380706"/>
                </a:cubicBezTo>
                <a:cubicBezTo>
                  <a:pt x="5153584" y="4397105"/>
                  <a:pt x="5153584" y="4397105"/>
                  <a:pt x="5153584" y="4397105"/>
                </a:cubicBezTo>
                <a:cubicBezTo>
                  <a:pt x="5149080" y="4398068"/>
                  <a:pt x="5149080" y="4398068"/>
                  <a:pt x="5149080" y="4398068"/>
                </a:cubicBezTo>
                <a:cubicBezTo>
                  <a:pt x="5150042" y="4402571"/>
                  <a:pt x="5150042" y="4402571"/>
                  <a:pt x="5150042" y="4402571"/>
                </a:cubicBezTo>
                <a:cubicBezTo>
                  <a:pt x="5145539" y="4403533"/>
                  <a:pt x="5145539" y="4403533"/>
                  <a:pt x="5145539" y="4403533"/>
                </a:cubicBezTo>
                <a:cubicBezTo>
                  <a:pt x="5141997" y="4409000"/>
                  <a:pt x="5142959" y="4413504"/>
                  <a:pt x="5138455" y="4414466"/>
                </a:cubicBezTo>
                <a:cubicBezTo>
                  <a:pt x="5139417" y="4418971"/>
                  <a:pt x="5134912" y="4419933"/>
                  <a:pt x="5135875" y="4424436"/>
                </a:cubicBezTo>
                <a:cubicBezTo>
                  <a:pt x="5131371" y="4425399"/>
                  <a:pt x="5132334" y="4429903"/>
                  <a:pt x="5132334" y="4429903"/>
                </a:cubicBezTo>
                <a:cubicBezTo>
                  <a:pt x="5128792" y="4435370"/>
                  <a:pt x="5125249" y="4440835"/>
                  <a:pt x="5121707" y="4446302"/>
                </a:cubicBezTo>
                <a:cubicBezTo>
                  <a:pt x="5122670" y="4450806"/>
                  <a:pt x="5122670" y="4450806"/>
                  <a:pt x="5122670" y="4450806"/>
                </a:cubicBezTo>
                <a:cubicBezTo>
                  <a:pt x="5122670" y="4450806"/>
                  <a:pt x="5118166" y="4451768"/>
                  <a:pt x="5119128" y="4456272"/>
                </a:cubicBezTo>
                <a:cubicBezTo>
                  <a:pt x="5107541" y="4468167"/>
                  <a:pt x="5096915" y="4484566"/>
                  <a:pt x="5086289" y="4500965"/>
                </a:cubicBezTo>
                <a:cubicBezTo>
                  <a:pt x="5085327" y="4496461"/>
                  <a:pt x="5085327" y="4496461"/>
                  <a:pt x="5080824" y="4497423"/>
                </a:cubicBezTo>
                <a:cubicBezTo>
                  <a:pt x="5084365" y="4491957"/>
                  <a:pt x="5084365" y="4491957"/>
                  <a:pt x="5084365" y="4491957"/>
                </a:cubicBezTo>
                <a:cubicBezTo>
                  <a:pt x="5088869" y="4490995"/>
                  <a:pt x="5087907" y="4486491"/>
                  <a:pt x="5087907" y="4486491"/>
                </a:cubicBezTo>
                <a:cubicBezTo>
                  <a:pt x="5087907" y="4486491"/>
                  <a:pt x="5083403" y="4487453"/>
                  <a:pt x="5083403" y="4487453"/>
                </a:cubicBezTo>
                <a:cubicBezTo>
                  <a:pt x="5079862" y="4492920"/>
                  <a:pt x="5079862" y="4492920"/>
                  <a:pt x="5079862" y="4492920"/>
                </a:cubicBezTo>
                <a:cubicBezTo>
                  <a:pt x="5079862" y="4492920"/>
                  <a:pt x="5076319" y="4498385"/>
                  <a:pt x="5076319" y="4498385"/>
                </a:cubicBezTo>
                <a:cubicBezTo>
                  <a:pt x="5077282" y="4502890"/>
                  <a:pt x="5077282" y="4502890"/>
                  <a:pt x="5077282" y="4502890"/>
                </a:cubicBezTo>
                <a:cubicBezTo>
                  <a:pt x="5077282" y="4502890"/>
                  <a:pt x="5077282" y="4502890"/>
                  <a:pt x="5078244" y="4507394"/>
                </a:cubicBezTo>
                <a:cubicBezTo>
                  <a:pt x="5066656" y="4519289"/>
                  <a:pt x="5056030" y="4535688"/>
                  <a:pt x="5044443" y="4547582"/>
                </a:cubicBezTo>
                <a:cubicBezTo>
                  <a:pt x="5044443" y="4547582"/>
                  <a:pt x="5044443" y="4547582"/>
                  <a:pt x="5045405" y="4552086"/>
                </a:cubicBezTo>
                <a:cubicBezTo>
                  <a:pt x="5018688" y="4581343"/>
                  <a:pt x="4996475" y="4609636"/>
                  <a:pt x="4968796" y="4634389"/>
                </a:cubicBezTo>
                <a:cubicBezTo>
                  <a:pt x="4934994" y="4674578"/>
                  <a:pt x="4900232" y="4710262"/>
                  <a:pt x="4860964" y="4746909"/>
                </a:cubicBezTo>
                <a:cubicBezTo>
                  <a:pt x="4852918" y="4753338"/>
                  <a:pt x="4835864" y="4761691"/>
                  <a:pt x="4837789" y="4770699"/>
                </a:cubicBezTo>
                <a:cubicBezTo>
                  <a:pt x="4837789" y="4770699"/>
                  <a:pt x="4837789" y="4770699"/>
                  <a:pt x="4833284" y="4771662"/>
                </a:cubicBezTo>
                <a:cubicBezTo>
                  <a:pt x="4828781" y="4772624"/>
                  <a:pt x="4825239" y="4778090"/>
                  <a:pt x="4820735" y="4779052"/>
                </a:cubicBezTo>
                <a:cubicBezTo>
                  <a:pt x="4820735" y="4779052"/>
                  <a:pt x="4817192" y="4784519"/>
                  <a:pt x="4817192" y="4784519"/>
                </a:cubicBezTo>
                <a:cubicBezTo>
                  <a:pt x="4817192" y="4784519"/>
                  <a:pt x="4821697" y="4783556"/>
                  <a:pt x="4821697" y="4783556"/>
                </a:cubicBezTo>
                <a:cubicBezTo>
                  <a:pt x="4802064" y="4801880"/>
                  <a:pt x="4782430" y="4820203"/>
                  <a:pt x="4762796" y="4838527"/>
                </a:cubicBezTo>
                <a:cubicBezTo>
                  <a:pt x="4715484" y="4881602"/>
                  <a:pt x="4715484" y="4881602"/>
                  <a:pt x="4715484" y="4881602"/>
                </a:cubicBezTo>
                <a:cubicBezTo>
                  <a:pt x="4699392" y="4894460"/>
                  <a:pt x="4699392" y="4894460"/>
                  <a:pt x="4699392" y="4894460"/>
                </a:cubicBezTo>
                <a:cubicBezTo>
                  <a:pt x="4691345" y="4900888"/>
                  <a:pt x="4670750" y="4914708"/>
                  <a:pt x="4654658" y="4927565"/>
                </a:cubicBezTo>
                <a:cubicBezTo>
                  <a:pt x="4635024" y="4945888"/>
                  <a:pt x="4618932" y="4958746"/>
                  <a:pt x="4623437" y="4957784"/>
                </a:cubicBezTo>
                <a:cubicBezTo>
                  <a:pt x="4567115" y="5002783"/>
                  <a:pt x="4510794" y="5047783"/>
                  <a:pt x="4440960" y="5095671"/>
                </a:cubicBezTo>
                <a:cubicBezTo>
                  <a:pt x="4403311" y="5117843"/>
                  <a:pt x="4336057" y="5155760"/>
                  <a:pt x="4291323" y="5188865"/>
                </a:cubicBezTo>
                <a:cubicBezTo>
                  <a:pt x="4239199" y="5209421"/>
                  <a:pt x="4189961" y="5243488"/>
                  <a:pt x="4134296" y="5269510"/>
                </a:cubicBezTo>
                <a:cubicBezTo>
                  <a:pt x="4126249" y="5275939"/>
                  <a:pt x="4125287" y="5271434"/>
                  <a:pt x="4117242" y="5277863"/>
                </a:cubicBezTo>
                <a:cubicBezTo>
                  <a:pt x="4013954" y="5323478"/>
                  <a:pt x="3908744" y="5360084"/>
                  <a:pt x="3802571" y="5392188"/>
                </a:cubicBezTo>
                <a:cubicBezTo>
                  <a:pt x="3747232" y="5408720"/>
                  <a:pt x="3692538" y="5422760"/>
                  <a:pt x="3637806" y="5433865"/>
                </a:cubicBezTo>
                <a:lnTo>
                  <a:pt x="3560810" y="5445094"/>
                </a:lnTo>
                <a:lnTo>
                  <a:pt x="3576039" y="5442351"/>
                </a:lnTo>
                <a:cubicBezTo>
                  <a:pt x="3593372" y="5438059"/>
                  <a:pt x="3608895" y="5433565"/>
                  <a:pt x="3617903" y="5431641"/>
                </a:cubicBezTo>
                <a:cubicBezTo>
                  <a:pt x="3617903" y="5431641"/>
                  <a:pt x="3622408" y="5430679"/>
                  <a:pt x="3622408" y="5430679"/>
                </a:cubicBezTo>
                <a:cubicBezTo>
                  <a:pt x="3671952" y="5420094"/>
                  <a:pt x="3707984" y="5412396"/>
                  <a:pt x="3756567" y="5397306"/>
                </a:cubicBezTo>
                <a:cubicBezTo>
                  <a:pt x="3761071" y="5396344"/>
                  <a:pt x="3761071" y="5396344"/>
                  <a:pt x="3761071" y="5396344"/>
                </a:cubicBezTo>
                <a:cubicBezTo>
                  <a:pt x="3765576" y="5395381"/>
                  <a:pt x="3765576" y="5395381"/>
                  <a:pt x="3764613" y="5390877"/>
                </a:cubicBezTo>
                <a:cubicBezTo>
                  <a:pt x="3760109" y="5391839"/>
                  <a:pt x="3755605" y="5392802"/>
                  <a:pt x="3755605" y="5392802"/>
                </a:cubicBezTo>
                <a:cubicBezTo>
                  <a:pt x="3756567" y="5397306"/>
                  <a:pt x="3756567" y="5397306"/>
                  <a:pt x="3756567" y="5397306"/>
                </a:cubicBezTo>
                <a:cubicBezTo>
                  <a:pt x="3702519" y="5408853"/>
                  <a:pt x="3670990" y="5415589"/>
                  <a:pt x="3621445" y="5426174"/>
                </a:cubicBezTo>
                <a:cubicBezTo>
                  <a:pt x="3624986" y="5420708"/>
                  <a:pt x="3620483" y="5421670"/>
                  <a:pt x="3615016" y="5418129"/>
                </a:cubicBezTo>
                <a:cubicBezTo>
                  <a:pt x="3610512" y="5419091"/>
                  <a:pt x="3610512" y="5419091"/>
                  <a:pt x="3610512" y="5419091"/>
                </a:cubicBezTo>
                <a:cubicBezTo>
                  <a:pt x="3611474" y="5423595"/>
                  <a:pt x="3611474" y="5423595"/>
                  <a:pt x="3611474" y="5423595"/>
                </a:cubicBezTo>
                <a:cubicBezTo>
                  <a:pt x="3571900" y="5436759"/>
                  <a:pt x="3527514" y="5427403"/>
                  <a:pt x="3516889" y="5443802"/>
                </a:cubicBezTo>
                <a:cubicBezTo>
                  <a:pt x="3517851" y="5448307"/>
                  <a:pt x="3517851" y="5448307"/>
                  <a:pt x="3517851" y="5448307"/>
                </a:cubicBezTo>
                <a:cubicBezTo>
                  <a:pt x="3512384" y="5444765"/>
                  <a:pt x="3503377" y="5446689"/>
                  <a:pt x="3498872" y="5447651"/>
                </a:cubicBezTo>
                <a:cubicBezTo>
                  <a:pt x="3494368" y="5448614"/>
                  <a:pt x="3489865" y="5449576"/>
                  <a:pt x="3489865" y="5449576"/>
                </a:cubicBezTo>
                <a:cubicBezTo>
                  <a:pt x="3488902" y="5445073"/>
                  <a:pt x="3486978" y="5436064"/>
                  <a:pt x="3490519" y="5430598"/>
                </a:cubicBezTo>
                <a:cubicBezTo>
                  <a:pt x="3495023" y="5429636"/>
                  <a:pt x="3504032" y="5427711"/>
                  <a:pt x="3508535" y="5426749"/>
                </a:cubicBezTo>
                <a:cubicBezTo>
                  <a:pt x="3517544" y="5424825"/>
                  <a:pt x="3527514" y="5427403"/>
                  <a:pt x="3535561" y="5420975"/>
                </a:cubicBezTo>
                <a:cubicBezTo>
                  <a:pt x="3535561" y="5420975"/>
                  <a:pt x="3540064" y="5420013"/>
                  <a:pt x="3540064" y="5420013"/>
                </a:cubicBezTo>
                <a:cubicBezTo>
                  <a:pt x="3540064" y="5420013"/>
                  <a:pt x="3540064" y="5420013"/>
                  <a:pt x="3544568" y="5419051"/>
                </a:cubicBezTo>
                <a:cubicBezTo>
                  <a:pt x="3549073" y="5418089"/>
                  <a:pt x="3549073" y="5418089"/>
                  <a:pt x="3553577" y="5417126"/>
                </a:cubicBezTo>
                <a:cubicBezTo>
                  <a:pt x="3558080" y="5416164"/>
                  <a:pt x="3558080" y="5416164"/>
                  <a:pt x="3558080" y="5416164"/>
                </a:cubicBezTo>
                <a:cubicBezTo>
                  <a:pt x="3558080" y="5416164"/>
                  <a:pt x="3557118" y="5411660"/>
                  <a:pt x="3552615" y="5412622"/>
                </a:cubicBezTo>
                <a:cubicBezTo>
                  <a:pt x="3548110" y="5413584"/>
                  <a:pt x="3543606" y="5414547"/>
                  <a:pt x="3543606" y="5414547"/>
                </a:cubicBezTo>
                <a:cubicBezTo>
                  <a:pt x="3539102" y="5415509"/>
                  <a:pt x="3539102" y="5415509"/>
                  <a:pt x="3539102" y="5415509"/>
                </a:cubicBezTo>
                <a:cubicBezTo>
                  <a:pt x="3542644" y="5410042"/>
                  <a:pt x="3538139" y="5411005"/>
                  <a:pt x="3538139" y="5411005"/>
                </a:cubicBezTo>
                <a:cubicBezTo>
                  <a:pt x="3533636" y="5411967"/>
                  <a:pt x="3533636" y="5411967"/>
                  <a:pt x="3533636" y="5411967"/>
                </a:cubicBezTo>
                <a:cubicBezTo>
                  <a:pt x="3533636" y="5411967"/>
                  <a:pt x="3529132" y="5412929"/>
                  <a:pt x="3529132" y="5412929"/>
                </a:cubicBezTo>
                <a:cubicBezTo>
                  <a:pt x="3530094" y="5417433"/>
                  <a:pt x="3530094" y="5417433"/>
                  <a:pt x="3530094" y="5417433"/>
                </a:cubicBezTo>
                <a:cubicBezTo>
                  <a:pt x="3526552" y="5422900"/>
                  <a:pt x="3516582" y="5420320"/>
                  <a:pt x="3507573" y="5422245"/>
                </a:cubicBezTo>
                <a:cubicBezTo>
                  <a:pt x="3503070" y="5423207"/>
                  <a:pt x="3498565" y="5424169"/>
                  <a:pt x="3489557" y="5426094"/>
                </a:cubicBezTo>
                <a:cubicBezTo>
                  <a:pt x="3462533" y="5431868"/>
                  <a:pt x="3462533" y="5431868"/>
                  <a:pt x="3462533" y="5431868"/>
                </a:cubicBezTo>
                <a:cubicBezTo>
                  <a:pt x="3457066" y="5428326"/>
                  <a:pt x="3458028" y="5432830"/>
                  <a:pt x="3458028" y="5432830"/>
                </a:cubicBezTo>
                <a:cubicBezTo>
                  <a:pt x="3458028" y="5432830"/>
                  <a:pt x="3458991" y="5437334"/>
                  <a:pt x="3463495" y="5436372"/>
                </a:cubicBezTo>
                <a:cubicBezTo>
                  <a:pt x="3481511" y="5432523"/>
                  <a:pt x="3481511" y="5432523"/>
                  <a:pt x="3481511" y="5432523"/>
                </a:cubicBezTo>
                <a:cubicBezTo>
                  <a:pt x="3477969" y="5437988"/>
                  <a:pt x="3475389" y="5447960"/>
                  <a:pt x="3476352" y="5452463"/>
                </a:cubicBezTo>
                <a:cubicBezTo>
                  <a:pt x="3471848" y="5453425"/>
                  <a:pt x="3467344" y="5454387"/>
                  <a:pt x="3467344" y="5454387"/>
                </a:cubicBezTo>
                <a:cubicBezTo>
                  <a:pt x="3462839" y="5455350"/>
                  <a:pt x="3462839" y="5455350"/>
                  <a:pt x="3462839" y="5455350"/>
                </a:cubicBezTo>
                <a:cubicBezTo>
                  <a:pt x="3466382" y="5449884"/>
                  <a:pt x="3466382" y="5449884"/>
                  <a:pt x="3466382" y="5449884"/>
                </a:cubicBezTo>
                <a:cubicBezTo>
                  <a:pt x="3466382" y="5449884"/>
                  <a:pt x="3461877" y="5450846"/>
                  <a:pt x="3460915" y="5446342"/>
                </a:cubicBezTo>
                <a:cubicBezTo>
                  <a:pt x="3456412" y="5447304"/>
                  <a:pt x="3457374" y="5451808"/>
                  <a:pt x="3452870" y="5452771"/>
                </a:cubicBezTo>
                <a:cubicBezTo>
                  <a:pt x="3452870" y="5452771"/>
                  <a:pt x="3448365" y="5453733"/>
                  <a:pt x="3448365" y="5453733"/>
                </a:cubicBezTo>
                <a:cubicBezTo>
                  <a:pt x="3443861" y="5454695"/>
                  <a:pt x="3438395" y="5451153"/>
                  <a:pt x="3429387" y="5453078"/>
                </a:cubicBezTo>
                <a:cubicBezTo>
                  <a:pt x="3411370" y="5456927"/>
                  <a:pt x="3432929" y="5447611"/>
                  <a:pt x="3418454" y="5445995"/>
                </a:cubicBezTo>
                <a:cubicBezTo>
                  <a:pt x="3411370" y="5456927"/>
                  <a:pt x="3395934" y="5450806"/>
                  <a:pt x="3385964" y="5448226"/>
                </a:cubicBezTo>
                <a:cubicBezTo>
                  <a:pt x="3386926" y="5452731"/>
                  <a:pt x="3387888" y="5457234"/>
                  <a:pt x="3383384" y="5458196"/>
                </a:cubicBezTo>
                <a:cubicBezTo>
                  <a:pt x="3382422" y="5453693"/>
                  <a:pt x="3381459" y="5449188"/>
                  <a:pt x="3376955" y="5450151"/>
                </a:cubicBezTo>
                <a:cubicBezTo>
                  <a:pt x="3373414" y="5455617"/>
                  <a:pt x="3359901" y="5458504"/>
                  <a:pt x="3350893" y="5460429"/>
                </a:cubicBezTo>
                <a:cubicBezTo>
                  <a:pt x="3353473" y="5450458"/>
                  <a:pt x="3321944" y="5457194"/>
                  <a:pt x="3318402" y="5462660"/>
                </a:cubicBezTo>
                <a:cubicBezTo>
                  <a:pt x="3313898" y="5463623"/>
                  <a:pt x="3313898" y="5463623"/>
                  <a:pt x="3313898" y="5463623"/>
                </a:cubicBezTo>
                <a:cubicBezTo>
                  <a:pt x="3300386" y="5466509"/>
                  <a:pt x="3311973" y="5454614"/>
                  <a:pt x="3298461" y="5457501"/>
                </a:cubicBezTo>
                <a:cubicBezTo>
                  <a:pt x="3290416" y="5463930"/>
                  <a:pt x="3286874" y="5469396"/>
                  <a:pt x="3263391" y="5469703"/>
                </a:cubicBezTo>
                <a:cubicBezTo>
                  <a:pt x="3253421" y="5467123"/>
                  <a:pt x="3238946" y="5465507"/>
                  <a:pt x="3225433" y="5468394"/>
                </a:cubicBezTo>
                <a:cubicBezTo>
                  <a:pt x="3220930" y="5469356"/>
                  <a:pt x="3211921" y="5471281"/>
                  <a:pt x="3206456" y="5467738"/>
                </a:cubicBezTo>
                <a:cubicBezTo>
                  <a:pt x="3178468" y="5469008"/>
                  <a:pt x="3200989" y="5464196"/>
                  <a:pt x="3181048" y="5459038"/>
                </a:cubicBezTo>
                <a:cubicBezTo>
                  <a:pt x="3164956" y="5471895"/>
                  <a:pt x="3105133" y="5456418"/>
                  <a:pt x="3088079" y="5464771"/>
                </a:cubicBezTo>
                <a:cubicBezTo>
                  <a:pt x="3108020" y="5469930"/>
                  <a:pt x="3070064" y="5468620"/>
                  <a:pt x="3070064" y="5468620"/>
                </a:cubicBezTo>
                <a:cubicBezTo>
                  <a:pt x="3065559" y="5469583"/>
                  <a:pt x="3061055" y="5470545"/>
                  <a:pt x="3056551" y="5471507"/>
                </a:cubicBezTo>
                <a:cubicBezTo>
                  <a:pt x="2999616" y="5469542"/>
                  <a:pt x="2967125" y="5471774"/>
                  <a:pt x="2934326" y="5450524"/>
                </a:cubicBezTo>
                <a:cubicBezTo>
                  <a:pt x="2931747" y="5460493"/>
                  <a:pt x="2895408" y="5444710"/>
                  <a:pt x="2882857" y="5452101"/>
                </a:cubicBezTo>
                <a:cubicBezTo>
                  <a:pt x="2892828" y="5454680"/>
                  <a:pt x="2858412" y="5447903"/>
                  <a:pt x="2853908" y="5448866"/>
                </a:cubicBezTo>
                <a:cubicBezTo>
                  <a:pt x="2853908" y="5448866"/>
                  <a:pt x="2858412" y="5447903"/>
                  <a:pt x="2858412" y="5447903"/>
                </a:cubicBezTo>
                <a:cubicBezTo>
                  <a:pt x="2821417" y="5451098"/>
                  <a:pt x="2791506" y="5443359"/>
                  <a:pt x="2748082" y="5438507"/>
                </a:cubicBezTo>
                <a:cubicBezTo>
                  <a:pt x="2759016" y="5445591"/>
                  <a:pt x="2732646" y="5432386"/>
                  <a:pt x="2730066" y="5442356"/>
                </a:cubicBezTo>
                <a:cubicBezTo>
                  <a:pt x="2728141" y="5433349"/>
                  <a:pt x="2711087" y="5441702"/>
                  <a:pt x="2695651" y="5435580"/>
                </a:cubicBezTo>
                <a:cubicBezTo>
                  <a:pt x="2714629" y="5436236"/>
                  <a:pt x="2700810" y="5415640"/>
                  <a:pt x="2699193" y="5430115"/>
                </a:cubicBezTo>
                <a:cubicBezTo>
                  <a:pt x="2671206" y="5431384"/>
                  <a:pt x="2644837" y="5418179"/>
                  <a:pt x="2625858" y="5417524"/>
                </a:cubicBezTo>
                <a:cubicBezTo>
                  <a:pt x="2636790" y="5424608"/>
                  <a:pt x="2606879" y="5416869"/>
                  <a:pt x="2592405" y="5415252"/>
                </a:cubicBezTo>
                <a:cubicBezTo>
                  <a:pt x="2592405" y="5415252"/>
                  <a:pt x="2596909" y="5414289"/>
                  <a:pt x="2601413" y="5413327"/>
                </a:cubicBezTo>
                <a:cubicBezTo>
                  <a:pt x="2566997" y="5406551"/>
                  <a:pt x="2548018" y="5405896"/>
                  <a:pt x="2528079" y="5400737"/>
                </a:cubicBezTo>
                <a:cubicBezTo>
                  <a:pt x="2508137" y="5395578"/>
                  <a:pt x="2489159" y="5394923"/>
                  <a:pt x="2448315" y="5380101"/>
                </a:cubicBezTo>
                <a:cubicBezTo>
                  <a:pt x="2448315" y="5380101"/>
                  <a:pt x="2457322" y="5378176"/>
                  <a:pt x="2442848" y="5376560"/>
                </a:cubicBezTo>
                <a:cubicBezTo>
                  <a:pt x="2428374" y="5374942"/>
                  <a:pt x="2449277" y="5384605"/>
                  <a:pt x="2429336" y="5379447"/>
                </a:cubicBezTo>
                <a:cubicBezTo>
                  <a:pt x="2412937" y="5368821"/>
                  <a:pt x="2398463" y="5367204"/>
                  <a:pt x="2384951" y="5370091"/>
                </a:cubicBezTo>
                <a:cubicBezTo>
                  <a:pt x="2373055" y="5358503"/>
                  <a:pt x="2374017" y="5363006"/>
                  <a:pt x="2372093" y="5353999"/>
                </a:cubicBezTo>
                <a:cubicBezTo>
                  <a:pt x="2363085" y="5355923"/>
                  <a:pt x="2358581" y="5356886"/>
                  <a:pt x="2344107" y="5355268"/>
                </a:cubicBezTo>
                <a:cubicBezTo>
                  <a:pt x="2343144" y="5350765"/>
                  <a:pt x="2353114" y="5353344"/>
                  <a:pt x="2343144" y="5350765"/>
                </a:cubicBezTo>
                <a:cubicBezTo>
                  <a:pt x="2324166" y="5350109"/>
                  <a:pt x="2301338" y="5331439"/>
                  <a:pt x="2273352" y="5332708"/>
                </a:cubicBezTo>
                <a:cubicBezTo>
                  <a:pt x="2271427" y="5323699"/>
                  <a:pt x="2287826" y="5334326"/>
                  <a:pt x="2292330" y="5333363"/>
                </a:cubicBezTo>
                <a:cubicBezTo>
                  <a:pt x="2270465" y="5319196"/>
                  <a:pt x="2247944" y="5324007"/>
                  <a:pt x="2235087" y="5307915"/>
                </a:cubicBezTo>
                <a:cubicBezTo>
                  <a:pt x="2226078" y="5309840"/>
                  <a:pt x="2246982" y="5319503"/>
                  <a:pt x="2231545" y="5313382"/>
                </a:cubicBezTo>
                <a:cubicBezTo>
                  <a:pt x="2236049" y="5312420"/>
                  <a:pt x="2229620" y="5304373"/>
                  <a:pt x="2215146" y="5302757"/>
                </a:cubicBezTo>
                <a:cubicBezTo>
                  <a:pt x="2202596" y="5310147"/>
                  <a:pt x="2178806" y="5286972"/>
                  <a:pt x="2180731" y="5295981"/>
                </a:cubicBezTo>
                <a:cubicBezTo>
                  <a:pt x="2175264" y="5292439"/>
                  <a:pt x="2169798" y="5288897"/>
                  <a:pt x="2164331" y="5285355"/>
                </a:cubicBezTo>
                <a:cubicBezTo>
                  <a:pt x="2164331" y="5285355"/>
                  <a:pt x="2164331" y="5285355"/>
                  <a:pt x="2159828" y="5286317"/>
                </a:cubicBezTo>
                <a:cubicBezTo>
                  <a:pt x="2165293" y="5289859"/>
                  <a:pt x="2170760" y="5293401"/>
                  <a:pt x="2170760" y="5293401"/>
                </a:cubicBezTo>
                <a:cubicBezTo>
                  <a:pt x="2156286" y="5291783"/>
                  <a:pt x="2144391" y="5280196"/>
                  <a:pt x="2132496" y="5268608"/>
                </a:cubicBezTo>
                <a:cubicBezTo>
                  <a:pt x="2128954" y="5274075"/>
                  <a:pt x="2123488" y="5270533"/>
                  <a:pt x="2117059" y="5262487"/>
                </a:cubicBezTo>
                <a:cubicBezTo>
                  <a:pt x="2108050" y="5264412"/>
                  <a:pt x="2114479" y="5272458"/>
                  <a:pt x="2119946" y="5276000"/>
                </a:cubicBezTo>
                <a:cubicBezTo>
                  <a:pt x="2115441" y="5276962"/>
                  <a:pt x="2115441" y="5276962"/>
                  <a:pt x="2115441" y="5276962"/>
                </a:cubicBezTo>
                <a:cubicBezTo>
                  <a:pt x="2109012" y="5268916"/>
                  <a:pt x="2084568" y="5264719"/>
                  <a:pt x="2083606" y="5260215"/>
                </a:cubicBezTo>
                <a:cubicBezTo>
                  <a:pt x="2082644" y="5255711"/>
                  <a:pt x="2082644" y="5255711"/>
                  <a:pt x="2082644" y="5255711"/>
                </a:cubicBezTo>
                <a:cubicBezTo>
                  <a:pt x="2088110" y="5259252"/>
                  <a:pt x="2092614" y="5258290"/>
                  <a:pt x="2092614" y="5258290"/>
                </a:cubicBezTo>
                <a:cubicBezTo>
                  <a:pt x="2098080" y="5261832"/>
                  <a:pt x="2098080" y="5261832"/>
                  <a:pt x="2098080" y="5261832"/>
                </a:cubicBezTo>
                <a:cubicBezTo>
                  <a:pt x="2102585" y="5260870"/>
                  <a:pt x="2097118" y="5257328"/>
                  <a:pt x="2097118" y="5257328"/>
                </a:cubicBezTo>
                <a:cubicBezTo>
                  <a:pt x="2091652" y="5253787"/>
                  <a:pt x="2086186" y="5250245"/>
                  <a:pt x="2081681" y="5251207"/>
                </a:cubicBezTo>
                <a:cubicBezTo>
                  <a:pt x="2085223" y="5245740"/>
                  <a:pt x="2037295" y="5241851"/>
                  <a:pt x="2059816" y="5237040"/>
                </a:cubicBezTo>
                <a:cubicBezTo>
                  <a:pt x="2045342" y="5235422"/>
                  <a:pt x="2029905" y="5229301"/>
                  <a:pt x="2014467" y="5223180"/>
                </a:cubicBezTo>
                <a:cubicBezTo>
                  <a:pt x="2003535" y="5216096"/>
                  <a:pt x="1992603" y="5209013"/>
                  <a:pt x="1987136" y="5205471"/>
                </a:cubicBezTo>
                <a:cubicBezTo>
                  <a:pt x="1986174" y="5200967"/>
                  <a:pt x="1986174" y="5200967"/>
                  <a:pt x="1981670" y="5201929"/>
                </a:cubicBezTo>
                <a:cubicBezTo>
                  <a:pt x="1981670" y="5201929"/>
                  <a:pt x="1980707" y="5197426"/>
                  <a:pt x="1977165" y="5202891"/>
                </a:cubicBezTo>
                <a:cubicBezTo>
                  <a:pt x="1955300" y="5188725"/>
                  <a:pt x="1917036" y="5163932"/>
                  <a:pt x="1895171" y="5149765"/>
                </a:cubicBezTo>
                <a:cubicBezTo>
                  <a:pt x="1884238" y="5142682"/>
                  <a:pt x="1876847" y="5130132"/>
                  <a:pt x="1865914" y="5123048"/>
                </a:cubicBezTo>
                <a:cubicBezTo>
                  <a:pt x="1815754" y="5086668"/>
                  <a:pt x="1758511" y="5061221"/>
                  <a:pt x="1715436" y="5013908"/>
                </a:cubicBezTo>
                <a:cubicBezTo>
                  <a:pt x="1663659" y="4992003"/>
                  <a:pt x="1636982" y="4955315"/>
                  <a:pt x="1588748" y="4927943"/>
                </a:cubicBezTo>
                <a:cubicBezTo>
                  <a:pt x="1595177" y="4935989"/>
                  <a:pt x="1601605" y="4944035"/>
                  <a:pt x="1598064" y="4949501"/>
                </a:cubicBezTo>
                <a:cubicBezTo>
                  <a:pt x="1581664" y="4938876"/>
                  <a:pt x="1576198" y="4935335"/>
                  <a:pt x="1564303" y="4923746"/>
                </a:cubicBezTo>
                <a:cubicBezTo>
                  <a:pt x="1558836" y="4920205"/>
                  <a:pt x="1553371" y="4916663"/>
                  <a:pt x="1547904" y="4913121"/>
                </a:cubicBezTo>
                <a:cubicBezTo>
                  <a:pt x="1546942" y="4908617"/>
                  <a:pt x="1545017" y="4899609"/>
                  <a:pt x="1545979" y="4904113"/>
                </a:cubicBezTo>
                <a:cubicBezTo>
                  <a:pt x="1539551" y="4896067"/>
                  <a:pt x="1540513" y="4900571"/>
                  <a:pt x="1541475" y="4905075"/>
                </a:cubicBezTo>
                <a:cubicBezTo>
                  <a:pt x="1507715" y="4879321"/>
                  <a:pt x="1520265" y="4871929"/>
                  <a:pt x="1523807" y="4866464"/>
                </a:cubicBezTo>
                <a:cubicBezTo>
                  <a:pt x="1522845" y="4861959"/>
                  <a:pt x="1522845" y="4861959"/>
                  <a:pt x="1517378" y="4858417"/>
                </a:cubicBezTo>
                <a:cubicBezTo>
                  <a:pt x="1517378" y="4858417"/>
                  <a:pt x="1515454" y="4849410"/>
                  <a:pt x="1511912" y="4854876"/>
                </a:cubicBezTo>
                <a:cubicBezTo>
                  <a:pt x="1511912" y="4854876"/>
                  <a:pt x="1510949" y="4850372"/>
                  <a:pt x="1506446" y="4851334"/>
                </a:cubicBezTo>
                <a:cubicBezTo>
                  <a:pt x="1513529" y="4840401"/>
                  <a:pt x="1492626" y="4830738"/>
                  <a:pt x="1483618" y="4832662"/>
                </a:cubicBezTo>
                <a:cubicBezTo>
                  <a:pt x="1482656" y="4828159"/>
                  <a:pt x="1478151" y="4829121"/>
                  <a:pt x="1478151" y="4829121"/>
                </a:cubicBezTo>
                <a:cubicBezTo>
                  <a:pt x="1473647" y="4830084"/>
                  <a:pt x="1473647" y="4830084"/>
                  <a:pt x="1479114" y="4833625"/>
                </a:cubicBezTo>
                <a:cubicBezTo>
                  <a:pt x="1480076" y="4838129"/>
                  <a:pt x="1485543" y="4841671"/>
                  <a:pt x="1485543" y="4841671"/>
                </a:cubicBezTo>
                <a:cubicBezTo>
                  <a:pt x="1482000" y="4847137"/>
                  <a:pt x="1458210" y="4823962"/>
                  <a:pt x="1462060" y="4841978"/>
                </a:cubicBezTo>
                <a:cubicBezTo>
                  <a:pt x="1461097" y="4837474"/>
                  <a:pt x="1461097" y="4837474"/>
                  <a:pt x="1461097" y="4837474"/>
                </a:cubicBezTo>
                <a:cubicBezTo>
                  <a:pt x="1442774" y="4817841"/>
                  <a:pt x="1394232" y="4766987"/>
                  <a:pt x="1435076" y="4781808"/>
                </a:cubicBezTo>
                <a:cubicBezTo>
                  <a:pt x="1434114" y="4777305"/>
                  <a:pt x="1434114" y="4777305"/>
                  <a:pt x="1429609" y="4778267"/>
                </a:cubicBezTo>
                <a:cubicBezTo>
                  <a:pt x="1428647" y="4773763"/>
                  <a:pt x="1428647" y="4773763"/>
                  <a:pt x="1428647" y="4773763"/>
                </a:cubicBezTo>
                <a:cubicBezTo>
                  <a:pt x="1415790" y="4757671"/>
                  <a:pt x="1404857" y="4750588"/>
                  <a:pt x="1391038" y="4729991"/>
                </a:cubicBezTo>
                <a:cubicBezTo>
                  <a:pt x="1388458" y="4739962"/>
                  <a:pt x="1369172" y="4715825"/>
                  <a:pt x="1363706" y="4712283"/>
                </a:cubicBezTo>
                <a:cubicBezTo>
                  <a:pt x="1363706" y="4712283"/>
                  <a:pt x="1363706" y="4712283"/>
                  <a:pt x="1362744" y="4707779"/>
                </a:cubicBezTo>
                <a:cubicBezTo>
                  <a:pt x="1362744" y="4707779"/>
                  <a:pt x="1358239" y="4708741"/>
                  <a:pt x="1358239" y="4708741"/>
                </a:cubicBezTo>
                <a:cubicBezTo>
                  <a:pt x="1352773" y="4705200"/>
                  <a:pt x="1352773" y="4705200"/>
                  <a:pt x="1347307" y="4701658"/>
                </a:cubicBezTo>
                <a:cubicBezTo>
                  <a:pt x="1348269" y="4706162"/>
                  <a:pt x="1348269" y="4706162"/>
                  <a:pt x="1348269" y="4706162"/>
                </a:cubicBezTo>
                <a:cubicBezTo>
                  <a:pt x="1353736" y="4709703"/>
                  <a:pt x="1353736" y="4709703"/>
                  <a:pt x="1354698" y="4714207"/>
                </a:cubicBezTo>
                <a:cubicBezTo>
                  <a:pt x="1354698" y="4714207"/>
                  <a:pt x="1344727" y="4711628"/>
                  <a:pt x="1338299" y="4703582"/>
                </a:cubicBezTo>
                <a:cubicBezTo>
                  <a:pt x="1332832" y="4700040"/>
                  <a:pt x="1321899" y="4692957"/>
                  <a:pt x="1318358" y="4698423"/>
                </a:cubicBezTo>
                <a:cubicBezTo>
                  <a:pt x="1316434" y="4689415"/>
                  <a:pt x="1310005" y="4681370"/>
                  <a:pt x="1303576" y="4673323"/>
                </a:cubicBezTo>
                <a:cubicBezTo>
                  <a:pt x="1308080" y="4672361"/>
                  <a:pt x="1308080" y="4672361"/>
                  <a:pt x="1308080" y="4672361"/>
                </a:cubicBezTo>
                <a:cubicBezTo>
                  <a:pt x="1307118" y="4667857"/>
                  <a:pt x="1307118" y="4667857"/>
                  <a:pt x="1307118" y="4667857"/>
                </a:cubicBezTo>
                <a:cubicBezTo>
                  <a:pt x="1307118" y="4667857"/>
                  <a:pt x="1306156" y="4663353"/>
                  <a:pt x="1301651" y="4664315"/>
                </a:cubicBezTo>
                <a:cubicBezTo>
                  <a:pt x="1300689" y="4659811"/>
                  <a:pt x="1295223" y="4656270"/>
                  <a:pt x="1294261" y="4651766"/>
                </a:cubicBezTo>
                <a:cubicBezTo>
                  <a:pt x="1289757" y="4652728"/>
                  <a:pt x="1288794" y="4648223"/>
                  <a:pt x="1288794" y="4648223"/>
                </a:cubicBezTo>
                <a:cubicBezTo>
                  <a:pt x="1282366" y="4640178"/>
                  <a:pt x="1281403" y="4635674"/>
                  <a:pt x="1284945" y="4630207"/>
                </a:cubicBezTo>
                <a:cubicBezTo>
                  <a:pt x="1292336" y="4642757"/>
                  <a:pt x="1298764" y="4650803"/>
                  <a:pt x="1303269" y="4649841"/>
                </a:cubicBezTo>
                <a:cubicBezTo>
                  <a:pt x="1296840" y="4641795"/>
                  <a:pt x="1301344" y="4640832"/>
                  <a:pt x="1300382" y="4636329"/>
                </a:cubicBezTo>
                <a:cubicBezTo>
                  <a:pt x="1294915" y="4632787"/>
                  <a:pt x="1293953" y="4628283"/>
                  <a:pt x="1288488" y="4624741"/>
                </a:cubicBezTo>
                <a:cubicBezTo>
                  <a:pt x="1272743" y="4595138"/>
                  <a:pt x="1250571" y="4557488"/>
                  <a:pt x="1225818" y="4529809"/>
                </a:cubicBezTo>
                <a:cubicBezTo>
                  <a:pt x="1213924" y="4518221"/>
                  <a:pt x="1196561" y="4503092"/>
                  <a:pt x="1185629" y="4496009"/>
                </a:cubicBezTo>
                <a:cubicBezTo>
                  <a:pt x="1184667" y="4491504"/>
                  <a:pt x="1184667" y="4491504"/>
                  <a:pt x="1189171" y="4490542"/>
                </a:cubicBezTo>
                <a:cubicBezTo>
                  <a:pt x="1188209" y="4486037"/>
                  <a:pt x="1188209" y="4486037"/>
                  <a:pt x="1182742" y="4482495"/>
                </a:cubicBezTo>
                <a:cubicBezTo>
                  <a:pt x="1181780" y="4477992"/>
                  <a:pt x="1177276" y="4478954"/>
                  <a:pt x="1177276" y="4478954"/>
                </a:cubicBezTo>
                <a:cubicBezTo>
                  <a:pt x="1177276" y="4478954"/>
                  <a:pt x="1178238" y="4483458"/>
                  <a:pt x="1178238" y="4483458"/>
                </a:cubicBezTo>
                <a:cubicBezTo>
                  <a:pt x="1172772" y="4479917"/>
                  <a:pt x="1171809" y="4475412"/>
                  <a:pt x="1166343" y="4471870"/>
                </a:cubicBezTo>
                <a:cubicBezTo>
                  <a:pt x="1166343" y="4471870"/>
                  <a:pt x="1165381" y="4467367"/>
                  <a:pt x="1169885" y="4466405"/>
                </a:cubicBezTo>
                <a:cubicBezTo>
                  <a:pt x="1157990" y="4454817"/>
                  <a:pt x="1146096" y="4443229"/>
                  <a:pt x="1139667" y="4435183"/>
                </a:cubicBezTo>
                <a:cubicBezTo>
                  <a:pt x="1139667" y="4435183"/>
                  <a:pt x="1139667" y="4435183"/>
                  <a:pt x="1138704" y="4430679"/>
                </a:cubicBezTo>
                <a:cubicBezTo>
                  <a:pt x="1138704" y="4430679"/>
                  <a:pt x="1134200" y="4431641"/>
                  <a:pt x="1134200" y="4431641"/>
                </a:cubicBezTo>
                <a:cubicBezTo>
                  <a:pt x="1129696" y="4432603"/>
                  <a:pt x="1129696" y="4432603"/>
                  <a:pt x="1129696" y="4432603"/>
                </a:cubicBezTo>
                <a:cubicBezTo>
                  <a:pt x="1129696" y="4432603"/>
                  <a:pt x="1129696" y="4432603"/>
                  <a:pt x="1128734" y="4428100"/>
                </a:cubicBezTo>
                <a:cubicBezTo>
                  <a:pt x="1123268" y="4424558"/>
                  <a:pt x="1118764" y="4425520"/>
                  <a:pt x="1118764" y="4425520"/>
                </a:cubicBezTo>
                <a:lnTo>
                  <a:pt x="1120688" y="4434529"/>
                </a:lnTo>
                <a:lnTo>
                  <a:pt x="1115221" y="4430987"/>
                </a:lnTo>
                <a:cubicBezTo>
                  <a:pt x="1108794" y="4422940"/>
                  <a:pt x="1095936" y="4406849"/>
                  <a:pt x="1091431" y="4407812"/>
                </a:cubicBezTo>
                <a:cubicBezTo>
                  <a:pt x="1070221" y="4374666"/>
                  <a:pt x="1076650" y="4382711"/>
                  <a:pt x="1073763" y="4369199"/>
                </a:cubicBezTo>
                <a:cubicBezTo>
                  <a:pt x="1059943" y="4348604"/>
                  <a:pt x="1072146" y="4383673"/>
                  <a:pt x="1063792" y="4366620"/>
                </a:cubicBezTo>
                <a:cubicBezTo>
                  <a:pt x="1062830" y="4362116"/>
                  <a:pt x="1069915" y="4351183"/>
                  <a:pt x="1058981" y="4344100"/>
                </a:cubicBezTo>
                <a:cubicBezTo>
                  <a:pt x="1060906" y="4353108"/>
                  <a:pt x="1057364" y="4358574"/>
                  <a:pt x="1050936" y="4350528"/>
                </a:cubicBezTo>
                <a:cubicBezTo>
                  <a:pt x="1056402" y="4354070"/>
                  <a:pt x="1052553" y="4336054"/>
                  <a:pt x="1048049" y="4337016"/>
                </a:cubicBezTo>
                <a:cubicBezTo>
                  <a:pt x="1031650" y="4326391"/>
                  <a:pt x="1013674" y="4264296"/>
                  <a:pt x="988922" y="4236617"/>
                </a:cubicBezTo>
                <a:cubicBezTo>
                  <a:pt x="996006" y="4225685"/>
                  <a:pt x="979606" y="4215060"/>
                  <a:pt x="981224" y="4200585"/>
                </a:cubicBezTo>
                <a:cubicBezTo>
                  <a:pt x="974140" y="4211517"/>
                  <a:pt x="955509" y="4168401"/>
                  <a:pt x="970291" y="4193501"/>
                </a:cubicBezTo>
                <a:cubicBezTo>
                  <a:pt x="962900" y="4180951"/>
                  <a:pt x="956471" y="4172906"/>
                  <a:pt x="953584" y="4159394"/>
                </a:cubicBezTo>
                <a:cubicBezTo>
                  <a:pt x="950043" y="4164859"/>
                  <a:pt x="951968" y="4173868"/>
                  <a:pt x="943614" y="4156814"/>
                </a:cubicBezTo>
                <a:cubicBezTo>
                  <a:pt x="943614" y="4156814"/>
                  <a:pt x="948119" y="4155851"/>
                  <a:pt x="947156" y="4151347"/>
                </a:cubicBezTo>
                <a:cubicBezTo>
                  <a:pt x="932681" y="4149731"/>
                  <a:pt x="938496" y="4110811"/>
                  <a:pt x="918555" y="4105652"/>
                </a:cubicBezTo>
                <a:cubicBezTo>
                  <a:pt x="925638" y="4094719"/>
                  <a:pt x="903773" y="4080553"/>
                  <a:pt x="910857" y="4069620"/>
                </a:cubicBezTo>
                <a:cubicBezTo>
                  <a:pt x="904428" y="4061574"/>
                  <a:pt x="899924" y="4062536"/>
                  <a:pt x="892533" y="4049987"/>
                </a:cubicBezTo>
                <a:cubicBezTo>
                  <a:pt x="908932" y="4060612"/>
                  <a:pt x="888684" y="4031970"/>
                  <a:pt x="891263" y="4022000"/>
                </a:cubicBezTo>
                <a:cubicBezTo>
                  <a:pt x="875826" y="4015878"/>
                  <a:pt x="878099" y="3982425"/>
                  <a:pt x="869091" y="3984350"/>
                </a:cubicBezTo>
                <a:cubicBezTo>
                  <a:pt x="866204" y="3970838"/>
                  <a:pt x="866204" y="3970838"/>
                  <a:pt x="873595" y="3983387"/>
                </a:cubicBezTo>
                <a:cubicBezTo>
                  <a:pt x="865242" y="3966334"/>
                  <a:pt x="855926" y="3944776"/>
                  <a:pt x="852077" y="3926760"/>
                </a:cubicBezTo>
                <a:cubicBezTo>
                  <a:pt x="857543" y="3930302"/>
                  <a:pt x="858506" y="3934806"/>
                  <a:pt x="863010" y="3933844"/>
                </a:cubicBezTo>
                <a:lnTo>
                  <a:pt x="869247" y="3944432"/>
                </a:lnTo>
                <a:lnTo>
                  <a:pt x="868668" y="3952062"/>
                </a:lnTo>
                <a:cubicBezTo>
                  <a:pt x="868706" y="3954997"/>
                  <a:pt x="867822" y="3956363"/>
                  <a:pt x="862355" y="3952821"/>
                </a:cubicBezTo>
                <a:cubicBezTo>
                  <a:pt x="868784" y="3960868"/>
                  <a:pt x="870708" y="3969875"/>
                  <a:pt x="875212" y="3968913"/>
                </a:cubicBezTo>
                <a:cubicBezTo>
                  <a:pt x="877137" y="3977922"/>
                  <a:pt x="884528" y="3990472"/>
                  <a:pt x="890956" y="3998517"/>
                </a:cubicBezTo>
                <a:cubicBezTo>
                  <a:pt x="891918" y="4003022"/>
                  <a:pt x="891918" y="4003022"/>
                  <a:pt x="891918" y="4003022"/>
                </a:cubicBezTo>
                <a:cubicBezTo>
                  <a:pt x="892881" y="4007525"/>
                  <a:pt x="892881" y="4007525"/>
                  <a:pt x="892881" y="4007525"/>
                </a:cubicBezTo>
                <a:cubicBezTo>
                  <a:pt x="897385" y="4006563"/>
                  <a:pt x="897385" y="4006563"/>
                  <a:pt x="897385" y="4006563"/>
                </a:cubicBezTo>
                <a:cubicBezTo>
                  <a:pt x="897385" y="4006563"/>
                  <a:pt x="899964" y="3996593"/>
                  <a:pt x="897077" y="3983081"/>
                </a:cubicBezTo>
                <a:cubicBezTo>
                  <a:pt x="891611" y="3979538"/>
                  <a:pt x="891611" y="3979538"/>
                  <a:pt x="891611" y="3979538"/>
                </a:cubicBezTo>
                <a:cubicBezTo>
                  <a:pt x="890649" y="3975035"/>
                  <a:pt x="890649" y="3975035"/>
                  <a:pt x="890649" y="3975035"/>
                </a:cubicBezTo>
                <a:cubicBezTo>
                  <a:pt x="890649" y="3975035"/>
                  <a:pt x="889687" y="3970531"/>
                  <a:pt x="885183" y="3971493"/>
                </a:cubicBezTo>
                <a:cubicBezTo>
                  <a:pt x="886800" y="3957019"/>
                  <a:pt x="887762" y="3961523"/>
                  <a:pt x="878447" y="3939965"/>
                </a:cubicBezTo>
                <a:cubicBezTo>
                  <a:pt x="882951" y="3939002"/>
                  <a:pt x="887454" y="3938040"/>
                  <a:pt x="890034" y="3928070"/>
                </a:cubicBezTo>
                <a:cubicBezTo>
                  <a:pt x="880718" y="3906512"/>
                  <a:pt x="887803" y="3895579"/>
                  <a:pt x="879449" y="3878525"/>
                </a:cubicBezTo>
                <a:cubicBezTo>
                  <a:pt x="879490" y="3812581"/>
                  <a:pt x="864093" y="3740517"/>
                  <a:pt x="852546" y="3686468"/>
                </a:cubicBezTo>
                <a:cubicBezTo>
                  <a:pt x="851584" y="3681964"/>
                  <a:pt x="847081" y="3682926"/>
                  <a:pt x="847081" y="3682926"/>
                </a:cubicBezTo>
                <a:cubicBezTo>
                  <a:pt x="847081" y="3682926"/>
                  <a:pt x="842576" y="3683888"/>
                  <a:pt x="843539" y="3688393"/>
                </a:cubicBezTo>
                <a:cubicBezTo>
                  <a:pt x="858628" y="3736975"/>
                  <a:pt x="874024" y="3809040"/>
                  <a:pt x="872058" y="3865975"/>
                </a:cubicBezTo>
                <a:cubicBezTo>
                  <a:pt x="872058" y="3865975"/>
                  <a:pt x="872058" y="3865975"/>
                  <a:pt x="867555" y="3866938"/>
                </a:cubicBezTo>
                <a:cubicBezTo>
                  <a:pt x="866592" y="3862433"/>
                  <a:pt x="866592" y="3862433"/>
                  <a:pt x="861126" y="3858892"/>
                </a:cubicBezTo>
                <a:cubicBezTo>
                  <a:pt x="866592" y="3862433"/>
                  <a:pt x="867555" y="3866938"/>
                  <a:pt x="868517" y="3871442"/>
                </a:cubicBezTo>
                <a:cubicBezTo>
                  <a:pt x="868517" y="3871442"/>
                  <a:pt x="868517" y="3871442"/>
                  <a:pt x="864975" y="3876908"/>
                </a:cubicBezTo>
                <a:cubicBezTo>
                  <a:pt x="861126" y="3858892"/>
                  <a:pt x="854390" y="3827364"/>
                  <a:pt x="849886" y="3828326"/>
                </a:cubicBezTo>
                <a:cubicBezTo>
                  <a:pt x="856314" y="3836371"/>
                  <a:pt x="852773" y="3841838"/>
                  <a:pt x="848269" y="3842800"/>
                </a:cubicBezTo>
                <a:cubicBezTo>
                  <a:pt x="841840" y="3834754"/>
                  <a:pt x="839916" y="3825746"/>
                  <a:pt x="832524" y="3813196"/>
                </a:cubicBezTo>
                <a:cubicBezTo>
                  <a:pt x="830600" y="3804189"/>
                  <a:pt x="831255" y="3785210"/>
                  <a:pt x="822902" y="3768156"/>
                </a:cubicBezTo>
                <a:cubicBezTo>
                  <a:pt x="820977" y="3759148"/>
                  <a:pt x="819053" y="3750139"/>
                  <a:pt x="812624" y="3742094"/>
                </a:cubicBezTo>
                <a:cubicBezTo>
                  <a:pt x="804926" y="3706061"/>
                  <a:pt x="798190" y="3674534"/>
                  <a:pt x="789529" y="3633997"/>
                </a:cubicBezTo>
                <a:cubicBezTo>
                  <a:pt x="789529" y="3633997"/>
                  <a:pt x="785988" y="3639463"/>
                  <a:pt x="786951" y="3643967"/>
                </a:cubicBezTo>
                <a:cubicBezTo>
                  <a:pt x="786951" y="3643967"/>
                  <a:pt x="785988" y="3639463"/>
                  <a:pt x="785988" y="3639463"/>
                </a:cubicBezTo>
                <a:cubicBezTo>
                  <a:pt x="785026" y="3634959"/>
                  <a:pt x="785026" y="3634959"/>
                  <a:pt x="785026" y="3634959"/>
                </a:cubicBezTo>
                <a:cubicBezTo>
                  <a:pt x="784064" y="3630455"/>
                  <a:pt x="784064" y="3630455"/>
                  <a:pt x="783101" y="3625951"/>
                </a:cubicBezTo>
                <a:cubicBezTo>
                  <a:pt x="778290" y="3603430"/>
                  <a:pt x="768975" y="3581873"/>
                  <a:pt x="765126" y="3563856"/>
                </a:cubicBezTo>
                <a:cubicBezTo>
                  <a:pt x="764163" y="3559353"/>
                  <a:pt x="764163" y="3559353"/>
                  <a:pt x="763201" y="3554849"/>
                </a:cubicBezTo>
                <a:cubicBezTo>
                  <a:pt x="762239" y="3550344"/>
                  <a:pt x="761276" y="3545840"/>
                  <a:pt x="760314" y="3541336"/>
                </a:cubicBezTo>
                <a:cubicBezTo>
                  <a:pt x="758390" y="3532328"/>
                  <a:pt x="756465" y="3523320"/>
                  <a:pt x="754541" y="3514312"/>
                </a:cubicBezTo>
                <a:cubicBezTo>
                  <a:pt x="753578" y="3509808"/>
                  <a:pt x="753578" y="3509808"/>
                  <a:pt x="753578" y="3509808"/>
                </a:cubicBezTo>
                <a:cubicBezTo>
                  <a:pt x="752616" y="3505304"/>
                  <a:pt x="752616" y="3505304"/>
                  <a:pt x="752616" y="3505304"/>
                </a:cubicBezTo>
                <a:cubicBezTo>
                  <a:pt x="752616" y="3505304"/>
                  <a:pt x="752616" y="3505304"/>
                  <a:pt x="748111" y="3506266"/>
                </a:cubicBezTo>
                <a:cubicBezTo>
                  <a:pt x="751654" y="3500799"/>
                  <a:pt x="751654" y="3500799"/>
                  <a:pt x="756158" y="3499837"/>
                </a:cubicBezTo>
                <a:cubicBezTo>
                  <a:pt x="748767" y="3487287"/>
                  <a:pt x="748767" y="3487287"/>
                  <a:pt x="748767" y="3487287"/>
                </a:cubicBezTo>
                <a:cubicBezTo>
                  <a:pt x="748767" y="3487287"/>
                  <a:pt x="748767" y="3487287"/>
                  <a:pt x="745225" y="3492754"/>
                </a:cubicBezTo>
                <a:cubicBezTo>
                  <a:pt x="744262" y="3488250"/>
                  <a:pt x="744262" y="3488250"/>
                  <a:pt x="743300" y="3483746"/>
                </a:cubicBezTo>
                <a:cubicBezTo>
                  <a:pt x="743956" y="3464767"/>
                  <a:pt x="739144" y="3442247"/>
                  <a:pt x="735295" y="3424231"/>
                </a:cubicBezTo>
                <a:cubicBezTo>
                  <a:pt x="738837" y="3418765"/>
                  <a:pt x="736913" y="3409757"/>
                  <a:pt x="735950" y="3405253"/>
                </a:cubicBezTo>
                <a:cubicBezTo>
                  <a:pt x="734988" y="3400748"/>
                  <a:pt x="734988" y="3400748"/>
                  <a:pt x="734026" y="3396245"/>
                </a:cubicBezTo>
                <a:cubicBezTo>
                  <a:pt x="733064" y="3391740"/>
                  <a:pt x="736605" y="3386274"/>
                  <a:pt x="736605" y="3386274"/>
                </a:cubicBezTo>
                <a:cubicBezTo>
                  <a:pt x="741109" y="3385312"/>
                  <a:pt x="741109" y="3385312"/>
                  <a:pt x="742071" y="3389816"/>
                </a:cubicBezTo>
                <a:cubicBezTo>
                  <a:pt x="742071" y="3389816"/>
                  <a:pt x="746576" y="3388854"/>
                  <a:pt x="747538" y="3393358"/>
                </a:cubicBezTo>
                <a:cubicBezTo>
                  <a:pt x="747538" y="3393358"/>
                  <a:pt x="747538" y="3393358"/>
                  <a:pt x="746576" y="3388854"/>
                </a:cubicBezTo>
                <a:cubicBezTo>
                  <a:pt x="751080" y="3387891"/>
                  <a:pt x="751080" y="3387891"/>
                  <a:pt x="751080" y="3387891"/>
                </a:cubicBezTo>
                <a:cubicBezTo>
                  <a:pt x="750118" y="3383387"/>
                  <a:pt x="745614" y="3384350"/>
                  <a:pt x="744651" y="3379845"/>
                </a:cubicBezTo>
                <a:cubicBezTo>
                  <a:pt x="739184" y="3376304"/>
                  <a:pt x="738222" y="3371800"/>
                  <a:pt x="733718" y="3372762"/>
                </a:cubicBezTo>
                <a:cubicBezTo>
                  <a:pt x="734680" y="3377266"/>
                  <a:pt x="730177" y="3378228"/>
                  <a:pt x="730177" y="3378228"/>
                </a:cubicBezTo>
                <a:cubicBezTo>
                  <a:pt x="730177" y="3378228"/>
                  <a:pt x="728252" y="3369221"/>
                  <a:pt x="722786" y="3365679"/>
                </a:cubicBezTo>
                <a:cubicBezTo>
                  <a:pt x="720861" y="3356670"/>
                  <a:pt x="719899" y="3352167"/>
                  <a:pt x="722479" y="3342196"/>
                </a:cubicBezTo>
                <a:cubicBezTo>
                  <a:pt x="723441" y="3346700"/>
                  <a:pt x="727944" y="3345738"/>
                  <a:pt x="727944" y="3345738"/>
                </a:cubicBezTo>
                <a:cubicBezTo>
                  <a:pt x="726982" y="3341234"/>
                  <a:pt x="726982" y="3341234"/>
                  <a:pt x="726982" y="3341234"/>
                </a:cubicBezTo>
                <a:cubicBezTo>
                  <a:pt x="726020" y="3336730"/>
                  <a:pt x="726020" y="3336730"/>
                  <a:pt x="725057" y="3332226"/>
                </a:cubicBezTo>
                <a:cubicBezTo>
                  <a:pt x="724095" y="3327721"/>
                  <a:pt x="724095" y="3327721"/>
                  <a:pt x="724095" y="3327721"/>
                </a:cubicBezTo>
                <a:cubicBezTo>
                  <a:pt x="724095" y="3327721"/>
                  <a:pt x="724095" y="3327721"/>
                  <a:pt x="723133" y="3323218"/>
                </a:cubicBezTo>
                <a:cubicBezTo>
                  <a:pt x="721208" y="3314209"/>
                  <a:pt x="720246" y="3309705"/>
                  <a:pt x="719284" y="3305202"/>
                </a:cubicBezTo>
                <a:cubicBezTo>
                  <a:pt x="718321" y="3300697"/>
                  <a:pt x="717359" y="3296193"/>
                  <a:pt x="716397" y="3291690"/>
                </a:cubicBezTo>
                <a:cubicBezTo>
                  <a:pt x="719939" y="3286223"/>
                  <a:pt x="718977" y="3281718"/>
                  <a:pt x="718015" y="3277215"/>
                </a:cubicBezTo>
                <a:cubicBezTo>
                  <a:pt x="726061" y="3270786"/>
                  <a:pt x="716745" y="3249228"/>
                  <a:pt x="716438" y="3225746"/>
                </a:cubicBezTo>
                <a:cubicBezTo>
                  <a:pt x="711934" y="3226708"/>
                  <a:pt x="711934" y="3226708"/>
                  <a:pt x="711934" y="3226708"/>
                </a:cubicBezTo>
                <a:cubicBezTo>
                  <a:pt x="708740" y="3189713"/>
                  <a:pt x="707470" y="3161726"/>
                  <a:pt x="710705" y="3132778"/>
                </a:cubicBezTo>
                <a:cubicBezTo>
                  <a:pt x="709743" y="3128274"/>
                  <a:pt x="714246" y="3127311"/>
                  <a:pt x="713284" y="3122808"/>
                </a:cubicBezTo>
                <a:cubicBezTo>
                  <a:pt x="712322" y="3118304"/>
                  <a:pt x="712322" y="3118304"/>
                  <a:pt x="712322" y="3118304"/>
                </a:cubicBezTo>
                <a:cubicBezTo>
                  <a:pt x="708780" y="3123770"/>
                  <a:pt x="708780" y="3123770"/>
                  <a:pt x="708780" y="3123770"/>
                </a:cubicBezTo>
                <a:cubicBezTo>
                  <a:pt x="706856" y="3114761"/>
                  <a:pt x="710397" y="3109296"/>
                  <a:pt x="708472" y="3100287"/>
                </a:cubicBezTo>
                <a:cubicBezTo>
                  <a:pt x="707510" y="3095784"/>
                  <a:pt x="712015" y="3094821"/>
                  <a:pt x="712015" y="3094821"/>
                </a:cubicBezTo>
                <a:cubicBezTo>
                  <a:pt x="711052" y="3090317"/>
                  <a:pt x="711052" y="3090317"/>
                  <a:pt x="706548" y="3091280"/>
                </a:cubicBezTo>
                <a:cubicBezTo>
                  <a:pt x="705586" y="3086775"/>
                  <a:pt x="710090" y="3085813"/>
                  <a:pt x="709128" y="3081309"/>
                </a:cubicBezTo>
                <a:cubicBezTo>
                  <a:pt x="708166" y="3076805"/>
                  <a:pt x="707203" y="3072301"/>
                  <a:pt x="709783" y="3062331"/>
                </a:cubicBezTo>
                <a:cubicBezTo>
                  <a:pt x="709783" y="3062331"/>
                  <a:pt x="709783" y="3062331"/>
                  <a:pt x="708821" y="3057826"/>
                </a:cubicBezTo>
                <a:cubicBezTo>
                  <a:pt x="707859" y="3053322"/>
                  <a:pt x="706897" y="3048818"/>
                  <a:pt x="705934" y="3044314"/>
                </a:cubicBezTo>
                <a:cubicBezTo>
                  <a:pt x="710439" y="3043352"/>
                  <a:pt x="710439" y="3043352"/>
                  <a:pt x="710439" y="3043352"/>
                </a:cubicBezTo>
                <a:cubicBezTo>
                  <a:pt x="709823" y="2996387"/>
                  <a:pt x="712751" y="2943955"/>
                  <a:pt x="717295" y="2877050"/>
                </a:cubicBezTo>
                <a:cubicBezTo>
                  <a:pt x="717295" y="2877050"/>
                  <a:pt x="722762" y="2880591"/>
                  <a:pt x="721799" y="2876088"/>
                </a:cubicBezTo>
                <a:cubicBezTo>
                  <a:pt x="723724" y="2885095"/>
                  <a:pt x="720182" y="2890562"/>
                  <a:pt x="722107" y="2899570"/>
                </a:cubicBezTo>
                <a:cubicBezTo>
                  <a:pt x="723069" y="2904074"/>
                  <a:pt x="719527" y="2909541"/>
                  <a:pt x="723376" y="2927557"/>
                </a:cubicBezTo>
                <a:cubicBezTo>
                  <a:pt x="721759" y="2942030"/>
                  <a:pt x="720141" y="2956505"/>
                  <a:pt x="719487" y="2975484"/>
                </a:cubicBezTo>
                <a:cubicBezTo>
                  <a:pt x="720101" y="3022449"/>
                  <a:pt x="717174" y="3074880"/>
                  <a:pt x="727759" y="3124424"/>
                </a:cubicBezTo>
                <a:cubicBezTo>
                  <a:pt x="727759" y="3124424"/>
                  <a:pt x="724217" y="3129891"/>
                  <a:pt x="724217" y="3129891"/>
                </a:cubicBezTo>
                <a:cubicBezTo>
                  <a:pt x="725180" y="3134395"/>
                  <a:pt x="725180" y="3134395"/>
                  <a:pt x="726142" y="3138899"/>
                </a:cubicBezTo>
                <a:cubicBezTo>
                  <a:pt x="722599" y="3144365"/>
                  <a:pt x="723562" y="3148870"/>
                  <a:pt x="724524" y="3153374"/>
                </a:cubicBezTo>
                <a:cubicBezTo>
                  <a:pt x="729029" y="3152412"/>
                  <a:pt x="729029" y="3152412"/>
                  <a:pt x="728066" y="3147907"/>
                </a:cubicBezTo>
                <a:cubicBezTo>
                  <a:pt x="729991" y="3156915"/>
                  <a:pt x="730953" y="3161420"/>
                  <a:pt x="726449" y="3162382"/>
                </a:cubicBezTo>
                <a:cubicBezTo>
                  <a:pt x="727411" y="3166886"/>
                  <a:pt x="728373" y="3171389"/>
                  <a:pt x="729335" y="3175894"/>
                </a:cubicBezTo>
                <a:cubicBezTo>
                  <a:pt x="733840" y="3174931"/>
                  <a:pt x="733840" y="3174931"/>
                  <a:pt x="732878" y="3170427"/>
                </a:cubicBezTo>
                <a:cubicBezTo>
                  <a:pt x="736420" y="3164962"/>
                  <a:pt x="735458" y="3160457"/>
                  <a:pt x="735458" y="3160457"/>
                </a:cubicBezTo>
                <a:cubicBezTo>
                  <a:pt x="733533" y="3151449"/>
                  <a:pt x="732571" y="3146945"/>
                  <a:pt x="731608" y="3142441"/>
                </a:cubicBezTo>
                <a:cubicBezTo>
                  <a:pt x="731608" y="3142441"/>
                  <a:pt x="735149" y="3136974"/>
                  <a:pt x="735149" y="3136974"/>
                </a:cubicBezTo>
                <a:cubicBezTo>
                  <a:pt x="736112" y="3141478"/>
                  <a:pt x="740616" y="3140516"/>
                  <a:pt x="739654" y="3136012"/>
                </a:cubicBezTo>
                <a:cubicBezTo>
                  <a:pt x="739654" y="3136012"/>
                  <a:pt x="739654" y="3136012"/>
                  <a:pt x="738691" y="3131509"/>
                </a:cubicBezTo>
                <a:cubicBezTo>
                  <a:pt x="738691" y="3131509"/>
                  <a:pt x="737729" y="3127004"/>
                  <a:pt x="737729" y="3127004"/>
                </a:cubicBezTo>
                <a:cubicBezTo>
                  <a:pt x="736767" y="3122500"/>
                  <a:pt x="732263" y="3123462"/>
                  <a:pt x="731301" y="3118959"/>
                </a:cubicBezTo>
                <a:cubicBezTo>
                  <a:pt x="731301" y="3118959"/>
                  <a:pt x="730338" y="3114455"/>
                  <a:pt x="730338" y="3114455"/>
                </a:cubicBezTo>
                <a:cubicBezTo>
                  <a:pt x="730338" y="3114455"/>
                  <a:pt x="729376" y="3109950"/>
                  <a:pt x="729376" y="3109950"/>
                </a:cubicBezTo>
                <a:cubicBezTo>
                  <a:pt x="727451" y="3100942"/>
                  <a:pt x="730031" y="3090972"/>
                  <a:pt x="729069" y="3086468"/>
                </a:cubicBezTo>
                <a:cubicBezTo>
                  <a:pt x="728106" y="3081964"/>
                  <a:pt x="730686" y="3071994"/>
                  <a:pt x="733265" y="3062023"/>
                </a:cubicBezTo>
                <a:lnTo>
                  <a:pt x="733987" y="3065401"/>
                </a:lnTo>
                <a:cubicBezTo>
                  <a:pt x="734227" y="3066527"/>
                  <a:pt x="734227" y="3066527"/>
                  <a:pt x="734227" y="3066527"/>
                </a:cubicBezTo>
                <a:cubicBezTo>
                  <a:pt x="734227" y="3066527"/>
                  <a:pt x="735190" y="3071031"/>
                  <a:pt x="735190" y="3071031"/>
                </a:cubicBezTo>
                <a:cubicBezTo>
                  <a:pt x="735190" y="3071031"/>
                  <a:pt x="738732" y="3065565"/>
                  <a:pt x="738732" y="3065565"/>
                </a:cubicBezTo>
                <a:cubicBezTo>
                  <a:pt x="735845" y="3052053"/>
                  <a:pt x="735845" y="3052053"/>
                  <a:pt x="735845" y="3052053"/>
                </a:cubicBezTo>
                <a:cubicBezTo>
                  <a:pt x="735845" y="3052053"/>
                  <a:pt x="734883" y="3047548"/>
                  <a:pt x="733921" y="3043045"/>
                </a:cubicBezTo>
                <a:cubicBezTo>
                  <a:pt x="741659" y="3013133"/>
                  <a:pt x="743276" y="2998659"/>
                  <a:pt x="736541" y="2967131"/>
                </a:cubicBezTo>
                <a:cubicBezTo>
                  <a:pt x="736541" y="2967131"/>
                  <a:pt x="735578" y="2962627"/>
                  <a:pt x="735578" y="2962627"/>
                </a:cubicBezTo>
                <a:cubicBezTo>
                  <a:pt x="738158" y="2952656"/>
                  <a:pt x="740738" y="2942686"/>
                  <a:pt x="744279" y="2937219"/>
                </a:cubicBezTo>
                <a:cubicBezTo>
                  <a:pt x="736889" y="2924670"/>
                  <a:pt x="745896" y="2922745"/>
                  <a:pt x="747514" y="2908270"/>
                </a:cubicBezTo>
                <a:cubicBezTo>
                  <a:pt x="753328" y="2869352"/>
                  <a:pt x="752713" y="2822387"/>
                  <a:pt x="767536" y="2781543"/>
                </a:cubicBezTo>
                <a:lnTo>
                  <a:pt x="767175" y="2788737"/>
                </a:lnTo>
                <a:lnTo>
                  <a:pt x="765918" y="2796017"/>
                </a:lnTo>
                <a:cubicBezTo>
                  <a:pt x="765918" y="2796017"/>
                  <a:pt x="766563" y="2793524"/>
                  <a:pt x="767088" y="2790469"/>
                </a:cubicBezTo>
                <a:lnTo>
                  <a:pt x="767175" y="2788737"/>
                </a:lnTo>
                <a:lnTo>
                  <a:pt x="777228" y="2730482"/>
                </a:lnTo>
                <a:lnTo>
                  <a:pt x="774987" y="2827750"/>
                </a:lnTo>
                <a:cubicBezTo>
                  <a:pt x="776043" y="3008184"/>
                  <a:pt x="792787" y="3186092"/>
                  <a:pt x="824931" y="3364010"/>
                </a:cubicBezTo>
                <a:cubicBezTo>
                  <a:pt x="826529" y="3371490"/>
                  <a:pt x="827728" y="3377099"/>
                  <a:pt x="829326" y="3384580"/>
                </a:cubicBezTo>
                <a:cubicBezTo>
                  <a:pt x="847900" y="3370834"/>
                  <a:pt x="840565" y="3354803"/>
                  <a:pt x="837369" y="3339843"/>
                </a:cubicBezTo>
                <a:cubicBezTo>
                  <a:pt x="787445" y="3078708"/>
                  <a:pt x="782061" y="2824680"/>
                  <a:pt x="819665" y="2577354"/>
                </a:cubicBezTo>
                <a:lnTo>
                  <a:pt x="843923" y="2454020"/>
                </a:lnTo>
                <a:lnTo>
                  <a:pt x="844696" y="2456577"/>
                </a:lnTo>
                <a:cubicBezTo>
                  <a:pt x="844855" y="2460076"/>
                  <a:pt x="845576" y="2463454"/>
                  <a:pt x="850081" y="2462491"/>
                </a:cubicBezTo>
                <a:cubicBezTo>
                  <a:pt x="853951" y="2447536"/>
                  <a:pt x="850331" y="2447131"/>
                  <a:pt x="847719" y="2445923"/>
                </a:cubicBezTo>
                <a:lnTo>
                  <a:pt x="846151" y="2442693"/>
                </a:lnTo>
                <a:lnTo>
                  <a:pt x="847411" y="2436286"/>
                </a:lnTo>
                <a:lnTo>
                  <a:pt x="851391" y="2424533"/>
                </a:lnTo>
                <a:cubicBezTo>
                  <a:pt x="851391" y="2424533"/>
                  <a:pt x="852354" y="2429038"/>
                  <a:pt x="853316" y="2433542"/>
                </a:cubicBezTo>
                <a:cubicBezTo>
                  <a:pt x="863633" y="2393660"/>
                  <a:pt x="880380" y="2361825"/>
                  <a:pt x="879111" y="2333838"/>
                </a:cubicBezTo>
                <a:cubicBezTo>
                  <a:pt x="879111" y="2333838"/>
                  <a:pt x="881035" y="2342846"/>
                  <a:pt x="884578" y="2337381"/>
                </a:cubicBezTo>
                <a:cubicBezTo>
                  <a:pt x="878804" y="2310355"/>
                  <a:pt x="897475" y="2287529"/>
                  <a:pt x="911642" y="2265663"/>
                </a:cubicBezTo>
                <a:cubicBezTo>
                  <a:pt x="913915" y="2232210"/>
                  <a:pt x="927119" y="2205841"/>
                  <a:pt x="944828" y="2178509"/>
                </a:cubicBezTo>
                <a:cubicBezTo>
                  <a:pt x="958034" y="2152140"/>
                  <a:pt x="976705" y="2129312"/>
                  <a:pt x="987023" y="2089431"/>
                </a:cubicBezTo>
                <a:cubicBezTo>
                  <a:pt x="991527" y="2088468"/>
                  <a:pt x="991527" y="2088468"/>
                  <a:pt x="991527" y="2088468"/>
                </a:cubicBezTo>
                <a:cubicBezTo>
                  <a:pt x="988948" y="2098439"/>
                  <a:pt x="988948" y="2098439"/>
                  <a:pt x="988948" y="2098439"/>
                </a:cubicBezTo>
                <a:cubicBezTo>
                  <a:pt x="988948" y="2098439"/>
                  <a:pt x="988948" y="2098439"/>
                  <a:pt x="993452" y="2097477"/>
                </a:cubicBezTo>
                <a:cubicBezTo>
                  <a:pt x="992489" y="2092973"/>
                  <a:pt x="992489" y="2092973"/>
                  <a:pt x="992489" y="2092973"/>
                </a:cubicBezTo>
                <a:cubicBezTo>
                  <a:pt x="996031" y="2087506"/>
                  <a:pt x="996031" y="2087506"/>
                  <a:pt x="996031" y="2087506"/>
                </a:cubicBezTo>
                <a:cubicBezTo>
                  <a:pt x="999573" y="2082040"/>
                  <a:pt x="1005694" y="2066604"/>
                  <a:pt x="1012778" y="2055671"/>
                </a:cubicBezTo>
                <a:cubicBezTo>
                  <a:pt x="1011815" y="2051167"/>
                  <a:pt x="1007312" y="2052129"/>
                  <a:pt x="1010853" y="2046663"/>
                </a:cubicBezTo>
                <a:cubicBezTo>
                  <a:pt x="1010853" y="2046663"/>
                  <a:pt x="1009891" y="2042158"/>
                  <a:pt x="1014395" y="2041196"/>
                </a:cubicBezTo>
                <a:cubicBezTo>
                  <a:pt x="1014395" y="2041196"/>
                  <a:pt x="1010853" y="2046663"/>
                  <a:pt x="1016320" y="2050205"/>
                </a:cubicBezTo>
                <a:cubicBezTo>
                  <a:pt x="1018899" y="2040234"/>
                  <a:pt x="1017937" y="2035730"/>
                  <a:pt x="1021479" y="2030264"/>
                </a:cubicBezTo>
                <a:cubicBezTo>
                  <a:pt x="1021479" y="2030264"/>
                  <a:pt x="1021479" y="2030264"/>
                  <a:pt x="1022441" y="2034767"/>
                </a:cubicBezTo>
                <a:cubicBezTo>
                  <a:pt x="1023404" y="2039271"/>
                  <a:pt x="1023404" y="2039271"/>
                  <a:pt x="1023404" y="2039271"/>
                </a:cubicBezTo>
                <a:cubicBezTo>
                  <a:pt x="1023404" y="2039271"/>
                  <a:pt x="1027908" y="2038309"/>
                  <a:pt x="1027908" y="2038309"/>
                </a:cubicBezTo>
                <a:cubicBezTo>
                  <a:pt x="1027908" y="2038309"/>
                  <a:pt x="1026946" y="2033805"/>
                  <a:pt x="1026946" y="2033805"/>
                </a:cubicBezTo>
                <a:cubicBezTo>
                  <a:pt x="1030487" y="2028340"/>
                  <a:pt x="1025984" y="2029302"/>
                  <a:pt x="1025021" y="2024797"/>
                </a:cubicBezTo>
                <a:cubicBezTo>
                  <a:pt x="1024059" y="2020293"/>
                  <a:pt x="1028562" y="2019331"/>
                  <a:pt x="1027600" y="2014827"/>
                </a:cubicBezTo>
                <a:cubicBezTo>
                  <a:pt x="1028562" y="2019331"/>
                  <a:pt x="1033067" y="2018368"/>
                  <a:pt x="1032104" y="2013865"/>
                </a:cubicBezTo>
                <a:cubicBezTo>
                  <a:pt x="1035647" y="2008398"/>
                  <a:pt x="1035647" y="2008398"/>
                  <a:pt x="1035647" y="2008398"/>
                </a:cubicBezTo>
                <a:cubicBezTo>
                  <a:pt x="1035647" y="2008398"/>
                  <a:pt x="1034684" y="2003894"/>
                  <a:pt x="1034684" y="2003894"/>
                </a:cubicBezTo>
                <a:cubicBezTo>
                  <a:pt x="1038225" y="1998429"/>
                  <a:pt x="1037263" y="1993924"/>
                  <a:pt x="1041767" y="1992962"/>
                </a:cubicBezTo>
                <a:lnTo>
                  <a:pt x="1045309" y="1987495"/>
                </a:lnTo>
                <a:lnTo>
                  <a:pt x="1046272" y="1991999"/>
                </a:lnTo>
                <a:cubicBezTo>
                  <a:pt x="1049813" y="1986533"/>
                  <a:pt x="1049813" y="1986533"/>
                  <a:pt x="1049813" y="1986533"/>
                </a:cubicBezTo>
                <a:cubicBezTo>
                  <a:pt x="1048851" y="1982030"/>
                  <a:pt x="1053355" y="1981067"/>
                  <a:pt x="1052393" y="1976563"/>
                </a:cubicBezTo>
                <a:cubicBezTo>
                  <a:pt x="1057859" y="1980105"/>
                  <a:pt x="1060439" y="1970134"/>
                  <a:pt x="1063980" y="1964667"/>
                </a:cubicBezTo>
                <a:cubicBezTo>
                  <a:pt x="1065905" y="1973676"/>
                  <a:pt x="1072989" y="1962743"/>
                  <a:pt x="1070409" y="1972714"/>
                </a:cubicBezTo>
                <a:cubicBezTo>
                  <a:pt x="1080072" y="1951811"/>
                  <a:pt x="1080072" y="1951811"/>
                  <a:pt x="1080072" y="1951811"/>
                </a:cubicBezTo>
                <a:cubicBezTo>
                  <a:pt x="1080072" y="1951811"/>
                  <a:pt x="1084576" y="1950848"/>
                  <a:pt x="1084576" y="1950848"/>
                </a:cubicBezTo>
                <a:cubicBezTo>
                  <a:pt x="1085539" y="1955353"/>
                  <a:pt x="1085539" y="1955353"/>
                  <a:pt x="1085539" y="1955353"/>
                </a:cubicBezTo>
                <a:cubicBezTo>
                  <a:pt x="1081997" y="1960818"/>
                  <a:pt x="1081997" y="1960818"/>
                  <a:pt x="1081997" y="1960818"/>
                </a:cubicBezTo>
                <a:cubicBezTo>
                  <a:pt x="1078455" y="1966285"/>
                  <a:pt x="1078455" y="1966285"/>
                  <a:pt x="1082959" y="1965323"/>
                </a:cubicBezTo>
                <a:cubicBezTo>
                  <a:pt x="1082959" y="1965323"/>
                  <a:pt x="1082959" y="1965323"/>
                  <a:pt x="1087463" y="1964361"/>
                </a:cubicBezTo>
                <a:cubicBezTo>
                  <a:pt x="1086501" y="1959856"/>
                  <a:pt x="1086501" y="1959856"/>
                  <a:pt x="1086501" y="1959856"/>
                </a:cubicBezTo>
                <a:cubicBezTo>
                  <a:pt x="1090043" y="1954390"/>
                  <a:pt x="1090043" y="1954390"/>
                  <a:pt x="1090043" y="1954390"/>
                </a:cubicBezTo>
                <a:cubicBezTo>
                  <a:pt x="1089081" y="1949886"/>
                  <a:pt x="1089081" y="1949886"/>
                  <a:pt x="1088118" y="1945382"/>
                </a:cubicBezTo>
                <a:cubicBezTo>
                  <a:pt x="1088118" y="1945382"/>
                  <a:pt x="1083614" y="1946344"/>
                  <a:pt x="1083614" y="1946344"/>
                </a:cubicBezTo>
                <a:cubicBezTo>
                  <a:pt x="1092315" y="1920937"/>
                  <a:pt x="1092315" y="1920937"/>
                  <a:pt x="1094895" y="1910966"/>
                </a:cubicBezTo>
                <a:cubicBezTo>
                  <a:pt x="1087810" y="1921900"/>
                  <a:pt x="1086848" y="1917396"/>
                  <a:pt x="1082345" y="1918358"/>
                </a:cubicBezTo>
                <a:cubicBezTo>
                  <a:pt x="1085886" y="1912891"/>
                  <a:pt x="1089428" y="1907425"/>
                  <a:pt x="1092970" y="1901959"/>
                </a:cubicBezTo>
                <a:cubicBezTo>
                  <a:pt x="1096512" y="1896492"/>
                  <a:pt x="1100053" y="1891027"/>
                  <a:pt x="1103595" y="1885560"/>
                </a:cubicBezTo>
                <a:cubicBezTo>
                  <a:pt x="1107137" y="1880093"/>
                  <a:pt x="1106175" y="1875590"/>
                  <a:pt x="1110679" y="1874628"/>
                </a:cubicBezTo>
                <a:cubicBezTo>
                  <a:pt x="1110679" y="1874628"/>
                  <a:pt x="1111641" y="1879131"/>
                  <a:pt x="1112603" y="1883635"/>
                </a:cubicBezTo>
                <a:cubicBezTo>
                  <a:pt x="1122267" y="1862732"/>
                  <a:pt x="1122267" y="1862732"/>
                  <a:pt x="1122267" y="1862732"/>
                </a:cubicBezTo>
                <a:cubicBezTo>
                  <a:pt x="1126770" y="1861770"/>
                  <a:pt x="1126770" y="1861770"/>
                  <a:pt x="1126770" y="1861770"/>
                </a:cubicBezTo>
                <a:cubicBezTo>
                  <a:pt x="1127733" y="1866274"/>
                  <a:pt x="1127733" y="1866274"/>
                  <a:pt x="1128695" y="1870778"/>
                </a:cubicBezTo>
                <a:cubicBezTo>
                  <a:pt x="1133200" y="1869816"/>
                  <a:pt x="1133200" y="1869816"/>
                  <a:pt x="1133200" y="1869816"/>
                </a:cubicBezTo>
                <a:cubicBezTo>
                  <a:pt x="1133200" y="1869816"/>
                  <a:pt x="1132237" y="1865312"/>
                  <a:pt x="1132237" y="1865312"/>
                </a:cubicBezTo>
                <a:cubicBezTo>
                  <a:pt x="1136741" y="1864349"/>
                  <a:pt x="1136741" y="1864349"/>
                  <a:pt x="1136741" y="1864349"/>
                </a:cubicBezTo>
                <a:cubicBezTo>
                  <a:pt x="1135779" y="1859845"/>
                  <a:pt x="1135779" y="1859845"/>
                  <a:pt x="1134817" y="1855341"/>
                </a:cubicBezTo>
                <a:cubicBezTo>
                  <a:pt x="1134817" y="1855341"/>
                  <a:pt x="1134817" y="1855341"/>
                  <a:pt x="1138359" y="1849875"/>
                </a:cubicBezTo>
                <a:cubicBezTo>
                  <a:pt x="1138359" y="1849875"/>
                  <a:pt x="1138359" y="1849875"/>
                  <a:pt x="1141900" y="1844409"/>
                </a:cubicBezTo>
                <a:cubicBezTo>
                  <a:pt x="1141900" y="1844409"/>
                  <a:pt x="1146404" y="1843446"/>
                  <a:pt x="1146404" y="1843446"/>
                </a:cubicBezTo>
                <a:cubicBezTo>
                  <a:pt x="1146404" y="1843446"/>
                  <a:pt x="1147367" y="1847951"/>
                  <a:pt x="1147367" y="1847951"/>
                </a:cubicBezTo>
                <a:cubicBezTo>
                  <a:pt x="1143824" y="1853416"/>
                  <a:pt x="1144787" y="1857921"/>
                  <a:pt x="1144787" y="1857921"/>
                </a:cubicBezTo>
                <a:cubicBezTo>
                  <a:pt x="1140284" y="1858883"/>
                  <a:pt x="1141246" y="1863387"/>
                  <a:pt x="1142208" y="1867891"/>
                </a:cubicBezTo>
                <a:cubicBezTo>
                  <a:pt x="1145749" y="1862425"/>
                  <a:pt x="1145749" y="1862425"/>
                  <a:pt x="1150253" y="1861463"/>
                </a:cubicBezTo>
                <a:cubicBezTo>
                  <a:pt x="1152833" y="1851492"/>
                  <a:pt x="1151871" y="1846988"/>
                  <a:pt x="1155412" y="1841522"/>
                </a:cubicBezTo>
                <a:cubicBezTo>
                  <a:pt x="1155412" y="1841522"/>
                  <a:pt x="1154450" y="1837018"/>
                  <a:pt x="1154450" y="1837018"/>
                </a:cubicBezTo>
                <a:cubicBezTo>
                  <a:pt x="1157992" y="1831552"/>
                  <a:pt x="1157030" y="1827047"/>
                  <a:pt x="1156068" y="1822543"/>
                </a:cubicBezTo>
                <a:cubicBezTo>
                  <a:pt x="1160572" y="1821581"/>
                  <a:pt x="1160572" y="1821581"/>
                  <a:pt x="1160572" y="1821581"/>
                </a:cubicBezTo>
                <a:cubicBezTo>
                  <a:pt x="1171197" y="1805182"/>
                  <a:pt x="1189869" y="1782355"/>
                  <a:pt x="1199532" y="1761452"/>
                </a:cubicBezTo>
                <a:cubicBezTo>
                  <a:pt x="1199532" y="1761452"/>
                  <a:pt x="1203074" y="1755985"/>
                  <a:pt x="1203074" y="1755985"/>
                </a:cubicBezTo>
                <a:cubicBezTo>
                  <a:pt x="1203074" y="1755985"/>
                  <a:pt x="1207577" y="1755023"/>
                  <a:pt x="1206615" y="1750519"/>
                </a:cubicBezTo>
                <a:cubicBezTo>
                  <a:pt x="1211119" y="1749556"/>
                  <a:pt x="1210157" y="1745053"/>
                  <a:pt x="1213699" y="1739586"/>
                </a:cubicBezTo>
                <a:cubicBezTo>
                  <a:pt x="1213699" y="1739586"/>
                  <a:pt x="1217240" y="1734120"/>
                  <a:pt x="1217240" y="1734120"/>
                </a:cubicBezTo>
                <a:cubicBezTo>
                  <a:pt x="1220782" y="1728654"/>
                  <a:pt x="1224324" y="1723188"/>
                  <a:pt x="1227866" y="1717721"/>
                </a:cubicBezTo>
                <a:cubicBezTo>
                  <a:pt x="1232370" y="1716759"/>
                  <a:pt x="1235912" y="1711293"/>
                  <a:pt x="1234950" y="1706789"/>
                </a:cubicBezTo>
                <a:cubicBezTo>
                  <a:pt x="1239454" y="1705826"/>
                  <a:pt x="1239454" y="1705826"/>
                  <a:pt x="1239454" y="1705826"/>
                </a:cubicBezTo>
                <a:cubicBezTo>
                  <a:pt x="1242996" y="1700360"/>
                  <a:pt x="1252659" y="1679456"/>
                  <a:pt x="1268751" y="1666599"/>
                </a:cubicBezTo>
                <a:cubicBezTo>
                  <a:pt x="1270041" y="1661614"/>
                  <a:pt x="1275353" y="1653415"/>
                  <a:pt x="1280989" y="1643969"/>
                </a:cubicBezTo>
                <a:lnTo>
                  <a:pt x="1294822" y="1614580"/>
                </a:lnTo>
                <a:lnTo>
                  <a:pt x="1295376" y="1620968"/>
                </a:lnTo>
                <a:cubicBezTo>
                  <a:pt x="1297773" y="1632189"/>
                  <a:pt x="1288150" y="1642066"/>
                  <a:pt x="1280397" y="1651544"/>
                </a:cubicBezTo>
                <a:cubicBezTo>
                  <a:pt x="1230267" y="1718960"/>
                  <a:pt x="1188817" y="1790388"/>
                  <a:pt x="1150037" y="1865158"/>
                </a:cubicBezTo>
                <a:cubicBezTo>
                  <a:pt x="1146023" y="1873837"/>
                  <a:pt x="1125579" y="1887981"/>
                  <a:pt x="1157500" y="1890938"/>
                </a:cubicBezTo>
                <a:cubicBezTo>
                  <a:pt x="1175530" y="1892953"/>
                  <a:pt x="1159625" y="1910038"/>
                  <a:pt x="1155212" y="1916847"/>
                </a:cubicBezTo>
                <a:cubicBezTo>
                  <a:pt x="1067755" y="2084143"/>
                  <a:pt x="1005537" y="2259733"/>
                  <a:pt x="966688" y="2444019"/>
                </a:cubicBezTo>
                <a:cubicBezTo>
                  <a:pt x="916582" y="2685460"/>
                  <a:pt x="913758" y="2928532"/>
                  <a:pt x="940585" y="3173091"/>
                </a:cubicBezTo>
                <a:cubicBezTo>
                  <a:pt x="940985" y="3174961"/>
                  <a:pt x="941784" y="3178702"/>
                  <a:pt x="947522" y="3187253"/>
                </a:cubicBezTo>
                <a:cubicBezTo>
                  <a:pt x="974972" y="3077752"/>
                  <a:pt x="932698" y="2971416"/>
                  <a:pt x="961347" y="2867525"/>
                </a:cubicBezTo>
                <a:cubicBezTo>
                  <a:pt x="960496" y="2945922"/>
                  <a:pt x="1000117" y="3021540"/>
                  <a:pt x="983906" y="3101263"/>
                </a:cubicBezTo>
                <a:cubicBezTo>
                  <a:pt x="978550" y="3121962"/>
                  <a:pt x="978406" y="3139591"/>
                  <a:pt x="992151" y="3158164"/>
                </a:cubicBezTo>
                <a:cubicBezTo>
                  <a:pt x="1007767" y="3176337"/>
                  <a:pt x="1012961" y="3200648"/>
                  <a:pt x="1014015" y="3223887"/>
                </a:cubicBezTo>
                <a:cubicBezTo>
                  <a:pt x="1028329" y="3400726"/>
                  <a:pt x="1098350" y="3563707"/>
                  <a:pt x="1162759" y="3727888"/>
                </a:cubicBezTo>
                <a:cubicBezTo>
                  <a:pt x="1171692" y="3751399"/>
                  <a:pt x="1182498" y="3774511"/>
                  <a:pt x="1178341" y="3800819"/>
                </a:cubicBezTo>
                <a:cubicBezTo>
                  <a:pt x="1177397" y="3814708"/>
                  <a:pt x="1183934" y="3826999"/>
                  <a:pt x="1193412" y="3834752"/>
                </a:cubicBezTo>
                <a:cubicBezTo>
                  <a:pt x="1246814" y="3874183"/>
                  <a:pt x="1265608" y="3934695"/>
                  <a:pt x="1287744" y="3992539"/>
                </a:cubicBezTo>
                <a:cubicBezTo>
                  <a:pt x="1297078" y="4017920"/>
                  <a:pt x="1304541" y="4043701"/>
                  <a:pt x="1330979" y="4057607"/>
                </a:cubicBezTo>
                <a:cubicBezTo>
                  <a:pt x="1340057" y="4063489"/>
                  <a:pt x="1339785" y="4071369"/>
                  <a:pt x="1343653" y="4080319"/>
                </a:cubicBezTo>
                <a:cubicBezTo>
                  <a:pt x="1347648" y="4099019"/>
                  <a:pt x="1354984" y="4115051"/>
                  <a:pt x="1369002" y="4125744"/>
                </a:cubicBezTo>
                <a:cubicBezTo>
                  <a:pt x="1437892" y="4173599"/>
                  <a:pt x="1482325" y="4244277"/>
                  <a:pt x="1538651" y="4306548"/>
                </a:cubicBezTo>
                <a:cubicBezTo>
                  <a:pt x="1848443" y="4649041"/>
                  <a:pt x="2240609" y="4837057"/>
                  <a:pt x="2686262" y="4927608"/>
                </a:cubicBezTo>
                <a:cubicBezTo>
                  <a:pt x="2813000" y="4953326"/>
                  <a:pt x="2941336" y="4986526"/>
                  <a:pt x="3070633" y="4978456"/>
                </a:cubicBezTo>
                <a:cubicBezTo>
                  <a:pt x="3236262" y="4966535"/>
                  <a:pt x="3400965" y="4941124"/>
                  <a:pt x="3564597" y="4919852"/>
                </a:cubicBezTo>
                <a:cubicBezTo>
                  <a:pt x="3600929" y="4916001"/>
                  <a:pt x="3637134" y="4902400"/>
                  <a:pt x="3668800" y="4885857"/>
                </a:cubicBezTo>
                <a:cubicBezTo>
                  <a:pt x="3677352" y="4880120"/>
                  <a:pt x="3688173" y="4875853"/>
                  <a:pt x="3697923" y="4875725"/>
                </a:cubicBezTo>
                <a:cubicBezTo>
                  <a:pt x="3759495" y="4880168"/>
                  <a:pt x="3807864" y="4850281"/>
                  <a:pt x="3859302" y="4825603"/>
                </a:cubicBezTo>
                <a:cubicBezTo>
                  <a:pt x="3981154" y="4764374"/>
                  <a:pt x="4106072" y="4708354"/>
                  <a:pt x="4218717" y="4631492"/>
                </a:cubicBezTo>
                <a:cubicBezTo>
                  <a:pt x="4726089" y="4278670"/>
                  <a:pt x="5050014" y="3808608"/>
                  <a:pt x="5136420" y="3187886"/>
                </a:cubicBezTo>
                <a:cubicBezTo>
                  <a:pt x="5163250" y="3002258"/>
                  <a:pt x="5133847" y="2818866"/>
                  <a:pt x="5095093" y="2637473"/>
                </a:cubicBezTo>
                <a:cubicBezTo>
                  <a:pt x="5007996" y="2229804"/>
                  <a:pt x="4835925" y="1863754"/>
                  <a:pt x="4552027" y="1550927"/>
                </a:cubicBezTo>
                <a:cubicBezTo>
                  <a:pt x="4447383" y="1436406"/>
                  <a:pt x="4331245" y="1332162"/>
                  <a:pt x="4206285" y="1241535"/>
                </a:cubicBezTo>
                <a:cubicBezTo>
                  <a:pt x="4141534" y="1194752"/>
                  <a:pt x="4074914" y="1148367"/>
                  <a:pt x="4017916" y="1092106"/>
                </a:cubicBezTo>
                <a:cubicBezTo>
                  <a:pt x="3946102" y="1021411"/>
                  <a:pt x="3860780" y="979023"/>
                  <a:pt x="3766634" y="950252"/>
                </a:cubicBezTo>
                <a:cubicBezTo>
                  <a:pt x="3358801" y="826200"/>
                  <a:pt x="2946216" y="826355"/>
                  <a:pt x="2533034" y="924406"/>
                </a:cubicBezTo>
                <a:cubicBezTo>
                  <a:pt x="2476929" y="936392"/>
                  <a:pt x="2419353" y="950648"/>
                  <a:pt x="2362177" y="966775"/>
                </a:cubicBezTo>
                <a:cubicBezTo>
                  <a:pt x="2463328" y="900190"/>
                  <a:pt x="2585272" y="903469"/>
                  <a:pt x="2692688" y="857055"/>
                </a:cubicBezTo>
                <a:cubicBezTo>
                  <a:pt x="2635257" y="853681"/>
                  <a:pt x="2580622" y="863399"/>
                  <a:pt x="2526787" y="876855"/>
                </a:cubicBezTo>
                <a:cubicBezTo>
                  <a:pt x="2469610" y="892981"/>
                  <a:pt x="2412035" y="907237"/>
                  <a:pt x="2357128" y="924834"/>
                </a:cubicBezTo>
                <a:cubicBezTo>
                  <a:pt x="2301822" y="940562"/>
                  <a:pt x="2247314" y="960029"/>
                  <a:pt x="2195476" y="982835"/>
                </a:cubicBezTo>
                <a:cubicBezTo>
                  <a:pt x="2141369" y="1004172"/>
                  <a:pt x="2092200" y="1030320"/>
                  <a:pt x="2038892" y="1055397"/>
                </a:cubicBezTo>
                <a:cubicBezTo>
                  <a:pt x="2033826" y="1040836"/>
                  <a:pt x="2051456" y="1040981"/>
                  <a:pt x="2051328" y="1031230"/>
                </a:cubicBezTo>
                <a:cubicBezTo>
                  <a:pt x="2049059" y="1029760"/>
                  <a:pt x="2046789" y="1028290"/>
                  <a:pt x="2044919" y="1028689"/>
                </a:cubicBezTo>
                <a:cubicBezTo>
                  <a:pt x="2007516" y="1036680"/>
                  <a:pt x="1975850" y="1053222"/>
                  <a:pt x="1942714" y="1072034"/>
                </a:cubicBezTo>
                <a:cubicBezTo>
                  <a:pt x="1843705" y="1130339"/>
                  <a:pt x="1749635" y="1193455"/>
                  <a:pt x="1659433" y="1265523"/>
                </a:cubicBezTo>
                <a:cubicBezTo>
                  <a:pt x="1639387" y="1281537"/>
                  <a:pt x="1618543" y="1293812"/>
                  <a:pt x="1591162" y="1293796"/>
                </a:cubicBezTo>
                <a:cubicBezTo>
                  <a:pt x="1566051" y="1295250"/>
                  <a:pt x="1549075" y="1316475"/>
                  <a:pt x="1530900" y="1332091"/>
                </a:cubicBezTo>
                <a:cubicBezTo>
                  <a:pt x="1515131" y="1345237"/>
                  <a:pt x="1498863" y="1356045"/>
                  <a:pt x="1480860" y="1363313"/>
                </a:cubicBezTo>
                <a:lnTo>
                  <a:pt x="1469896" y="1366433"/>
                </a:lnTo>
                <a:lnTo>
                  <a:pt x="1485917" y="1349400"/>
                </a:lnTo>
                <a:cubicBezTo>
                  <a:pt x="1513115" y="1322395"/>
                  <a:pt x="1542565" y="1294909"/>
                  <a:pt x="1574268" y="1266943"/>
                </a:cubicBezTo>
                <a:cubicBezTo>
                  <a:pt x="1606451" y="1241229"/>
                  <a:pt x="1667276" y="1195266"/>
                  <a:pt x="1710085" y="1153153"/>
                </a:cubicBezTo>
                <a:cubicBezTo>
                  <a:pt x="1756743" y="1129056"/>
                  <a:pt x="1799552" y="1086942"/>
                  <a:pt x="1853295" y="1051913"/>
                </a:cubicBezTo>
                <a:cubicBezTo>
                  <a:pt x="1856836" y="1046446"/>
                  <a:pt x="1862302" y="1049988"/>
                  <a:pt x="1870349" y="1043559"/>
                </a:cubicBezTo>
                <a:cubicBezTo>
                  <a:pt x="1961740" y="986358"/>
                  <a:pt x="2063102" y="931734"/>
                  <a:pt x="2165426" y="881616"/>
                </a:cubicBezTo>
                <a:cubicBezTo>
                  <a:pt x="2217070" y="858808"/>
                  <a:pt x="2269194" y="838252"/>
                  <a:pt x="2321799" y="819950"/>
                </a:cubicBezTo>
                <a:lnTo>
                  <a:pt x="2427971" y="787847"/>
                </a:lnTo>
                <a:lnTo>
                  <a:pt x="2380636" y="803258"/>
                </a:lnTo>
                <a:cubicBezTo>
                  <a:pt x="2364348" y="809681"/>
                  <a:pt x="2349305" y="816427"/>
                  <a:pt x="2340778" y="820604"/>
                </a:cubicBezTo>
                <a:cubicBezTo>
                  <a:pt x="2336273" y="821566"/>
                  <a:pt x="2336273" y="821566"/>
                  <a:pt x="2336273" y="821566"/>
                </a:cubicBezTo>
                <a:cubicBezTo>
                  <a:pt x="2288653" y="841160"/>
                  <a:pt x="2258087" y="852399"/>
                  <a:pt x="2205963" y="872955"/>
                </a:cubicBezTo>
                <a:cubicBezTo>
                  <a:pt x="2201459" y="873917"/>
                  <a:pt x="2201459" y="873917"/>
                  <a:pt x="2201459" y="873917"/>
                </a:cubicBezTo>
                <a:cubicBezTo>
                  <a:pt x="2202421" y="878421"/>
                  <a:pt x="2197917" y="879383"/>
                  <a:pt x="2202421" y="878421"/>
                </a:cubicBezTo>
                <a:cubicBezTo>
                  <a:pt x="2202421" y="878421"/>
                  <a:pt x="2206925" y="877459"/>
                  <a:pt x="2211429" y="876496"/>
                </a:cubicBezTo>
                <a:cubicBezTo>
                  <a:pt x="2259049" y="856904"/>
                  <a:pt x="2294120" y="844701"/>
                  <a:pt x="2337236" y="826071"/>
                </a:cubicBezTo>
                <a:cubicBezTo>
                  <a:pt x="2338198" y="830575"/>
                  <a:pt x="2338198" y="830575"/>
                  <a:pt x="2342703" y="829613"/>
                </a:cubicBezTo>
                <a:cubicBezTo>
                  <a:pt x="2342703" y="829613"/>
                  <a:pt x="2347207" y="828650"/>
                  <a:pt x="2347207" y="828650"/>
                </a:cubicBezTo>
                <a:cubicBezTo>
                  <a:pt x="2347207" y="828650"/>
                  <a:pt x="2347207" y="828650"/>
                  <a:pt x="2346245" y="824146"/>
                </a:cubicBezTo>
                <a:cubicBezTo>
                  <a:pt x="2384856" y="806478"/>
                  <a:pt x="2432785" y="810367"/>
                  <a:pt x="2437943" y="790426"/>
                </a:cubicBezTo>
                <a:lnTo>
                  <a:pt x="2455960" y="786577"/>
                </a:lnTo>
                <a:cubicBezTo>
                  <a:pt x="2460464" y="785615"/>
                  <a:pt x="2464967" y="784653"/>
                  <a:pt x="2464967" y="784653"/>
                </a:cubicBezTo>
                <a:cubicBezTo>
                  <a:pt x="2465930" y="789157"/>
                  <a:pt x="2467854" y="798165"/>
                  <a:pt x="2464313" y="803631"/>
                </a:cubicBezTo>
                <a:cubicBezTo>
                  <a:pt x="2459809" y="804594"/>
                  <a:pt x="2455304" y="805556"/>
                  <a:pt x="2450800" y="806518"/>
                </a:cubicBezTo>
                <a:cubicBezTo>
                  <a:pt x="2437288" y="809405"/>
                  <a:pt x="2429242" y="815833"/>
                  <a:pt x="2420234" y="817758"/>
                </a:cubicBezTo>
                <a:cubicBezTo>
                  <a:pt x="2420234" y="817758"/>
                  <a:pt x="2415730" y="818720"/>
                  <a:pt x="2415730" y="818720"/>
                </a:cubicBezTo>
                <a:cubicBezTo>
                  <a:pt x="2412188" y="824186"/>
                  <a:pt x="2407684" y="825149"/>
                  <a:pt x="2403180" y="826111"/>
                </a:cubicBezTo>
                <a:cubicBezTo>
                  <a:pt x="2403180" y="826111"/>
                  <a:pt x="2398676" y="827073"/>
                  <a:pt x="2398676" y="827073"/>
                </a:cubicBezTo>
                <a:cubicBezTo>
                  <a:pt x="2399639" y="831577"/>
                  <a:pt x="2404142" y="830615"/>
                  <a:pt x="2404142" y="830615"/>
                </a:cubicBezTo>
                <a:cubicBezTo>
                  <a:pt x="2413151" y="828691"/>
                  <a:pt x="2412188" y="824186"/>
                  <a:pt x="2416693" y="823224"/>
                </a:cubicBezTo>
                <a:cubicBezTo>
                  <a:pt x="2416693" y="823224"/>
                  <a:pt x="2416693" y="823224"/>
                  <a:pt x="2421196" y="822262"/>
                </a:cubicBezTo>
                <a:cubicBezTo>
                  <a:pt x="2416693" y="823224"/>
                  <a:pt x="2417655" y="827728"/>
                  <a:pt x="2417655" y="827728"/>
                </a:cubicBezTo>
                <a:cubicBezTo>
                  <a:pt x="2417655" y="827728"/>
                  <a:pt x="2422158" y="826766"/>
                  <a:pt x="2422158" y="826766"/>
                </a:cubicBezTo>
                <a:cubicBezTo>
                  <a:pt x="2426663" y="825804"/>
                  <a:pt x="2431167" y="824841"/>
                  <a:pt x="2431167" y="824841"/>
                </a:cubicBezTo>
                <a:cubicBezTo>
                  <a:pt x="2431167" y="824841"/>
                  <a:pt x="2430205" y="820337"/>
                  <a:pt x="2430205" y="820337"/>
                </a:cubicBezTo>
                <a:cubicBezTo>
                  <a:pt x="2434709" y="819375"/>
                  <a:pt x="2442754" y="812946"/>
                  <a:pt x="2447259" y="811984"/>
                </a:cubicBezTo>
                <a:cubicBezTo>
                  <a:pt x="2456267" y="810059"/>
                  <a:pt x="2460771" y="809097"/>
                  <a:pt x="2469779" y="807172"/>
                </a:cubicBezTo>
                <a:cubicBezTo>
                  <a:pt x="2492299" y="802361"/>
                  <a:pt x="2492299" y="802361"/>
                  <a:pt x="2492299" y="802361"/>
                </a:cubicBezTo>
                <a:cubicBezTo>
                  <a:pt x="2496804" y="801399"/>
                  <a:pt x="2500345" y="795933"/>
                  <a:pt x="2500345" y="795933"/>
                </a:cubicBezTo>
                <a:cubicBezTo>
                  <a:pt x="2500345" y="795933"/>
                  <a:pt x="2495842" y="796895"/>
                  <a:pt x="2491337" y="797858"/>
                </a:cubicBezTo>
                <a:cubicBezTo>
                  <a:pt x="2473321" y="801707"/>
                  <a:pt x="2473321" y="801707"/>
                  <a:pt x="2473321" y="801707"/>
                </a:cubicBezTo>
                <a:cubicBezTo>
                  <a:pt x="2475900" y="791736"/>
                  <a:pt x="2479442" y="786270"/>
                  <a:pt x="2478479" y="781766"/>
                </a:cubicBezTo>
                <a:cubicBezTo>
                  <a:pt x="2477517" y="777261"/>
                  <a:pt x="2477517" y="777261"/>
                  <a:pt x="2477517" y="777261"/>
                </a:cubicBezTo>
                <a:cubicBezTo>
                  <a:pt x="2482021" y="776299"/>
                  <a:pt x="2482021" y="776299"/>
                  <a:pt x="2486526" y="775337"/>
                </a:cubicBezTo>
                <a:cubicBezTo>
                  <a:pt x="2490068" y="769870"/>
                  <a:pt x="2490068" y="769870"/>
                  <a:pt x="2490068" y="769870"/>
                </a:cubicBezTo>
                <a:cubicBezTo>
                  <a:pt x="2484601" y="766329"/>
                  <a:pt x="2484601" y="766329"/>
                  <a:pt x="2484601" y="766329"/>
                </a:cubicBezTo>
                <a:close/>
                <a:moveTo>
                  <a:pt x="4722193" y="185911"/>
                </a:moveTo>
                <a:cubicBezTo>
                  <a:pt x="4753921" y="193845"/>
                  <a:pt x="4773751" y="197812"/>
                  <a:pt x="4809446" y="213679"/>
                </a:cubicBezTo>
                <a:cubicBezTo>
                  <a:pt x="4809446" y="213679"/>
                  <a:pt x="4809446" y="217645"/>
                  <a:pt x="4801514" y="217645"/>
                </a:cubicBezTo>
                <a:cubicBezTo>
                  <a:pt x="4801514" y="217645"/>
                  <a:pt x="4833242" y="229546"/>
                  <a:pt x="4841174" y="225579"/>
                </a:cubicBezTo>
                <a:cubicBezTo>
                  <a:pt x="4849106" y="233513"/>
                  <a:pt x="4853073" y="237479"/>
                  <a:pt x="4849106" y="241446"/>
                </a:cubicBezTo>
                <a:cubicBezTo>
                  <a:pt x="4864970" y="241446"/>
                  <a:pt x="4904631" y="269214"/>
                  <a:pt x="4928427" y="277147"/>
                </a:cubicBezTo>
                <a:cubicBezTo>
                  <a:pt x="4936360" y="281114"/>
                  <a:pt x="4940326" y="281114"/>
                  <a:pt x="4948258" y="285081"/>
                </a:cubicBezTo>
                <a:cubicBezTo>
                  <a:pt x="5011715" y="312848"/>
                  <a:pt x="5071206" y="356483"/>
                  <a:pt x="5126730" y="392184"/>
                </a:cubicBezTo>
                <a:cubicBezTo>
                  <a:pt x="5146560" y="404084"/>
                  <a:pt x="5186221" y="419951"/>
                  <a:pt x="5178288" y="427885"/>
                </a:cubicBezTo>
                <a:cubicBezTo>
                  <a:pt x="5194153" y="435818"/>
                  <a:pt x="5206051" y="443752"/>
                  <a:pt x="5213983" y="443752"/>
                </a:cubicBezTo>
                <a:cubicBezTo>
                  <a:pt x="5225881" y="455652"/>
                  <a:pt x="5217949" y="455652"/>
                  <a:pt x="5213984" y="455652"/>
                </a:cubicBezTo>
                <a:cubicBezTo>
                  <a:pt x="5170357" y="435818"/>
                  <a:pt x="5122764" y="400117"/>
                  <a:pt x="5091035" y="380284"/>
                </a:cubicBezTo>
                <a:cubicBezTo>
                  <a:pt x="5087070" y="376317"/>
                  <a:pt x="5083104" y="376317"/>
                  <a:pt x="5083103" y="380284"/>
                </a:cubicBezTo>
                <a:cubicBezTo>
                  <a:pt x="5087069" y="380284"/>
                  <a:pt x="5087069" y="380284"/>
                  <a:pt x="5091036" y="384250"/>
                </a:cubicBezTo>
                <a:cubicBezTo>
                  <a:pt x="5095002" y="384250"/>
                  <a:pt x="5098967" y="388217"/>
                  <a:pt x="5098968" y="392184"/>
                </a:cubicBezTo>
                <a:cubicBezTo>
                  <a:pt x="5098968" y="392184"/>
                  <a:pt x="5095002" y="392184"/>
                  <a:pt x="5091035" y="388217"/>
                </a:cubicBezTo>
                <a:cubicBezTo>
                  <a:pt x="5091035" y="388217"/>
                  <a:pt x="5091035" y="388217"/>
                  <a:pt x="5087069" y="388217"/>
                </a:cubicBezTo>
                <a:cubicBezTo>
                  <a:pt x="5126730" y="419951"/>
                  <a:pt x="5170356" y="447719"/>
                  <a:pt x="5217950" y="479453"/>
                </a:cubicBezTo>
                <a:cubicBezTo>
                  <a:pt x="5261576" y="507220"/>
                  <a:pt x="5305202" y="538955"/>
                  <a:pt x="5348829" y="574656"/>
                </a:cubicBezTo>
                <a:cubicBezTo>
                  <a:pt x="5360727" y="578622"/>
                  <a:pt x="5368659" y="582589"/>
                  <a:pt x="5376592" y="590523"/>
                </a:cubicBezTo>
                <a:cubicBezTo>
                  <a:pt x="5416252" y="622257"/>
                  <a:pt x="5440049" y="638124"/>
                  <a:pt x="5471777" y="669858"/>
                </a:cubicBezTo>
                <a:cubicBezTo>
                  <a:pt x="5475743" y="669858"/>
                  <a:pt x="5483675" y="665892"/>
                  <a:pt x="5487641" y="661925"/>
                </a:cubicBezTo>
                <a:cubicBezTo>
                  <a:pt x="5499539" y="669858"/>
                  <a:pt x="5507472" y="673825"/>
                  <a:pt x="5511437" y="673825"/>
                </a:cubicBezTo>
                <a:cubicBezTo>
                  <a:pt x="5511437" y="673825"/>
                  <a:pt x="5507471" y="669858"/>
                  <a:pt x="5507471" y="669858"/>
                </a:cubicBezTo>
                <a:cubicBezTo>
                  <a:pt x="5507471" y="665891"/>
                  <a:pt x="5507471" y="665891"/>
                  <a:pt x="5507471" y="665891"/>
                </a:cubicBezTo>
                <a:cubicBezTo>
                  <a:pt x="5511438" y="665892"/>
                  <a:pt x="5515403" y="669858"/>
                  <a:pt x="5515404" y="673825"/>
                </a:cubicBezTo>
                <a:cubicBezTo>
                  <a:pt x="5515404" y="673825"/>
                  <a:pt x="5519369" y="673825"/>
                  <a:pt x="5519369" y="677792"/>
                </a:cubicBezTo>
                <a:cubicBezTo>
                  <a:pt x="5527301" y="669858"/>
                  <a:pt x="5543166" y="681759"/>
                  <a:pt x="5562995" y="701593"/>
                </a:cubicBezTo>
                <a:cubicBezTo>
                  <a:pt x="5582826" y="721427"/>
                  <a:pt x="5606623" y="745227"/>
                  <a:pt x="5626452" y="765061"/>
                </a:cubicBezTo>
                <a:cubicBezTo>
                  <a:pt x="5630419" y="776961"/>
                  <a:pt x="5610589" y="753161"/>
                  <a:pt x="5610589" y="757128"/>
                </a:cubicBezTo>
                <a:cubicBezTo>
                  <a:pt x="5610589" y="757128"/>
                  <a:pt x="5614555" y="761094"/>
                  <a:pt x="5614555" y="761094"/>
                </a:cubicBezTo>
                <a:cubicBezTo>
                  <a:pt x="5618520" y="765061"/>
                  <a:pt x="5622487" y="765061"/>
                  <a:pt x="5618521" y="769028"/>
                </a:cubicBezTo>
                <a:cubicBezTo>
                  <a:pt x="5618521" y="769028"/>
                  <a:pt x="5618521" y="769028"/>
                  <a:pt x="5614555" y="765061"/>
                </a:cubicBezTo>
                <a:cubicBezTo>
                  <a:pt x="5614555" y="765061"/>
                  <a:pt x="5614555" y="765061"/>
                  <a:pt x="5610588" y="765061"/>
                </a:cubicBezTo>
                <a:cubicBezTo>
                  <a:pt x="5622486" y="776961"/>
                  <a:pt x="5634385" y="788862"/>
                  <a:pt x="5630418" y="792829"/>
                </a:cubicBezTo>
                <a:cubicBezTo>
                  <a:pt x="5618521" y="788862"/>
                  <a:pt x="5598690" y="769028"/>
                  <a:pt x="5590759" y="765061"/>
                </a:cubicBezTo>
                <a:cubicBezTo>
                  <a:pt x="5590759" y="765061"/>
                  <a:pt x="5590759" y="765061"/>
                  <a:pt x="5594724" y="769028"/>
                </a:cubicBezTo>
                <a:cubicBezTo>
                  <a:pt x="5598690" y="772995"/>
                  <a:pt x="5598690" y="772995"/>
                  <a:pt x="5602657" y="776961"/>
                </a:cubicBezTo>
                <a:cubicBezTo>
                  <a:pt x="5602657" y="776961"/>
                  <a:pt x="5598690" y="776961"/>
                  <a:pt x="5598690" y="776961"/>
                </a:cubicBezTo>
                <a:cubicBezTo>
                  <a:pt x="5598690" y="772995"/>
                  <a:pt x="5594725" y="772995"/>
                  <a:pt x="5594725" y="772995"/>
                </a:cubicBezTo>
                <a:cubicBezTo>
                  <a:pt x="5602657" y="776961"/>
                  <a:pt x="5606622" y="788862"/>
                  <a:pt x="5614555" y="796795"/>
                </a:cubicBezTo>
                <a:cubicBezTo>
                  <a:pt x="5650249" y="832496"/>
                  <a:pt x="5693876" y="868197"/>
                  <a:pt x="5729570" y="907865"/>
                </a:cubicBezTo>
                <a:cubicBezTo>
                  <a:pt x="5741468" y="919765"/>
                  <a:pt x="5745434" y="927699"/>
                  <a:pt x="5757333" y="943566"/>
                </a:cubicBezTo>
                <a:cubicBezTo>
                  <a:pt x="5789061" y="979267"/>
                  <a:pt x="5824756" y="1022902"/>
                  <a:pt x="5856484" y="1058602"/>
                </a:cubicBezTo>
                <a:cubicBezTo>
                  <a:pt x="5884247" y="1094304"/>
                  <a:pt x="5908042" y="1122071"/>
                  <a:pt x="5908043" y="1133972"/>
                </a:cubicBezTo>
                <a:cubicBezTo>
                  <a:pt x="5908043" y="1133972"/>
                  <a:pt x="5908043" y="1133972"/>
                  <a:pt x="5908042" y="1137938"/>
                </a:cubicBezTo>
                <a:cubicBezTo>
                  <a:pt x="5908042" y="1137938"/>
                  <a:pt x="5908042" y="1137938"/>
                  <a:pt x="5912009" y="1141905"/>
                </a:cubicBezTo>
                <a:cubicBezTo>
                  <a:pt x="5915975" y="1141905"/>
                  <a:pt x="5915975" y="1145872"/>
                  <a:pt x="5915975" y="1149838"/>
                </a:cubicBezTo>
                <a:cubicBezTo>
                  <a:pt x="5915975" y="1149838"/>
                  <a:pt x="5915975" y="1149838"/>
                  <a:pt x="5912008" y="1145872"/>
                </a:cubicBezTo>
                <a:cubicBezTo>
                  <a:pt x="5912008" y="1145872"/>
                  <a:pt x="5912008" y="1145872"/>
                  <a:pt x="5908042" y="1141905"/>
                </a:cubicBezTo>
                <a:cubicBezTo>
                  <a:pt x="5915974" y="1157772"/>
                  <a:pt x="5927873" y="1173639"/>
                  <a:pt x="5935805" y="1185539"/>
                </a:cubicBezTo>
                <a:cubicBezTo>
                  <a:pt x="5931839" y="1189506"/>
                  <a:pt x="5939771" y="1205373"/>
                  <a:pt x="5931839" y="1205373"/>
                </a:cubicBezTo>
                <a:cubicBezTo>
                  <a:pt x="5987364" y="1280742"/>
                  <a:pt x="6007194" y="1344210"/>
                  <a:pt x="6054787" y="1391812"/>
                </a:cubicBezTo>
                <a:cubicBezTo>
                  <a:pt x="6078583" y="1443380"/>
                  <a:pt x="6078583" y="1479081"/>
                  <a:pt x="6110311" y="1530649"/>
                </a:cubicBezTo>
                <a:cubicBezTo>
                  <a:pt x="6110311" y="1534616"/>
                  <a:pt x="6114277" y="1546516"/>
                  <a:pt x="6118243" y="1550483"/>
                </a:cubicBezTo>
                <a:cubicBezTo>
                  <a:pt x="6130142" y="1574284"/>
                  <a:pt x="6146006" y="1606018"/>
                  <a:pt x="6157904" y="1633786"/>
                </a:cubicBezTo>
                <a:cubicBezTo>
                  <a:pt x="6169802" y="1661553"/>
                  <a:pt x="6177734" y="1693287"/>
                  <a:pt x="6177734" y="1709154"/>
                </a:cubicBezTo>
                <a:cubicBezTo>
                  <a:pt x="6169802" y="1705187"/>
                  <a:pt x="6161869" y="1689320"/>
                  <a:pt x="6153938" y="1669486"/>
                </a:cubicBezTo>
                <a:cubicBezTo>
                  <a:pt x="6149972" y="1649652"/>
                  <a:pt x="6142039" y="1629819"/>
                  <a:pt x="6134108" y="1621885"/>
                </a:cubicBezTo>
                <a:cubicBezTo>
                  <a:pt x="6130142" y="1609984"/>
                  <a:pt x="6130141" y="1602051"/>
                  <a:pt x="6130142" y="1590151"/>
                </a:cubicBezTo>
                <a:cubicBezTo>
                  <a:pt x="6114278" y="1554450"/>
                  <a:pt x="6106345" y="1542549"/>
                  <a:pt x="6090481" y="1514782"/>
                </a:cubicBezTo>
                <a:cubicBezTo>
                  <a:pt x="6098413" y="1518749"/>
                  <a:pt x="6086515" y="1498915"/>
                  <a:pt x="6082549" y="1487014"/>
                </a:cubicBezTo>
                <a:cubicBezTo>
                  <a:pt x="6078583" y="1483048"/>
                  <a:pt x="6066685" y="1471147"/>
                  <a:pt x="6074617" y="1487014"/>
                </a:cubicBezTo>
                <a:cubicBezTo>
                  <a:pt x="6058752" y="1459247"/>
                  <a:pt x="6038922" y="1423546"/>
                  <a:pt x="6019092" y="1383878"/>
                </a:cubicBezTo>
                <a:cubicBezTo>
                  <a:pt x="6003227" y="1348177"/>
                  <a:pt x="5979431" y="1308510"/>
                  <a:pt x="5959602" y="1272808"/>
                </a:cubicBezTo>
                <a:cubicBezTo>
                  <a:pt x="5959602" y="1272808"/>
                  <a:pt x="5955635" y="1264875"/>
                  <a:pt x="5963568" y="1264875"/>
                </a:cubicBezTo>
                <a:cubicBezTo>
                  <a:pt x="5935805" y="1221240"/>
                  <a:pt x="5923907" y="1197439"/>
                  <a:pt x="5900111" y="1181572"/>
                </a:cubicBezTo>
                <a:cubicBezTo>
                  <a:pt x="5888213" y="1157772"/>
                  <a:pt x="5876315" y="1145872"/>
                  <a:pt x="5868382" y="1130005"/>
                </a:cubicBezTo>
                <a:cubicBezTo>
                  <a:pt x="5860450" y="1122071"/>
                  <a:pt x="5868382" y="1133971"/>
                  <a:pt x="5864416" y="1133972"/>
                </a:cubicBezTo>
                <a:cubicBezTo>
                  <a:pt x="5852518" y="1118104"/>
                  <a:pt x="5840619" y="1102237"/>
                  <a:pt x="5828722" y="1086370"/>
                </a:cubicBezTo>
                <a:cubicBezTo>
                  <a:pt x="5840619" y="1086370"/>
                  <a:pt x="5828721" y="1074470"/>
                  <a:pt x="5824755" y="1066536"/>
                </a:cubicBezTo>
                <a:cubicBezTo>
                  <a:pt x="5828721" y="1058603"/>
                  <a:pt x="5844586" y="1070503"/>
                  <a:pt x="5860450" y="1078437"/>
                </a:cubicBezTo>
                <a:cubicBezTo>
                  <a:pt x="5856484" y="1058602"/>
                  <a:pt x="5804925" y="1014968"/>
                  <a:pt x="5789061" y="995134"/>
                </a:cubicBezTo>
                <a:cubicBezTo>
                  <a:pt x="5789061" y="999101"/>
                  <a:pt x="5789061" y="999101"/>
                  <a:pt x="5789061" y="999101"/>
                </a:cubicBezTo>
                <a:cubicBezTo>
                  <a:pt x="5793027" y="1003068"/>
                  <a:pt x="5793027" y="1007034"/>
                  <a:pt x="5793027" y="1007034"/>
                </a:cubicBezTo>
                <a:cubicBezTo>
                  <a:pt x="5789061" y="1003068"/>
                  <a:pt x="5785095" y="1003068"/>
                  <a:pt x="5785095" y="999101"/>
                </a:cubicBezTo>
                <a:cubicBezTo>
                  <a:pt x="5781129" y="1003068"/>
                  <a:pt x="5757332" y="975300"/>
                  <a:pt x="5765264" y="975300"/>
                </a:cubicBezTo>
                <a:cubicBezTo>
                  <a:pt x="5761299" y="975300"/>
                  <a:pt x="5761299" y="975300"/>
                  <a:pt x="5757332" y="971334"/>
                </a:cubicBezTo>
                <a:cubicBezTo>
                  <a:pt x="5757332" y="971334"/>
                  <a:pt x="5757332" y="971334"/>
                  <a:pt x="5757333" y="967367"/>
                </a:cubicBezTo>
                <a:cubicBezTo>
                  <a:pt x="5757333" y="967367"/>
                  <a:pt x="5757333" y="963400"/>
                  <a:pt x="5757333" y="963400"/>
                </a:cubicBezTo>
                <a:cubicBezTo>
                  <a:pt x="5757333" y="963400"/>
                  <a:pt x="5757333" y="963400"/>
                  <a:pt x="5761298" y="967367"/>
                </a:cubicBezTo>
                <a:cubicBezTo>
                  <a:pt x="5737503" y="939599"/>
                  <a:pt x="5753366" y="963400"/>
                  <a:pt x="5749401" y="967367"/>
                </a:cubicBezTo>
                <a:cubicBezTo>
                  <a:pt x="5745435" y="971333"/>
                  <a:pt x="5737502" y="963400"/>
                  <a:pt x="5737502" y="963400"/>
                </a:cubicBezTo>
                <a:cubicBezTo>
                  <a:pt x="5733536" y="967367"/>
                  <a:pt x="5753367" y="991167"/>
                  <a:pt x="5741469" y="983234"/>
                </a:cubicBezTo>
                <a:cubicBezTo>
                  <a:pt x="5729571" y="975300"/>
                  <a:pt x="5717672" y="967367"/>
                  <a:pt x="5705773" y="955466"/>
                </a:cubicBezTo>
                <a:cubicBezTo>
                  <a:pt x="5697842" y="943566"/>
                  <a:pt x="5685944" y="935633"/>
                  <a:pt x="5674045" y="919765"/>
                </a:cubicBezTo>
                <a:cubicBezTo>
                  <a:pt x="5678011" y="911832"/>
                  <a:pt x="5697842" y="931666"/>
                  <a:pt x="5705774" y="935633"/>
                </a:cubicBezTo>
                <a:cubicBezTo>
                  <a:pt x="5713706" y="931666"/>
                  <a:pt x="5697841" y="919765"/>
                  <a:pt x="5697842" y="915799"/>
                </a:cubicBezTo>
                <a:cubicBezTo>
                  <a:pt x="5689910" y="911832"/>
                  <a:pt x="5681977" y="899931"/>
                  <a:pt x="5678012" y="899931"/>
                </a:cubicBezTo>
                <a:cubicBezTo>
                  <a:pt x="5622487" y="836463"/>
                  <a:pt x="5566962" y="804729"/>
                  <a:pt x="5523336" y="749194"/>
                </a:cubicBezTo>
                <a:cubicBezTo>
                  <a:pt x="5515403" y="741261"/>
                  <a:pt x="5503505" y="733327"/>
                  <a:pt x="5495573" y="725393"/>
                </a:cubicBezTo>
                <a:cubicBezTo>
                  <a:pt x="5475743" y="705559"/>
                  <a:pt x="5479709" y="709526"/>
                  <a:pt x="5455913" y="689692"/>
                </a:cubicBezTo>
                <a:cubicBezTo>
                  <a:pt x="5451947" y="685725"/>
                  <a:pt x="5447980" y="685725"/>
                  <a:pt x="5447981" y="689692"/>
                </a:cubicBezTo>
                <a:cubicBezTo>
                  <a:pt x="5416252" y="665892"/>
                  <a:pt x="5396422" y="650024"/>
                  <a:pt x="5376591" y="634157"/>
                </a:cubicBezTo>
                <a:cubicBezTo>
                  <a:pt x="5356762" y="618290"/>
                  <a:pt x="5340897" y="602423"/>
                  <a:pt x="5317100" y="582589"/>
                </a:cubicBezTo>
                <a:cubicBezTo>
                  <a:pt x="5305203" y="578622"/>
                  <a:pt x="5317101" y="590523"/>
                  <a:pt x="5313135" y="598456"/>
                </a:cubicBezTo>
                <a:cubicBezTo>
                  <a:pt x="5305202" y="594490"/>
                  <a:pt x="5305202" y="594490"/>
                  <a:pt x="5301237" y="594489"/>
                </a:cubicBezTo>
                <a:cubicBezTo>
                  <a:pt x="5277440" y="578622"/>
                  <a:pt x="5273474" y="570689"/>
                  <a:pt x="5249678" y="554822"/>
                </a:cubicBezTo>
                <a:cubicBezTo>
                  <a:pt x="5249678" y="550855"/>
                  <a:pt x="5253644" y="550855"/>
                  <a:pt x="5249677" y="546888"/>
                </a:cubicBezTo>
                <a:cubicBezTo>
                  <a:pt x="5253644" y="546888"/>
                  <a:pt x="5257610" y="542921"/>
                  <a:pt x="5273474" y="554822"/>
                </a:cubicBezTo>
                <a:cubicBezTo>
                  <a:pt x="5257610" y="538955"/>
                  <a:pt x="5229847" y="519121"/>
                  <a:pt x="5206051" y="503254"/>
                </a:cubicBezTo>
                <a:cubicBezTo>
                  <a:pt x="5178289" y="487386"/>
                  <a:pt x="5154492" y="471519"/>
                  <a:pt x="5142594" y="455652"/>
                </a:cubicBezTo>
                <a:cubicBezTo>
                  <a:pt x="5091036" y="431852"/>
                  <a:pt x="5063273" y="408051"/>
                  <a:pt x="5015681" y="380283"/>
                </a:cubicBezTo>
                <a:cubicBezTo>
                  <a:pt x="4991884" y="372350"/>
                  <a:pt x="5027579" y="396151"/>
                  <a:pt x="5007749" y="392184"/>
                </a:cubicBezTo>
                <a:cubicBezTo>
                  <a:pt x="4999817" y="384250"/>
                  <a:pt x="4995850" y="388217"/>
                  <a:pt x="4983952" y="380284"/>
                </a:cubicBezTo>
                <a:cubicBezTo>
                  <a:pt x="4991884" y="376317"/>
                  <a:pt x="4976020" y="364416"/>
                  <a:pt x="4991884" y="364416"/>
                </a:cubicBezTo>
                <a:cubicBezTo>
                  <a:pt x="4979986" y="352516"/>
                  <a:pt x="4940325" y="332682"/>
                  <a:pt x="4916529" y="328715"/>
                </a:cubicBezTo>
                <a:cubicBezTo>
                  <a:pt x="4853072" y="285081"/>
                  <a:pt x="4777718" y="253346"/>
                  <a:pt x="4674600" y="213679"/>
                </a:cubicBezTo>
                <a:cubicBezTo>
                  <a:pt x="4698397" y="209712"/>
                  <a:pt x="4730125" y="221612"/>
                  <a:pt x="4761853" y="229546"/>
                </a:cubicBezTo>
                <a:cubicBezTo>
                  <a:pt x="4797548" y="249380"/>
                  <a:pt x="4857039" y="273180"/>
                  <a:pt x="4900665" y="289047"/>
                </a:cubicBezTo>
                <a:cubicBezTo>
                  <a:pt x="4896699" y="289048"/>
                  <a:pt x="4892733" y="285081"/>
                  <a:pt x="4892733" y="285081"/>
                </a:cubicBezTo>
                <a:cubicBezTo>
                  <a:pt x="4896699" y="281114"/>
                  <a:pt x="4900665" y="281114"/>
                  <a:pt x="4904631" y="285081"/>
                </a:cubicBezTo>
                <a:cubicBezTo>
                  <a:pt x="4904631" y="285081"/>
                  <a:pt x="4904631" y="285081"/>
                  <a:pt x="4908597" y="285081"/>
                </a:cubicBezTo>
                <a:cubicBezTo>
                  <a:pt x="4864970" y="261280"/>
                  <a:pt x="4817378" y="245413"/>
                  <a:pt x="4785650" y="217645"/>
                </a:cubicBezTo>
                <a:cubicBezTo>
                  <a:pt x="4757887" y="209712"/>
                  <a:pt x="4718227" y="197812"/>
                  <a:pt x="4722193" y="185911"/>
                </a:cubicBezTo>
                <a:close/>
                <a:moveTo>
                  <a:pt x="1947650" y="777856"/>
                </a:moveTo>
                <a:lnTo>
                  <a:pt x="1935362" y="791245"/>
                </a:lnTo>
                <a:cubicBezTo>
                  <a:pt x="1928321" y="796870"/>
                  <a:pt x="1920035" y="802172"/>
                  <a:pt x="1909737" y="809082"/>
                </a:cubicBezTo>
                <a:cubicBezTo>
                  <a:pt x="1913279" y="803615"/>
                  <a:pt x="1908774" y="804578"/>
                  <a:pt x="1904271" y="805540"/>
                </a:cubicBezTo>
                <a:cubicBezTo>
                  <a:pt x="1882713" y="814856"/>
                  <a:pt x="1864041" y="837684"/>
                  <a:pt x="1846987" y="846036"/>
                </a:cubicBezTo>
                <a:cubicBezTo>
                  <a:pt x="1846987" y="846036"/>
                  <a:pt x="1850529" y="840570"/>
                  <a:pt x="1850529" y="840570"/>
                </a:cubicBezTo>
                <a:cubicBezTo>
                  <a:pt x="1820925" y="856314"/>
                  <a:pt x="1797750" y="880104"/>
                  <a:pt x="1787779" y="877524"/>
                </a:cubicBezTo>
                <a:cubicBezTo>
                  <a:pt x="1787779" y="877524"/>
                  <a:pt x="1788741" y="882029"/>
                  <a:pt x="1784238" y="882991"/>
                </a:cubicBezTo>
                <a:cubicBezTo>
                  <a:pt x="1773612" y="899390"/>
                  <a:pt x="1793246" y="881066"/>
                  <a:pt x="1797750" y="880104"/>
                </a:cubicBezTo>
                <a:cubicBezTo>
                  <a:pt x="1785681" y="889746"/>
                  <a:pt x="1777154" y="893923"/>
                  <a:pt x="1770316" y="897739"/>
                </a:cubicBezTo>
                <a:lnTo>
                  <a:pt x="1753457" y="912815"/>
                </a:lnTo>
                <a:lnTo>
                  <a:pt x="1753020" y="913030"/>
                </a:lnTo>
                <a:lnTo>
                  <a:pt x="1753224" y="903157"/>
                </a:lnTo>
                <a:cubicBezTo>
                  <a:pt x="1752863" y="901468"/>
                  <a:pt x="1750611" y="901949"/>
                  <a:pt x="1742083" y="906126"/>
                </a:cubicBezTo>
                <a:cubicBezTo>
                  <a:pt x="1740794" y="911111"/>
                  <a:pt x="1742401" y="913123"/>
                  <a:pt x="1743445" y="915254"/>
                </a:cubicBezTo>
                <a:lnTo>
                  <a:pt x="1742879" y="918021"/>
                </a:lnTo>
                <a:lnTo>
                  <a:pt x="1735613" y="921596"/>
                </a:lnTo>
                <a:cubicBezTo>
                  <a:pt x="1713871" y="930519"/>
                  <a:pt x="1691059" y="937592"/>
                  <a:pt x="1666447" y="941384"/>
                </a:cubicBezTo>
                <a:cubicBezTo>
                  <a:pt x="1683297" y="910409"/>
                  <a:pt x="1705611" y="895863"/>
                  <a:pt x="1730595" y="884660"/>
                </a:cubicBezTo>
                <a:cubicBezTo>
                  <a:pt x="1789914" y="860254"/>
                  <a:pt x="1846962" y="834378"/>
                  <a:pt x="1900144" y="799552"/>
                </a:cubicBezTo>
                <a:cubicBezTo>
                  <a:pt x="1910366" y="792479"/>
                  <a:pt x="1921080" y="787135"/>
                  <a:pt x="1932099" y="782795"/>
                </a:cubicBezTo>
                <a:close/>
                <a:moveTo>
                  <a:pt x="2248188" y="634910"/>
                </a:moveTo>
                <a:lnTo>
                  <a:pt x="2249855" y="637515"/>
                </a:lnTo>
                <a:cubicBezTo>
                  <a:pt x="2249855" y="637515"/>
                  <a:pt x="2245351" y="638477"/>
                  <a:pt x="2245351" y="638477"/>
                </a:cubicBezTo>
                <a:cubicBezTo>
                  <a:pt x="2240848" y="639439"/>
                  <a:pt x="2236343" y="640402"/>
                  <a:pt x="2237306" y="644906"/>
                </a:cubicBezTo>
                <a:cubicBezTo>
                  <a:pt x="2237306" y="644906"/>
                  <a:pt x="2237306" y="644906"/>
                  <a:pt x="2241810" y="643944"/>
                </a:cubicBezTo>
                <a:cubicBezTo>
                  <a:pt x="2246313" y="642981"/>
                  <a:pt x="2246313" y="642981"/>
                  <a:pt x="2246313" y="642981"/>
                </a:cubicBezTo>
                <a:cubicBezTo>
                  <a:pt x="2214785" y="649717"/>
                  <a:pt x="2158157" y="671235"/>
                  <a:pt x="2139485" y="694062"/>
                </a:cubicBezTo>
                <a:cubicBezTo>
                  <a:pt x="2129352" y="696227"/>
                  <a:pt x="2118050" y="699820"/>
                  <a:pt x="2105648" y="704456"/>
                </a:cubicBezTo>
                <a:lnTo>
                  <a:pt x="2080196" y="714942"/>
                </a:lnTo>
                <a:lnTo>
                  <a:pt x="2084254" y="709377"/>
                </a:lnTo>
                <a:cubicBezTo>
                  <a:pt x="2090808" y="694289"/>
                  <a:pt x="2105370" y="689222"/>
                  <a:pt x="2119532" y="682286"/>
                </a:cubicBezTo>
                <a:close/>
                <a:moveTo>
                  <a:pt x="2411064" y="586743"/>
                </a:moveTo>
                <a:lnTo>
                  <a:pt x="2413620" y="588398"/>
                </a:lnTo>
                <a:cubicBezTo>
                  <a:pt x="2404611" y="590323"/>
                  <a:pt x="2395603" y="592248"/>
                  <a:pt x="2392061" y="597714"/>
                </a:cubicBezTo>
                <a:cubicBezTo>
                  <a:pt x="2387558" y="598676"/>
                  <a:pt x="2378549" y="600601"/>
                  <a:pt x="2374045" y="601563"/>
                </a:cubicBezTo>
                <a:cubicBezTo>
                  <a:pt x="2360533" y="604450"/>
                  <a:pt x="2351525" y="606375"/>
                  <a:pt x="2338013" y="609261"/>
                </a:cubicBezTo>
                <a:cubicBezTo>
                  <a:pt x="2315492" y="614073"/>
                  <a:pt x="2299400" y="626930"/>
                  <a:pt x="2275917" y="627238"/>
                </a:cubicBezTo>
                <a:lnTo>
                  <a:pt x="2276204" y="626130"/>
                </a:lnTo>
                <a:lnTo>
                  <a:pt x="2387086" y="592524"/>
                </a:lnTo>
                <a:close/>
                <a:moveTo>
                  <a:pt x="2522905" y="559776"/>
                </a:moveTo>
                <a:lnTo>
                  <a:pt x="2540871" y="556503"/>
                </a:lnTo>
                <a:lnTo>
                  <a:pt x="2502340" y="564735"/>
                </a:lnTo>
                <a:close/>
                <a:moveTo>
                  <a:pt x="2659387" y="432280"/>
                </a:moveTo>
                <a:lnTo>
                  <a:pt x="2798433" y="411539"/>
                </a:lnTo>
                <a:lnTo>
                  <a:pt x="2817780" y="409701"/>
                </a:lnTo>
                <a:cubicBezTo>
                  <a:pt x="2861544" y="406863"/>
                  <a:pt x="2905643" y="405324"/>
                  <a:pt x="2950086" y="405117"/>
                </a:cubicBezTo>
                <a:cubicBezTo>
                  <a:pt x="2973528" y="404997"/>
                  <a:pt x="2986083" y="404270"/>
                  <a:pt x="2996187" y="398934"/>
                </a:cubicBezTo>
                <a:lnTo>
                  <a:pt x="3005378" y="391284"/>
                </a:lnTo>
                <a:lnTo>
                  <a:pt x="3093771" y="385395"/>
                </a:lnTo>
                <a:cubicBezTo>
                  <a:pt x="3382401" y="377891"/>
                  <a:pt x="3667463" y="417068"/>
                  <a:pt x="3939070" y="497975"/>
                </a:cubicBezTo>
                <a:cubicBezTo>
                  <a:pt x="3930063" y="499900"/>
                  <a:pt x="3924596" y="496358"/>
                  <a:pt x="3925558" y="500862"/>
                </a:cubicBezTo>
                <a:cubicBezTo>
                  <a:pt x="3962860" y="521150"/>
                  <a:pt x="3970907" y="514722"/>
                  <a:pt x="4005322" y="521498"/>
                </a:cubicBezTo>
                <a:cubicBezTo>
                  <a:pt x="4035233" y="529237"/>
                  <a:pt x="4070611" y="540516"/>
                  <a:pt x="4101485" y="552759"/>
                </a:cubicBezTo>
                <a:cubicBezTo>
                  <a:pt x="4107913" y="560806"/>
                  <a:pt x="4148757" y="575627"/>
                  <a:pt x="4157765" y="573703"/>
                </a:cubicBezTo>
                <a:cubicBezTo>
                  <a:pt x="4158727" y="578207"/>
                  <a:pt x="4158727" y="578207"/>
                  <a:pt x="4158727" y="578207"/>
                </a:cubicBezTo>
                <a:cubicBezTo>
                  <a:pt x="4163231" y="577244"/>
                  <a:pt x="4163231" y="577244"/>
                  <a:pt x="4163231" y="577244"/>
                </a:cubicBezTo>
                <a:cubicBezTo>
                  <a:pt x="4164194" y="581748"/>
                  <a:pt x="4164194" y="581748"/>
                  <a:pt x="4168698" y="580786"/>
                </a:cubicBezTo>
                <a:cubicBezTo>
                  <a:pt x="4173202" y="579823"/>
                  <a:pt x="4173202" y="579823"/>
                  <a:pt x="4178668" y="583366"/>
                </a:cubicBezTo>
                <a:cubicBezTo>
                  <a:pt x="4184135" y="586908"/>
                  <a:pt x="4199571" y="593029"/>
                  <a:pt x="4204075" y="592066"/>
                </a:cubicBezTo>
                <a:cubicBezTo>
                  <a:pt x="4230445" y="605271"/>
                  <a:pt x="4256814" y="618476"/>
                  <a:pt x="4286726" y="626215"/>
                </a:cubicBezTo>
                <a:cubicBezTo>
                  <a:pt x="4297658" y="633298"/>
                  <a:pt x="4308591" y="640382"/>
                  <a:pt x="4318562" y="642961"/>
                </a:cubicBezTo>
                <a:cubicBezTo>
                  <a:pt x="4344931" y="656166"/>
                  <a:pt x="4371300" y="669371"/>
                  <a:pt x="4392203" y="679034"/>
                </a:cubicBezTo>
                <a:cubicBezTo>
                  <a:pt x="4392203" y="679034"/>
                  <a:pt x="4387699" y="679996"/>
                  <a:pt x="4387699" y="679996"/>
                </a:cubicBezTo>
                <a:cubicBezTo>
                  <a:pt x="4393166" y="683538"/>
                  <a:pt x="4398632" y="687079"/>
                  <a:pt x="4403136" y="686117"/>
                </a:cubicBezTo>
                <a:cubicBezTo>
                  <a:pt x="4715065" y="845537"/>
                  <a:pt x="4998005" y="1067667"/>
                  <a:pt x="5230091" y="1338337"/>
                </a:cubicBezTo>
                <a:cubicBezTo>
                  <a:pt x="5485311" y="1651162"/>
                  <a:pt x="5672621" y="2020882"/>
                  <a:pt x="5771121" y="2437834"/>
                </a:cubicBezTo>
                <a:cubicBezTo>
                  <a:pt x="5766617" y="2438796"/>
                  <a:pt x="5766617" y="2438796"/>
                  <a:pt x="5762112" y="2439759"/>
                </a:cubicBezTo>
                <a:cubicBezTo>
                  <a:pt x="5744137" y="2377664"/>
                  <a:pt x="5711338" y="2356413"/>
                  <a:pt x="5684663" y="2319726"/>
                </a:cubicBezTo>
                <a:cubicBezTo>
                  <a:pt x="5684663" y="2319726"/>
                  <a:pt x="5682083" y="2329696"/>
                  <a:pt x="5684007" y="2338705"/>
                </a:cubicBezTo>
                <a:cubicBezTo>
                  <a:pt x="5671150" y="2322613"/>
                  <a:pt x="5667956" y="2285618"/>
                  <a:pt x="5657678" y="2259556"/>
                </a:cubicBezTo>
                <a:cubicBezTo>
                  <a:pt x="5643859" y="2238961"/>
                  <a:pt x="5622648" y="2205815"/>
                  <a:pt x="5622648" y="2205815"/>
                </a:cubicBezTo>
                <a:cubicBezTo>
                  <a:pt x="5614602" y="2212244"/>
                  <a:pt x="5618451" y="2230260"/>
                  <a:pt x="5623262" y="2252780"/>
                </a:cubicBezTo>
                <a:cubicBezTo>
                  <a:pt x="5618758" y="2253742"/>
                  <a:pt x="5617796" y="2249238"/>
                  <a:pt x="5617796" y="2249238"/>
                </a:cubicBezTo>
                <a:cubicBezTo>
                  <a:pt x="5616834" y="2244735"/>
                  <a:pt x="5616834" y="2244735"/>
                  <a:pt x="5616834" y="2244735"/>
                </a:cubicBezTo>
                <a:cubicBezTo>
                  <a:pt x="5616834" y="2244735"/>
                  <a:pt x="5615871" y="2240230"/>
                  <a:pt x="5615871" y="2240230"/>
                </a:cubicBezTo>
                <a:cubicBezTo>
                  <a:pt x="5615871" y="2240230"/>
                  <a:pt x="5614909" y="2235726"/>
                  <a:pt x="5613947" y="2231223"/>
                </a:cubicBezTo>
                <a:cubicBezTo>
                  <a:pt x="5609443" y="2232185"/>
                  <a:pt x="5609443" y="2232185"/>
                  <a:pt x="5610406" y="2236688"/>
                </a:cubicBezTo>
                <a:cubicBezTo>
                  <a:pt x="5610406" y="2236688"/>
                  <a:pt x="5611368" y="2241193"/>
                  <a:pt x="5611368" y="2241193"/>
                </a:cubicBezTo>
                <a:cubicBezTo>
                  <a:pt x="5612330" y="2245697"/>
                  <a:pt x="5612330" y="2245697"/>
                  <a:pt x="5612330" y="2245697"/>
                </a:cubicBezTo>
                <a:cubicBezTo>
                  <a:pt x="5597549" y="2220596"/>
                  <a:pt x="5605247" y="2256629"/>
                  <a:pt x="5610713" y="2260171"/>
                </a:cubicBezTo>
                <a:cubicBezTo>
                  <a:pt x="5611675" y="2264674"/>
                  <a:pt x="5616179" y="2263712"/>
                  <a:pt x="5616179" y="2263712"/>
                </a:cubicBezTo>
                <a:cubicBezTo>
                  <a:pt x="5616179" y="2263712"/>
                  <a:pt x="5615217" y="2259209"/>
                  <a:pt x="5615217" y="2259209"/>
                </a:cubicBezTo>
                <a:cubicBezTo>
                  <a:pt x="5618758" y="2253742"/>
                  <a:pt x="5618758" y="2253742"/>
                  <a:pt x="5618758" y="2253742"/>
                </a:cubicBezTo>
                <a:cubicBezTo>
                  <a:pt x="5618758" y="2253742"/>
                  <a:pt x="5620683" y="2262750"/>
                  <a:pt x="5621645" y="2267254"/>
                </a:cubicBezTo>
                <a:cubicBezTo>
                  <a:pt x="5622607" y="2271759"/>
                  <a:pt x="5622607" y="2271759"/>
                  <a:pt x="5622607" y="2271759"/>
                </a:cubicBezTo>
                <a:cubicBezTo>
                  <a:pt x="5629343" y="2303287"/>
                  <a:pt x="5625147" y="2327732"/>
                  <a:pt x="5607785" y="2312602"/>
                </a:cubicBezTo>
                <a:cubicBezTo>
                  <a:pt x="5602974" y="2290082"/>
                  <a:pt x="5598470" y="2291044"/>
                  <a:pt x="5591734" y="2259516"/>
                </a:cubicBezTo>
                <a:cubicBezTo>
                  <a:pt x="5581764" y="2256936"/>
                  <a:pt x="5585613" y="2274952"/>
                  <a:pt x="5577568" y="2281381"/>
                </a:cubicBezTo>
                <a:cubicBezTo>
                  <a:pt x="5555394" y="2243732"/>
                  <a:pt x="5531951" y="2178095"/>
                  <a:pt x="5509432" y="2182907"/>
                </a:cubicBezTo>
                <a:cubicBezTo>
                  <a:pt x="5509432" y="2182907"/>
                  <a:pt x="5508469" y="2178402"/>
                  <a:pt x="5508469" y="2178402"/>
                </a:cubicBezTo>
                <a:cubicBezTo>
                  <a:pt x="5508469" y="2178402"/>
                  <a:pt x="5506545" y="2169395"/>
                  <a:pt x="5506545" y="2169395"/>
                </a:cubicBezTo>
                <a:cubicBezTo>
                  <a:pt x="5501079" y="2165852"/>
                  <a:pt x="5500117" y="2161349"/>
                  <a:pt x="5501079" y="2165852"/>
                </a:cubicBezTo>
                <a:cubicBezTo>
                  <a:pt x="5494650" y="2157807"/>
                  <a:pt x="5491764" y="2144295"/>
                  <a:pt x="5476981" y="2119196"/>
                </a:cubicBezTo>
                <a:cubicBezTo>
                  <a:pt x="5470553" y="2111149"/>
                  <a:pt x="5469591" y="2106645"/>
                  <a:pt x="5468629" y="2102141"/>
                </a:cubicBezTo>
                <a:cubicBezTo>
                  <a:pt x="5468629" y="2102141"/>
                  <a:pt x="5463162" y="2098599"/>
                  <a:pt x="5463162" y="2098599"/>
                </a:cubicBezTo>
                <a:cubicBezTo>
                  <a:pt x="5462200" y="2094096"/>
                  <a:pt x="5462200" y="2094096"/>
                  <a:pt x="5462200" y="2094096"/>
                </a:cubicBezTo>
                <a:cubicBezTo>
                  <a:pt x="5461238" y="2089591"/>
                  <a:pt x="5457696" y="2095058"/>
                  <a:pt x="5457696" y="2095058"/>
                </a:cubicBezTo>
                <a:cubicBezTo>
                  <a:pt x="5456733" y="2090554"/>
                  <a:pt x="5456733" y="2090554"/>
                  <a:pt x="5456733" y="2090554"/>
                </a:cubicBezTo>
                <a:cubicBezTo>
                  <a:pt x="5452230" y="2091516"/>
                  <a:pt x="5448381" y="2073499"/>
                  <a:pt x="5443876" y="2074462"/>
                </a:cubicBezTo>
                <a:cubicBezTo>
                  <a:pt x="5453192" y="2096020"/>
                  <a:pt x="5444839" y="2078966"/>
                  <a:pt x="5442259" y="2088936"/>
                </a:cubicBezTo>
                <a:cubicBezTo>
                  <a:pt x="5431981" y="2062874"/>
                  <a:pt x="5439679" y="2098907"/>
                  <a:pt x="5431327" y="2081853"/>
                </a:cubicBezTo>
                <a:cubicBezTo>
                  <a:pt x="5421049" y="2055791"/>
                  <a:pt x="5416544" y="2056754"/>
                  <a:pt x="5418162" y="2042279"/>
                </a:cubicBezTo>
                <a:cubicBezTo>
                  <a:pt x="5404650" y="2045166"/>
                  <a:pt x="5382169" y="1984034"/>
                  <a:pt x="5359035" y="1941880"/>
                </a:cubicBezTo>
                <a:cubicBezTo>
                  <a:pt x="5358072" y="1937376"/>
                  <a:pt x="5351643" y="1929330"/>
                  <a:pt x="5344253" y="1916780"/>
                </a:cubicBezTo>
                <a:cubicBezTo>
                  <a:pt x="5322081" y="1879131"/>
                  <a:pt x="5307299" y="1854031"/>
                  <a:pt x="5293479" y="1833435"/>
                </a:cubicBezTo>
                <a:cubicBezTo>
                  <a:pt x="5287051" y="1825389"/>
                  <a:pt x="5292517" y="1828931"/>
                  <a:pt x="5290593" y="1819923"/>
                </a:cubicBezTo>
                <a:cubicBezTo>
                  <a:pt x="5286088" y="1820885"/>
                  <a:pt x="5280622" y="1817343"/>
                  <a:pt x="5279659" y="1812840"/>
                </a:cubicBezTo>
                <a:cubicBezTo>
                  <a:pt x="5278697" y="1808335"/>
                  <a:pt x="5290593" y="1819923"/>
                  <a:pt x="5283202" y="1807373"/>
                </a:cubicBezTo>
                <a:cubicBezTo>
                  <a:pt x="5264878" y="1787739"/>
                  <a:pt x="5268419" y="1782274"/>
                  <a:pt x="5242706" y="1750090"/>
                </a:cubicBezTo>
                <a:cubicBezTo>
                  <a:pt x="5251713" y="1748165"/>
                  <a:pt x="5251713" y="1748165"/>
                  <a:pt x="5251713" y="1748165"/>
                </a:cubicBezTo>
                <a:cubicBezTo>
                  <a:pt x="5237894" y="1727570"/>
                  <a:pt x="5231465" y="1719524"/>
                  <a:pt x="5235314" y="1737540"/>
                </a:cubicBezTo>
                <a:cubicBezTo>
                  <a:pt x="5223419" y="1725953"/>
                  <a:pt x="5231465" y="1719524"/>
                  <a:pt x="5215066" y="1708898"/>
                </a:cubicBezTo>
                <a:cubicBezTo>
                  <a:pt x="5220532" y="1712441"/>
                  <a:pt x="5219570" y="1707936"/>
                  <a:pt x="5214104" y="1704395"/>
                </a:cubicBezTo>
                <a:cubicBezTo>
                  <a:pt x="5218608" y="1703433"/>
                  <a:pt x="5218608" y="1703433"/>
                  <a:pt x="5218608" y="1703433"/>
                </a:cubicBezTo>
                <a:cubicBezTo>
                  <a:pt x="5224074" y="1706974"/>
                  <a:pt x="5223112" y="1702470"/>
                  <a:pt x="5223112" y="1702470"/>
                </a:cubicBezTo>
                <a:cubicBezTo>
                  <a:pt x="5222150" y="1697966"/>
                  <a:pt x="5222150" y="1697966"/>
                  <a:pt x="5222150" y="1697966"/>
                </a:cubicBezTo>
                <a:cubicBezTo>
                  <a:pt x="5235008" y="1714058"/>
                  <a:pt x="5224729" y="1687995"/>
                  <a:pt x="5212834" y="1676408"/>
                </a:cubicBezTo>
                <a:cubicBezTo>
                  <a:pt x="5217338" y="1675445"/>
                  <a:pt x="5217338" y="1675445"/>
                  <a:pt x="5217338" y="1675445"/>
                </a:cubicBezTo>
                <a:cubicBezTo>
                  <a:pt x="5217338" y="1675445"/>
                  <a:pt x="5217338" y="1675445"/>
                  <a:pt x="5216376" y="1670942"/>
                </a:cubicBezTo>
                <a:cubicBezTo>
                  <a:pt x="5216376" y="1670942"/>
                  <a:pt x="5210910" y="1667400"/>
                  <a:pt x="5210910" y="1667400"/>
                </a:cubicBezTo>
                <a:cubicBezTo>
                  <a:pt x="5197090" y="1646805"/>
                  <a:pt x="5176842" y="1618163"/>
                  <a:pt x="5156595" y="1589521"/>
                </a:cubicBezTo>
                <a:cubicBezTo>
                  <a:pt x="5131842" y="1561842"/>
                  <a:pt x="5107090" y="1534163"/>
                  <a:pt x="5088767" y="1514530"/>
                </a:cubicBezTo>
                <a:cubicBezTo>
                  <a:pt x="5080413" y="1497476"/>
                  <a:pt x="5056623" y="1474300"/>
                  <a:pt x="5031871" y="1446621"/>
                </a:cubicBezTo>
                <a:cubicBezTo>
                  <a:pt x="5012585" y="1422484"/>
                  <a:pt x="4987833" y="1394804"/>
                  <a:pt x="4977555" y="1368743"/>
                </a:cubicBezTo>
                <a:cubicBezTo>
                  <a:pt x="4967585" y="1366163"/>
                  <a:pt x="4955689" y="1354576"/>
                  <a:pt x="4950224" y="1351033"/>
                </a:cubicBezTo>
                <a:cubicBezTo>
                  <a:pt x="4950224" y="1351033"/>
                  <a:pt x="4949261" y="1346529"/>
                  <a:pt x="4949261" y="1346529"/>
                </a:cubicBezTo>
                <a:cubicBezTo>
                  <a:pt x="4943795" y="1342988"/>
                  <a:pt x="4943795" y="1342988"/>
                  <a:pt x="4942833" y="1338484"/>
                </a:cubicBezTo>
                <a:cubicBezTo>
                  <a:pt x="4938328" y="1339446"/>
                  <a:pt x="4938328" y="1339446"/>
                  <a:pt x="4939291" y="1343950"/>
                </a:cubicBezTo>
                <a:cubicBezTo>
                  <a:pt x="4894290" y="1287629"/>
                  <a:pt x="4813913" y="1220029"/>
                  <a:pt x="4736115" y="1142457"/>
                </a:cubicBezTo>
                <a:cubicBezTo>
                  <a:pt x="4736115" y="1142457"/>
                  <a:pt x="4736115" y="1142457"/>
                  <a:pt x="4735152" y="1137953"/>
                </a:cubicBezTo>
                <a:cubicBezTo>
                  <a:pt x="4748664" y="1135066"/>
                  <a:pt x="4747047" y="1149540"/>
                  <a:pt x="4778882" y="1166287"/>
                </a:cubicBezTo>
                <a:cubicBezTo>
                  <a:pt x="4775341" y="1171753"/>
                  <a:pt x="4776303" y="1176257"/>
                  <a:pt x="4782731" y="1184304"/>
                </a:cubicBezTo>
                <a:cubicBezTo>
                  <a:pt x="4788198" y="1187845"/>
                  <a:pt x="4804597" y="1198470"/>
                  <a:pt x="4821959" y="1213600"/>
                </a:cubicBezTo>
                <a:cubicBezTo>
                  <a:pt x="4839320" y="1228729"/>
                  <a:pt x="4856681" y="1243859"/>
                  <a:pt x="4857643" y="1248362"/>
                </a:cubicBezTo>
                <a:cubicBezTo>
                  <a:pt x="4869538" y="1259950"/>
                  <a:pt x="4893328" y="1283126"/>
                  <a:pt x="4916156" y="1301797"/>
                </a:cubicBezTo>
                <a:cubicBezTo>
                  <a:pt x="4934479" y="1321429"/>
                  <a:pt x="4952803" y="1341064"/>
                  <a:pt x="4953765" y="1345567"/>
                </a:cubicBezTo>
                <a:cubicBezTo>
                  <a:pt x="4969202" y="1351689"/>
                  <a:pt x="4990413" y="1384834"/>
                  <a:pt x="5006812" y="1395460"/>
                </a:cubicBezTo>
                <a:cubicBezTo>
                  <a:pt x="5006812" y="1395460"/>
                  <a:pt x="5007774" y="1399963"/>
                  <a:pt x="5007774" y="1399963"/>
                </a:cubicBezTo>
                <a:cubicBezTo>
                  <a:pt x="5008736" y="1404467"/>
                  <a:pt x="5008736" y="1404467"/>
                  <a:pt x="5008736" y="1404467"/>
                </a:cubicBezTo>
                <a:cubicBezTo>
                  <a:pt x="5008736" y="1404467"/>
                  <a:pt x="5013240" y="1403505"/>
                  <a:pt x="5013240" y="1403505"/>
                </a:cubicBezTo>
                <a:cubicBezTo>
                  <a:pt x="5025135" y="1415093"/>
                  <a:pt x="5020631" y="1416055"/>
                  <a:pt x="5027059" y="1424100"/>
                </a:cubicBezTo>
                <a:cubicBezTo>
                  <a:pt x="5027059" y="1424100"/>
                  <a:pt x="5028022" y="1428605"/>
                  <a:pt x="5028022" y="1428605"/>
                </a:cubicBezTo>
                <a:cubicBezTo>
                  <a:pt x="5028022" y="1428605"/>
                  <a:pt x="5033488" y="1432147"/>
                  <a:pt x="5033488" y="1432147"/>
                </a:cubicBezTo>
                <a:cubicBezTo>
                  <a:pt x="5032526" y="1427642"/>
                  <a:pt x="5032526" y="1427642"/>
                  <a:pt x="5032526" y="1427642"/>
                </a:cubicBezTo>
                <a:cubicBezTo>
                  <a:pt x="5050850" y="1447277"/>
                  <a:pt x="5058241" y="1459826"/>
                  <a:pt x="5074640" y="1470451"/>
                </a:cubicBezTo>
                <a:cubicBezTo>
                  <a:pt x="5070135" y="1471414"/>
                  <a:pt x="5070135" y="1471414"/>
                  <a:pt x="5070135" y="1471414"/>
                </a:cubicBezTo>
                <a:lnTo>
                  <a:pt x="5071097" y="1475917"/>
                </a:lnTo>
                <a:cubicBezTo>
                  <a:pt x="5072060" y="1480421"/>
                  <a:pt x="5076564" y="1479459"/>
                  <a:pt x="5076564" y="1479459"/>
                </a:cubicBezTo>
                <a:cubicBezTo>
                  <a:pt x="5076564" y="1479459"/>
                  <a:pt x="5076564" y="1479459"/>
                  <a:pt x="5081068" y="1478497"/>
                </a:cubicBezTo>
                <a:cubicBezTo>
                  <a:pt x="5082031" y="1483001"/>
                  <a:pt x="5082031" y="1483001"/>
                  <a:pt x="5082031" y="1483001"/>
                </a:cubicBezTo>
                <a:cubicBezTo>
                  <a:pt x="5093925" y="1494589"/>
                  <a:pt x="5090383" y="1500055"/>
                  <a:pt x="5096812" y="1508101"/>
                </a:cubicBezTo>
                <a:cubicBezTo>
                  <a:pt x="5101316" y="1507139"/>
                  <a:pt x="5100354" y="1502634"/>
                  <a:pt x="5106783" y="1510680"/>
                </a:cubicBezTo>
                <a:cubicBezTo>
                  <a:pt x="5107745" y="1515184"/>
                  <a:pt x="5112248" y="1514222"/>
                  <a:pt x="5113211" y="1518726"/>
                </a:cubicBezTo>
                <a:cubicBezTo>
                  <a:pt x="5108707" y="1519688"/>
                  <a:pt x="5108707" y="1519688"/>
                  <a:pt x="5109670" y="1524192"/>
                </a:cubicBezTo>
                <a:cubicBezTo>
                  <a:pt x="5109670" y="1524192"/>
                  <a:pt x="5110632" y="1528696"/>
                  <a:pt x="5115135" y="1527734"/>
                </a:cubicBezTo>
                <a:cubicBezTo>
                  <a:pt x="5115135" y="1527734"/>
                  <a:pt x="5116098" y="1532238"/>
                  <a:pt x="5120602" y="1531276"/>
                </a:cubicBezTo>
                <a:cubicBezTo>
                  <a:pt x="5127031" y="1539322"/>
                  <a:pt x="5157249" y="1570543"/>
                  <a:pt x="5151783" y="1567000"/>
                </a:cubicBezTo>
                <a:cubicBezTo>
                  <a:pt x="5159829" y="1560573"/>
                  <a:pt x="5135383" y="1556375"/>
                  <a:pt x="5143430" y="1549947"/>
                </a:cubicBezTo>
                <a:cubicBezTo>
                  <a:pt x="5137963" y="1546406"/>
                  <a:pt x="5132496" y="1542863"/>
                  <a:pt x="5126069" y="1534818"/>
                </a:cubicBezTo>
                <a:cubicBezTo>
                  <a:pt x="5126069" y="1534818"/>
                  <a:pt x="5126069" y="1534818"/>
                  <a:pt x="5125106" y="1530313"/>
                </a:cubicBezTo>
                <a:cubicBezTo>
                  <a:pt x="5125106" y="1530313"/>
                  <a:pt x="5124144" y="1525809"/>
                  <a:pt x="5124144" y="1525809"/>
                </a:cubicBezTo>
                <a:cubicBezTo>
                  <a:pt x="5123182" y="1521306"/>
                  <a:pt x="5117715" y="1517764"/>
                  <a:pt x="5117715" y="1517764"/>
                </a:cubicBezTo>
                <a:cubicBezTo>
                  <a:pt x="5114828" y="1504252"/>
                  <a:pt x="5100354" y="1502634"/>
                  <a:pt x="5087496" y="1486543"/>
                </a:cubicBezTo>
                <a:cubicBezTo>
                  <a:pt x="5092001" y="1485581"/>
                  <a:pt x="5091038" y="1481077"/>
                  <a:pt x="5085572" y="1477535"/>
                </a:cubicBezTo>
                <a:cubicBezTo>
                  <a:pt x="5084609" y="1473030"/>
                  <a:pt x="5084609" y="1473030"/>
                  <a:pt x="5084609" y="1473030"/>
                </a:cubicBezTo>
                <a:cubicBezTo>
                  <a:pt x="5084609" y="1473030"/>
                  <a:pt x="5083647" y="1468527"/>
                  <a:pt x="5082685" y="1464022"/>
                </a:cubicBezTo>
                <a:cubicBezTo>
                  <a:pt x="5078182" y="1464985"/>
                  <a:pt x="5077219" y="1460480"/>
                  <a:pt x="5078182" y="1464985"/>
                </a:cubicBezTo>
                <a:cubicBezTo>
                  <a:pt x="5078182" y="1464985"/>
                  <a:pt x="5073677" y="1465947"/>
                  <a:pt x="5073677" y="1465947"/>
                </a:cubicBezTo>
                <a:cubicBezTo>
                  <a:pt x="5070790" y="1452435"/>
                  <a:pt x="5062744" y="1458864"/>
                  <a:pt x="5056316" y="1450817"/>
                </a:cubicBezTo>
                <a:cubicBezTo>
                  <a:pt x="5048925" y="1438268"/>
                  <a:pt x="5042496" y="1430222"/>
                  <a:pt x="5037030" y="1426680"/>
                </a:cubicBezTo>
                <a:cubicBezTo>
                  <a:pt x="5037030" y="1426680"/>
                  <a:pt x="5036068" y="1422176"/>
                  <a:pt x="5036068" y="1422176"/>
                </a:cubicBezTo>
                <a:cubicBezTo>
                  <a:pt x="5036068" y="1422176"/>
                  <a:pt x="5036068" y="1422176"/>
                  <a:pt x="5035106" y="1417673"/>
                </a:cubicBezTo>
                <a:cubicBezTo>
                  <a:pt x="5024173" y="1410588"/>
                  <a:pt x="5024173" y="1410588"/>
                  <a:pt x="5017744" y="1402543"/>
                </a:cubicBezTo>
                <a:cubicBezTo>
                  <a:pt x="5018706" y="1407047"/>
                  <a:pt x="5018706" y="1407047"/>
                  <a:pt x="5023210" y="1406085"/>
                </a:cubicBezTo>
                <a:cubicBezTo>
                  <a:pt x="5023210" y="1406085"/>
                  <a:pt x="5023210" y="1406085"/>
                  <a:pt x="5022248" y="1401581"/>
                </a:cubicBezTo>
                <a:cubicBezTo>
                  <a:pt x="5022248" y="1401581"/>
                  <a:pt x="5016781" y="1398039"/>
                  <a:pt x="5016781" y="1398039"/>
                </a:cubicBezTo>
                <a:cubicBezTo>
                  <a:pt x="5011316" y="1394497"/>
                  <a:pt x="5011316" y="1394497"/>
                  <a:pt x="5011316" y="1394497"/>
                </a:cubicBezTo>
                <a:cubicBezTo>
                  <a:pt x="5010354" y="1389993"/>
                  <a:pt x="5010354" y="1389993"/>
                  <a:pt x="5003925" y="1381948"/>
                </a:cubicBezTo>
                <a:cubicBezTo>
                  <a:pt x="5004887" y="1386451"/>
                  <a:pt x="4999420" y="1382910"/>
                  <a:pt x="4992992" y="1374863"/>
                </a:cubicBezTo>
                <a:cubicBezTo>
                  <a:pt x="4997496" y="1373901"/>
                  <a:pt x="4998458" y="1378406"/>
                  <a:pt x="5002962" y="1377443"/>
                </a:cubicBezTo>
                <a:cubicBezTo>
                  <a:pt x="4991068" y="1365856"/>
                  <a:pt x="4992992" y="1374863"/>
                  <a:pt x="4986564" y="1366818"/>
                </a:cubicBezTo>
                <a:cubicBezTo>
                  <a:pt x="4979172" y="1354268"/>
                  <a:pt x="4985601" y="1362314"/>
                  <a:pt x="4968240" y="1347184"/>
                </a:cubicBezTo>
                <a:cubicBezTo>
                  <a:pt x="4971781" y="1341718"/>
                  <a:pt x="4977248" y="1345260"/>
                  <a:pt x="4981752" y="1344297"/>
                </a:cubicBezTo>
                <a:cubicBezTo>
                  <a:pt x="4970819" y="1337214"/>
                  <a:pt x="4965353" y="1333672"/>
                  <a:pt x="4959887" y="1330131"/>
                </a:cubicBezTo>
                <a:cubicBezTo>
                  <a:pt x="4964391" y="1329169"/>
                  <a:pt x="4964391" y="1329169"/>
                  <a:pt x="4964391" y="1329169"/>
                </a:cubicBezTo>
                <a:cubicBezTo>
                  <a:pt x="4964391" y="1329169"/>
                  <a:pt x="4964391" y="1329169"/>
                  <a:pt x="4963429" y="1324664"/>
                </a:cubicBezTo>
                <a:cubicBezTo>
                  <a:pt x="4963429" y="1324664"/>
                  <a:pt x="4958925" y="1325627"/>
                  <a:pt x="4957962" y="1321122"/>
                </a:cubicBezTo>
                <a:cubicBezTo>
                  <a:pt x="4952496" y="1317580"/>
                  <a:pt x="4946067" y="1309535"/>
                  <a:pt x="4941563" y="1310497"/>
                </a:cubicBezTo>
                <a:cubicBezTo>
                  <a:pt x="4941563" y="1310497"/>
                  <a:pt x="4936097" y="1306955"/>
                  <a:pt x="4935134" y="1302452"/>
                </a:cubicBezTo>
                <a:cubicBezTo>
                  <a:pt x="4935134" y="1302452"/>
                  <a:pt x="4935134" y="1302452"/>
                  <a:pt x="4929668" y="1298910"/>
                </a:cubicBezTo>
                <a:cubicBezTo>
                  <a:pt x="4929668" y="1298910"/>
                  <a:pt x="4929668" y="1298910"/>
                  <a:pt x="4930630" y="1303414"/>
                </a:cubicBezTo>
                <a:cubicBezTo>
                  <a:pt x="4930630" y="1303414"/>
                  <a:pt x="4930630" y="1303414"/>
                  <a:pt x="4931592" y="1307917"/>
                </a:cubicBezTo>
                <a:cubicBezTo>
                  <a:pt x="4915193" y="1297292"/>
                  <a:pt x="4907802" y="1284743"/>
                  <a:pt x="4901375" y="1276697"/>
                </a:cubicBezTo>
                <a:cubicBezTo>
                  <a:pt x="4905878" y="1275735"/>
                  <a:pt x="4911345" y="1279277"/>
                  <a:pt x="4915849" y="1278314"/>
                </a:cubicBezTo>
                <a:cubicBezTo>
                  <a:pt x="4897525" y="1258680"/>
                  <a:pt x="4879201" y="1239048"/>
                  <a:pt x="4883050" y="1257063"/>
                </a:cubicBezTo>
                <a:cubicBezTo>
                  <a:pt x="4869231" y="1236468"/>
                  <a:pt x="4869231" y="1236468"/>
                  <a:pt x="4852832" y="1225842"/>
                </a:cubicBezTo>
                <a:cubicBezTo>
                  <a:pt x="4852832" y="1225842"/>
                  <a:pt x="4857337" y="1224880"/>
                  <a:pt x="4858299" y="1229384"/>
                </a:cubicBezTo>
                <a:cubicBezTo>
                  <a:pt x="4858299" y="1229384"/>
                  <a:pt x="4862802" y="1228422"/>
                  <a:pt x="4862802" y="1228422"/>
                </a:cubicBezTo>
                <a:cubicBezTo>
                  <a:pt x="4868269" y="1231963"/>
                  <a:pt x="4867307" y="1227460"/>
                  <a:pt x="4867307" y="1227460"/>
                </a:cubicBezTo>
                <a:cubicBezTo>
                  <a:pt x="4866344" y="1222956"/>
                  <a:pt x="4866344" y="1222956"/>
                  <a:pt x="4860878" y="1219413"/>
                </a:cubicBezTo>
                <a:cubicBezTo>
                  <a:pt x="4865382" y="1218451"/>
                  <a:pt x="4865382" y="1218451"/>
                  <a:pt x="4865382" y="1218451"/>
                </a:cubicBezTo>
                <a:cubicBezTo>
                  <a:pt x="4866344" y="1222956"/>
                  <a:pt x="4870849" y="1221993"/>
                  <a:pt x="4870849" y="1221993"/>
                </a:cubicBezTo>
                <a:cubicBezTo>
                  <a:pt x="4871811" y="1226498"/>
                  <a:pt x="4871811" y="1226498"/>
                  <a:pt x="4871811" y="1226498"/>
                </a:cubicBezTo>
                <a:cubicBezTo>
                  <a:pt x="4871811" y="1226498"/>
                  <a:pt x="4877276" y="1230039"/>
                  <a:pt x="4877276" y="1230039"/>
                </a:cubicBezTo>
                <a:cubicBezTo>
                  <a:pt x="4877276" y="1230039"/>
                  <a:pt x="4882743" y="1233581"/>
                  <a:pt x="4882743" y="1233581"/>
                </a:cubicBezTo>
                <a:cubicBezTo>
                  <a:pt x="4924857" y="1276390"/>
                  <a:pt x="4961504" y="1315656"/>
                  <a:pt x="5003618" y="1358465"/>
                </a:cubicBezTo>
                <a:cubicBezTo>
                  <a:pt x="5004580" y="1362969"/>
                  <a:pt x="5004580" y="1362969"/>
                  <a:pt x="5004580" y="1362969"/>
                </a:cubicBezTo>
                <a:cubicBezTo>
                  <a:pt x="5005542" y="1367472"/>
                  <a:pt x="5010045" y="1366510"/>
                  <a:pt x="5010045" y="1366510"/>
                </a:cubicBezTo>
                <a:cubicBezTo>
                  <a:pt x="5026446" y="1377136"/>
                  <a:pt x="5021941" y="1378098"/>
                  <a:pt x="5033836" y="1389686"/>
                </a:cubicBezTo>
                <a:cubicBezTo>
                  <a:pt x="5034798" y="1394190"/>
                  <a:pt x="5035760" y="1398694"/>
                  <a:pt x="5041227" y="1402236"/>
                </a:cubicBezTo>
                <a:cubicBezTo>
                  <a:pt x="5042189" y="1406739"/>
                  <a:pt x="5046693" y="1405777"/>
                  <a:pt x="5046693" y="1405777"/>
                </a:cubicBezTo>
                <a:cubicBezTo>
                  <a:pt x="5058588" y="1417364"/>
                  <a:pt x="5065979" y="1429915"/>
                  <a:pt x="5075949" y="1432494"/>
                </a:cubicBezTo>
                <a:cubicBezTo>
                  <a:pt x="5075949" y="1432494"/>
                  <a:pt x="5081416" y="1436036"/>
                  <a:pt x="5081416" y="1436036"/>
                </a:cubicBezTo>
                <a:cubicBezTo>
                  <a:pt x="5082378" y="1440541"/>
                  <a:pt x="5083340" y="1445044"/>
                  <a:pt x="5084302" y="1449548"/>
                </a:cubicBezTo>
                <a:cubicBezTo>
                  <a:pt x="5088807" y="1448586"/>
                  <a:pt x="5102626" y="1469181"/>
                  <a:pt x="5113559" y="1476265"/>
                </a:cubicBezTo>
                <a:cubicBezTo>
                  <a:pt x="5113559" y="1476265"/>
                  <a:pt x="5114521" y="1480769"/>
                  <a:pt x="5119025" y="1479807"/>
                </a:cubicBezTo>
                <a:cubicBezTo>
                  <a:pt x="5119987" y="1484311"/>
                  <a:pt x="5119987" y="1484311"/>
                  <a:pt x="5119987" y="1484311"/>
                </a:cubicBezTo>
                <a:cubicBezTo>
                  <a:pt x="5146664" y="1520998"/>
                  <a:pt x="5174303" y="1562189"/>
                  <a:pt x="5205484" y="1597915"/>
                </a:cubicBezTo>
                <a:cubicBezTo>
                  <a:pt x="5206446" y="1602418"/>
                  <a:pt x="5211913" y="1605960"/>
                  <a:pt x="5217379" y="1609503"/>
                </a:cubicBezTo>
                <a:cubicBezTo>
                  <a:pt x="5218341" y="1614006"/>
                  <a:pt x="5219303" y="1618511"/>
                  <a:pt x="5220266" y="1623015"/>
                </a:cubicBezTo>
                <a:cubicBezTo>
                  <a:pt x="5219303" y="1618511"/>
                  <a:pt x="5224770" y="1622052"/>
                  <a:pt x="5229274" y="1621090"/>
                </a:cubicBezTo>
                <a:cubicBezTo>
                  <a:pt x="5230236" y="1625593"/>
                  <a:pt x="5235702" y="1629136"/>
                  <a:pt x="5235702" y="1629136"/>
                </a:cubicBezTo>
                <a:cubicBezTo>
                  <a:pt x="5249522" y="1649732"/>
                  <a:pt x="5258838" y="1671289"/>
                  <a:pt x="5271695" y="1687381"/>
                </a:cubicBezTo>
                <a:cubicBezTo>
                  <a:pt x="5271695" y="1687381"/>
                  <a:pt x="5272657" y="1691885"/>
                  <a:pt x="5272657" y="1691885"/>
                </a:cubicBezTo>
                <a:cubicBezTo>
                  <a:pt x="5273619" y="1696389"/>
                  <a:pt x="5273619" y="1696389"/>
                  <a:pt x="5274581" y="1700893"/>
                </a:cubicBezTo>
                <a:cubicBezTo>
                  <a:pt x="5279086" y="1699931"/>
                  <a:pt x="5279086" y="1699931"/>
                  <a:pt x="5279086" y="1699931"/>
                </a:cubicBezTo>
                <a:cubicBezTo>
                  <a:pt x="5298371" y="1724068"/>
                  <a:pt x="5316695" y="1743702"/>
                  <a:pt x="5325048" y="1760755"/>
                </a:cubicBezTo>
                <a:cubicBezTo>
                  <a:pt x="5341447" y="1771380"/>
                  <a:pt x="5359115" y="1809993"/>
                  <a:pt x="5380326" y="1843138"/>
                </a:cubicBezTo>
                <a:cubicBezTo>
                  <a:pt x="5391259" y="1850222"/>
                  <a:pt x="5402499" y="1880788"/>
                  <a:pt x="5408928" y="1888834"/>
                </a:cubicBezTo>
                <a:cubicBezTo>
                  <a:pt x="5408928" y="1888834"/>
                  <a:pt x="5409890" y="1893338"/>
                  <a:pt x="5409890" y="1893338"/>
                </a:cubicBezTo>
                <a:cubicBezTo>
                  <a:pt x="5409890" y="1893338"/>
                  <a:pt x="5410852" y="1897842"/>
                  <a:pt x="5410852" y="1897842"/>
                </a:cubicBezTo>
                <a:cubicBezTo>
                  <a:pt x="5411815" y="1902346"/>
                  <a:pt x="5411815" y="1902346"/>
                  <a:pt x="5411815" y="1902346"/>
                </a:cubicBezTo>
                <a:cubicBezTo>
                  <a:pt x="5417280" y="1905888"/>
                  <a:pt x="5417280" y="1905888"/>
                  <a:pt x="5416318" y="1901384"/>
                </a:cubicBezTo>
                <a:cubicBezTo>
                  <a:pt x="5423709" y="1913934"/>
                  <a:pt x="5421785" y="1904926"/>
                  <a:pt x="5426289" y="1903964"/>
                </a:cubicBezTo>
                <a:cubicBezTo>
                  <a:pt x="5424671" y="1918438"/>
                  <a:pt x="5438184" y="1915551"/>
                  <a:pt x="5442032" y="1933567"/>
                </a:cubicBezTo>
                <a:cubicBezTo>
                  <a:pt x="5445575" y="1928101"/>
                  <a:pt x="5448461" y="1941613"/>
                  <a:pt x="5452966" y="1940651"/>
                </a:cubicBezTo>
                <a:cubicBezTo>
                  <a:pt x="5440108" y="1924559"/>
                  <a:pt x="5428868" y="1893993"/>
                  <a:pt x="5418898" y="1891414"/>
                </a:cubicBezTo>
                <a:cubicBezTo>
                  <a:pt x="5418898" y="1891414"/>
                  <a:pt x="5417936" y="1886909"/>
                  <a:pt x="5416973" y="1882405"/>
                </a:cubicBezTo>
                <a:cubicBezTo>
                  <a:pt x="5416973" y="1882405"/>
                  <a:pt x="5416011" y="1877901"/>
                  <a:pt x="5411507" y="1878863"/>
                </a:cubicBezTo>
                <a:cubicBezTo>
                  <a:pt x="5405733" y="1851839"/>
                  <a:pt x="5387410" y="1832206"/>
                  <a:pt x="5373590" y="1811610"/>
                </a:cubicBezTo>
                <a:cubicBezTo>
                  <a:pt x="5338560" y="1757869"/>
                  <a:pt x="5308034" y="1703165"/>
                  <a:pt x="5274930" y="1658432"/>
                </a:cubicBezTo>
                <a:cubicBezTo>
                  <a:pt x="5248253" y="1621744"/>
                  <a:pt x="5216765" y="1562538"/>
                  <a:pt x="5173689" y="1515224"/>
                </a:cubicBezTo>
                <a:cubicBezTo>
                  <a:pt x="5167260" y="1507179"/>
                  <a:pt x="5157290" y="1504599"/>
                  <a:pt x="5155366" y="1495591"/>
                </a:cubicBezTo>
                <a:cubicBezTo>
                  <a:pt x="5124184" y="1459866"/>
                  <a:pt x="5102012" y="1422217"/>
                  <a:pt x="5077260" y="1394538"/>
                </a:cubicBezTo>
                <a:cubicBezTo>
                  <a:pt x="5054432" y="1375866"/>
                  <a:pt x="5066326" y="1387454"/>
                  <a:pt x="5047041" y="1363316"/>
                </a:cubicBezTo>
                <a:cubicBezTo>
                  <a:pt x="5026793" y="1334675"/>
                  <a:pt x="5003003" y="1311500"/>
                  <a:pt x="4981137" y="1297332"/>
                </a:cubicBezTo>
                <a:cubicBezTo>
                  <a:pt x="4954460" y="1260645"/>
                  <a:pt x="4897873" y="1216220"/>
                  <a:pt x="4867654" y="1184998"/>
                </a:cubicBezTo>
                <a:cubicBezTo>
                  <a:pt x="4855759" y="1173411"/>
                  <a:pt x="4852217" y="1178877"/>
                  <a:pt x="4840323" y="1167290"/>
                </a:cubicBezTo>
                <a:cubicBezTo>
                  <a:pt x="4848368" y="1160861"/>
                  <a:pt x="4825540" y="1142190"/>
                  <a:pt x="4809142" y="1131565"/>
                </a:cubicBezTo>
                <a:cubicBezTo>
                  <a:pt x="4809142" y="1131565"/>
                  <a:pt x="4804638" y="1132527"/>
                  <a:pt x="4799171" y="1128985"/>
                </a:cubicBezTo>
                <a:cubicBezTo>
                  <a:pt x="4782773" y="1118360"/>
                  <a:pt x="4767028" y="1088756"/>
                  <a:pt x="4740659" y="1075551"/>
                </a:cubicBezTo>
                <a:cubicBezTo>
                  <a:pt x="4735193" y="1072010"/>
                  <a:pt x="4731650" y="1077476"/>
                  <a:pt x="4720718" y="1070392"/>
                </a:cubicBezTo>
                <a:cubicBezTo>
                  <a:pt x="4720718" y="1070392"/>
                  <a:pt x="4717831" y="1056880"/>
                  <a:pt x="4707860" y="1054300"/>
                </a:cubicBezTo>
                <a:cubicBezTo>
                  <a:pt x="4661243" y="1012454"/>
                  <a:pt x="4591143" y="970915"/>
                  <a:pt x="4541946" y="939039"/>
                </a:cubicBezTo>
                <a:cubicBezTo>
                  <a:pt x="4520081" y="924872"/>
                  <a:pt x="4497253" y="906201"/>
                  <a:pt x="4469921" y="888492"/>
                </a:cubicBezTo>
                <a:cubicBezTo>
                  <a:pt x="4458989" y="881409"/>
                  <a:pt x="4439048" y="876249"/>
                  <a:pt x="4428114" y="869166"/>
                </a:cubicBezTo>
                <a:cubicBezTo>
                  <a:pt x="4428114" y="869166"/>
                  <a:pt x="4416220" y="857578"/>
                  <a:pt x="4416220" y="857578"/>
                </a:cubicBezTo>
                <a:cubicBezTo>
                  <a:pt x="4405287" y="850495"/>
                  <a:pt x="4400783" y="851458"/>
                  <a:pt x="4395317" y="847916"/>
                </a:cubicBezTo>
                <a:cubicBezTo>
                  <a:pt x="4394354" y="843411"/>
                  <a:pt x="4394354" y="843411"/>
                  <a:pt x="4394354" y="843411"/>
                </a:cubicBezTo>
                <a:cubicBezTo>
                  <a:pt x="4407866" y="840525"/>
                  <a:pt x="4417182" y="862083"/>
                  <a:pt x="4419762" y="852112"/>
                </a:cubicBezTo>
                <a:cubicBezTo>
                  <a:pt x="4419762" y="852112"/>
                  <a:pt x="4419762" y="852112"/>
                  <a:pt x="4420724" y="856616"/>
                </a:cubicBezTo>
                <a:cubicBezTo>
                  <a:pt x="4430694" y="859196"/>
                  <a:pt x="4430694" y="859196"/>
                  <a:pt x="4430694" y="859196"/>
                </a:cubicBezTo>
                <a:cubicBezTo>
                  <a:pt x="4430694" y="859196"/>
                  <a:pt x="4435199" y="858234"/>
                  <a:pt x="4435199" y="858234"/>
                </a:cubicBezTo>
                <a:cubicBezTo>
                  <a:pt x="4435199" y="858234"/>
                  <a:pt x="4436161" y="862737"/>
                  <a:pt x="4440664" y="861775"/>
                </a:cubicBezTo>
                <a:cubicBezTo>
                  <a:pt x="4440664" y="861775"/>
                  <a:pt x="4445168" y="860813"/>
                  <a:pt x="4445168" y="860813"/>
                </a:cubicBezTo>
                <a:cubicBezTo>
                  <a:pt x="4461567" y="871438"/>
                  <a:pt x="4460605" y="866935"/>
                  <a:pt x="4477005" y="877560"/>
                </a:cubicBezTo>
                <a:cubicBezTo>
                  <a:pt x="4477005" y="877560"/>
                  <a:pt x="4482471" y="881101"/>
                  <a:pt x="4482471" y="881101"/>
                </a:cubicBezTo>
                <a:cubicBezTo>
                  <a:pt x="4482471" y="881101"/>
                  <a:pt x="4482471" y="881101"/>
                  <a:pt x="4486975" y="880139"/>
                </a:cubicBezTo>
                <a:cubicBezTo>
                  <a:pt x="4486975" y="880139"/>
                  <a:pt x="4487937" y="884643"/>
                  <a:pt x="4487937" y="884643"/>
                </a:cubicBezTo>
                <a:cubicBezTo>
                  <a:pt x="4494366" y="892688"/>
                  <a:pt x="4468959" y="883988"/>
                  <a:pt x="4484395" y="890110"/>
                </a:cubicBezTo>
                <a:cubicBezTo>
                  <a:pt x="4489862" y="893651"/>
                  <a:pt x="4493404" y="888185"/>
                  <a:pt x="4507878" y="889801"/>
                </a:cubicBezTo>
                <a:cubicBezTo>
                  <a:pt x="4515269" y="902352"/>
                  <a:pt x="4524277" y="900428"/>
                  <a:pt x="4547105" y="919098"/>
                </a:cubicBezTo>
                <a:cubicBezTo>
                  <a:pt x="4542600" y="920061"/>
                  <a:pt x="4542600" y="920061"/>
                  <a:pt x="4542600" y="920061"/>
                </a:cubicBezTo>
                <a:cubicBezTo>
                  <a:pt x="4548067" y="923603"/>
                  <a:pt x="4548067" y="923603"/>
                  <a:pt x="4548067" y="923603"/>
                </a:cubicBezTo>
                <a:cubicBezTo>
                  <a:pt x="4549992" y="932610"/>
                  <a:pt x="4538097" y="921023"/>
                  <a:pt x="4533593" y="921985"/>
                </a:cubicBezTo>
                <a:cubicBezTo>
                  <a:pt x="4545487" y="933573"/>
                  <a:pt x="4549992" y="932610"/>
                  <a:pt x="4558999" y="930686"/>
                </a:cubicBezTo>
                <a:cubicBezTo>
                  <a:pt x="4559962" y="935190"/>
                  <a:pt x="4559962" y="935190"/>
                  <a:pt x="4565428" y="938732"/>
                </a:cubicBezTo>
                <a:cubicBezTo>
                  <a:pt x="4566391" y="943236"/>
                  <a:pt x="4570895" y="942274"/>
                  <a:pt x="4570895" y="942274"/>
                </a:cubicBezTo>
                <a:cubicBezTo>
                  <a:pt x="4574437" y="936808"/>
                  <a:pt x="4574437" y="936808"/>
                  <a:pt x="4574437" y="936808"/>
                </a:cubicBezTo>
                <a:cubicBezTo>
                  <a:pt x="4582789" y="953861"/>
                  <a:pt x="4588911" y="938424"/>
                  <a:pt x="4607235" y="958058"/>
                </a:cubicBezTo>
                <a:cubicBezTo>
                  <a:pt x="4612701" y="961599"/>
                  <a:pt x="4612701" y="961599"/>
                  <a:pt x="4612701" y="961599"/>
                </a:cubicBezTo>
                <a:cubicBezTo>
                  <a:pt x="4612701" y="961599"/>
                  <a:pt x="4617205" y="960637"/>
                  <a:pt x="4617205" y="960637"/>
                </a:cubicBezTo>
                <a:cubicBezTo>
                  <a:pt x="4656431" y="989934"/>
                  <a:pt x="4689230" y="1011184"/>
                  <a:pt x="4721066" y="1027932"/>
                </a:cubicBezTo>
                <a:cubicBezTo>
                  <a:pt x="4716561" y="1028894"/>
                  <a:pt x="4720410" y="1046910"/>
                  <a:pt x="4728457" y="1040481"/>
                </a:cubicBezTo>
                <a:cubicBezTo>
                  <a:pt x="4722028" y="1032435"/>
                  <a:pt x="4731999" y="1035015"/>
                  <a:pt x="4738427" y="1043060"/>
                </a:cubicBezTo>
                <a:cubicBezTo>
                  <a:pt x="4755788" y="1058190"/>
                  <a:pt x="4788586" y="1079440"/>
                  <a:pt x="4817842" y="1106158"/>
                </a:cubicBezTo>
                <a:cubicBezTo>
                  <a:pt x="4846136" y="1128370"/>
                  <a:pt x="4875393" y="1155087"/>
                  <a:pt x="4898221" y="1173759"/>
                </a:cubicBezTo>
                <a:cubicBezTo>
                  <a:pt x="4892754" y="1170217"/>
                  <a:pt x="4901108" y="1187271"/>
                  <a:pt x="4905611" y="1186309"/>
                </a:cubicBezTo>
                <a:cubicBezTo>
                  <a:pt x="4899183" y="1178262"/>
                  <a:pt x="4903687" y="1177300"/>
                  <a:pt x="4909153" y="1180842"/>
                </a:cubicBezTo>
                <a:cubicBezTo>
                  <a:pt x="4911078" y="1189850"/>
                  <a:pt x="4933906" y="1208521"/>
                  <a:pt x="4951267" y="1223651"/>
                </a:cubicBezTo>
                <a:cubicBezTo>
                  <a:pt x="4968628" y="1238780"/>
                  <a:pt x="4985027" y="1249405"/>
                  <a:pt x="4980523" y="1250367"/>
                </a:cubicBezTo>
                <a:cubicBezTo>
                  <a:pt x="5002389" y="1264535"/>
                  <a:pt x="5015246" y="1280627"/>
                  <a:pt x="5028102" y="1296718"/>
                </a:cubicBezTo>
                <a:cubicBezTo>
                  <a:pt x="5046427" y="1316351"/>
                  <a:pt x="5060246" y="1336947"/>
                  <a:pt x="5088540" y="1359160"/>
                </a:cubicBezTo>
                <a:cubicBezTo>
                  <a:pt x="5088540" y="1359160"/>
                  <a:pt x="5089502" y="1363664"/>
                  <a:pt x="5090465" y="1368168"/>
                </a:cubicBezTo>
                <a:cubicBezTo>
                  <a:pt x="5109443" y="1368823"/>
                  <a:pt x="5135465" y="1424489"/>
                  <a:pt x="5152826" y="1439619"/>
                </a:cubicBezTo>
                <a:cubicBezTo>
                  <a:pt x="5158293" y="1443159"/>
                  <a:pt x="5157331" y="1438656"/>
                  <a:pt x="5163758" y="1446702"/>
                </a:cubicBezTo>
                <a:cubicBezTo>
                  <a:pt x="5175654" y="1458289"/>
                  <a:pt x="5178541" y="1471801"/>
                  <a:pt x="5190435" y="1483389"/>
                </a:cubicBezTo>
                <a:cubicBezTo>
                  <a:pt x="5196864" y="1491435"/>
                  <a:pt x="5202331" y="1494976"/>
                  <a:pt x="5213263" y="1502060"/>
                </a:cubicBezTo>
                <a:cubicBezTo>
                  <a:pt x="5232549" y="1526198"/>
                  <a:pt x="5250218" y="1564809"/>
                  <a:pt x="5270466" y="1593451"/>
                </a:cubicBezTo>
                <a:cubicBezTo>
                  <a:pt x="5296180" y="1625635"/>
                  <a:pt x="5325744" y="1675834"/>
                  <a:pt x="5352421" y="1712521"/>
                </a:cubicBezTo>
                <a:cubicBezTo>
                  <a:pt x="5359811" y="1725071"/>
                  <a:pt x="5371706" y="1736658"/>
                  <a:pt x="5378135" y="1744704"/>
                </a:cubicBezTo>
                <a:cubicBezTo>
                  <a:pt x="5378135" y="1744704"/>
                  <a:pt x="5372669" y="1741162"/>
                  <a:pt x="5372669" y="1741162"/>
                </a:cubicBezTo>
                <a:cubicBezTo>
                  <a:pt x="5381022" y="1758217"/>
                  <a:pt x="5393879" y="1774309"/>
                  <a:pt x="5401270" y="1786858"/>
                </a:cubicBezTo>
                <a:cubicBezTo>
                  <a:pt x="5402232" y="1791362"/>
                  <a:pt x="5404157" y="1800370"/>
                  <a:pt x="5404157" y="1800370"/>
                </a:cubicBezTo>
                <a:cubicBezTo>
                  <a:pt x="5427292" y="1842524"/>
                  <a:pt x="5457818" y="1897228"/>
                  <a:pt x="5479989" y="1934877"/>
                </a:cubicBezTo>
                <a:cubicBezTo>
                  <a:pt x="5479989" y="1934877"/>
                  <a:pt x="5479989" y="1934877"/>
                  <a:pt x="5475486" y="1935839"/>
                </a:cubicBezTo>
                <a:cubicBezTo>
                  <a:pt x="5475486" y="1935839"/>
                  <a:pt x="5476448" y="1940343"/>
                  <a:pt x="5476448" y="1940343"/>
                </a:cubicBezTo>
                <a:cubicBezTo>
                  <a:pt x="5476448" y="1940343"/>
                  <a:pt x="5481913" y="1943885"/>
                  <a:pt x="5481913" y="1943885"/>
                </a:cubicBezTo>
                <a:cubicBezTo>
                  <a:pt x="5489305" y="1956435"/>
                  <a:pt x="5504394" y="2005017"/>
                  <a:pt x="5506012" y="1990543"/>
                </a:cubicBezTo>
                <a:cubicBezTo>
                  <a:pt x="5506974" y="1995046"/>
                  <a:pt x="5506974" y="1995046"/>
                  <a:pt x="5506974" y="1995046"/>
                </a:cubicBezTo>
                <a:cubicBezTo>
                  <a:pt x="5507936" y="1999551"/>
                  <a:pt x="5507936" y="1999551"/>
                  <a:pt x="5507936" y="1999551"/>
                </a:cubicBezTo>
                <a:cubicBezTo>
                  <a:pt x="5512440" y="1998588"/>
                  <a:pt x="5512440" y="1998588"/>
                  <a:pt x="5512440" y="1998588"/>
                </a:cubicBezTo>
                <a:cubicBezTo>
                  <a:pt x="5511478" y="1994084"/>
                  <a:pt x="5511478" y="1994084"/>
                  <a:pt x="5511478" y="1994084"/>
                </a:cubicBezTo>
                <a:cubicBezTo>
                  <a:pt x="5519524" y="1987656"/>
                  <a:pt x="5518869" y="2006635"/>
                  <a:pt x="5519831" y="2011138"/>
                </a:cubicBezTo>
                <a:cubicBezTo>
                  <a:pt x="5522410" y="2001168"/>
                  <a:pt x="5537192" y="2026268"/>
                  <a:pt x="5528839" y="2009213"/>
                </a:cubicBezTo>
                <a:cubicBezTo>
                  <a:pt x="5524335" y="2010176"/>
                  <a:pt x="5521448" y="1996664"/>
                  <a:pt x="5521448" y="1996664"/>
                </a:cubicBezTo>
                <a:cubicBezTo>
                  <a:pt x="5527877" y="2004710"/>
                  <a:pt x="5526915" y="2000206"/>
                  <a:pt x="5525952" y="1995701"/>
                </a:cubicBezTo>
                <a:cubicBezTo>
                  <a:pt x="5515982" y="1993122"/>
                  <a:pt x="5512133" y="1975106"/>
                  <a:pt x="5500238" y="1963519"/>
                </a:cubicBezTo>
                <a:cubicBezTo>
                  <a:pt x="5500238" y="1963519"/>
                  <a:pt x="5499276" y="1959014"/>
                  <a:pt x="5498313" y="1954510"/>
                </a:cubicBezTo>
                <a:cubicBezTo>
                  <a:pt x="5498313" y="1954510"/>
                  <a:pt x="5497351" y="1950007"/>
                  <a:pt x="5497351" y="1950007"/>
                </a:cubicBezTo>
                <a:cubicBezTo>
                  <a:pt x="5496389" y="1945502"/>
                  <a:pt x="5496389" y="1945502"/>
                  <a:pt x="5496389" y="1945502"/>
                </a:cubicBezTo>
                <a:cubicBezTo>
                  <a:pt x="5496389" y="1945502"/>
                  <a:pt x="5491884" y="1946465"/>
                  <a:pt x="5491884" y="1946465"/>
                </a:cubicBezTo>
                <a:cubicBezTo>
                  <a:pt x="5490922" y="1941960"/>
                  <a:pt x="5490922" y="1941960"/>
                  <a:pt x="5489960" y="1937456"/>
                </a:cubicBezTo>
                <a:cubicBezTo>
                  <a:pt x="5493502" y="1931990"/>
                  <a:pt x="5495426" y="1940998"/>
                  <a:pt x="5499931" y="1940036"/>
                </a:cubicBezTo>
                <a:cubicBezTo>
                  <a:pt x="5498006" y="1931028"/>
                  <a:pt x="5493502" y="1931990"/>
                  <a:pt x="5492540" y="1927486"/>
                </a:cubicBezTo>
                <a:cubicBezTo>
                  <a:pt x="5492540" y="1927486"/>
                  <a:pt x="5492540" y="1927486"/>
                  <a:pt x="5491577" y="1922981"/>
                </a:cubicBezTo>
                <a:cubicBezTo>
                  <a:pt x="5491577" y="1922981"/>
                  <a:pt x="5490615" y="1918478"/>
                  <a:pt x="5490615" y="1918478"/>
                </a:cubicBezTo>
                <a:cubicBezTo>
                  <a:pt x="5489653" y="1913974"/>
                  <a:pt x="5489653" y="1913974"/>
                  <a:pt x="5489653" y="1913974"/>
                </a:cubicBezTo>
                <a:cubicBezTo>
                  <a:pt x="5481299" y="1896920"/>
                  <a:pt x="5481299" y="1896920"/>
                  <a:pt x="5481299" y="1896920"/>
                </a:cubicBezTo>
                <a:cubicBezTo>
                  <a:pt x="5475833" y="1893379"/>
                  <a:pt x="5475833" y="1893379"/>
                  <a:pt x="5475833" y="1893379"/>
                </a:cubicBezTo>
                <a:cubicBezTo>
                  <a:pt x="5479375" y="1887912"/>
                  <a:pt x="5474871" y="1888874"/>
                  <a:pt x="5474871" y="1888874"/>
                </a:cubicBezTo>
                <a:lnTo>
                  <a:pt x="5475833" y="1893379"/>
                </a:lnTo>
                <a:cubicBezTo>
                  <a:pt x="5461051" y="1868278"/>
                  <a:pt x="5462976" y="1877287"/>
                  <a:pt x="5452699" y="1851225"/>
                </a:cubicBezTo>
                <a:cubicBezTo>
                  <a:pt x="5451737" y="1846720"/>
                  <a:pt x="5451737" y="1846720"/>
                  <a:pt x="5450774" y="1842216"/>
                </a:cubicBezTo>
                <a:cubicBezTo>
                  <a:pt x="5445308" y="1838675"/>
                  <a:pt x="5445308" y="1838675"/>
                  <a:pt x="5446270" y="1843178"/>
                </a:cubicBezTo>
                <a:cubicBezTo>
                  <a:pt x="5443383" y="1829666"/>
                  <a:pt x="5434068" y="1808109"/>
                  <a:pt x="5424098" y="1805529"/>
                </a:cubicBezTo>
                <a:cubicBezTo>
                  <a:pt x="5430526" y="1813575"/>
                  <a:pt x="5426022" y="1814538"/>
                  <a:pt x="5419593" y="1806491"/>
                </a:cubicBezTo>
                <a:lnTo>
                  <a:pt x="5418631" y="1801987"/>
                </a:lnTo>
                <a:cubicBezTo>
                  <a:pt x="5423135" y="1801025"/>
                  <a:pt x="5423135" y="1801025"/>
                  <a:pt x="5423135" y="1801025"/>
                </a:cubicBezTo>
                <a:cubicBezTo>
                  <a:pt x="5423135" y="1801025"/>
                  <a:pt x="5423135" y="1801025"/>
                  <a:pt x="5422173" y="1796521"/>
                </a:cubicBezTo>
                <a:cubicBezTo>
                  <a:pt x="5422173" y="1796521"/>
                  <a:pt x="5422173" y="1796521"/>
                  <a:pt x="5416707" y="1792979"/>
                </a:cubicBezTo>
                <a:cubicBezTo>
                  <a:pt x="5410933" y="1765955"/>
                  <a:pt x="5364970" y="1705130"/>
                  <a:pt x="5349226" y="1675527"/>
                </a:cubicBezTo>
                <a:cubicBezTo>
                  <a:pt x="5340873" y="1658473"/>
                  <a:pt x="5344415" y="1653006"/>
                  <a:pt x="5332520" y="1641419"/>
                </a:cubicBezTo>
                <a:cubicBezTo>
                  <a:pt x="5330596" y="1632411"/>
                  <a:pt x="5320625" y="1629831"/>
                  <a:pt x="5314197" y="1621785"/>
                </a:cubicBezTo>
                <a:cubicBezTo>
                  <a:pt x="5305843" y="1604731"/>
                  <a:pt x="5302956" y="1591219"/>
                  <a:pt x="5288482" y="1589602"/>
                </a:cubicBezTo>
                <a:cubicBezTo>
                  <a:pt x="5243175" y="1509799"/>
                  <a:pt x="5173422" y="1425798"/>
                  <a:pt x="5106557" y="1355311"/>
                </a:cubicBezTo>
                <a:cubicBezTo>
                  <a:pt x="5110098" y="1349844"/>
                  <a:pt x="5110098" y="1349844"/>
                  <a:pt x="5109135" y="1345340"/>
                </a:cubicBezTo>
                <a:cubicBezTo>
                  <a:pt x="5109135" y="1345340"/>
                  <a:pt x="5110098" y="1349844"/>
                  <a:pt x="5110098" y="1349844"/>
                </a:cubicBezTo>
                <a:cubicBezTo>
                  <a:pt x="5114602" y="1348882"/>
                  <a:pt x="5114602" y="1348882"/>
                  <a:pt x="5114602" y="1348882"/>
                </a:cubicBezTo>
                <a:cubicBezTo>
                  <a:pt x="5114602" y="1348882"/>
                  <a:pt x="5113640" y="1344378"/>
                  <a:pt x="5108173" y="1340837"/>
                </a:cubicBezTo>
                <a:cubicBezTo>
                  <a:pt x="5107211" y="1336333"/>
                  <a:pt x="5111715" y="1335370"/>
                  <a:pt x="5105286" y="1327325"/>
                </a:cubicBezTo>
                <a:cubicBezTo>
                  <a:pt x="5101745" y="1332790"/>
                  <a:pt x="5096279" y="1329249"/>
                  <a:pt x="5084383" y="1317661"/>
                </a:cubicBezTo>
                <a:cubicBezTo>
                  <a:pt x="5083421" y="1313158"/>
                  <a:pt x="5083421" y="1313158"/>
                  <a:pt x="5083421" y="1313158"/>
                </a:cubicBezTo>
                <a:cubicBezTo>
                  <a:pt x="5083421" y="1313158"/>
                  <a:pt x="5078918" y="1314120"/>
                  <a:pt x="5077955" y="1309615"/>
                </a:cubicBezTo>
                <a:cubicBezTo>
                  <a:pt x="5077955" y="1309615"/>
                  <a:pt x="5076993" y="1305112"/>
                  <a:pt x="5076993" y="1305112"/>
                </a:cubicBezTo>
                <a:cubicBezTo>
                  <a:pt x="5072489" y="1306074"/>
                  <a:pt x="5072489" y="1306074"/>
                  <a:pt x="5072489" y="1306074"/>
                </a:cubicBezTo>
                <a:cubicBezTo>
                  <a:pt x="5071526" y="1301570"/>
                  <a:pt x="5071526" y="1301570"/>
                  <a:pt x="5066060" y="1298028"/>
                </a:cubicBezTo>
                <a:cubicBezTo>
                  <a:pt x="5068640" y="1288058"/>
                  <a:pt x="5047736" y="1278395"/>
                  <a:pt x="5052241" y="1277432"/>
                </a:cubicBezTo>
                <a:cubicBezTo>
                  <a:pt x="5052241" y="1277432"/>
                  <a:pt x="5056745" y="1276470"/>
                  <a:pt x="5056745" y="1276470"/>
                </a:cubicBezTo>
                <a:cubicBezTo>
                  <a:pt x="5057707" y="1280973"/>
                  <a:pt x="5062211" y="1280011"/>
                  <a:pt x="5062211" y="1280011"/>
                </a:cubicBezTo>
                <a:cubicBezTo>
                  <a:pt x="5061248" y="1275508"/>
                  <a:pt x="5056745" y="1276470"/>
                  <a:pt x="5055783" y="1271966"/>
                </a:cubicBezTo>
                <a:cubicBezTo>
                  <a:pt x="5055783" y="1271966"/>
                  <a:pt x="5050316" y="1268424"/>
                  <a:pt x="5050316" y="1268424"/>
                </a:cubicBezTo>
                <a:cubicBezTo>
                  <a:pt x="5043887" y="1260378"/>
                  <a:pt x="5037458" y="1252333"/>
                  <a:pt x="5032955" y="1253295"/>
                </a:cubicBezTo>
                <a:cubicBezTo>
                  <a:pt x="5032955" y="1253295"/>
                  <a:pt x="5032955" y="1253295"/>
                  <a:pt x="5031993" y="1248791"/>
                </a:cubicBezTo>
                <a:cubicBezTo>
                  <a:pt x="5031993" y="1248791"/>
                  <a:pt x="5031030" y="1244286"/>
                  <a:pt x="5025564" y="1240744"/>
                </a:cubicBezTo>
                <a:cubicBezTo>
                  <a:pt x="5025564" y="1240744"/>
                  <a:pt x="5021059" y="1241707"/>
                  <a:pt x="5021059" y="1241707"/>
                </a:cubicBezTo>
                <a:cubicBezTo>
                  <a:pt x="5021059" y="1241707"/>
                  <a:pt x="5022022" y="1246211"/>
                  <a:pt x="5022022" y="1246211"/>
                </a:cubicBezTo>
                <a:cubicBezTo>
                  <a:pt x="5021059" y="1241707"/>
                  <a:pt x="5020097" y="1237204"/>
                  <a:pt x="5014631" y="1233661"/>
                </a:cubicBezTo>
                <a:cubicBezTo>
                  <a:pt x="5015593" y="1238166"/>
                  <a:pt x="5011090" y="1239128"/>
                  <a:pt x="5005623" y="1235586"/>
                </a:cubicBezTo>
                <a:cubicBezTo>
                  <a:pt x="5010127" y="1234623"/>
                  <a:pt x="5004661" y="1231082"/>
                  <a:pt x="5003698" y="1226578"/>
                </a:cubicBezTo>
                <a:cubicBezTo>
                  <a:pt x="4998232" y="1223036"/>
                  <a:pt x="4998232" y="1223036"/>
                  <a:pt x="4998232" y="1223036"/>
                </a:cubicBezTo>
                <a:cubicBezTo>
                  <a:pt x="4997269" y="1218532"/>
                  <a:pt x="4997269" y="1218532"/>
                  <a:pt x="4997269" y="1218532"/>
                </a:cubicBezTo>
                <a:cubicBezTo>
                  <a:pt x="4992766" y="1219494"/>
                  <a:pt x="4992766" y="1219494"/>
                  <a:pt x="4992766" y="1219494"/>
                </a:cubicBezTo>
                <a:cubicBezTo>
                  <a:pt x="4992766" y="1219494"/>
                  <a:pt x="4992766" y="1219494"/>
                  <a:pt x="4993728" y="1223998"/>
                </a:cubicBezTo>
                <a:cubicBezTo>
                  <a:pt x="4975404" y="1204365"/>
                  <a:pt x="4957081" y="1184731"/>
                  <a:pt x="4947111" y="1182152"/>
                </a:cubicBezTo>
                <a:cubicBezTo>
                  <a:pt x="4941644" y="1178611"/>
                  <a:pt x="4941644" y="1178611"/>
                  <a:pt x="4940682" y="1174106"/>
                </a:cubicBezTo>
                <a:cubicBezTo>
                  <a:pt x="4935215" y="1170564"/>
                  <a:pt x="4935215" y="1170564"/>
                  <a:pt x="4930712" y="1171526"/>
                </a:cubicBezTo>
                <a:lnTo>
                  <a:pt x="4931467" y="1175063"/>
                </a:lnTo>
                <a:lnTo>
                  <a:pt x="4916930" y="1163507"/>
                </a:lnTo>
                <a:cubicBezTo>
                  <a:pt x="4900789" y="1149956"/>
                  <a:pt x="4893737" y="1141749"/>
                  <a:pt x="4867695" y="1119055"/>
                </a:cubicBezTo>
                <a:cubicBezTo>
                  <a:pt x="4852257" y="1112934"/>
                  <a:pt x="4846792" y="1109391"/>
                  <a:pt x="4842287" y="1110354"/>
                </a:cubicBezTo>
                <a:cubicBezTo>
                  <a:pt x="4841325" y="1105850"/>
                  <a:pt x="4845830" y="1104888"/>
                  <a:pt x="4839401" y="1096842"/>
                </a:cubicBezTo>
                <a:cubicBezTo>
                  <a:pt x="4830393" y="1098766"/>
                  <a:pt x="4827506" y="1085254"/>
                  <a:pt x="4811106" y="1074629"/>
                </a:cubicBezTo>
                <a:cubicBezTo>
                  <a:pt x="4794707" y="1064004"/>
                  <a:pt x="4808528" y="1084600"/>
                  <a:pt x="4791166" y="1069470"/>
                </a:cubicBezTo>
                <a:cubicBezTo>
                  <a:pt x="4806603" y="1075591"/>
                  <a:pt x="4789242" y="1060462"/>
                  <a:pt x="4772842" y="1049837"/>
                </a:cubicBezTo>
                <a:cubicBezTo>
                  <a:pt x="4777346" y="1048874"/>
                  <a:pt x="4777346" y="1048874"/>
                  <a:pt x="4777346" y="1048874"/>
                </a:cubicBezTo>
                <a:cubicBezTo>
                  <a:pt x="4782813" y="1052416"/>
                  <a:pt x="4788280" y="1055958"/>
                  <a:pt x="4787317" y="1051454"/>
                </a:cubicBezTo>
                <a:cubicBezTo>
                  <a:pt x="4787317" y="1051454"/>
                  <a:pt x="4786355" y="1046950"/>
                  <a:pt x="4780888" y="1043408"/>
                </a:cubicBezTo>
                <a:cubicBezTo>
                  <a:pt x="4775422" y="1039866"/>
                  <a:pt x="4775422" y="1039866"/>
                  <a:pt x="4775422" y="1039866"/>
                </a:cubicBezTo>
                <a:cubicBezTo>
                  <a:pt x="4779926" y="1038904"/>
                  <a:pt x="4787317" y="1051454"/>
                  <a:pt x="4790858" y="1045987"/>
                </a:cubicBezTo>
                <a:cubicBezTo>
                  <a:pt x="4779926" y="1038904"/>
                  <a:pt x="4773497" y="1030859"/>
                  <a:pt x="4768993" y="1031821"/>
                </a:cubicBezTo>
                <a:cubicBezTo>
                  <a:pt x="4764490" y="1032783"/>
                  <a:pt x="4764490" y="1032783"/>
                  <a:pt x="4763527" y="1028279"/>
                </a:cubicBezTo>
                <a:cubicBezTo>
                  <a:pt x="4758061" y="1024737"/>
                  <a:pt x="4752594" y="1021196"/>
                  <a:pt x="4748090" y="1022158"/>
                </a:cubicBezTo>
                <a:cubicBezTo>
                  <a:pt x="4748090" y="1022158"/>
                  <a:pt x="4749052" y="1026661"/>
                  <a:pt x="4754519" y="1030204"/>
                </a:cubicBezTo>
                <a:cubicBezTo>
                  <a:pt x="4755481" y="1034708"/>
                  <a:pt x="4755481" y="1034708"/>
                  <a:pt x="4755481" y="1034708"/>
                </a:cubicBezTo>
                <a:cubicBezTo>
                  <a:pt x="4745511" y="1032128"/>
                  <a:pt x="4747435" y="1041136"/>
                  <a:pt x="4739082" y="1024083"/>
                </a:cubicBezTo>
                <a:cubicBezTo>
                  <a:pt x="4735540" y="1029548"/>
                  <a:pt x="4746473" y="1036632"/>
                  <a:pt x="4747435" y="1041136"/>
                </a:cubicBezTo>
                <a:cubicBezTo>
                  <a:pt x="4730074" y="1026007"/>
                  <a:pt x="4733615" y="1020541"/>
                  <a:pt x="4722683" y="1013457"/>
                </a:cubicBezTo>
                <a:cubicBezTo>
                  <a:pt x="4727188" y="1012495"/>
                  <a:pt x="4728150" y="1016998"/>
                  <a:pt x="4728150" y="1016998"/>
                </a:cubicBezTo>
                <a:cubicBezTo>
                  <a:pt x="4733615" y="1020541"/>
                  <a:pt x="4733615" y="1020541"/>
                  <a:pt x="4737157" y="1015074"/>
                </a:cubicBezTo>
                <a:cubicBezTo>
                  <a:pt x="4737157" y="1015074"/>
                  <a:pt x="4731691" y="1011533"/>
                  <a:pt x="4726225" y="1007991"/>
                </a:cubicBezTo>
                <a:cubicBezTo>
                  <a:pt x="4736195" y="1010571"/>
                  <a:pt x="4735233" y="1006066"/>
                  <a:pt x="4725263" y="1003486"/>
                </a:cubicBezTo>
                <a:cubicBezTo>
                  <a:pt x="4724301" y="998982"/>
                  <a:pt x="4724301" y="998982"/>
                  <a:pt x="4724301" y="998982"/>
                </a:cubicBezTo>
                <a:cubicBezTo>
                  <a:pt x="4729766" y="1002524"/>
                  <a:pt x="4728804" y="998020"/>
                  <a:pt x="4728804" y="998020"/>
                </a:cubicBezTo>
                <a:cubicBezTo>
                  <a:pt x="4723338" y="994478"/>
                  <a:pt x="4723338" y="994478"/>
                  <a:pt x="4718834" y="995441"/>
                </a:cubicBezTo>
                <a:cubicBezTo>
                  <a:pt x="4717872" y="990937"/>
                  <a:pt x="4717872" y="990937"/>
                  <a:pt x="4713367" y="991899"/>
                </a:cubicBezTo>
                <a:cubicBezTo>
                  <a:pt x="4706939" y="983853"/>
                  <a:pt x="4706939" y="983853"/>
                  <a:pt x="4700511" y="975807"/>
                </a:cubicBezTo>
                <a:cubicBezTo>
                  <a:pt x="4705976" y="979349"/>
                  <a:pt x="4705976" y="979349"/>
                  <a:pt x="4705976" y="979349"/>
                </a:cubicBezTo>
                <a:cubicBezTo>
                  <a:pt x="4711443" y="982891"/>
                  <a:pt x="4715947" y="981929"/>
                  <a:pt x="4715947" y="981929"/>
                </a:cubicBezTo>
                <a:cubicBezTo>
                  <a:pt x="4714985" y="977425"/>
                  <a:pt x="4709518" y="973882"/>
                  <a:pt x="4704052" y="970341"/>
                </a:cubicBezTo>
                <a:cubicBezTo>
                  <a:pt x="4698586" y="966799"/>
                  <a:pt x="4698586" y="966799"/>
                  <a:pt x="4698586" y="966799"/>
                </a:cubicBezTo>
                <a:cubicBezTo>
                  <a:pt x="4693119" y="963257"/>
                  <a:pt x="4693119" y="963257"/>
                  <a:pt x="4693119" y="963257"/>
                </a:cubicBezTo>
                <a:cubicBezTo>
                  <a:pt x="4687653" y="959715"/>
                  <a:pt x="4683149" y="960677"/>
                  <a:pt x="4684112" y="965182"/>
                </a:cubicBezTo>
                <a:cubicBezTo>
                  <a:pt x="4684112" y="965182"/>
                  <a:pt x="4685074" y="969686"/>
                  <a:pt x="4690540" y="973228"/>
                </a:cubicBezTo>
                <a:cubicBezTo>
                  <a:pt x="4690540" y="973228"/>
                  <a:pt x="4690540" y="973228"/>
                  <a:pt x="4695044" y="972266"/>
                </a:cubicBezTo>
                <a:cubicBezTo>
                  <a:pt x="4700511" y="975807"/>
                  <a:pt x="4700511" y="975807"/>
                  <a:pt x="4700511" y="975807"/>
                </a:cubicBezTo>
                <a:cubicBezTo>
                  <a:pt x="4676065" y="971611"/>
                  <a:pt x="4696969" y="981274"/>
                  <a:pt x="4708863" y="992861"/>
                </a:cubicBezTo>
                <a:cubicBezTo>
                  <a:pt x="4703397" y="989319"/>
                  <a:pt x="4703397" y="989319"/>
                  <a:pt x="4703397" y="989319"/>
                </a:cubicBezTo>
                <a:cubicBezTo>
                  <a:pt x="4703397" y="989319"/>
                  <a:pt x="4704360" y="993823"/>
                  <a:pt x="4704360" y="993823"/>
                </a:cubicBezTo>
                <a:cubicBezTo>
                  <a:pt x="4704360" y="993823"/>
                  <a:pt x="4704360" y="993823"/>
                  <a:pt x="4705322" y="998327"/>
                </a:cubicBezTo>
                <a:cubicBezTo>
                  <a:pt x="4709825" y="997365"/>
                  <a:pt x="4709825" y="997365"/>
                  <a:pt x="4709825" y="997365"/>
                </a:cubicBezTo>
                <a:cubicBezTo>
                  <a:pt x="4715292" y="1000907"/>
                  <a:pt x="4715292" y="1000907"/>
                  <a:pt x="4715292" y="1000907"/>
                </a:cubicBezTo>
                <a:cubicBezTo>
                  <a:pt x="4710787" y="1001869"/>
                  <a:pt x="4710787" y="1001869"/>
                  <a:pt x="4710787" y="1001869"/>
                </a:cubicBezTo>
                <a:cubicBezTo>
                  <a:pt x="4710787" y="1001869"/>
                  <a:pt x="4711750" y="1006373"/>
                  <a:pt x="4716254" y="1005411"/>
                </a:cubicBezTo>
                <a:cubicBezTo>
                  <a:pt x="4717216" y="1009915"/>
                  <a:pt x="4717216" y="1009915"/>
                  <a:pt x="4717216" y="1009915"/>
                </a:cubicBezTo>
                <a:cubicBezTo>
                  <a:pt x="4702742" y="1008298"/>
                  <a:pt x="4696313" y="1000252"/>
                  <a:pt x="4678952" y="985123"/>
                </a:cubicBezTo>
                <a:cubicBezTo>
                  <a:pt x="4683456" y="984160"/>
                  <a:pt x="4683456" y="984160"/>
                  <a:pt x="4683456" y="984160"/>
                </a:cubicBezTo>
                <a:cubicBezTo>
                  <a:pt x="4687961" y="983198"/>
                  <a:pt x="4687961" y="983198"/>
                  <a:pt x="4687961" y="983198"/>
                </a:cubicBezTo>
                <a:cubicBezTo>
                  <a:pt x="4682494" y="979656"/>
                  <a:pt x="4682494" y="979656"/>
                  <a:pt x="4682494" y="979656"/>
                </a:cubicBezTo>
                <a:cubicBezTo>
                  <a:pt x="4677990" y="980618"/>
                  <a:pt x="4677990" y="980618"/>
                  <a:pt x="4677990" y="980618"/>
                </a:cubicBezTo>
                <a:cubicBezTo>
                  <a:pt x="4672523" y="977077"/>
                  <a:pt x="4672523" y="977077"/>
                  <a:pt x="4672523" y="977077"/>
                </a:cubicBezTo>
                <a:cubicBezTo>
                  <a:pt x="4667058" y="973535"/>
                  <a:pt x="4670599" y="968069"/>
                  <a:pt x="4659666" y="960985"/>
                </a:cubicBezTo>
                <a:cubicBezTo>
                  <a:pt x="4658704" y="956481"/>
                  <a:pt x="4658704" y="956481"/>
                  <a:pt x="4658704" y="956481"/>
                </a:cubicBezTo>
                <a:cubicBezTo>
                  <a:pt x="4654200" y="957443"/>
                  <a:pt x="4653237" y="952939"/>
                  <a:pt x="4653237" y="952939"/>
                </a:cubicBezTo>
                <a:cubicBezTo>
                  <a:pt x="4648733" y="953901"/>
                  <a:pt x="4648733" y="953901"/>
                  <a:pt x="4648733" y="953901"/>
                </a:cubicBezTo>
                <a:cubicBezTo>
                  <a:pt x="4649695" y="958406"/>
                  <a:pt x="4649695" y="958406"/>
                  <a:pt x="4649695" y="958406"/>
                </a:cubicBezTo>
                <a:cubicBezTo>
                  <a:pt x="4638763" y="951322"/>
                  <a:pt x="4635876" y="937810"/>
                  <a:pt x="4626869" y="939735"/>
                </a:cubicBezTo>
                <a:cubicBezTo>
                  <a:pt x="4626869" y="939735"/>
                  <a:pt x="4622364" y="940697"/>
                  <a:pt x="4621402" y="936193"/>
                </a:cubicBezTo>
                <a:cubicBezTo>
                  <a:pt x="4621402" y="936193"/>
                  <a:pt x="4616898" y="937155"/>
                  <a:pt x="4616898" y="937155"/>
                </a:cubicBezTo>
                <a:cubicBezTo>
                  <a:pt x="4617860" y="941660"/>
                  <a:pt x="4617860" y="941660"/>
                  <a:pt x="4617860" y="941660"/>
                </a:cubicBezTo>
                <a:cubicBezTo>
                  <a:pt x="4593108" y="913980"/>
                  <a:pt x="4606928" y="934575"/>
                  <a:pt x="4597919" y="936500"/>
                </a:cubicBezTo>
                <a:cubicBezTo>
                  <a:pt x="4589565" y="919446"/>
                  <a:pt x="4556768" y="898195"/>
                  <a:pt x="4529437" y="880487"/>
                </a:cubicBezTo>
                <a:cubicBezTo>
                  <a:pt x="4525895" y="885952"/>
                  <a:pt x="4525895" y="885952"/>
                  <a:pt x="4525895" y="885952"/>
                </a:cubicBezTo>
                <a:cubicBezTo>
                  <a:pt x="4524932" y="881449"/>
                  <a:pt x="4524932" y="881449"/>
                  <a:pt x="4524932" y="881449"/>
                </a:cubicBezTo>
                <a:cubicBezTo>
                  <a:pt x="4524932" y="881449"/>
                  <a:pt x="4523970" y="876945"/>
                  <a:pt x="4519466" y="877907"/>
                </a:cubicBezTo>
                <a:cubicBezTo>
                  <a:pt x="4519466" y="877907"/>
                  <a:pt x="4520428" y="882411"/>
                  <a:pt x="4520428" y="882411"/>
                </a:cubicBezTo>
                <a:cubicBezTo>
                  <a:pt x="4504029" y="871786"/>
                  <a:pt x="4491171" y="855694"/>
                  <a:pt x="4484744" y="847649"/>
                </a:cubicBezTo>
                <a:cubicBezTo>
                  <a:pt x="4481201" y="853114"/>
                  <a:pt x="4482164" y="857619"/>
                  <a:pt x="4476697" y="854077"/>
                </a:cubicBezTo>
                <a:cubicBezTo>
                  <a:pt x="4475735" y="849573"/>
                  <a:pt x="4475735" y="849573"/>
                  <a:pt x="4470269" y="846031"/>
                </a:cubicBezTo>
                <a:cubicBezTo>
                  <a:pt x="4466727" y="851498"/>
                  <a:pt x="4465765" y="846993"/>
                  <a:pt x="4459336" y="838948"/>
                </a:cubicBezTo>
                <a:cubicBezTo>
                  <a:pt x="4459336" y="838948"/>
                  <a:pt x="4459336" y="838948"/>
                  <a:pt x="4463840" y="837986"/>
                </a:cubicBezTo>
                <a:cubicBezTo>
                  <a:pt x="4463840" y="837986"/>
                  <a:pt x="4463840" y="837986"/>
                  <a:pt x="4462878" y="833481"/>
                </a:cubicBezTo>
                <a:cubicBezTo>
                  <a:pt x="4458374" y="834444"/>
                  <a:pt x="4457411" y="829940"/>
                  <a:pt x="4452907" y="830902"/>
                </a:cubicBezTo>
                <a:cubicBezTo>
                  <a:pt x="4452907" y="830902"/>
                  <a:pt x="4448404" y="831864"/>
                  <a:pt x="4448404" y="831864"/>
                </a:cubicBezTo>
                <a:cubicBezTo>
                  <a:pt x="4446479" y="822856"/>
                  <a:pt x="4400168" y="804493"/>
                  <a:pt x="4411102" y="811576"/>
                </a:cubicBezTo>
                <a:cubicBezTo>
                  <a:pt x="4424614" y="808689"/>
                  <a:pt x="4410446" y="830554"/>
                  <a:pt x="4422996" y="823163"/>
                </a:cubicBezTo>
                <a:cubicBezTo>
                  <a:pt x="4426538" y="817697"/>
                  <a:pt x="4436508" y="820277"/>
                  <a:pt x="4442937" y="828322"/>
                </a:cubicBezTo>
                <a:cubicBezTo>
                  <a:pt x="4438433" y="829284"/>
                  <a:pt x="4438433" y="829284"/>
                  <a:pt x="4437470" y="824781"/>
                </a:cubicBezTo>
                <a:cubicBezTo>
                  <a:pt x="4432966" y="825743"/>
                  <a:pt x="4432966" y="825743"/>
                  <a:pt x="4432966" y="825743"/>
                </a:cubicBezTo>
                <a:cubicBezTo>
                  <a:pt x="4428463" y="826705"/>
                  <a:pt x="4433928" y="830246"/>
                  <a:pt x="4433928" y="830246"/>
                </a:cubicBezTo>
                <a:cubicBezTo>
                  <a:pt x="4439395" y="833789"/>
                  <a:pt x="4439395" y="833789"/>
                  <a:pt x="4439395" y="833789"/>
                </a:cubicBezTo>
                <a:cubicBezTo>
                  <a:pt x="4434891" y="834751"/>
                  <a:pt x="4434891" y="834751"/>
                  <a:pt x="4434891" y="834751"/>
                </a:cubicBezTo>
                <a:cubicBezTo>
                  <a:pt x="4433928" y="830246"/>
                  <a:pt x="4429425" y="831209"/>
                  <a:pt x="4429425" y="831209"/>
                </a:cubicBezTo>
                <a:cubicBezTo>
                  <a:pt x="4429425" y="831209"/>
                  <a:pt x="4430387" y="835713"/>
                  <a:pt x="4430387" y="835713"/>
                </a:cubicBezTo>
                <a:cubicBezTo>
                  <a:pt x="4435853" y="839255"/>
                  <a:pt x="4435853" y="839255"/>
                  <a:pt x="4435853" y="839255"/>
                </a:cubicBezTo>
                <a:cubicBezTo>
                  <a:pt x="4441320" y="842797"/>
                  <a:pt x="4441320" y="842797"/>
                  <a:pt x="4441320" y="842797"/>
                </a:cubicBezTo>
                <a:cubicBezTo>
                  <a:pt x="4441320" y="842797"/>
                  <a:pt x="4431350" y="840217"/>
                  <a:pt x="4431350" y="840217"/>
                </a:cubicBezTo>
                <a:cubicBezTo>
                  <a:pt x="4425883" y="836675"/>
                  <a:pt x="4425883" y="836675"/>
                  <a:pt x="4425883" y="836675"/>
                </a:cubicBezTo>
                <a:cubicBezTo>
                  <a:pt x="4420416" y="833133"/>
                  <a:pt x="4420416" y="833133"/>
                  <a:pt x="4420416" y="833133"/>
                </a:cubicBezTo>
                <a:cubicBezTo>
                  <a:pt x="4419454" y="828630"/>
                  <a:pt x="4413988" y="825088"/>
                  <a:pt x="4409484" y="826050"/>
                </a:cubicBezTo>
                <a:cubicBezTo>
                  <a:pt x="4404980" y="827012"/>
                  <a:pt x="4405942" y="831517"/>
                  <a:pt x="4411408" y="835058"/>
                </a:cubicBezTo>
                <a:cubicBezTo>
                  <a:pt x="4411408" y="835058"/>
                  <a:pt x="4411408" y="835058"/>
                  <a:pt x="4412371" y="839562"/>
                </a:cubicBezTo>
                <a:cubicBezTo>
                  <a:pt x="4395972" y="828937"/>
                  <a:pt x="4409484" y="826050"/>
                  <a:pt x="4389543" y="820892"/>
                </a:cubicBezTo>
                <a:cubicBezTo>
                  <a:pt x="4394047" y="819929"/>
                  <a:pt x="4394047" y="819929"/>
                  <a:pt x="4394047" y="819929"/>
                </a:cubicBezTo>
                <a:cubicBezTo>
                  <a:pt x="4394047" y="819929"/>
                  <a:pt x="4394047" y="819929"/>
                  <a:pt x="4393085" y="815425"/>
                </a:cubicBezTo>
                <a:cubicBezTo>
                  <a:pt x="4388581" y="816387"/>
                  <a:pt x="4388581" y="816387"/>
                  <a:pt x="4388581" y="816387"/>
                </a:cubicBezTo>
                <a:cubicBezTo>
                  <a:pt x="4388581" y="816387"/>
                  <a:pt x="4384076" y="817349"/>
                  <a:pt x="4384076" y="817349"/>
                </a:cubicBezTo>
                <a:cubicBezTo>
                  <a:pt x="4378611" y="813807"/>
                  <a:pt x="4378611" y="813807"/>
                  <a:pt x="4378611" y="813807"/>
                </a:cubicBezTo>
                <a:cubicBezTo>
                  <a:pt x="4373144" y="810266"/>
                  <a:pt x="4373144" y="810266"/>
                  <a:pt x="4362211" y="803182"/>
                </a:cubicBezTo>
                <a:cubicBezTo>
                  <a:pt x="4355128" y="814115"/>
                  <a:pt x="4332300" y="795443"/>
                  <a:pt x="4335187" y="808956"/>
                </a:cubicBezTo>
                <a:cubicBezTo>
                  <a:pt x="4344195" y="807031"/>
                  <a:pt x="4350624" y="815078"/>
                  <a:pt x="4360594" y="817656"/>
                </a:cubicBezTo>
                <a:cubicBezTo>
                  <a:pt x="4350624" y="815078"/>
                  <a:pt x="4350624" y="815078"/>
                  <a:pt x="4351586" y="819581"/>
                </a:cubicBezTo>
                <a:cubicBezTo>
                  <a:pt x="4351586" y="819581"/>
                  <a:pt x="4351586" y="819581"/>
                  <a:pt x="4352548" y="824085"/>
                </a:cubicBezTo>
                <a:cubicBezTo>
                  <a:pt x="4340653" y="812498"/>
                  <a:pt x="4324255" y="801873"/>
                  <a:pt x="4308817" y="795751"/>
                </a:cubicBezTo>
                <a:cubicBezTo>
                  <a:pt x="4297885" y="788667"/>
                  <a:pt x="4281486" y="778042"/>
                  <a:pt x="4266049" y="771921"/>
                </a:cubicBezTo>
                <a:cubicBezTo>
                  <a:pt x="4271515" y="775463"/>
                  <a:pt x="4281486" y="778042"/>
                  <a:pt x="4275057" y="769997"/>
                </a:cubicBezTo>
                <a:cubicBezTo>
                  <a:pt x="4255116" y="764837"/>
                  <a:pt x="4255116" y="764837"/>
                  <a:pt x="4253192" y="755830"/>
                </a:cubicBezTo>
                <a:cubicBezTo>
                  <a:pt x="4233250" y="750670"/>
                  <a:pt x="4225860" y="738120"/>
                  <a:pt x="4233250" y="750670"/>
                </a:cubicBezTo>
                <a:cubicBezTo>
                  <a:pt x="4228747" y="751632"/>
                  <a:pt x="4228747" y="751632"/>
                  <a:pt x="4224243" y="752594"/>
                </a:cubicBezTo>
                <a:cubicBezTo>
                  <a:pt x="4197873" y="739390"/>
                  <a:pt x="4172466" y="730690"/>
                  <a:pt x="4150601" y="716522"/>
                </a:cubicBezTo>
                <a:cubicBezTo>
                  <a:pt x="4146097" y="717485"/>
                  <a:pt x="4140630" y="713943"/>
                  <a:pt x="4135164" y="710400"/>
                </a:cubicBezTo>
                <a:cubicBezTo>
                  <a:pt x="4155104" y="715560"/>
                  <a:pt x="4169580" y="717178"/>
                  <a:pt x="4189520" y="722336"/>
                </a:cubicBezTo>
                <a:cubicBezTo>
                  <a:pt x="4189520" y="722336"/>
                  <a:pt x="4205919" y="732962"/>
                  <a:pt x="4188557" y="717832"/>
                </a:cubicBezTo>
                <a:cubicBezTo>
                  <a:pt x="4194024" y="721374"/>
                  <a:pt x="4203995" y="723954"/>
                  <a:pt x="4197566" y="715907"/>
                </a:cubicBezTo>
                <a:cubicBezTo>
                  <a:pt x="4179550" y="719756"/>
                  <a:pt x="4158646" y="710093"/>
                  <a:pt x="4134202" y="705897"/>
                </a:cubicBezTo>
                <a:cubicBezTo>
                  <a:pt x="4138705" y="704935"/>
                  <a:pt x="4137743" y="700431"/>
                  <a:pt x="4133240" y="701393"/>
                </a:cubicBezTo>
                <a:cubicBezTo>
                  <a:pt x="4137743" y="700431"/>
                  <a:pt x="4137743" y="700431"/>
                  <a:pt x="4137743" y="700431"/>
                </a:cubicBezTo>
                <a:cubicBezTo>
                  <a:pt x="4136781" y="695926"/>
                  <a:pt x="4136781" y="695926"/>
                  <a:pt x="4132277" y="696888"/>
                </a:cubicBezTo>
                <a:cubicBezTo>
                  <a:pt x="4131315" y="692385"/>
                  <a:pt x="4121344" y="689805"/>
                  <a:pt x="4111373" y="687226"/>
                </a:cubicBezTo>
                <a:cubicBezTo>
                  <a:pt x="4106870" y="688188"/>
                  <a:pt x="4106870" y="688188"/>
                  <a:pt x="4106870" y="688188"/>
                </a:cubicBezTo>
                <a:cubicBezTo>
                  <a:pt x="4105908" y="683684"/>
                  <a:pt x="4105908" y="683684"/>
                  <a:pt x="4101403" y="684647"/>
                </a:cubicBezTo>
                <a:cubicBezTo>
                  <a:pt x="4095937" y="681105"/>
                  <a:pt x="4095937" y="681105"/>
                  <a:pt x="4090471" y="677562"/>
                </a:cubicBezTo>
                <a:cubicBezTo>
                  <a:pt x="4090471" y="677562"/>
                  <a:pt x="4089509" y="673058"/>
                  <a:pt x="4089509" y="673058"/>
                </a:cubicBezTo>
                <a:cubicBezTo>
                  <a:pt x="4084042" y="669517"/>
                  <a:pt x="4084042" y="669517"/>
                  <a:pt x="4084042" y="669517"/>
                </a:cubicBezTo>
                <a:cubicBezTo>
                  <a:pt x="4080500" y="674983"/>
                  <a:pt x="4080500" y="674983"/>
                  <a:pt x="4080500" y="674983"/>
                </a:cubicBezTo>
                <a:cubicBezTo>
                  <a:pt x="4069568" y="667900"/>
                  <a:pt x="4060559" y="669824"/>
                  <a:pt x="4050589" y="667244"/>
                </a:cubicBezTo>
                <a:cubicBezTo>
                  <a:pt x="4050589" y="667244"/>
                  <a:pt x="4055093" y="666282"/>
                  <a:pt x="4055093" y="666282"/>
                </a:cubicBezTo>
                <a:cubicBezTo>
                  <a:pt x="4055093" y="666282"/>
                  <a:pt x="4055093" y="666282"/>
                  <a:pt x="4054131" y="661779"/>
                </a:cubicBezTo>
                <a:cubicBezTo>
                  <a:pt x="4054131" y="661779"/>
                  <a:pt x="4049627" y="662741"/>
                  <a:pt x="4049627" y="662741"/>
                </a:cubicBezTo>
                <a:cubicBezTo>
                  <a:pt x="4049627" y="662741"/>
                  <a:pt x="4045123" y="663703"/>
                  <a:pt x="4045123" y="663703"/>
                </a:cubicBezTo>
                <a:cubicBezTo>
                  <a:pt x="4053169" y="657274"/>
                  <a:pt x="4009745" y="652423"/>
                  <a:pt x="4030648" y="662086"/>
                </a:cubicBezTo>
                <a:cubicBezTo>
                  <a:pt x="4031611" y="666590"/>
                  <a:pt x="4036115" y="665628"/>
                  <a:pt x="4036115" y="665628"/>
                </a:cubicBezTo>
                <a:cubicBezTo>
                  <a:pt x="4023564" y="673018"/>
                  <a:pt x="4065063" y="668862"/>
                  <a:pt x="4080500" y="674983"/>
                </a:cubicBezTo>
                <a:cubicBezTo>
                  <a:pt x="4075996" y="675945"/>
                  <a:pt x="4075996" y="675945"/>
                  <a:pt x="4071492" y="676907"/>
                </a:cubicBezTo>
                <a:cubicBezTo>
                  <a:pt x="4071492" y="676907"/>
                  <a:pt x="4072455" y="681412"/>
                  <a:pt x="4072455" y="681412"/>
                </a:cubicBezTo>
                <a:cubicBezTo>
                  <a:pt x="4076958" y="680449"/>
                  <a:pt x="4076958" y="680449"/>
                  <a:pt x="4076958" y="680449"/>
                </a:cubicBezTo>
                <a:cubicBezTo>
                  <a:pt x="4077920" y="684954"/>
                  <a:pt x="4082425" y="683991"/>
                  <a:pt x="4082425" y="683991"/>
                </a:cubicBezTo>
                <a:cubicBezTo>
                  <a:pt x="4086929" y="683029"/>
                  <a:pt x="4086929" y="683029"/>
                  <a:pt x="4086929" y="683029"/>
                </a:cubicBezTo>
                <a:cubicBezTo>
                  <a:pt x="4108795" y="697197"/>
                  <a:pt x="4062484" y="678832"/>
                  <a:pt x="4083387" y="688496"/>
                </a:cubicBezTo>
                <a:cubicBezTo>
                  <a:pt x="4073417" y="685916"/>
                  <a:pt x="4063446" y="683336"/>
                  <a:pt x="4053476" y="680756"/>
                </a:cubicBezTo>
                <a:cubicBezTo>
                  <a:pt x="4035306" y="672864"/>
                  <a:pt x="4016250" y="666339"/>
                  <a:pt x="3998561" y="660699"/>
                </a:cubicBezTo>
                <a:lnTo>
                  <a:pt x="3993680" y="659158"/>
                </a:lnTo>
                <a:lnTo>
                  <a:pt x="3795199" y="553069"/>
                </a:lnTo>
                <a:cubicBezTo>
                  <a:pt x="3737785" y="522317"/>
                  <a:pt x="3676087" y="508123"/>
                  <a:pt x="3610375" y="502608"/>
                </a:cubicBezTo>
                <a:cubicBezTo>
                  <a:pt x="3468132" y="495844"/>
                  <a:pt x="3329374" y="468783"/>
                  <a:pt x="3188329" y="467631"/>
                </a:cubicBezTo>
                <a:cubicBezTo>
                  <a:pt x="2801255" y="468200"/>
                  <a:pt x="2424295" y="525271"/>
                  <a:pt x="2059975" y="659812"/>
                </a:cubicBezTo>
                <a:cubicBezTo>
                  <a:pt x="1973004" y="692082"/>
                  <a:pt x="1890572" y="727291"/>
                  <a:pt x="1819343" y="787483"/>
                </a:cubicBezTo>
                <a:cubicBezTo>
                  <a:pt x="1706155" y="880104"/>
                  <a:pt x="1571214" y="944131"/>
                  <a:pt x="1454955" y="1031541"/>
                </a:cubicBezTo>
                <a:cubicBezTo>
                  <a:pt x="1443063" y="1039948"/>
                  <a:pt x="1425960" y="1051424"/>
                  <a:pt x="1413812" y="1040331"/>
                </a:cubicBezTo>
                <a:cubicBezTo>
                  <a:pt x="1410776" y="1037559"/>
                  <a:pt x="1408974" y="1034277"/>
                  <a:pt x="1408084" y="1030679"/>
                </a:cubicBezTo>
                <a:lnTo>
                  <a:pt x="1408033" y="1028519"/>
                </a:lnTo>
                <a:lnTo>
                  <a:pt x="1412039" y="1024844"/>
                </a:lnTo>
                <a:cubicBezTo>
                  <a:pt x="1579972" y="882809"/>
                  <a:pt x="1767264" y="759457"/>
                  <a:pt x="1971913" y="659219"/>
                </a:cubicBezTo>
                <a:cubicBezTo>
                  <a:pt x="1972875" y="663724"/>
                  <a:pt x="1972875" y="663724"/>
                  <a:pt x="1977379" y="662762"/>
                </a:cubicBezTo>
                <a:cubicBezTo>
                  <a:pt x="1977379" y="662762"/>
                  <a:pt x="1981883" y="661799"/>
                  <a:pt x="1981883" y="661799"/>
                </a:cubicBezTo>
                <a:cubicBezTo>
                  <a:pt x="1977379" y="662762"/>
                  <a:pt x="1979303" y="671769"/>
                  <a:pt x="1987350" y="665340"/>
                </a:cubicBezTo>
                <a:cubicBezTo>
                  <a:pt x="1979303" y="671769"/>
                  <a:pt x="1979303" y="671769"/>
                  <a:pt x="1979303" y="671769"/>
                </a:cubicBezTo>
                <a:cubicBezTo>
                  <a:pt x="1974800" y="672731"/>
                  <a:pt x="1975762" y="677236"/>
                  <a:pt x="1980266" y="676274"/>
                </a:cubicBezTo>
                <a:cubicBezTo>
                  <a:pt x="1980266" y="676274"/>
                  <a:pt x="1984770" y="675311"/>
                  <a:pt x="1984770" y="675311"/>
                </a:cubicBezTo>
                <a:cubicBezTo>
                  <a:pt x="1989274" y="674349"/>
                  <a:pt x="1989274" y="674349"/>
                  <a:pt x="1989274" y="674349"/>
                </a:cubicBezTo>
                <a:cubicBezTo>
                  <a:pt x="1992816" y="668882"/>
                  <a:pt x="1992816" y="668882"/>
                  <a:pt x="1992816" y="668882"/>
                </a:cubicBezTo>
                <a:cubicBezTo>
                  <a:pt x="1997320" y="667920"/>
                  <a:pt x="1997320" y="667920"/>
                  <a:pt x="1997320" y="667920"/>
                </a:cubicBezTo>
                <a:cubicBezTo>
                  <a:pt x="1994741" y="677890"/>
                  <a:pt x="1999244" y="676928"/>
                  <a:pt x="2012756" y="674041"/>
                </a:cubicBezTo>
                <a:cubicBezTo>
                  <a:pt x="2019840" y="663109"/>
                  <a:pt x="2011794" y="669538"/>
                  <a:pt x="2014374" y="659567"/>
                </a:cubicBezTo>
                <a:lnTo>
                  <a:pt x="2009869" y="660529"/>
                </a:lnTo>
                <a:cubicBezTo>
                  <a:pt x="2014374" y="659567"/>
                  <a:pt x="2013412" y="655063"/>
                  <a:pt x="2008907" y="656026"/>
                </a:cubicBezTo>
                <a:cubicBezTo>
                  <a:pt x="2008907" y="656026"/>
                  <a:pt x="1999900" y="657950"/>
                  <a:pt x="1995395" y="658912"/>
                </a:cubicBezTo>
                <a:cubicBezTo>
                  <a:pt x="1991854" y="664378"/>
                  <a:pt x="1991854" y="664378"/>
                  <a:pt x="1991854" y="664378"/>
                </a:cubicBezTo>
                <a:cubicBezTo>
                  <a:pt x="1990892" y="659875"/>
                  <a:pt x="1995395" y="658912"/>
                  <a:pt x="1994433" y="654408"/>
                </a:cubicBezTo>
                <a:cubicBezTo>
                  <a:pt x="1994433" y="654408"/>
                  <a:pt x="1998937" y="653446"/>
                  <a:pt x="1998937" y="653446"/>
                </a:cubicBezTo>
                <a:cubicBezTo>
                  <a:pt x="2003442" y="652483"/>
                  <a:pt x="2006983" y="647017"/>
                  <a:pt x="2006983" y="647017"/>
                </a:cubicBezTo>
                <a:cubicBezTo>
                  <a:pt x="2006983" y="647017"/>
                  <a:pt x="2006983" y="647017"/>
                  <a:pt x="2002479" y="647979"/>
                </a:cubicBezTo>
                <a:cubicBezTo>
                  <a:pt x="2070695" y="614566"/>
                  <a:pt x="2144378" y="584695"/>
                  <a:pt x="2213556" y="555787"/>
                </a:cubicBezTo>
                <a:cubicBezTo>
                  <a:pt x="2214518" y="560291"/>
                  <a:pt x="2219985" y="563833"/>
                  <a:pt x="2233497" y="560947"/>
                </a:cubicBezTo>
                <a:cubicBezTo>
                  <a:pt x="2232535" y="556442"/>
                  <a:pt x="2227068" y="552900"/>
                  <a:pt x="2222565" y="553862"/>
                </a:cubicBezTo>
                <a:cubicBezTo>
                  <a:pt x="2222565" y="553862"/>
                  <a:pt x="2227068" y="552900"/>
                  <a:pt x="2227068" y="552900"/>
                </a:cubicBezTo>
                <a:cubicBezTo>
                  <a:pt x="2370006" y="499992"/>
                  <a:pt x="2514525" y="459992"/>
                  <a:pt x="2659387" y="432280"/>
                </a:cubicBezTo>
                <a:close/>
                <a:moveTo>
                  <a:pt x="2580211" y="28532"/>
                </a:moveTo>
                <a:cubicBezTo>
                  <a:pt x="2639385" y="21756"/>
                  <a:pt x="2698559" y="14980"/>
                  <a:pt x="2760003" y="9674"/>
                </a:cubicBezTo>
                <a:cubicBezTo>
                  <a:pt x="3256492" y="-27960"/>
                  <a:pt x="3739421" y="44851"/>
                  <a:pt x="4206393" y="216884"/>
                </a:cubicBezTo>
                <a:cubicBezTo>
                  <a:pt x="4486416" y="319357"/>
                  <a:pt x="4742638" y="466023"/>
                  <a:pt x="4962093" y="669428"/>
                </a:cubicBezTo>
                <a:cubicBezTo>
                  <a:pt x="5047126" y="747075"/>
                  <a:pt x="5144323" y="808436"/>
                  <a:pt x="5227886" y="888353"/>
                </a:cubicBezTo>
                <a:cubicBezTo>
                  <a:pt x="5265526" y="927240"/>
                  <a:pt x="5301697" y="968397"/>
                  <a:pt x="5331187" y="1014893"/>
                </a:cubicBezTo>
                <a:cubicBezTo>
                  <a:pt x="5387095" y="1102673"/>
                  <a:pt x="5453026" y="1182447"/>
                  <a:pt x="5518959" y="1262220"/>
                </a:cubicBezTo>
                <a:cubicBezTo>
                  <a:pt x="5520174" y="1240451"/>
                  <a:pt x="5489232" y="1168845"/>
                  <a:pt x="5467079" y="1138382"/>
                </a:cubicBezTo>
                <a:cubicBezTo>
                  <a:pt x="5517556" y="1154972"/>
                  <a:pt x="5696105" y="1414047"/>
                  <a:pt x="5724761" y="1511561"/>
                </a:cubicBezTo>
                <a:cubicBezTo>
                  <a:pt x="5700321" y="1507005"/>
                  <a:pt x="5683234" y="1491101"/>
                  <a:pt x="5659466" y="1480536"/>
                </a:cubicBezTo>
                <a:cubicBezTo>
                  <a:pt x="5667984" y="1529557"/>
                  <a:pt x="5696946" y="1564433"/>
                  <a:pt x="5720297" y="1600507"/>
                </a:cubicBezTo>
                <a:cubicBezTo>
                  <a:pt x="5725636" y="1607188"/>
                  <a:pt x="5732045" y="1609729"/>
                  <a:pt x="5738327" y="1602521"/>
                </a:cubicBezTo>
                <a:cubicBezTo>
                  <a:pt x="5765326" y="1573289"/>
                  <a:pt x="5778000" y="1596001"/>
                  <a:pt x="5788406" y="1617243"/>
                </a:cubicBezTo>
                <a:cubicBezTo>
                  <a:pt x="5839631" y="1719712"/>
                  <a:pt x="5888985" y="1822580"/>
                  <a:pt x="5933129" y="1928517"/>
                </a:cubicBezTo>
                <a:cubicBezTo>
                  <a:pt x="5971807" y="2018024"/>
                  <a:pt x="5999264" y="2109927"/>
                  <a:pt x="6015900" y="2206099"/>
                </a:cubicBezTo>
                <a:cubicBezTo>
                  <a:pt x="6015628" y="2213979"/>
                  <a:pt x="6017226" y="2221459"/>
                  <a:pt x="6018824" y="2228938"/>
                </a:cubicBezTo>
                <a:cubicBezTo>
                  <a:pt x="6019350" y="2240559"/>
                  <a:pt x="6019478" y="2250308"/>
                  <a:pt x="6006787" y="2254975"/>
                </a:cubicBezTo>
                <a:cubicBezTo>
                  <a:pt x="5992225" y="2260042"/>
                  <a:pt x="5986088" y="2249620"/>
                  <a:pt x="5981821" y="2238800"/>
                </a:cubicBezTo>
                <a:cubicBezTo>
                  <a:pt x="5972486" y="2213418"/>
                  <a:pt x="5965023" y="2187637"/>
                  <a:pt x="5955690" y="2162256"/>
                </a:cubicBezTo>
                <a:cubicBezTo>
                  <a:pt x="5951821" y="2153305"/>
                  <a:pt x="5946083" y="2144754"/>
                  <a:pt x="5938475" y="2136603"/>
                </a:cubicBezTo>
                <a:cubicBezTo>
                  <a:pt x="5932175" y="2171190"/>
                  <a:pt x="5940838" y="2202581"/>
                  <a:pt x="5953240" y="2233173"/>
                </a:cubicBezTo>
                <a:cubicBezTo>
                  <a:pt x="6012584" y="2382792"/>
                  <a:pt x="6061105" y="2536680"/>
                  <a:pt x="6087185" y="2695361"/>
                </a:cubicBezTo>
                <a:cubicBezTo>
                  <a:pt x="6121654" y="2893313"/>
                  <a:pt x="6105102" y="3090434"/>
                  <a:pt x="6081069" y="3289153"/>
                </a:cubicBezTo>
                <a:cubicBezTo>
                  <a:pt x="6038647" y="3630634"/>
                  <a:pt x="5960838" y="3962076"/>
                  <a:pt x="5808111" y="4272372"/>
                </a:cubicBezTo>
                <a:cubicBezTo>
                  <a:pt x="5630111" y="4629130"/>
                  <a:pt x="5388032" y="4933096"/>
                  <a:pt x="5083073" y="5189877"/>
                </a:cubicBezTo>
                <a:cubicBezTo>
                  <a:pt x="4975095" y="5279430"/>
                  <a:pt x="4875526" y="5380874"/>
                  <a:pt x="4748863" y="5447042"/>
                </a:cubicBezTo>
                <a:cubicBezTo>
                  <a:pt x="4424727" y="5614062"/>
                  <a:pt x="4097123" y="5774002"/>
                  <a:pt x="3740846" y="5863806"/>
                </a:cubicBezTo>
                <a:cubicBezTo>
                  <a:pt x="3553557" y="5911641"/>
                  <a:pt x="3362544" y="5932897"/>
                  <a:pt x="3169933" y="5946671"/>
                </a:cubicBezTo>
                <a:cubicBezTo>
                  <a:pt x="3104749" y="5952776"/>
                  <a:pt x="3038366" y="5953271"/>
                  <a:pt x="2972383" y="5955635"/>
                </a:cubicBezTo>
                <a:cubicBezTo>
                  <a:pt x="2945003" y="5955619"/>
                  <a:pt x="2915351" y="5954132"/>
                  <a:pt x="2888242" y="5946236"/>
                </a:cubicBezTo>
                <a:cubicBezTo>
                  <a:pt x="2850584" y="5934728"/>
                  <a:pt x="2811583" y="5935239"/>
                  <a:pt x="2773508" y="5949239"/>
                </a:cubicBezTo>
                <a:cubicBezTo>
                  <a:pt x="2751864" y="5957774"/>
                  <a:pt x="2733834" y="5955760"/>
                  <a:pt x="2719689" y="5935317"/>
                </a:cubicBezTo>
                <a:cubicBezTo>
                  <a:pt x="2702874" y="5911534"/>
                  <a:pt x="2679905" y="5904708"/>
                  <a:pt x="2651853" y="5910702"/>
                </a:cubicBezTo>
                <a:cubicBezTo>
                  <a:pt x="2608839" y="5919891"/>
                  <a:pt x="2566369" y="5913322"/>
                  <a:pt x="2524570" y="5900743"/>
                </a:cubicBezTo>
                <a:cubicBezTo>
                  <a:pt x="2451524" y="5879196"/>
                  <a:pt x="2378077" y="5855780"/>
                  <a:pt x="2303959" y="5838373"/>
                </a:cubicBezTo>
                <a:cubicBezTo>
                  <a:pt x="2088013" y="5788694"/>
                  <a:pt x="1896814" y="5680933"/>
                  <a:pt x="1704545" y="5577311"/>
                </a:cubicBezTo>
                <a:cubicBezTo>
                  <a:pt x="1582907" y="5511395"/>
                  <a:pt x="1461669" y="5447348"/>
                  <a:pt x="1349927" y="5363675"/>
                </a:cubicBezTo>
                <a:cubicBezTo>
                  <a:pt x="1342718" y="5357393"/>
                  <a:pt x="1333639" y="5351511"/>
                  <a:pt x="1326431" y="5345230"/>
                </a:cubicBezTo>
                <a:cubicBezTo>
                  <a:pt x="1312413" y="5334537"/>
                  <a:pt x="1315227" y="5320248"/>
                  <a:pt x="1324450" y="5308501"/>
                </a:cubicBezTo>
                <a:cubicBezTo>
                  <a:pt x="1335544" y="5296353"/>
                  <a:pt x="1343552" y="5306375"/>
                  <a:pt x="1353031" y="5314127"/>
                </a:cubicBezTo>
                <a:cubicBezTo>
                  <a:pt x="1409501" y="5358769"/>
                  <a:pt x="1469312" y="5400742"/>
                  <a:pt x="1535006" y="5433636"/>
                </a:cubicBezTo>
                <a:cubicBezTo>
                  <a:pt x="1545955" y="5439119"/>
                  <a:pt x="1557303" y="5446471"/>
                  <a:pt x="1570795" y="5445544"/>
                </a:cubicBezTo>
                <a:cubicBezTo>
                  <a:pt x="1572664" y="5445144"/>
                  <a:pt x="1578674" y="5445815"/>
                  <a:pt x="1578274" y="5443946"/>
                </a:cubicBezTo>
                <a:cubicBezTo>
                  <a:pt x="1581217" y="5439407"/>
                  <a:pt x="1577076" y="5438335"/>
                  <a:pt x="1573335" y="5439134"/>
                </a:cubicBezTo>
                <a:cubicBezTo>
                  <a:pt x="1464263" y="5358802"/>
                  <a:pt x="1350778" y="5285277"/>
                  <a:pt x="1245045" y="5202275"/>
                </a:cubicBezTo>
                <a:cubicBezTo>
                  <a:pt x="1212071" y="5176078"/>
                  <a:pt x="1180967" y="5149481"/>
                  <a:pt x="1146122" y="5123684"/>
                </a:cubicBezTo>
                <a:cubicBezTo>
                  <a:pt x="1138913" y="5117403"/>
                  <a:pt x="1132777" y="5106982"/>
                  <a:pt x="1114075" y="5110977"/>
                </a:cubicBezTo>
                <a:cubicBezTo>
                  <a:pt x="1160923" y="5165497"/>
                  <a:pt x="1231827" y="5195322"/>
                  <a:pt x="1239256" y="5275861"/>
                </a:cubicBezTo>
                <a:cubicBezTo>
                  <a:pt x="1002153" y="5099691"/>
                  <a:pt x="806611" y="4889222"/>
                  <a:pt x="647691" y="4639642"/>
                </a:cubicBezTo>
                <a:cubicBezTo>
                  <a:pt x="675071" y="4639659"/>
                  <a:pt x="685476" y="4660900"/>
                  <a:pt x="698822" y="4677603"/>
                </a:cubicBezTo>
                <a:cubicBezTo>
                  <a:pt x="712568" y="4696176"/>
                  <a:pt x="725914" y="4712878"/>
                  <a:pt x="744471" y="4726512"/>
                </a:cubicBezTo>
                <a:cubicBezTo>
                  <a:pt x="778499" y="4775948"/>
                  <a:pt x="815869" y="4822716"/>
                  <a:pt x="859121" y="4860405"/>
                </a:cubicBezTo>
                <a:cubicBezTo>
                  <a:pt x="862461" y="4857736"/>
                  <a:pt x="865802" y="4855066"/>
                  <a:pt x="869143" y="4852397"/>
                </a:cubicBezTo>
                <a:cubicBezTo>
                  <a:pt x="830303" y="4807900"/>
                  <a:pt x="791464" y="4763402"/>
                  <a:pt x="750753" y="4719304"/>
                </a:cubicBezTo>
                <a:cubicBezTo>
                  <a:pt x="626388" y="4530780"/>
                  <a:pt x="502023" y="4342256"/>
                  <a:pt x="408923" y="4135320"/>
                </a:cubicBezTo>
                <a:cubicBezTo>
                  <a:pt x="219129" y="3704619"/>
                  <a:pt x="139003" y="3256353"/>
                  <a:pt x="164008" y="2787582"/>
                </a:cubicBezTo>
                <a:cubicBezTo>
                  <a:pt x="168471" y="2698636"/>
                  <a:pt x="163583" y="2611687"/>
                  <a:pt x="184206" y="2525154"/>
                </a:cubicBezTo>
                <a:cubicBezTo>
                  <a:pt x="186349" y="2516875"/>
                  <a:pt x="184351" y="2507525"/>
                  <a:pt x="195172" y="2503257"/>
                </a:cubicBezTo>
                <a:cubicBezTo>
                  <a:pt x="204923" y="2503130"/>
                  <a:pt x="204651" y="2511009"/>
                  <a:pt x="203581" y="2515148"/>
                </a:cubicBezTo>
                <a:cubicBezTo>
                  <a:pt x="170144" y="2798003"/>
                  <a:pt x="194812" y="3078222"/>
                  <a:pt x="227360" y="3358710"/>
                </a:cubicBezTo>
                <a:cubicBezTo>
                  <a:pt x="243162" y="3505900"/>
                  <a:pt x="288887" y="3646696"/>
                  <a:pt x="327131" y="3789091"/>
                </a:cubicBezTo>
                <a:cubicBezTo>
                  <a:pt x="332597" y="3805522"/>
                  <a:pt x="336592" y="3824223"/>
                  <a:pt x="340188" y="3841053"/>
                </a:cubicBezTo>
                <a:cubicBezTo>
                  <a:pt x="344055" y="3850004"/>
                  <a:pt x="339372" y="3864692"/>
                  <a:pt x="356203" y="3861096"/>
                </a:cubicBezTo>
                <a:cubicBezTo>
                  <a:pt x="373035" y="3857500"/>
                  <a:pt x="368767" y="3846679"/>
                  <a:pt x="365970" y="3833590"/>
                </a:cubicBezTo>
                <a:cubicBezTo>
                  <a:pt x="344107" y="3767866"/>
                  <a:pt x="323715" y="3699873"/>
                  <a:pt x="307461" y="3632951"/>
                </a:cubicBezTo>
                <a:cubicBezTo>
                  <a:pt x="175983" y="3072466"/>
                  <a:pt x="187148" y="2520615"/>
                  <a:pt x="402527" y="1981840"/>
                </a:cubicBezTo>
                <a:cubicBezTo>
                  <a:pt x="403599" y="1977701"/>
                  <a:pt x="404270" y="1971691"/>
                  <a:pt x="407611" y="1969022"/>
                </a:cubicBezTo>
                <a:cubicBezTo>
                  <a:pt x="409082" y="1966753"/>
                  <a:pt x="412822" y="1965953"/>
                  <a:pt x="419903" y="1962484"/>
                </a:cubicBezTo>
                <a:cubicBezTo>
                  <a:pt x="410662" y="2001612"/>
                  <a:pt x="404363" y="2036199"/>
                  <a:pt x="392454" y="2071985"/>
                </a:cubicBezTo>
                <a:cubicBezTo>
                  <a:pt x="304800" y="2339047"/>
                  <a:pt x="280316" y="2618034"/>
                  <a:pt x="253961" y="2897420"/>
                </a:cubicBezTo>
                <a:cubicBezTo>
                  <a:pt x="251004" y="2929338"/>
                  <a:pt x="257796" y="2961129"/>
                  <a:pt x="260448" y="2991849"/>
                </a:cubicBezTo>
                <a:cubicBezTo>
                  <a:pt x="262046" y="2999329"/>
                  <a:pt x="258832" y="3011748"/>
                  <a:pt x="272323" y="3010820"/>
                </a:cubicBezTo>
                <a:cubicBezTo>
                  <a:pt x="282073" y="3010693"/>
                  <a:pt x="286085" y="3002015"/>
                  <a:pt x="290098" y="2993336"/>
                </a:cubicBezTo>
                <a:cubicBezTo>
                  <a:pt x="293711" y="2982786"/>
                  <a:pt x="298794" y="2969968"/>
                  <a:pt x="304677" y="2960890"/>
                </a:cubicBezTo>
                <a:cubicBezTo>
                  <a:pt x="324040" y="3179669"/>
                  <a:pt x="344875" y="3396177"/>
                  <a:pt x="407652" y="3607635"/>
                </a:cubicBezTo>
                <a:cubicBezTo>
                  <a:pt x="412972" y="3641696"/>
                  <a:pt x="423905" y="3674557"/>
                  <a:pt x="440447" y="3706220"/>
                </a:cubicBezTo>
                <a:cubicBezTo>
                  <a:pt x="433255" y="3672559"/>
                  <a:pt x="431675" y="3637700"/>
                  <a:pt x="415132" y="3606037"/>
                </a:cubicBezTo>
                <a:cubicBezTo>
                  <a:pt x="375307" y="3428783"/>
                  <a:pt x="346703" y="3249131"/>
                  <a:pt x="337201" y="3067354"/>
                </a:cubicBezTo>
                <a:cubicBezTo>
                  <a:pt x="318450" y="2723300"/>
                  <a:pt x="366608" y="2390370"/>
                  <a:pt x="477138" y="2065625"/>
                </a:cubicBezTo>
                <a:cubicBezTo>
                  <a:pt x="479680" y="2059216"/>
                  <a:pt x="483021" y="2056547"/>
                  <a:pt x="489702" y="2051208"/>
                </a:cubicBezTo>
                <a:cubicBezTo>
                  <a:pt x="368810" y="2501358"/>
                  <a:pt x="316969" y="2954352"/>
                  <a:pt x="430613" y="3413056"/>
                </a:cubicBezTo>
                <a:lnTo>
                  <a:pt x="428865" y="3386728"/>
                </a:lnTo>
                <a:lnTo>
                  <a:pt x="466894" y="3622863"/>
                </a:lnTo>
                <a:cubicBezTo>
                  <a:pt x="474592" y="3658895"/>
                  <a:pt x="482290" y="3694928"/>
                  <a:pt x="489988" y="3730960"/>
                </a:cubicBezTo>
                <a:cubicBezTo>
                  <a:pt x="519511" y="3847103"/>
                  <a:pt x="557080" y="3956817"/>
                  <a:pt x="599154" y="4065569"/>
                </a:cubicBezTo>
                <a:cubicBezTo>
                  <a:pt x="609431" y="4091631"/>
                  <a:pt x="619708" y="4117693"/>
                  <a:pt x="634491" y="4142793"/>
                </a:cubicBezTo>
                <a:cubicBezTo>
                  <a:pt x="635453" y="4147297"/>
                  <a:pt x="637377" y="4156305"/>
                  <a:pt x="639302" y="4165313"/>
                </a:cubicBezTo>
                <a:cubicBezTo>
                  <a:pt x="639302" y="4165313"/>
                  <a:pt x="639302" y="4165313"/>
                  <a:pt x="643807" y="4164351"/>
                </a:cubicBezTo>
                <a:cubicBezTo>
                  <a:pt x="746275" y="4401489"/>
                  <a:pt x="881891" y="4617416"/>
                  <a:pt x="1044223" y="4804087"/>
                </a:cubicBezTo>
                <a:cubicBezTo>
                  <a:pt x="1090186" y="4864912"/>
                  <a:pt x="1140653" y="4924774"/>
                  <a:pt x="1194661" y="4979171"/>
                </a:cubicBezTo>
                <a:cubicBezTo>
                  <a:pt x="1175375" y="4955033"/>
                  <a:pt x="1153510" y="4940866"/>
                  <a:pt x="1143540" y="4938286"/>
                </a:cubicBezTo>
                <a:cubicBezTo>
                  <a:pt x="1151893" y="4955340"/>
                  <a:pt x="1175683" y="4978515"/>
                  <a:pt x="1194007" y="4998149"/>
                </a:cubicBezTo>
                <a:cubicBezTo>
                  <a:pt x="1216834" y="5016820"/>
                  <a:pt x="1234195" y="5031950"/>
                  <a:pt x="1243203" y="5030025"/>
                </a:cubicBezTo>
                <a:cubicBezTo>
                  <a:pt x="1230346" y="5013933"/>
                  <a:pt x="1212985" y="4998803"/>
                  <a:pt x="1200128" y="4982713"/>
                </a:cubicBezTo>
                <a:cubicBezTo>
                  <a:pt x="1236776" y="5021979"/>
                  <a:pt x="1277927" y="5060284"/>
                  <a:pt x="1320040" y="5103092"/>
                </a:cubicBezTo>
                <a:cubicBezTo>
                  <a:pt x="1323889" y="5121109"/>
                  <a:pt x="1358611" y="5151367"/>
                  <a:pt x="1390447" y="5168114"/>
                </a:cubicBezTo>
                <a:cubicBezTo>
                  <a:pt x="1407809" y="5183243"/>
                  <a:pt x="1430636" y="5201914"/>
                  <a:pt x="1438027" y="5214464"/>
                </a:cubicBezTo>
                <a:cubicBezTo>
                  <a:pt x="1447036" y="5212539"/>
                  <a:pt x="1458930" y="5224127"/>
                  <a:pt x="1469862" y="5231211"/>
                </a:cubicBezTo>
                <a:cubicBezTo>
                  <a:pt x="2189107" y="5798122"/>
                  <a:pt x="3177182" y="5992052"/>
                  <a:pt x="4098674" y="5653890"/>
                </a:cubicBezTo>
                <a:cubicBezTo>
                  <a:pt x="4469974" y="5518049"/>
                  <a:pt x="4793386" y="5312374"/>
                  <a:pt x="5058287" y="5053265"/>
                </a:cubicBezTo>
                <a:cubicBezTo>
                  <a:pt x="5658574" y="4468182"/>
                  <a:pt x="5968225" y="3624938"/>
                  <a:pt x="5862270" y="2776293"/>
                </a:cubicBezTo>
                <a:cubicBezTo>
                  <a:pt x="5854264" y="2716778"/>
                  <a:pt x="5847221" y="2661766"/>
                  <a:pt x="5834711" y="2603214"/>
                </a:cubicBezTo>
                <a:cubicBezTo>
                  <a:pt x="5834711" y="2603214"/>
                  <a:pt x="5839216" y="2602252"/>
                  <a:pt x="5838253" y="2597748"/>
                </a:cubicBezTo>
                <a:cubicBezTo>
                  <a:pt x="5835366" y="2584235"/>
                  <a:pt x="5835366" y="2584235"/>
                  <a:pt x="5835366" y="2584235"/>
                </a:cubicBezTo>
                <a:cubicBezTo>
                  <a:pt x="5835366" y="2584235"/>
                  <a:pt x="5834404" y="2579732"/>
                  <a:pt x="5829900" y="2580694"/>
                </a:cubicBezTo>
                <a:lnTo>
                  <a:pt x="5802956" y="2454580"/>
                </a:lnTo>
                <a:cubicBezTo>
                  <a:pt x="5777282" y="2356454"/>
                  <a:pt x="5748067" y="2263794"/>
                  <a:pt x="5713385" y="2167591"/>
                </a:cubicBezTo>
                <a:cubicBezTo>
                  <a:pt x="5600022" y="1857426"/>
                  <a:pt x="5436461" y="1576825"/>
                  <a:pt x="5230091" y="1338337"/>
                </a:cubicBezTo>
                <a:cubicBezTo>
                  <a:pt x="5120805" y="1201559"/>
                  <a:pt x="4989960" y="1074095"/>
                  <a:pt x="4852032" y="957564"/>
                </a:cubicBezTo>
                <a:cubicBezTo>
                  <a:pt x="4857498" y="961106"/>
                  <a:pt x="4857498" y="961106"/>
                  <a:pt x="4862002" y="960144"/>
                </a:cubicBezTo>
                <a:cubicBezTo>
                  <a:pt x="4850108" y="948556"/>
                  <a:pt x="4821813" y="926343"/>
                  <a:pt x="4798985" y="907672"/>
                </a:cubicBezTo>
                <a:cubicBezTo>
                  <a:pt x="4782587" y="897047"/>
                  <a:pt x="4770691" y="885459"/>
                  <a:pt x="4760721" y="882879"/>
                </a:cubicBezTo>
                <a:cubicBezTo>
                  <a:pt x="4722457" y="858088"/>
                  <a:pt x="4683230" y="828791"/>
                  <a:pt x="4644966" y="803998"/>
                </a:cubicBezTo>
                <a:cubicBezTo>
                  <a:pt x="4633070" y="792411"/>
                  <a:pt x="4616671" y="781786"/>
                  <a:pt x="4601235" y="775665"/>
                </a:cubicBezTo>
                <a:cubicBezTo>
                  <a:pt x="4474546" y="689699"/>
                  <a:pt x="4337233" y="620133"/>
                  <a:pt x="4191873" y="556997"/>
                </a:cubicBezTo>
                <a:cubicBezTo>
                  <a:pt x="4237221" y="570856"/>
                  <a:pt x="4282569" y="584716"/>
                  <a:pt x="4317947" y="595996"/>
                </a:cubicBezTo>
                <a:cubicBezTo>
                  <a:pt x="4319871" y="605005"/>
                  <a:pt x="4339812" y="610163"/>
                  <a:pt x="4340774" y="614667"/>
                </a:cubicBezTo>
                <a:cubicBezTo>
                  <a:pt x="4381618" y="629489"/>
                  <a:pt x="4429854" y="656861"/>
                  <a:pt x="4468773" y="662675"/>
                </a:cubicBezTo>
                <a:cubicBezTo>
                  <a:pt x="4452374" y="652050"/>
                  <a:pt x="4430508" y="637883"/>
                  <a:pt x="4433088" y="627913"/>
                </a:cubicBezTo>
                <a:cubicBezTo>
                  <a:pt x="4406718" y="614708"/>
                  <a:pt x="4344010" y="585719"/>
                  <a:pt x="4325031" y="585063"/>
                </a:cubicBezTo>
                <a:cubicBezTo>
                  <a:pt x="4314098" y="577980"/>
                  <a:pt x="4307670" y="569934"/>
                  <a:pt x="4302203" y="566393"/>
                </a:cubicBezTo>
                <a:cubicBezTo>
                  <a:pt x="4271330" y="554150"/>
                  <a:pt x="4246884" y="549953"/>
                  <a:pt x="4216974" y="542214"/>
                </a:cubicBezTo>
                <a:cubicBezTo>
                  <a:pt x="4196070" y="532551"/>
                  <a:pt x="4158768" y="512263"/>
                  <a:pt x="4133361" y="503562"/>
                </a:cubicBezTo>
                <a:cubicBezTo>
                  <a:pt x="4123391" y="500982"/>
                  <a:pt x="4119849" y="506449"/>
                  <a:pt x="4109878" y="503869"/>
                </a:cubicBezTo>
                <a:cubicBezTo>
                  <a:pt x="4099908" y="501291"/>
                  <a:pt x="4082547" y="486161"/>
                  <a:pt x="4072576" y="483581"/>
                </a:cubicBezTo>
                <a:cubicBezTo>
                  <a:pt x="4041702" y="471338"/>
                  <a:pt x="4028190" y="474225"/>
                  <a:pt x="4026266" y="465217"/>
                </a:cubicBezTo>
                <a:cubicBezTo>
                  <a:pt x="4007287" y="464562"/>
                  <a:pt x="3977375" y="456824"/>
                  <a:pt x="3970292" y="467757"/>
                </a:cubicBezTo>
                <a:cubicBezTo>
                  <a:pt x="3989271" y="468411"/>
                  <a:pt x="3985729" y="473878"/>
                  <a:pt x="3986691" y="478382"/>
                </a:cubicBezTo>
                <a:cubicBezTo>
                  <a:pt x="3540295" y="328852"/>
                  <a:pt x="3052011" y="291882"/>
                  <a:pt x="2556561" y="397733"/>
                </a:cubicBezTo>
                <a:lnTo>
                  <a:pt x="2508145" y="410487"/>
                </a:lnTo>
                <a:lnTo>
                  <a:pt x="2458913" y="419861"/>
                </a:lnTo>
                <a:cubicBezTo>
                  <a:pt x="2151483" y="490308"/>
                  <a:pt x="1868431" y="625941"/>
                  <a:pt x="1598952" y="799372"/>
                </a:cubicBezTo>
                <a:cubicBezTo>
                  <a:pt x="1558063" y="827661"/>
                  <a:pt x="1514505" y="852611"/>
                  <a:pt x="1473216" y="879030"/>
                </a:cubicBezTo>
                <a:cubicBezTo>
                  <a:pt x="1466535" y="884369"/>
                  <a:pt x="1461052" y="895317"/>
                  <a:pt x="1451174" y="885695"/>
                </a:cubicBezTo>
                <a:cubicBezTo>
                  <a:pt x="1441695" y="877943"/>
                  <a:pt x="1443438" y="867794"/>
                  <a:pt x="1449321" y="858715"/>
                </a:cubicBezTo>
                <a:cubicBezTo>
                  <a:pt x="1462557" y="838289"/>
                  <a:pt x="1480731" y="822673"/>
                  <a:pt x="1500105" y="812669"/>
                </a:cubicBezTo>
                <a:cubicBezTo>
                  <a:pt x="1611007" y="745956"/>
                  <a:pt x="1716842" y="664683"/>
                  <a:pt x="1844558" y="621754"/>
                </a:cubicBezTo>
                <a:cubicBezTo>
                  <a:pt x="1831212" y="605052"/>
                  <a:pt x="1812238" y="616927"/>
                  <a:pt x="1796350" y="606633"/>
                </a:cubicBezTo>
                <a:cubicBezTo>
                  <a:pt x="1833099" y="577272"/>
                  <a:pt x="1874116" y="558732"/>
                  <a:pt x="1915531" y="542063"/>
                </a:cubicBezTo>
                <a:cubicBezTo>
                  <a:pt x="2200904" y="422433"/>
                  <a:pt x="2492268" y="330852"/>
                  <a:pt x="2801357" y="303925"/>
                </a:cubicBezTo>
                <a:cubicBezTo>
                  <a:pt x="3018680" y="286827"/>
                  <a:pt x="3234787" y="291496"/>
                  <a:pt x="3448335" y="329955"/>
                </a:cubicBezTo>
                <a:cubicBezTo>
                  <a:pt x="3513374" y="341479"/>
                  <a:pt x="3572259" y="369963"/>
                  <a:pt x="3639713" y="365329"/>
                </a:cubicBezTo>
                <a:cubicBezTo>
                  <a:pt x="3656944" y="363602"/>
                  <a:pt x="3679513" y="368557"/>
                  <a:pt x="3679531" y="341178"/>
                </a:cubicBezTo>
                <a:cubicBezTo>
                  <a:pt x="3681418" y="313399"/>
                  <a:pt x="3657905" y="322334"/>
                  <a:pt x="3641345" y="318050"/>
                </a:cubicBezTo>
                <a:cubicBezTo>
                  <a:pt x="3621444" y="316435"/>
                  <a:pt x="3596333" y="317890"/>
                  <a:pt x="3579519" y="294106"/>
                </a:cubicBezTo>
                <a:cubicBezTo>
                  <a:pt x="3700137" y="282025"/>
                  <a:pt x="3811242" y="316949"/>
                  <a:pt x="3921820" y="340254"/>
                </a:cubicBezTo>
                <a:cubicBezTo>
                  <a:pt x="3988457" y="359259"/>
                  <a:pt x="4048541" y="393353"/>
                  <a:pt x="4117320" y="404078"/>
                </a:cubicBezTo>
                <a:cubicBezTo>
                  <a:pt x="4058708" y="367716"/>
                  <a:pt x="3994740" y="352052"/>
                  <a:pt x="3929573" y="330776"/>
                </a:cubicBezTo>
                <a:cubicBezTo>
                  <a:pt x="3841709" y="294797"/>
                  <a:pt x="3746619" y="279916"/>
                  <a:pt x="3651529" y="265034"/>
                </a:cubicBezTo>
                <a:cubicBezTo>
                  <a:pt x="3392571" y="224545"/>
                  <a:pt x="3131596" y="202085"/>
                  <a:pt x="2868463" y="215284"/>
                </a:cubicBezTo>
                <a:cubicBezTo>
                  <a:pt x="2835871" y="218335"/>
                  <a:pt x="2800210" y="216177"/>
                  <a:pt x="2767746" y="228980"/>
                </a:cubicBezTo>
                <a:cubicBezTo>
                  <a:pt x="2772141" y="249550"/>
                  <a:pt x="2788173" y="242214"/>
                  <a:pt x="2799794" y="241686"/>
                </a:cubicBezTo>
                <a:cubicBezTo>
                  <a:pt x="3021256" y="225658"/>
                  <a:pt x="3243373" y="231000"/>
                  <a:pt x="3465473" y="263721"/>
                </a:cubicBezTo>
                <a:cubicBezTo>
                  <a:pt x="3477492" y="265064"/>
                  <a:pt x="3499535" y="258399"/>
                  <a:pt x="3497920" y="278298"/>
                </a:cubicBezTo>
                <a:cubicBezTo>
                  <a:pt x="3496305" y="298197"/>
                  <a:pt x="3474535" y="296982"/>
                  <a:pt x="3460245" y="294168"/>
                </a:cubicBezTo>
                <a:cubicBezTo>
                  <a:pt x="3389994" y="285712"/>
                  <a:pt x="3320016" y="269376"/>
                  <a:pt x="3247224" y="267329"/>
                </a:cubicBezTo>
                <a:cubicBezTo>
                  <a:pt x="2932814" y="260197"/>
                  <a:pt x="2620529" y="272164"/>
                  <a:pt x="2317144" y="362401"/>
                </a:cubicBezTo>
                <a:cubicBezTo>
                  <a:pt x="2081756" y="432244"/>
                  <a:pt x="1859571" y="536420"/>
                  <a:pt x="1646991" y="658097"/>
                </a:cubicBezTo>
                <a:cubicBezTo>
                  <a:pt x="1603433" y="683046"/>
                  <a:pt x="1558005" y="708395"/>
                  <a:pt x="1510978" y="726263"/>
                </a:cubicBezTo>
                <a:cubicBezTo>
                  <a:pt x="1826469" y="500473"/>
                  <a:pt x="2176643" y="345489"/>
                  <a:pt x="2562299" y="265051"/>
                </a:cubicBezTo>
                <a:cubicBezTo>
                  <a:pt x="2544413" y="245407"/>
                  <a:pt x="2523968" y="259552"/>
                  <a:pt x="2496459" y="249786"/>
                </a:cubicBezTo>
                <a:cubicBezTo>
                  <a:pt x="2563786" y="235402"/>
                  <a:pt x="2621762" y="223015"/>
                  <a:pt x="2679065" y="216639"/>
                </a:cubicBezTo>
                <a:cubicBezTo>
                  <a:pt x="2765221" y="208009"/>
                  <a:pt x="2851776" y="201250"/>
                  <a:pt x="2939402" y="190351"/>
                </a:cubicBezTo>
                <a:cubicBezTo>
                  <a:pt x="2945412" y="191022"/>
                  <a:pt x="2960102" y="195705"/>
                  <a:pt x="2959175" y="182215"/>
                </a:cubicBezTo>
                <a:cubicBezTo>
                  <a:pt x="2960518" y="170196"/>
                  <a:pt x="2947427" y="172993"/>
                  <a:pt x="2939547" y="172721"/>
                </a:cubicBezTo>
                <a:cubicBezTo>
                  <a:pt x="2830422" y="174526"/>
                  <a:pt x="2723440" y="168051"/>
                  <a:pt x="2616967" y="200575"/>
                </a:cubicBezTo>
                <a:cubicBezTo>
                  <a:pt x="2593454" y="209510"/>
                  <a:pt x="2564475" y="202013"/>
                  <a:pt x="2537493" y="203867"/>
                </a:cubicBezTo>
                <a:cubicBezTo>
                  <a:pt x="2425028" y="208340"/>
                  <a:pt x="2323223" y="253555"/>
                  <a:pt x="2217149" y="287950"/>
                </a:cubicBezTo>
                <a:cubicBezTo>
                  <a:pt x="1981889" y="367543"/>
                  <a:pt x="1756636" y="466508"/>
                  <a:pt x="1542585" y="590454"/>
                </a:cubicBezTo>
                <a:cubicBezTo>
                  <a:pt x="1408170" y="666101"/>
                  <a:pt x="1293638" y="770742"/>
                  <a:pt x="1168430" y="862020"/>
                </a:cubicBezTo>
                <a:cubicBezTo>
                  <a:pt x="1158008" y="868157"/>
                  <a:pt x="1146115" y="876564"/>
                  <a:pt x="1130881" y="887640"/>
                </a:cubicBezTo>
                <a:cubicBezTo>
                  <a:pt x="1131570" y="854252"/>
                  <a:pt x="1145877" y="829685"/>
                  <a:pt x="1168592" y="817011"/>
                </a:cubicBezTo>
                <a:cubicBezTo>
                  <a:pt x="1280692" y="755909"/>
                  <a:pt x="1370239" y="662473"/>
                  <a:pt x="1476602" y="592819"/>
                </a:cubicBezTo>
                <a:cubicBezTo>
                  <a:pt x="1818803" y="373055"/>
                  <a:pt x="2188604" y="227565"/>
                  <a:pt x="2591346" y="163030"/>
                </a:cubicBezTo>
                <a:cubicBezTo>
                  <a:pt x="2757919" y="137220"/>
                  <a:pt x="2923804" y="144799"/>
                  <a:pt x="3091031" y="140357"/>
                </a:cubicBezTo>
                <a:cubicBezTo>
                  <a:pt x="3304341" y="131937"/>
                  <a:pt x="3513894" y="151695"/>
                  <a:pt x="3716875" y="213921"/>
                </a:cubicBezTo>
                <a:cubicBezTo>
                  <a:pt x="3735705" y="219674"/>
                  <a:pt x="3755205" y="219420"/>
                  <a:pt x="3758928" y="245999"/>
                </a:cubicBezTo>
                <a:cubicBezTo>
                  <a:pt x="3758657" y="253879"/>
                  <a:pt x="3767336" y="257891"/>
                  <a:pt x="3775216" y="258163"/>
                </a:cubicBezTo>
                <a:cubicBezTo>
                  <a:pt x="3900483" y="286151"/>
                  <a:pt x="4022537" y="326558"/>
                  <a:pt x="4143920" y="372975"/>
                </a:cubicBezTo>
                <a:cubicBezTo>
                  <a:pt x="4146189" y="374445"/>
                  <a:pt x="4149930" y="373646"/>
                  <a:pt x="4155540" y="372448"/>
                </a:cubicBezTo>
                <a:cubicBezTo>
                  <a:pt x="4159698" y="346140"/>
                  <a:pt x="4150891" y="332378"/>
                  <a:pt x="4123382" y="322612"/>
                </a:cubicBezTo>
                <a:cubicBezTo>
                  <a:pt x="3936433" y="253051"/>
                  <a:pt x="3750556" y="179350"/>
                  <a:pt x="3554239" y="139165"/>
                </a:cubicBezTo>
                <a:cubicBezTo>
                  <a:pt x="3233454" y="74732"/>
                  <a:pt x="2911963" y="71067"/>
                  <a:pt x="2590565" y="131911"/>
                </a:cubicBezTo>
                <a:cubicBezTo>
                  <a:pt x="2410228" y="166529"/>
                  <a:pt x="2229893" y="201145"/>
                  <a:pt x="2058218" y="267154"/>
                </a:cubicBezTo>
                <a:cubicBezTo>
                  <a:pt x="1991819" y="295028"/>
                  <a:pt x="1918755" y="300860"/>
                  <a:pt x="1849558" y="315643"/>
                </a:cubicBezTo>
                <a:cubicBezTo>
                  <a:pt x="2067060" y="226157"/>
                  <a:pt x="2290027" y="153101"/>
                  <a:pt x="2520059" y="103956"/>
                </a:cubicBezTo>
                <a:cubicBezTo>
                  <a:pt x="2752360" y="56281"/>
                  <a:pt x="2984644" y="35986"/>
                  <a:pt x="3222250" y="49751"/>
                </a:cubicBezTo>
                <a:cubicBezTo>
                  <a:pt x="3009228" y="22912"/>
                  <a:pt x="2793377" y="37741"/>
                  <a:pt x="2580338" y="38281"/>
                </a:cubicBezTo>
                <a:cubicBezTo>
                  <a:pt x="2579539" y="34542"/>
                  <a:pt x="2580611" y="30401"/>
                  <a:pt x="2580211" y="28532"/>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74" name="그룹 73">
            <a:extLst>
              <a:ext uri="{FF2B5EF4-FFF2-40B4-BE49-F238E27FC236}">
                <a16:creationId xmlns:a16="http://schemas.microsoft.com/office/drawing/2014/main" id="{A6F9101D-5187-401B-B845-CD9BA0794B63}"/>
              </a:ext>
            </a:extLst>
          </p:cNvPr>
          <p:cNvGrpSpPr/>
          <p:nvPr/>
        </p:nvGrpSpPr>
        <p:grpSpPr>
          <a:xfrm>
            <a:off x="4936974" y="3716338"/>
            <a:ext cx="4248231" cy="2601393"/>
            <a:chOff x="2577344" y="1462636"/>
            <a:chExt cx="7377142" cy="4517373"/>
          </a:xfrm>
        </p:grpSpPr>
        <p:grpSp>
          <p:nvGrpSpPr>
            <p:cNvPr id="55" name="그룹 54">
              <a:extLst>
                <a:ext uri="{FF2B5EF4-FFF2-40B4-BE49-F238E27FC236}">
                  <a16:creationId xmlns:a16="http://schemas.microsoft.com/office/drawing/2014/main" id="{F34BEE10-330C-4BC5-B83A-F5E74F8AF2F6}"/>
                </a:ext>
              </a:extLst>
            </p:cNvPr>
            <p:cNvGrpSpPr/>
            <p:nvPr/>
          </p:nvGrpSpPr>
          <p:grpSpPr>
            <a:xfrm>
              <a:off x="5698556" y="5073938"/>
              <a:ext cx="794889" cy="906071"/>
              <a:chOff x="5698556" y="5073938"/>
              <a:chExt cx="794889" cy="906071"/>
            </a:xfrm>
            <a:solidFill>
              <a:schemeClr val="accent4">
                <a:lumMod val="50000"/>
              </a:schemeClr>
            </a:solidFill>
            <a:effectLst>
              <a:outerShdw blurRad="63500" sx="102000" sy="102000" algn="ctr" rotWithShape="0">
                <a:prstClr val="black">
                  <a:alpha val="40000"/>
                </a:prstClr>
              </a:outerShdw>
            </a:effectLst>
          </p:grpSpPr>
          <p:sp>
            <p:nvSpPr>
              <p:cNvPr id="56" name="Rectangle 27">
                <a:extLst>
                  <a:ext uri="{FF2B5EF4-FFF2-40B4-BE49-F238E27FC236}">
                    <a16:creationId xmlns:a16="http://schemas.microsoft.com/office/drawing/2014/main" id="{3CBA113E-6599-4221-BD39-AD45353F8855}"/>
                  </a:ext>
                </a:extLst>
              </p:cNvPr>
              <p:cNvSpPr/>
              <p:nvPr/>
            </p:nvSpPr>
            <p:spPr>
              <a:xfrm>
                <a:off x="5818382" y="5115913"/>
                <a:ext cx="9340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Rectangle 28">
                <a:extLst>
                  <a:ext uri="{FF2B5EF4-FFF2-40B4-BE49-F238E27FC236}">
                    <a16:creationId xmlns:a16="http://schemas.microsoft.com/office/drawing/2014/main" id="{AF96C88F-8AA9-4736-BFC5-A65B7EEA15BD}"/>
                  </a:ext>
                </a:extLst>
              </p:cNvPr>
              <p:cNvSpPr/>
              <p:nvPr/>
            </p:nvSpPr>
            <p:spPr>
              <a:xfrm>
                <a:off x="6274251" y="5073938"/>
                <a:ext cx="9340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Rounded Rectangle 26">
                <a:extLst>
                  <a:ext uri="{FF2B5EF4-FFF2-40B4-BE49-F238E27FC236}">
                    <a16:creationId xmlns:a16="http://schemas.microsoft.com/office/drawing/2014/main" id="{57BE383F-2E03-4BCE-8735-11951D22BC27}"/>
                  </a:ext>
                </a:extLst>
              </p:cNvPr>
              <p:cNvSpPr/>
              <p:nvPr/>
            </p:nvSpPr>
            <p:spPr>
              <a:xfrm>
                <a:off x="5698556" y="5475953"/>
                <a:ext cx="794889" cy="504056"/>
              </a:xfrm>
              <a:prstGeom prst="roundRect">
                <a:avLst>
                  <a:gd name="adj" fmla="val 133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9" name="Freeform 8">
              <a:extLst>
                <a:ext uri="{FF2B5EF4-FFF2-40B4-BE49-F238E27FC236}">
                  <a16:creationId xmlns:a16="http://schemas.microsoft.com/office/drawing/2014/main" id="{04DAC940-E8A6-4E95-89B9-476DDB492E6A}"/>
                </a:ext>
              </a:extLst>
            </p:cNvPr>
            <p:cNvSpPr>
              <a:spLocks noChangeAspect="1"/>
            </p:cNvSpPr>
            <p:nvPr/>
          </p:nvSpPr>
          <p:spPr>
            <a:xfrm flipH="1">
              <a:off x="2577344" y="1462636"/>
              <a:ext cx="3762419" cy="202712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lumMod val="9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0" name="Freeform 4">
              <a:extLst>
                <a:ext uri="{FF2B5EF4-FFF2-40B4-BE49-F238E27FC236}">
                  <a16:creationId xmlns:a16="http://schemas.microsoft.com/office/drawing/2014/main" id="{DFD9D513-56FB-4D5F-B0E4-461B0CB39260}"/>
                </a:ext>
              </a:extLst>
            </p:cNvPr>
            <p:cNvSpPr>
              <a:spLocks noChangeAspect="1"/>
            </p:cNvSpPr>
            <p:nvPr/>
          </p:nvSpPr>
          <p:spPr>
            <a:xfrm flipH="1">
              <a:off x="6192067" y="1551638"/>
              <a:ext cx="3762419" cy="202712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lumMod val="9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61" name="Freeform 7">
              <a:extLst>
                <a:ext uri="{FF2B5EF4-FFF2-40B4-BE49-F238E27FC236}">
                  <a16:creationId xmlns:a16="http://schemas.microsoft.com/office/drawing/2014/main" id="{D4E28965-046B-4F86-BDBA-A1AC9B004BC8}"/>
                </a:ext>
              </a:extLst>
            </p:cNvPr>
            <p:cNvSpPr>
              <a:spLocks noChangeAspect="1"/>
            </p:cNvSpPr>
            <p:nvPr/>
          </p:nvSpPr>
          <p:spPr>
            <a:xfrm flipH="1">
              <a:off x="3401964" y="2630095"/>
              <a:ext cx="2232248" cy="120269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2" name="Freeform 2">
              <a:extLst>
                <a:ext uri="{FF2B5EF4-FFF2-40B4-BE49-F238E27FC236}">
                  <a16:creationId xmlns:a16="http://schemas.microsoft.com/office/drawing/2014/main" id="{BA278B23-3EC2-483E-A25A-8BCEE74C2C55}"/>
                </a:ext>
              </a:extLst>
            </p:cNvPr>
            <p:cNvSpPr>
              <a:spLocks noChangeAspect="1"/>
            </p:cNvSpPr>
            <p:nvPr/>
          </p:nvSpPr>
          <p:spPr>
            <a:xfrm flipH="1">
              <a:off x="5999934" y="1716706"/>
              <a:ext cx="2232248" cy="120269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3" name="Freeform 3">
              <a:extLst>
                <a:ext uri="{FF2B5EF4-FFF2-40B4-BE49-F238E27FC236}">
                  <a16:creationId xmlns:a16="http://schemas.microsoft.com/office/drawing/2014/main" id="{0216563B-8CD3-40FC-96AB-58EC8158B049}"/>
                </a:ext>
              </a:extLst>
            </p:cNvPr>
            <p:cNvSpPr/>
            <p:nvPr/>
          </p:nvSpPr>
          <p:spPr>
            <a:xfrm>
              <a:off x="3693447" y="4423172"/>
              <a:ext cx="1400545" cy="853193"/>
            </a:xfrm>
            <a:custGeom>
              <a:avLst/>
              <a:gdLst>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52425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39911 h 1539911"/>
                <a:gd name="connsiteX1" fmla="*/ 1952625 w 2305050"/>
                <a:gd name="connsiteY1" fmla="*/ 1473236 h 1539911"/>
                <a:gd name="connsiteX2" fmla="*/ 2305050 w 2305050"/>
                <a:gd name="connsiteY2" fmla="*/ 844586 h 1539911"/>
                <a:gd name="connsiteX3" fmla="*/ 1762125 w 2305050"/>
                <a:gd name="connsiteY3" fmla="*/ 854111 h 1539911"/>
                <a:gd name="connsiteX4" fmla="*/ 2047875 w 2305050"/>
                <a:gd name="connsiteY4" fmla="*/ 377861 h 1539911"/>
                <a:gd name="connsiteX5" fmla="*/ 1581150 w 2305050"/>
                <a:gd name="connsiteY5" fmla="*/ 358811 h 1539911"/>
                <a:gd name="connsiteX6" fmla="*/ 1495425 w 2305050"/>
                <a:gd name="connsiteY6" fmla="*/ 987461 h 1539911"/>
                <a:gd name="connsiteX7" fmla="*/ 1195910 w 2305050"/>
                <a:gd name="connsiteY7" fmla="*/ 0 h 1539911"/>
                <a:gd name="connsiteX8" fmla="*/ 542925 w 2305050"/>
                <a:gd name="connsiteY8" fmla="*/ 347139 h 1539911"/>
                <a:gd name="connsiteX9" fmla="*/ 1028700 w 2305050"/>
                <a:gd name="connsiteY9" fmla="*/ 892211 h 1539911"/>
                <a:gd name="connsiteX10" fmla="*/ 0 w 2305050"/>
                <a:gd name="connsiteY10" fmla="*/ 663611 h 1539911"/>
                <a:gd name="connsiteX11" fmla="*/ 590550 w 2305050"/>
                <a:gd name="connsiteY11" fmla="*/ 1539911 h 1539911"/>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42925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21783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56076 h 1556076"/>
                <a:gd name="connsiteX1" fmla="*/ 1952625 w 2305050"/>
                <a:gd name="connsiteY1" fmla="*/ 1489401 h 1556076"/>
                <a:gd name="connsiteX2" fmla="*/ 2305050 w 2305050"/>
                <a:gd name="connsiteY2" fmla="*/ 860751 h 1556076"/>
                <a:gd name="connsiteX3" fmla="*/ 1762125 w 2305050"/>
                <a:gd name="connsiteY3" fmla="*/ 870276 h 1556076"/>
                <a:gd name="connsiteX4" fmla="*/ 2047875 w 2305050"/>
                <a:gd name="connsiteY4" fmla="*/ 394026 h 1556076"/>
                <a:gd name="connsiteX5" fmla="*/ 1581150 w 2305050"/>
                <a:gd name="connsiteY5" fmla="*/ 374976 h 1556076"/>
                <a:gd name="connsiteX6" fmla="*/ 1495425 w 2305050"/>
                <a:gd name="connsiteY6" fmla="*/ 1003626 h 1556076"/>
                <a:gd name="connsiteX7" fmla="*/ 1195910 w 2305050"/>
                <a:gd name="connsiteY7" fmla="*/ 16165 h 1556076"/>
                <a:gd name="connsiteX8" fmla="*/ 521783 w 2305050"/>
                <a:gd name="connsiteY8" fmla="*/ 363304 h 1556076"/>
                <a:gd name="connsiteX9" fmla="*/ 1028700 w 2305050"/>
                <a:gd name="connsiteY9" fmla="*/ 908376 h 1556076"/>
                <a:gd name="connsiteX10" fmla="*/ 0 w 2305050"/>
                <a:gd name="connsiteY10" fmla="*/ 679776 h 1556076"/>
                <a:gd name="connsiteX11" fmla="*/ 590550 w 2305050"/>
                <a:gd name="connsiteY11" fmla="*/ 1556076 h 1556076"/>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495425 w 2305050"/>
                <a:gd name="connsiteY6" fmla="*/ 1004889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822"/>
                <a:gd name="connsiteY0" fmla="*/ 1557339 h 1557339"/>
                <a:gd name="connsiteX1" fmla="*/ 1960576 w 2389822"/>
                <a:gd name="connsiteY1" fmla="*/ 1510542 h 1557339"/>
                <a:gd name="connsiteX2" fmla="*/ 2384564 w 2389822"/>
                <a:gd name="connsiteY2" fmla="*/ 1040919 h 1557339"/>
                <a:gd name="connsiteX3" fmla="*/ 1846694 w 2389822"/>
                <a:gd name="connsiteY3" fmla="*/ 818683 h 1557339"/>
                <a:gd name="connsiteX4" fmla="*/ 2144446 w 2389822"/>
                <a:gd name="connsiteY4" fmla="*/ 775628 h 1557339"/>
                <a:gd name="connsiteX5" fmla="*/ 2047875 w 2389822"/>
                <a:gd name="connsiteY5" fmla="*/ 395289 h 1557339"/>
                <a:gd name="connsiteX6" fmla="*/ 1597007 w 2389822"/>
                <a:gd name="connsiteY6" fmla="*/ 370953 h 1557339"/>
                <a:gd name="connsiteX7" fmla="*/ 1537710 w 2389822"/>
                <a:gd name="connsiteY7" fmla="*/ 878035 h 1557339"/>
                <a:gd name="connsiteX8" fmla="*/ 1195910 w 2389822"/>
                <a:gd name="connsiteY8" fmla="*/ 17428 h 1557339"/>
                <a:gd name="connsiteX9" fmla="*/ 521783 w 2389822"/>
                <a:gd name="connsiteY9" fmla="*/ 364567 h 1557339"/>
                <a:gd name="connsiteX10" fmla="*/ 1028700 w 2389822"/>
                <a:gd name="connsiteY10" fmla="*/ 909639 h 1557339"/>
                <a:gd name="connsiteX11" fmla="*/ 0 w 2389822"/>
                <a:gd name="connsiteY11" fmla="*/ 681039 h 1557339"/>
                <a:gd name="connsiteX12" fmla="*/ 590550 w 2389822"/>
                <a:gd name="connsiteY12" fmla="*/ 1557339 h 1557339"/>
                <a:gd name="connsiteX0" fmla="*/ 590550 w 2396855"/>
                <a:gd name="connsiteY0" fmla="*/ 1557339 h 1557339"/>
                <a:gd name="connsiteX1" fmla="*/ 1960576 w 2396855"/>
                <a:gd name="connsiteY1" fmla="*/ 1510542 h 1557339"/>
                <a:gd name="connsiteX2" fmla="*/ 2384564 w 2396855"/>
                <a:gd name="connsiteY2" fmla="*/ 1040919 h 1557339"/>
                <a:gd name="connsiteX3" fmla="*/ 1846694 w 2396855"/>
                <a:gd name="connsiteY3" fmla="*/ 818683 h 1557339"/>
                <a:gd name="connsiteX4" fmla="*/ 2144446 w 2396855"/>
                <a:gd name="connsiteY4" fmla="*/ 775628 h 1557339"/>
                <a:gd name="connsiteX5" fmla="*/ 2047875 w 2396855"/>
                <a:gd name="connsiteY5" fmla="*/ 395289 h 1557339"/>
                <a:gd name="connsiteX6" fmla="*/ 1597007 w 2396855"/>
                <a:gd name="connsiteY6" fmla="*/ 370953 h 1557339"/>
                <a:gd name="connsiteX7" fmla="*/ 1537710 w 2396855"/>
                <a:gd name="connsiteY7" fmla="*/ 878035 h 1557339"/>
                <a:gd name="connsiteX8" fmla="*/ 1195910 w 2396855"/>
                <a:gd name="connsiteY8" fmla="*/ 17428 h 1557339"/>
                <a:gd name="connsiteX9" fmla="*/ 521783 w 2396855"/>
                <a:gd name="connsiteY9" fmla="*/ 364567 h 1557339"/>
                <a:gd name="connsiteX10" fmla="*/ 1028700 w 2396855"/>
                <a:gd name="connsiteY10" fmla="*/ 909639 h 1557339"/>
                <a:gd name="connsiteX11" fmla="*/ 0 w 2396855"/>
                <a:gd name="connsiteY11" fmla="*/ 681039 h 1557339"/>
                <a:gd name="connsiteX12" fmla="*/ 590550 w 2396855"/>
                <a:gd name="connsiteY12" fmla="*/ 1557339 h 1557339"/>
                <a:gd name="connsiteX0" fmla="*/ 590550 w 2396855"/>
                <a:gd name="connsiteY0" fmla="*/ 1513607 h 1513607"/>
                <a:gd name="connsiteX1" fmla="*/ 1960576 w 2396855"/>
                <a:gd name="connsiteY1" fmla="*/ 1510542 h 1513607"/>
                <a:gd name="connsiteX2" fmla="*/ 2384564 w 2396855"/>
                <a:gd name="connsiteY2" fmla="*/ 1040919 h 1513607"/>
                <a:gd name="connsiteX3" fmla="*/ 1846694 w 2396855"/>
                <a:gd name="connsiteY3" fmla="*/ 818683 h 1513607"/>
                <a:gd name="connsiteX4" fmla="*/ 2144446 w 2396855"/>
                <a:gd name="connsiteY4" fmla="*/ 775628 h 1513607"/>
                <a:gd name="connsiteX5" fmla="*/ 2047875 w 2396855"/>
                <a:gd name="connsiteY5" fmla="*/ 395289 h 1513607"/>
                <a:gd name="connsiteX6" fmla="*/ 1597007 w 2396855"/>
                <a:gd name="connsiteY6" fmla="*/ 370953 h 1513607"/>
                <a:gd name="connsiteX7" fmla="*/ 1537710 w 2396855"/>
                <a:gd name="connsiteY7" fmla="*/ 878035 h 1513607"/>
                <a:gd name="connsiteX8" fmla="*/ 1195910 w 2396855"/>
                <a:gd name="connsiteY8" fmla="*/ 17428 h 1513607"/>
                <a:gd name="connsiteX9" fmla="*/ 521783 w 2396855"/>
                <a:gd name="connsiteY9" fmla="*/ 364567 h 1513607"/>
                <a:gd name="connsiteX10" fmla="*/ 1028700 w 2396855"/>
                <a:gd name="connsiteY10" fmla="*/ 909639 h 1513607"/>
                <a:gd name="connsiteX11" fmla="*/ 0 w 2396855"/>
                <a:gd name="connsiteY11" fmla="*/ 681039 h 1513607"/>
                <a:gd name="connsiteX12" fmla="*/ 590550 w 2396855"/>
                <a:gd name="connsiteY12" fmla="*/ 1513607 h 1513607"/>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22355 w 2416733"/>
                <a:gd name="connsiteY0" fmla="*/ 1517583 h 1517583"/>
                <a:gd name="connsiteX1" fmla="*/ 1980454 w 2416733"/>
                <a:gd name="connsiteY1" fmla="*/ 1510542 h 1517583"/>
                <a:gd name="connsiteX2" fmla="*/ 2404442 w 2416733"/>
                <a:gd name="connsiteY2" fmla="*/ 1040919 h 1517583"/>
                <a:gd name="connsiteX3" fmla="*/ 1866572 w 2416733"/>
                <a:gd name="connsiteY3" fmla="*/ 818683 h 1517583"/>
                <a:gd name="connsiteX4" fmla="*/ 2164324 w 2416733"/>
                <a:gd name="connsiteY4" fmla="*/ 775628 h 1517583"/>
                <a:gd name="connsiteX5" fmla="*/ 2067753 w 2416733"/>
                <a:gd name="connsiteY5" fmla="*/ 395289 h 1517583"/>
                <a:gd name="connsiteX6" fmla="*/ 1616885 w 2416733"/>
                <a:gd name="connsiteY6" fmla="*/ 370953 h 1517583"/>
                <a:gd name="connsiteX7" fmla="*/ 1557588 w 2416733"/>
                <a:gd name="connsiteY7" fmla="*/ 878035 h 1517583"/>
                <a:gd name="connsiteX8" fmla="*/ 1215788 w 2416733"/>
                <a:gd name="connsiteY8" fmla="*/ 17428 h 1517583"/>
                <a:gd name="connsiteX9" fmla="*/ 541661 w 2416733"/>
                <a:gd name="connsiteY9" fmla="*/ 364567 h 1517583"/>
                <a:gd name="connsiteX10" fmla="*/ 1048578 w 2416733"/>
                <a:gd name="connsiteY10" fmla="*/ 909639 h 1517583"/>
                <a:gd name="connsiteX11" fmla="*/ 0 w 2416733"/>
                <a:gd name="connsiteY11" fmla="*/ 681039 h 1517583"/>
                <a:gd name="connsiteX12" fmla="*/ 622355 w 2416733"/>
                <a:gd name="connsiteY12" fmla="*/ 1517583 h 1517583"/>
                <a:gd name="connsiteX0" fmla="*/ 695331 w 2489709"/>
                <a:gd name="connsiteY0" fmla="*/ 1517583 h 1517583"/>
                <a:gd name="connsiteX1" fmla="*/ 2053430 w 2489709"/>
                <a:gd name="connsiteY1" fmla="*/ 1510542 h 1517583"/>
                <a:gd name="connsiteX2" fmla="*/ 2477418 w 2489709"/>
                <a:gd name="connsiteY2" fmla="*/ 1040919 h 1517583"/>
                <a:gd name="connsiteX3" fmla="*/ 1939548 w 2489709"/>
                <a:gd name="connsiteY3" fmla="*/ 818683 h 1517583"/>
                <a:gd name="connsiteX4" fmla="*/ 2237300 w 2489709"/>
                <a:gd name="connsiteY4" fmla="*/ 775628 h 1517583"/>
                <a:gd name="connsiteX5" fmla="*/ 2140729 w 2489709"/>
                <a:gd name="connsiteY5" fmla="*/ 395289 h 1517583"/>
                <a:gd name="connsiteX6" fmla="*/ 1689861 w 2489709"/>
                <a:gd name="connsiteY6" fmla="*/ 370953 h 1517583"/>
                <a:gd name="connsiteX7" fmla="*/ 1630564 w 2489709"/>
                <a:gd name="connsiteY7" fmla="*/ 878035 h 1517583"/>
                <a:gd name="connsiteX8" fmla="*/ 1288764 w 2489709"/>
                <a:gd name="connsiteY8" fmla="*/ 17428 h 1517583"/>
                <a:gd name="connsiteX9" fmla="*/ 614637 w 2489709"/>
                <a:gd name="connsiteY9" fmla="*/ 364567 h 1517583"/>
                <a:gd name="connsiteX10" fmla="*/ 1121554 w 2489709"/>
                <a:gd name="connsiteY10" fmla="*/ 909639 h 1517583"/>
                <a:gd name="connsiteX11" fmla="*/ 72976 w 2489709"/>
                <a:gd name="connsiteY11" fmla="*/ 681039 h 1517583"/>
                <a:gd name="connsiteX12" fmla="*/ 695331 w 2489709"/>
                <a:gd name="connsiteY12" fmla="*/ 1517583 h 1517583"/>
                <a:gd name="connsiteX0" fmla="*/ 690276 w 2484654"/>
                <a:gd name="connsiteY0" fmla="*/ 1517583 h 1517676"/>
                <a:gd name="connsiteX1" fmla="*/ 2048375 w 2484654"/>
                <a:gd name="connsiteY1" fmla="*/ 1510542 h 1517676"/>
                <a:gd name="connsiteX2" fmla="*/ 2472363 w 2484654"/>
                <a:gd name="connsiteY2" fmla="*/ 1040919 h 1517676"/>
                <a:gd name="connsiteX3" fmla="*/ 1934493 w 2484654"/>
                <a:gd name="connsiteY3" fmla="*/ 818683 h 1517676"/>
                <a:gd name="connsiteX4" fmla="*/ 2232245 w 2484654"/>
                <a:gd name="connsiteY4" fmla="*/ 775628 h 1517676"/>
                <a:gd name="connsiteX5" fmla="*/ 2135674 w 2484654"/>
                <a:gd name="connsiteY5" fmla="*/ 395289 h 1517676"/>
                <a:gd name="connsiteX6" fmla="*/ 1684806 w 2484654"/>
                <a:gd name="connsiteY6" fmla="*/ 370953 h 1517676"/>
                <a:gd name="connsiteX7" fmla="*/ 1625509 w 2484654"/>
                <a:gd name="connsiteY7" fmla="*/ 878035 h 1517676"/>
                <a:gd name="connsiteX8" fmla="*/ 1283709 w 2484654"/>
                <a:gd name="connsiteY8" fmla="*/ 17428 h 1517676"/>
                <a:gd name="connsiteX9" fmla="*/ 609582 w 2484654"/>
                <a:gd name="connsiteY9" fmla="*/ 364567 h 1517676"/>
                <a:gd name="connsiteX10" fmla="*/ 1116499 w 2484654"/>
                <a:gd name="connsiteY10" fmla="*/ 909639 h 1517676"/>
                <a:gd name="connsiteX11" fmla="*/ 67921 w 2484654"/>
                <a:gd name="connsiteY11" fmla="*/ 681039 h 1517676"/>
                <a:gd name="connsiteX12" fmla="*/ 690276 w 2484654"/>
                <a:gd name="connsiteY12" fmla="*/ 1517583 h 1517676"/>
                <a:gd name="connsiteX0" fmla="*/ 711626 w 2506004"/>
                <a:gd name="connsiteY0" fmla="*/ 1517583 h 1517690"/>
                <a:gd name="connsiteX1" fmla="*/ 2069725 w 2506004"/>
                <a:gd name="connsiteY1" fmla="*/ 1510542 h 1517690"/>
                <a:gd name="connsiteX2" fmla="*/ 2493713 w 2506004"/>
                <a:gd name="connsiteY2" fmla="*/ 1040919 h 1517690"/>
                <a:gd name="connsiteX3" fmla="*/ 1955843 w 2506004"/>
                <a:gd name="connsiteY3" fmla="*/ 818683 h 1517690"/>
                <a:gd name="connsiteX4" fmla="*/ 2253595 w 2506004"/>
                <a:gd name="connsiteY4" fmla="*/ 775628 h 1517690"/>
                <a:gd name="connsiteX5" fmla="*/ 2157024 w 2506004"/>
                <a:gd name="connsiteY5" fmla="*/ 395289 h 1517690"/>
                <a:gd name="connsiteX6" fmla="*/ 1706156 w 2506004"/>
                <a:gd name="connsiteY6" fmla="*/ 370953 h 1517690"/>
                <a:gd name="connsiteX7" fmla="*/ 1646859 w 2506004"/>
                <a:gd name="connsiteY7" fmla="*/ 878035 h 1517690"/>
                <a:gd name="connsiteX8" fmla="*/ 1305059 w 2506004"/>
                <a:gd name="connsiteY8" fmla="*/ 17428 h 1517690"/>
                <a:gd name="connsiteX9" fmla="*/ 630932 w 2506004"/>
                <a:gd name="connsiteY9" fmla="*/ 364567 h 1517690"/>
                <a:gd name="connsiteX10" fmla="*/ 1137849 w 2506004"/>
                <a:gd name="connsiteY10" fmla="*/ 909639 h 1517690"/>
                <a:gd name="connsiteX11" fmla="*/ 65417 w 2506004"/>
                <a:gd name="connsiteY11" fmla="*/ 740674 h 1517690"/>
                <a:gd name="connsiteX12" fmla="*/ 711626 w 2506004"/>
                <a:gd name="connsiteY12" fmla="*/ 1517583 h 1517690"/>
                <a:gd name="connsiteX0" fmla="*/ 677110 w 2471488"/>
                <a:gd name="connsiteY0" fmla="*/ 1517583 h 1517661"/>
                <a:gd name="connsiteX1" fmla="*/ 2035209 w 2471488"/>
                <a:gd name="connsiteY1" fmla="*/ 1510542 h 1517661"/>
                <a:gd name="connsiteX2" fmla="*/ 2459197 w 2471488"/>
                <a:gd name="connsiteY2" fmla="*/ 1040919 h 1517661"/>
                <a:gd name="connsiteX3" fmla="*/ 1921327 w 2471488"/>
                <a:gd name="connsiteY3" fmla="*/ 818683 h 1517661"/>
                <a:gd name="connsiteX4" fmla="*/ 2219079 w 2471488"/>
                <a:gd name="connsiteY4" fmla="*/ 775628 h 1517661"/>
                <a:gd name="connsiteX5" fmla="*/ 2122508 w 2471488"/>
                <a:gd name="connsiteY5" fmla="*/ 395289 h 1517661"/>
                <a:gd name="connsiteX6" fmla="*/ 1671640 w 2471488"/>
                <a:gd name="connsiteY6" fmla="*/ 370953 h 1517661"/>
                <a:gd name="connsiteX7" fmla="*/ 1612343 w 2471488"/>
                <a:gd name="connsiteY7" fmla="*/ 878035 h 1517661"/>
                <a:gd name="connsiteX8" fmla="*/ 1270543 w 2471488"/>
                <a:gd name="connsiteY8" fmla="*/ 17428 h 1517661"/>
                <a:gd name="connsiteX9" fmla="*/ 596416 w 2471488"/>
                <a:gd name="connsiteY9" fmla="*/ 364567 h 1517661"/>
                <a:gd name="connsiteX10" fmla="*/ 1103333 w 2471488"/>
                <a:gd name="connsiteY10" fmla="*/ 909639 h 1517661"/>
                <a:gd name="connsiteX11" fmla="*/ 30901 w 2471488"/>
                <a:gd name="connsiteY11" fmla="*/ 740674 h 1517661"/>
                <a:gd name="connsiteX12" fmla="*/ 677110 w 2471488"/>
                <a:gd name="connsiteY12" fmla="*/ 1517583 h 1517661"/>
                <a:gd name="connsiteX0" fmla="*/ 693833 w 2488211"/>
                <a:gd name="connsiteY0" fmla="*/ 1517583 h 1517698"/>
                <a:gd name="connsiteX1" fmla="*/ 2051932 w 2488211"/>
                <a:gd name="connsiteY1" fmla="*/ 1510542 h 1517698"/>
                <a:gd name="connsiteX2" fmla="*/ 2475920 w 2488211"/>
                <a:gd name="connsiteY2" fmla="*/ 1040919 h 1517698"/>
                <a:gd name="connsiteX3" fmla="*/ 1938050 w 2488211"/>
                <a:gd name="connsiteY3" fmla="*/ 818683 h 1517698"/>
                <a:gd name="connsiteX4" fmla="*/ 2235802 w 2488211"/>
                <a:gd name="connsiteY4" fmla="*/ 775628 h 1517698"/>
                <a:gd name="connsiteX5" fmla="*/ 2139231 w 2488211"/>
                <a:gd name="connsiteY5" fmla="*/ 395289 h 1517698"/>
                <a:gd name="connsiteX6" fmla="*/ 1688363 w 2488211"/>
                <a:gd name="connsiteY6" fmla="*/ 370953 h 1517698"/>
                <a:gd name="connsiteX7" fmla="*/ 1629066 w 2488211"/>
                <a:gd name="connsiteY7" fmla="*/ 878035 h 1517698"/>
                <a:gd name="connsiteX8" fmla="*/ 1287266 w 2488211"/>
                <a:gd name="connsiteY8" fmla="*/ 17428 h 1517698"/>
                <a:gd name="connsiteX9" fmla="*/ 613139 w 2488211"/>
                <a:gd name="connsiteY9" fmla="*/ 364567 h 1517698"/>
                <a:gd name="connsiteX10" fmla="*/ 1120056 w 2488211"/>
                <a:gd name="connsiteY10" fmla="*/ 909639 h 1517698"/>
                <a:gd name="connsiteX11" fmla="*/ 47624 w 2488211"/>
                <a:gd name="connsiteY11" fmla="*/ 740674 h 1517698"/>
                <a:gd name="connsiteX12" fmla="*/ 693833 w 2488211"/>
                <a:gd name="connsiteY12" fmla="*/ 1517583 h 1517698"/>
                <a:gd name="connsiteX0" fmla="*/ 715719 w 2510097"/>
                <a:gd name="connsiteY0" fmla="*/ 1517583 h 1517698"/>
                <a:gd name="connsiteX1" fmla="*/ 2073818 w 2510097"/>
                <a:gd name="connsiteY1" fmla="*/ 1510542 h 1517698"/>
                <a:gd name="connsiteX2" fmla="*/ 2497806 w 2510097"/>
                <a:gd name="connsiteY2" fmla="*/ 1040919 h 1517698"/>
                <a:gd name="connsiteX3" fmla="*/ 1959936 w 2510097"/>
                <a:gd name="connsiteY3" fmla="*/ 818683 h 1517698"/>
                <a:gd name="connsiteX4" fmla="*/ 2257688 w 2510097"/>
                <a:gd name="connsiteY4" fmla="*/ 775628 h 1517698"/>
                <a:gd name="connsiteX5" fmla="*/ 2161117 w 2510097"/>
                <a:gd name="connsiteY5" fmla="*/ 395289 h 1517698"/>
                <a:gd name="connsiteX6" fmla="*/ 1710249 w 2510097"/>
                <a:gd name="connsiteY6" fmla="*/ 370953 h 1517698"/>
                <a:gd name="connsiteX7" fmla="*/ 1650952 w 2510097"/>
                <a:gd name="connsiteY7" fmla="*/ 878035 h 1517698"/>
                <a:gd name="connsiteX8" fmla="*/ 1309152 w 2510097"/>
                <a:gd name="connsiteY8" fmla="*/ 17428 h 1517698"/>
                <a:gd name="connsiteX9" fmla="*/ 635025 w 2510097"/>
                <a:gd name="connsiteY9" fmla="*/ 364567 h 1517698"/>
                <a:gd name="connsiteX10" fmla="*/ 1141942 w 2510097"/>
                <a:gd name="connsiteY10" fmla="*/ 909639 h 1517698"/>
                <a:gd name="connsiteX11" fmla="*/ 45656 w 2510097"/>
                <a:gd name="connsiteY11" fmla="*/ 740674 h 1517698"/>
                <a:gd name="connsiteX12" fmla="*/ 715719 w 2510097"/>
                <a:gd name="connsiteY12" fmla="*/ 1517583 h 1517698"/>
                <a:gd name="connsiteX0" fmla="*/ 693150 w 2487528"/>
                <a:gd name="connsiteY0" fmla="*/ 1517583 h 1517683"/>
                <a:gd name="connsiteX1" fmla="*/ 2051249 w 2487528"/>
                <a:gd name="connsiteY1" fmla="*/ 1510542 h 1517683"/>
                <a:gd name="connsiteX2" fmla="*/ 2475237 w 2487528"/>
                <a:gd name="connsiteY2" fmla="*/ 1040919 h 1517683"/>
                <a:gd name="connsiteX3" fmla="*/ 1937367 w 2487528"/>
                <a:gd name="connsiteY3" fmla="*/ 818683 h 1517683"/>
                <a:gd name="connsiteX4" fmla="*/ 2235119 w 2487528"/>
                <a:gd name="connsiteY4" fmla="*/ 775628 h 1517683"/>
                <a:gd name="connsiteX5" fmla="*/ 2138548 w 2487528"/>
                <a:gd name="connsiteY5" fmla="*/ 395289 h 1517683"/>
                <a:gd name="connsiteX6" fmla="*/ 1687680 w 2487528"/>
                <a:gd name="connsiteY6" fmla="*/ 370953 h 1517683"/>
                <a:gd name="connsiteX7" fmla="*/ 1628383 w 2487528"/>
                <a:gd name="connsiteY7" fmla="*/ 878035 h 1517683"/>
                <a:gd name="connsiteX8" fmla="*/ 1286583 w 2487528"/>
                <a:gd name="connsiteY8" fmla="*/ 17428 h 1517683"/>
                <a:gd name="connsiteX9" fmla="*/ 612456 w 2487528"/>
                <a:gd name="connsiteY9" fmla="*/ 364567 h 1517683"/>
                <a:gd name="connsiteX10" fmla="*/ 1119373 w 2487528"/>
                <a:gd name="connsiteY10" fmla="*/ 909639 h 1517683"/>
                <a:gd name="connsiteX11" fmla="*/ 23087 w 2487528"/>
                <a:gd name="connsiteY11" fmla="*/ 740674 h 1517683"/>
                <a:gd name="connsiteX12" fmla="*/ 693150 w 2487528"/>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326" h="1517683">
                  <a:moveTo>
                    <a:pt x="696948" y="1517583"/>
                  </a:moveTo>
                  <a:lnTo>
                    <a:pt x="2055047" y="1510542"/>
                  </a:lnTo>
                  <a:cubicBezTo>
                    <a:pt x="2429615" y="1503751"/>
                    <a:pt x="2529862" y="1262395"/>
                    <a:pt x="2479035" y="1040919"/>
                  </a:cubicBezTo>
                  <a:cubicBezTo>
                    <a:pt x="2409740" y="752156"/>
                    <a:pt x="2054193" y="705906"/>
                    <a:pt x="1941165" y="818683"/>
                  </a:cubicBezTo>
                  <a:cubicBezTo>
                    <a:pt x="2001609" y="758477"/>
                    <a:pt x="2155153" y="753674"/>
                    <a:pt x="2238917" y="775628"/>
                  </a:cubicBezTo>
                  <a:cubicBezTo>
                    <a:pt x="2283019" y="710348"/>
                    <a:pt x="2245581" y="472540"/>
                    <a:pt x="2142346" y="395289"/>
                  </a:cubicBezTo>
                  <a:cubicBezTo>
                    <a:pt x="2044729" y="314397"/>
                    <a:pt x="1868195" y="252211"/>
                    <a:pt x="1691478" y="370953"/>
                  </a:cubicBezTo>
                  <a:cubicBezTo>
                    <a:pt x="1726329" y="510029"/>
                    <a:pt x="1729467" y="707246"/>
                    <a:pt x="1632181" y="878035"/>
                  </a:cubicBezTo>
                  <a:cubicBezTo>
                    <a:pt x="1782525" y="628164"/>
                    <a:pt x="1779588" y="188015"/>
                    <a:pt x="1290381" y="17428"/>
                  </a:cubicBezTo>
                  <a:cubicBezTo>
                    <a:pt x="1048053" y="-57138"/>
                    <a:pt x="678873" y="116715"/>
                    <a:pt x="616254" y="364567"/>
                  </a:cubicBezTo>
                  <a:cubicBezTo>
                    <a:pt x="801129" y="403135"/>
                    <a:pt x="1029735" y="461579"/>
                    <a:pt x="1127147" y="794345"/>
                  </a:cubicBezTo>
                  <a:cubicBezTo>
                    <a:pt x="1070372" y="588809"/>
                    <a:pt x="907572" y="395952"/>
                    <a:pt x="609565" y="367791"/>
                  </a:cubicBezTo>
                  <a:cubicBezTo>
                    <a:pt x="363240" y="347581"/>
                    <a:pt x="99786" y="553680"/>
                    <a:pt x="26885" y="740674"/>
                  </a:cubicBezTo>
                  <a:cubicBezTo>
                    <a:pt x="-86365" y="1122891"/>
                    <a:pt x="162167" y="1524982"/>
                    <a:pt x="696948" y="1517583"/>
                  </a:cubicBezTo>
                  <a:close/>
                </a:path>
              </a:pathLst>
            </a:custGeom>
            <a:no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64" name="그룹 63">
              <a:extLst>
                <a:ext uri="{FF2B5EF4-FFF2-40B4-BE49-F238E27FC236}">
                  <a16:creationId xmlns:a16="http://schemas.microsoft.com/office/drawing/2014/main" id="{045523BB-38F2-402B-8F2C-5FEC46C01E70}"/>
                </a:ext>
              </a:extLst>
            </p:cNvPr>
            <p:cNvGrpSpPr/>
            <p:nvPr/>
          </p:nvGrpSpPr>
          <p:grpSpPr>
            <a:xfrm>
              <a:off x="4749532" y="2273669"/>
              <a:ext cx="2686975" cy="2849247"/>
              <a:chOff x="4749532" y="2273669"/>
              <a:chExt cx="2686975" cy="2849247"/>
            </a:xfrm>
            <a:effectLst>
              <a:outerShdw blurRad="63500" sx="102000" sy="102000" algn="ctr" rotWithShape="0">
                <a:prstClr val="black">
                  <a:alpha val="40000"/>
                </a:prstClr>
              </a:outerShdw>
            </a:effectLst>
          </p:grpSpPr>
          <p:grpSp>
            <p:nvGrpSpPr>
              <p:cNvPr id="65" name="Group 21">
                <a:extLst>
                  <a:ext uri="{FF2B5EF4-FFF2-40B4-BE49-F238E27FC236}">
                    <a16:creationId xmlns:a16="http://schemas.microsoft.com/office/drawing/2014/main" id="{636C75BF-35A8-4706-8973-58B777A4B1A3}"/>
                  </a:ext>
                </a:extLst>
              </p:cNvPr>
              <p:cNvGrpSpPr/>
              <p:nvPr/>
            </p:nvGrpSpPr>
            <p:grpSpPr>
              <a:xfrm>
                <a:off x="4749532" y="2273669"/>
                <a:ext cx="2248956" cy="2842245"/>
                <a:chOff x="3225532" y="1666875"/>
                <a:chExt cx="2248956" cy="2842245"/>
              </a:xfrm>
            </p:grpSpPr>
            <p:sp>
              <p:nvSpPr>
                <p:cNvPr id="70" name="Teardrop 6">
                  <a:extLst>
                    <a:ext uri="{FF2B5EF4-FFF2-40B4-BE49-F238E27FC236}">
                      <a16:creationId xmlns:a16="http://schemas.microsoft.com/office/drawing/2014/main" id="{39627148-D83E-46ED-9C37-515AF2E25408}"/>
                    </a:ext>
                  </a:extLst>
                </p:cNvPr>
                <p:cNvSpPr/>
                <p:nvPr/>
              </p:nvSpPr>
              <p:spPr>
                <a:xfrm rot="8100000">
                  <a:off x="3225532" y="1844164"/>
                  <a:ext cx="2248956" cy="2391624"/>
                </a:xfrm>
                <a:custGeom>
                  <a:avLst/>
                  <a:gdLst/>
                  <a:ahLst/>
                  <a:cxnLst/>
                  <a:rect l="l" t="t" r="r" b="b"/>
                  <a:pathLst>
                    <a:path w="2248956" h="2391624">
                      <a:moveTo>
                        <a:pt x="0" y="2006349"/>
                      </a:moveTo>
                      <a:lnTo>
                        <a:pt x="2006349" y="0"/>
                      </a:lnTo>
                      <a:lnTo>
                        <a:pt x="2248956" y="242607"/>
                      </a:lnTo>
                      <a:lnTo>
                        <a:pt x="2248956" y="1073751"/>
                      </a:lnTo>
                      <a:cubicBezTo>
                        <a:pt x="2248956" y="1801592"/>
                        <a:pt x="1658924" y="2391624"/>
                        <a:pt x="931083" y="2391624"/>
                      </a:cubicBezTo>
                      <a:cubicBezTo>
                        <a:pt x="567548" y="2391624"/>
                        <a:pt x="238392" y="2244428"/>
                        <a:pt x="0" y="200634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1" name="Freeform 11">
                  <a:extLst>
                    <a:ext uri="{FF2B5EF4-FFF2-40B4-BE49-F238E27FC236}">
                      <a16:creationId xmlns:a16="http://schemas.microsoft.com/office/drawing/2014/main" id="{76CDEBBE-7D9A-4258-8886-342E4FBCF13C}"/>
                    </a:ext>
                  </a:extLst>
                </p:cNvPr>
                <p:cNvSpPr/>
                <p:nvPr/>
              </p:nvSpPr>
              <p:spPr>
                <a:xfrm>
                  <a:off x="3612173" y="1666875"/>
                  <a:ext cx="959826" cy="2842245"/>
                </a:xfrm>
                <a:custGeom>
                  <a:avLst/>
                  <a:gdLst/>
                  <a:ahLst/>
                  <a:cxnLst/>
                  <a:rect l="l" t="t" r="r" b="b"/>
                  <a:pathLst>
                    <a:path w="959826" h="2842245">
                      <a:moveTo>
                        <a:pt x="959826" y="0"/>
                      </a:moveTo>
                      <a:cubicBezTo>
                        <a:pt x="957122" y="911477"/>
                        <a:pt x="954416" y="2065256"/>
                        <a:pt x="951706" y="2842245"/>
                      </a:cubicBezTo>
                      <a:lnTo>
                        <a:pt x="710629" y="2842245"/>
                      </a:lnTo>
                      <a:cubicBezTo>
                        <a:pt x="82031" y="1903306"/>
                        <a:pt x="-616708" y="903292"/>
                        <a:pt x="95982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2" name="Freeform 12">
                  <a:extLst>
                    <a:ext uri="{FF2B5EF4-FFF2-40B4-BE49-F238E27FC236}">
                      <a16:creationId xmlns:a16="http://schemas.microsoft.com/office/drawing/2014/main" id="{FDAE404F-8501-45B4-9F15-48AB0228F5DE}"/>
                    </a:ext>
                  </a:extLst>
                </p:cNvPr>
                <p:cNvSpPr/>
                <p:nvPr/>
              </p:nvSpPr>
              <p:spPr>
                <a:xfrm>
                  <a:off x="4016766" y="1666875"/>
                  <a:ext cx="555232" cy="2842245"/>
                </a:xfrm>
                <a:custGeom>
                  <a:avLst/>
                  <a:gdLst/>
                  <a:ahLst/>
                  <a:cxnLst/>
                  <a:rect l="l" t="t" r="r" b="b"/>
                  <a:pathLst>
                    <a:path w="555232" h="2842245">
                      <a:moveTo>
                        <a:pt x="555232" y="0"/>
                      </a:moveTo>
                      <a:cubicBezTo>
                        <a:pt x="552528" y="911477"/>
                        <a:pt x="549822" y="2065256"/>
                        <a:pt x="547112" y="2842245"/>
                      </a:cubicBezTo>
                      <a:lnTo>
                        <a:pt x="421352" y="2842245"/>
                      </a:lnTo>
                      <a:cubicBezTo>
                        <a:pt x="58058" y="1831083"/>
                        <a:pt x="-367661" y="1033527"/>
                        <a:pt x="55523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66" name="Group 22">
                <a:extLst>
                  <a:ext uri="{FF2B5EF4-FFF2-40B4-BE49-F238E27FC236}">
                    <a16:creationId xmlns:a16="http://schemas.microsoft.com/office/drawing/2014/main" id="{F7C9F07A-1C43-442C-86F7-AB2E3686D2B2}"/>
                  </a:ext>
                </a:extLst>
              </p:cNvPr>
              <p:cNvGrpSpPr/>
              <p:nvPr/>
            </p:nvGrpSpPr>
            <p:grpSpPr>
              <a:xfrm flipH="1">
                <a:off x="5187551" y="2280671"/>
                <a:ext cx="2248956" cy="2842245"/>
                <a:chOff x="3225532" y="1666875"/>
                <a:chExt cx="2248956" cy="2842245"/>
              </a:xfrm>
            </p:grpSpPr>
            <p:sp>
              <p:nvSpPr>
                <p:cNvPr id="67" name="Teardrop 6">
                  <a:extLst>
                    <a:ext uri="{FF2B5EF4-FFF2-40B4-BE49-F238E27FC236}">
                      <a16:creationId xmlns:a16="http://schemas.microsoft.com/office/drawing/2014/main" id="{C7F644EB-F136-4AD0-AC3E-E3B90FC25981}"/>
                    </a:ext>
                  </a:extLst>
                </p:cNvPr>
                <p:cNvSpPr/>
                <p:nvPr/>
              </p:nvSpPr>
              <p:spPr>
                <a:xfrm rot="8100000">
                  <a:off x="3225532" y="1844164"/>
                  <a:ext cx="2248956" cy="2391624"/>
                </a:xfrm>
                <a:custGeom>
                  <a:avLst/>
                  <a:gdLst/>
                  <a:ahLst/>
                  <a:cxnLst/>
                  <a:rect l="l" t="t" r="r" b="b"/>
                  <a:pathLst>
                    <a:path w="2248956" h="2391624">
                      <a:moveTo>
                        <a:pt x="0" y="2006349"/>
                      </a:moveTo>
                      <a:lnTo>
                        <a:pt x="2006349" y="0"/>
                      </a:lnTo>
                      <a:lnTo>
                        <a:pt x="2248956" y="242607"/>
                      </a:lnTo>
                      <a:lnTo>
                        <a:pt x="2248956" y="1073751"/>
                      </a:lnTo>
                      <a:cubicBezTo>
                        <a:pt x="2248956" y="1801592"/>
                        <a:pt x="1658924" y="2391624"/>
                        <a:pt x="931083" y="2391624"/>
                      </a:cubicBezTo>
                      <a:cubicBezTo>
                        <a:pt x="567548" y="2391624"/>
                        <a:pt x="238392" y="2244428"/>
                        <a:pt x="0" y="200634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8" name="Freeform 24">
                  <a:extLst>
                    <a:ext uri="{FF2B5EF4-FFF2-40B4-BE49-F238E27FC236}">
                      <a16:creationId xmlns:a16="http://schemas.microsoft.com/office/drawing/2014/main" id="{541028AD-6E54-421D-A5CE-8740CEC72CD6}"/>
                    </a:ext>
                  </a:extLst>
                </p:cNvPr>
                <p:cNvSpPr/>
                <p:nvPr/>
              </p:nvSpPr>
              <p:spPr>
                <a:xfrm>
                  <a:off x="3612173" y="1666875"/>
                  <a:ext cx="959826" cy="2842245"/>
                </a:xfrm>
                <a:custGeom>
                  <a:avLst/>
                  <a:gdLst/>
                  <a:ahLst/>
                  <a:cxnLst/>
                  <a:rect l="l" t="t" r="r" b="b"/>
                  <a:pathLst>
                    <a:path w="959826" h="2842245">
                      <a:moveTo>
                        <a:pt x="959826" y="0"/>
                      </a:moveTo>
                      <a:cubicBezTo>
                        <a:pt x="957122" y="911477"/>
                        <a:pt x="954416" y="2065256"/>
                        <a:pt x="951706" y="2842245"/>
                      </a:cubicBezTo>
                      <a:lnTo>
                        <a:pt x="710629" y="2842245"/>
                      </a:lnTo>
                      <a:cubicBezTo>
                        <a:pt x="82031" y="1903306"/>
                        <a:pt x="-616708" y="903292"/>
                        <a:pt x="95982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Freeform 25">
                  <a:extLst>
                    <a:ext uri="{FF2B5EF4-FFF2-40B4-BE49-F238E27FC236}">
                      <a16:creationId xmlns:a16="http://schemas.microsoft.com/office/drawing/2014/main" id="{94358EDB-5376-49E6-81BD-AC988A9DB819}"/>
                    </a:ext>
                  </a:extLst>
                </p:cNvPr>
                <p:cNvSpPr/>
                <p:nvPr/>
              </p:nvSpPr>
              <p:spPr>
                <a:xfrm>
                  <a:off x="4016766" y="1666875"/>
                  <a:ext cx="555232" cy="2842245"/>
                </a:xfrm>
                <a:custGeom>
                  <a:avLst/>
                  <a:gdLst/>
                  <a:ahLst/>
                  <a:cxnLst/>
                  <a:rect l="l" t="t" r="r" b="b"/>
                  <a:pathLst>
                    <a:path w="555232" h="2842245">
                      <a:moveTo>
                        <a:pt x="555232" y="0"/>
                      </a:moveTo>
                      <a:cubicBezTo>
                        <a:pt x="552528" y="911477"/>
                        <a:pt x="549822" y="2065256"/>
                        <a:pt x="547112" y="2842245"/>
                      </a:cubicBezTo>
                      <a:lnTo>
                        <a:pt x="421352" y="2842245"/>
                      </a:lnTo>
                      <a:cubicBezTo>
                        <a:pt x="58058" y="1831083"/>
                        <a:pt x="-367661" y="1033527"/>
                        <a:pt x="55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sp>
          <p:nvSpPr>
            <p:cNvPr id="73" name="Freeform 5">
              <a:extLst>
                <a:ext uri="{FF2B5EF4-FFF2-40B4-BE49-F238E27FC236}">
                  <a16:creationId xmlns:a16="http://schemas.microsoft.com/office/drawing/2014/main" id="{2AD4B82D-C962-4971-AF3A-D19419F510D7}"/>
                </a:ext>
              </a:extLst>
            </p:cNvPr>
            <p:cNvSpPr>
              <a:spLocks noChangeAspect="1"/>
            </p:cNvSpPr>
            <p:nvPr/>
          </p:nvSpPr>
          <p:spPr>
            <a:xfrm flipH="1">
              <a:off x="6543056" y="4190953"/>
              <a:ext cx="1550705" cy="835493"/>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171" name="그룹 170">
            <a:extLst>
              <a:ext uri="{FF2B5EF4-FFF2-40B4-BE49-F238E27FC236}">
                <a16:creationId xmlns:a16="http://schemas.microsoft.com/office/drawing/2014/main" id="{78460204-EA19-4A76-80E6-6C93E4337CCF}"/>
              </a:ext>
            </a:extLst>
          </p:cNvPr>
          <p:cNvGrpSpPr/>
          <p:nvPr/>
        </p:nvGrpSpPr>
        <p:grpSpPr>
          <a:xfrm>
            <a:off x="5273835" y="1705468"/>
            <a:ext cx="3004811" cy="1184147"/>
            <a:chOff x="3493700" y="2896331"/>
            <a:chExt cx="5204600" cy="2051048"/>
          </a:xfrm>
        </p:grpSpPr>
        <p:sp>
          <p:nvSpPr>
            <p:cNvPr id="75" name="Freeform 7">
              <a:extLst>
                <a:ext uri="{FF2B5EF4-FFF2-40B4-BE49-F238E27FC236}">
                  <a16:creationId xmlns:a16="http://schemas.microsoft.com/office/drawing/2014/main" id="{3DB87226-BE95-46E7-A002-BA1CD3ED5538}"/>
                </a:ext>
              </a:extLst>
            </p:cNvPr>
            <p:cNvSpPr/>
            <p:nvPr/>
          </p:nvSpPr>
          <p:spPr>
            <a:xfrm>
              <a:off x="3617091" y="3134280"/>
              <a:ext cx="5035251" cy="1813099"/>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6" name="Freeform 10">
              <a:extLst>
                <a:ext uri="{FF2B5EF4-FFF2-40B4-BE49-F238E27FC236}">
                  <a16:creationId xmlns:a16="http://schemas.microsoft.com/office/drawing/2014/main" id="{5A5D36DA-6BBB-407E-998C-4ED6D9236694}"/>
                </a:ext>
              </a:extLst>
            </p:cNvPr>
            <p:cNvSpPr/>
            <p:nvPr/>
          </p:nvSpPr>
          <p:spPr>
            <a:xfrm flipH="1">
              <a:off x="3617091" y="3134280"/>
              <a:ext cx="5035251" cy="1813099"/>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7" name="Freeform 3">
              <a:extLst>
                <a:ext uri="{FF2B5EF4-FFF2-40B4-BE49-F238E27FC236}">
                  <a16:creationId xmlns:a16="http://schemas.microsoft.com/office/drawing/2014/main" id="{58F1EEBF-36A0-4173-BB83-E362160F198D}"/>
                </a:ext>
              </a:extLst>
            </p:cNvPr>
            <p:cNvSpPr/>
            <p:nvPr/>
          </p:nvSpPr>
          <p:spPr>
            <a:xfrm>
              <a:off x="3868665" y="3066966"/>
              <a:ext cx="1924836" cy="1459561"/>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8" name="Freeform 11">
              <a:extLst>
                <a:ext uri="{FF2B5EF4-FFF2-40B4-BE49-F238E27FC236}">
                  <a16:creationId xmlns:a16="http://schemas.microsoft.com/office/drawing/2014/main" id="{B5AD0FB6-7039-407C-9FF5-1E40CB271578}"/>
                </a:ext>
              </a:extLst>
            </p:cNvPr>
            <p:cNvSpPr/>
            <p:nvPr/>
          </p:nvSpPr>
          <p:spPr>
            <a:xfrm>
              <a:off x="6366236" y="3066966"/>
              <a:ext cx="1924836" cy="1459561"/>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9" name="Rectangle 14">
              <a:extLst>
                <a:ext uri="{FF2B5EF4-FFF2-40B4-BE49-F238E27FC236}">
                  <a16:creationId xmlns:a16="http://schemas.microsoft.com/office/drawing/2014/main" id="{1C7A8CA5-DBF1-4678-93B1-34A442F6DF19}"/>
                </a:ext>
              </a:extLst>
            </p:cNvPr>
            <p:cNvSpPr/>
            <p:nvPr/>
          </p:nvSpPr>
          <p:spPr>
            <a:xfrm>
              <a:off x="6668307" y="3379612"/>
              <a:ext cx="638884" cy="1078689"/>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0" name="Rectangle 14">
              <a:extLst>
                <a:ext uri="{FF2B5EF4-FFF2-40B4-BE49-F238E27FC236}">
                  <a16:creationId xmlns:a16="http://schemas.microsoft.com/office/drawing/2014/main" id="{F552D98A-210C-4896-BD60-CD6EF4BC9655}"/>
                </a:ext>
              </a:extLst>
            </p:cNvPr>
            <p:cNvSpPr/>
            <p:nvPr/>
          </p:nvSpPr>
          <p:spPr>
            <a:xfrm>
              <a:off x="7320863" y="3601413"/>
              <a:ext cx="493770" cy="858475"/>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1" name="자유형: 도형 80">
              <a:extLst>
                <a:ext uri="{FF2B5EF4-FFF2-40B4-BE49-F238E27FC236}">
                  <a16:creationId xmlns:a16="http://schemas.microsoft.com/office/drawing/2014/main" id="{9EAD71E8-36C7-4BB9-9035-790FB66E74BD}"/>
                </a:ext>
              </a:extLst>
            </p:cNvPr>
            <p:cNvSpPr/>
            <p:nvPr/>
          </p:nvSpPr>
          <p:spPr>
            <a:xfrm>
              <a:off x="7850018" y="3756781"/>
              <a:ext cx="201932" cy="718580"/>
            </a:xfrm>
            <a:custGeom>
              <a:avLst/>
              <a:gdLst>
                <a:gd name="connsiteX0" fmla="*/ 508569 w 744877"/>
                <a:gd name="connsiteY0" fmla="*/ 2170018 h 2650660"/>
                <a:gd name="connsiteX1" fmla="*/ 508569 w 744877"/>
                <a:gd name="connsiteY1" fmla="*/ 2277477 h 2650660"/>
                <a:gd name="connsiteX2" fmla="*/ 631860 w 744877"/>
                <a:gd name="connsiteY2" fmla="*/ 2277477 h 2650660"/>
                <a:gd name="connsiteX3" fmla="*/ 631860 w 744877"/>
                <a:gd name="connsiteY3" fmla="*/ 2170018 h 2650660"/>
                <a:gd name="connsiteX4" fmla="*/ 113017 w 744877"/>
                <a:gd name="connsiteY4" fmla="*/ 2160728 h 2650660"/>
                <a:gd name="connsiteX5" fmla="*/ 113017 w 744877"/>
                <a:gd name="connsiteY5" fmla="*/ 2268187 h 2650660"/>
                <a:gd name="connsiteX6" fmla="*/ 236308 w 744877"/>
                <a:gd name="connsiteY6" fmla="*/ 2268187 h 2650660"/>
                <a:gd name="connsiteX7" fmla="*/ 236308 w 744877"/>
                <a:gd name="connsiteY7" fmla="*/ 2160728 h 2650660"/>
                <a:gd name="connsiteX8" fmla="*/ 508569 w 744877"/>
                <a:gd name="connsiteY8" fmla="*/ 1928583 h 2650660"/>
                <a:gd name="connsiteX9" fmla="*/ 508569 w 744877"/>
                <a:gd name="connsiteY9" fmla="*/ 2036042 h 2650660"/>
                <a:gd name="connsiteX10" fmla="*/ 631860 w 744877"/>
                <a:gd name="connsiteY10" fmla="*/ 2036042 h 2650660"/>
                <a:gd name="connsiteX11" fmla="*/ 631860 w 744877"/>
                <a:gd name="connsiteY11" fmla="*/ 1928583 h 2650660"/>
                <a:gd name="connsiteX12" fmla="*/ 113017 w 744877"/>
                <a:gd name="connsiteY12" fmla="*/ 1919293 h 2650660"/>
                <a:gd name="connsiteX13" fmla="*/ 113017 w 744877"/>
                <a:gd name="connsiteY13" fmla="*/ 2026752 h 2650660"/>
                <a:gd name="connsiteX14" fmla="*/ 236308 w 744877"/>
                <a:gd name="connsiteY14" fmla="*/ 2026752 h 2650660"/>
                <a:gd name="connsiteX15" fmla="*/ 236308 w 744877"/>
                <a:gd name="connsiteY15" fmla="*/ 1919293 h 2650660"/>
                <a:gd name="connsiteX16" fmla="*/ 508569 w 744877"/>
                <a:gd name="connsiteY16" fmla="*/ 1687148 h 2650660"/>
                <a:gd name="connsiteX17" fmla="*/ 508569 w 744877"/>
                <a:gd name="connsiteY17" fmla="*/ 1794607 h 2650660"/>
                <a:gd name="connsiteX18" fmla="*/ 631860 w 744877"/>
                <a:gd name="connsiteY18" fmla="*/ 1794607 h 2650660"/>
                <a:gd name="connsiteX19" fmla="*/ 631860 w 744877"/>
                <a:gd name="connsiteY19" fmla="*/ 1687148 h 2650660"/>
                <a:gd name="connsiteX20" fmla="*/ 113017 w 744877"/>
                <a:gd name="connsiteY20" fmla="*/ 1677858 h 2650660"/>
                <a:gd name="connsiteX21" fmla="*/ 113017 w 744877"/>
                <a:gd name="connsiteY21" fmla="*/ 1785317 h 2650660"/>
                <a:gd name="connsiteX22" fmla="*/ 236308 w 744877"/>
                <a:gd name="connsiteY22" fmla="*/ 1785317 h 2650660"/>
                <a:gd name="connsiteX23" fmla="*/ 236308 w 744877"/>
                <a:gd name="connsiteY23" fmla="*/ 1677858 h 2650660"/>
                <a:gd name="connsiteX24" fmla="*/ 508569 w 744877"/>
                <a:gd name="connsiteY24" fmla="*/ 1445713 h 2650660"/>
                <a:gd name="connsiteX25" fmla="*/ 508569 w 744877"/>
                <a:gd name="connsiteY25" fmla="*/ 1553173 h 2650660"/>
                <a:gd name="connsiteX26" fmla="*/ 631860 w 744877"/>
                <a:gd name="connsiteY26" fmla="*/ 1553173 h 2650660"/>
                <a:gd name="connsiteX27" fmla="*/ 631860 w 744877"/>
                <a:gd name="connsiteY27" fmla="*/ 1445713 h 2650660"/>
                <a:gd name="connsiteX28" fmla="*/ 113017 w 744877"/>
                <a:gd name="connsiteY28" fmla="*/ 1436423 h 2650660"/>
                <a:gd name="connsiteX29" fmla="*/ 113017 w 744877"/>
                <a:gd name="connsiteY29" fmla="*/ 1543882 h 2650660"/>
                <a:gd name="connsiteX30" fmla="*/ 236308 w 744877"/>
                <a:gd name="connsiteY30" fmla="*/ 1543882 h 2650660"/>
                <a:gd name="connsiteX31" fmla="*/ 236308 w 744877"/>
                <a:gd name="connsiteY31" fmla="*/ 1436423 h 2650660"/>
                <a:gd name="connsiteX32" fmla="*/ 508569 w 744877"/>
                <a:gd name="connsiteY32" fmla="*/ 1204278 h 2650660"/>
                <a:gd name="connsiteX33" fmla="*/ 508569 w 744877"/>
                <a:gd name="connsiteY33" fmla="*/ 1311738 h 2650660"/>
                <a:gd name="connsiteX34" fmla="*/ 631860 w 744877"/>
                <a:gd name="connsiteY34" fmla="*/ 1311738 h 2650660"/>
                <a:gd name="connsiteX35" fmla="*/ 631860 w 744877"/>
                <a:gd name="connsiteY35" fmla="*/ 1204278 h 2650660"/>
                <a:gd name="connsiteX36" fmla="*/ 113017 w 744877"/>
                <a:gd name="connsiteY36" fmla="*/ 1194988 h 2650660"/>
                <a:gd name="connsiteX37" fmla="*/ 113017 w 744877"/>
                <a:gd name="connsiteY37" fmla="*/ 1302447 h 2650660"/>
                <a:gd name="connsiteX38" fmla="*/ 236308 w 744877"/>
                <a:gd name="connsiteY38" fmla="*/ 1302447 h 2650660"/>
                <a:gd name="connsiteX39" fmla="*/ 236308 w 744877"/>
                <a:gd name="connsiteY39" fmla="*/ 1194988 h 2650660"/>
                <a:gd name="connsiteX40" fmla="*/ 508569 w 744877"/>
                <a:gd name="connsiteY40" fmla="*/ 962843 h 2650660"/>
                <a:gd name="connsiteX41" fmla="*/ 508569 w 744877"/>
                <a:gd name="connsiteY41" fmla="*/ 1070303 h 2650660"/>
                <a:gd name="connsiteX42" fmla="*/ 631860 w 744877"/>
                <a:gd name="connsiteY42" fmla="*/ 1070303 h 2650660"/>
                <a:gd name="connsiteX43" fmla="*/ 631860 w 744877"/>
                <a:gd name="connsiteY43" fmla="*/ 962843 h 2650660"/>
                <a:gd name="connsiteX44" fmla="*/ 113017 w 744877"/>
                <a:gd name="connsiteY44" fmla="*/ 953553 h 2650660"/>
                <a:gd name="connsiteX45" fmla="*/ 113017 w 744877"/>
                <a:gd name="connsiteY45" fmla="*/ 1061012 h 2650660"/>
                <a:gd name="connsiteX46" fmla="*/ 236308 w 744877"/>
                <a:gd name="connsiteY46" fmla="*/ 1061012 h 2650660"/>
                <a:gd name="connsiteX47" fmla="*/ 236308 w 744877"/>
                <a:gd name="connsiteY47" fmla="*/ 953553 h 2650660"/>
                <a:gd name="connsiteX48" fmla="*/ 508569 w 744877"/>
                <a:gd name="connsiteY48" fmla="*/ 721409 h 2650660"/>
                <a:gd name="connsiteX49" fmla="*/ 508569 w 744877"/>
                <a:gd name="connsiteY49" fmla="*/ 828868 h 2650660"/>
                <a:gd name="connsiteX50" fmla="*/ 631860 w 744877"/>
                <a:gd name="connsiteY50" fmla="*/ 828868 h 2650660"/>
                <a:gd name="connsiteX51" fmla="*/ 631860 w 744877"/>
                <a:gd name="connsiteY51" fmla="*/ 721409 h 2650660"/>
                <a:gd name="connsiteX52" fmla="*/ 113017 w 744877"/>
                <a:gd name="connsiteY52" fmla="*/ 712118 h 2650660"/>
                <a:gd name="connsiteX53" fmla="*/ 113017 w 744877"/>
                <a:gd name="connsiteY53" fmla="*/ 819578 h 2650660"/>
                <a:gd name="connsiteX54" fmla="*/ 236308 w 744877"/>
                <a:gd name="connsiteY54" fmla="*/ 819578 h 2650660"/>
                <a:gd name="connsiteX55" fmla="*/ 236308 w 744877"/>
                <a:gd name="connsiteY55" fmla="*/ 712118 h 2650660"/>
                <a:gd name="connsiteX56" fmla="*/ 508569 w 744877"/>
                <a:gd name="connsiteY56" fmla="*/ 479974 h 2650660"/>
                <a:gd name="connsiteX57" fmla="*/ 508569 w 744877"/>
                <a:gd name="connsiteY57" fmla="*/ 587433 h 2650660"/>
                <a:gd name="connsiteX58" fmla="*/ 631860 w 744877"/>
                <a:gd name="connsiteY58" fmla="*/ 587433 h 2650660"/>
                <a:gd name="connsiteX59" fmla="*/ 631860 w 744877"/>
                <a:gd name="connsiteY59" fmla="*/ 479974 h 2650660"/>
                <a:gd name="connsiteX60" fmla="*/ 113017 w 744877"/>
                <a:gd name="connsiteY60" fmla="*/ 470683 h 2650660"/>
                <a:gd name="connsiteX61" fmla="*/ 113017 w 744877"/>
                <a:gd name="connsiteY61" fmla="*/ 578143 h 2650660"/>
                <a:gd name="connsiteX62" fmla="*/ 236308 w 744877"/>
                <a:gd name="connsiteY62" fmla="*/ 578143 h 2650660"/>
                <a:gd name="connsiteX63" fmla="*/ 236308 w 744877"/>
                <a:gd name="connsiteY63" fmla="*/ 470683 h 2650660"/>
                <a:gd name="connsiteX64" fmla="*/ 508569 w 744877"/>
                <a:gd name="connsiteY64" fmla="*/ 238539 h 2650660"/>
                <a:gd name="connsiteX65" fmla="*/ 508569 w 744877"/>
                <a:gd name="connsiteY65" fmla="*/ 345998 h 2650660"/>
                <a:gd name="connsiteX66" fmla="*/ 631860 w 744877"/>
                <a:gd name="connsiteY66" fmla="*/ 345998 h 2650660"/>
                <a:gd name="connsiteX67" fmla="*/ 631860 w 744877"/>
                <a:gd name="connsiteY67" fmla="*/ 238539 h 2650660"/>
                <a:gd name="connsiteX68" fmla="*/ 0 w 744877"/>
                <a:gd name="connsiteY68" fmla="*/ 238539 h 2650660"/>
                <a:gd name="connsiteX69" fmla="*/ 349325 w 744877"/>
                <a:gd name="connsiteY69" fmla="*/ 238539 h 2650660"/>
                <a:gd name="connsiteX70" fmla="*/ 349325 w 744877"/>
                <a:gd name="connsiteY70" fmla="*/ 2650660 h 2650660"/>
                <a:gd name="connsiteX71" fmla="*/ 0 w 744877"/>
                <a:gd name="connsiteY71" fmla="*/ 2650660 h 2650660"/>
                <a:gd name="connsiteX72" fmla="*/ 395552 w 744877"/>
                <a:gd name="connsiteY72" fmla="*/ 0 h 2650660"/>
                <a:gd name="connsiteX73" fmla="*/ 744877 w 744877"/>
                <a:gd name="connsiteY73" fmla="*/ 0 h 2650660"/>
                <a:gd name="connsiteX74" fmla="*/ 744877 w 744877"/>
                <a:gd name="connsiteY74" fmla="*/ 2650660 h 2650660"/>
                <a:gd name="connsiteX75" fmla="*/ 395552 w 744877"/>
                <a:gd name="connsiteY75" fmla="*/ 2650660 h 265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44877" h="2650660">
                  <a:moveTo>
                    <a:pt x="508569" y="2170018"/>
                  </a:moveTo>
                  <a:lnTo>
                    <a:pt x="508569" y="2277477"/>
                  </a:lnTo>
                  <a:lnTo>
                    <a:pt x="631860" y="2277477"/>
                  </a:lnTo>
                  <a:lnTo>
                    <a:pt x="631860" y="2170018"/>
                  </a:lnTo>
                  <a:close/>
                  <a:moveTo>
                    <a:pt x="113017" y="2160728"/>
                  </a:moveTo>
                  <a:lnTo>
                    <a:pt x="113017" y="2268187"/>
                  </a:lnTo>
                  <a:lnTo>
                    <a:pt x="236308" y="2268187"/>
                  </a:lnTo>
                  <a:lnTo>
                    <a:pt x="236308" y="2160728"/>
                  </a:lnTo>
                  <a:close/>
                  <a:moveTo>
                    <a:pt x="508569" y="1928583"/>
                  </a:moveTo>
                  <a:lnTo>
                    <a:pt x="508569" y="2036042"/>
                  </a:lnTo>
                  <a:lnTo>
                    <a:pt x="631860" y="2036042"/>
                  </a:lnTo>
                  <a:lnTo>
                    <a:pt x="631860" y="1928583"/>
                  </a:lnTo>
                  <a:close/>
                  <a:moveTo>
                    <a:pt x="113017" y="1919293"/>
                  </a:moveTo>
                  <a:lnTo>
                    <a:pt x="113017" y="2026752"/>
                  </a:lnTo>
                  <a:lnTo>
                    <a:pt x="236308" y="2026752"/>
                  </a:lnTo>
                  <a:lnTo>
                    <a:pt x="236308" y="1919293"/>
                  </a:lnTo>
                  <a:close/>
                  <a:moveTo>
                    <a:pt x="508569" y="1687148"/>
                  </a:moveTo>
                  <a:lnTo>
                    <a:pt x="508569" y="1794607"/>
                  </a:lnTo>
                  <a:lnTo>
                    <a:pt x="631860" y="1794607"/>
                  </a:lnTo>
                  <a:lnTo>
                    <a:pt x="631860" y="1687148"/>
                  </a:lnTo>
                  <a:close/>
                  <a:moveTo>
                    <a:pt x="113017" y="1677858"/>
                  </a:moveTo>
                  <a:lnTo>
                    <a:pt x="113017" y="1785317"/>
                  </a:lnTo>
                  <a:lnTo>
                    <a:pt x="236308" y="1785317"/>
                  </a:lnTo>
                  <a:lnTo>
                    <a:pt x="236308" y="1677858"/>
                  </a:lnTo>
                  <a:close/>
                  <a:moveTo>
                    <a:pt x="508569" y="1445713"/>
                  </a:moveTo>
                  <a:lnTo>
                    <a:pt x="508569" y="1553173"/>
                  </a:lnTo>
                  <a:lnTo>
                    <a:pt x="631860" y="1553173"/>
                  </a:lnTo>
                  <a:lnTo>
                    <a:pt x="631860" y="1445713"/>
                  </a:lnTo>
                  <a:close/>
                  <a:moveTo>
                    <a:pt x="113017" y="1436423"/>
                  </a:moveTo>
                  <a:lnTo>
                    <a:pt x="113017" y="1543882"/>
                  </a:lnTo>
                  <a:lnTo>
                    <a:pt x="236308" y="1543882"/>
                  </a:lnTo>
                  <a:lnTo>
                    <a:pt x="236308" y="1436423"/>
                  </a:lnTo>
                  <a:close/>
                  <a:moveTo>
                    <a:pt x="508569" y="1204278"/>
                  </a:moveTo>
                  <a:lnTo>
                    <a:pt x="508569" y="1311738"/>
                  </a:lnTo>
                  <a:lnTo>
                    <a:pt x="631860" y="1311738"/>
                  </a:lnTo>
                  <a:lnTo>
                    <a:pt x="631860" y="1204278"/>
                  </a:lnTo>
                  <a:close/>
                  <a:moveTo>
                    <a:pt x="113017" y="1194988"/>
                  </a:moveTo>
                  <a:lnTo>
                    <a:pt x="113017" y="1302447"/>
                  </a:lnTo>
                  <a:lnTo>
                    <a:pt x="236308" y="1302447"/>
                  </a:lnTo>
                  <a:lnTo>
                    <a:pt x="236308" y="1194988"/>
                  </a:lnTo>
                  <a:close/>
                  <a:moveTo>
                    <a:pt x="508569" y="962843"/>
                  </a:moveTo>
                  <a:lnTo>
                    <a:pt x="508569" y="1070303"/>
                  </a:lnTo>
                  <a:lnTo>
                    <a:pt x="631860" y="1070303"/>
                  </a:lnTo>
                  <a:lnTo>
                    <a:pt x="631860" y="962843"/>
                  </a:lnTo>
                  <a:close/>
                  <a:moveTo>
                    <a:pt x="113017" y="953553"/>
                  </a:moveTo>
                  <a:lnTo>
                    <a:pt x="113017" y="1061012"/>
                  </a:lnTo>
                  <a:lnTo>
                    <a:pt x="236308" y="1061012"/>
                  </a:lnTo>
                  <a:lnTo>
                    <a:pt x="236308" y="953553"/>
                  </a:lnTo>
                  <a:close/>
                  <a:moveTo>
                    <a:pt x="508569" y="721409"/>
                  </a:moveTo>
                  <a:lnTo>
                    <a:pt x="508569" y="828868"/>
                  </a:lnTo>
                  <a:lnTo>
                    <a:pt x="631860" y="828868"/>
                  </a:lnTo>
                  <a:lnTo>
                    <a:pt x="631860" y="721409"/>
                  </a:lnTo>
                  <a:close/>
                  <a:moveTo>
                    <a:pt x="113017" y="712118"/>
                  </a:moveTo>
                  <a:lnTo>
                    <a:pt x="113017" y="819578"/>
                  </a:lnTo>
                  <a:lnTo>
                    <a:pt x="236308" y="819578"/>
                  </a:lnTo>
                  <a:lnTo>
                    <a:pt x="236308" y="712118"/>
                  </a:lnTo>
                  <a:close/>
                  <a:moveTo>
                    <a:pt x="508569" y="479974"/>
                  </a:moveTo>
                  <a:lnTo>
                    <a:pt x="508569" y="587433"/>
                  </a:lnTo>
                  <a:lnTo>
                    <a:pt x="631860" y="587433"/>
                  </a:lnTo>
                  <a:lnTo>
                    <a:pt x="631860" y="479974"/>
                  </a:lnTo>
                  <a:close/>
                  <a:moveTo>
                    <a:pt x="113017" y="470683"/>
                  </a:moveTo>
                  <a:lnTo>
                    <a:pt x="113017" y="578143"/>
                  </a:lnTo>
                  <a:lnTo>
                    <a:pt x="236308" y="578143"/>
                  </a:lnTo>
                  <a:lnTo>
                    <a:pt x="236308" y="470683"/>
                  </a:lnTo>
                  <a:close/>
                  <a:moveTo>
                    <a:pt x="508569" y="238539"/>
                  </a:moveTo>
                  <a:lnTo>
                    <a:pt x="508569" y="345998"/>
                  </a:lnTo>
                  <a:lnTo>
                    <a:pt x="631860" y="345998"/>
                  </a:lnTo>
                  <a:lnTo>
                    <a:pt x="631860" y="238539"/>
                  </a:lnTo>
                  <a:close/>
                  <a:moveTo>
                    <a:pt x="0" y="238539"/>
                  </a:moveTo>
                  <a:lnTo>
                    <a:pt x="349325" y="238539"/>
                  </a:lnTo>
                  <a:lnTo>
                    <a:pt x="349325" y="2650660"/>
                  </a:lnTo>
                  <a:lnTo>
                    <a:pt x="0" y="2650660"/>
                  </a:lnTo>
                  <a:close/>
                  <a:moveTo>
                    <a:pt x="395552" y="0"/>
                  </a:moveTo>
                  <a:lnTo>
                    <a:pt x="744877" y="0"/>
                  </a:lnTo>
                  <a:lnTo>
                    <a:pt x="744877" y="2650660"/>
                  </a:lnTo>
                  <a:lnTo>
                    <a:pt x="395552" y="26506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2" name="자유형: 도형 81">
              <a:extLst>
                <a:ext uri="{FF2B5EF4-FFF2-40B4-BE49-F238E27FC236}">
                  <a16:creationId xmlns:a16="http://schemas.microsoft.com/office/drawing/2014/main" id="{F0CC420B-DD56-45FE-B171-51DE1682D605}"/>
                </a:ext>
              </a:extLst>
            </p:cNvPr>
            <p:cNvSpPr/>
            <p:nvPr/>
          </p:nvSpPr>
          <p:spPr>
            <a:xfrm flipH="1">
              <a:off x="8065793" y="3660982"/>
              <a:ext cx="201932" cy="718580"/>
            </a:xfrm>
            <a:custGeom>
              <a:avLst/>
              <a:gdLst>
                <a:gd name="connsiteX0" fmla="*/ 508569 w 744877"/>
                <a:gd name="connsiteY0" fmla="*/ 2170018 h 2650660"/>
                <a:gd name="connsiteX1" fmla="*/ 508569 w 744877"/>
                <a:gd name="connsiteY1" fmla="*/ 2277477 h 2650660"/>
                <a:gd name="connsiteX2" fmla="*/ 631860 w 744877"/>
                <a:gd name="connsiteY2" fmla="*/ 2277477 h 2650660"/>
                <a:gd name="connsiteX3" fmla="*/ 631860 w 744877"/>
                <a:gd name="connsiteY3" fmla="*/ 2170018 h 2650660"/>
                <a:gd name="connsiteX4" fmla="*/ 113017 w 744877"/>
                <a:gd name="connsiteY4" fmla="*/ 2160728 h 2650660"/>
                <a:gd name="connsiteX5" fmla="*/ 113017 w 744877"/>
                <a:gd name="connsiteY5" fmla="*/ 2268187 h 2650660"/>
                <a:gd name="connsiteX6" fmla="*/ 236308 w 744877"/>
                <a:gd name="connsiteY6" fmla="*/ 2268187 h 2650660"/>
                <a:gd name="connsiteX7" fmla="*/ 236308 w 744877"/>
                <a:gd name="connsiteY7" fmla="*/ 2160728 h 2650660"/>
                <a:gd name="connsiteX8" fmla="*/ 508569 w 744877"/>
                <a:gd name="connsiteY8" fmla="*/ 1928583 h 2650660"/>
                <a:gd name="connsiteX9" fmla="*/ 508569 w 744877"/>
                <a:gd name="connsiteY9" fmla="*/ 2036042 h 2650660"/>
                <a:gd name="connsiteX10" fmla="*/ 631860 w 744877"/>
                <a:gd name="connsiteY10" fmla="*/ 2036042 h 2650660"/>
                <a:gd name="connsiteX11" fmla="*/ 631860 w 744877"/>
                <a:gd name="connsiteY11" fmla="*/ 1928583 h 2650660"/>
                <a:gd name="connsiteX12" fmla="*/ 113017 w 744877"/>
                <a:gd name="connsiteY12" fmla="*/ 1919293 h 2650660"/>
                <a:gd name="connsiteX13" fmla="*/ 113017 w 744877"/>
                <a:gd name="connsiteY13" fmla="*/ 2026752 h 2650660"/>
                <a:gd name="connsiteX14" fmla="*/ 236308 w 744877"/>
                <a:gd name="connsiteY14" fmla="*/ 2026752 h 2650660"/>
                <a:gd name="connsiteX15" fmla="*/ 236308 w 744877"/>
                <a:gd name="connsiteY15" fmla="*/ 1919293 h 2650660"/>
                <a:gd name="connsiteX16" fmla="*/ 508569 w 744877"/>
                <a:gd name="connsiteY16" fmla="*/ 1687148 h 2650660"/>
                <a:gd name="connsiteX17" fmla="*/ 508569 w 744877"/>
                <a:gd name="connsiteY17" fmla="*/ 1794607 h 2650660"/>
                <a:gd name="connsiteX18" fmla="*/ 631860 w 744877"/>
                <a:gd name="connsiteY18" fmla="*/ 1794607 h 2650660"/>
                <a:gd name="connsiteX19" fmla="*/ 631860 w 744877"/>
                <a:gd name="connsiteY19" fmla="*/ 1687148 h 2650660"/>
                <a:gd name="connsiteX20" fmla="*/ 113017 w 744877"/>
                <a:gd name="connsiteY20" fmla="*/ 1677858 h 2650660"/>
                <a:gd name="connsiteX21" fmla="*/ 113017 w 744877"/>
                <a:gd name="connsiteY21" fmla="*/ 1785317 h 2650660"/>
                <a:gd name="connsiteX22" fmla="*/ 236308 w 744877"/>
                <a:gd name="connsiteY22" fmla="*/ 1785317 h 2650660"/>
                <a:gd name="connsiteX23" fmla="*/ 236308 w 744877"/>
                <a:gd name="connsiteY23" fmla="*/ 1677858 h 2650660"/>
                <a:gd name="connsiteX24" fmla="*/ 508569 w 744877"/>
                <a:gd name="connsiteY24" fmla="*/ 1445713 h 2650660"/>
                <a:gd name="connsiteX25" fmla="*/ 508569 w 744877"/>
                <a:gd name="connsiteY25" fmla="*/ 1553173 h 2650660"/>
                <a:gd name="connsiteX26" fmla="*/ 631860 w 744877"/>
                <a:gd name="connsiteY26" fmla="*/ 1553173 h 2650660"/>
                <a:gd name="connsiteX27" fmla="*/ 631860 w 744877"/>
                <a:gd name="connsiteY27" fmla="*/ 1445713 h 2650660"/>
                <a:gd name="connsiteX28" fmla="*/ 113017 w 744877"/>
                <a:gd name="connsiteY28" fmla="*/ 1436423 h 2650660"/>
                <a:gd name="connsiteX29" fmla="*/ 113017 w 744877"/>
                <a:gd name="connsiteY29" fmla="*/ 1543882 h 2650660"/>
                <a:gd name="connsiteX30" fmla="*/ 236308 w 744877"/>
                <a:gd name="connsiteY30" fmla="*/ 1543882 h 2650660"/>
                <a:gd name="connsiteX31" fmla="*/ 236308 w 744877"/>
                <a:gd name="connsiteY31" fmla="*/ 1436423 h 2650660"/>
                <a:gd name="connsiteX32" fmla="*/ 508569 w 744877"/>
                <a:gd name="connsiteY32" fmla="*/ 1204278 h 2650660"/>
                <a:gd name="connsiteX33" fmla="*/ 508569 w 744877"/>
                <a:gd name="connsiteY33" fmla="*/ 1311738 h 2650660"/>
                <a:gd name="connsiteX34" fmla="*/ 631860 w 744877"/>
                <a:gd name="connsiteY34" fmla="*/ 1311738 h 2650660"/>
                <a:gd name="connsiteX35" fmla="*/ 631860 w 744877"/>
                <a:gd name="connsiteY35" fmla="*/ 1204278 h 2650660"/>
                <a:gd name="connsiteX36" fmla="*/ 113017 w 744877"/>
                <a:gd name="connsiteY36" fmla="*/ 1194988 h 2650660"/>
                <a:gd name="connsiteX37" fmla="*/ 113017 w 744877"/>
                <a:gd name="connsiteY37" fmla="*/ 1302447 h 2650660"/>
                <a:gd name="connsiteX38" fmla="*/ 236308 w 744877"/>
                <a:gd name="connsiteY38" fmla="*/ 1302447 h 2650660"/>
                <a:gd name="connsiteX39" fmla="*/ 236308 w 744877"/>
                <a:gd name="connsiteY39" fmla="*/ 1194988 h 2650660"/>
                <a:gd name="connsiteX40" fmla="*/ 508569 w 744877"/>
                <a:gd name="connsiteY40" fmla="*/ 962843 h 2650660"/>
                <a:gd name="connsiteX41" fmla="*/ 508569 w 744877"/>
                <a:gd name="connsiteY41" fmla="*/ 1070303 h 2650660"/>
                <a:gd name="connsiteX42" fmla="*/ 631860 w 744877"/>
                <a:gd name="connsiteY42" fmla="*/ 1070303 h 2650660"/>
                <a:gd name="connsiteX43" fmla="*/ 631860 w 744877"/>
                <a:gd name="connsiteY43" fmla="*/ 962843 h 2650660"/>
                <a:gd name="connsiteX44" fmla="*/ 113017 w 744877"/>
                <a:gd name="connsiteY44" fmla="*/ 953553 h 2650660"/>
                <a:gd name="connsiteX45" fmla="*/ 113017 w 744877"/>
                <a:gd name="connsiteY45" fmla="*/ 1061012 h 2650660"/>
                <a:gd name="connsiteX46" fmla="*/ 236308 w 744877"/>
                <a:gd name="connsiteY46" fmla="*/ 1061012 h 2650660"/>
                <a:gd name="connsiteX47" fmla="*/ 236308 w 744877"/>
                <a:gd name="connsiteY47" fmla="*/ 953553 h 2650660"/>
                <a:gd name="connsiteX48" fmla="*/ 508569 w 744877"/>
                <a:gd name="connsiteY48" fmla="*/ 721409 h 2650660"/>
                <a:gd name="connsiteX49" fmla="*/ 508569 w 744877"/>
                <a:gd name="connsiteY49" fmla="*/ 828868 h 2650660"/>
                <a:gd name="connsiteX50" fmla="*/ 631860 w 744877"/>
                <a:gd name="connsiteY50" fmla="*/ 828868 h 2650660"/>
                <a:gd name="connsiteX51" fmla="*/ 631860 w 744877"/>
                <a:gd name="connsiteY51" fmla="*/ 721409 h 2650660"/>
                <a:gd name="connsiteX52" fmla="*/ 113017 w 744877"/>
                <a:gd name="connsiteY52" fmla="*/ 712118 h 2650660"/>
                <a:gd name="connsiteX53" fmla="*/ 113017 w 744877"/>
                <a:gd name="connsiteY53" fmla="*/ 819578 h 2650660"/>
                <a:gd name="connsiteX54" fmla="*/ 236308 w 744877"/>
                <a:gd name="connsiteY54" fmla="*/ 819578 h 2650660"/>
                <a:gd name="connsiteX55" fmla="*/ 236308 w 744877"/>
                <a:gd name="connsiteY55" fmla="*/ 712118 h 2650660"/>
                <a:gd name="connsiteX56" fmla="*/ 508569 w 744877"/>
                <a:gd name="connsiteY56" fmla="*/ 479974 h 2650660"/>
                <a:gd name="connsiteX57" fmla="*/ 508569 w 744877"/>
                <a:gd name="connsiteY57" fmla="*/ 587433 h 2650660"/>
                <a:gd name="connsiteX58" fmla="*/ 631860 w 744877"/>
                <a:gd name="connsiteY58" fmla="*/ 587433 h 2650660"/>
                <a:gd name="connsiteX59" fmla="*/ 631860 w 744877"/>
                <a:gd name="connsiteY59" fmla="*/ 479974 h 2650660"/>
                <a:gd name="connsiteX60" fmla="*/ 113017 w 744877"/>
                <a:gd name="connsiteY60" fmla="*/ 470683 h 2650660"/>
                <a:gd name="connsiteX61" fmla="*/ 113017 w 744877"/>
                <a:gd name="connsiteY61" fmla="*/ 578143 h 2650660"/>
                <a:gd name="connsiteX62" fmla="*/ 236308 w 744877"/>
                <a:gd name="connsiteY62" fmla="*/ 578143 h 2650660"/>
                <a:gd name="connsiteX63" fmla="*/ 236308 w 744877"/>
                <a:gd name="connsiteY63" fmla="*/ 470683 h 2650660"/>
                <a:gd name="connsiteX64" fmla="*/ 508569 w 744877"/>
                <a:gd name="connsiteY64" fmla="*/ 238539 h 2650660"/>
                <a:gd name="connsiteX65" fmla="*/ 508569 w 744877"/>
                <a:gd name="connsiteY65" fmla="*/ 345998 h 2650660"/>
                <a:gd name="connsiteX66" fmla="*/ 631860 w 744877"/>
                <a:gd name="connsiteY66" fmla="*/ 345998 h 2650660"/>
                <a:gd name="connsiteX67" fmla="*/ 631860 w 744877"/>
                <a:gd name="connsiteY67" fmla="*/ 238539 h 2650660"/>
                <a:gd name="connsiteX68" fmla="*/ 0 w 744877"/>
                <a:gd name="connsiteY68" fmla="*/ 238539 h 2650660"/>
                <a:gd name="connsiteX69" fmla="*/ 349325 w 744877"/>
                <a:gd name="connsiteY69" fmla="*/ 238539 h 2650660"/>
                <a:gd name="connsiteX70" fmla="*/ 349325 w 744877"/>
                <a:gd name="connsiteY70" fmla="*/ 2650660 h 2650660"/>
                <a:gd name="connsiteX71" fmla="*/ 0 w 744877"/>
                <a:gd name="connsiteY71" fmla="*/ 2650660 h 2650660"/>
                <a:gd name="connsiteX72" fmla="*/ 395552 w 744877"/>
                <a:gd name="connsiteY72" fmla="*/ 0 h 2650660"/>
                <a:gd name="connsiteX73" fmla="*/ 744877 w 744877"/>
                <a:gd name="connsiteY73" fmla="*/ 0 h 2650660"/>
                <a:gd name="connsiteX74" fmla="*/ 744877 w 744877"/>
                <a:gd name="connsiteY74" fmla="*/ 2650660 h 2650660"/>
                <a:gd name="connsiteX75" fmla="*/ 395552 w 744877"/>
                <a:gd name="connsiteY75" fmla="*/ 2650660 h 265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44877" h="2650660">
                  <a:moveTo>
                    <a:pt x="508569" y="2170018"/>
                  </a:moveTo>
                  <a:lnTo>
                    <a:pt x="508569" y="2277477"/>
                  </a:lnTo>
                  <a:lnTo>
                    <a:pt x="631860" y="2277477"/>
                  </a:lnTo>
                  <a:lnTo>
                    <a:pt x="631860" y="2170018"/>
                  </a:lnTo>
                  <a:close/>
                  <a:moveTo>
                    <a:pt x="113017" y="2160728"/>
                  </a:moveTo>
                  <a:lnTo>
                    <a:pt x="113017" y="2268187"/>
                  </a:lnTo>
                  <a:lnTo>
                    <a:pt x="236308" y="2268187"/>
                  </a:lnTo>
                  <a:lnTo>
                    <a:pt x="236308" y="2160728"/>
                  </a:lnTo>
                  <a:close/>
                  <a:moveTo>
                    <a:pt x="508569" y="1928583"/>
                  </a:moveTo>
                  <a:lnTo>
                    <a:pt x="508569" y="2036042"/>
                  </a:lnTo>
                  <a:lnTo>
                    <a:pt x="631860" y="2036042"/>
                  </a:lnTo>
                  <a:lnTo>
                    <a:pt x="631860" y="1928583"/>
                  </a:lnTo>
                  <a:close/>
                  <a:moveTo>
                    <a:pt x="113017" y="1919293"/>
                  </a:moveTo>
                  <a:lnTo>
                    <a:pt x="113017" y="2026752"/>
                  </a:lnTo>
                  <a:lnTo>
                    <a:pt x="236308" y="2026752"/>
                  </a:lnTo>
                  <a:lnTo>
                    <a:pt x="236308" y="1919293"/>
                  </a:lnTo>
                  <a:close/>
                  <a:moveTo>
                    <a:pt x="508569" y="1687148"/>
                  </a:moveTo>
                  <a:lnTo>
                    <a:pt x="508569" y="1794607"/>
                  </a:lnTo>
                  <a:lnTo>
                    <a:pt x="631860" y="1794607"/>
                  </a:lnTo>
                  <a:lnTo>
                    <a:pt x="631860" y="1687148"/>
                  </a:lnTo>
                  <a:close/>
                  <a:moveTo>
                    <a:pt x="113017" y="1677858"/>
                  </a:moveTo>
                  <a:lnTo>
                    <a:pt x="113017" y="1785317"/>
                  </a:lnTo>
                  <a:lnTo>
                    <a:pt x="236308" y="1785317"/>
                  </a:lnTo>
                  <a:lnTo>
                    <a:pt x="236308" y="1677858"/>
                  </a:lnTo>
                  <a:close/>
                  <a:moveTo>
                    <a:pt x="508569" y="1445713"/>
                  </a:moveTo>
                  <a:lnTo>
                    <a:pt x="508569" y="1553173"/>
                  </a:lnTo>
                  <a:lnTo>
                    <a:pt x="631860" y="1553173"/>
                  </a:lnTo>
                  <a:lnTo>
                    <a:pt x="631860" y="1445713"/>
                  </a:lnTo>
                  <a:close/>
                  <a:moveTo>
                    <a:pt x="113017" y="1436423"/>
                  </a:moveTo>
                  <a:lnTo>
                    <a:pt x="113017" y="1543882"/>
                  </a:lnTo>
                  <a:lnTo>
                    <a:pt x="236308" y="1543882"/>
                  </a:lnTo>
                  <a:lnTo>
                    <a:pt x="236308" y="1436423"/>
                  </a:lnTo>
                  <a:close/>
                  <a:moveTo>
                    <a:pt x="508569" y="1204278"/>
                  </a:moveTo>
                  <a:lnTo>
                    <a:pt x="508569" y="1311738"/>
                  </a:lnTo>
                  <a:lnTo>
                    <a:pt x="631860" y="1311738"/>
                  </a:lnTo>
                  <a:lnTo>
                    <a:pt x="631860" y="1204278"/>
                  </a:lnTo>
                  <a:close/>
                  <a:moveTo>
                    <a:pt x="113017" y="1194988"/>
                  </a:moveTo>
                  <a:lnTo>
                    <a:pt x="113017" y="1302447"/>
                  </a:lnTo>
                  <a:lnTo>
                    <a:pt x="236308" y="1302447"/>
                  </a:lnTo>
                  <a:lnTo>
                    <a:pt x="236308" y="1194988"/>
                  </a:lnTo>
                  <a:close/>
                  <a:moveTo>
                    <a:pt x="508569" y="962843"/>
                  </a:moveTo>
                  <a:lnTo>
                    <a:pt x="508569" y="1070303"/>
                  </a:lnTo>
                  <a:lnTo>
                    <a:pt x="631860" y="1070303"/>
                  </a:lnTo>
                  <a:lnTo>
                    <a:pt x="631860" y="962843"/>
                  </a:lnTo>
                  <a:close/>
                  <a:moveTo>
                    <a:pt x="113017" y="953553"/>
                  </a:moveTo>
                  <a:lnTo>
                    <a:pt x="113017" y="1061012"/>
                  </a:lnTo>
                  <a:lnTo>
                    <a:pt x="236308" y="1061012"/>
                  </a:lnTo>
                  <a:lnTo>
                    <a:pt x="236308" y="953553"/>
                  </a:lnTo>
                  <a:close/>
                  <a:moveTo>
                    <a:pt x="508569" y="721409"/>
                  </a:moveTo>
                  <a:lnTo>
                    <a:pt x="508569" y="828868"/>
                  </a:lnTo>
                  <a:lnTo>
                    <a:pt x="631860" y="828868"/>
                  </a:lnTo>
                  <a:lnTo>
                    <a:pt x="631860" y="721409"/>
                  </a:lnTo>
                  <a:close/>
                  <a:moveTo>
                    <a:pt x="113017" y="712118"/>
                  </a:moveTo>
                  <a:lnTo>
                    <a:pt x="113017" y="819578"/>
                  </a:lnTo>
                  <a:lnTo>
                    <a:pt x="236308" y="819578"/>
                  </a:lnTo>
                  <a:lnTo>
                    <a:pt x="236308" y="712118"/>
                  </a:lnTo>
                  <a:close/>
                  <a:moveTo>
                    <a:pt x="508569" y="479974"/>
                  </a:moveTo>
                  <a:lnTo>
                    <a:pt x="508569" y="587433"/>
                  </a:lnTo>
                  <a:lnTo>
                    <a:pt x="631860" y="587433"/>
                  </a:lnTo>
                  <a:lnTo>
                    <a:pt x="631860" y="479974"/>
                  </a:lnTo>
                  <a:close/>
                  <a:moveTo>
                    <a:pt x="113017" y="470683"/>
                  </a:moveTo>
                  <a:lnTo>
                    <a:pt x="113017" y="578143"/>
                  </a:lnTo>
                  <a:lnTo>
                    <a:pt x="236308" y="578143"/>
                  </a:lnTo>
                  <a:lnTo>
                    <a:pt x="236308" y="470683"/>
                  </a:lnTo>
                  <a:close/>
                  <a:moveTo>
                    <a:pt x="508569" y="238539"/>
                  </a:moveTo>
                  <a:lnTo>
                    <a:pt x="508569" y="345998"/>
                  </a:lnTo>
                  <a:lnTo>
                    <a:pt x="631860" y="345998"/>
                  </a:lnTo>
                  <a:lnTo>
                    <a:pt x="631860" y="238539"/>
                  </a:lnTo>
                  <a:close/>
                  <a:moveTo>
                    <a:pt x="0" y="238539"/>
                  </a:moveTo>
                  <a:lnTo>
                    <a:pt x="349325" y="238539"/>
                  </a:lnTo>
                  <a:lnTo>
                    <a:pt x="349325" y="2650660"/>
                  </a:lnTo>
                  <a:lnTo>
                    <a:pt x="0" y="2650660"/>
                  </a:lnTo>
                  <a:close/>
                  <a:moveTo>
                    <a:pt x="395552" y="0"/>
                  </a:moveTo>
                  <a:lnTo>
                    <a:pt x="744877" y="0"/>
                  </a:lnTo>
                  <a:lnTo>
                    <a:pt x="744877" y="2650660"/>
                  </a:lnTo>
                  <a:lnTo>
                    <a:pt x="395552" y="26506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3" name="자유형: 도형 82">
              <a:extLst>
                <a:ext uri="{FF2B5EF4-FFF2-40B4-BE49-F238E27FC236}">
                  <a16:creationId xmlns:a16="http://schemas.microsoft.com/office/drawing/2014/main" id="{4315D104-827D-4FF8-AC28-CE71F22910E8}"/>
                </a:ext>
              </a:extLst>
            </p:cNvPr>
            <p:cNvSpPr/>
            <p:nvPr/>
          </p:nvSpPr>
          <p:spPr>
            <a:xfrm flipH="1">
              <a:off x="6450127" y="3701356"/>
              <a:ext cx="201932" cy="718580"/>
            </a:xfrm>
            <a:custGeom>
              <a:avLst/>
              <a:gdLst>
                <a:gd name="connsiteX0" fmla="*/ 508569 w 744877"/>
                <a:gd name="connsiteY0" fmla="*/ 2170018 h 2650660"/>
                <a:gd name="connsiteX1" fmla="*/ 508569 w 744877"/>
                <a:gd name="connsiteY1" fmla="*/ 2277477 h 2650660"/>
                <a:gd name="connsiteX2" fmla="*/ 631860 w 744877"/>
                <a:gd name="connsiteY2" fmla="*/ 2277477 h 2650660"/>
                <a:gd name="connsiteX3" fmla="*/ 631860 w 744877"/>
                <a:gd name="connsiteY3" fmla="*/ 2170018 h 2650660"/>
                <a:gd name="connsiteX4" fmla="*/ 113017 w 744877"/>
                <a:gd name="connsiteY4" fmla="*/ 2160728 h 2650660"/>
                <a:gd name="connsiteX5" fmla="*/ 113017 w 744877"/>
                <a:gd name="connsiteY5" fmla="*/ 2268187 h 2650660"/>
                <a:gd name="connsiteX6" fmla="*/ 236308 w 744877"/>
                <a:gd name="connsiteY6" fmla="*/ 2268187 h 2650660"/>
                <a:gd name="connsiteX7" fmla="*/ 236308 w 744877"/>
                <a:gd name="connsiteY7" fmla="*/ 2160728 h 2650660"/>
                <a:gd name="connsiteX8" fmla="*/ 508569 w 744877"/>
                <a:gd name="connsiteY8" fmla="*/ 1928583 h 2650660"/>
                <a:gd name="connsiteX9" fmla="*/ 508569 w 744877"/>
                <a:gd name="connsiteY9" fmla="*/ 2036042 h 2650660"/>
                <a:gd name="connsiteX10" fmla="*/ 631860 w 744877"/>
                <a:gd name="connsiteY10" fmla="*/ 2036042 h 2650660"/>
                <a:gd name="connsiteX11" fmla="*/ 631860 w 744877"/>
                <a:gd name="connsiteY11" fmla="*/ 1928583 h 2650660"/>
                <a:gd name="connsiteX12" fmla="*/ 113017 w 744877"/>
                <a:gd name="connsiteY12" fmla="*/ 1919293 h 2650660"/>
                <a:gd name="connsiteX13" fmla="*/ 113017 w 744877"/>
                <a:gd name="connsiteY13" fmla="*/ 2026752 h 2650660"/>
                <a:gd name="connsiteX14" fmla="*/ 236308 w 744877"/>
                <a:gd name="connsiteY14" fmla="*/ 2026752 h 2650660"/>
                <a:gd name="connsiteX15" fmla="*/ 236308 w 744877"/>
                <a:gd name="connsiteY15" fmla="*/ 1919293 h 2650660"/>
                <a:gd name="connsiteX16" fmla="*/ 508569 w 744877"/>
                <a:gd name="connsiteY16" fmla="*/ 1687148 h 2650660"/>
                <a:gd name="connsiteX17" fmla="*/ 508569 w 744877"/>
                <a:gd name="connsiteY17" fmla="*/ 1794607 h 2650660"/>
                <a:gd name="connsiteX18" fmla="*/ 631860 w 744877"/>
                <a:gd name="connsiteY18" fmla="*/ 1794607 h 2650660"/>
                <a:gd name="connsiteX19" fmla="*/ 631860 w 744877"/>
                <a:gd name="connsiteY19" fmla="*/ 1687148 h 2650660"/>
                <a:gd name="connsiteX20" fmla="*/ 113017 w 744877"/>
                <a:gd name="connsiteY20" fmla="*/ 1677858 h 2650660"/>
                <a:gd name="connsiteX21" fmla="*/ 113017 w 744877"/>
                <a:gd name="connsiteY21" fmla="*/ 1785317 h 2650660"/>
                <a:gd name="connsiteX22" fmla="*/ 236308 w 744877"/>
                <a:gd name="connsiteY22" fmla="*/ 1785317 h 2650660"/>
                <a:gd name="connsiteX23" fmla="*/ 236308 w 744877"/>
                <a:gd name="connsiteY23" fmla="*/ 1677858 h 2650660"/>
                <a:gd name="connsiteX24" fmla="*/ 508569 w 744877"/>
                <a:gd name="connsiteY24" fmla="*/ 1445713 h 2650660"/>
                <a:gd name="connsiteX25" fmla="*/ 508569 w 744877"/>
                <a:gd name="connsiteY25" fmla="*/ 1553173 h 2650660"/>
                <a:gd name="connsiteX26" fmla="*/ 631860 w 744877"/>
                <a:gd name="connsiteY26" fmla="*/ 1553173 h 2650660"/>
                <a:gd name="connsiteX27" fmla="*/ 631860 w 744877"/>
                <a:gd name="connsiteY27" fmla="*/ 1445713 h 2650660"/>
                <a:gd name="connsiteX28" fmla="*/ 113017 w 744877"/>
                <a:gd name="connsiteY28" fmla="*/ 1436423 h 2650660"/>
                <a:gd name="connsiteX29" fmla="*/ 113017 w 744877"/>
                <a:gd name="connsiteY29" fmla="*/ 1543882 h 2650660"/>
                <a:gd name="connsiteX30" fmla="*/ 236308 w 744877"/>
                <a:gd name="connsiteY30" fmla="*/ 1543882 h 2650660"/>
                <a:gd name="connsiteX31" fmla="*/ 236308 w 744877"/>
                <a:gd name="connsiteY31" fmla="*/ 1436423 h 2650660"/>
                <a:gd name="connsiteX32" fmla="*/ 508569 w 744877"/>
                <a:gd name="connsiteY32" fmla="*/ 1204278 h 2650660"/>
                <a:gd name="connsiteX33" fmla="*/ 508569 w 744877"/>
                <a:gd name="connsiteY33" fmla="*/ 1311738 h 2650660"/>
                <a:gd name="connsiteX34" fmla="*/ 631860 w 744877"/>
                <a:gd name="connsiteY34" fmla="*/ 1311738 h 2650660"/>
                <a:gd name="connsiteX35" fmla="*/ 631860 w 744877"/>
                <a:gd name="connsiteY35" fmla="*/ 1204278 h 2650660"/>
                <a:gd name="connsiteX36" fmla="*/ 113017 w 744877"/>
                <a:gd name="connsiteY36" fmla="*/ 1194988 h 2650660"/>
                <a:gd name="connsiteX37" fmla="*/ 113017 w 744877"/>
                <a:gd name="connsiteY37" fmla="*/ 1302447 h 2650660"/>
                <a:gd name="connsiteX38" fmla="*/ 236308 w 744877"/>
                <a:gd name="connsiteY38" fmla="*/ 1302447 h 2650660"/>
                <a:gd name="connsiteX39" fmla="*/ 236308 w 744877"/>
                <a:gd name="connsiteY39" fmla="*/ 1194988 h 2650660"/>
                <a:gd name="connsiteX40" fmla="*/ 508569 w 744877"/>
                <a:gd name="connsiteY40" fmla="*/ 962843 h 2650660"/>
                <a:gd name="connsiteX41" fmla="*/ 508569 w 744877"/>
                <a:gd name="connsiteY41" fmla="*/ 1070303 h 2650660"/>
                <a:gd name="connsiteX42" fmla="*/ 631860 w 744877"/>
                <a:gd name="connsiteY42" fmla="*/ 1070303 h 2650660"/>
                <a:gd name="connsiteX43" fmla="*/ 631860 w 744877"/>
                <a:gd name="connsiteY43" fmla="*/ 962843 h 2650660"/>
                <a:gd name="connsiteX44" fmla="*/ 113017 w 744877"/>
                <a:gd name="connsiteY44" fmla="*/ 953553 h 2650660"/>
                <a:gd name="connsiteX45" fmla="*/ 113017 w 744877"/>
                <a:gd name="connsiteY45" fmla="*/ 1061012 h 2650660"/>
                <a:gd name="connsiteX46" fmla="*/ 236308 w 744877"/>
                <a:gd name="connsiteY46" fmla="*/ 1061012 h 2650660"/>
                <a:gd name="connsiteX47" fmla="*/ 236308 w 744877"/>
                <a:gd name="connsiteY47" fmla="*/ 953553 h 2650660"/>
                <a:gd name="connsiteX48" fmla="*/ 508569 w 744877"/>
                <a:gd name="connsiteY48" fmla="*/ 721409 h 2650660"/>
                <a:gd name="connsiteX49" fmla="*/ 508569 w 744877"/>
                <a:gd name="connsiteY49" fmla="*/ 828868 h 2650660"/>
                <a:gd name="connsiteX50" fmla="*/ 631860 w 744877"/>
                <a:gd name="connsiteY50" fmla="*/ 828868 h 2650660"/>
                <a:gd name="connsiteX51" fmla="*/ 631860 w 744877"/>
                <a:gd name="connsiteY51" fmla="*/ 721409 h 2650660"/>
                <a:gd name="connsiteX52" fmla="*/ 113017 w 744877"/>
                <a:gd name="connsiteY52" fmla="*/ 712118 h 2650660"/>
                <a:gd name="connsiteX53" fmla="*/ 113017 w 744877"/>
                <a:gd name="connsiteY53" fmla="*/ 819578 h 2650660"/>
                <a:gd name="connsiteX54" fmla="*/ 236308 w 744877"/>
                <a:gd name="connsiteY54" fmla="*/ 819578 h 2650660"/>
                <a:gd name="connsiteX55" fmla="*/ 236308 w 744877"/>
                <a:gd name="connsiteY55" fmla="*/ 712118 h 2650660"/>
                <a:gd name="connsiteX56" fmla="*/ 508569 w 744877"/>
                <a:gd name="connsiteY56" fmla="*/ 479974 h 2650660"/>
                <a:gd name="connsiteX57" fmla="*/ 508569 w 744877"/>
                <a:gd name="connsiteY57" fmla="*/ 587433 h 2650660"/>
                <a:gd name="connsiteX58" fmla="*/ 631860 w 744877"/>
                <a:gd name="connsiteY58" fmla="*/ 587433 h 2650660"/>
                <a:gd name="connsiteX59" fmla="*/ 631860 w 744877"/>
                <a:gd name="connsiteY59" fmla="*/ 479974 h 2650660"/>
                <a:gd name="connsiteX60" fmla="*/ 113017 w 744877"/>
                <a:gd name="connsiteY60" fmla="*/ 470683 h 2650660"/>
                <a:gd name="connsiteX61" fmla="*/ 113017 w 744877"/>
                <a:gd name="connsiteY61" fmla="*/ 578143 h 2650660"/>
                <a:gd name="connsiteX62" fmla="*/ 236308 w 744877"/>
                <a:gd name="connsiteY62" fmla="*/ 578143 h 2650660"/>
                <a:gd name="connsiteX63" fmla="*/ 236308 w 744877"/>
                <a:gd name="connsiteY63" fmla="*/ 470683 h 2650660"/>
                <a:gd name="connsiteX64" fmla="*/ 508569 w 744877"/>
                <a:gd name="connsiteY64" fmla="*/ 238539 h 2650660"/>
                <a:gd name="connsiteX65" fmla="*/ 508569 w 744877"/>
                <a:gd name="connsiteY65" fmla="*/ 345998 h 2650660"/>
                <a:gd name="connsiteX66" fmla="*/ 631860 w 744877"/>
                <a:gd name="connsiteY66" fmla="*/ 345998 h 2650660"/>
                <a:gd name="connsiteX67" fmla="*/ 631860 w 744877"/>
                <a:gd name="connsiteY67" fmla="*/ 238539 h 2650660"/>
                <a:gd name="connsiteX68" fmla="*/ 0 w 744877"/>
                <a:gd name="connsiteY68" fmla="*/ 238539 h 2650660"/>
                <a:gd name="connsiteX69" fmla="*/ 349325 w 744877"/>
                <a:gd name="connsiteY69" fmla="*/ 238539 h 2650660"/>
                <a:gd name="connsiteX70" fmla="*/ 349325 w 744877"/>
                <a:gd name="connsiteY70" fmla="*/ 2650660 h 2650660"/>
                <a:gd name="connsiteX71" fmla="*/ 0 w 744877"/>
                <a:gd name="connsiteY71" fmla="*/ 2650660 h 2650660"/>
                <a:gd name="connsiteX72" fmla="*/ 395552 w 744877"/>
                <a:gd name="connsiteY72" fmla="*/ 0 h 2650660"/>
                <a:gd name="connsiteX73" fmla="*/ 744877 w 744877"/>
                <a:gd name="connsiteY73" fmla="*/ 0 h 2650660"/>
                <a:gd name="connsiteX74" fmla="*/ 744877 w 744877"/>
                <a:gd name="connsiteY74" fmla="*/ 2650660 h 2650660"/>
                <a:gd name="connsiteX75" fmla="*/ 395552 w 744877"/>
                <a:gd name="connsiteY75" fmla="*/ 2650660 h 265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44877" h="2650660">
                  <a:moveTo>
                    <a:pt x="508569" y="2170018"/>
                  </a:moveTo>
                  <a:lnTo>
                    <a:pt x="508569" y="2277477"/>
                  </a:lnTo>
                  <a:lnTo>
                    <a:pt x="631860" y="2277477"/>
                  </a:lnTo>
                  <a:lnTo>
                    <a:pt x="631860" y="2170018"/>
                  </a:lnTo>
                  <a:close/>
                  <a:moveTo>
                    <a:pt x="113017" y="2160728"/>
                  </a:moveTo>
                  <a:lnTo>
                    <a:pt x="113017" y="2268187"/>
                  </a:lnTo>
                  <a:lnTo>
                    <a:pt x="236308" y="2268187"/>
                  </a:lnTo>
                  <a:lnTo>
                    <a:pt x="236308" y="2160728"/>
                  </a:lnTo>
                  <a:close/>
                  <a:moveTo>
                    <a:pt x="508569" y="1928583"/>
                  </a:moveTo>
                  <a:lnTo>
                    <a:pt x="508569" y="2036042"/>
                  </a:lnTo>
                  <a:lnTo>
                    <a:pt x="631860" y="2036042"/>
                  </a:lnTo>
                  <a:lnTo>
                    <a:pt x="631860" y="1928583"/>
                  </a:lnTo>
                  <a:close/>
                  <a:moveTo>
                    <a:pt x="113017" y="1919293"/>
                  </a:moveTo>
                  <a:lnTo>
                    <a:pt x="113017" y="2026752"/>
                  </a:lnTo>
                  <a:lnTo>
                    <a:pt x="236308" y="2026752"/>
                  </a:lnTo>
                  <a:lnTo>
                    <a:pt x="236308" y="1919293"/>
                  </a:lnTo>
                  <a:close/>
                  <a:moveTo>
                    <a:pt x="508569" y="1687148"/>
                  </a:moveTo>
                  <a:lnTo>
                    <a:pt x="508569" y="1794607"/>
                  </a:lnTo>
                  <a:lnTo>
                    <a:pt x="631860" y="1794607"/>
                  </a:lnTo>
                  <a:lnTo>
                    <a:pt x="631860" y="1687148"/>
                  </a:lnTo>
                  <a:close/>
                  <a:moveTo>
                    <a:pt x="113017" y="1677858"/>
                  </a:moveTo>
                  <a:lnTo>
                    <a:pt x="113017" y="1785317"/>
                  </a:lnTo>
                  <a:lnTo>
                    <a:pt x="236308" y="1785317"/>
                  </a:lnTo>
                  <a:lnTo>
                    <a:pt x="236308" y="1677858"/>
                  </a:lnTo>
                  <a:close/>
                  <a:moveTo>
                    <a:pt x="508569" y="1445713"/>
                  </a:moveTo>
                  <a:lnTo>
                    <a:pt x="508569" y="1553173"/>
                  </a:lnTo>
                  <a:lnTo>
                    <a:pt x="631860" y="1553173"/>
                  </a:lnTo>
                  <a:lnTo>
                    <a:pt x="631860" y="1445713"/>
                  </a:lnTo>
                  <a:close/>
                  <a:moveTo>
                    <a:pt x="113017" y="1436423"/>
                  </a:moveTo>
                  <a:lnTo>
                    <a:pt x="113017" y="1543882"/>
                  </a:lnTo>
                  <a:lnTo>
                    <a:pt x="236308" y="1543882"/>
                  </a:lnTo>
                  <a:lnTo>
                    <a:pt x="236308" y="1436423"/>
                  </a:lnTo>
                  <a:close/>
                  <a:moveTo>
                    <a:pt x="508569" y="1204278"/>
                  </a:moveTo>
                  <a:lnTo>
                    <a:pt x="508569" y="1311738"/>
                  </a:lnTo>
                  <a:lnTo>
                    <a:pt x="631860" y="1311738"/>
                  </a:lnTo>
                  <a:lnTo>
                    <a:pt x="631860" y="1204278"/>
                  </a:lnTo>
                  <a:close/>
                  <a:moveTo>
                    <a:pt x="113017" y="1194988"/>
                  </a:moveTo>
                  <a:lnTo>
                    <a:pt x="113017" y="1302447"/>
                  </a:lnTo>
                  <a:lnTo>
                    <a:pt x="236308" y="1302447"/>
                  </a:lnTo>
                  <a:lnTo>
                    <a:pt x="236308" y="1194988"/>
                  </a:lnTo>
                  <a:close/>
                  <a:moveTo>
                    <a:pt x="508569" y="962843"/>
                  </a:moveTo>
                  <a:lnTo>
                    <a:pt x="508569" y="1070303"/>
                  </a:lnTo>
                  <a:lnTo>
                    <a:pt x="631860" y="1070303"/>
                  </a:lnTo>
                  <a:lnTo>
                    <a:pt x="631860" y="962843"/>
                  </a:lnTo>
                  <a:close/>
                  <a:moveTo>
                    <a:pt x="113017" y="953553"/>
                  </a:moveTo>
                  <a:lnTo>
                    <a:pt x="113017" y="1061012"/>
                  </a:lnTo>
                  <a:lnTo>
                    <a:pt x="236308" y="1061012"/>
                  </a:lnTo>
                  <a:lnTo>
                    <a:pt x="236308" y="953553"/>
                  </a:lnTo>
                  <a:close/>
                  <a:moveTo>
                    <a:pt x="508569" y="721409"/>
                  </a:moveTo>
                  <a:lnTo>
                    <a:pt x="508569" y="828868"/>
                  </a:lnTo>
                  <a:lnTo>
                    <a:pt x="631860" y="828868"/>
                  </a:lnTo>
                  <a:lnTo>
                    <a:pt x="631860" y="721409"/>
                  </a:lnTo>
                  <a:close/>
                  <a:moveTo>
                    <a:pt x="113017" y="712118"/>
                  </a:moveTo>
                  <a:lnTo>
                    <a:pt x="113017" y="819578"/>
                  </a:lnTo>
                  <a:lnTo>
                    <a:pt x="236308" y="819578"/>
                  </a:lnTo>
                  <a:lnTo>
                    <a:pt x="236308" y="712118"/>
                  </a:lnTo>
                  <a:close/>
                  <a:moveTo>
                    <a:pt x="508569" y="479974"/>
                  </a:moveTo>
                  <a:lnTo>
                    <a:pt x="508569" y="587433"/>
                  </a:lnTo>
                  <a:lnTo>
                    <a:pt x="631860" y="587433"/>
                  </a:lnTo>
                  <a:lnTo>
                    <a:pt x="631860" y="479974"/>
                  </a:lnTo>
                  <a:close/>
                  <a:moveTo>
                    <a:pt x="113017" y="470683"/>
                  </a:moveTo>
                  <a:lnTo>
                    <a:pt x="113017" y="578143"/>
                  </a:lnTo>
                  <a:lnTo>
                    <a:pt x="236308" y="578143"/>
                  </a:lnTo>
                  <a:lnTo>
                    <a:pt x="236308" y="470683"/>
                  </a:lnTo>
                  <a:close/>
                  <a:moveTo>
                    <a:pt x="508569" y="238539"/>
                  </a:moveTo>
                  <a:lnTo>
                    <a:pt x="508569" y="345998"/>
                  </a:lnTo>
                  <a:lnTo>
                    <a:pt x="631860" y="345998"/>
                  </a:lnTo>
                  <a:lnTo>
                    <a:pt x="631860" y="238539"/>
                  </a:lnTo>
                  <a:close/>
                  <a:moveTo>
                    <a:pt x="0" y="238539"/>
                  </a:moveTo>
                  <a:lnTo>
                    <a:pt x="349325" y="238539"/>
                  </a:lnTo>
                  <a:lnTo>
                    <a:pt x="349325" y="2650660"/>
                  </a:lnTo>
                  <a:lnTo>
                    <a:pt x="0" y="2650660"/>
                  </a:lnTo>
                  <a:close/>
                  <a:moveTo>
                    <a:pt x="395552" y="0"/>
                  </a:moveTo>
                  <a:lnTo>
                    <a:pt x="744877" y="0"/>
                  </a:lnTo>
                  <a:lnTo>
                    <a:pt x="744877" y="2650660"/>
                  </a:lnTo>
                  <a:lnTo>
                    <a:pt x="395552" y="26506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nvGrpSpPr>
            <p:cNvPr id="84" name="그룹 83">
              <a:extLst>
                <a:ext uri="{FF2B5EF4-FFF2-40B4-BE49-F238E27FC236}">
                  <a16:creationId xmlns:a16="http://schemas.microsoft.com/office/drawing/2014/main" id="{AC94ADF3-37CC-421E-8F2F-6D871522C511}"/>
                </a:ext>
              </a:extLst>
            </p:cNvPr>
            <p:cNvGrpSpPr/>
            <p:nvPr/>
          </p:nvGrpSpPr>
          <p:grpSpPr>
            <a:xfrm>
              <a:off x="4024590" y="3309094"/>
              <a:ext cx="1672842" cy="1154967"/>
              <a:chOff x="4024590" y="3317803"/>
              <a:chExt cx="1672842" cy="1154967"/>
            </a:xfrm>
            <a:solidFill>
              <a:schemeClr val="bg1"/>
            </a:solidFill>
          </p:grpSpPr>
          <p:grpSp>
            <p:nvGrpSpPr>
              <p:cNvPr id="85" name="그룹 84">
                <a:extLst>
                  <a:ext uri="{FF2B5EF4-FFF2-40B4-BE49-F238E27FC236}">
                    <a16:creationId xmlns:a16="http://schemas.microsoft.com/office/drawing/2014/main" id="{14A09DCD-816B-4E70-994E-FEEB19B5C200}"/>
                  </a:ext>
                </a:extLst>
              </p:cNvPr>
              <p:cNvGrpSpPr/>
              <p:nvPr/>
            </p:nvGrpSpPr>
            <p:grpSpPr>
              <a:xfrm>
                <a:off x="4735626" y="3317803"/>
                <a:ext cx="961806" cy="1144304"/>
                <a:chOff x="5786437" y="3060699"/>
                <a:chExt cx="619125" cy="736601"/>
              </a:xfrm>
              <a:grpFill/>
            </p:grpSpPr>
            <p:sp>
              <p:nvSpPr>
                <p:cNvPr id="142" name="Freeform 20">
                  <a:extLst>
                    <a:ext uri="{FF2B5EF4-FFF2-40B4-BE49-F238E27FC236}">
                      <a16:creationId xmlns:a16="http://schemas.microsoft.com/office/drawing/2014/main" id="{86BC832D-59DB-4EB8-BB1D-D8BBB243B4CF}"/>
                    </a:ext>
                  </a:extLst>
                </p:cNvPr>
                <p:cNvSpPr>
                  <a:spLocks noEditPoints="1"/>
                </p:cNvSpPr>
                <p:nvPr/>
              </p:nvSpPr>
              <p:spPr bwMode="auto">
                <a:xfrm>
                  <a:off x="5786437" y="3167062"/>
                  <a:ext cx="174625" cy="114300"/>
                </a:xfrm>
                <a:custGeom>
                  <a:avLst/>
                  <a:gdLst>
                    <a:gd name="T0" fmla="*/ 296 w 361"/>
                    <a:gd name="T1" fmla="*/ 52 h 233"/>
                    <a:gd name="T2" fmla="*/ 301 w 361"/>
                    <a:gd name="T3" fmla="*/ 48 h 233"/>
                    <a:gd name="T4" fmla="*/ 239 w 361"/>
                    <a:gd name="T5" fmla="*/ 95 h 233"/>
                    <a:gd name="T6" fmla="*/ 224 w 361"/>
                    <a:gd name="T7" fmla="*/ 102 h 233"/>
                    <a:gd name="T8" fmla="*/ 239 w 361"/>
                    <a:gd name="T9" fmla="*/ 95 h 233"/>
                    <a:gd name="T10" fmla="*/ 184 w 361"/>
                    <a:gd name="T11" fmla="*/ 154 h 233"/>
                    <a:gd name="T12" fmla="*/ 187 w 361"/>
                    <a:gd name="T13" fmla="*/ 163 h 233"/>
                    <a:gd name="T14" fmla="*/ 129 w 361"/>
                    <a:gd name="T15" fmla="*/ 175 h 233"/>
                    <a:gd name="T16" fmla="*/ 143 w 361"/>
                    <a:gd name="T17" fmla="*/ 182 h 233"/>
                    <a:gd name="T18" fmla="*/ 131 w 361"/>
                    <a:gd name="T19" fmla="*/ 91 h 233"/>
                    <a:gd name="T20" fmla="*/ 119 w 361"/>
                    <a:gd name="T21" fmla="*/ 84 h 233"/>
                    <a:gd name="T22" fmla="*/ 134 w 361"/>
                    <a:gd name="T23" fmla="*/ 72 h 233"/>
                    <a:gd name="T24" fmla="*/ 173 w 361"/>
                    <a:gd name="T25" fmla="*/ 38 h 233"/>
                    <a:gd name="T26" fmla="*/ 175 w 361"/>
                    <a:gd name="T27" fmla="*/ 50 h 233"/>
                    <a:gd name="T28" fmla="*/ 279 w 361"/>
                    <a:gd name="T29" fmla="*/ 81 h 233"/>
                    <a:gd name="T30" fmla="*/ 279 w 361"/>
                    <a:gd name="T31" fmla="*/ 81 h 233"/>
                    <a:gd name="T32" fmla="*/ 190 w 361"/>
                    <a:gd name="T33" fmla="*/ 120 h 233"/>
                    <a:gd name="T34" fmla="*/ 193 w 361"/>
                    <a:gd name="T35" fmla="*/ 123 h 233"/>
                    <a:gd name="T36" fmla="*/ 219 w 361"/>
                    <a:gd name="T37" fmla="*/ 135 h 233"/>
                    <a:gd name="T38" fmla="*/ 107 w 361"/>
                    <a:gd name="T39" fmla="*/ 139 h 233"/>
                    <a:gd name="T40" fmla="*/ 103 w 361"/>
                    <a:gd name="T41" fmla="*/ 157 h 233"/>
                    <a:gd name="T42" fmla="*/ 131 w 361"/>
                    <a:gd name="T43" fmla="*/ 94 h 233"/>
                    <a:gd name="T44" fmla="*/ 177 w 361"/>
                    <a:gd name="T45" fmla="*/ 104 h 233"/>
                    <a:gd name="T46" fmla="*/ 203 w 361"/>
                    <a:gd name="T47" fmla="*/ 71 h 233"/>
                    <a:gd name="T48" fmla="*/ 203 w 361"/>
                    <a:gd name="T49" fmla="*/ 71 h 233"/>
                    <a:gd name="T50" fmla="*/ 144 w 361"/>
                    <a:gd name="T51" fmla="*/ 132 h 233"/>
                    <a:gd name="T52" fmla="*/ 167 w 361"/>
                    <a:gd name="T53" fmla="*/ 138 h 233"/>
                    <a:gd name="T54" fmla="*/ 327 w 361"/>
                    <a:gd name="T55" fmla="*/ 36 h 233"/>
                    <a:gd name="T56" fmla="*/ 300 w 361"/>
                    <a:gd name="T57" fmla="*/ 0 h 233"/>
                    <a:gd name="T58" fmla="*/ 254 w 361"/>
                    <a:gd name="T59" fmla="*/ 23 h 233"/>
                    <a:gd name="T60" fmla="*/ 221 w 361"/>
                    <a:gd name="T61" fmla="*/ 20 h 233"/>
                    <a:gd name="T62" fmla="*/ 190 w 361"/>
                    <a:gd name="T63" fmla="*/ 23 h 233"/>
                    <a:gd name="T64" fmla="*/ 175 w 361"/>
                    <a:gd name="T65" fmla="*/ 23 h 233"/>
                    <a:gd name="T66" fmla="*/ 169 w 361"/>
                    <a:gd name="T67" fmla="*/ 23 h 233"/>
                    <a:gd name="T68" fmla="*/ 142 w 361"/>
                    <a:gd name="T69" fmla="*/ 46 h 233"/>
                    <a:gd name="T70" fmla="*/ 104 w 361"/>
                    <a:gd name="T71" fmla="*/ 30 h 233"/>
                    <a:gd name="T72" fmla="*/ 106 w 361"/>
                    <a:gd name="T73" fmla="*/ 59 h 233"/>
                    <a:gd name="T74" fmla="*/ 81 w 361"/>
                    <a:gd name="T75" fmla="*/ 74 h 233"/>
                    <a:gd name="T76" fmla="*/ 91 w 361"/>
                    <a:gd name="T77" fmla="*/ 87 h 233"/>
                    <a:gd name="T78" fmla="*/ 78 w 361"/>
                    <a:gd name="T79" fmla="*/ 110 h 233"/>
                    <a:gd name="T80" fmla="*/ 72 w 361"/>
                    <a:gd name="T81" fmla="*/ 133 h 233"/>
                    <a:gd name="T82" fmla="*/ 35 w 361"/>
                    <a:gd name="T83" fmla="*/ 156 h 233"/>
                    <a:gd name="T84" fmla="*/ 41 w 361"/>
                    <a:gd name="T85" fmla="*/ 193 h 233"/>
                    <a:gd name="T86" fmla="*/ 24 w 361"/>
                    <a:gd name="T87" fmla="*/ 219 h 233"/>
                    <a:gd name="T88" fmla="*/ 68 w 361"/>
                    <a:gd name="T89" fmla="*/ 233 h 233"/>
                    <a:gd name="T90" fmla="*/ 94 w 361"/>
                    <a:gd name="T91" fmla="*/ 196 h 233"/>
                    <a:gd name="T92" fmla="*/ 107 w 361"/>
                    <a:gd name="T93" fmla="*/ 201 h 233"/>
                    <a:gd name="T94" fmla="*/ 159 w 361"/>
                    <a:gd name="T95" fmla="*/ 197 h 233"/>
                    <a:gd name="T96" fmla="*/ 200 w 361"/>
                    <a:gd name="T97" fmla="*/ 208 h 233"/>
                    <a:gd name="T98" fmla="*/ 210 w 361"/>
                    <a:gd name="T99" fmla="*/ 182 h 233"/>
                    <a:gd name="T100" fmla="*/ 233 w 361"/>
                    <a:gd name="T101" fmla="*/ 155 h 233"/>
                    <a:gd name="T102" fmla="*/ 245 w 361"/>
                    <a:gd name="T103" fmla="*/ 119 h 233"/>
                    <a:gd name="T104" fmla="*/ 285 w 361"/>
                    <a:gd name="T105" fmla="*/ 126 h 233"/>
                    <a:gd name="T106" fmla="*/ 319 w 361"/>
                    <a:gd name="T107" fmla="*/ 91 h 233"/>
                    <a:gd name="T108" fmla="*/ 361 w 361"/>
                    <a:gd name="T109" fmla="*/ 71 h 233"/>
                    <a:gd name="T110" fmla="*/ 348 w 361"/>
                    <a:gd name="T111" fmla="*/ 4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1" h="233">
                      <a:moveTo>
                        <a:pt x="294" y="63"/>
                      </a:moveTo>
                      <a:cubicBezTo>
                        <a:pt x="292" y="61"/>
                        <a:pt x="291" y="59"/>
                        <a:pt x="289" y="57"/>
                      </a:cubicBezTo>
                      <a:cubicBezTo>
                        <a:pt x="291" y="55"/>
                        <a:pt x="294" y="54"/>
                        <a:pt x="296" y="52"/>
                      </a:cubicBezTo>
                      <a:cubicBezTo>
                        <a:pt x="296" y="51"/>
                        <a:pt x="295" y="51"/>
                        <a:pt x="295" y="51"/>
                      </a:cubicBezTo>
                      <a:cubicBezTo>
                        <a:pt x="296" y="50"/>
                        <a:pt x="297" y="49"/>
                        <a:pt x="298" y="48"/>
                      </a:cubicBezTo>
                      <a:cubicBezTo>
                        <a:pt x="299" y="47"/>
                        <a:pt x="300" y="48"/>
                        <a:pt x="301" y="48"/>
                      </a:cubicBezTo>
                      <a:cubicBezTo>
                        <a:pt x="305" y="50"/>
                        <a:pt x="308" y="52"/>
                        <a:pt x="311" y="54"/>
                      </a:cubicBezTo>
                      <a:cubicBezTo>
                        <a:pt x="304" y="56"/>
                        <a:pt x="298" y="59"/>
                        <a:pt x="294" y="63"/>
                      </a:cubicBezTo>
                      <a:close/>
                      <a:moveTo>
                        <a:pt x="239" y="95"/>
                      </a:moveTo>
                      <a:cubicBezTo>
                        <a:pt x="235" y="97"/>
                        <a:pt x="232" y="100"/>
                        <a:pt x="228" y="103"/>
                      </a:cubicBezTo>
                      <a:cubicBezTo>
                        <a:pt x="228" y="104"/>
                        <a:pt x="227" y="103"/>
                        <a:pt x="226" y="103"/>
                      </a:cubicBezTo>
                      <a:cubicBezTo>
                        <a:pt x="225" y="103"/>
                        <a:pt x="225" y="102"/>
                        <a:pt x="224" y="102"/>
                      </a:cubicBezTo>
                      <a:cubicBezTo>
                        <a:pt x="223" y="100"/>
                        <a:pt x="221" y="97"/>
                        <a:pt x="219" y="95"/>
                      </a:cubicBezTo>
                      <a:cubicBezTo>
                        <a:pt x="224" y="93"/>
                        <a:pt x="229" y="90"/>
                        <a:pt x="232" y="87"/>
                      </a:cubicBezTo>
                      <a:cubicBezTo>
                        <a:pt x="234" y="90"/>
                        <a:pt x="236" y="92"/>
                        <a:pt x="239" y="95"/>
                      </a:cubicBezTo>
                      <a:close/>
                      <a:moveTo>
                        <a:pt x="187" y="163"/>
                      </a:moveTo>
                      <a:cubicBezTo>
                        <a:pt x="186" y="160"/>
                        <a:pt x="184" y="158"/>
                        <a:pt x="182" y="156"/>
                      </a:cubicBezTo>
                      <a:cubicBezTo>
                        <a:pt x="182" y="155"/>
                        <a:pt x="183" y="155"/>
                        <a:pt x="184" y="154"/>
                      </a:cubicBezTo>
                      <a:cubicBezTo>
                        <a:pt x="184" y="153"/>
                        <a:pt x="185" y="154"/>
                        <a:pt x="186" y="154"/>
                      </a:cubicBezTo>
                      <a:cubicBezTo>
                        <a:pt x="190" y="156"/>
                        <a:pt x="193" y="158"/>
                        <a:pt x="196" y="160"/>
                      </a:cubicBezTo>
                      <a:cubicBezTo>
                        <a:pt x="193" y="160"/>
                        <a:pt x="190" y="162"/>
                        <a:pt x="187" y="163"/>
                      </a:cubicBezTo>
                      <a:close/>
                      <a:moveTo>
                        <a:pt x="143" y="182"/>
                      </a:moveTo>
                      <a:cubicBezTo>
                        <a:pt x="142" y="182"/>
                        <a:pt x="141" y="181"/>
                        <a:pt x="140" y="181"/>
                      </a:cubicBezTo>
                      <a:cubicBezTo>
                        <a:pt x="136" y="179"/>
                        <a:pt x="132" y="177"/>
                        <a:pt x="129" y="175"/>
                      </a:cubicBezTo>
                      <a:cubicBezTo>
                        <a:pt x="132" y="175"/>
                        <a:pt x="135" y="173"/>
                        <a:pt x="139" y="172"/>
                      </a:cubicBezTo>
                      <a:cubicBezTo>
                        <a:pt x="140" y="175"/>
                        <a:pt x="142" y="177"/>
                        <a:pt x="145" y="180"/>
                      </a:cubicBezTo>
                      <a:cubicBezTo>
                        <a:pt x="144" y="180"/>
                        <a:pt x="144" y="181"/>
                        <a:pt x="143" y="182"/>
                      </a:cubicBezTo>
                      <a:close/>
                      <a:moveTo>
                        <a:pt x="119" y="84"/>
                      </a:moveTo>
                      <a:cubicBezTo>
                        <a:pt x="123" y="87"/>
                        <a:pt x="127" y="89"/>
                        <a:pt x="131" y="91"/>
                      </a:cubicBezTo>
                      <a:cubicBezTo>
                        <a:pt x="131" y="91"/>
                        <a:pt x="131" y="91"/>
                        <a:pt x="131" y="91"/>
                      </a:cubicBezTo>
                      <a:cubicBezTo>
                        <a:pt x="123" y="91"/>
                        <a:pt x="116" y="92"/>
                        <a:pt x="110" y="94"/>
                      </a:cubicBezTo>
                      <a:cubicBezTo>
                        <a:pt x="110" y="94"/>
                        <a:pt x="110" y="94"/>
                        <a:pt x="110" y="94"/>
                      </a:cubicBezTo>
                      <a:cubicBezTo>
                        <a:pt x="114" y="91"/>
                        <a:pt x="117" y="88"/>
                        <a:pt x="119" y="84"/>
                      </a:cubicBezTo>
                      <a:close/>
                      <a:moveTo>
                        <a:pt x="120" y="71"/>
                      </a:moveTo>
                      <a:cubicBezTo>
                        <a:pt x="124" y="70"/>
                        <a:pt x="127" y="67"/>
                        <a:pt x="130" y="64"/>
                      </a:cubicBezTo>
                      <a:cubicBezTo>
                        <a:pt x="131" y="68"/>
                        <a:pt x="133" y="70"/>
                        <a:pt x="134" y="72"/>
                      </a:cubicBezTo>
                      <a:cubicBezTo>
                        <a:pt x="130" y="73"/>
                        <a:pt x="125" y="75"/>
                        <a:pt x="120" y="77"/>
                      </a:cubicBezTo>
                      <a:cubicBezTo>
                        <a:pt x="121" y="75"/>
                        <a:pt x="121" y="73"/>
                        <a:pt x="120" y="71"/>
                      </a:cubicBezTo>
                      <a:close/>
                      <a:moveTo>
                        <a:pt x="173" y="38"/>
                      </a:moveTo>
                      <a:cubicBezTo>
                        <a:pt x="173" y="38"/>
                        <a:pt x="173" y="38"/>
                        <a:pt x="173" y="39"/>
                      </a:cubicBezTo>
                      <a:cubicBezTo>
                        <a:pt x="175" y="42"/>
                        <a:pt x="177" y="46"/>
                        <a:pt x="179" y="49"/>
                      </a:cubicBezTo>
                      <a:cubicBezTo>
                        <a:pt x="178" y="49"/>
                        <a:pt x="177" y="49"/>
                        <a:pt x="175" y="50"/>
                      </a:cubicBezTo>
                      <a:cubicBezTo>
                        <a:pt x="172" y="48"/>
                        <a:pt x="169" y="46"/>
                        <a:pt x="165" y="45"/>
                      </a:cubicBezTo>
                      <a:cubicBezTo>
                        <a:pt x="168" y="43"/>
                        <a:pt x="171" y="41"/>
                        <a:pt x="173" y="38"/>
                      </a:cubicBezTo>
                      <a:close/>
                      <a:moveTo>
                        <a:pt x="279" y="81"/>
                      </a:moveTo>
                      <a:lnTo>
                        <a:pt x="281" y="81"/>
                      </a:lnTo>
                      <a:cubicBezTo>
                        <a:pt x="281" y="82"/>
                        <a:pt x="280" y="82"/>
                        <a:pt x="279" y="82"/>
                      </a:cubicBezTo>
                      <a:cubicBezTo>
                        <a:pt x="279" y="82"/>
                        <a:pt x="279" y="81"/>
                        <a:pt x="279" y="81"/>
                      </a:cubicBezTo>
                      <a:close/>
                      <a:moveTo>
                        <a:pt x="219" y="135"/>
                      </a:moveTo>
                      <a:cubicBezTo>
                        <a:pt x="209" y="130"/>
                        <a:pt x="201" y="128"/>
                        <a:pt x="190" y="130"/>
                      </a:cubicBezTo>
                      <a:cubicBezTo>
                        <a:pt x="191" y="126"/>
                        <a:pt x="191" y="123"/>
                        <a:pt x="190" y="120"/>
                      </a:cubicBezTo>
                      <a:cubicBezTo>
                        <a:pt x="192" y="119"/>
                        <a:pt x="194" y="118"/>
                        <a:pt x="196" y="116"/>
                      </a:cubicBezTo>
                      <a:cubicBezTo>
                        <a:pt x="197" y="117"/>
                        <a:pt x="197" y="117"/>
                        <a:pt x="198" y="117"/>
                      </a:cubicBezTo>
                      <a:cubicBezTo>
                        <a:pt x="196" y="119"/>
                        <a:pt x="194" y="121"/>
                        <a:pt x="193" y="123"/>
                      </a:cubicBezTo>
                      <a:cubicBezTo>
                        <a:pt x="203" y="128"/>
                        <a:pt x="211" y="130"/>
                        <a:pt x="222" y="127"/>
                      </a:cubicBezTo>
                      <a:cubicBezTo>
                        <a:pt x="222" y="129"/>
                        <a:pt x="222" y="131"/>
                        <a:pt x="222" y="133"/>
                      </a:cubicBezTo>
                      <a:cubicBezTo>
                        <a:pt x="221" y="134"/>
                        <a:pt x="220" y="134"/>
                        <a:pt x="219" y="135"/>
                      </a:cubicBezTo>
                      <a:close/>
                      <a:moveTo>
                        <a:pt x="103" y="157"/>
                      </a:moveTo>
                      <a:cubicBezTo>
                        <a:pt x="101" y="157"/>
                        <a:pt x="99" y="156"/>
                        <a:pt x="97" y="155"/>
                      </a:cubicBezTo>
                      <a:cubicBezTo>
                        <a:pt x="102" y="150"/>
                        <a:pt x="105" y="145"/>
                        <a:pt x="107" y="139"/>
                      </a:cubicBezTo>
                      <a:cubicBezTo>
                        <a:pt x="108" y="140"/>
                        <a:pt x="109" y="141"/>
                        <a:pt x="111" y="142"/>
                      </a:cubicBezTo>
                      <a:cubicBezTo>
                        <a:pt x="112" y="146"/>
                        <a:pt x="114" y="149"/>
                        <a:pt x="116" y="152"/>
                      </a:cubicBezTo>
                      <a:cubicBezTo>
                        <a:pt x="111" y="153"/>
                        <a:pt x="107" y="155"/>
                        <a:pt x="103" y="157"/>
                      </a:cubicBezTo>
                      <a:close/>
                      <a:moveTo>
                        <a:pt x="131" y="98"/>
                      </a:moveTo>
                      <a:cubicBezTo>
                        <a:pt x="130" y="99"/>
                        <a:pt x="129" y="100"/>
                        <a:pt x="128" y="100"/>
                      </a:cubicBezTo>
                      <a:cubicBezTo>
                        <a:pt x="129" y="98"/>
                        <a:pt x="130" y="96"/>
                        <a:pt x="131" y="94"/>
                      </a:cubicBezTo>
                      <a:cubicBezTo>
                        <a:pt x="131" y="95"/>
                        <a:pt x="131" y="97"/>
                        <a:pt x="131" y="98"/>
                      </a:cubicBezTo>
                      <a:close/>
                      <a:moveTo>
                        <a:pt x="183" y="106"/>
                      </a:moveTo>
                      <a:cubicBezTo>
                        <a:pt x="181" y="105"/>
                        <a:pt x="179" y="104"/>
                        <a:pt x="177" y="104"/>
                      </a:cubicBezTo>
                      <a:cubicBezTo>
                        <a:pt x="178" y="103"/>
                        <a:pt x="178" y="103"/>
                        <a:pt x="179" y="103"/>
                      </a:cubicBezTo>
                      <a:cubicBezTo>
                        <a:pt x="180" y="104"/>
                        <a:pt x="182" y="105"/>
                        <a:pt x="183" y="106"/>
                      </a:cubicBezTo>
                      <a:close/>
                      <a:moveTo>
                        <a:pt x="203" y="71"/>
                      </a:moveTo>
                      <a:cubicBezTo>
                        <a:pt x="202" y="70"/>
                        <a:pt x="200" y="70"/>
                        <a:pt x="199" y="70"/>
                      </a:cubicBezTo>
                      <a:cubicBezTo>
                        <a:pt x="200" y="69"/>
                        <a:pt x="201" y="69"/>
                        <a:pt x="202" y="68"/>
                      </a:cubicBezTo>
                      <a:cubicBezTo>
                        <a:pt x="202" y="69"/>
                        <a:pt x="203" y="70"/>
                        <a:pt x="203" y="71"/>
                      </a:cubicBezTo>
                      <a:close/>
                      <a:moveTo>
                        <a:pt x="155" y="147"/>
                      </a:moveTo>
                      <a:lnTo>
                        <a:pt x="154" y="146"/>
                      </a:lnTo>
                      <a:cubicBezTo>
                        <a:pt x="152" y="140"/>
                        <a:pt x="149" y="135"/>
                        <a:pt x="144" y="132"/>
                      </a:cubicBezTo>
                      <a:cubicBezTo>
                        <a:pt x="152" y="130"/>
                        <a:pt x="158" y="127"/>
                        <a:pt x="162" y="121"/>
                      </a:cubicBezTo>
                      <a:cubicBezTo>
                        <a:pt x="164" y="122"/>
                        <a:pt x="166" y="123"/>
                        <a:pt x="169" y="123"/>
                      </a:cubicBezTo>
                      <a:cubicBezTo>
                        <a:pt x="167" y="127"/>
                        <a:pt x="167" y="132"/>
                        <a:pt x="167" y="138"/>
                      </a:cubicBezTo>
                      <a:cubicBezTo>
                        <a:pt x="163" y="140"/>
                        <a:pt x="159" y="143"/>
                        <a:pt x="155" y="147"/>
                      </a:cubicBezTo>
                      <a:close/>
                      <a:moveTo>
                        <a:pt x="348" y="49"/>
                      </a:moveTo>
                      <a:cubicBezTo>
                        <a:pt x="342" y="43"/>
                        <a:pt x="335" y="39"/>
                        <a:pt x="327" y="36"/>
                      </a:cubicBezTo>
                      <a:cubicBezTo>
                        <a:pt x="330" y="34"/>
                        <a:pt x="332" y="31"/>
                        <a:pt x="334" y="28"/>
                      </a:cubicBezTo>
                      <a:cubicBezTo>
                        <a:pt x="324" y="23"/>
                        <a:pt x="316" y="21"/>
                        <a:pt x="305" y="24"/>
                      </a:cubicBezTo>
                      <a:cubicBezTo>
                        <a:pt x="307" y="14"/>
                        <a:pt x="304" y="8"/>
                        <a:pt x="300" y="0"/>
                      </a:cubicBezTo>
                      <a:cubicBezTo>
                        <a:pt x="286" y="8"/>
                        <a:pt x="280" y="16"/>
                        <a:pt x="282" y="32"/>
                      </a:cubicBezTo>
                      <a:cubicBezTo>
                        <a:pt x="274" y="28"/>
                        <a:pt x="267" y="25"/>
                        <a:pt x="259" y="26"/>
                      </a:cubicBezTo>
                      <a:cubicBezTo>
                        <a:pt x="258" y="25"/>
                        <a:pt x="256" y="24"/>
                        <a:pt x="254" y="23"/>
                      </a:cubicBezTo>
                      <a:cubicBezTo>
                        <a:pt x="254" y="15"/>
                        <a:pt x="252" y="10"/>
                        <a:pt x="248" y="3"/>
                      </a:cubicBezTo>
                      <a:cubicBezTo>
                        <a:pt x="239" y="8"/>
                        <a:pt x="234" y="13"/>
                        <a:pt x="231" y="21"/>
                      </a:cubicBezTo>
                      <a:cubicBezTo>
                        <a:pt x="228" y="20"/>
                        <a:pt x="225" y="20"/>
                        <a:pt x="221" y="20"/>
                      </a:cubicBezTo>
                      <a:cubicBezTo>
                        <a:pt x="222" y="26"/>
                        <a:pt x="224" y="32"/>
                        <a:pt x="226" y="37"/>
                      </a:cubicBezTo>
                      <a:cubicBezTo>
                        <a:pt x="223" y="39"/>
                        <a:pt x="220" y="41"/>
                        <a:pt x="217" y="44"/>
                      </a:cubicBezTo>
                      <a:cubicBezTo>
                        <a:pt x="213" y="30"/>
                        <a:pt x="204" y="25"/>
                        <a:pt x="190" y="23"/>
                      </a:cubicBezTo>
                      <a:cubicBezTo>
                        <a:pt x="190" y="24"/>
                        <a:pt x="190" y="26"/>
                        <a:pt x="190" y="27"/>
                      </a:cubicBezTo>
                      <a:cubicBezTo>
                        <a:pt x="190" y="27"/>
                        <a:pt x="189" y="27"/>
                        <a:pt x="189" y="27"/>
                      </a:cubicBezTo>
                      <a:cubicBezTo>
                        <a:pt x="184" y="25"/>
                        <a:pt x="180" y="24"/>
                        <a:pt x="175" y="23"/>
                      </a:cubicBezTo>
                      <a:cubicBezTo>
                        <a:pt x="175" y="23"/>
                        <a:pt x="175" y="22"/>
                        <a:pt x="175" y="22"/>
                      </a:cubicBezTo>
                      <a:cubicBezTo>
                        <a:pt x="173" y="22"/>
                        <a:pt x="172" y="22"/>
                        <a:pt x="170" y="23"/>
                      </a:cubicBezTo>
                      <a:cubicBezTo>
                        <a:pt x="170" y="23"/>
                        <a:pt x="170" y="23"/>
                        <a:pt x="169" y="23"/>
                      </a:cubicBezTo>
                      <a:cubicBezTo>
                        <a:pt x="169" y="23"/>
                        <a:pt x="169" y="23"/>
                        <a:pt x="169" y="23"/>
                      </a:cubicBezTo>
                      <a:cubicBezTo>
                        <a:pt x="160" y="26"/>
                        <a:pt x="154" y="31"/>
                        <a:pt x="152" y="42"/>
                      </a:cubicBezTo>
                      <a:cubicBezTo>
                        <a:pt x="149" y="43"/>
                        <a:pt x="145" y="44"/>
                        <a:pt x="142" y="46"/>
                      </a:cubicBezTo>
                      <a:cubicBezTo>
                        <a:pt x="138" y="38"/>
                        <a:pt x="130" y="33"/>
                        <a:pt x="123" y="30"/>
                      </a:cubicBezTo>
                      <a:cubicBezTo>
                        <a:pt x="122" y="31"/>
                        <a:pt x="122" y="31"/>
                        <a:pt x="123" y="34"/>
                      </a:cubicBezTo>
                      <a:lnTo>
                        <a:pt x="104" y="30"/>
                      </a:lnTo>
                      <a:cubicBezTo>
                        <a:pt x="106" y="39"/>
                        <a:pt x="109" y="46"/>
                        <a:pt x="116" y="53"/>
                      </a:cubicBezTo>
                      <a:cubicBezTo>
                        <a:pt x="113" y="55"/>
                        <a:pt x="111" y="57"/>
                        <a:pt x="108" y="59"/>
                      </a:cubicBezTo>
                      <a:cubicBezTo>
                        <a:pt x="107" y="60"/>
                        <a:pt x="107" y="59"/>
                        <a:pt x="106" y="59"/>
                      </a:cubicBezTo>
                      <a:cubicBezTo>
                        <a:pt x="93" y="51"/>
                        <a:pt x="83" y="48"/>
                        <a:pt x="70" y="58"/>
                      </a:cubicBezTo>
                      <a:cubicBezTo>
                        <a:pt x="75" y="62"/>
                        <a:pt x="80" y="66"/>
                        <a:pt x="86" y="68"/>
                      </a:cubicBezTo>
                      <a:cubicBezTo>
                        <a:pt x="84" y="70"/>
                        <a:pt x="82" y="72"/>
                        <a:pt x="81" y="74"/>
                      </a:cubicBezTo>
                      <a:cubicBezTo>
                        <a:pt x="88" y="77"/>
                        <a:pt x="95" y="79"/>
                        <a:pt x="103" y="77"/>
                      </a:cubicBezTo>
                      <a:cubicBezTo>
                        <a:pt x="102" y="82"/>
                        <a:pt x="103" y="86"/>
                        <a:pt x="105" y="90"/>
                      </a:cubicBezTo>
                      <a:cubicBezTo>
                        <a:pt x="101" y="89"/>
                        <a:pt x="96" y="87"/>
                        <a:pt x="91" y="87"/>
                      </a:cubicBezTo>
                      <a:cubicBezTo>
                        <a:pt x="91" y="88"/>
                        <a:pt x="91" y="89"/>
                        <a:pt x="91" y="91"/>
                      </a:cubicBezTo>
                      <a:cubicBezTo>
                        <a:pt x="84" y="88"/>
                        <a:pt x="77" y="87"/>
                        <a:pt x="70" y="86"/>
                      </a:cubicBezTo>
                      <a:cubicBezTo>
                        <a:pt x="71" y="95"/>
                        <a:pt x="74" y="102"/>
                        <a:pt x="78" y="110"/>
                      </a:cubicBezTo>
                      <a:cubicBezTo>
                        <a:pt x="77" y="111"/>
                        <a:pt x="76" y="112"/>
                        <a:pt x="76" y="114"/>
                      </a:cubicBezTo>
                      <a:cubicBezTo>
                        <a:pt x="68" y="116"/>
                        <a:pt x="63" y="120"/>
                        <a:pt x="57" y="126"/>
                      </a:cubicBezTo>
                      <a:cubicBezTo>
                        <a:pt x="61" y="129"/>
                        <a:pt x="67" y="131"/>
                        <a:pt x="72" y="133"/>
                      </a:cubicBezTo>
                      <a:cubicBezTo>
                        <a:pt x="68" y="136"/>
                        <a:pt x="64" y="138"/>
                        <a:pt x="62" y="142"/>
                      </a:cubicBezTo>
                      <a:cubicBezTo>
                        <a:pt x="44" y="133"/>
                        <a:pt x="31" y="134"/>
                        <a:pt x="15" y="145"/>
                      </a:cubicBezTo>
                      <a:cubicBezTo>
                        <a:pt x="22" y="150"/>
                        <a:pt x="28" y="154"/>
                        <a:pt x="35" y="156"/>
                      </a:cubicBezTo>
                      <a:lnTo>
                        <a:pt x="15" y="164"/>
                      </a:lnTo>
                      <a:cubicBezTo>
                        <a:pt x="24" y="173"/>
                        <a:pt x="33" y="178"/>
                        <a:pt x="46" y="180"/>
                      </a:cubicBezTo>
                      <a:cubicBezTo>
                        <a:pt x="44" y="184"/>
                        <a:pt x="43" y="189"/>
                        <a:pt x="41" y="193"/>
                      </a:cubicBezTo>
                      <a:cubicBezTo>
                        <a:pt x="41" y="194"/>
                        <a:pt x="40" y="194"/>
                        <a:pt x="39" y="194"/>
                      </a:cubicBezTo>
                      <a:cubicBezTo>
                        <a:pt x="19" y="195"/>
                        <a:pt x="6" y="201"/>
                        <a:pt x="0" y="221"/>
                      </a:cubicBezTo>
                      <a:cubicBezTo>
                        <a:pt x="9" y="222"/>
                        <a:pt x="16" y="221"/>
                        <a:pt x="24" y="219"/>
                      </a:cubicBezTo>
                      <a:cubicBezTo>
                        <a:pt x="24" y="222"/>
                        <a:pt x="24" y="226"/>
                        <a:pt x="24" y="229"/>
                      </a:cubicBezTo>
                      <a:cubicBezTo>
                        <a:pt x="34" y="228"/>
                        <a:pt x="43" y="225"/>
                        <a:pt x="50" y="216"/>
                      </a:cubicBezTo>
                      <a:cubicBezTo>
                        <a:pt x="54" y="225"/>
                        <a:pt x="60" y="229"/>
                        <a:pt x="68" y="233"/>
                      </a:cubicBezTo>
                      <a:cubicBezTo>
                        <a:pt x="74" y="219"/>
                        <a:pt x="74" y="208"/>
                        <a:pt x="64" y="197"/>
                      </a:cubicBezTo>
                      <a:cubicBezTo>
                        <a:pt x="65" y="195"/>
                        <a:pt x="65" y="194"/>
                        <a:pt x="66" y="193"/>
                      </a:cubicBezTo>
                      <a:cubicBezTo>
                        <a:pt x="74" y="197"/>
                        <a:pt x="83" y="198"/>
                        <a:pt x="94" y="196"/>
                      </a:cubicBezTo>
                      <a:cubicBezTo>
                        <a:pt x="95" y="198"/>
                        <a:pt x="95" y="201"/>
                        <a:pt x="96" y="203"/>
                      </a:cubicBezTo>
                      <a:cubicBezTo>
                        <a:pt x="101" y="202"/>
                        <a:pt x="105" y="201"/>
                        <a:pt x="109" y="199"/>
                      </a:cubicBezTo>
                      <a:cubicBezTo>
                        <a:pt x="109" y="200"/>
                        <a:pt x="108" y="200"/>
                        <a:pt x="107" y="201"/>
                      </a:cubicBezTo>
                      <a:cubicBezTo>
                        <a:pt x="117" y="206"/>
                        <a:pt x="126" y="208"/>
                        <a:pt x="137" y="206"/>
                      </a:cubicBezTo>
                      <a:cubicBezTo>
                        <a:pt x="135" y="215"/>
                        <a:pt x="138" y="222"/>
                        <a:pt x="142" y="229"/>
                      </a:cubicBezTo>
                      <a:cubicBezTo>
                        <a:pt x="155" y="221"/>
                        <a:pt x="161" y="213"/>
                        <a:pt x="159" y="197"/>
                      </a:cubicBezTo>
                      <a:cubicBezTo>
                        <a:pt x="164" y="195"/>
                        <a:pt x="168" y="192"/>
                        <a:pt x="171" y="189"/>
                      </a:cubicBezTo>
                      <a:lnTo>
                        <a:pt x="173" y="189"/>
                      </a:lnTo>
                      <a:cubicBezTo>
                        <a:pt x="177" y="202"/>
                        <a:pt x="186" y="207"/>
                        <a:pt x="200" y="208"/>
                      </a:cubicBezTo>
                      <a:cubicBezTo>
                        <a:pt x="200" y="207"/>
                        <a:pt x="200" y="206"/>
                        <a:pt x="200" y="204"/>
                      </a:cubicBezTo>
                      <a:cubicBezTo>
                        <a:pt x="207" y="207"/>
                        <a:pt x="213" y="208"/>
                        <a:pt x="220" y="208"/>
                      </a:cubicBezTo>
                      <a:cubicBezTo>
                        <a:pt x="219" y="199"/>
                        <a:pt x="216" y="190"/>
                        <a:pt x="210" y="182"/>
                      </a:cubicBezTo>
                      <a:cubicBezTo>
                        <a:pt x="220" y="180"/>
                        <a:pt x="226" y="176"/>
                        <a:pt x="233" y="169"/>
                      </a:cubicBezTo>
                      <a:cubicBezTo>
                        <a:pt x="229" y="166"/>
                        <a:pt x="225" y="164"/>
                        <a:pt x="220" y="162"/>
                      </a:cubicBezTo>
                      <a:cubicBezTo>
                        <a:pt x="224" y="161"/>
                        <a:pt x="229" y="159"/>
                        <a:pt x="233" y="155"/>
                      </a:cubicBezTo>
                      <a:cubicBezTo>
                        <a:pt x="248" y="161"/>
                        <a:pt x="260" y="159"/>
                        <a:pt x="275" y="149"/>
                      </a:cubicBezTo>
                      <a:cubicBezTo>
                        <a:pt x="264" y="141"/>
                        <a:pt x="254" y="137"/>
                        <a:pt x="242" y="137"/>
                      </a:cubicBezTo>
                      <a:cubicBezTo>
                        <a:pt x="245" y="132"/>
                        <a:pt x="246" y="126"/>
                        <a:pt x="245" y="119"/>
                      </a:cubicBezTo>
                      <a:cubicBezTo>
                        <a:pt x="250" y="117"/>
                        <a:pt x="254" y="114"/>
                        <a:pt x="258" y="110"/>
                      </a:cubicBezTo>
                      <a:cubicBezTo>
                        <a:pt x="262" y="124"/>
                        <a:pt x="271" y="128"/>
                        <a:pt x="285" y="130"/>
                      </a:cubicBezTo>
                      <a:cubicBezTo>
                        <a:pt x="285" y="129"/>
                        <a:pt x="285" y="127"/>
                        <a:pt x="285" y="126"/>
                      </a:cubicBezTo>
                      <a:cubicBezTo>
                        <a:pt x="292" y="129"/>
                        <a:pt x="299" y="130"/>
                        <a:pt x="306" y="130"/>
                      </a:cubicBezTo>
                      <a:cubicBezTo>
                        <a:pt x="304" y="120"/>
                        <a:pt x="302" y="112"/>
                        <a:pt x="296" y="104"/>
                      </a:cubicBezTo>
                      <a:cubicBezTo>
                        <a:pt x="305" y="102"/>
                        <a:pt x="312" y="97"/>
                        <a:pt x="319" y="91"/>
                      </a:cubicBezTo>
                      <a:cubicBezTo>
                        <a:pt x="314" y="88"/>
                        <a:pt x="309" y="85"/>
                        <a:pt x="304" y="83"/>
                      </a:cubicBezTo>
                      <a:cubicBezTo>
                        <a:pt x="308" y="81"/>
                        <a:pt x="311" y="78"/>
                        <a:pt x="314" y="75"/>
                      </a:cubicBezTo>
                      <a:cubicBezTo>
                        <a:pt x="331" y="83"/>
                        <a:pt x="344" y="82"/>
                        <a:pt x="361" y="71"/>
                      </a:cubicBezTo>
                      <a:cubicBezTo>
                        <a:pt x="347" y="60"/>
                        <a:pt x="334" y="56"/>
                        <a:pt x="317" y="60"/>
                      </a:cubicBezTo>
                      <a:cubicBezTo>
                        <a:pt x="317" y="58"/>
                        <a:pt x="317" y="57"/>
                        <a:pt x="316" y="55"/>
                      </a:cubicBezTo>
                      <a:cubicBezTo>
                        <a:pt x="327" y="59"/>
                        <a:pt x="337" y="58"/>
                        <a:pt x="34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3" name="Freeform 21">
                  <a:extLst>
                    <a:ext uri="{FF2B5EF4-FFF2-40B4-BE49-F238E27FC236}">
                      <a16:creationId xmlns:a16="http://schemas.microsoft.com/office/drawing/2014/main" id="{C9A5A64A-E25C-4553-AE0B-ECA5C293F9D7}"/>
                    </a:ext>
                  </a:extLst>
                </p:cNvPr>
                <p:cNvSpPr>
                  <a:spLocks noEditPoints="1"/>
                </p:cNvSpPr>
                <p:nvPr/>
              </p:nvSpPr>
              <p:spPr bwMode="auto">
                <a:xfrm>
                  <a:off x="5908674" y="3176587"/>
                  <a:ext cx="187325" cy="103188"/>
                </a:xfrm>
                <a:custGeom>
                  <a:avLst/>
                  <a:gdLst>
                    <a:gd name="T0" fmla="*/ 340 w 385"/>
                    <a:gd name="T1" fmla="*/ 123 h 213"/>
                    <a:gd name="T2" fmla="*/ 346 w 385"/>
                    <a:gd name="T3" fmla="*/ 123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3 w 385"/>
                    <a:gd name="T21" fmla="*/ 54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3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2 h 213"/>
                    <a:gd name="T58" fmla="*/ 320 w 385"/>
                    <a:gd name="T59" fmla="*/ 76 h 213"/>
                    <a:gd name="T60" fmla="*/ 295 w 385"/>
                    <a:gd name="T61" fmla="*/ 55 h 213"/>
                    <a:gd name="T62" fmla="*/ 267 w 385"/>
                    <a:gd name="T63" fmla="*/ 41 h 213"/>
                    <a:gd name="T64" fmla="*/ 254 w 385"/>
                    <a:gd name="T65" fmla="*/ 33 h 213"/>
                    <a:gd name="T66" fmla="*/ 249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3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80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6"/>
                        <a:pt x="331" y="124"/>
                      </a:cubicBezTo>
                      <a:cubicBezTo>
                        <a:pt x="334" y="124"/>
                        <a:pt x="337" y="124"/>
                        <a:pt x="340" y="123"/>
                      </a:cubicBezTo>
                      <a:cubicBezTo>
                        <a:pt x="340" y="123"/>
                        <a:pt x="340" y="122"/>
                        <a:pt x="339" y="122"/>
                      </a:cubicBezTo>
                      <a:cubicBezTo>
                        <a:pt x="341" y="121"/>
                        <a:pt x="342" y="121"/>
                        <a:pt x="344" y="121"/>
                      </a:cubicBezTo>
                      <a:cubicBezTo>
                        <a:pt x="345" y="121"/>
                        <a:pt x="345" y="122"/>
                        <a:pt x="346" y="123"/>
                      </a:cubicBezTo>
                      <a:cubicBezTo>
                        <a:pt x="348" y="127"/>
                        <a:pt x="350" y="130"/>
                        <a:pt x="352" y="133"/>
                      </a:cubicBezTo>
                      <a:cubicBezTo>
                        <a:pt x="344" y="131"/>
                        <a:pt x="338" y="130"/>
                        <a:pt x="332" y="132"/>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5"/>
                        <a:pt x="268" y="128"/>
                      </a:cubicBezTo>
                      <a:close/>
                      <a:moveTo>
                        <a:pt x="188" y="157"/>
                      </a:moveTo>
                      <a:cubicBezTo>
                        <a:pt x="188" y="154"/>
                        <a:pt x="188" y="151"/>
                        <a:pt x="187" y="148"/>
                      </a:cubicBezTo>
                      <a:cubicBezTo>
                        <a:pt x="188" y="148"/>
                        <a:pt x="189" y="147"/>
                        <a:pt x="190" y="147"/>
                      </a:cubicBezTo>
                      <a:cubicBezTo>
                        <a:pt x="191" y="147"/>
                        <a:pt x="191" y="149"/>
                        <a:pt x="192" y="149"/>
                      </a:cubicBezTo>
                      <a:cubicBezTo>
                        <a:pt x="194" y="153"/>
                        <a:pt x="195" y="156"/>
                        <a:pt x="197" y="159"/>
                      </a:cubicBezTo>
                      <a:cubicBezTo>
                        <a:pt x="194" y="158"/>
                        <a:pt x="191" y="157"/>
                        <a:pt x="188" y="157"/>
                      </a:cubicBezTo>
                      <a:close/>
                      <a:moveTo>
                        <a:pt x="141" y="148"/>
                      </a:moveTo>
                      <a:cubicBezTo>
                        <a:pt x="140" y="148"/>
                        <a:pt x="139" y="147"/>
                        <a:pt x="138" y="147"/>
                      </a:cubicBezTo>
                      <a:cubicBezTo>
                        <a:pt x="136" y="142"/>
                        <a:pt x="134" y="139"/>
                        <a:pt x="132" y="135"/>
                      </a:cubicBezTo>
                      <a:cubicBezTo>
                        <a:pt x="135" y="137"/>
                        <a:pt x="139" y="137"/>
                        <a:pt x="142" y="138"/>
                      </a:cubicBezTo>
                      <a:cubicBezTo>
                        <a:pt x="142" y="141"/>
                        <a:pt x="142" y="144"/>
                        <a:pt x="143" y="148"/>
                      </a:cubicBezTo>
                      <a:cubicBezTo>
                        <a:pt x="142" y="148"/>
                        <a:pt x="141" y="148"/>
                        <a:pt x="141" y="148"/>
                      </a:cubicBezTo>
                      <a:close/>
                      <a:moveTo>
                        <a:pt x="173" y="54"/>
                      </a:moveTo>
                      <a:cubicBezTo>
                        <a:pt x="175" y="58"/>
                        <a:pt x="177" y="62"/>
                        <a:pt x="180" y="66"/>
                      </a:cubicBezTo>
                      <a:lnTo>
                        <a:pt x="180" y="66"/>
                      </a:lnTo>
                      <a:cubicBezTo>
                        <a:pt x="173" y="62"/>
                        <a:pt x="167" y="58"/>
                        <a:pt x="161" y="57"/>
                      </a:cubicBezTo>
                      <a:cubicBezTo>
                        <a:pt x="161" y="57"/>
                        <a:pt x="161" y="57"/>
                        <a:pt x="161" y="57"/>
                      </a:cubicBezTo>
                      <a:cubicBezTo>
                        <a:pt x="166" y="56"/>
                        <a:pt x="170" y="56"/>
                        <a:pt x="173" y="54"/>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40"/>
                        <a:pt x="309" y="139"/>
                      </a:cubicBezTo>
                      <a:cubicBezTo>
                        <a:pt x="309" y="139"/>
                        <a:pt x="309" y="139"/>
                        <a:pt x="309" y="138"/>
                      </a:cubicBezTo>
                      <a:close/>
                      <a:moveTo>
                        <a:pt x="230" y="150"/>
                      </a:moveTo>
                      <a:cubicBezTo>
                        <a:pt x="224" y="141"/>
                        <a:pt x="218" y="135"/>
                        <a:pt x="208" y="131"/>
                      </a:cubicBezTo>
                      <a:cubicBezTo>
                        <a:pt x="211" y="128"/>
                        <a:pt x="213" y="126"/>
                        <a:pt x="214" y="123"/>
                      </a:cubicBezTo>
                      <a:cubicBezTo>
                        <a:pt x="216" y="123"/>
                        <a:pt x="218" y="123"/>
                        <a:pt x="221" y="123"/>
                      </a:cubicBezTo>
                      <a:cubicBezTo>
                        <a:pt x="221" y="123"/>
                        <a:pt x="221" y="124"/>
                        <a:pt x="221" y="124"/>
                      </a:cubicBezTo>
                      <a:cubicBezTo>
                        <a:pt x="219" y="125"/>
                        <a:pt x="217" y="126"/>
                        <a:pt x="215" y="126"/>
                      </a:cubicBezTo>
                      <a:cubicBezTo>
                        <a:pt x="220" y="136"/>
                        <a:pt x="226" y="142"/>
                        <a:pt x="237" y="146"/>
                      </a:cubicBezTo>
                      <a:cubicBezTo>
                        <a:pt x="235" y="148"/>
                        <a:pt x="234" y="149"/>
                        <a:pt x="233" y="151"/>
                      </a:cubicBezTo>
                      <a:cubicBezTo>
                        <a:pt x="232" y="151"/>
                        <a:pt x="231" y="150"/>
                        <a:pt x="230" y="150"/>
                      </a:cubicBezTo>
                      <a:close/>
                      <a:moveTo>
                        <a:pt x="120" y="106"/>
                      </a:moveTo>
                      <a:cubicBezTo>
                        <a:pt x="119" y="104"/>
                        <a:pt x="118" y="103"/>
                        <a:pt x="117" y="101"/>
                      </a:cubicBezTo>
                      <a:cubicBezTo>
                        <a:pt x="124" y="100"/>
                        <a:pt x="129" y="97"/>
                        <a:pt x="134" y="93"/>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3" y="72"/>
                      </a:cubicBezTo>
                      <a:cubicBezTo>
                        <a:pt x="174" y="71"/>
                        <a:pt x="176" y="70"/>
                        <a:pt x="178" y="68"/>
                      </a:cubicBezTo>
                      <a:cubicBezTo>
                        <a:pt x="178" y="69"/>
                        <a:pt x="177" y="71"/>
                        <a:pt x="176" y="72"/>
                      </a:cubicBezTo>
                      <a:close/>
                      <a:moveTo>
                        <a:pt x="216" y="107"/>
                      </a:moveTo>
                      <a:cubicBezTo>
                        <a:pt x="214" y="105"/>
                        <a:pt x="213" y="104"/>
                        <a:pt x="212" y="102"/>
                      </a:cubicBezTo>
                      <a:cubicBezTo>
                        <a:pt x="213" y="102"/>
                        <a:pt x="213" y="102"/>
                        <a:pt x="214" y="102"/>
                      </a:cubicBezTo>
                      <a:cubicBezTo>
                        <a:pt x="214" y="104"/>
                        <a:pt x="215" y="106"/>
                        <a:pt x="216" y="107"/>
                      </a:cubicBezTo>
                      <a:close/>
                      <a:moveTo>
                        <a:pt x="251" y="88"/>
                      </a:moveTo>
                      <a:cubicBezTo>
                        <a:pt x="251" y="87"/>
                        <a:pt x="250" y="86"/>
                        <a:pt x="249" y="85"/>
                      </a:cubicBezTo>
                      <a:cubicBezTo>
                        <a:pt x="250" y="85"/>
                        <a:pt x="251"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7"/>
                        <a:pt x="381" y="126"/>
                        <a:pt x="384" y="125"/>
                      </a:cubicBezTo>
                      <a:cubicBezTo>
                        <a:pt x="379" y="115"/>
                        <a:pt x="373" y="109"/>
                        <a:pt x="363" y="104"/>
                      </a:cubicBezTo>
                      <a:cubicBezTo>
                        <a:pt x="369" y="98"/>
                        <a:pt x="371" y="91"/>
                        <a:pt x="371" y="82"/>
                      </a:cubicBezTo>
                      <a:cubicBezTo>
                        <a:pt x="356" y="81"/>
                        <a:pt x="346" y="85"/>
                        <a:pt x="339" y="99"/>
                      </a:cubicBezTo>
                      <a:cubicBezTo>
                        <a:pt x="335" y="91"/>
                        <a:pt x="330" y="86"/>
                        <a:pt x="323" y="82"/>
                      </a:cubicBezTo>
                      <a:cubicBezTo>
                        <a:pt x="323" y="79"/>
                        <a:pt x="321" y="78"/>
                        <a:pt x="320" y="76"/>
                      </a:cubicBezTo>
                      <a:cubicBezTo>
                        <a:pt x="324" y="70"/>
                        <a:pt x="326" y="64"/>
                        <a:pt x="326" y="56"/>
                      </a:cubicBezTo>
                      <a:cubicBezTo>
                        <a:pt x="316" y="55"/>
                        <a:pt x="308" y="57"/>
                        <a:pt x="302" y="62"/>
                      </a:cubicBezTo>
                      <a:cubicBezTo>
                        <a:pt x="300" y="59"/>
                        <a:pt x="298" y="57"/>
                        <a:pt x="295" y="55"/>
                      </a:cubicBezTo>
                      <a:cubicBezTo>
                        <a:pt x="292" y="61"/>
                        <a:pt x="290" y="67"/>
                        <a:pt x="289" y="73"/>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3"/>
                        <a:pt x="255" y="32"/>
                        <a:pt x="255" y="32"/>
                      </a:cubicBezTo>
                      <a:cubicBezTo>
                        <a:pt x="253" y="31"/>
                        <a:pt x="252" y="31"/>
                        <a:pt x="250" y="30"/>
                      </a:cubicBezTo>
                      <a:cubicBezTo>
                        <a:pt x="250" y="30"/>
                        <a:pt x="250" y="30"/>
                        <a:pt x="249" y="30"/>
                      </a:cubicBezTo>
                      <a:lnTo>
                        <a:pt x="249" y="30"/>
                      </a:lnTo>
                      <a:cubicBezTo>
                        <a:pt x="240" y="27"/>
                        <a:pt x="232" y="28"/>
                        <a:pt x="224" y="37"/>
                      </a:cubicBezTo>
                      <a:cubicBezTo>
                        <a:pt x="221" y="35"/>
                        <a:pt x="218" y="34"/>
                        <a:pt x="214" y="34"/>
                      </a:cubicBezTo>
                      <a:cubicBezTo>
                        <a:pt x="215" y="26"/>
                        <a:pt x="211" y="17"/>
                        <a:pt x="207" y="10"/>
                      </a:cubicBezTo>
                      <a:cubicBezTo>
                        <a:pt x="206" y="11"/>
                        <a:pt x="206" y="11"/>
                        <a:pt x="205" y="14"/>
                      </a:cubicBezTo>
                      <a:lnTo>
                        <a:pt x="191" y="0"/>
                      </a:lnTo>
                      <a:cubicBezTo>
                        <a:pt x="188" y="9"/>
                        <a:pt x="187" y="17"/>
                        <a:pt x="188" y="26"/>
                      </a:cubicBezTo>
                      <a:cubicBezTo>
                        <a:pt x="185" y="26"/>
                        <a:pt x="182" y="26"/>
                        <a:pt x="178" y="27"/>
                      </a:cubicBezTo>
                      <a:cubicBezTo>
                        <a:pt x="178" y="27"/>
                        <a:pt x="177" y="26"/>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7"/>
                        <a:pt x="158" y="51"/>
                      </a:cubicBezTo>
                      <a:cubicBezTo>
                        <a:pt x="156" y="47"/>
                        <a:pt x="153" y="44"/>
                        <a:pt x="149" y="40"/>
                      </a:cubicBezTo>
                      <a:cubicBezTo>
                        <a:pt x="148" y="42"/>
                        <a:pt x="147" y="43"/>
                        <a:pt x="147" y="44"/>
                      </a:cubicBezTo>
                      <a:cubicBezTo>
                        <a:pt x="142" y="38"/>
                        <a:pt x="138" y="33"/>
                        <a:pt x="132" y="29"/>
                      </a:cubicBezTo>
                      <a:cubicBezTo>
                        <a:pt x="128" y="37"/>
                        <a:pt x="126" y="44"/>
                        <a:pt x="126" y="53"/>
                      </a:cubicBezTo>
                      <a:cubicBezTo>
                        <a:pt x="124" y="53"/>
                        <a:pt x="123" y="54"/>
                        <a:pt x="121" y="55"/>
                      </a:cubicBezTo>
                      <a:cubicBezTo>
                        <a:pt x="114" y="53"/>
                        <a:pt x="107" y="53"/>
                        <a:pt x="99" y="54"/>
                      </a:cubicBezTo>
                      <a:cubicBezTo>
                        <a:pt x="101" y="59"/>
                        <a:pt x="104" y="64"/>
                        <a:pt x="107" y="69"/>
                      </a:cubicBezTo>
                      <a:cubicBezTo>
                        <a:pt x="103" y="69"/>
                        <a:pt x="99" y="69"/>
                        <a:pt x="94" y="71"/>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5" y="123"/>
                      </a:cubicBezTo>
                      <a:cubicBezTo>
                        <a:pt x="24" y="127"/>
                        <a:pt x="33" y="129"/>
                        <a:pt x="44" y="127"/>
                      </a:cubicBezTo>
                      <a:cubicBezTo>
                        <a:pt x="42" y="136"/>
                        <a:pt x="45" y="143"/>
                        <a:pt x="50" y="150"/>
                      </a:cubicBezTo>
                      <a:cubicBezTo>
                        <a:pt x="63" y="142"/>
                        <a:pt x="69" y="133"/>
                        <a:pt x="66" y="118"/>
                      </a:cubicBezTo>
                      <a:cubicBezTo>
                        <a:pt x="67" y="117"/>
                        <a:pt x="68" y="116"/>
                        <a:pt x="69" y="116"/>
                      </a:cubicBezTo>
                      <a:cubicBezTo>
                        <a:pt x="75" y="124"/>
                        <a:pt x="82" y="130"/>
                        <a:pt x="92" y="134"/>
                      </a:cubicBezTo>
                      <a:cubicBezTo>
                        <a:pt x="91" y="136"/>
                        <a:pt x="90" y="138"/>
                        <a:pt x="89" y="141"/>
                      </a:cubicBezTo>
                      <a:cubicBezTo>
                        <a:pt x="94" y="143"/>
                        <a:pt x="98" y="144"/>
                        <a:pt x="103" y="144"/>
                      </a:cubicBezTo>
                      <a:cubicBezTo>
                        <a:pt x="102" y="145"/>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3"/>
                        <a:pt x="173" y="202"/>
                      </a:cubicBezTo>
                      <a:cubicBezTo>
                        <a:pt x="174" y="201"/>
                        <a:pt x="175" y="200"/>
                        <a:pt x="176" y="198"/>
                      </a:cubicBezTo>
                      <a:cubicBezTo>
                        <a:pt x="180" y="204"/>
                        <a:pt x="185" y="209"/>
                        <a:pt x="191" y="213"/>
                      </a:cubicBezTo>
                      <a:cubicBezTo>
                        <a:pt x="195" y="204"/>
                        <a:pt x="197" y="196"/>
                        <a:pt x="196" y="186"/>
                      </a:cubicBezTo>
                      <a:cubicBezTo>
                        <a:pt x="206" y="189"/>
                        <a:pt x="214" y="189"/>
                        <a:pt x="223" y="187"/>
                      </a:cubicBezTo>
                      <a:cubicBezTo>
                        <a:pt x="221" y="183"/>
                        <a:pt x="218" y="179"/>
                        <a:pt x="216" y="175"/>
                      </a:cubicBezTo>
                      <a:cubicBezTo>
                        <a:pt x="220" y="176"/>
                        <a:pt x="225" y="176"/>
                        <a:pt x="230" y="175"/>
                      </a:cubicBezTo>
                      <a:cubicBezTo>
                        <a:pt x="240" y="189"/>
                        <a:pt x="251" y="194"/>
                        <a:pt x="269" y="194"/>
                      </a:cubicBezTo>
                      <a:cubicBezTo>
                        <a:pt x="264" y="181"/>
                        <a:pt x="258" y="172"/>
                        <a:pt x="248" y="165"/>
                      </a:cubicBezTo>
                      <a:cubicBezTo>
                        <a:pt x="253" y="163"/>
                        <a:pt x="257" y="158"/>
                        <a:pt x="260" y="151"/>
                      </a:cubicBezTo>
                      <a:cubicBezTo>
                        <a:pt x="266" y="152"/>
                        <a:pt x="271" y="152"/>
                        <a:pt x="276" y="151"/>
                      </a:cubicBezTo>
                      <a:cubicBezTo>
                        <a:pt x="272" y="165"/>
                        <a:pt x="277" y="173"/>
                        <a:pt x="288" y="183"/>
                      </a:cubicBezTo>
                      <a:cubicBezTo>
                        <a:pt x="289" y="182"/>
                        <a:pt x="289" y="181"/>
                        <a:pt x="290" y="180"/>
                      </a:cubicBezTo>
                      <a:cubicBezTo>
                        <a:pt x="295" y="185"/>
                        <a:pt x="299" y="190"/>
                        <a:pt x="305" y="194"/>
                      </a:cubicBezTo>
                      <a:cubicBezTo>
                        <a:pt x="309" y="185"/>
                        <a:pt x="312" y="177"/>
                        <a:pt x="311" y="167"/>
                      </a:cubicBezTo>
                      <a:cubicBezTo>
                        <a:pt x="320" y="170"/>
                        <a:pt x="328" y="170"/>
                        <a:pt x="338" y="168"/>
                      </a:cubicBezTo>
                      <a:cubicBezTo>
                        <a:pt x="335" y="163"/>
                        <a:pt x="332" y="158"/>
                        <a:pt x="329" y="154"/>
                      </a:cubicBezTo>
                      <a:cubicBezTo>
                        <a:pt x="334" y="154"/>
                        <a:pt x="338" y="154"/>
                        <a:pt x="342" y="152"/>
                      </a:cubicBezTo>
                      <a:cubicBezTo>
                        <a:pt x="352" y="169"/>
                        <a:pt x="364" y="175"/>
                        <a:pt x="383" y="175"/>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4" name="Freeform 22">
                  <a:extLst>
                    <a:ext uri="{FF2B5EF4-FFF2-40B4-BE49-F238E27FC236}">
                      <a16:creationId xmlns:a16="http://schemas.microsoft.com/office/drawing/2014/main" id="{64484E79-6D79-4294-9C91-5CE107F5404A}"/>
                    </a:ext>
                  </a:extLst>
                </p:cNvPr>
                <p:cNvSpPr>
                  <a:spLocks noEditPoints="1"/>
                </p:cNvSpPr>
                <p:nvPr/>
              </p:nvSpPr>
              <p:spPr bwMode="auto">
                <a:xfrm>
                  <a:off x="6015037" y="3243262"/>
                  <a:ext cx="188913" cy="103188"/>
                </a:xfrm>
                <a:custGeom>
                  <a:avLst/>
                  <a:gdLst>
                    <a:gd name="T0" fmla="*/ 341 w 386"/>
                    <a:gd name="T1" fmla="*/ 124 h 213"/>
                    <a:gd name="T2" fmla="*/ 347 w 386"/>
                    <a:gd name="T3" fmla="*/ 123 h 213"/>
                    <a:gd name="T4" fmla="*/ 269 w 386"/>
                    <a:gd name="T5" fmla="*/ 128 h 213"/>
                    <a:gd name="T6" fmla="*/ 253 w 386"/>
                    <a:gd name="T7" fmla="*/ 126 h 213"/>
                    <a:gd name="T8" fmla="*/ 269 w 386"/>
                    <a:gd name="T9" fmla="*/ 128 h 213"/>
                    <a:gd name="T10" fmla="*/ 190 w 386"/>
                    <a:gd name="T11" fmla="*/ 148 h 213"/>
                    <a:gd name="T12" fmla="*/ 188 w 386"/>
                    <a:gd name="T13" fmla="*/ 157 h 213"/>
                    <a:gd name="T14" fmla="*/ 133 w 386"/>
                    <a:gd name="T15" fmla="*/ 135 h 213"/>
                    <a:gd name="T16" fmla="*/ 141 w 386"/>
                    <a:gd name="T17" fmla="*/ 148 h 213"/>
                    <a:gd name="T18" fmla="*/ 180 w 386"/>
                    <a:gd name="T19" fmla="*/ 66 h 213"/>
                    <a:gd name="T20" fmla="*/ 174 w 386"/>
                    <a:gd name="T21" fmla="*/ 54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1 h 213"/>
                    <a:gd name="T64" fmla="*/ 255 w 386"/>
                    <a:gd name="T65" fmla="*/ 33 h 213"/>
                    <a:gd name="T66" fmla="*/ 250 w 386"/>
                    <a:gd name="T67" fmla="*/ 30 h 213"/>
                    <a:gd name="T68" fmla="*/ 215 w 386"/>
                    <a:gd name="T69" fmla="*/ 34 h 213"/>
                    <a:gd name="T70" fmla="*/ 192 w 386"/>
                    <a:gd name="T71" fmla="*/ 0 h 213"/>
                    <a:gd name="T72" fmla="*/ 177 w 386"/>
                    <a:gd name="T73" fmla="*/ 26 h 213"/>
                    <a:gd name="T74" fmla="*/ 148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2" y="124"/>
                      </a:cubicBezTo>
                      <a:cubicBezTo>
                        <a:pt x="334" y="124"/>
                        <a:pt x="337" y="124"/>
                        <a:pt x="341" y="124"/>
                      </a:cubicBezTo>
                      <a:cubicBezTo>
                        <a:pt x="340" y="123"/>
                        <a:pt x="340" y="122"/>
                        <a:pt x="340" y="122"/>
                      </a:cubicBezTo>
                      <a:cubicBezTo>
                        <a:pt x="341" y="122"/>
                        <a:pt x="343" y="121"/>
                        <a:pt x="345" y="121"/>
                      </a:cubicBezTo>
                      <a:cubicBezTo>
                        <a:pt x="346" y="121"/>
                        <a:pt x="346" y="123"/>
                        <a:pt x="347" y="123"/>
                      </a:cubicBezTo>
                      <a:cubicBezTo>
                        <a:pt x="348" y="127"/>
                        <a:pt x="350" y="130"/>
                        <a:pt x="352" y="133"/>
                      </a:cubicBezTo>
                      <a:cubicBezTo>
                        <a:pt x="345" y="131"/>
                        <a:pt x="338" y="130"/>
                        <a:pt x="332" y="132"/>
                      </a:cubicBezTo>
                      <a:close/>
                      <a:moveTo>
                        <a:pt x="269" y="128"/>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8" y="118"/>
                      </a:cubicBezTo>
                      <a:cubicBezTo>
                        <a:pt x="268" y="121"/>
                        <a:pt x="268" y="125"/>
                        <a:pt x="269" y="128"/>
                      </a:cubicBezTo>
                      <a:close/>
                      <a:moveTo>
                        <a:pt x="188" y="157"/>
                      </a:moveTo>
                      <a:cubicBezTo>
                        <a:pt x="189" y="154"/>
                        <a:pt x="188" y="151"/>
                        <a:pt x="188" y="148"/>
                      </a:cubicBezTo>
                      <a:cubicBezTo>
                        <a:pt x="189" y="148"/>
                        <a:pt x="189" y="148"/>
                        <a:pt x="190" y="148"/>
                      </a:cubicBezTo>
                      <a:cubicBezTo>
                        <a:pt x="191" y="147"/>
                        <a:pt x="192"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2"/>
                        <a:pt x="135" y="139"/>
                        <a:pt x="133" y="135"/>
                      </a:cubicBezTo>
                      <a:cubicBezTo>
                        <a:pt x="136" y="137"/>
                        <a:pt x="139" y="137"/>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7" y="44"/>
                        <a:pt x="190" y="44"/>
                        <a:pt x="195" y="43"/>
                      </a:cubicBezTo>
                      <a:cubicBezTo>
                        <a:pt x="194" y="47"/>
                        <a:pt x="193" y="50"/>
                        <a:pt x="194" y="52"/>
                      </a:cubicBezTo>
                      <a:cubicBezTo>
                        <a:pt x="189" y="50"/>
                        <a:pt x="185" y="49"/>
                        <a:pt x="179" y="49"/>
                      </a:cubicBezTo>
                      <a:cubicBezTo>
                        <a:pt x="181" y="47"/>
                        <a:pt x="182" y="46"/>
                        <a:pt x="182" y="44"/>
                      </a:cubicBezTo>
                      <a:close/>
                      <a:moveTo>
                        <a:pt x="245" y="45"/>
                      </a:moveTo>
                      <a:cubicBezTo>
                        <a:pt x="245" y="45"/>
                        <a:pt x="245" y="45"/>
                        <a:pt x="245" y="45"/>
                      </a:cubicBezTo>
                      <a:cubicBezTo>
                        <a:pt x="244" y="49"/>
                        <a:pt x="244" y="53"/>
                        <a:pt x="244" y="57"/>
                      </a:cubicBezTo>
                      <a:cubicBezTo>
                        <a:pt x="243" y="57"/>
                        <a:pt x="242" y="56"/>
                        <a:pt x="240" y="56"/>
                      </a:cubicBezTo>
                      <a:cubicBezTo>
                        <a:pt x="239" y="52"/>
                        <a:pt x="237" y="49"/>
                        <a:pt x="235" y="46"/>
                      </a:cubicBezTo>
                      <a:cubicBezTo>
                        <a:pt x="238" y="46"/>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7" y="123"/>
                        <a:pt x="219" y="123"/>
                        <a:pt x="221" y="123"/>
                      </a:cubicBezTo>
                      <a:cubicBezTo>
                        <a:pt x="222" y="123"/>
                        <a:pt x="222" y="124"/>
                        <a:pt x="222" y="124"/>
                      </a:cubicBezTo>
                      <a:cubicBezTo>
                        <a:pt x="220" y="125"/>
                        <a:pt x="217" y="126"/>
                        <a:pt x="215" y="127"/>
                      </a:cubicBezTo>
                      <a:cubicBezTo>
                        <a:pt x="221" y="136"/>
                        <a:pt x="227" y="142"/>
                        <a:pt x="237" y="146"/>
                      </a:cubicBezTo>
                      <a:cubicBezTo>
                        <a:pt x="236" y="148"/>
                        <a:pt x="235" y="149"/>
                        <a:pt x="234" y="151"/>
                      </a:cubicBezTo>
                      <a:cubicBezTo>
                        <a:pt x="232" y="151"/>
                        <a:pt x="231" y="151"/>
                        <a:pt x="230" y="150"/>
                      </a:cubicBezTo>
                      <a:close/>
                      <a:moveTo>
                        <a:pt x="121" y="106"/>
                      </a:moveTo>
                      <a:cubicBezTo>
                        <a:pt x="120" y="105"/>
                        <a:pt x="119" y="103"/>
                        <a:pt x="117" y="102"/>
                      </a:cubicBezTo>
                      <a:cubicBezTo>
                        <a:pt x="124" y="100"/>
                        <a:pt x="130" y="97"/>
                        <a:pt x="135" y="93"/>
                      </a:cubicBezTo>
                      <a:cubicBezTo>
                        <a:pt x="135" y="94"/>
                        <a:pt x="135" y="96"/>
                        <a:pt x="136" y="98"/>
                      </a:cubicBezTo>
                      <a:cubicBezTo>
                        <a:pt x="135" y="102"/>
                        <a:pt x="135" y="105"/>
                        <a:pt x="135" y="109"/>
                      </a:cubicBezTo>
                      <a:cubicBezTo>
                        <a:pt x="130" y="107"/>
                        <a:pt x="125" y="106"/>
                        <a:pt x="121" y="106"/>
                      </a:cubicBezTo>
                      <a:close/>
                      <a:moveTo>
                        <a:pt x="177" y="72"/>
                      </a:moveTo>
                      <a:cubicBezTo>
                        <a:pt x="175" y="72"/>
                        <a:pt x="174" y="72"/>
                        <a:pt x="173" y="72"/>
                      </a:cubicBezTo>
                      <a:cubicBezTo>
                        <a:pt x="175" y="71"/>
                        <a:pt x="177" y="70"/>
                        <a:pt x="179" y="68"/>
                      </a:cubicBezTo>
                      <a:cubicBezTo>
                        <a:pt x="178" y="70"/>
                        <a:pt x="177" y="71"/>
                        <a:pt x="177" y="72"/>
                      </a:cubicBezTo>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5"/>
                        <a:pt x="251" y="86"/>
                        <a:pt x="252" y="86"/>
                      </a:cubicBezTo>
                      <a:cubicBezTo>
                        <a:pt x="252" y="87"/>
                        <a:pt x="252" y="88"/>
                        <a:pt x="252" y="89"/>
                      </a:cubicBezTo>
                      <a:close/>
                      <a:moveTo>
                        <a:pt x="170" y="126"/>
                      </a:moveTo>
                      <a:lnTo>
                        <a:pt x="170" y="125"/>
                      </a:lnTo>
                      <a:cubicBezTo>
                        <a:pt x="172"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4"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6" y="56"/>
                      </a:cubicBezTo>
                      <a:cubicBezTo>
                        <a:pt x="317" y="56"/>
                        <a:pt x="309" y="57"/>
                        <a:pt x="303" y="62"/>
                      </a:cubicBezTo>
                      <a:cubicBezTo>
                        <a:pt x="301" y="60"/>
                        <a:pt x="298" y="57"/>
                        <a:pt x="295" y="56"/>
                      </a:cubicBezTo>
                      <a:cubicBezTo>
                        <a:pt x="293" y="61"/>
                        <a:pt x="291" y="67"/>
                        <a:pt x="290" y="73"/>
                      </a:cubicBezTo>
                      <a:cubicBezTo>
                        <a:pt x="286" y="73"/>
                        <a:pt x="282" y="73"/>
                        <a:pt x="279" y="74"/>
                      </a:cubicBezTo>
                      <a:cubicBezTo>
                        <a:pt x="283" y="59"/>
                        <a:pt x="278" y="51"/>
                        <a:pt x="267" y="41"/>
                      </a:cubicBezTo>
                      <a:cubicBezTo>
                        <a:pt x="267" y="42"/>
                        <a:pt x="266" y="44"/>
                        <a:pt x="265" y="45"/>
                      </a:cubicBezTo>
                      <a:cubicBezTo>
                        <a:pt x="265" y="44"/>
                        <a:pt x="265"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lnTo>
                        <a:pt x="250" y="30"/>
                      </a:lnTo>
                      <a:cubicBezTo>
                        <a:pt x="240" y="27"/>
                        <a:pt x="233" y="29"/>
                        <a:pt x="225" y="37"/>
                      </a:cubicBezTo>
                      <a:cubicBezTo>
                        <a:pt x="222" y="35"/>
                        <a:pt x="218" y="34"/>
                        <a:pt x="215" y="34"/>
                      </a:cubicBezTo>
                      <a:cubicBezTo>
                        <a:pt x="215" y="26"/>
                        <a:pt x="212" y="17"/>
                        <a:pt x="207" y="11"/>
                      </a:cubicBezTo>
                      <a:cubicBezTo>
                        <a:pt x="206" y="11"/>
                        <a:pt x="206" y="11"/>
                        <a:pt x="205" y="14"/>
                      </a:cubicBezTo>
                      <a:lnTo>
                        <a:pt x="192" y="0"/>
                      </a:lnTo>
                      <a:cubicBezTo>
                        <a:pt x="188" y="9"/>
                        <a:pt x="187" y="17"/>
                        <a:pt x="189" y="26"/>
                      </a:cubicBezTo>
                      <a:cubicBezTo>
                        <a:pt x="185" y="26"/>
                        <a:pt x="182" y="26"/>
                        <a:pt x="179" y="27"/>
                      </a:cubicBezTo>
                      <a:cubicBezTo>
                        <a:pt x="178" y="27"/>
                        <a:pt x="178" y="26"/>
                        <a:pt x="177" y="26"/>
                      </a:cubicBezTo>
                      <a:cubicBezTo>
                        <a:pt x="171" y="12"/>
                        <a:pt x="164" y="4"/>
                        <a:pt x="148" y="5"/>
                      </a:cubicBezTo>
                      <a:cubicBezTo>
                        <a:pt x="150" y="11"/>
                        <a:pt x="152" y="17"/>
                        <a:pt x="156" y="22"/>
                      </a:cubicBezTo>
                      <a:cubicBezTo>
                        <a:pt x="153" y="23"/>
                        <a:pt x="151" y="23"/>
                        <a:pt x="148" y="24"/>
                      </a:cubicBezTo>
                      <a:cubicBezTo>
                        <a:pt x="152" y="31"/>
                        <a:pt x="157" y="36"/>
                        <a:pt x="165" y="39"/>
                      </a:cubicBezTo>
                      <a:cubicBezTo>
                        <a:pt x="161" y="43"/>
                        <a:pt x="160" y="47"/>
                        <a:pt x="159" y="51"/>
                      </a:cubicBezTo>
                      <a:cubicBezTo>
                        <a:pt x="157" y="47"/>
                        <a:pt x="154" y="44"/>
                        <a:pt x="150" y="41"/>
                      </a:cubicBezTo>
                      <a:cubicBezTo>
                        <a:pt x="149" y="42"/>
                        <a:pt x="148" y="43"/>
                        <a:pt x="147" y="44"/>
                      </a:cubicBezTo>
                      <a:cubicBezTo>
                        <a:pt x="143" y="38"/>
                        <a:pt x="138" y="33"/>
                        <a:pt x="132" y="29"/>
                      </a:cubicBezTo>
                      <a:cubicBezTo>
                        <a:pt x="129" y="37"/>
                        <a:pt x="126" y="44"/>
                        <a:pt x="126" y="53"/>
                      </a:cubicBezTo>
                      <a:cubicBezTo>
                        <a:pt x="125" y="53"/>
                        <a:pt x="123" y="54"/>
                        <a:pt x="122" y="55"/>
                      </a:cubicBezTo>
                      <a:cubicBezTo>
                        <a:pt x="114" y="53"/>
                        <a:pt x="108" y="53"/>
                        <a:pt x="100"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2" y="115"/>
                      </a:cubicBezTo>
                      <a:cubicBezTo>
                        <a:pt x="19" y="117"/>
                        <a:pt x="17" y="120"/>
                        <a:pt x="15" y="123"/>
                      </a:cubicBezTo>
                      <a:cubicBezTo>
                        <a:pt x="25" y="128"/>
                        <a:pt x="34" y="129"/>
                        <a:pt x="44" y="127"/>
                      </a:cubicBezTo>
                      <a:cubicBezTo>
                        <a:pt x="43" y="136"/>
                        <a:pt x="46" y="143"/>
                        <a:pt x="51" y="150"/>
                      </a:cubicBezTo>
                      <a:cubicBezTo>
                        <a:pt x="64" y="142"/>
                        <a:pt x="69" y="133"/>
                        <a:pt x="67" y="118"/>
                      </a:cubicBezTo>
                      <a:cubicBezTo>
                        <a:pt x="68" y="117"/>
                        <a:pt x="69" y="117"/>
                        <a:pt x="70" y="116"/>
                      </a:cubicBezTo>
                      <a:cubicBezTo>
                        <a:pt x="75" y="124"/>
                        <a:pt x="82" y="130"/>
                        <a:pt x="93" y="134"/>
                      </a:cubicBezTo>
                      <a:cubicBezTo>
                        <a:pt x="91" y="136"/>
                        <a:pt x="90" y="138"/>
                        <a:pt x="90" y="141"/>
                      </a:cubicBezTo>
                      <a:cubicBezTo>
                        <a:pt x="95" y="143"/>
                        <a:pt x="99" y="144"/>
                        <a:pt x="103" y="145"/>
                      </a:cubicBezTo>
                      <a:cubicBezTo>
                        <a:pt x="102" y="145"/>
                        <a:pt x="102"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1" y="204"/>
                        <a:pt x="185" y="209"/>
                        <a:pt x="191" y="213"/>
                      </a:cubicBezTo>
                      <a:cubicBezTo>
                        <a:pt x="195" y="204"/>
                        <a:pt x="198" y="196"/>
                        <a:pt x="197" y="186"/>
                      </a:cubicBezTo>
                      <a:cubicBezTo>
                        <a:pt x="206" y="189"/>
                        <a:pt x="214" y="189"/>
                        <a:pt x="224" y="187"/>
                      </a:cubicBezTo>
                      <a:cubicBezTo>
                        <a:pt x="222" y="183"/>
                        <a:pt x="219" y="179"/>
                        <a:pt x="216" y="175"/>
                      </a:cubicBezTo>
                      <a:cubicBezTo>
                        <a:pt x="221" y="176"/>
                        <a:pt x="225" y="176"/>
                        <a:pt x="231" y="176"/>
                      </a:cubicBezTo>
                      <a:cubicBezTo>
                        <a:pt x="240" y="189"/>
                        <a:pt x="251" y="194"/>
                        <a:pt x="269" y="194"/>
                      </a:cubicBezTo>
                      <a:cubicBezTo>
                        <a:pt x="265" y="181"/>
                        <a:pt x="259" y="172"/>
                        <a:pt x="249" y="165"/>
                      </a:cubicBezTo>
                      <a:cubicBezTo>
                        <a:pt x="254" y="163"/>
                        <a:pt x="258"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2" y="167"/>
                      </a:cubicBezTo>
                      <a:cubicBezTo>
                        <a:pt x="321" y="170"/>
                        <a:pt x="329" y="170"/>
                        <a:pt x="338" y="168"/>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5" name="Freeform 23">
                  <a:extLst>
                    <a:ext uri="{FF2B5EF4-FFF2-40B4-BE49-F238E27FC236}">
                      <a16:creationId xmlns:a16="http://schemas.microsoft.com/office/drawing/2014/main" id="{EBC5479F-34E1-4DEC-9952-6D8526C50D4F}"/>
                    </a:ext>
                  </a:extLst>
                </p:cNvPr>
                <p:cNvSpPr>
                  <a:spLocks noEditPoints="1"/>
                </p:cNvSpPr>
                <p:nvPr/>
              </p:nvSpPr>
              <p:spPr bwMode="auto">
                <a:xfrm>
                  <a:off x="6140449" y="3259137"/>
                  <a:ext cx="187325" cy="104775"/>
                </a:xfrm>
                <a:custGeom>
                  <a:avLst/>
                  <a:gdLst>
                    <a:gd name="T0" fmla="*/ 340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8 w 386"/>
                    <a:gd name="T13" fmla="*/ 158 h 214"/>
                    <a:gd name="T14" fmla="*/ 132 w 386"/>
                    <a:gd name="T15" fmla="*/ 136 h 214"/>
                    <a:gd name="T16" fmla="*/ 141 w 386"/>
                    <a:gd name="T17" fmla="*/ 149 h 214"/>
                    <a:gd name="T18" fmla="*/ 180 w 386"/>
                    <a:gd name="T19" fmla="*/ 67 h 214"/>
                    <a:gd name="T20" fmla="*/ 174 w 386"/>
                    <a:gd name="T21" fmla="*/ 54 h 214"/>
                    <a:gd name="T22" fmla="*/ 193 w 386"/>
                    <a:gd name="T23" fmla="*/ 53 h 214"/>
                    <a:gd name="T24" fmla="*/ 245 w 386"/>
                    <a:gd name="T25" fmla="*/ 45 h 214"/>
                    <a:gd name="T26" fmla="*/ 240 w 386"/>
                    <a:gd name="T27" fmla="*/ 56 h 214"/>
                    <a:gd name="T28" fmla="*/ 310 w 386"/>
                    <a:gd name="T29" fmla="*/ 139 h 214"/>
                    <a:gd name="T30" fmla="*/ 310 w 386"/>
                    <a:gd name="T31" fmla="*/ 139 h 214"/>
                    <a:gd name="T32" fmla="*/ 214 w 386"/>
                    <a:gd name="T33" fmla="*/ 123 h 214"/>
                    <a:gd name="T34" fmla="*/ 215 w 386"/>
                    <a:gd name="T35" fmla="*/ 127 h 214"/>
                    <a:gd name="T36" fmla="*/ 230 w 386"/>
                    <a:gd name="T37" fmla="*/ 151 h 214"/>
                    <a:gd name="T38" fmla="*/ 134 w 386"/>
                    <a:gd name="T39" fmla="*/ 93 h 214"/>
                    <a:gd name="T40" fmla="*/ 120 w 386"/>
                    <a:gd name="T41" fmla="*/ 107 h 214"/>
                    <a:gd name="T42" fmla="*/ 179 w 386"/>
                    <a:gd name="T43" fmla="*/ 69 h 214"/>
                    <a:gd name="T44" fmla="*/ 213 w 386"/>
                    <a:gd name="T45" fmla="*/ 102 h 214"/>
                    <a:gd name="T46" fmla="*/ 252 w 386"/>
                    <a:gd name="T47" fmla="*/ 89 h 214"/>
                    <a:gd name="T48" fmla="*/ 252 w 386"/>
                    <a:gd name="T49" fmla="*/ 89 h 214"/>
                    <a:gd name="T50" fmla="*/ 169 w 386"/>
                    <a:gd name="T51" fmla="*/ 108 h 214"/>
                    <a:gd name="T52" fmla="*/ 185 w 386"/>
                    <a:gd name="T53" fmla="*/ 126 h 214"/>
                    <a:gd name="T54" fmla="*/ 375 w 386"/>
                    <a:gd name="T55" fmla="*/ 128 h 214"/>
                    <a:gd name="T56" fmla="*/ 372 w 386"/>
                    <a:gd name="T57" fmla="*/ 82 h 214"/>
                    <a:gd name="T58" fmla="*/ 321 w 386"/>
                    <a:gd name="T59" fmla="*/ 76 h 214"/>
                    <a:gd name="T60" fmla="*/ 295 w 386"/>
                    <a:gd name="T61" fmla="*/ 56 h 214"/>
                    <a:gd name="T62" fmla="*/ 267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1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2" y="132"/>
                      </a:moveTo>
                      <a:cubicBezTo>
                        <a:pt x="332" y="129"/>
                        <a:pt x="332" y="127"/>
                        <a:pt x="332" y="124"/>
                      </a:cubicBezTo>
                      <a:cubicBezTo>
                        <a:pt x="334" y="124"/>
                        <a:pt x="337" y="124"/>
                        <a:pt x="340" y="124"/>
                      </a:cubicBezTo>
                      <a:cubicBezTo>
                        <a:pt x="340" y="123"/>
                        <a:pt x="340" y="123"/>
                        <a:pt x="340" y="122"/>
                      </a:cubicBezTo>
                      <a:cubicBezTo>
                        <a:pt x="341" y="122"/>
                        <a:pt x="343" y="122"/>
                        <a:pt x="344" y="122"/>
                      </a:cubicBezTo>
                      <a:cubicBezTo>
                        <a:pt x="345" y="121"/>
                        <a:pt x="346" y="123"/>
                        <a:pt x="347" y="123"/>
                      </a:cubicBezTo>
                      <a:cubicBezTo>
                        <a:pt x="348" y="127"/>
                        <a:pt x="350" y="130"/>
                        <a:pt x="352" y="134"/>
                      </a:cubicBezTo>
                      <a:cubicBezTo>
                        <a:pt x="345" y="131"/>
                        <a:pt x="338" y="131"/>
                        <a:pt x="332" y="132"/>
                      </a:cubicBezTo>
                      <a:close/>
                      <a:moveTo>
                        <a:pt x="269" y="129"/>
                      </a:moveTo>
                      <a:cubicBezTo>
                        <a:pt x="264" y="128"/>
                        <a:pt x="260" y="129"/>
                        <a:pt x="256" y="130"/>
                      </a:cubicBezTo>
                      <a:cubicBezTo>
                        <a:pt x="255" y="130"/>
                        <a:pt x="254" y="128"/>
                        <a:pt x="253" y="128"/>
                      </a:cubicBezTo>
                      <a:cubicBezTo>
                        <a:pt x="253" y="128"/>
                        <a:pt x="253" y="127"/>
                        <a:pt x="253" y="127"/>
                      </a:cubicBezTo>
                      <a:cubicBezTo>
                        <a:pt x="253" y="124"/>
                        <a:pt x="253" y="121"/>
                        <a:pt x="252" y="118"/>
                      </a:cubicBezTo>
                      <a:cubicBezTo>
                        <a:pt x="258" y="119"/>
                        <a:pt x="263" y="119"/>
                        <a:pt x="267" y="118"/>
                      </a:cubicBezTo>
                      <a:cubicBezTo>
                        <a:pt x="268" y="122"/>
                        <a:pt x="268" y="125"/>
                        <a:pt x="269" y="129"/>
                      </a:cubicBezTo>
                      <a:close/>
                      <a:moveTo>
                        <a:pt x="188" y="158"/>
                      </a:moveTo>
                      <a:cubicBezTo>
                        <a:pt x="189" y="155"/>
                        <a:pt x="188" y="151"/>
                        <a:pt x="188" y="148"/>
                      </a:cubicBezTo>
                      <a:cubicBezTo>
                        <a:pt x="188" y="148"/>
                        <a:pt x="189" y="148"/>
                        <a:pt x="190" y="148"/>
                      </a:cubicBezTo>
                      <a:cubicBezTo>
                        <a:pt x="191" y="148"/>
                        <a:pt x="191" y="149"/>
                        <a:pt x="192" y="149"/>
                      </a:cubicBezTo>
                      <a:cubicBezTo>
                        <a:pt x="194" y="153"/>
                        <a:pt x="196" y="157"/>
                        <a:pt x="198" y="160"/>
                      </a:cubicBezTo>
                      <a:cubicBezTo>
                        <a:pt x="195" y="159"/>
                        <a:pt x="192"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0" y="66"/>
                        <a:pt x="180" y="67"/>
                        <a:pt x="180" y="67"/>
                      </a:cubicBezTo>
                      <a:cubicBezTo>
                        <a:pt x="174" y="62"/>
                        <a:pt x="168" y="59"/>
                        <a:pt x="161" y="57"/>
                      </a:cubicBezTo>
                      <a:cubicBezTo>
                        <a:pt x="161" y="57"/>
                        <a:pt x="161" y="57"/>
                        <a:pt x="161" y="57"/>
                      </a:cubicBezTo>
                      <a:cubicBezTo>
                        <a:pt x="166" y="57"/>
                        <a:pt x="170" y="56"/>
                        <a:pt x="174" y="54"/>
                      </a:cubicBezTo>
                      <a:close/>
                      <a:moveTo>
                        <a:pt x="182" y="44"/>
                      </a:moveTo>
                      <a:cubicBezTo>
                        <a:pt x="187" y="45"/>
                        <a:pt x="190" y="44"/>
                        <a:pt x="194" y="44"/>
                      </a:cubicBezTo>
                      <a:cubicBezTo>
                        <a:pt x="194" y="47"/>
                        <a:pt x="193" y="50"/>
                        <a:pt x="193" y="53"/>
                      </a:cubicBezTo>
                      <a:cubicBezTo>
                        <a:pt x="189" y="51"/>
                        <a:pt x="185" y="49"/>
                        <a:pt x="179" y="49"/>
                      </a:cubicBezTo>
                      <a:cubicBezTo>
                        <a:pt x="180" y="48"/>
                        <a:pt x="181" y="46"/>
                        <a:pt x="182" y="44"/>
                      </a:cubicBezTo>
                      <a:moveTo>
                        <a:pt x="245" y="45"/>
                      </a:moveTo>
                      <a:cubicBezTo>
                        <a:pt x="245" y="45"/>
                        <a:pt x="245" y="46"/>
                        <a:pt x="245" y="46"/>
                      </a:cubicBezTo>
                      <a:cubicBezTo>
                        <a:pt x="244" y="49"/>
                        <a:pt x="244" y="53"/>
                        <a:pt x="244" y="57"/>
                      </a:cubicBezTo>
                      <a:cubicBezTo>
                        <a:pt x="243" y="57"/>
                        <a:pt x="241" y="57"/>
                        <a:pt x="240" y="56"/>
                      </a:cubicBezTo>
                      <a:cubicBezTo>
                        <a:pt x="239" y="53"/>
                        <a:pt x="237" y="50"/>
                        <a:pt x="235" y="47"/>
                      </a:cubicBezTo>
                      <a:cubicBezTo>
                        <a:pt x="238" y="47"/>
                        <a:pt x="241" y="46"/>
                        <a:pt x="245" y="45"/>
                      </a:cubicBezTo>
                      <a:close/>
                      <a:moveTo>
                        <a:pt x="310" y="139"/>
                      </a:moveTo>
                      <a:lnTo>
                        <a:pt x="312" y="141"/>
                      </a:lnTo>
                      <a:cubicBezTo>
                        <a:pt x="311" y="140"/>
                        <a:pt x="310" y="140"/>
                        <a:pt x="309" y="140"/>
                      </a:cubicBezTo>
                      <a:cubicBezTo>
                        <a:pt x="310" y="139"/>
                        <a:pt x="310" y="139"/>
                        <a:pt x="310" y="139"/>
                      </a:cubicBezTo>
                      <a:close/>
                      <a:moveTo>
                        <a:pt x="230" y="151"/>
                      </a:moveTo>
                      <a:cubicBezTo>
                        <a:pt x="225" y="142"/>
                        <a:pt x="219" y="135"/>
                        <a:pt x="209" y="131"/>
                      </a:cubicBezTo>
                      <a:cubicBezTo>
                        <a:pt x="211" y="129"/>
                        <a:pt x="213" y="126"/>
                        <a:pt x="214" y="123"/>
                      </a:cubicBezTo>
                      <a:cubicBezTo>
                        <a:pt x="217" y="123"/>
                        <a:pt x="219" y="123"/>
                        <a:pt x="221" y="123"/>
                      </a:cubicBezTo>
                      <a:cubicBezTo>
                        <a:pt x="221" y="124"/>
                        <a:pt x="222" y="124"/>
                        <a:pt x="222" y="125"/>
                      </a:cubicBezTo>
                      <a:cubicBezTo>
                        <a:pt x="220" y="125"/>
                        <a:pt x="217" y="126"/>
                        <a:pt x="215" y="127"/>
                      </a:cubicBezTo>
                      <a:cubicBezTo>
                        <a:pt x="221" y="136"/>
                        <a:pt x="227" y="143"/>
                        <a:pt x="237" y="147"/>
                      </a:cubicBezTo>
                      <a:cubicBezTo>
                        <a:pt x="236" y="148"/>
                        <a:pt x="234" y="150"/>
                        <a:pt x="233" y="151"/>
                      </a:cubicBezTo>
                      <a:cubicBezTo>
                        <a:pt x="232" y="151"/>
                        <a:pt x="231" y="151"/>
                        <a:pt x="230" y="151"/>
                      </a:cubicBezTo>
                      <a:close/>
                      <a:moveTo>
                        <a:pt x="120" y="107"/>
                      </a:moveTo>
                      <a:cubicBezTo>
                        <a:pt x="119" y="105"/>
                        <a:pt x="118" y="103"/>
                        <a:pt x="117" y="102"/>
                      </a:cubicBezTo>
                      <a:cubicBezTo>
                        <a:pt x="124" y="100"/>
                        <a:pt x="130" y="97"/>
                        <a:pt x="134" y="93"/>
                      </a:cubicBezTo>
                      <a:cubicBezTo>
                        <a:pt x="135" y="95"/>
                        <a:pt x="135" y="97"/>
                        <a:pt x="136" y="98"/>
                      </a:cubicBezTo>
                      <a:cubicBezTo>
                        <a:pt x="135" y="102"/>
                        <a:pt x="135" y="106"/>
                        <a:pt x="135" y="109"/>
                      </a:cubicBezTo>
                      <a:cubicBezTo>
                        <a:pt x="130" y="108"/>
                        <a:pt x="125" y="107"/>
                        <a:pt x="120" y="107"/>
                      </a:cubicBezTo>
                      <a:close/>
                      <a:moveTo>
                        <a:pt x="177" y="73"/>
                      </a:moveTo>
                      <a:cubicBezTo>
                        <a:pt x="175" y="73"/>
                        <a:pt x="174" y="72"/>
                        <a:pt x="173" y="72"/>
                      </a:cubicBezTo>
                      <a:cubicBezTo>
                        <a:pt x="175" y="71"/>
                        <a:pt x="177" y="70"/>
                        <a:pt x="179" y="69"/>
                      </a:cubicBezTo>
                      <a:cubicBezTo>
                        <a:pt x="178" y="70"/>
                        <a:pt x="177" y="71"/>
                        <a:pt x="177" y="73"/>
                      </a:cubicBezTo>
                      <a:close/>
                      <a:moveTo>
                        <a:pt x="216" y="108"/>
                      </a:moveTo>
                      <a:cubicBezTo>
                        <a:pt x="215" y="106"/>
                        <a:pt x="214" y="104"/>
                        <a:pt x="213" y="102"/>
                      </a:cubicBezTo>
                      <a:cubicBezTo>
                        <a:pt x="213" y="102"/>
                        <a:pt x="214" y="103"/>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1" y="113"/>
                        <a:pt x="169" y="108"/>
                      </a:cubicBezTo>
                      <a:cubicBezTo>
                        <a:pt x="177" y="110"/>
                        <a:pt x="184" y="111"/>
                        <a:pt x="190" y="109"/>
                      </a:cubicBezTo>
                      <a:cubicBezTo>
                        <a:pt x="192" y="111"/>
                        <a:pt x="193" y="112"/>
                        <a:pt x="194" y="114"/>
                      </a:cubicBezTo>
                      <a:cubicBezTo>
                        <a:pt x="191" y="117"/>
                        <a:pt x="188" y="120"/>
                        <a:pt x="185" y="126"/>
                      </a:cubicBezTo>
                      <a:cubicBezTo>
                        <a:pt x="180" y="125"/>
                        <a:pt x="175" y="125"/>
                        <a:pt x="170" y="126"/>
                      </a:cubicBezTo>
                      <a:close/>
                      <a:moveTo>
                        <a:pt x="386" y="150"/>
                      </a:moveTo>
                      <a:cubicBezTo>
                        <a:pt x="383" y="142"/>
                        <a:pt x="380" y="135"/>
                        <a:pt x="375" y="128"/>
                      </a:cubicBezTo>
                      <a:cubicBezTo>
                        <a:pt x="378" y="127"/>
                        <a:pt x="382" y="126"/>
                        <a:pt x="385" y="125"/>
                      </a:cubicBezTo>
                      <a:cubicBezTo>
                        <a:pt x="379" y="115"/>
                        <a:pt x="373" y="109"/>
                        <a:pt x="363" y="105"/>
                      </a:cubicBezTo>
                      <a:cubicBezTo>
                        <a:pt x="370" y="98"/>
                        <a:pt x="371" y="91"/>
                        <a:pt x="372" y="82"/>
                      </a:cubicBezTo>
                      <a:cubicBezTo>
                        <a:pt x="356" y="81"/>
                        <a:pt x="347" y="85"/>
                        <a:pt x="340" y="99"/>
                      </a:cubicBezTo>
                      <a:cubicBezTo>
                        <a:pt x="335" y="92"/>
                        <a:pt x="331" y="86"/>
                        <a:pt x="324" y="82"/>
                      </a:cubicBezTo>
                      <a:cubicBezTo>
                        <a:pt x="323" y="80"/>
                        <a:pt x="322" y="78"/>
                        <a:pt x="321" y="76"/>
                      </a:cubicBezTo>
                      <a:cubicBezTo>
                        <a:pt x="325" y="70"/>
                        <a:pt x="326" y="64"/>
                        <a:pt x="326" y="56"/>
                      </a:cubicBezTo>
                      <a:cubicBezTo>
                        <a:pt x="317" y="56"/>
                        <a:pt x="309" y="57"/>
                        <a:pt x="303" y="62"/>
                      </a:cubicBezTo>
                      <a:cubicBezTo>
                        <a:pt x="301" y="60"/>
                        <a:pt x="298" y="58"/>
                        <a:pt x="295" y="56"/>
                      </a:cubicBezTo>
                      <a:cubicBezTo>
                        <a:pt x="292" y="62"/>
                        <a:pt x="291" y="67"/>
                        <a:pt x="290" y="73"/>
                      </a:cubicBezTo>
                      <a:cubicBezTo>
                        <a:pt x="286" y="73"/>
                        <a:pt x="282" y="73"/>
                        <a:pt x="279" y="74"/>
                      </a:cubicBezTo>
                      <a:cubicBezTo>
                        <a:pt x="283" y="60"/>
                        <a:pt x="278" y="51"/>
                        <a:pt x="267" y="42"/>
                      </a:cubicBezTo>
                      <a:cubicBezTo>
                        <a:pt x="266" y="43"/>
                        <a:pt x="266" y="44"/>
                        <a:pt x="265" y="45"/>
                      </a:cubicBezTo>
                      <a:cubicBezTo>
                        <a:pt x="265" y="45"/>
                        <a:pt x="264" y="45"/>
                        <a:pt x="264" y="44"/>
                      </a:cubicBezTo>
                      <a:cubicBezTo>
                        <a:pt x="261" y="40"/>
                        <a:pt x="258" y="37"/>
                        <a:pt x="255" y="34"/>
                      </a:cubicBezTo>
                      <a:cubicBezTo>
                        <a:pt x="255" y="33"/>
                        <a:pt x="255" y="33"/>
                        <a:pt x="255" y="32"/>
                      </a:cubicBezTo>
                      <a:cubicBezTo>
                        <a:pt x="254" y="32"/>
                        <a:pt x="252" y="31"/>
                        <a:pt x="251" y="31"/>
                      </a:cubicBezTo>
                      <a:cubicBezTo>
                        <a:pt x="250" y="30"/>
                        <a:pt x="250" y="30"/>
                        <a:pt x="250" y="30"/>
                      </a:cubicBezTo>
                      <a:cubicBezTo>
                        <a:pt x="250" y="30"/>
                        <a:pt x="250" y="30"/>
                        <a:pt x="250" y="30"/>
                      </a:cubicBezTo>
                      <a:cubicBezTo>
                        <a:pt x="240" y="28"/>
                        <a:pt x="233" y="29"/>
                        <a:pt x="225" y="37"/>
                      </a:cubicBezTo>
                      <a:cubicBezTo>
                        <a:pt x="222" y="36"/>
                        <a:pt x="218" y="35"/>
                        <a:pt x="215" y="35"/>
                      </a:cubicBezTo>
                      <a:cubicBezTo>
                        <a:pt x="215" y="26"/>
                        <a:pt x="212" y="18"/>
                        <a:pt x="207" y="11"/>
                      </a:cubicBezTo>
                      <a:cubicBezTo>
                        <a:pt x="206" y="11"/>
                        <a:pt x="206" y="11"/>
                        <a:pt x="205" y="14"/>
                      </a:cubicBezTo>
                      <a:lnTo>
                        <a:pt x="192" y="0"/>
                      </a:lnTo>
                      <a:cubicBezTo>
                        <a:pt x="188" y="9"/>
                        <a:pt x="187" y="17"/>
                        <a:pt x="189" y="27"/>
                      </a:cubicBezTo>
                      <a:cubicBezTo>
                        <a:pt x="185" y="26"/>
                        <a:pt x="182" y="27"/>
                        <a:pt x="179" y="27"/>
                      </a:cubicBezTo>
                      <a:cubicBezTo>
                        <a:pt x="178" y="27"/>
                        <a:pt x="178" y="26"/>
                        <a:pt x="177" y="26"/>
                      </a:cubicBezTo>
                      <a:cubicBezTo>
                        <a:pt x="171" y="12"/>
                        <a:pt x="164" y="4"/>
                        <a:pt x="148" y="6"/>
                      </a:cubicBezTo>
                      <a:cubicBezTo>
                        <a:pt x="149" y="12"/>
                        <a:pt x="152" y="17"/>
                        <a:pt x="156" y="22"/>
                      </a:cubicBezTo>
                      <a:cubicBezTo>
                        <a:pt x="153" y="23"/>
                        <a:pt x="151" y="24"/>
                        <a:pt x="148" y="24"/>
                      </a:cubicBezTo>
                      <a:cubicBezTo>
                        <a:pt x="152" y="32"/>
                        <a:pt x="157" y="37"/>
                        <a:pt x="165" y="40"/>
                      </a:cubicBezTo>
                      <a:cubicBezTo>
                        <a:pt x="161" y="43"/>
                        <a:pt x="160" y="47"/>
                        <a:pt x="159" y="51"/>
                      </a:cubicBezTo>
                      <a:cubicBezTo>
                        <a:pt x="157" y="48"/>
                        <a:pt x="153" y="44"/>
                        <a:pt x="150" y="41"/>
                      </a:cubicBezTo>
                      <a:cubicBezTo>
                        <a:pt x="149" y="42"/>
                        <a:pt x="148" y="43"/>
                        <a:pt x="147" y="44"/>
                      </a:cubicBezTo>
                      <a:cubicBezTo>
                        <a:pt x="143" y="38"/>
                        <a:pt x="138" y="33"/>
                        <a:pt x="132" y="29"/>
                      </a:cubicBezTo>
                      <a:cubicBezTo>
                        <a:pt x="129" y="37"/>
                        <a:pt x="126" y="45"/>
                        <a:pt x="126" y="53"/>
                      </a:cubicBezTo>
                      <a:cubicBezTo>
                        <a:pt x="125" y="54"/>
                        <a:pt x="123" y="54"/>
                        <a:pt x="122" y="55"/>
                      </a:cubicBezTo>
                      <a:cubicBezTo>
                        <a:pt x="114" y="53"/>
                        <a:pt x="107"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6" y="97"/>
                        <a:pt x="53" y="100"/>
                        <a:pt x="50" y="103"/>
                      </a:cubicBezTo>
                      <a:cubicBezTo>
                        <a:pt x="49" y="103"/>
                        <a:pt x="48" y="102"/>
                        <a:pt x="47" y="103"/>
                      </a:cubicBezTo>
                      <a:cubicBezTo>
                        <a:pt x="30" y="93"/>
                        <a:pt x="16" y="90"/>
                        <a:pt x="0" y="104"/>
                      </a:cubicBezTo>
                      <a:cubicBezTo>
                        <a:pt x="7" y="109"/>
                        <a:pt x="14" y="113"/>
                        <a:pt x="21" y="115"/>
                      </a:cubicBezTo>
                      <a:cubicBezTo>
                        <a:pt x="19" y="118"/>
                        <a:pt x="17" y="120"/>
                        <a:pt x="15" y="123"/>
                      </a:cubicBezTo>
                      <a:cubicBezTo>
                        <a:pt x="25" y="128"/>
                        <a:pt x="34" y="130"/>
                        <a:pt x="44" y="127"/>
                      </a:cubicBezTo>
                      <a:cubicBezTo>
                        <a:pt x="43" y="136"/>
                        <a:pt x="46" y="143"/>
                        <a:pt x="51" y="151"/>
                      </a:cubicBezTo>
                      <a:cubicBezTo>
                        <a:pt x="63" y="142"/>
                        <a:pt x="69" y="134"/>
                        <a:pt x="67" y="118"/>
                      </a:cubicBezTo>
                      <a:cubicBezTo>
                        <a:pt x="68" y="118"/>
                        <a:pt x="69" y="117"/>
                        <a:pt x="70" y="116"/>
                      </a:cubicBezTo>
                      <a:cubicBezTo>
                        <a:pt x="75" y="124"/>
                        <a:pt x="82" y="130"/>
                        <a:pt x="93" y="134"/>
                      </a:cubicBezTo>
                      <a:cubicBezTo>
                        <a:pt x="91" y="137"/>
                        <a:pt x="90" y="139"/>
                        <a:pt x="90" y="141"/>
                      </a:cubicBezTo>
                      <a:cubicBezTo>
                        <a:pt x="94" y="143"/>
                        <a:pt x="99" y="144"/>
                        <a:pt x="103" y="145"/>
                      </a:cubicBezTo>
                      <a:cubicBezTo>
                        <a:pt x="102" y="145"/>
                        <a:pt x="101" y="145"/>
                        <a:pt x="101" y="146"/>
                      </a:cubicBezTo>
                      <a:cubicBezTo>
                        <a:pt x="106" y="155"/>
                        <a:pt x="112" y="162"/>
                        <a:pt x="123" y="166"/>
                      </a:cubicBezTo>
                      <a:cubicBezTo>
                        <a:pt x="116" y="172"/>
                        <a:pt x="115" y="179"/>
                        <a:pt x="114" y="189"/>
                      </a:cubicBezTo>
                      <a:cubicBezTo>
                        <a:pt x="130" y="189"/>
                        <a:pt x="139" y="185"/>
                        <a:pt x="146" y="171"/>
                      </a:cubicBezTo>
                      <a:cubicBezTo>
                        <a:pt x="151" y="172"/>
                        <a:pt x="156" y="171"/>
                        <a:pt x="161" y="170"/>
                      </a:cubicBezTo>
                      <a:lnTo>
                        <a:pt x="162" y="171"/>
                      </a:lnTo>
                      <a:cubicBezTo>
                        <a:pt x="158" y="185"/>
                        <a:pt x="163" y="193"/>
                        <a:pt x="174" y="202"/>
                      </a:cubicBezTo>
                      <a:cubicBezTo>
                        <a:pt x="175" y="201"/>
                        <a:pt x="175" y="200"/>
                        <a:pt x="176" y="199"/>
                      </a:cubicBezTo>
                      <a:cubicBezTo>
                        <a:pt x="180" y="205"/>
                        <a:pt x="185" y="210"/>
                        <a:pt x="191" y="214"/>
                      </a:cubicBezTo>
                      <a:cubicBezTo>
                        <a:pt x="195" y="205"/>
                        <a:pt x="197" y="196"/>
                        <a:pt x="197" y="186"/>
                      </a:cubicBezTo>
                      <a:cubicBezTo>
                        <a:pt x="206" y="190"/>
                        <a:pt x="214" y="190"/>
                        <a:pt x="224" y="188"/>
                      </a:cubicBezTo>
                      <a:cubicBezTo>
                        <a:pt x="221" y="183"/>
                        <a:pt x="219" y="179"/>
                        <a:pt x="216" y="175"/>
                      </a:cubicBezTo>
                      <a:cubicBezTo>
                        <a:pt x="220" y="176"/>
                        <a:pt x="225" y="177"/>
                        <a:pt x="231" y="176"/>
                      </a:cubicBezTo>
                      <a:cubicBezTo>
                        <a:pt x="240" y="190"/>
                        <a:pt x="251" y="194"/>
                        <a:pt x="269" y="194"/>
                      </a:cubicBezTo>
                      <a:cubicBezTo>
                        <a:pt x="265" y="181"/>
                        <a:pt x="259" y="172"/>
                        <a:pt x="249" y="166"/>
                      </a:cubicBezTo>
                      <a:cubicBezTo>
                        <a:pt x="254" y="163"/>
                        <a:pt x="257" y="159"/>
                        <a:pt x="261" y="152"/>
                      </a:cubicBezTo>
                      <a:cubicBezTo>
                        <a:pt x="266" y="153"/>
                        <a:pt x="271" y="152"/>
                        <a:pt x="277" y="151"/>
                      </a:cubicBezTo>
                      <a:cubicBezTo>
                        <a:pt x="273" y="166"/>
                        <a:pt x="277" y="174"/>
                        <a:pt x="288" y="183"/>
                      </a:cubicBezTo>
                      <a:cubicBezTo>
                        <a:pt x="289" y="182"/>
                        <a:pt x="290" y="181"/>
                        <a:pt x="291" y="180"/>
                      </a:cubicBezTo>
                      <a:cubicBezTo>
                        <a:pt x="295" y="186"/>
                        <a:pt x="300" y="191"/>
                        <a:pt x="306" y="195"/>
                      </a:cubicBezTo>
                      <a:cubicBezTo>
                        <a:pt x="310" y="186"/>
                        <a:pt x="312" y="177"/>
                        <a:pt x="311" y="167"/>
                      </a:cubicBezTo>
                      <a:cubicBezTo>
                        <a:pt x="321" y="171"/>
                        <a:pt x="329" y="171"/>
                        <a:pt x="338" y="169"/>
                      </a:cubicBezTo>
                      <a:cubicBezTo>
                        <a:pt x="336" y="164"/>
                        <a:pt x="333" y="159"/>
                        <a:pt x="330" y="154"/>
                      </a:cubicBezTo>
                      <a:cubicBezTo>
                        <a:pt x="334" y="155"/>
                        <a:pt x="338" y="154"/>
                        <a:pt x="343" y="152"/>
                      </a:cubicBezTo>
                      <a:cubicBezTo>
                        <a:pt x="353" y="170"/>
                        <a:pt x="364" y="175"/>
                        <a:pt x="384" y="175"/>
                      </a:cubicBezTo>
                      <a:cubicBezTo>
                        <a:pt x="378" y="159"/>
                        <a:pt x="370" y="148"/>
                        <a:pt x="353"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6" name="Freeform 24">
                  <a:extLst>
                    <a:ext uri="{FF2B5EF4-FFF2-40B4-BE49-F238E27FC236}">
                      <a16:creationId xmlns:a16="http://schemas.microsoft.com/office/drawing/2014/main" id="{38A06BAF-1C64-4A1C-992A-CA58F653EA68}"/>
                    </a:ext>
                  </a:extLst>
                </p:cNvPr>
                <p:cNvSpPr>
                  <a:spLocks noEditPoints="1"/>
                </p:cNvSpPr>
                <p:nvPr/>
              </p:nvSpPr>
              <p:spPr bwMode="auto">
                <a:xfrm>
                  <a:off x="6064249" y="3195637"/>
                  <a:ext cx="187325" cy="103188"/>
                </a:xfrm>
                <a:custGeom>
                  <a:avLst/>
                  <a:gdLst>
                    <a:gd name="T0" fmla="*/ 341 w 386"/>
                    <a:gd name="T1" fmla="*/ 123 h 213"/>
                    <a:gd name="T2" fmla="*/ 347 w 386"/>
                    <a:gd name="T3" fmla="*/ 123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3 w 386"/>
                    <a:gd name="T15" fmla="*/ 135 h 213"/>
                    <a:gd name="T16" fmla="*/ 141 w 386"/>
                    <a:gd name="T17" fmla="*/ 148 h 213"/>
                    <a:gd name="T18" fmla="*/ 180 w 386"/>
                    <a:gd name="T19" fmla="*/ 66 h 213"/>
                    <a:gd name="T20" fmla="*/ 174 w 386"/>
                    <a:gd name="T21" fmla="*/ 53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5 w 386"/>
                    <a:gd name="T39" fmla="*/ 92 h 213"/>
                    <a:gd name="T40" fmla="*/ 121 w 386"/>
                    <a:gd name="T41" fmla="*/ 106 h 213"/>
                    <a:gd name="T42" fmla="*/ 179 w 386"/>
                    <a:gd name="T43" fmla="*/ 68 h 213"/>
                    <a:gd name="T44" fmla="*/ 213 w 386"/>
                    <a:gd name="T45" fmla="*/ 102 h 213"/>
                    <a:gd name="T46" fmla="*/ 252 w 386"/>
                    <a:gd name="T47" fmla="*/ 88 h 213"/>
                    <a:gd name="T48" fmla="*/ 252 w 386"/>
                    <a:gd name="T49" fmla="*/ 88 h 213"/>
                    <a:gd name="T50" fmla="*/ 169 w 386"/>
                    <a:gd name="T51" fmla="*/ 107 h 213"/>
                    <a:gd name="T52" fmla="*/ 185 w 386"/>
                    <a:gd name="T53" fmla="*/ 125 h 213"/>
                    <a:gd name="T54" fmla="*/ 375 w 386"/>
                    <a:gd name="T55" fmla="*/ 127 h 213"/>
                    <a:gd name="T56" fmla="*/ 372 w 386"/>
                    <a:gd name="T57" fmla="*/ 81 h 213"/>
                    <a:gd name="T58" fmla="*/ 321 w 386"/>
                    <a:gd name="T59" fmla="*/ 75 h 213"/>
                    <a:gd name="T60" fmla="*/ 295 w 386"/>
                    <a:gd name="T61" fmla="*/ 55 h 213"/>
                    <a:gd name="T62" fmla="*/ 267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2 h 213"/>
                    <a:gd name="T98" fmla="*/ 197 w 386"/>
                    <a:gd name="T99" fmla="*/ 186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1"/>
                      </a:moveTo>
                      <a:cubicBezTo>
                        <a:pt x="332" y="129"/>
                        <a:pt x="332" y="126"/>
                        <a:pt x="332" y="123"/>
                      </a:cubicBezTo>
                      <a:cubicBezTo>
                        <a:pt x="334" y="124"/>
                        <a:pt x="337" y="124"/>
                        <a:pt x="341" y="123"/>
                      </a:cubicBezTo>
                      <a:cubicBezTo>
                        <a:pt x="340" y="123"/>
                        <a:pt x="340" y="122"/>
                        <a:pt x="340" y="121"/>
                      </a:cubicBezTo>
                      <a:cubicBezTo>
                        <a:pt x="341" y="121"/>
                        <a:pt x="343" y="121"/>
                        <a:pt x="345" y="121"/>
                      </a:cubicBezTo>
                      <a:cubicBezTo>
                        <a:pt x="346" y="121"/>
                        <a:pt x="346" y="122"/>
                        <a:pt x="347" y="123"/>
                      </a:cubicBezTo>
                      <a:cubicBezTo>
                        <a:pt x="348" y="126"/>
                        <a:pt x="350" y="130"/>
                        <a:pt x="352" y="133"/>
                      </a:cubicBezTo>
                      <a:cubicBezTo>
                        <a:pt x="345" y="131"/>
                        <a:pt x="338" y="130"/>
                        <a:pt x="332" y="131"/>
                      </a:cubicBezTo>
                      <a:close/>
                      <a:moveTo>
                        <a:pt x="269" y="128"/>
                      </a:moveTo>
                      <a:cubicBezTo>
                        <a:pt x="264" y="128"/>
                        <a:pt x="260" y="129"/>
                        <a:pt x="256" y="129"/>
                      </a:cubicBezTo>
                      <a:cubicBezTo>
                        <a:pt x="255" y="129"/>
                        <a:pt x="254" y="128"/>
                        <a:pt x="253" y="128"/>
                      </a:cubicBezTo>
                      <a:cubicBezTo>
                        <a:pt x="253" y="127"/>
                        <a:pt x="253" y="127"/>
                        <a:pt x="253" y="126"/>
                      </a:cubicBezTo>
                      <a:cubicBezTo>
                        <a:pt x="253" y="123"/>
                        <a:pt x="253" y="120"/>
                        <a:pt x="252" y="117"/>
                      </a:cubicBezTo>
                      <a:cubicBezTo>
                        <a:pt x="258" y="118"/>
                        <a:pt x="263" y="119"/>
                        <a:pt x="268" y="118"/>
                      </a:cubicBezTo>
                      <a:cubicBezTo>
                        <a:pt x="268" y="121"/>
                        <a:pt x="268" y="124"/>
                        <a:pt x="269" y="128"/>
                      </a:cubicBezTo>
                      <a:close/>
                      <a:moveTo>
                        <a:pt x="188" y="157"/>
                      </a:moveTo>
                      <a:cubicBezTo>
                        <a:pt x="189" y="154"/>
                        <a:pt x="188" y="151"/>
                        <a:pt x="188" y="147"/>
                      </a:cubicBezTo>
                      <a:cubicBezTo>
                        <a:pt x="189" y="147"/>
                        <a:pt x="189" y="147"/>
                        <a:pt x="190" y="147"/>
                      </a:cubicBezTo>
                      <a:cubicBezTo>
                        <a:pt x="191" y="147"/>
                        <a:pt x="192" y="149"/>
                        <a:pt x="192" y="149"/>
                      </a:cubicBezTo>
                      <a:cubicBezTo>
                        <a:pt x="194" y="153"/>
                        <a:pt x="196" y="156"/>
                        <a:pt x="198" y="159"/>
                      </a:cubicBezTo>
                      <a:cubicBezTo>
                        <a:pt x="195" y="158"/>
                        <a:pt x="192" y="157"/>
                        <a:pt x="188" y="157"/>
                      </a:cubicBezTo>
                      <a:close/>
                      <a:moveTo>
                        <a:pt x="141" y="148"/>
                      </a:moveTo>
                      <a:cubicBezTo>
                        <a:pt x="140" y="148"/>
                        <a:pt x="140" y="147"/>
                        <a:pt x="139" y="146"/>
                      </a:cubicBezTo>
                      <a:cubicBezTo>
                        <a:pt x="137" y="142"/>
                        <a:pt x="135" y="138"/>
                        <a:pt x="133"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lnTo>
                        <a:pt x="180" y="66"/>
                      </a:lnTo>
                      <a:cubicBezTo>
                        <a:pt x="174" y="61"/>
                        <a:pt x="168" y="58"/>
                        <a:pt x="161" y="56"/>
                      </a:cubicBezTo>
                      <a:cubicBezTo>
                        <a:pt x="161" y="56"/>
                        <a:pt x="161" y="56"/>
                        <a:pt x="161" y="56"/>
                      </a:cubicBezTo>
                      <a:cubicBezTo>
                        <a:pt x="166" y="56"/>
                        <a:pt x="170" y="55"/>
                        <a:pt x="174" y="53"/>
                      </a:cubicBezTo>
                      <a:close/>
                      <a:moveTo>
                        <a:pt x="183" y="43"/>
                      </a:moveTo>
                      <a:cubicBezTo>
                        <a:pt x="187" y="44"/>
                        <a:pt x="191" y="44"/>
                        <a:pt x="195" y="43"/>
                      </a:cubicBezTo>
                      <a:cubicBezTo>
                        <a:pt x="194" y="46"/>
                        <a:pt x="193" y="49"/>
                        <a:pt x="194" y="52"/>
                      </a:cubicBezTo>
                      <a:cubicBezTo>
                        <a:pt x="189" y="50"/>
                        <a:pt x="185" y="49"/>
                        <a:pt x="180" y="48"/>
                      </a:cubicBezTo>
                      <a:cubicBezTo>
                        <a:pt x="181" y="47"/>
                        <a:pt x="182" y="45"/>
                        <a:pt x="183" y="43"/>
                      </a:cubicBezTo>
                      <a:close/>
                      <a:moveTo>
                        <a:pt x="245" y="45"/>
                      </a:moveTo>
                      <a:cubicBezTo>
                        <a:pt x="245" y="45"/>
                        <a:pt x="245" y="45"/>
                        <a:pt x="245" y="45"/>
                      </a:cubicBezTo>
                      <a:cubicBezTo>
                        <a:pt x="244" y="49"/>
                        <a:pt x="244" y="53"/>
                        <a:pt x="244" y="57"/>
                      </a:cubicBezTo>
                      <a:cubicBezTo>
                        <a:pt x="243" y="56"/>
                        <a:pt x="242" y="56"/>
                        <a:pt x="240" y="56"/>
                      </a:cubicBezTo>
                      <a:cubicBezTo>
                        <a:pt x="239" y="52"/>
                        <a:pt x="237" y="49"/>
                        <a:pt x="235" y="46"/>
                      </a:cubicBezTo>
                      <a:cubicBezTo>
                        <a:pt x="238" y="46"/>
                        <a:pt x="241" y="46"/>
                        <a:pt x="245" y="45"/>
                      </a:cubicBezTo>
                      <a:close/>
                      <a:moveTo>
                        <a:pt x="310" y="138"/>
                      </a:moveTo>
                      <a:lnTo>
                        <a:pt x="312" y="140"/>
                      </a:lnTo>
                      <a:cubicBezTo>
                        <a:pt x="311" y="140"/>
                        <a:pt x="310" y="139"/>
                        <a:pt x="310" y="139"/>
                      </a:cubicBezTo>
                      <a:cubicBezTo>
                        <a:pt x="310" y="139"/>
                        <a:pt x="310" y="138"/>
                        <a:pt x="310" y="138"/>
                      </a:cubicBezTo>
                      <a:close/>
                      <a:moveTo>
                        <a:pt x="230" y="150"/>
                      </a:moveTo>
                      <a:cubicBezTo>
                        <a:pt x="225" y="141"/>
                        <a:pt x="219" y="135"/>
                        <a:pt x="209" y="131"/>
                      </a:cubicBezTo>
                      <a:cubicBezTo>
                        <a:pt x="211" y="128"/>
                        <a:pt x="213" y="125"/>
                        <a:pt x="214" y="123"/>
                      </a:cubicBezTo>
                      <a:cubicBezTo>
                        <a:pt x="217" y="123"/>
                        <a:pt x="219" y="123"/>
                        <a:pt x="221" y="122"/>
                      </a:cubicBezTo>
                      <a:cubicBezTo>
                        <a:pt x="222" y="123"/>
                        <a:pt x="222" y="124"/>
                        <a:pt x="222" y="124"/>
                      </a:cubicBezTo>
                      <a:cubicBezTo>
                        <a:pt x="220" y="125"/>
                        <a:pt x="217" y="125"/>
                        <a:pt x="215" y="126"/>
                      </a:cubicBezTo>
                      <a:cubicBezTo>
                        <a:pt x="221" y="136"/>
                        <a:pt x="227" y="142"/>
                        <a:pt x="237" y="146"/>
                      </a:cubicBezTo>
                      <a:cubicBezTo>
                        <a:pt x="236" y="148"/>
                        <a:pt x="235" y="149"/>
                        <a:pt x="234" y="151"/>
                      </a:cubicBezTo>
                      <a:cubicBezTo>
                        <a:pt x="232" y="150"/>
                        <a:pt x="231" y="150"/>
                        <a:pt x="230" y="150"/>
                      </a:cubicBezTo>
                      <a:close/>
                      <a:moveTo>
                        <a:pt x="121" y="106"/>
                      </a:moveTo>
                      <a:cubicBezTo>
                        <a:pt x="120" y="104"/>
                        <a:pt x="119" y="103"/>
                        <a:pt x="117" y="101"/>
                      </a:cubicBezTo>
                      <a:cubicBezTo>
                        <a:pt x="124" y="99"/>
                        <a:pt x="130" y="97"/>
                        <a:pt x="135" y="92"/>
                      </a:cubicBezTo>
                      <a:cubicBezTo>
                        <a:pt x="135" y="94"/>
                        <a:pt x="135" y="96"/>
                        <a:pt x="136" y="98"/>
                      </a:cubicBezTo>
                      <a:cubicBezTo>
                        <a:pt x="135" y="101"/>
                        <a:pt x="135" y="105"/>
                        <a:pt x="135" y="109"/>
                      </a:cubicBezTo>
                      <a:cubicBezTo>
                        <a:pt x="130" y="107"/>
                        <a:pt x="125" y="106"/>
                        <a:pt x="121" y="106"/>
                      </a:cubicBezTo>
                      <a:close/>
                      <a:moveTo>
                        <a:pt x="177" y="72"/>
                      </a:moveTo>
                      <a:cubicBezTo>
                        <a:pt x="176" y="72"/>
                        <a:pt x="174" y="72"/>
                        <a:pt x="173" y="72"/>
                      </a:cubicBezTo>
                      <a:cubicBezTo>
                        <a:pt x="175" y="71"/>
                        <a:pt x="177" y="69"/>
                        <a:pt x="179" y="68"/>
                      </a:cubicBezTo>
                      <a:cubicBezTo>
                        <a:pt x="178" y="69"/>
                        <a:pt x="177" y="71"/>
                        <a:pt x="177" y="72"/>
                      </a:cubicBezTo>
                      <a:close/>
                      <a:moveTo>
                        <a:pt x="216" y="107"/>
                      </a:moveTo>
                      <a:cubicBezTo>
                        <a:pt x="215" y="105"/>
                        <a:pt x="214" y="103"/>
                        <a:pt x="213" y="102"/>
                      </a:cubicBezTo>
                      <a:cubicBezTo>
                        <a:pt x="213" y="102"/>
                        <a:pt x="214" y="102"/>
                        <a:pt x="214" y="102"/>
                      </a:cubicBezTo>
                      <a:cubicBezTo>
                        <a:pt x="215" y="104"/>
                        <a:pt x="215"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1" y="112"/>
                        <a:pt x="169" y="107"/>
                      </a:cubicBezTo>
                      <a:cubicBezTo>
                        <a:pt x="177" y="110"/>
                        <a:pt x="184" y="110"/>
                        <a:pt x="190" y="108"/>
                      </a:cubicBezTo>
                      <a:cubicBezTo>
                        <a:pt x="192" y="110"/>
                        <a:pt x="193" y="112"/>
                        <a:pt x="194" y="113"/>
                      </a:cubicBezTo>
                      <a:cubicBezTo>
                        <a:pt x="191" y="116"/>
                        <a:pt x="188" y="120"/>
                        <a:pt x="185" y="125"/>
                      </a:cubicBezTo>
                      <a:cubicBezTo>
                        <a:pt x="180" y="124"/>
                        <a:pt x="175" y="124"/>
                        <a:pt x="170" y="125"/>
                      </a:cubicBezTo>
                      <a:close/>
                      <a:moveTo>
                        <a:pt x="386" y="149"/>
                      </a:moveTo>
                      <a:cubicBezTo>
                        <a:pt x="383" y="141"/>
                        <a:pt x="380" y="134"/>
                        <a:pt x="375" y="127"/>
                      </a:cubicBezTo>
                      <a:cubicBezTo>
                        <a:pt x="378" y="126"/>
                        <a:pt x="382" y="126"/>
                        <a:pt x="385" y="124"/>
                      </a:cubicBezTo>
                      <a:cubicBezTo>
                        <a:pt x="380" y="115"/>
                        <a:pt x="374" y="108"/>
                        <a:pt x="363" y="104"/>
                      </a:cubicBezTo>
                      <a:cubicBezTo>
                        <a:pt x="370" y="98"/>
                        <a:pt x="371" y="91"/>
                        <a:pt x="372" y="81"/>
                      </a:cubicBezTo>
                      <a:cubicBezTo>
                        <a:pt x="356" y="81"/>
                        <a:pt x="347" y="85"/>
                        <a:pt x="340" y="99"/>
                      </a:cubicBezTo>
                      <a:cubicBezTo>
                        <a:pt x="335" y="91"/>
                        <a:pt x="331" y="85"/>
                        <a:pt x="324" y="81"/>
                      </a:cubicBezTo>
                      <a:cubicBezTo>
                        <a:pt x="323" y="79"/>
                        <a:pt x="322" y="77"/>
                        <a:pt x="321" y="75"/>
                      </a:cubicBezTo>
                      <a:cubicBezTo>
                        <a:pt x="325" y="70"/>
                        <a:pt x="326" y="63"/>
                        <a:pt x="327" y="56"/>
                      </a:cubicBezTo>
                      <a:cubicBezTo>
                        <a:pt x="317" y="55"/>
                        <a:pt x="309" y="57"/>
                        <a:pt x="303" y="62"/>
                      </a:cubicBezTo>
                      <a:cubicBezTo>
                        <a:pt x="301" y="59"/>
                        <a:pt x="298" y="57"/>
                        <a:pt x="295" y="55"/>
                      </a:cubicBezTo>
                      <a:cubicBezTo>
                        <a:pt x="293" y="61"/>
                        <a:pt x="291" y="67"/>
                        <a:pt x="290" y="72"/>
                      </a:cubicBezTo>
                      <a:cubicBezTo>
                        <a:pt x="286" y="72"/>
                        <a:pt x="282" y="73"/>
                        <a:pt x="279" y="73"/>
                      </a:cubicBezTo>
                      <a:cubicBezTo>
                        <a:pt x="283" y="59"/>
                        <a:pt x="278" y="51"/>
                        <a:pt x="267" y="41"/>
                      </a:cubicBezTo>
                      <a:cubicBezTo>
                        <a:pt x="267" y="42"/>
                        <a:pt x="266" y="43"/>
                        <a:pt x="265" y="44"/>
                      </a:cubicBezTo>
                      <a:cubicBezTo>
                        <a:pt x="265" y="44"/>
                        <a:pt x="265" y="44"/>
                        <a:pt x="264" y="44"/>
                      </a:cubicBezTo>
                      <a:cubicBezTo>
                        <a:pt x="261" y="40"/>
                        <a:pt x="258" y="36"/>
                        <a:pt x="255" y="33"/>
                      </a:cubicBezTo>
                      <a:cubicBezTo>
                        <a:pt x="255" y="32"/>
                        <a:pt x="255" y="32"/>
                        <a:pt x="255" y="32"/>
                      </a:cubicBezTo>
                      <a:cubicBezTo>
                        <a:pt x="254" y="31"/>
                        <a:pt x="252" y="30"/>
                        <a:pt x="251" y="30"/>
                      </a:cubicBezTo>
                      <a:cubicBezTo>
                        <a:pt x="250" y="30"/>
                        <a:pt x="250" y="30"/>
                        <a:pt x="250" y="29"/>
                      </a:cubicBezTo>
                      <a:lnTo>
                        <a:pt x="250" y="30"/>
                      </a:lnTo>
                      <a:cubicBezTo>
                        <a:pt x="240" y="27"/>
                        <a:pt x="233" y="28"/>
                        <a:pt x="225" y="37"/>
                      </a:cubicBezTo>
                      <a:cubicBezTo>
                        <a:pt x="222" y="35"/>
                        <a:pt x="218" y="34"/>
                        <a:pt x="215" y="34"/>
                      </a:cubicBezTo>
                      <a:cubicBezTo>
                        <a:pt x="215" y="26"/>
                        <a:pt x="212" y="17"/>
                        <a:pt x="207" y="10"/>
                      </a:cubicBezTo>
                      <a:cubicBezTo>
                        <a:pt x="206" y="11"/>
                        <a:pt x="206" y="11"/>
                        <a:pt x="205" y="13"/>
                      </a:cubicBezTo>
                      <a:lnTo>
                        <a:pt x="192" y="0"/>
                      </a:lnTo>
                      <a:cubicBezTo>
                        <a:pt x="188" y="8"/>
                        <a:pt x="187" y="17"/>
                        <a:pt x="189" y="26"/>
                      </a:cubicBezTo>
                      <a:cubicBezTo>
                        <a:pt x="186" y="26"/>
                        <a:pt x="182" y="26"/>
                        <a:pt x="179" y="26"/>
                      </a:cubicBezTo>
                      <a:cubicBezTo>
                        <a:pt x="178" y="27"/>
                        <a:pt x="178" y="25"/>
                        <a:pt x="177" y="25"/>
                      </a:cubicBezTo>
                      <a:cubicBezTo>
                        <a:pt x="171" y="11"/>
                        <a:pt x="164" y="3"/>
                        <a:pt x="148" y="5"/>
                      </a:cubicBezTo>
                      <a:cubicBezTo>
                        <a:pt x="150" y="11"/>
                        <a:pt x="152" y="17"/>
                        <a:pt x="156" y="22"/>
                      </a:cubicBezTo>
                      <a:cubicBezTo>
                        <a:pt x="153" y="22"/>
                        <a:pt x="151" y="23"/>
                        <a:pt x="148" y="24"/>
                      </a:cubicBezTo>
                      <a:cubicBezTo>
                        <a:pt x="152" y="31"/>
                        <a:pt x="157" y="36"/>
                        <a:pt x="165" y="39"/>
                      </a:cubicBezTo>
                      <a:cubicBezTo>
                        <a:pt x="161" y="43"/>
                        <a:pt x="160" y="46"/>
                        <a:pt x="159" y="51"/>
                      </a:cubicBezTo>
                      <a:cubicBezTo>
                        <a:pt x="157" y="47"/>
                        <a:pt x="154" y="44"/>
                        <a:pt x="150" y="40"/>
                      </a:cubicBezTo>
                      <a:cubicBezTo>
                        <a:pt x="149" y="41"/>
                        <a:pt x="148" y="42"/>
                        <a:pt x="147" y="44"/>
                      </a:cubicBezTo>
                      <a:cubicBezTo>
                        <a:pt x="143" y="38"/>
                        <a:pt x="138" y="33"/>
                        <a:pt x="132" y="29"/>
                      </a:cubicBezTo>
                      <a:cubicBezTo>
                        <a:pt x="129" y="37"/>
                        <a:pt x="126" y="44"/>
                        <a:pt x="126" y="52"/>
                      </a:cubicBezTo>
                      <a:cubicBezTo>
                        <a:pt x="125" y="53"/>
                        <a:pt x="123" y="54"/>
                        <a:pt x="122" y="55"/>
                      </a:cubicBezTo>
                      <a:cubicBezTo>
                        <a:pt x="114" y="52"/>
                        <a:pt x="108" y="53"/>
                        <a:pt x="100" y="54"/>
                      </a:cubicBezTo>
                      <a:cubicBezTo>
                        <a:pt x="102" y="59"/>
                        <a:pt x="105" y="64"/>
                        <a:pt x="108" y="69"/>
                      </a:cubicBezTo>
                      <a:cubicBezTo>
                        <a:pt x="103" y="68"/>
                        <a:pt x="99" y="69"/>
                        <a:pt x="95" y="70"/>
                      </a:cubicBezTo>
                      <a:cubicBezTo>
                        <a:pt x="85" y="53"/>
                        <a:pt x="74" y="47"/>
                        <a:pt x="54" y="47"/>
                      </a:cubicBezTo>
                      <a:cubicBezTo>
                        <a:pt x="57" y="55"/>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2" y="115"/>
                      </a:cubicBezTo>
                      <a:cubicBezTo>
                        <a:pt x="19" y="117"/>
                        <a:pt x="17" y="120"/>
                        <a:pt x="15" y="123"/>
                      </a:cubicBezTo>
                      <a:cubicBezTo>
                        <a:pt x="25" y="127"/>
                        <a:pt x="34" y="129"/>
                        <a:pt x="44" y="126"/>
                      </a:cubicBezTo>
                      <a:cubicBezTo>
                        <a:pt x="43" y="136"/>
                        <a:pt x="46" y="142"/>
                        <a:pt x="51" y="150"/>
                      </a:cubicBezTo>
                      <a:cubicBezTo>
                        <a:pt x="64" y="142"/>
                        <a:pt x="69" y="133"/>
                        <a:pt x="67" y="117"/>
                      </a:cubicBezTo>
                      <a:cubicBezTo>
                        <a:pt x="68" y="117"/>
                        <a:pt x="69" y="116"/>
                        <a:pt x="70" y="116"/>
                      </a:cubicBezTo>
                      <a:cubicBezTo>
                        <a:pt x="75" y="124"/>
                        <a:pt x="82" y="129"/>
                        <a:pt x="93" y="134"/>
                      </a:cubicBezTo>
                      <a:cubicBezTo>
                        <a:pt x="92" y="136"/>
                        <a:pt x="91" y="138"/>
                        <a:pt x="90" y="141"/>
                      </a:cubicBezTo>
                      <a:cubicBezTo>
                        <a:pt x="95" y="142"/>
                        <a:pt x="99" y="144"/>
                        <a:pt x="103" y="144"/>
                      </a:cubicBezTo>
                      <a:cubicBezTo>
                        <a:pt x="102" y="144"/>
                        <a:pt x="102" y="145"/>
                        <a:pt x="101" y="145"/>
                      </a:cubicBezTo>
                      <a:cubicBezTo>
                        <a:pt x="106" y="155"/>
                        <a:pt x="112" y="161"/>
                        <a:pt x="123" y="165"/>
                      </a:cubicBezTo>
                      <a:cubicBezTo>
                        <a:pt x="116" y="172"/>
                        <a:pt x="115" y="179"/>
                        <a:pt x="115" y="188"/>
                      </a:cubicBezTo>
                      <a:cubicBezTo>
                        <a:pt x="130" y="188"/>
                        <a:pt x="139" y="184"/>
                        <a:pt x="146" y="170"/>
                      </a:cubicBezTo>
                      <a:cubicBezTo>
                        <a:pt x="151" y="171"/>
                        <a:pt x="156" y="171"/>
                        <a:pt x="161" y="170"/>
                      </a:cubicBezTo>
                      <a:lnTo>
                        <a:pt x="162" y="171"/>
                      </a:lnTo>
                      <a:cubicBezTo>
                        <a:pt x="158" y="184"/>
                        <a:pt x="163" y="192"/>
                        <a:pt x="174" y="202"/>
                      </a:cubicBezTo>
                      <a:cubicBezTo>
                        <a:pt x="175" y="200"/>
                        <a:pt x="176" y="199"/>
                        <a:pt x="176" y="198"/>
                      </a:cubicBezTo>
                      <a:cubicBezTo>
                        <a:pt x="181" y="204"/>
                        <a:pt x="185" y="209"/>
                        <a:pt x="191" y="213"/>
                      </a:cubicBezTo>
                      <a:cubicBezTo>
                        <a:pt x="195" y="204"/>
                        <a:pt x="198" y="195"/>
                        <a:pt x="197" y="186"/>
                      </a:cubicBezTo>
                      <a:cubicBezTo>
                        <a:pt x="206" y="189"/>
                        <a:pt x="214" y="189"/>
                        <a:pt x="224" y="187"/>
                      </a:cubicBezTo>
                      <a:cubicBezTo>
                        <a:pt x="222" y="183"/>
                        <a:pt x="219" y="178"/>
                        <a:pt x="216" y="174"/>
                      </a:cubicBezTo>
                      <a:cubicBezTo>
                        <a:pt x="221" y="176"/>
                        <a:pt x="225" y="176"/>
                        <a:pt x="231" y="175"/>
                      </a:cubicBezTo>
                      <a:cubicBezTo>
                        <a:pt x="240" y="189"/>
                        <a:pt x="251" y="194"/>
                        <a:pt x="269" y="193"/>
                      </a:cubicBezTo>
                      <a:cubicBezTo>
                        <a:pt x="265" y="181"/>
                        <a:pt x="259" y="172"/>
                        <a:pt x="249" y="165"/>
                      </a:cubicBezTo>
                      <a:cubicBezTo>
                        <a:pt x="254" y="162"/>
                        <a:pt x="258" y="158"/>
                        <a:pt x="261" y="151"/>
                      </a:cubicBezTo>
                      <a:cubicBezTo>
                        <a:pt x="266" y="152"/>
                        <a:pt x="271" y="152"/>
                        <a:pt x="277" y="151"/>
                      </a:cubicBezTo>
                      <a:cubicBezTo>
                        <a:pt x="273" y="165"/>
                        <a:pt x="277" y="173"/>
                        <a:pt x="288" y="183"/>
                      </a:cubicBezTo>
                      <a:cubicBezTo>
                        <a:pt x="289" y="182"/>
                        <a:pt x="290" y="180"/>
                        <a:pt x="291" y="179"/>
                      </a:cubicBezTo>
                      <a:cubicBezTo>
                        <a:pt x="295" y="185"/>
                        <a:pt x="300" y="190"/>
                        <a:pt x="306" y="194"/>
                      </a:cubicBezTo>
                      <a:cubicBezTo>
                        <a:pt x="310" y="185"/>
                        <a:pt x="312" y="177"/>
                        <a:pt x="312" y="167"/>
                      </a:cubicBezTo>
                      <a:cubicBezTo>
                        <a:pt x="321" y="170"/>
                        <a:pt x="329" y="170"/>
                        <a:pt x="338" y="168"/>
                      </a:cubicBezTo>
                      <a:cubicBezTo>
                        <a:pt x="336" y="163"/>
                        <a:pt x="333" y="158"/>
                        <a:pt x="330" y="154"/>
                      </a:cubicBezTo>
                      <a:cubicBezTo>
                        <a:pt x="334" y="154"/>
                        <a:pt x="338" y="153"/>
                        <a:pt x="343" y="152"/>
                      </a:cubicBezTo>
                      <a:cubicBezTo>
                        <a:pt x="353" y="169"/>
                        <a:pt x="364" y="175"/>
                        <a:pt x="384" y="174"/>
                      </a:cubicBezTo>
                      <a:cubicBezTo>
                        <a:pt x="378" y="158"/>
                        <a:pt x="370" y="148"/>
                        <a:pt x="353" y="141"/>
                      </a:cubicBezTo>
                      <a:cubicBezTo>
                        <a:pt x="354" y="140"/>
                        <a:pt x="355" y="139"/>
                        <a:pt x="355" y="137"/>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7" name="Freeform 25">
                  <a:extLst>
                    <a:ext uri="{FF2B5EF4-FFF2-40B4-BE49-F238E27FC236}">
                      <a16:creationId xmlns:a16="http://schemas.microsoft.com/office/drawing/2014/main" id="{314FE992-74E6-4796-8768-A02AFE5B9471}"/>
                    </a:ext>
                  </a:extLst>
                </p:cNvPr>
                <p:cNvSpPr>
                  <a:spLocks noEditPoints="1"/>
                </p:cNvSpPr>
                <p:nvPr/>
              </p:nvSpPr>
              <p:spPr bwMode="auto">
                <a:xfrm>
                  <a:off x="6176962" y="3209924"/>
                  <a:ext cx="187325" cy="104775"/>
                </a:xfrm>
                <a:custGeom>
                  <a:avLst/>
                  <a:gdLst>
                    <a:gd name="T0" fmla="*/ 340 w 385"/>
                    <a:gd name="T1" fmla="*/ 124 h 214"/>
                    <a:gd name="T2" fmla="*/ 346 w 385"/>
                    <a:gd name="T3" fmla="*/ 123 h 214"/>
                    <a:gd name="T4" fmla="*/ 269 w 385"/>
                    <a:gd name="T5" fmla="*/ 129 h 214"/>
                    <a:gd name="T6" fmla="*/ 252 w 385"/>
                    <a:gd name="T7" fmla="*/ 127 h 214"/>
                    <a:gd name="T8" fmla="*/ 269 w 385"/>
                    <a:gd name="T9" fmla="*/ 129 h 214"/>
                    <a:gd name="T10" fmla="*/ 190 w 385"/>
                    <a:gd name="T11" fmla="*/ 148 h 214"/>
                    <a:gd name="T12" fmla="*/ 188 w 385"/>
                    <a:gd name="T13" fmla="*/ 158 h 214"/>
                    <a:gd name="T14" fmla="*/ 132 w 385"/>
                    <a:gd name="T15" fmla="*/ 136 h 214"/>
                    <a:gd name="T16" fmla="*/ 141 w 385"/>
                    <a:gd name="T17" fmla="*/ 149 h 214"/>
                    <a:gd name="T18" fmla="*/ 180 w 385"/>
                    <a:gd name="T19" fmla="*/ 67 h 214"/>
                    <a:gd name="T20" fmla="*/ 174 w 385"/>
                    <a:gd name="T21" fmla="*/ 54 h 214"/>
                    <a:gd name="T22" fmla="*/ 193 w 385"/>
                    <a:gd name="T23" fmla="*/ 53 h 214"/>
                    <a:gd name="T24" fmla="*/ 244 w 385"/>
                    <a:gd name="T25" fmla="*/ 45 h 214"/>
                    <a:gd name="T26" fmla="*/ 240 w 385"/>
                    <a:gd name="T27" fmla="*/ 56 h 214"/>
                    <a:gd name="T28" fmla="*/ 310 w 385"/>
                    <a:gd name="T29" fmla="*/ 139 h 214"/>
                    <a:gd name="T30" fmla="*/ 310 w 385"/>
                    <a:gd name="T31" fmla="*/ 139 h 214"/>
                    <a:gd name="T32" fmla="*/ 214 w 385"/>
                    <a:gd name="T33" fmla="*/ 123 h 214"/>
                    <a:gd name="T34" fmla="*/ 215 w 385"/>
                    <a:gd name="T35" fmla="*/ 127 h 214"/>
                    <a:gd name="T36" fmla="*/ 230 w 385"/>
                    <a:gd name="T37" fmla="*/ 151 h 214"/>
                    <a:gd name="T38" fmla="*/ 134 w 385"/>
                    <a:gd name="T39" fmla="*/ 93 h 214"/>
                    <a:gd name="T40" fmla="*/ 120 w 385"/>
                    <a:gd name="T41" fmla="*/ 107 h 214"/>
                    <a:gd name="T42" fmla="*/ 179 w 385"/>
                    <a:gd name="T43" fmla="*/ 69 h 214"/>
                    <a:gd name="T44" fmla="*/ 212 w 385"/>
                    <a:gd name="T45" fmla="*/ 102 h 214"/>
                    <a:gd name="T46" fmla="*/ 252 w 385"/>
                    <a:gd name="T47" fmla="*/ 89 h 214"/>
                    <a:gd name="T48" fmla="*/ 252 w 385"/>
                    <a:gd name="T49" fmla="*/ 89 h 214"/>
                    <a:gd name="T50" fmla="*/ 169 w 385"/>
                    <a:gd name="T51" fmla="*/ 108 h 214"/>
                    <a:gd name="T52" fmla="*/ 185 w 385"/>
                    <a:gd name="T53" fmla="*/ 126 h 214"/>
                    <a:gd name="T54" fmla="*/ 375 w 385"/>
                    <a:gd name="T55" fmla="*/ 128 h 214"/>
                    <a:gd name="T56" fmla="*/ 371 w 385"/>
                    <a:gd name="T57" fmla="*/ 82 h 214"/>
                    <a:gd name="T58" fmla="*/ 320 w 385"/>
                    <a:gd name="T59" fmla="*/ 76 h 214"/>
                    <a:gd name="T60" fmla="*/ 295 w 385"/>
                    <a:gd name="T61" fmla="*/ 56 h 214"/>
                    <a:gd name="T62" fmla="*/ 267 w 385"/>
                    <a:gd name="T63" fmla="*/ 42 h 214"/>
                    <a:gd name="T64" fmla="*/ 254 w 385"/>
                    <a:gd name="T65" fmla="*/ 34 h 214"/>
                    <a:gd name="T66" fmla="*/ 250 w 385"/>
                    <a:gd name="T67" fmla="*/ 30 h 214"/>
                    <a:gd name="T68" fmla="*/ 214 w 385"/>
                    <a:gd name="T69" fmla="*/ 35 h 214"/>
                    <a:gd name="T70" fmla="*/ 191 w 385"/>
                    <a:gd name="T71" fmla="*/ 0 h 214"/>
                    <a:gd name="T72" fmla="*/ 177 w 385"/>
                    <a:gd name="T73" fmla="*/ 26 h 214"/>
                    <a:gd name="T74" fmla="*/ 148 w 385"/>
                    <a:gd name="T75" fmla="*/ 24 h 214"/>
                    <a:gd name="T76" fmla="*/ 149 w 385"/>
                    <a:gd name="T77" fmla="*/ 41 h 214"/>
                    <a:gd name="T78" fmla="*/ 126 w 385"/>
                    <a:gd name="T79" fmla="*/ 53 h 214"/>
                    <a:gd name="T80" fmla="*/ 108 w 385"/>
                    <a:gd name="T81" fmla="*/ 69 h 214"/>
                    <a:gd name="T82" fmla="*/ 65 w 385"/>
                    <a:gd name="T83" fmla="*/ 68 h 214"/>
                    <a:gd name="T84" fmla="*/ 50 w 385"/>
                    <a:gd name="T85" fmla="*/ 103 h 214"/>
                    <a:gd name="T86" fmla="*/ 21 w 385"/>
                    <a:gd name="T87" fmla="*/ 115 h 214"/>
                    <a:gd name="T88" fmla="*/ 51 w 385"/>
                    <a:gd name="T89" fmla="*/ 151 h 214"/>
                    <a:gd name="T90" fmla="*/ 92 w 385"/>
                    <a:gd name="T91" fmla="*/ 134 h 214"/>
                    <a:gd name="T92" fmla="*/ 100 w 385"/>
                    <a:gd name="T93" fmla="*/ 146 h 214"/>
                    <a:gd name="T94" fmla="*/ 146 w 385"/>
                    <a:gd name="T95" fmla="*/ 171 h 214"/>
                    <a:gd name="T96" fmla="*/ 174 w 385"/>
                    <a:gd name="T97" fmla="*/ 202 h 214"/>
                    <a:gd name="T98" fmla="*/ 197 w 385"/>
                    <a:gd name="T99" fmla="*/ 186 h 214"/>
                    <a:gd name="T100" fmla="*/ 231 w 385"/>
                    <a:gd name="T101" fmla="*/ 176 h 214"/>
                    <a:gd name="T102" fmla="*/ 261 w 385"/>
                    <a:gd name="T103" fmla="*/ 152 h 214"/>
                    <a:gd name="T104" fmla="*/ 291 w 385"/>
                    <a:gd name="T105" fmla="*/ 180 h 214"/>
                    <a:gd name="T106" fmla="*/ 338 w 385"/>
                    <a:gd name="T107" fmla="*/ 169 h 214"/>
                    <a:gd name="T108" fmla="*/ 384 w 385"/>
                    <a:gd name="T109" fmla="*/ 175 h 214"/>
                    <a:gd name="T110" fmla="*/ 385 w 385"/>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4">
                      <a:moveTo>
                        <a:pt x="332" y="132"/>
                      </a:moveTo>
                      <a:cubicBezTo>
                        <a:pt x="332" y="129"/>
                        <a:pt x="332" y="127"/>
                        <a:pt x="331" y="124"/>
                      </a:cubicBezTo>
                      <a:cubicBezTo>
                        <a:pt x="334" y="124"/>
                        <a:pt x="337" y="124"/>
                        <a:pt x="340" y="124"/>
                      </a:cubicBezTo>
                      <a:cubicBezTo>
                        <a:pt x="340" y="123"/>
                        <a:pt x="340" y="123"/>
                        <a:pt x="340" y="122"/>
                      </a:cubicBezTo>
                      <a:cubicBezTo>
                        <a:pt x="341" y="122"/>
                        <a:pt x="343" y="122"/>
                        <a:pt x="344" y="122"/>
                      </a:cubicBezTo>
                      <a:cubicBezTo>
                        <a:pt x="345" y="122"/>
                        <a:pt x="346" y="123"/>
                        <a:pt x="346" y="123"/>
                      </a:cubicBezTo>
                      <a:cubicBezTo>
                        <a:pt x="348" y="127"/>
                        <a:pt x="350" y="131"/>
                        <a:pt x="352" y="134"/>
                      </a:cubicBezTo>
                      <a:cubicBezTo>
                        <a:pt x="345" y="131"/>
                        <a:pt x="338" y="131"/>
                        <a:pt x="332" y="132"/>
                      </a:cubicBezTo>
                      <a:close/>
                      <a:moveTo>
                        <a:pt x="269" y="129"/>
                      </a:moveTo>
                      <a:cubicBezTo>
                        <a:pt x="264" y="129"/>
                        <a:pt x="260" y="129"/>
                        <a:pt x="255" y="130"/>
                      </a:cubicBezTo>
                      <a:cubicBezTo>
                        <a:pt x="254" y="130"/>
                        <a:pt x="254" y="128"/>
                        <a:pt x="253" y="128"/>
                      </a:cubicBezTo>
                      <a:cubicBezTo>
                        <a:pt x="253" y="128"/>
                        <a:pt x="253" y="127"/>
                        <a:pt x="252" y="127"/>
                      </a:cubicBezTo>
                      <a:cubicBezTo>
                        <a:pt x="253" y="124"/>
                        <a:pt x="252" y="121"/>
                        <a:pt x="252" y="118"/>
                      </a:cubicBezTo>
                      <a:cubicBezTo>
                        <a:pt x="258" y="119"/>
                        <a:pt x="263" y="119"/>
                        <a:pt x="267" y="118"/>
                      </a:cubicBezTo>
                      <a:cubicBezTo>
                        <a:pt x="267" y="122"/>
                        <a:pt x="268" y="125"/>
                        <a:pt x="269" y="129"/>
                      </a:cubicBezTo>
                      <a:close/>
                      <a:moveTo>
                        <a:pt x="188" y="158"/>
                      </a:moveTo>
                      <a:cubicBezTo>
                        <a:pt x="188" y="155"/>
                        <a:pt x="188" y="151"/>
                        <a:pt x="187" y="148"/>
                      </a:cubicBezTo>
                      <a:cubicBezTo>
                        <a:pt x="188" y="148"/>
                        <a:pt x="189" y="148"/>
                        <a:pt x="190" y="148"/>
                      </a:cubicBezTo>
                      <a:cubicBezTo>
                        <a:pt x="191" y="148"/>
                        <a:pt x="191" y="149"/>
                        <a:pt x="192" y="149"/>
                      </a:cubicBezTo>
                      <a:cubicBezTo>
                        <a:pt x="194" y="153"/>
                        <a:pt x="196" y="157"/>
                        <a:pt x="197" y="160"/>
                      </a:cubicBezTo>
                      <a:cubicBezTo>
                        <a:pt x="194" y="159"/>
                        <a:pt x="191"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2" y="141"/>
                        <a:pt x="143" y="145"/>
                        <a:pt x="143" y="148"/>
                      </a:cubicBezTo>
                      <a:cubicBezTo>
                        <a:pt x="143" y="148"/>
                        <a:pt x="142" y="149"/>
                        <a:pt x="141" y="149"/>
                      </a:cubicBezTo>
                      <a:close/>
                      <a:moveTo>
                        <a:pt x="174" y="54"/>
                      </a:moveTo>
                      <a:cubicBezTo>
                        <a:pt x="175" y="59"/>
                        <a:pt x="178" y="63"/>
                        <a:pt x="180" y="66"/>
                      </a:cubicBezTo>
                      <a:cubicBezTo>
                        <a:pt x="180" y="66"/>
                        <a:pt x="180" y="67"/>
                        <a:pt x="180" y="67"/>
                      </a:cubicBezTo>
                      <a:cubicBezTo>
                        <a:pt x="174" y="62"/>
                        <a:pt x="168" y="59"/>
                        <a:pt x="161" y="57"/>
                      </a:cubicBezTo>
                      <a:cubicBezTo>
                        <a:pt x="161" y="57"/>
                        <a:pt x="161" y="57"/>
                        <a:pt x="161" y="57"/>
                      </a:cubicBezTo>
                      <a:cubicBezTo>
                        <a:pt x="166" y="57"/>
                        <a:pt x="170" y="56"/>
                        <a:pt x="174" y="54"/>
                      </a:cubicBezTo>
                      <a:close/>
                      <a:moveTo>
                        <a:pt x="182" y="44"/>
                      </a:moveTo>
                      <a:cubicBezTo>
                        <a:pt x="186" y="45"/>
                        <a:pt x="190" y="45"/>
                        <a:pt x="194" y="44"/>
                      </a:cubicBezTo>
                      <a:cubicBezTo>
                        <a:pt x="193" y="47"/>
                        <a:pt x="193" y="50"/>
                        <a:pt x="193" y="53"/>
                      </a:cubicBezTo>
                      <a:cubicBezTo>
                        <a:pt x="189" y="51"/>
                        <a:pt x="185" y="50"/>
                        <a:pt x="179" y="49"/>
                      </a:cubicBezTo>
                      <a:cubicBezTo>
                        <a:pt x="180" y="48"/>
                        <a:pt x="181" y="46"/>
                        <a:pt x="182" y="44"/>
                      </a:cubicBezTo>
                      <a:close/>
                      <a:moveTo>
                        <a:pt x="244" y="45"/>
                      </a:moveTo>
                      <a:lnTo>
                        <a:pt x="245" y="46"/>
                      </a:lnTo>
                      <a:cubicBezTo>
                        <a:pt x="244" y="49"/>
                        <a:pt x="244" y="53"/>
                        <a:pt x="244" y="57"/>
                      </a:cubicBezTo>
                      <a:cubicBezTo>
                        <a:pt x="243" y="57"/>
                        <a:pt x="241" y="57"/>
                        <a:pt x="240" y="56"/>
                      </a:cubicBezTo>
                      <a:cubicBezTo>
                        <a:pt x="239" y="53"/>
                        <a:pt x="237" y="50"/>
                        <a:pt x="235" y="47"/>
                      </a:cubicBezTo>
                      <a:cubicBezTo>
                        <a:pt x="238" y="47"/>
                        <a:pt x="241" y="46"/>
                        <a:pt x="244" y="45"/>
                      </a:cubicBezTo>
                      <a:close/>
                      <a:moveTo>
                        <a:pt x="310" y="139"/>
                      </a:moveTo>
                      <a:lnTo>
                        <a:pt x="312" y="141"/>
                      </a:lnTo>
                      <a:cubicBezTo>
                        <a:pt x="311" y="140"/>
                        <a:pt x="310" y="140"/>
                        <a:pt x="309" y="140"/>
                      </a:cubicBezTo>
                      <a:cubicBezTo>
                        <a:pt x="309" y="140"/>
                        <a:pt x="310" y="139"/>
                        <a:pt x="310" y="139"/>
                      </a:cubicBezTo>
                      <a:close/>
                      <a:moveTo>
                        <a:pt x="230" y="151"/>
                      </a:moveTo>
                      <a:cubicBezTo>
                        <a:pt x="225" y="142"/>
                        <a:pt x="219" y="135"/>
                        <a:pt x="209" y="131"/>
                      </a:cubicBezTo>
                      <a:cubicBezTo>
                        <a:pt x="211" y="129"/>
                        <a:pt x="213" y="126"/>
                        <a:pt x="214" y="123"/>
                      </a:cubicBezTo>
                      <a:cubicBezTo>
                        <a:pt x="216" y="123"/>
                        <a:pt x="219" y="123"/>
                        <a:pt x="221" y="123"/>
                      </a:cubicBezTo>
                      <a:cubicBezTo>
                        <a:pt x="221" y="124"/>
                        <a:pt x="222" y="124"/>
                        <a:pt x="222" y="125"/>
                      </a:cubicBezTo>
                      <a:cubicBezTo>
                        <a:pt x="219" y="125"/>
                        <a:pt x="217" y="126"/>
                        <a:pt x="215" y="127"/>
                      </a:cubicBezTo>
                      <a:cubicBezTo>
                        <a:pt x="221" y="136"/>
                        <a:pt x="227" y="143"/>
                        <a:pt x="237" y="147"/>
                      </a:cubicBezTo>
                      <a:cubicBezTo>
                        <a:pt x="235" y="148"/>
                        <a:pt x="234" y="150"/>
                        <a:pt x="233" y="151"/>
                      </a:cubicBezTo>
                      <a:cubicBezTo>
                        <a:pt x="232" y="151"/>
                        <a:pt x="231" y="151"/>
                        <a:pt x="230" y="151"/>
                      </a:cubicBezTo>
                      <a:close/>
                      <a:moveTo>
                        <a:pt x="120" y="107"/>
                      </a:moveTo>
                      <a:cubicBezTo>
                        <a:pt x="119" y="105"/>
                        <a:pt x="118" y="103"/>
                        <a:pt x="117" y="102"/>
                      </a:cubicBezTo>
                      <a:cubicBezTo>
                        <a:pt x="124" y="100"/>
                        <a:pt x="129" y="97"/>
                        <a:pt x="134" y="93"/>
                      </a:cubicBezTo>
                      <a:cubicBezTo>
                        <a:pt x="135" y="95"/>
                        <a:pt x="135" y="97"/>
                        <a:pt x="135" y="98"/>
                      </a:cubicBezTo>
                      <a:cubicBezTo>
                        <a:pt x="135" y="102"/>
                        <a:pt x="134" y="106"/>
                        <a:pt x="135" y="110"/>
                      </a:cubicBezTo>
                      <a:cubicBezTo>
                        <a:pt x="130" y="108"/>
                        <a:pt x="125" y="107"/>
                        <a:pt x="120" y="107"/>
                      </a:cubicBezTo>
                      <a:close/>
                      <a:moveTo>
                        <a:pt x="176" y="73"/>
                      </a:moveTo>
                      <a:cubicBezTo>
                        <a:pt x="175" y="73"/>
                        <a:pt x="174" y="72"/>
                        <a:pt x="173" y="72"/>
                      </a:cubicBezTo>
                      <a:cubicBezTo>
                        <a:pt x="175" y="71"/>
                        <a:pt x="177" y="70"/>
                        <a:pt x="179" y="69"/>
                      </a:cubicBezTo>
                      <a:cubicBezTo>
                        <a:pt x="178" y="70"/>
                        <a:pt x="177" y="71"/>
                        <a:pt x="176" y="73"/>
                      </a:cubicBezTo>
                      <a:close/>
                      <a:moveTo>
                        <a:pt x="216" y="108"/>
                      </a:moveTo>
                      <a:cubicBezTo>
                        <a:pt x="215" y="106"/>
                        <a:pt x="214" y="104"/>
                        <a:pt x="212" y="102"/>
                      </a:cubicBezTo>
                      <a:cubicBezTo>
                        <a:pt x="213" y="102"/>
                        <a:pt x="213" y="103"/>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69" y="125"/>
                      </a:lnTo>
                      <a:cubicBezTo>
                        <a:pt x="171" y="119"/>
                        <a:pt x="171" y="113"/>
                        <a:pt x="169" y="108"/>
                      </a:cubicBezTo>
                      <a:cubicBezTo>
                        <a:pt x="177" y="110"/>
                        <a:pt x="184" y="111"/>
                        <a:pt x="190" y="109"/>
                      </a:cubicBezTo>
                      <a:cubicBezTo>
                        <a:pt x="191" y="111"/>
                        <a:pt x="193" y="112"/>
                        <a:pt x="194" y="114"/>
                      </a:cubicBezTo>
                      <a:cubicBezTo>
                        <a:pt x="191" y="117"/>
                        <a:pt x="188" y="120"/>
                        <a:pt x="185" y="126"/>
                      </a:cubicBezTo>
                      <a:cubicBezTo>
                        <a:pt x="180" y="125"/>
                        <a:pt x="175" y="125"/>
                        <a:pt x="170" y="126"/>
                      </a:cubicBezTo>
                      <a:close/>
                      <a:moveTo>
                        <a:pt x="385" y="150"/>
                      </a:moveTo>
                      <a:cubicBezTo>
                        <a:pt x="383" y="142"/>
                        <a:pt x="380" y="135"/>
                        <a:pt x="375" y="128"/>
                      </a:cubicBezTo>
                      <a:cubicBezTo>
                        <a:pt x="378" y="127"/>
                        <a:pt x="381" y="126"/>
                        <a:pt x="385" y="125"/>
                      </a:cubicBezTo>
                      <a:cubicBezTo>
                        <a:pt x="379" y="116"/>
                        <a:pt x="373" y="109"/>
                        <a:pt x="363" y="105"/>
                      </a:cubicBezTo>
                      <a:cubicBezTo>
                        <a:pt x="369" y="98"/>
                        <a:pt x="371" y="91"/>
                        <a:pt x="371" y="82"/>
                      </a:cubicBezTo>
                      <a:cubicBezTo>
                        <a:pt x="356" y="81"/>
                        <a:pt x="346" y="85"/>
                        <a:pt x="339" y="99"/>
                      </a:cubicBezTo>
                      <a:cubicBezTo>
                        <a:pt x="335" y="92"/>
                        <a:pt x="331" y="86"/>
                        <a:pt x="324" y="82"/>
                      </a:cubicBezTo>
                      <a:cubicBezTo>
                        <a:pt x="323" y="80"/>
                        <a:pt x="322" y="78"/>
                        <a:pt x="320" y="76"/>
                      </a:cubicBezTo>
                      <a:cubicBezTo>
                        <a:pt x="325" y="70"/>
                        <a:pt x="326" y="64"/>
                        <a:pt x="326" y="56"/>
                      </a:cubicBezTo>
                      <a:cubicBezTo>
                        <a:pt x="316" y="56"/>
                        <a:pt x="309" y="57"/>
                        <a:pt x="303" y="62"/>
                      </a:cubicBezTo>
                      <a:cubicBezTo>
                        <a:pt x="300" y="60"/>
                        <a:pt x="298" y="58"/>
                        <a:pt x="295" y="56"/>
                      </a:cubicBezTo>
                      <a:cubicBezTo>
                        <a:pt x="292" y="62"/>
                        <a:pt x="290" y="67"/>
                        <a:pt x="289" y="73"/>
                      </a:cubicBezTo>
                      <a:cubicBezTo>
                        <a:pt x="286" y="73"/>
                        <a:pt x="282" y="73"/>
                        <a:pt x="278" y="74"/>
                      </a:cubicBezTo>
                      <a:cubicBezTo>
                        <a:pt x="282" y="60"/>
                        <a:pt x="278" y="51"/>
                        <a:pt x="267" y="42"/>
                      </a:cubicBezTo>
                      <a:cubicBezTo>
                        <a:pt x="266" y="43"/>
                        <a:pt x="266" y="44"/>
                        <a:pt x="265" y="45"/>
                      </a:cubicBezTo>
                      <a:cubicBezTo>
                        <a:pt x="265" y="45"/>
                        <a:pt x="264" y="45"/>
                        <a:pt x="264" y="44"/>
                      </a:cubicBezTo>
                      <a:cubicBezTo>
                        <a:pt x="261" y="40"/>
                        <a:pt x="258" y="37"/>
                        <a:pt x="254" y="34"/>
                      </a:cubicBezTo>
                      <a:cubicBezTo>
                        <a:pt x="255" y="33"/>
                        <a:pt x="255" y="33"/>
                        <a:pt x="255" y="32"/>
                      </a:cubicBezTo>
                      <a:cubicBezTo>
                        <a:pt x="253" y="32"/>
                        <a:pt x="252" y="31"/>
                        <a:pt x="250" y="31"/>
                      </a:cubicBezTo>
                      <a:cubicBezTo>
                        <a:pt x="250" y="30"/>
                        <a:pt x="250" y="30"/>
                        <a:pt x="250" y="30"/>
                      </a:cubicBezTo>
                      <a:cubicBezTo>
                        <a:pt x="250" y="30"/>
                        <a:pt x="250" y="30"/>
                        <a:pt x="250" y="30"/>
                      </a:cubicBezTo>
                      <a:cubicBezTo>
                        <a:pt x="240" y="28"/>
                        <a:pt x="232" y="29"/>
                        <a:pt x="225" y="37"/>
                      </a:cubicBezTo>
                      <a:cubicBezTo>
                        <a:pt x="221" y="36"/>
                        <a:pt x="218" y="35"/>
                        <a:pt x="214" y="35"/>
                      </a:cubicBezTo>
                      <a:cubicBezTo>
                        <a:pt x="215" y="26"/>
                        <a:pt x="212" y="18"/>
                        <a:pt x="207" y="11"/>
                      </a:cubicBezTo>
                      <a:cubicBezTo>
                        <a:pt x="206" y="11"/>
                        <a:pt x="206" y="11"/>
                        <a:pt x="205" y="14"/>
                      </a:cubicBezTo>
                      <a:lnTo>
                        <a:pt x="191" y="0"/>
                      </a:lnTo>
                      <a:cubicBezTo>
                        <a:pt x="188" y="9"/>
                        <a:pt x="187" y="17"/>
                        <a:pt x="189" y="27"/>
                      </a:cubicBezTo>
                      <a:cubicBezTo>
                        <a:pt x="185" y="26"/>
                        <a:pt x="182" y="27"/>
                        <a:pt x="179" y="27"/>
                      </a:cubicBezTo>
                      <a:cubicBezTo>
                        <a:pt x="178" y="27"/>
                        <a:pt x="178" y="26"/>
                        <a:pt x="177" y="26"/>
                      </a:cubicBezTo>
                      <a:cubicBezTo>
                        <a:pt x="171" y="12"/>
                        <a:pt x="163" y="4"/>
                        <a:pt x="147" y="6"/>
                      </a:cubicBezTo>
                      <a:cubicBezTo>
                        <a:pt x="149" y="12"/>
                        <a:pt x="152" y="17"/>
                        <a:pt x="156" y="22"/>
                      </a:cubicBezTo>
                      <a:cubicBezTo>
                        <a:pt x="153" y="23"/>
                        <a:pt x="150" y="24"/>
                        <a:pt x="148" y="24"/>
                      </a:cubicBezTo>
                      <a:cubicBezTo>
                        <a:pt x="152" y="32"/>
                        <a:pt x="157" y="37"/>
                        <a:pt x="164" y="40"/>
                      </a:cubicBezTo>
                      <a:cubicBezTo>
                        <a:pt x="161" y="43"/>
                        <a:pt x="159" y="47"/>
                        <a:pt x="159" y="51"/>
                      </a:cubicBezTo>
                      <a:cubicBezTo>
                        <a:pt x="156" y="48"/>
                        <a:pt x="153" y="45"/>
                        <a:pt x="149" y="41"/>
                      </a:cubicBezTo>
                      <a:cubicBezTo>
                        <a:pt x="148" y="42"/>
                        <a:pt x="148" y="43"/>
                        <a:pt x="147" y="44"/>
                      </a:cubicBezTo>
                      <a:cubicBezTo>
                        <a:pt x="143" y="38"/>
                        <a:pt x="138" y="33"/>
                        <a:pt x="132" y="29"/>
                      </a:cubicBezTo>
                      <a:cubicBezTo>
                        <a:pt x="128" y="37"/>
                        <a:pt x="126" y="45"/>
                        <a:pt x="126" y="53"/>
                      </a:cubicBezTo>
                      <a:cubicBezTo>
                        <a:pt x="124" y="54"/>
                        <a:pt x="123" y="54"/>
                        <a:pt x="122" y="55"/>
                      </a:cubicBezTo>
                      <a:cubicBezTo>
                        <a:pt x="114" y="53"/>
                        <a:pt x="107" y="53"/>
                        <a:pt x="99" y="55"/>
                      </a:cubicBezTo>
                      <a:cubicBezTo>
                        <a:pt x="102" y="60"/>
                        <a:pt x="105" y="65"/>
                        <a:pt x="108" y="69"/>
                      </a:cubicBezTo>
                      <a:cubicBezTo>
                        <a:pt x="103" y="69"/>
                        <a:pt x="99" y="70"/>
                        <a:pt x="95" y="71"/>
                      </a:cubicBezTo>
                      <a:cubicBezTo>
                        <a:pt x="85" y="54"/>
                        <a:pt x="73" y="48"/>
                        <a:pt x="54" y="48"/>
                      </a:cubicBezTo>
                      <a:cubicBezTo>
                        <a:pt x="56" y="56"/>
                        <a:pt x="60" y="63"/>
                        <a:pt x="65" y="68"/>
                      </a:cubicBezTo>
                      <a:lnTo>
                        <a:pt x="43" y="64"/>
                      </a:lnTo>
                      <a:cubicBezTo>
                        <a:pt x="46" y="76"/>
                        <a:pt x="51" y="86"/>
                        <a:pt x="60" y="95"/>
                      </a:cubicBezTo>
                      <a:cubicBezTo>
                        <a:pt x="56" y="97"/>
                        <a:pt x="53" y="100"/>
                        <a:pt x="50" y="103"/>
                      </a:cubicBezTo>
                      <a:cubicBezTo>
                        <a:pt x="49" y="103"/>
                        <a:pt x="48" y="102"/>
                        <a:pt x="47" y="103"/>
                      </a:cubicBezTo>
                      <a:cubicBezTo>
                        <a:pt x="30" y="93"/>
                        <a:pt x="16" y="90"/>
                        <a:pt x="0" y="104"/>
                      </a:cubicBezTo>
                      <a:cubicBezTo>
                        <a:pt x="7" y="109"/>
                        <a:pt x="13" y="113"/>
                        <a:pt x="21" y="115"/>
                      </a:cubicBezTo>
                      <a:cubicBezTo>
                        <a:pt x="19" y="118"/>
                        <a:pt x="17" y="120"/>
                        <a:pt x="15" y="123"/>
                      </a:cubicBezTo>
                      <a:cubicBezTo>
                        <a:pt x="25" y="128"/>
                        <a:pt x="33" y="130"/>
                        <a:pt x="44" y="127"/>
                      </a:cubicBezTo>
                      <a:cubicBezTo>
                        <a:pt x="43" y="136"/>
                        <a:pt x="46" y="143"/>
                        <a:pt x="51" y="151"/>
                      </a:cubicBezTo>
                      <a:cubicBezTo>
                        <a:pt x="63" y="142"/>
                        <a:pt x="69" y="134"/>
                        <a:pt x="67" y="118"/>
                      </a:cubicBezTo>
                      <a:cubicBezTo>
                        <a:pt x="68" y="118"/>
                        <a:pt x="69" y="117"/>
                        <a:pt x="70" y="116"/>
                      </a:cubicBezTo>
                      <a:cubicBezTo>
                        <a:pt x="75" y="124"/>
                        <a:pt x="82" y="130"/>
                        <a:pt x="92" y="134"/>
                      </a:cubicBezTo>
                      <a:cubicBezTo>
                        <a:pt x="91" y="137"/>
                        <a:pt x="90" y="139"/>
                        <a:pt x="89" y="141"/>
                      </a:cubicBezTo>
                      <a:cubicBezTo>
                        <a:pt x="94" y="143"/>
                        <a:pt x="99" y="144"/>
                        <a:pt x="103" y="145"/>
                      </a:cubicBezTo>
                      <a:cubicBezTo>
                        <a:pt x="102" y="145"/>
                        <a:pt x="101" y="145"/>
                        <a:pt x="100" y="146"/>
                      </a:cubicBezTo>
                      <a:cubicBezTo>
                        <a:pt x="106" y="155"/>
                        <a:pt x="112" y="162"/>
                        <a:pt x="122" y="166"/>
                      </a:cubicBezTo>
                      <a:cubicBezTo>
                        <a:pt x="116" y="172"/>
                        <a:pt x="115" y="179"/>
                        <a:pt x="114" y="189"/>
                      </a:cubicBezTo>
                      <a:cubicBezTo>
                        <a:pt x="129" y="189"/>
                        <a:pt x="139" y="185"/>
                        <a:pt x="146" y="171"/>
                      </a:cubicBezTo>
                      <a:cubicBezTo>
                        <a:pt x="151" y="172"/>
                        <a:pt x="156" y="171"/>
                        <a:pt x="161" y="170"/>
                      </a:cubicBezTo>
                      <a:lnTo>
                        <a:pt x="162" y="171"/>
                      </a:lnTo>
                      <a:cubicBezTo>
                        <a:pt x="158" y="185"/>
                        <a:pt x="163" y="193"/>
                        <a:pt x="174" y="202"/>
                      </a:cubicBezTo>
                      <a:cubicBezTo>
                        <a:pt x="174" y="201"/>
                        <a:pt x="175" y="200"/>
                        <a:pt x="176" y="199"/>
                      </a:cubicBezTo>
                      <a:cubicBezTo>
                        <a:pt x="180" y="205"/>
                        <a:pt x="185" y="210"/>
                        <a:pt x="191" y="214"/>
                      </a:cubicBezTo>
                      <a:cubicBezTo>
                        <a:pt x="195" y="205"/>
                        <a:pt x="197" y="196"/>
                        <a:pt x="197" y="186"/>
                      </a:cubicBezTo>
                      <a:cubicBezTo>
                        <a:pt x="206" y="190"/>
                        <a:pt x="214" y="190"/>
                        <a:pt x="223" y="188"/>
                      </a:cubicBezTo>
                      <a:cubicBezTo>
                        <a:pt x="221" y="183"/>
                        <a:pt x="219" y="179"/>
                        <a:pt x="216" y="175"/>
                      </a:cubicBezTo>
                      <a:cubicBezTo>
                        <a:pt x="220" y="176"/>
                        <a:pt x="225" y="177"/>
                        <a:pt x="231" y="176"/>
                      </a:cubicBezTo>
                      <a:cubicBezTo>
                        <a:pt x="240" y="190"/>
                        <a:pt x="251" y="194"/>
                        <a:pt x="269" y="194"/>
                      </a:cubicBezTo>
                      <a:cubicBezTo>
                        <a:pt x="265" y="181"/>
                        <a:pt x="259" y="172"/>
                        <a:pt x="249" y="166"/>
                      </a:cubicBezTo>
                      <a:cubicBezTo>
                        <a:pt x="253" y="163"/>
                        <a:pt x="257" y="159"/>
                        <a:pt x="261" y="152"/>
                      </a:cubicBezTo>
                      <a:cubicBezTo>
                        <a:pt x="266" y="153"/>
                        <a:pt x="271" y="152"/>
                        <a:pt x="276" y="151"/>
                      </a:cubicBezTo>
                      <a:cubicBezTo>
                        <a:pt x="273" y="166"/>
                        <a:pt x="277" y="174"/>
                        <a:pt x="288" y="183"/>
                      </a:cubicBezTo>
                      <a:cubicBezTo>
                        <a:pt x="289" y="182"/>
                        <a:pt x="290" y="181"/>
                        <a:pt x="291" y="180"/>
                      </a:cubicBezTo>
                      <a:cubicBezTo>
                        <a:pt x="295" y="186"/>
                        <a:pt x="300" y="191"/>
                        <a:pt x="306" y="195"/>
                      </a:cubicBezTo>
                      <a:cubicBezTo>
                        <a:pt x="310" y="186"/>
                        <a:pt x="312" y="177"/>
                        <a:pt x="311" y="167"/>
                      </a:cubicBezTo>
                      <a:cubicBezTo>
                        <a:pt x="320" y="171"/>
                        <a:pt x="328" y="171"/>
                        <a:pt x="338" y="169"/>
                      </a:cubicBezTo>
                      <a:cubicBezTo>
                        <a:pt x="336" y="164"/>
                        <a:pt x="333" y="159"/>
                        <a:pt x="329" y="154"/>
                      </a:cubicBezTo>
                      <a:cubicBezTo>
                        <a:pt x="334" y="155"/>
                        <a:pt x="338" y="154"/>
                        <a:pt x="342" y="152"/>
                      </a:cubicBezTo>
                      <a:cubicBezTo>
                        <a:pt x="352" y="170"/>
                        <a:pt x="364" y="175"/>
                        <a:pt x="384" y="175"/>
                      </a:cubicBezTo>
                      <a:cubicBezTo>
                        <a:pt x="378" y="159"/>
                        <a:pt x="370" y="148"/>
                        <a:pt x="353" y="142"/>
                      </a:cubicBezTo>
                      <a:cubicBezTo>
                        <a:pt x="354" y="141"/>
                        <a:pt x="354" y="139"/>
                        <a:pt x="355" y="138"/>
                      </a:cubicBezTo>
                      <a:cubicBezTo>
                        <a:pt x="362" y="147"/>
                        <a:pt x="371" y="151"/>
                        <a:pt x="38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8" name="Freeform 26">
                  <a:extLst>
                    <a:ext uri="{FF2B5EF4-FFF2-40B4-BE49-F238E27FC236}">
                      <a16:creationId xmlns:a16="http://schemas.microsoft.com/office/drawing/2014/main" id="{01E591EC-F149-4008-AF88-0B2095FD6B4B}"/>
                    </a:ext>
                  </a:extLst>
                </p:cNvPr>
                <p:cNvSpPr>
                  <a:spLocks noEditPoints="1"/>
                </p:cNvSpPr>
                <p:nvPr/>
              </p:nvSpPr>
              <p:spPr bwMode="auto">
                <a:xfrm>
                  <a:off x="5959474" y="3151187"/>
                  <a:ext cx="187325" cy="104775"/>
                </a:xfrm>
                <a:custGeom>
                  <a:avLst/>
                  <a:gdLst>
                    <a:gd name="T0" fmla="*/ 341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9 w 386"/>
                    <a:gd name="T13" fmla="*/ 158 h 214"/>
                    <a:gd name="T14" fmla="*/ 133 w 386"/>
                    <a:gd name="T15" fmla="*/ 136 h 214"/>
                    <a:gd name="T16" fmla="*/ 141 w 386"/>
                    <a:gd name="T17" fmla="*/ 149 h 214"/>
                    <a:gd name="T18" fmla="*/ 181 w 386"/>
                    <a:gd name="T19" fmla="*/ 67 h 214"/>
                    <a:gd name="T20" fmla="*/ 174 w 386"/>
                    <a:gd name="T21" fmla="*/ 54 h 214"/>
                    <a:gd name="T22" fmla="*/ 194 w 386"/>
                    <a:gd name="T23" fmla="*/ 53 h 214"/>
                    <a:gd name="T24" fmla="*/ 245 w 386"/>
                    <a:gd name="T25" fmla="*/ 45 h 214"/>
                    <a:gd name="T26" fmla="*/ 241 w 386"/>
                    <a:gd name="T27" fmla="*/ 56 h 214"/>
                    <a:gd name="T28" fmla="*/ 310 w 386"/>
                    <a:gd name="T29" fmla="*/ 139 h 214"/>
                    <a:gd name="T30" fmla="*/ 310 w 386"/>
                    <a:gd name="T31" fmla="*/ 139 h 214"/>
                    <a:gd name="T32" fmla="*/ 215 w 386"/>
                    <a:gd name="T33" fmla="*/ 123 h 214"/>
                    <a:gd name="T34" fmla="*/ 215 w 386"/>
                    <a:gd name="T35" fmla="*/ 127 h 214"/>
                    <a:gd name="T36" fmla="*/ 230 w 386"/>
                    <a:gd name="T37" fmla="*/ 151 h 214"/>
                    <a:gd name="T38" fmla="*/ 135 w 386"/>
                    <a:gd name="T39" fmla="*/ 93 h 214"/>
                    <a:gd name="T40" fmla="*/ 121 w 386"/>
                    <a:gd name="T41" fmla="*/ 107 h 214"/>
                    <a:gd name="T42" fmla="*/ 179 w 386"/>
                    <a:gd name="T43" fmla="*/ 69 h 214"/>
                    <a:gd name="T44" fmla="*/ 213 w 386"/>
                    <a:gd name="T45" fmla="*/ 102 h 214"/>
                    <a:gd name="T46" fmla="*/ 252 w 386"/>
                    <a:gd name="T47" fmla="*/ 89 h 214"/>
                    <a:gd name="T48" fmla="*/ 252 w 386"/>
                    <a:gd name="T49" fmla="*/ 89 h 214"/>
                    <a:gd name="T50" fmla="*/ 170 w 386"/>
                    <a:gd name="T51" fmla="*/ 108 h 214"/>
                    <a:gd name="T52" fmla="*/ 186 w 386"/>
                    <a:gd name="T53" fmla="*/ 126 h 214"/>
                    <a:gd name="T54" fmla="*/ 375 w 386"/>
                    <a:gd name="T55" fmla="*/ 128 h 214"/>
                    <a:gd name="T56" fmla="*/ 372 w 386"/>
                    <a:gd name="T57" fmla="*/ 82 h 214"/>
                    <a:gd name="T58" fmla="*/ 321 w 386"/>
                    <a:gd name="T59" fmla="*/ 76 h 214"/>
                    <a:gd name="T60" fmla="*/ 295 w 386"/>
                    <a:gd name="T61" fmla="*/ 56 h 214"/>
                    <a:gd name="T62" fmla="*/ 268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2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3" y="132"/>
                      </a:moveTo>
                      <a:cubicBezTo>
                        <a:pt x="333" y="129"/>
                        <a:pt x="332" y="127"/>
                        <a:pt x="332" y="124"/>
                      </a:cubicBezTo>
                      <a:cubicBezTo>
                        <a:pt x="335" y="124"/>
                        <a:pt x="337" y="124"/>
                        <a:pt x="341" y="124"/>
                      </a:cubicBezTo>
                      <a:cubicBezTo>
                        <a:pt x="340" y="123"/>
                        <a:pt x="340" y="123"/>
                        <a:pt x="340" y="122"/>
                      </a:cubicBezTo>
                      <a:cubicBezTo>
                        <a:pt x="342" y="122"/>
                        <a:pt x="343" y="122"/>
                        <a:pt x="345" y="122"/>
                      </a:cubicBezTo>
                      <a:cubicBezTo>
                        <a:pt x="346" y="121"/>
                        <a:pt x="346" y="123"/>
                        <a:pt x="347" y="123"/>
                      </a:cubicBezTo>
                      <a:cubicBezTo>
                        <a:pt x="349" y="127"/>
                        <a:pt x="350" y="130"/>
                        <a:pt x="352" y="134"/>
                      </a:cubicBezTo>
                      <a:cubicBezTo>
                        <a:pt x="345" y="131"/>
                        <a:pt x="339" y="131"/>
                        <a:pt x="333" y="132"/>
                      </a:cubicBezTo>
                      <a:close/>
                      <a:moveTo>
                        <a:pt x="269" y="129"/>
                      </a:moveTo>
                      <a:cubicBezTo>
                        <a:pt x="265" y="128"/>
                        <a:pt x="260" y="129"/>
                        <a:pt x="256" y="130"/>
                      </a:cubicBezTo>
                      <a:cubicBezTo>
                        <a:pt x="255" y="130"/>
                        <a:pt x="255" y="128"/>
                        <a:pt x="254" y="128"/>
                      </a:cubicBezTo>
                      <a:cubicBezTo>
                        <a:pt x="253" y="128"/>
                        <a:pt x="253" y="127"/>
                        <a:pt x="253" y="127"/>
                      </a:cubicBezTo>
                      <a:cubicBezTo>
                        <a:pt x="253" y="124"/>
                        <a:pt x="253" y="121"/>
                        <a:pt x="252" y="118"/>
                      </a:cubicBezTo>
                      <a:cubicBezTo>
                        <a:pt x="258" y="119"/>
                        <a:pt x="263" y="119"/>
                        <a:pt x="268" y="118"/>
                      </a:cubicBezTo>
                      <a:cubicBezTo>
                        <a:pt x="268" y="122"/>
                        <a:pt x="268" y="125"/>
                        <a:pt x="269" y="129"/>
                      </a:cubicBezTo>
                      <a:close/>
                      <a:moveTo>
                        <a:pt x="189" y="158"/>
                      </a:moveTo>
                      <a:cubicBezTo>
                        <a:pt x="189" y="155"/>
                        <a:pt x="189" y="151"/>
                        <a:pt x="188" y="148"/>
                      </a:cubicBezTo>
                      <a:cubicBezTo>
                        <a:pt x="189" y="148"/>
                        <a:pt x="190" y="148"/>
                        <a:pt x="190" y="148"/>
                      </a:cubicBezTo>
                      <a:cubicBezTo>
                        <a:pt x="191" y="148"/>
                        <a:pt x="192" y="149"/>
                        <a:pt x="193" y="149"/>
                      </a:cubicBezTo>
                      <a:cubicBezTo>
                        <a:pt x="194" y="153"/>
                        <a:pt x="196" y="157"/>
                        <a:pt x="198" y="160"/>
                      </a:cubicBezTo>
                      <a:cubicBezTo>
                        <a:pt x="195" y="159"/>
                        <a:pt x="192" y="158"/>
                        <a:pt x="189" y="158"/>
                      </a:cubicBezTo>
                      <a:close/>
                      <a:moveTo>
                        <a:pt x="141" y="149"/>
                      </a:moveTo>
                      <a:cubicBezTo>
                        <a:pt x="140" y="149"/>
                        <a:pt x="140" y="147"/>
                        <a:pt x="139" y="147"/>
                      </a:cubicBezTo>
                      <a:cubicBezTo>
                        <a:pt x="137" y="143"/>
                        <a:pt x="135" y="139"/>
                        <a:pt x="133"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1" y="66"/>
                        <a:pt x="181" y="67"/>
                        <a:pt x="181" y="67"/>
                      </a:cubicBezTo>
                      <a:cubicBezTo>
                        <a:pt x="174" y="62"/>
                        <a:pt x="168" y="59"/>
                        <a:pt x="162" y="57"/>
                      </a:cubicBezTo>
                      <a:cubicBezTo>
                        <a:pt x="162" y="57"/>
                        <a:pt x="162" y="57"/>
                        <a:pt x="162" y="57"/>
                      </a:cubicBezTo>
                      <a:cubicBezTo>
                        <a:pt x="166" y="57"/>
                        <a:pt x="171" y="56"/>
                        <a:pt x="174" y="54"/>
                      </a:cubicBezTo>
                      <a:close/>
                      <a:moveTo>
                        <a:pt x="183" y="44"/>
                      </a:moveTo>
                      <a:cubicBezTo>
                        <a:pt x="187" y="45"/>
                        <a:pt x="191" y="44"/>
                        <a:pt x="195" y="44"/>
                      </a:cubicBezTo>
                      <a:cubicBezTo>
                        <a:pt x="194" y="47"/>
                        <a:pt x="194" y="50"/>
                        <a:pt x="194" y="53"/>
                      </a:cubicBezTo>
                      <a:cubicBezTo>
                        <a:pt x="190" y="51"/>
                        <a:pt x="185" y="49"/>
                        <a:pt x="180" y="49"/>
                      </a:cubicBezTo>
                      <a:cubicBezTo>
                        <a:pt x="181" y="48"/>
                        <a:pt x="182" y="46"/>
                        <a:pt x="183" y="44"/>
                      </a:cubicBezTo>
                      <a:close/>
                      <a:moveTo>
                        <a:pt x="245" y="45"/>
                      </a:moveTo>
                      <a:cubicBezTo>
                        <a:pt x="245" y="45"/>
                        <a:pt x="245" y="46"/>
                        <a:pt x="245" y="46"/>
                      </a:cubicBezTo>
                      <a:cubicBezTo>
                        <a:pt x="244" y="49"/>
                        <a:pt x="244" y="53"/>
                        <a:pt x="244" y="57"/>
                      </a:cubicBezTo>
                      <a:cubicBezTo>
                        <a:pt x="243" y="57"/>
                        <a:pt x="242" y="57"/>
                        <a:pt x="241" y="56"/>
                      </a:cubicBezTo>
                      <a:cubicBezTo>
                        <a:pt x="239" y="53"/>
                        <a:pt x="237" y="50"/>
                        <a:pt x="235" y="47"/>
                      </a:cubicBezTo>
                      <a:cubicBezTo>
                        <a:pt x="238" y="47"/>
                        <a:pt x="242" y="46"/>
                        <a:pt x="245" y="45"/>
                      </a:cubicBezTo>
                      <a:close/>
                      <a:moveTo>
                        <a:pt x="310" y="139"/>
                      </a:moveTo>
                      <a:lnTo>
                        <a:pt x="312" y="141"/>
                      </a:lnTo>
                      <a:cubicBezTo>
                        <a:pt x="311" y="140"/>
                        <a:pt x="310" y="140"/>
                        <a:pt x="310" y="140"/>
                      </a:cubicBezTo>
                      <a:cubicBezTo>
                        <a:pt x="310" y="139"/>
                        <a:pt x="310" y="139"/>
                        <a:pt x="310" y="139"/>
                      </a:cubicBezTo>
                      <a:close/>
                      <a:moveTo>
                        <a:pt x="230" y="151"/>
                      </a:moveTo>
                      <a:cubicBezTo>
                        <a:pt x="225" y="141"/>
                        <a:pt x="219" y="135"/>
                        <a:pt x="209" y="131"/>
                      </a:cubicBezTo>
                      <a:cubicBezTo>
                        <a:pt x="212" y="129"/>
                        <a:pt x="213" y="126"/>
                        <a:pt x="215" y="123"/>
                      </a:cubicBezTo>
                      <a:cubicBezTo>
                        <a:pt x="217" y="123"/>
                        <a:pt x="219" y="123"/>
                        <a:pt x="222" y="123"/>
                      </a:cubicBezTo>
                      <a:cubicBezTo>
                        <a:pt x="222" y="124"/>
                        <a:pt x="222" y="124"/>
                        <a:pt x="222" y="125"/>
                      </a:cubicBezTo>
                      <a:cubicBezTo>
                        <a:pt x="220" y="125"/>
                        <a:pt x="218" y="126"/>
                        <a:pt x="215" y="127"/>
                      </a:cubicBezTo>
                      <a:cubicBezTo>
                        <a:pt x="221" y="136"/>
                        <a:pt x="227" y="143"/>
                        <a:pt x="237" y="147"/>
                      </a:cubicBezTo>
                      <a:cubicBezTo>
                        <a:pt x="236" y="148"/>
                        <a:pt x="235" y="150"/>
                        <a:pt x="234" y="151"/>
                      </a:cubicBezTo>
                      <a:cubicBezTo>
                        <a:pt x="233" y="151"/>
                        <a:pt x="232" y="151"/>
                        <a:pt x="230" y="151"/>
                      </a:cubicBezTo>
                      <a:close/>
                      <a:moveTo>
                        <a:pt x="121" y="107"/>
                      </a:moveTo>
                      <a:cubicBezTo>
                        <a:pt x="120" y="105"/>
                        <a:pt x="119" y="103"/>
                        <a:pt x="118" y="102"/>
                      </a:cubicBezTo>
                      <a:cubicBezTo>
                        <a:pt x="124" y="100"/>
                        <a:pt x="130" y="97"/>
                        <a:pt x="135" y="93"/>
                      </a:cubicBezTo>
                      <a:cubicBezTo>
                        <a:pt x="135" y="95"/>
                        <a:pt x="135" y="97"/>
                        <a:pt x="136" y="98"/>
                      </a:cubicBezTo>
                      <a:cubicBezTo>
                        <a:pt x="135" y="102"/>
                        <a:pt x="135" y="106"/>
                        <a:pt x="135" y="109"/>
                      </a:cubicBezTo>
                      <a:cubicBezTo>
                        <a:pt x="130" y="108"/>
                        <a:pt x="125" y="107"/>
                        <a:pt x="121" y="107"/>
                      </a:cubicBezTo>
                      <a:close/>
                      <a:moveTo>
                        <a:pt x="177" y="73"/>
                      </a:moveTo>
                      <a:cubicBezTo>
                        <a:pt x="176" y="73"/>
                        <a:pt x="174" y="72"/>
                        <a:pt x="173" y="72"/>
                      </a:cubicBezTo>
                      <a:cubicBezTo>
                        <a:pt x="175" y="71"/>
                        <a:pt x="177" y="70"/>
                        <a:pt x="179" y="69"/>
                      </a:cubicBezTo>
                      <a:cubicBezTo>
                        <a:pt x="178" y="70"/>
                        <a:pt x="178" y="71"/>
                        <a:pt x="177" y="73"/>
                      </a:cubicBezTo>
                      <a:close/>
                      <a:moveTo>
                        <a:pt x="216" y="108"/>
                      </a:moveTo>
                      <a:cubicBezTo>
                        <a:pt x="215" y="106"/>
                        <a:pt x="214" y="104"/>
                        <a:pt x="213" y="102"/>
                      </a:cubicBezTo>
                      <a:cubicBezTo>
                        <a:pt x="213" y="102"/>
                        <a:pt x="214" y="103"/>
                        <a:pt x="214" y="103"/>
                      </a:cubicBezTo>
                      <a:cubicBezTo>
                        <a:pt x="215" y="104"/>
                        <a:pt x="216"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2" y="113"/>
                        <a:pt x="170" y="108"/>
                      </a:cubicBezTo>
                      <a:cubicBezTo>
                        <a:pt x="177" y="110"/>
                        <a:pt x="184" y="111"/>
                        <a:pt x="191" y="109"/>
                      </a:cubicBezTo>
                      <a:cubicBezTo>
                        <a:pt x="192" y="111"/>
                        <a:pt x="193" y="112"/>
                        <a:pt x="195" y="114"/>
                      </a:cubicBezTo>
                      <a:cubicBezTo>
                        <a:pt x="191" y="117"/>
                        <a:pt x="188" y="120"/>
                        <a:pt x="186" y="126"/>
                      </a:cubicBezTo>
                      <a:cubicBezTo>
                        <a:pt x="180" y="125"/>
                        <a:pt x="176" y="125"/>
                        <a:pt x="170" y="126"/>
                      </a:cubicBezTo>
                      <a:close/>
                      <a:moveTo>
                        <a:pt x="386" y="150"/>
                      </a:moveTo>
                      <a:cubicBezTo>
                        <a:pt x="383" y="142"/>
                        <a:pt x="380" y="135"/>
                        <a:pt x="375" y="128"/>
                      </a:cubicBezTo>
                      <a:cubicBezTo>
                        <a:pt x="378" y="127"/>
                        <a:pt x="382" y="126"/>
                        <a:pt x="385" y="125"/>
                      </a:cubicBezTo>
                      <a:cubicBezTo>
                        <a:pt x="380" y="115"/>
                        <a:pt x="374" y="109"/>
                        <a:pt x="363" y="105"/>
                      </a:cubicBezTo>
                      <a:cubicBezTo>
                        <a:pt x="370" y="98"/>
                        <a:pt x="371" y="91"/>
                        <a:pt x="372" y="82"/>
                      </a:cubicBezTo>
                      <a:cubicBezTo>
                        <a:pt x="357" y="81"/>
                        <a:pt x="347" y="85"/>
                        <a:pt x="340" y="99"/>
                      </a:cubicBezTo>
                      <a:cubicBezTo>
                        <a:pt x="336" y="92"/>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2"/>
                        <a:pt x="291" y="67"/>
                        <a:pt x="290" y="73"/>
                      </a:cubicBezTo>
                      <a:cubicBezTo>
                        <a:pt x="286" y="73"/>
                        <a:pt x="283" y="73"/>
                        <a:pt x="279" y="74"/>
                      </a:cubicBezTo>
                      <a:cubicBezTo>
                        <a:pt x="283" y="60"/>
                        <a:pt x="278" y="51"/>
                        <a:pt x="268" y="42"/>
                      </a:cubicBezTo>
                      <a:cubicBezTo>
                        <a:pt x="267" y="43"/>
                        <a:pt x="266" y="44"/>
                        <a:pt x="265" y="45"/>
                      </a:cubicBezTo>
                      <a:cubicBezTo>
                        <a:pt x="265" y="45"/>
                        <a:pt x="265" y="45"/>
                        <a:pt x="265" y="44"/>
                      </a:cubicBezTo>
                      <a:cubicBezTo>
                        <a:pt x="262" y="40"/>
                        <a:pt x="258" y="37"/>
                        <a:pt x="255" y="34"/>
                      </a:cubicBezTo>
                      <a:cubicBezTo>
                        <a:pt x="255" y="33"/>
                        <a:pt x="255" y="33"/>
                        <a:pt x="255" y="32"/>
                      </a:cubicBezTo>
                      <a:cubicBezTo>
                        <a:pt x="254" y="32"/>
                        <a:pt x="252" y="31"/>
                        <a:pt x="251" y="31"/>
                      </a:cubicBezTo>
                      <a:cubicBezTo>
                        <a:pt x="251" y="30"/>
                        <a:pt x="250" y="30"/>
                        <a:pt x="250" y="30"/>
                      </a:cubicBezTo>
                      <a:cubicBezTo>
                        <a:pt x="250" y="30"/>
                        <a:pt x="250" y="30"/>
                        <a:pt x="250" y="30"/>
                      </a:cubicBezTo>
                      <a:cubicBezTo>
                        <a:pt x="241" y="28"/>
                        <a:pt x="233" y="29"/>
                        <a:pt x="225" y="37"/>
                      </a:cubicBezTo>
                      <a:cubicBezTo>
                        <a:pt x="222" y="36"/>
                        <a:pt x="219" y="35"/>
                        <a:pt x="215" y="35"/>
                      </a:cubicBezTo>
                      <a:cubicBezTo>
                        <a:pt x="216" y="26"/>
                        <a:pt x="212" y="18"/>
                        <a:pt x="208" y="11"/>
                      </a:cubicBezTo>
                      <a:cubicBezTo>
                        <a:pt x="206" y="11"/>
                        <a:pt x="206" y="11"/>
                        <a:pt x="205" y="14"/>
                      </a:cubicBezTo>
                      <a:lnTo>
                        <a:pt x="192" y="0"/>
                      </a:lnTo>
                      <a:cubicBezTo>
                        <a:pt x="188" y="9"/>
                        <a:pt x="187" y="17"/>
                        <a:pt x="189" y="26"/>
                      </a:cubicBezTo>
                      <a:cubicBezTo>
                        <a:pt x="186" y="26"/>
                        <a:pt x="182" y="27"/>
                        <a:pt x="179" y="27"/>
                      </a:cubicBezTo>
                      <a:cubicBezTo>
                        <a:pt x="178" y="27"/>
                        <a:pt x="178" y="26"/>
                        <a:pt x="177" y="26"/>
                      </a:cubicBezTo>
                      <a:cubicBezTo>
                        <a:pt x="171" y="12"/>
                        <a:pt x="164" y="4"/>
                        <a:pt x="148" y="6"/>
                      </a:cubicBezTo>
                      <a:cubicBezTo>
                        <a:pt x="150" y="12"/>
                        <a:pt x="152" y="17"/>
                        <a:pt x="156" y="22"/>
                      </a:cubicBezTo>
                      <a:cubicBezTo>
                        <a:pt x="153" y="23"/>
                        <a:pt x="151" y="24"/>
                        <a:pt x="148" y="24"/>
                      </a:cubicBezTo>
                      <a:cubicBezTo>
                        <a:pt x="153" y="32"/>
                        <a:pt x="157" y="37"/>
                        <a:pt x="165" y="40"/>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7" y="45"/>
                        <a:pt x="126" y="53"/>
                      </a:cubicBezTo>
                      <a:cubicBezTo>
                        <a:pt x="125" y="54"/>
                        <a:pt x="123" y="54"/>
                        <a:pt x="122" y="55"/>
                      </a:cubicBezTo>
                      <a:cubicBezTo>
                        <a:pt x="115" y="53"/>
                        <a:pt x="108"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7" y="97"/>
                        <a:pt x="53" y="100"/>
                        <a:pt x="50" y="103"/>
                      </a:cubicBezTo>
                      <a:cubicBezTo>
                        <a:pt x="49" y="103"/>
                        <a:pt x="48" y="102"/>
                        <a:pt x="47" y="103"/>
                      </a:cubicBezTo>
                      <a:cubicBezTo>
                        <a:pt x="30" y="93"/>
                        <a:pt x="16" y="90"/>
                        <a:pt x="0" y="104"/>
                      </a:cubicBezTo>
                      <a:cubicBezTo>
                        <a:pt x="7" y="109"/>
                        <a:pt x="14" y="113"/>
                        <a:pt x="22" y="115"/>
                      </a:cubicBezTo>
                      <a:cubicBezTo>
                        <a:pt x="19" y="118"/>
                        <a:pt x="17" y="120"/>
                        <a:pt x="15" y="123"/>
                      </a:cubicBezTo>
                      <a:cubicBezTo>
                        <a:pt x="25" y="128"/>
                        <a:pt x="34" y="130"/>
                        <a:pt x="45" y="127"/>
                      </a:cubicBezTo>
                      <a:cubicBezTo>
                        <a:pt x="43" y="136"/>
                        <a:pt x="46" y="143"/>
                        <a:pt x="51" y="151"/>
                      </a:cubicBezTo>
                      <a:cubicBezTo>
                        <a:pt x="64" y="142"/>
                        <a:pt x="69" y="134"/>
                        <a:pt x="67" y="118"/>
                      </a:cubicBezTo>
                      <a:cubicBezTo>
                        <a:pt x="68" y="118"/>
                        <a:pt x="69" y="117"/>
                        <a:pt x="70" y="116"/>
                      </a:cubicBezTo>
                      <a:cubicBezTo>
                        <a:pt x="75" y="124"/>
                        <a:pt x="82" y="130"/>
                        <a:pt x="93" y="134"/>
                      </a:cubicBezTo>
                      <a:cubicBezTo>
                        <a:pt x="92" y="137"/>
                        <a:pt x="91" y="139"/>
                        <a:pt x="90" y="141"/>
                      </a:cubicBezTo>
                      <a:cubicBezTo>
                        <a:pt x="95" y="143"/>
                        <a:pt x="99" y="144"/>
                        <a:pt x="104" y="145"/>
                      </a:cubicBezTo>
                      <a:cubicBezTo>
                        <a:pt x="103" y="145"/>
                        <a:pt x="102" y="145"/>
                        <a:pt x="101" y="146"/>
                      </a:cubicBezTo>
                      <a:cubicBezTo>
                        <a:pt x="106" y="155"/>
                        <a:pt x="112" y="162"/>
                        <a:pt x="123" y="166"/>
                      </a:cubicBezTo>
                      <a:cubicBezTo>
                        <a:pt x="116" y="172"/>
                        <a:pt x="115" y="179"/>
                        <a:pt x="115" y="188"/>
                      </a:cubicBezTo>
                      <a:cubicBezTo>
                        <a:pt x="130" y="189"/>
                        <a:pt x="140" y="185"/>
                        <a:pt x="146" y="171"/>
                      </a:cubicBezTo>
                      <a:cubicBezTo>
                        <a:pt x="151" y="172"/>
                        <a:pt x="156" y="171"/>
                        <a:pt x="161" y="170"/>
                      </a:cubicBezTo>
                      <a:lnTo>
                        <a:pt x="162" y="171"/>
                      </a:lnTo>
                      <a:cubicBezTo>
                        <a:pt x="159" y="185"/>
                        <a:pt x="163" y="193"/>
                        <a:pt x="174" y="202"/>
                      </a:cubicBezTo>
                      <a:cubicBezTo>
                        <a:pt x="175" y="201"/>
                        <a:pt x="176" y="200"/>
                        <a:pt x="176" y="199"/>
                      </a:cubicBezTo>
                      <a:cubicBezTo>
                        <a:pt x="181" y="205"/>
                        <a:pt x="185" y="210"/>
                        <a:pt x="192" y="214"/>
                      </a:cubicBezTo>
                      <a:cubicBezTo>
                        <a:pt x="196" y="205"/>
                        <a:pt x="198" y="196"/>
                        <a:pt x="197" y="186"/>
                      </a:cubicBezTo>
                      <a:cubicBezTo>
                        <a:pt x="206" y="190"/>
                        <a:pt x="214" y="190"/>
                        <a:pt x="224" y="188"/>
                      </a:cubicBezTo>
                      <a:cubicBezTo>
                        <a:pt x="222" y="183"/>
                        <a:pt x="219" y="179"/>
                        <a:pt x="217" y="175"/>
                      </a:cubicBezTo>
                      <a:cubicBezTo>
                        <a:pt x="221" y="176"/>
                        <a:pt x="226" y="177"/>
                        <a:pt x="231" y="176"/>
                      </a:cubicBezTo>
                      <a:cubicBezTo>
                        <a:pt x="241" y="190"/>
                        <a:pt x="252" y="194"/>
                        <a:pt x="269" y="194"/>
                      </a:cubicBezTo>
                      <a:cubicBezTo>
                        <a:pt x="265" y="181"/>
                        <a:pt x="259" y="172"/>
                        <a:pt x="249" y="166"/>
                      </a:cubicBezTo>
                      <a:cubicBezTo>
                        <a:pt x="254" y="163"/>
                        <a:pt x="258" y="159"/>
                        <a:pt x="261" y="152"/>
                      </a:cubicBezTo>
                      <a:cubicBezTo>
                        <a:pt x="266" y="153"/>
                        <a:pt x="271" y="152"/>
                        <a:pt x="277" y="151"/>
                      </a:cubicBezTo>
                      <a:cubicBezTo>
                        <a:pt x="273" y="166"/>
                        <a:pt x="278" y="174"/>
                        <a:pt x="289" y="183"/>
                      </a:cubicBezTo>
                      <a:cubicBezTo>
                        <a:pt x="289" y="182"/>
                        <a:pt x="290" y="181"/>
                        <a:pt x="291" y="180"/>
                      </a:cubicBezTo>
                      <a:cubicBezTo>
                        <a:pt x="295" y="186"/>
                        <a:pt x="300" y="191"/>
                        <a:pt x="306" y="195"/>
                      </a:cubicBezTo>
                      <a:cubicBezTo>
                        <a:pt x="310" y="186"/>
                        <a:pt x="312" y="177"/>
                        <a:pt x="312" y="167"/>
                      </a:cubicBezTo>
                      <a:cubicBezTo>
                        <a:pt x="321" y="171"/>
                        <a:pt x="329" y="171"/>
                        <a:pt x="338" y="169"/>
                      </a:cubicBezTo>
                      <a:cubicBezTo>
                        <a:pt x="336" y="164"/>
                        <a:pt x="333" y="159"/>
                        <a:pt x="330" y="154"/>
                      </a:cubicBezTo>
                      <a:cubicBezTo>
                        <a:pt x="334" y="155"/>
                        <a:pt x="339" y="154"/>
                        <a:pt x="343" y="152"/>
                      </a:cubicBezTo>
                      <a:cubicBezTo>
                        <a:pt x="353" y="170"/>
                        <a:pt x="364" y="175"/>
                        <a:pt x="384" y="175"/>
                      </a:cubicBezTo>
                      <a:cubicBezTo>
                        <a:pt x="378" y="159"/>
                        <a:pt x="370" y="148"/>
                        <a:pt x="354"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9" name="Freeform 27">
                  <a:extLst>
                    <a:ext uri="{FF2B5EF4-FFF2-40B4-BE49-F238E27FC236}">
                      <a16:creationId xmlns:a16="http://schemas.microsoft.com/office/drawing/2014/main" id="{14822589-FC91-4320-B3AC-7A720579DFF3}"/>
                    </a:ext>
                  </a:extLst>
                </p:cNvPr>
                <p:cNvSpPr>
                  <a:spLocks noEditPoints="1"/>
                </p:cNvSpPr>
                <p:nvPr/>
              </p:nvSpPr>
              <p:spPr bwMode="auto">
                <a:xfrm>
                  <a:off x="5827712" y="3113087"/>
                  <a:ext cx="187325" cy="103188"/>
                </a:xfrm>
                <a:custGeom>
                  <a:avLst/>
                  <a:gdLst>
                    <a:gd name="T0" fmla="*/ 340 w 386"/>
                    <a:gd name="T1" fmla="*/ 123 h 213"/>
                    <a:gd name="T2" fmla="*/ 347 w 386"/>
                    <a:gd name="T3" fmla="*/ 123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2 w 386"/>
                    <a:gd name="T15" fmla="*/ 135 h 213"/>
                    <a:gd name="T16" fmla="*/ 141 w 386"/>
                    <a:gd name="T17" fmla="*/ 148 h 213"/>
                    <a:gd name="T18" fmla="*/ 180 w 386"/>
                    <a:gd name="T19" fmla="*/ 66 h 213"/>
                    <a:gd name="T20" fmla="*/ 174 w 386"/>
                    <a:gd name="T21" fmla="*/ 54 h 213"/>
                    <a:gd name="T22" fmla="*/ 193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4 w 386"/>
                    <a:gd name="T39" fmla="*/ 93 h 213"/>
                    <a:gd name="T40" fmla="*/ 120 w 386"/>
                    <a:gd name="T41" fmla="*/ 106 h 213"/>
                    <a:gd name="T42" fmla="*/ 179 w 386"/>
                    <a:gd name="T43" fmla="*/ 68 h 213"/>
                    <a:gd name="T44" fmla="*/ 212 w 386"/>
                    <a:gd name="T45" fmla="*/ 102 h 213"/>
                    <a:gd name="T46" fmla="*/ 252 w 386"/>
                    <a:gd name="T47" fmla="*/ 88 h 213"/>
                    <a:gd name="T48" fmla="*/ 252 w 386"/>
                    <a:gd name="T49" fmla="*/ 88 h 213"/>
                    <a:gd name="T50" fmla="*/ 169 w 386"/>
                    <a:gd name="T51" fmla="*/ 108 h 213"/>
                    <a:gd name="T52" fmla="*/ 185 w 386"/>
                    <a:gd name="T53" fmla="*/ 125 h 213"/>
                    <a:gd name="T54" fmla="*/ 375 w 386"/>
                    <a:gd name="T55" fmla="*/ 127 h 213"/>
                    <a:gd name="T56" fmla="*/ 372 w 386"/>
                    <a:gd name="T57" fmla="*/ 82 h 213"/>
                    <a:gd name="T58" fmla="*/ 320 w 386"/>
                    <a:gd name="T59" fmla="*/ 76 h 213"/>
                    <a:gd name="T60" fmla="*/ 295 w 386"/>
                    <a:gd name="T61" fmla="*/ 55 h 213"/>
                    <a:gd name="T62" fmla="*/ 267 w 386"/>
                    <a:gd name="T63" fmla="*/ 41 h 213"/>
                    <a:gd name="T64" fmla="*/ 254 w 386"/>
                    <a:gd name="T65" fmla="*/ 33 h 213"/>
                    <a:gd name="T66" fmla="*/ 250 w 386"/>
                    <a:gd name="T67" fmla="*/ 30 h 213"/>
                    <a:gd name="T68" fmla="*/ 215 w 386"/>
                    <a:gd name="T69" fmla="*/ 34 h 213"/>
                    <a:gd name="T70" fmla="*/ 191 w 386"/>
                    <a:gd name="T71" fmla="*/ 0 h 213"/>
                    <a:gd name="T72" fmla="*/ 177 w 386"/>
                    <a:gd name="T73" fmla="*/ 25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1" y="124"/>
                      </a:cubicBezTo>
                      <a:cubicBezTo>
                        <a:pt x="334" y="124"/>
                        <a:pt x="337" y="124"/>
                        <a:pt x="340" y="123"/>
                      </a:cubicBezTo>
                      <a:cubicBezTo>
                        <a:pt x="340" y="123"/>
                        <a:pt x="340" y="122"/>
                        <a:pt x="340" y="122"/>
                      </a:cubicBezTo>
                      <a:cubicBezTo>
                        <a:pt x="341" y="122"/>
                        <a:pt x="343" y="121"/>
                        <a:pt x="344" y="121"/>
                      </a:cubicBezTo>
                      <a:cubicBezTo>
                        <a:pt x="345" y="121"/>
                        <a:pt x="346" y="123"/>
                        <a:pt x="347" y="123"/>
                      </a:cubicBezTo>
                      <a:cubicBezTo>
                        <a:pt x="348" y="127"/>
                        <a:pt x="350" y="130"/>
                        <a:pt x="352" y="133"/>
                      </a:cubicBezTo>
                      <a:cubicBezTo>
                        <a:pt x="345" y="131"/>
                        <a:pt x="338" y="130"/>
                        <a:pt x="332" y="132"/>
                      </a:cubicBezTo>
                      <a:close/>
                      <a:moveTo>
                        <a:pt x="269" y="128"/>
                      </a:moveTo>
                      <a:cubicBezTo>
                        <a:pt x="264" y="128"/>
                        <a:pt x="260" y="129"/>
                        <a:pt x="255" y="129"/>
                      </a:cubicBezTo>
                      <a:cubicBezTo>
                        <a:pt x="254" y="129"/>
                        <a:pt x="254" y="128"/>
                        <a:pt x="253" y="128"/>
                      </a:cubicBezTo>
                      <a:cubicBezTo>
                        <a:pt x="253" y="127"/>
                        <a:pt x="253" y="127"/>
                        <a:pt x="253" y="126"/>
                      </a:cubicBezTo>
                      <a:cubicBezTo>
                        <a:pt x="253" y="123"/>
                        <a:pt x="253" y="120"/>
                        <a:pt x="252" y="117"/>
                      </a:cubicBezTo>
                      <a:cubicBezTo>
                        <a:pt x="258" y="118"/>
                        <a:pt x="263" y="119"/>
                        <a:pt x="267" y="118"/>
                      </a:cubicBezTo>
                      <a:cubicBezTo>
                        <a:pt x="268" y="121"/>
                        <a:pt x="268" y="125"/>
                        <a:pt x="269" y="128"/>
                      </a:cubicBezTo>
                      <a:close/>
                      <a:moveTo>
                        <a:pt x="188" y="157"/>
                      </a:moveTo>
                      <a:cubicBezTo>
                        <a:pt x="189" y="154"/>
                        <a:pt x="188" y="151"/>
                        <a:pt x="188" y="148"/>
                      </a:cubicBezTo>
                      <a:cubicBezTo>
                        <a:pt x="188" y="148"/>
                        <a:pt x="189" y="148"/>
                        <a:pt x="190" y="147"/>
                      </a:cubicBezTo>
                      <a:cubicBezTo>
                        <a:pt x="191" y="147"/>
                        <a:pt x="191"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2"/>
                        <a:pt x="135" y="139"/>
                        <a:pt x="132" y="135"/>
                      </a:cubicBezTo>
                      <a:cubicBezTo>
                        <a:pt x="136" y="137"/>
                        <a:pt x="139" y="137"/>
                        <a:pt x="143" y="138"/>
                      </a:cubicBezTo>
                      <a:cubicBezTo>
                        <a:pt x="143" y="141"/>
                        <a:pt x="143" y="144"/>
                        <a:pt x="144" y="148"/>
                      </a:cubicBezTo>
                      <a:cubicBezTo>
                        <a:pt x="143" y="148"/>
                        <a:pt x="142" y="148"/>
                        <a:pt x="141" y="148"/>
                      </a:cubicBezTo>
                      <a:close/>
                      <a:moveTo>
                        <a:pt x="174" y="54"/>
                      </a:moveTo>
                      <a:cubicBezTo>
                        <a:pt x="176" y="58"/>
                        <a:pt x="178" y="62"/>
                        <a:pt x="180" y="66"/>
                      </a:cubicBezTo>
                      <a:cubicBezTo>
                        <a:pt x="180" y="66"/>
                        <a:pt x="180" y="66"/>
                        <a:pt x="180" y="66"/>
                      </a:cubicBezTo>
                      <a:cubicBezTo>
                        <a:pt x="174" y="62"/>
                        <a:pt x="168" y="58"/>
                        <a:pt x="161" y="57"/>
                      </a:cubicBezTo>
                      <a:cubicBezTo>
                        <a:pt x="161" y="57"/>
                        <a:pt x="161" y="57"/>
                        <a:pt x="161" y="57"/>
                      </a:cubicBezTo>
                      <a:cubicBezTo>
                        <a:pt x="166" y="57"/>
                        <a:pt x="170" y="56"/>
                        <a:pt x="174" y="54"/>
                      </a:cubicBezTo>
                      <a:close/>
                      <a:moveTo>
                        <a:pt x="182" y="44"/>
                      </a:moveTo>
                      <a:cubicBezTo>
                        <a:pt x="186" y="44"/>
                        <a:pt x="190" y="44"/>
                        <a:pt x="194" y="43"/>
                      </a:cubicBezTo>
                      <a:cubicBezTo>
                        <a:pt x="193" y="47"/>
                        <a:pt x="193" y="49"/>
                        <a:pt x="193" y="52"/>
                      </a:cubicBezTo>
                      <a:cubicBezTo>
                        <a:pt x="189" y="50"/>
                        <a:pt x="185" y="49"/>
                        <a:pt x="179" y="49"/>
                      </a:cubicBezTo>
                      <a:cubicBezTo>
                        <a:pt x="180" y="47"/>
                        <a:pt x="181" y="45"/>
                        <a:pt x="182" y="44"/>
                      </a:cubicBezTo>
                      <a:close/>
                      <a:moveTo>
                        <a:pt x="245" y="45"/>
                      </a:moveTo>
                      <a:cubicBezTo>
                        <a:pt x="245" y="45"/>
                        <a:pt x="245" y="45"/>
                        <a:pt x="245" y="45"/>
                      </a:cubicBezTo>
                      <a:cubicBezTo>
                        <a:pt x="244" y="49"/>
                        <a:pt x="244" y="53"/>
                        <a:pt x="244" y="57"/>
                      </a:cubicBezTo>
                      <a:cubicBezTo>
                        <a:pt x="243" y="57"/>
                        <a:pt x="241" y="56"/>
                        <a:pt x="240" y="56"/>
                      </a:cubicBezTo>
                      <a:cubicBezTo>
                        <a:pt x="239" y="52"/>
                        <a:pt x="237" y="49"/>
                        <a:pt x="235" y="46"/>
                      </a:cubicBezTo>
                      <a:cubicBezTo>
                        <a:pt x="238" y="46"/>
                        <a:pt x="241" y="46"/>
                        <a:pt x="245" y="45"/>
                      </a:cubicBezTo>
                      <a:close/>
                      <a:moveTo>
                        <a:pt x="310" y="138"/>
                      </a:moveTo>
                      <a:lnTo>
                        <a:pt x="312" y="140"/>
                      </a:lnTo>
                      <a:cubicBezTo>
                        <a:pt x="311" y="140"/>
                        <a:pt x="310" y="140"/>
                        <a:pt x="309" y="139"/>
                      </a:cubicBezTo>
                      <a:cubicBezTo>
                        <a:pt x="309"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6"/>
                      </a:cubicBezTo>
                      <a:cubicBezTo>
                        <a:pt x="221" y="136"/>
                        <a:pt x="227" y="142"/>
                        <a:pt x="237" y="146"/>
                      </a:cubicBezTo>
                      <a:cubicBezTo>
                        <a:pt x="236" y="148"/>
                        <a:pt x="234" y="149"/>
                        <a:pt x="233" y="151"/>
                      </a:cubicBezTo>
                      <a:cubicBezTo>
                        <a:pt x="232" y="151"/>
                        <a:pt x="231" y="150"/>
                        <a:pt x="230" y="150"/>
                      </a:cubicBezTo>
                      <a:close/>
                      <a:moveTo>
                        <a:pt x="120" y="106"/>
                      </a:moveTo>
                      <a:cubicBezTo>
                        <a:pt x="119" y="105"/>
                        <a:pt x="118" y="103"/>
                        <a:pt x="117" y="101"/>
                      </a:cubicBezTo>
                      <a:cubicBezTo>
                        <a:pt x="124" y="100"/>
                        <a:pt x="129" y="97"/>
                        <a:pt x="134" y="93"/>
                      </a:cubicBezTo>
                      <a:cubicBezTo>
                        <a:pt x="135" y="94"/>
                        <a:pt x="135" y="96"/>
                        <a:pt x="136" y="98"/>
                      </a:cubicBezTo>
                      <a:cubicBezTo>
                        <a:pt x="135" y="101"/>
                        <a:pt x="135"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2" y="102"/>
                      </a:cubicBezTo>
                      <a:cubicBezTo>
                        <a:pt x="213" y="102"/>
                        <a:pt x="214" y="102"/>
                        <a:pt x="214" y="102"/>
                      </a:cubicBezTo>
                      <a:cubicBezTo>
                        <a:pt x="215" y="104"/>
                        <a:pt x="215" y="106"/>
                        <a:pt x="216" y="107"/>
                      </a:cubicBezTo>
                      <a:close/>
                      <a:moveTo>
                        <a:pt x="252" y="88"/>
                      </a:moveTo>
                      <a:cubicBezTo>
                        <a:pt x="251" y="87"/>
                        <a:pt x="250" y="86"/>
                        <a:pt x="249" y="85"/>
                      </a:cubicBezTo>
                      <a:cubicBezTo>
                        <a:pt x="250" y="85"/>
                        <a:pt x="251" y="86"/>
                        <a:pt x="252" y="86"/>
                      </a:cubicBezTo>
                      <a:cubicBezTo>
                        <a:pt x="252" y="87"/>
                        <a:pt x="252" y="88"/>
                        <a:pt x="252" y="88"/>
                      </a:cubicBezTo>
                      <a:close/>
                      <a:moveTo>
                        <a:pt x="170" y="126"/>
                      </a:moveTo>
                      <a:lnTo>
                        <a:pt x="170" y="125"/>
                      </a:lnTo>
                      <a:cubicBezTo>
                        <a:pt x="171"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7"/>
                      </a:cubicBezTo>
                      <a:cubicBezTo>
                        <a:pt x="378" y="127"/>
                        <a:pt x="381" y="126"/>
                        <a:pt x="385" y="125"/>
                      </a:cubicBezTo>
                      <a:cubicBezTo>
                        <a:pt x="379" y="115"/>
                        <a:pt x="373" y="109"/>
                        <a:pt x="363" y="105"/>
                      </a:cubicBezTo>
                      <a:cubicBezTo>
                        <a:pt x="370" y="98"/>
                        <a:pt x="371" y="91"/>
                        <a:pt x="372" y="82"/>
                      </a:cubicBezTo>
                      <a:cubicBezTo>
                        <a:pt x="356" y="81"/>
                        <a:pt x="347" y="85"/>
                        <a:pt x="340" y="99"/>
                      </a:cubicBezTo>
                      <a:cubicBezTo>
                        <a:pt x="335" y="91"/>
                        <a:pt x="331" y="86"/>
                        <a:pt x="324" y="82"/>
                      </a:cubicBezTo>
                      <a:cubicBezTo>
                        <a:pt x="323" y="80"/>
                        <a:pt x="322" y="78"/>
                        <a:pt x="320" y="76"/>
                      </a:cubicBezTo>
                      <a:cubicBezTo>
                        <a:pt x="325" y="70"/>
                        <a:pt x="326" y="64"/>
                        <a:pt x="326" y="56"/>
                      </a:cubicBezTo>
                      <a:cubicBezTo>
                        <a:pt x="316" y="56"/>
                        <a:pt x="309" y="57"/>
                        <a:pt x="303" y="62"/>
                      </a:cubicBezTo>
                      <a:cubicBezTo>
                        <a:pt x="301" y="60"/>
                        <a:pt x="298" y="57"/>
                        <a:pt x="295" y="55"/>
                      </a:cubicBezTo>
                      <a:cubicBezTo>
                        <a:pt x="292" y="61"/>
                        <a:pt x="291" y="67"/>
                        <a:pt x="290" y="73"/>
                      </a:cubicBezTo>
                      <a:cubicBezTo>
                        <a:pt x="286" y="73"/>
                        <a:pt x="282" y="73"/>
                        <a:pt x="279" y="74"/>
                      </a:cubicBezTo>
                      <a:cubicBezTo>
                        <a:pt x="283" y="59"/>
                        <a:pt x="278" y="51"/>
                        <a:pt x="267" y="41"/>
                      </a:cubicBezTo>
                      <a:cubicBezTo>
                        <a:pt x="266" y="42"/>
                        <a:pt x="266" y="43"/>
                        <a:pt x="265" y="45"/>
                      </a:cubicBezTo>
                      <a:cubicBezTo>
                        <a:pt x="265" y="44"/>
                        <a:pt x="264" y="44"/>
                        <a:pt x="264" y="44"/>
                      </a:cubicBezTo>
                      <a:cubicBezTo>
                        <a:pt x="261" y="40"/>
                        <a:pt x="258" y="36"/>
                        <a:pt x="254"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7"/>
                        <a:pt x="233" y="29"/>
                        <a:pt x="225" y="37"/>
                      </a:cubicBezTo>
                      <a:cubicBezTo>
                        <a:pt x="222" y="35"/>
                        <a:pt x="218" y="34"/>
                        <a:pt x="215"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5"/>
                      </a:cubicBezTo>
                      <a:cubicBezTo>
                        <a:pt x="171" y="12"/>
                        <a:pt x="163" y="4"/>
                        <a:pt x="147" y="5"/>
                      </a:cubicBezTo>
                      <a:cubicBezTo>
                        <a:pt x="149" y="11"/>
                        <a:pt x="152" y="17"/>
                        <a:pt x="156" y="22"/>
                      </a:cubicBezTo>
                      <a:cubicBezTo>
                        <a:pt x="153" y="22"/>
                        <a:pt x="151" y="23"/>
                        <a:pt x="148" y="24"/>
                      </a:cubicBezTo>
                      <a:cubicBezTo>
                        <a:pt x="152" y="31"/>
                        <a:pt x="157" y="36"/>
                        <a:pt x="165" y="39"/>
                      </a:cubicBezTo>
                      <a:cubicBezTo>
                        <a:pt x="161" y="43"/>
                        <a:pt x="159" y="47"/>
                        <a:pt x="159" y="51"/>
                      </a:cubicBezTo>
                      <a:cubicBezTo>
                        <a:pt x="157" y="47"/>
                        <a:pt x="153" y="44"/>
                        <a:pt x="149" y="41"/>
                      </a:cubicBezTo>
                      <a:cubicBezTo>
                        <a:pt x="149"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3" y="134"/>
                      </a:cubicBezTo>
                      <a:cubicBezTo>
                        <a:pt x="91" y="136"/>
                        <a:pt x="90" y="138"/>
                        <a:pt x="89" y="141"/>
                      </a:cubicBezTo>
                      <a:cubicBezTo>
                        <a:pt x="94" y="143"/>
                        <a:pt x="99" y="144"/>
                        <a:pt x="103" y="144"/>
                      </a:cubicBezTo>
                      <a:cubicBezTo>
                        <a:pt x="102" y="145"/>
                        <a:pt x="101" y="145"/>
                        <a:pt x="101" y="145"/>
                      </a:cubicBezTo>
                      <a:cubicBezTo>
                        <a:pt x="106" y="155"/>
                        <a:pt x="112" y="161"/>
                        <a:pt x="122" y="165"/>
                      </a:cubicBezTo>
                      <a:cubicBezTo>
                        <a:pt x="116" y="172"/>
                        <a:pt x="115" y="179"/>
                        <a:pt x="114" y="188"/>
                      </a:cubicBezTo>
                      <a:cubicBezTo>
                        <a:pt x="130" y="189"/>
                        <a:pt x="139" y="185"/>
                        <a:pt x="146" y="170"/>
                      </a:cubicBezTo>
                      <a:cubicBezTo>
                        <a:pt x="151" y="171"/>
                        <a:pt x="156" y="171"/>
                        <a:pt x="161" y="170"/>
                      </a:cubicBezTo>
                      <a:lnTo>
                        <a:pt x="162" y="171"/>
                      </a:lnTo>
                      <a:cubicBezTo>
                        <a:pt x="158" y="184"/>
                        <a:pt x="163" y="193"/>
                        <a:pt x="174" y="202"/>
                      </a:cubicBezTo>
                      <a:cubicBezTo>
                        <a:pt x="175" y="201"/>
                        <a:pt x="175" y="200"/>
                        <a:pt x="176" y="199"/>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3" y="163"/>
                        <a:pt x="257" y="158"/>
                        <a:pt x="261" y="152"/>
                      </a:cubicBezTo>
                      <a:cubicBezTo>
                        <a:pt x="266" y="152"/>
                        <a:pt x="271" y="152"/>
                        <a:pt x="276"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1" y="170"/>
                        <a:pt x="329" y="170"/>
                        <a:pt x="338" y="168"/>
                      </a:cubicBezTo>
                      <a:cubicBezTo>
                        <a:pt x="336" y="163"/>
                        <a:pt x="333" y="159"/>
                        <a:pt x="329" y="154"/>
                      </a:cubicBezTo>
                      <a:cubicBezTo>
                        <a:pt x="334" y="154"/>
                        <a:pt x="338" y="154"/>
                        <a:pt x="343" y="152"/>
                      </a:cubicBezTo>
                      <a:cubicBezTo>
                        <a:pt x="352" y="169"/>
                        <a:pt x="364" y="175"/>
                        <a:pt x="384" y="175"/>
                      </a:cubicBezTo>
                      <a:cubicBezTo>
                        <a:pt x="378" y="158"/>
                        <a:pt x="370" y="148"/>
                        <a:pt x="353" y="141"/>
                      </a:cubicBezTo>
                      <a:cubicBezTo>
                        <a:pt x="354" y="140"/>
                        <a:pt x="354"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0" name="Freeform 28">
                  <a:extLst>
                    <a:ext uri="{FF2B5EF4-FFF2-40B4-BE49-F238E27FC236}">
                      <a16:creationId xmlns:a16="http://schemas.microsoft.com/office/drawing/2014/main" id="{1A5AADC4-B99F-4ED8-BCCA-BD6143263C21}"/>
                    </a:ext>
                  </a:extLst>
                </p:cNvPr>
                <p:cNvSpPr>
                  <a:spLocks noEditPoints="1"/>
                </p:cNvSpPr>
                <p:nvPr/>
              </p:nvSpPr>
              <p:spPr bwMode="auto">
                <a:xfrm>
                  <a:off x="5978524" y="3127374"/>
                  <a:ext cx="187325" cy="103188"/>
                </a:xfrm>
                <a:custGeom>
                  <a:avLst/>
                  <a:gdLst>
                    <a:gd name="T0" fmla="*/ 340 w 385"/>
                    <a:gd name="T1" fmla="*/ 123 h 213"/>
                    <a:gd name="T2" fmla="*/ 346 w 385"/>
                    <a:gd name="T3" fmla="*/ 123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0 w 385"/>
                    <a:gd name="T17" fmla="*/ 148 h 213"/>
                    <a:gd name="T18" fmla="*/ 180 w 385"/>
                    <a:gd name="T19" fmla="*/ 66 h 213"/>
                    <a:gd name="T20" fmla="*/ 173 w 385"/>
                    <a:gd name="T21" fmla="*/ 53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2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1 h 213"/>
                    <a:gd name="T58" fmla="*/ 320 w 385"/>
                    <a:gd name="T59" fmla="*/ 76 h 213"/>
                    <a:gd name="T60" fmla="*/ 295 w 385"/>
                    <a:gd name="T61" fmla="*/ 55 h 213"/>
                    <a:gd name="T62" fmla="*/ 267 w 385"/>
                    <a:gd name="T63" fmla="*/ 41 h 213"/>
                    <a:gd name="T64" fmla="*/ 254 w 385"/>
                    <a:gd name="T65" fmla="*/ 33 h 213"/>
                    <a:gd name="T66" fmla="*/ 249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2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79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1"/>
                      </a:moveTo>
                      <a:cubicBezTo>
                        <a:pt x="332" y="129"/>
                        <a:pt x="331" y="126"/>
                        <a:pt x="331" y="123"/>
                      </a:cubicBezTo>
                      <a:cubicBezTo>
                        <a:pt x="334" y="124"/>
                        <a:pt x="337" y="124"/>
                        <a:pt x="340" y="123"/>
                      </a:cubicBezTo>
                      <a:cubicBezTo>
                        <a:pt x="340" y="123"/>
                        <a:pt x="339" y="122"/>
                        <a:pt x="339" y="121"/>
                      </a:cubicBezTo>
                      <a:cubicBezTo>
                        <a:pt x="341" y="121"/>
                        <a:pt x="342" y="121"/>
                        <a:pt x="344" y="121"/>
                      </a:cubicBezTo>
                      <a:cubicBezTo>
                        <a:pt x="345" y="121"/>
                        <a:pt x="345" y="122"/>
                        <a:pt x="346" y="123"/>
                      </a:cubicBezTo>
                      <a:cubicBezTo>
                        <a:pt x="348" y="126"/>
                        <a:pt x="350" y="130"/>
                        <a:pt x="352" y="133"/>
                      </a:cubicBezTo>
                      <a:cubicBezTo>
                        <a:pt x="344" y="131"/>
                        <a:pt x="338" y="130"/>
                        <a:pt x="332" y="131"/>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4"/>
                        <a:pt x="268" y="128"/>
                      </a:cubicBezTo>
                      <a:close/>
                      <a:moveTo>
                        <a:pt x="188" y="157"/>
                      </a:moveTo>
                      <a:cubicBezTo>
                        <a:pt x="188" y="154"/>
                        <a:pt x="188" y="151"/>
                        <a:pt x="187" y="148"/>
                      </a:cubicBezTo>
                      <a:cubicBezTo>
                        <a:pt x="188" y="147"/>
                        <a:pt x="189" y="147"/>
                        <a:pt x="190" y="147"/>
                      </a:cubicBezTo>
                      <a:cubicBezTo>
                        <a:pt x="191" y="147"/>
                        <a:pt x="191" y="149"/>
                        <a:pt x="192" y="149"/>
                      </a:cubicBezTo>
                      <a:cubicBezTo>
                        <a:pt x="194" y="153"/>
                        <a:pt x="195" y="156"/>
                        <a:pt x="197" y="159"/>
                      </a:cubicBezTo>
                      <a:cubicBezTo>
                        <a:pt x="194" y="158"/>
                        <a:pt x="191" y="157"/>
                        <a:pt x="188" y="157"/>
                      </a:cubicBezTo>
                      <a:close/>
                      <a:moveTo>
                        <a:pt x="140" y="148"/>
                      </a:moveTo>
                      <a:cubicBezTo>
                        <a:pt x="139" y="148"/>
                        <a:pt x="139" y="147"/>
                        <a:pt x="138" y="146"/>
                      </a:cubicBezTo>
                      <a:cubicBezTo>
                        <a:pt x="136" y="142"/>
                        <a:pt x="134" y="138"/>
                        <a:pt x="132" y="135"/>
                      </a:cubicBezTo>
                      <a:cubicBezTo>
                        <a:pt x="135" y="136"/>
                        <a:pt x="139" y="137"/>
                        <a:pt x="142" y="137"/>
                      </a:cubicBezTo>
                      <a:cubicBezTo>
                        <a:pt x="142" y="141"/>
                        <a:pt x="142" y="144"/>
                        <a:pt x="143" y="148"/>
                      </a:cubicBezTo>
                      <a:cubicBezTo>
                        <a:pt x="142" y="148"/>
                        <a:pt x="141" y="148"/>
                        <a:pt x="140" y="148"/>
                      </a:cubicBezTo>
                      <a:close/>
                      <a:moveTo>
                        <a:pt x="173" y="53"/>
                      </a:moveTo>
                      <a:cubicBezTo>
                        <a:pt x="175" y="58"/>
                        <a:pt x="177" y="62"/>
                        <a:pt x="180" y="66"/>
                      </a:cubicBezTo>
                      <a:lnTo>
                        <a:pt x="180" y="66"/>
                      </a:lnTo>
                      <a:cubicBezTo>
                        <a:pt x="173" y="61"/>
                        <a:pt x="167" y="58"/>
                        <a:pt x="161" y="56"/>
                      </a:cubicBezTo>
                      <a:cubicBezTo>
                        <a:pt x="161" y="56"/>
                        <a:pt x="161" y="56"/>
                        <a:pt x="161" y="56"/>
                      </a:cubicBezTo>
                      <a:cubicBezTo>
                        <a:pt x="166" y="56"/>
                        <a:pt x="170" y="55"/>
                        <a:pt x="173" y="53"/>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39"/>
                        <a:pt x="309" y="139"/>
                      </a:cubicBezTo>
                      <a:cubicBezTo>
                        <a:pt x="309" y="139"/>
                        <a:pt x="309" y="138"/>
                        <a:pt x="309" y="138"/>
                      </a:cubicBezTo>
                      <a:close/>
                      <a:moveTo>
                        <a:pt x="230" y="150"/>
                      </a:moveTo>
                      <a:cubicBezTo>
                        <a:pt x="224" y="141"/>
                        <a:pt x="218" y="135"/>
                        <a:pt x="208" y="131"/>
                      </a:cubicBezTo>
                      <a:cubicBezTo>
                        <a:pt x="211" y="128"/>
                        <a:pt x="213" y="125"/>
                        <a:pt x="214" y="123"/>
                      </a:cubicBezTo>
                      <a:cubicBezTo>
                        <a:pt x="216" y="123"/>
                        <a:pt x="218" y="123"/>
                        <a:pt x="221" y="123"/>
                      </a:cubicBezTo>
                      <a:cubicBezTo>
                        <a:pt x="221" y="123"/>
                        <a:pt x="221" y="124"/>
                        <a:pt x="221" y="124"/>
                      </a:cubicBezTo>
                      <a:cubicBezTo>
                        <a:pt x="219" y="125"/>
                        <a:pt x="217" y="125"/>
                        <a:pt x="215" y="126"/>
                      </a:cubicBezTo>
                      <a:cubicBezTo>
                        <a:pt x="220" y="136"/>
                        <a:pt x="226" y="142"/>
                        <a:pt x="237" y="146"/>
                      </a:cubicBezTo>
                      <a:cubicBezTo>
                        <a:pt x="235" y="148"/>
                        <a:pt x="234" y="149"/>
                        <a:pt x="233" y="151"/>
                      </a:cubicBezTo>
                      <a:cubicBezTo>
                        <a:pt x="232" y="150"/>
                        <a:pt x="231" y="150"/>
                        <a:pt x="230" y="150"/>
                      </a:cubicBezTo>
                      <a:close/>
                      <a:moveTo>
                        <a:pt x="120" y="106"/>
                      </a:moveTo>
                      <a:cubicBezTo>
                        <a:pt x="119" y="104"/>
                        <a:pt x="118" y="103"/>
                        <a:pt x="117" y="101"/>
                      </a:cubicBezTo>
                      <a:cubicBezTo>
                        <a:pt x="124" y="100"/>
                        <a:pt x="129" y="97"/>
                        <a:pt x="134" y="92"/>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2" y="72"/>
                      </a:cubicBezTo>
                      <a:cubicBezTo>
                        <a:pt x="174" y="71"/>
                        <a:pt x="176" y="69"/>
                        <a:pt x="178" y="68"/>
                      </a:cubicBezTo>
                      <a:cubicBezTo>
                        <a:pt x="178" y="69"/>
                        <a:pt x="177" y="71"/>
                        <a:pt x="176" y="72"/>
                      </a:cubicBezTo>
                      <a:close/>
                      <a:moveTo>
                        <a:pt x="215" y="107"/>
                      </a:moveTo>
                      <a:cubicBezTo>
                        <a:pt x="214" y="105"/>
                        <a:pt x="213" y="103"/>
                        <a:pt x="212" y="102"/>
                      </a:cubicBezTo>
                      <a:cubicBezTo>
                        <a:pt x="213" y="102"/>
                        <a:pt x="213" y="102"/>
                        <a:pt x="214" y="102"/>
                      </a:cubicBezTo>
                      <a:cubicBezTo>
                        <a:pt x="214" y="104"/>
                        <a:pt x="215" y="105"/>
                        <a:pt x="215" y="107"/>
                      </a:cubicBezTo>
                      <a:close/>
                      <a:moveTo>
                        <a:pt x="251" y="88"/>
                      </a:moveTo>
                      <a:cubicBezTo>
                        <a:pt x="251" y="87"/>
                        <a:pt x="250" y="86"/>
                        <a:pt x="249" y="85"/>
                      </a:cubicBezTo>
                      <a:cubicBezTo>
                        <a:pt x="250" y="85"/>
                        <a:pt x="250"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6"/>
                        <a:pt x="381" y="126"/>
                        <a:pt x="384" y="124"/>
                      </a:cubicBezTo>
                      <a:cubicBezTo>
                        <a:pt x="379" y="115"/>
                        <a:pt x="373" y="108"/>
                        <a:pt x="363" y="104"/>
                      </a:cubicBezTo>
                      <a:cubicBezTo>
                        <a:pt x="369" y="98"/>
                        <a:pt x="371" y="91"/>
                        <a:pt x="371" y="81"/>
                      </a:cubicBezTo>
                      <a:cubicBezTo>
                        <a:pt x="356" y="81"/>
                        <a:pt x="346" y="85"/>
                        <a:pt x="339" y="99"/>
                      </a:cubicBezTo>
                      <a:cubicBezTo>
                        <a:pt x="335" y="91"/>
                        <a:pt x="330" y="85"/>
                        <a:pt x="323" y="81"/>
                      </a:cubicBezTo>
                      <a:cubicBezTo>
                        <a:pt x="322" y="79"/>
                        <a:pt x="321" y="77"/>
                        <a:pt x="320" y="76"/>
                      </a:cubicBezTo>
                      <a:cubicBezTo>
                        <a:pt x="324" y="70"/>
                        <a:pt x="326" y="63"/>
                        <a:pt x="326" y="56"/>
                      </a:cubicBezTo>
                      <a:cubicBezTo>
                        <a:pt x="316" y="55"/>
                        <a:pt x="308" y="57"/>
                        <a:pt x="302" y="62"/>
                      </a:cubicBezTo>
                      <a:cubicBezTo>
                        <a:pt x="300" y="59"/>
                        <a:pt x="298" y="57"/>
                        <a:pt x="295" y="55"/>
                      </a:cubicBezTo>
                      <a:cubicBezTo>
                        <a:pt x="292" y="61"/>
                        <a:pt x="290" y="67"/>
                        <a:pt x="289" y="72"/>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2"/>
                        <a:pt x="254" y="32"/>
                        <a:pt x="255" y="32"/>
                      </a:cubicBezTo>
                      <a:cubicBezTo>
                        <a:pt x="253" y="31"/>
                        <a:pt x="252" y="30"/>
                        <a:pt x="250" y="30"/>
                      </a:cubicBezTo>
                      <a:cubicBezTo>
                        <a:pt x="250" y="30"/>
                        <a:pt x="250" y="30"/>
                        <a:pt x="249" y="30"/>
                      </a:cubicBezTo>
                      <a:lnTo>
                        <a:pt x="249" y="30"/>
                      </a:lnTo>
                      <a:cubicBezTo>
                        <a:pt x="240" y="27"/>
                        <a:pt x="232" y="28"/>
                        <a:pt x="224" y="37"/>
                      </a:cubicBezTo>
                      <a:cubicBezTo>
                        <a:pt x="221" y="35"/>
                        <a:pt x="218" y="34"/>
                        <a:pt x="214" y="34"/>
                      </a:cubicBezTo>
                      <a:cubicBezTo>
                        <a:pt x="215" y="26"/>
                        <a:pt x="211" y="17"/>
                        <a:pt x="207" y="10"/>
                      </a:cubicBezTo>
                      <a:cubicBezTo>
                        <a:pt x="206" y="11"/>
                        <a:pt x="206" y="11"/>
                        <a:pt x="204" y="13"/>
                      </a:cubicBezTo>
                      <a:lnTo>
                        <a:pt x="191" y="0"/>
                      </a:lnTo>
                      <a:cubicBezTo>
                        <a:pt x="188" y="8"/>
                        <a:pt x="186" y="17"/>
                        <a:pt x="188" y="26"/>
                      </a:cubicBezTo>
                      <a:cubicBezTo>
                        <a:pt x="185" y="26"/>
                        <a:pt x="182" y="26"/>
                        <a:pt x="178" y="26"/>
                      </a:cubicBezTo>
                      <a:cubicBezTo>
                        <a:pt x="178" y="27"/>
                        <a:pt x="177" y="25"/>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6"/>
                        <a:pt x="158" y="51"/>
                      </a:cubicBezTo>
                      <a:cubicBezTo>
                        <a:pt x="156" y="47"/>
                        <a:pt x="153" y="44"/>
                        <a:pt x="149" y="40"/>
                      </a:cubicBezTo>
                      <a:cubicBezTo>
                        <a:pt x="148" y="41"/>
                        <a:pt x="147" y="42"/>
                        <a:pt x="146" y="44"/>
                      </a:cubicBezTo>
                      <a:cubicBezTo>
                        <a:pt x="142" y="38"/>
                        <a:pt x="138" y="33"/>
                        <a:pt x="132" y="29"/>
                      </a:cubicBezTo>
                      <a:cubicBezTo>
                        <a:pt x="128" y="37"/>
                        <a:pt x="126" y="44"/>
                        <a:pt x="126" y="52"/>
                      </a:cubicBezTo>
                      <a:cubicBezTo>
                        <a:pt x="124" y="53"/>
                        <a:pt x="123" y="54"/>
                        <a:pt x="121" y="55"/>
                      </a:cubicBezTo>
                      <a:cubicBezTo>
                        <a:pt x="114" y="52"/>
                        <a:pt x="107" y="53"/>
                        <a:pt x="99" y="54"/>
                      </a:cubicBezTo>
                      <a:cubicBezTo>
                        <a:pt x="101" y="59"/>
                        <a:pt x="104" y="64"/>
                        <a:pt x="107" y="69"/>
                      </a:cubicBezTo>
                      <a:cubicBezTo>
                        <a:pt x="103" y="68"/>
                        <a:pt x="99" y="69"/>
                        <a:pt x="94" y="70"/>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4" y="123"/>
                      </a:cubicBezTo>
                      <a:cubicBezTo>
                        <a:pt x="24" y="127"/>
                        <a:pt x="33" y="129"/>
                        <a:pt x="44" y="126"/>
                      </a:cubicBezTo>
                      <a:cubicBezTo>
                        <a:pt x="42" y="136"/>
                        <a:pt x="45" y="142"/>
                        <a:pt x="50" y="150"/>
                      </a:cubicBezTo>
                      <a:cubicBezTo>
                        <a:pt x="63" y="142"/>
                        <a:pt x="69" y="133"/>
                        <a:pt x="66" y="117"/>
                      </a:cubicBezTo>
                      <a:cubicBezTo>
                        <a:pt x="67" y="117"/>
                        <a:pt x="68" y="116"/>
                        <a:pt x="69" y="116"/>
                      </a:cubicBezTo>
                      <a:cubicBezTo>
                        <a:pt x="75" y="124"/>
                        <a:pt x="82" y="129"/>
                        <a:pt x="92" y="134"/>
                      </a:cubicBezTo>
                      <a:cubicBezTo>
                        <a:pt x="91" y="136"/>
                        <a:pt x="90" y="138"/>
                        <a:pt x="89" y="141"/>
                      </a:cubicBezTo>
                      <a:cubicBezTo>
                        <a:pt x="94" y="142"/>
                        <a:pt x="98" y="144"/>
                        <a:pt x="103" y="144"/>
                      </a:cubicBezTo>
                      <a:cubicBezTo>
                        <a:pt x="102" y="145"/>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2"/>
                        <a:pt x="173" y="202"/>
                      </a:cubicBezTo>
                      <a:cubicBezTo>
                        <a:pt x="174" y="200"/>
                        <a:pt x="175" y="199"/>
                        <a:pt x="176" y="198"/>
                      </a:cubicBezTo>
                      <a:cubicBezTo>
                        <a:pt x="180" y="204"/>
                        <a:pt x="185" y="209"/>
                        <a:pt x="191" y="213"/>
                      </a:cubicBezTo>
                      <a:cubicBezTo>
                        <a:pt x="195" y="204"/>
                        <a:pt x="197" y="195"/>
                        <a:pt x="196" y="186"/>
                      </a:cubicBezTo>
                      <a:cubicBezTo>
                        <a:pt x="205" y="189"/>
                        <a:pt x="214" y="189"/>
                        <a:pt x="223" y="187"/>
                      </a:cubicBezTo>
                      <a:cubicBezTo>
                        <a:pt x="221" y="183"/>
                        <a:pt x="218" y="178"/>
                        <a:pt x="216" y="174"/>
                      </a:cubicBezTo>
                      <a:cubicBezTo>
                        <a:pt x="220" y="176"/>
                        <a:pt x="225" y="176"/>
                        <a:pt x="230" y="175"/>
                      </a:cubicBezTo>
                      <a:cubicBezTo>
                        <a:pt x="240" y="189"/>
                        <a:pt x="251" y="194"/>
                        <a:pt x="269" y="193"/>
                      </a:cubicBezTo>
                      <a:cubicBezTo>
                        <a:pt x="264" y="181"/>
                        <a:pt x="258" y="172"/>
                        <a:pt x="248" y="165"/>
                      </a:cubicBezTo>
                      <a:cubicBezTo>
                        <a:pt x="253" y="162"/>
                        <a:pt x="257" y="158"/>
                        <a:pt x="260" y="151"/>
                      </a:cubicBezTo>
                      <a:cubicBezTo>
                        <a:pt x="266" y="152"/>
                        <a:pt x="271" y="152"/>
                        <a:pt x="276" y="151"/>
                      </a:cubicBezTo>
                      <a:cubicBezTo>
                        <a:pt x="272" y="165"/>
                        <a:pt x="277" y="173"/>
                        <a:pt x="288" y="183"/>
                      </a:cubicBezTo>
                      <a:cubicBezTo>
                        <a:pt x="289" y="182"/>
                        <a:pt x="289" y="181"/>
                        <a:pt x="290" y="179"/>
                      </a:cubicBezTo>
                      <a:cubicBezTo>
                        <a:pt x="294" y="185"/>
                        <a:pt x="299" y="190"/>
                        <a:pt x="305" y="194"/>
                      </a:cubicBezTo>
                      <a:cubicBezTo>
                        <a:pt x="309" y="185"/>
                        <a:pt x="311" y="177"/>
                        <a:pt x="311" y="167"/>
                      </a:cubicBezTo>
                      <a:cubicBezTo>
                        <a:pt x="320" y="170"/>
                        <a:pt x="328" y="170"/>
                        <a:pt x="338" y="168"/>
                      </a:cubicBezTo>
                      <a:cubicBezTo>
                        <a:pt x="335" y="163"/>
                        <a:pt x="332" y="158"/>
                        <a:pt x="329" y="154"/>
                      </a:cubicBezTo>
                      <a:cubicBezTo>
                        <a:pt x="334" y="154"/>
                        <a:pt x="338" y="153"/>
                        <a:pt x="342" y="152"/>
                      </a:cubicBezTo>
                      <a:cubicBezTo>
                        <a:pt x="352" y="169"/>
                        <a:pt x="364" y="175"/>
                        <a:pt x="383" y="175"/>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1" name="Freeform 29">
                  <a:extLst>
                    <a:ext uri="{FF2B5EF4-FFF2-40B4-BE49-F238E27FC236}">
                      <a16:creationId xmlns:a16="http://schemas.microsoft.com/office/drawing/2014/main" id="{1BC8D46B-FE81-4910-81D6-956687C8E57F}"/>
                    </a:ext>
                  </a:extLst>
                </p:cNvPr>
                <p:cNvSpPr>
                  <a:spLocks noEditPoints="1"/>
                </p:cNvSpPr>
                <p:nvPr/>
              </p:nvSpPr>
              <p:spPr bwMode="auto">
                <a:xfrm>
                  <a:off x="6078537" y="3089274"/>
                  <a:ext cx="188913" cy="104775"/>
                </a:xfrm>
                <a:custGeom>
                  <a:avLst/>
                  <a:gdLst>
                    <a:gd name="T0" fmla="*/ 341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9 w 386"/>
                    <a:gd name="T13" fmla="*/ 158 h 214"/>
                    <a:gd name="T14" fmla="*/ 133 w 386"/>
                    <a:gd name="T15" fmla="*/ 136 h 214"/>
                    <a:gd name="T16" fmla="*/ 141 w 386"/>
                    <a:gd name="T17" fmla="*/ 149 h 214"/>
                    <a:gd name="T18" fmla="*/ 181 w 386"/>
                    <a:gd name="T19" fmla="*/ 67 h 214"/>
                    <a:gd name="T20" fmla="*/ 174 w 386"/>
                    <a:gd name="T21" fmla="*/ 54 h 214"/>
                    <a:gd name="T22" fmla="*/ 194 w 386"/>
                    <a:gd name="T23" fmla="*/ 53 h 214"/>
                    <a:gd name="T24" fmla="*/ 245 w 386"/>
                    <a:gd name="T25" fmla="*/ 45 h 214"/>
                    <a:gd name="T26" fmla="*/ 241 w 386"/>
                    <a:gd name="T27" fmla="*/ 56 h 214"/>
                    <a:gd name="T28" fmla="*/ 310 w 386"/>
                    <a:gd name="T29" fmla="*/ 139 h 214"/>
                    <a:gd name="T30" fmla="*/ 310 w 386"/>
                    <a:gd name="T31" fmla="*/ 139 h 214"/>
                    <a:gd name="T32" fmla="*/ 215 w 386"/>
                    <a:gd name="T33" fmla="*/ 123 h 214"/>
                    <a:gd name="T34" fmla="*/ 215 w 386"/>
                    <a:gd name="T35" fmla="*/ 127 h 214"/>
                    <a:gd name="T36" fmla="*/ 230 w 386"/>
                    <a:gd name="T37" fmla="*/ 151 h 214"/>
                    <a:gd name="T38" fmla="*/ 135 w 386"/>
                    <a:gd name="T39" fmla="*/ 93 h 214"/>
                    <a:gd name="T40" fmla="*/ 121 w 386"/>
                    <a:gd name="T41" fmla="*/ 107 h 214"/>
                    <a:gd name="T42" fmla="*/ 179 w 386"/>
                    <a:gd name="T43" fmla="*/ 69 h 214"/>
                    <a:gd name="T44" fmla="*/ 213 w 386"/>
                    <a:gd name="T45" fmla="*/ 102 h 214"/>
                    <a:gd name="T46" fmla="*/ 252 w 386"/>
                    <a:gd name="T47" fmla="*/ 89 h 214"/>
                    <a:gd name="T48" fmla="*/ 252 w 386"/>
                    <a:gd name="T49" fmla="*/ 89 h 214"/>
                    <a:gd name="T50" fmla="*/ 170 w 386"/>
                    <a:gd name="T51" fmla="*/ 108 h 214"/>
                    <a:gd name="T52" fmla="*/ 186 w 386"/>
                    <a:gd name="T53" fmla="*/ 126 h 214"/>
                    <a:gd name="T54" fmla="*/ 375 w 386"/>
                    <a:gd name="T55" fmla="*/ 128 h 214"/>
                    <a:gd name="T56" fmla="*/ 372 w 386"/>
                    <a:gd name="T57" fmla="*/ 82 h 214"/>
                    <a:gd name="T58" fmla="*/ 321 w 386"/>
                    <a:gd name="T59" fmla="*/ 76 h 214"/>
                    <a:gd name="T60" fmla="*/ 295 w 386"/>
                    <a:gd name="T61" fmla="*/ 56 h 214"/>
                    <a:gd name="T62" fmla="*/ 268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2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3" y="132"/>
                      </a:moveTo>
                      <a:cubicBezTo>
                        <a:pt x="333" y="129"/>
                        <a:pt x="332" y="127"/>
                        <a:pt x="332" y="124"/>
                      </a:cubicBezTo>
                      <a:cubicBezTo>
                        <a:pt x="335" y="124"/>
                        <a:pt x="337" y="124"/>
                        <a:pt x="341" y="124"/>
                      </a:cubicBezTo>
                      <a:cubicBezTo>
                        <a:pt x="340" y="123"/>
                        <a:pt x="340" y="123"/>
                        <a:pt x="340" y="122"/>
                      </a:cubicBezTo>
                      <a:cubicBezTo>
                        <a:pt x="342" y="122"/>
                        <a:pt x="343" y="122"/>
                        <a:pt x="345" y="122"/>
                      </a:cubicBezTo>
                      <a:cubicBezTo>
                        <a:pt x="346" y="121"/>
                        <a:pt x="346" y="123"/>
                        <a:pt x="347" y="123"/>
                      </a:cubicBezTo>
                      <a:cubicBezTo>
                        <a:pt x="349" y="127"/>
                        <a:pt x="350" y="130"/>
                        <a:pt x="352" y="134"/>
                      </a:cubicBezTo>
                      <a:cubicBezTo>
                        <a:pt x="345" y="131"/>
                        <a:pt x="339" y="131"/>
                        <a:pt x="333" y="132"/>
                      </a:cubicBezTo>
                      <a:close/>
                      <a:moveTo>
                        <a:pt x="269" y="129"/>
                      </a:moveTo>
                      <a:cubicBezTo>
                        <a:pt x="264" y="128"/>
                        <a:pt x="260" y="129"/>
                        <a:pt x="256" y="130"/>
                      </a:cubicBezTo>
                      <a:cubicBezTo>
                        <a:pt x="255" y="130"/>
                        <a:pt x="254" y="128"/>
                        <a:pt x="254" y="128"/>
                      </a:cubicBezTo>
                      <a:cubicBezTo>
                        <a:pt x="253" y="128"/>
                        <a:pt x="253" y="127"/>
                        <a:pt x="253" y="127"/>
                      </a:cubicBezTo>
                      <a:cubicBezTo>
                        <a:pt x="253" y="124"/>
                        <a:pt x="253" y="121"/>
                        <a:pt x="252" y="118"/>
                      </a:cubicBezTo>
                      <a:cubicBezTo>
                        <a:pt x="258" y="119"/>
                        <a:pt x="263" y="119"/>
                        <a:pt x="268" y="118"/>
                      </a:cubicBezTo>
                      <a:cubicBezTo>
                        <a:pt x="268" y="122"/>
                        <a:pt x="268" y="125"/>
                        <a:pt x="269" y="129"/>
                      </a:cubicBezTo>
                      <a:close/>
                      <a:moveTo>
                        <a:pt x="189" y="158"/>
                      </a:moveTo>
                      <a:cubicBezTo>
                        <a:pt x="189" y="155"/>
                        <a:pt x="189" y="151"/>
                        <a:pt x="188" y="148"/>
                      </a:cubicBezTo>
                      <a:cubicBezTo>
                        <a:pt x="189" y="148"/>
                        <a:pt x="190" y="148"/>
                        <a:pt x="190" y="148"/>
                      </a:cubicBezTo>
                      <a:cubicBezTo>
                        <a:pt x="191" y="148"/>
                        <a:pt x="192" y="149"/>
                        <a:pt x="193" y="149"/>
                      </a:cubicBezTo>
                      <a:cubicBezTo>
                        <a:pt x="194" y="153"/>
                        <a:pt x="196" y="157"/>
                        <a:pt x="198" y="160"/>
                      </a:cubicBezTo>
                      <a:cubicBezTo>
                        <a:pt x="195" y="159"/>
                        <a:pt x="192" y="158"/>
                        <a:pt x="189" y="158"/>
                      </a:cubicBezTo>
                      <a:close/>
                      <a:moveTo>
                        <a:pt x="141" y="149"/>
                      </a:moveTo>
                      <a:cubicBezTo>
                        <a:pt x="140" y="149"/>
                        <a:pt x="140" y="147"/>
                        <a:pt x="139" y="147"/>
                      </a:cubicBezTo>
                      <a:cubicBezTo>
                        <a:pt x="137" y="143"/>
                        <a:pt x="135" y="139"/>
                        <a:pt x="133"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1" y="66"/>
                        <a:pt x="181" y="67"/>
                        <a:pt x="181" y="67"/>
                      </a:cubicBezTo>
                      <a:cubicBezTo>
                        <a:pt x="174" y="62"/>
                        <a:pt x="168" y="59"/>
                        <a:pt x="162" y="57"/>
                      </a:cubicBezTo>
                      <a:cubicBezTo>
                        <a:pt x="162" y="57"/>
                        <a:pt x="162" y="57"/>
                        <a:pt x="162" y="57"/>
                      </a:cubicBezTo>
                      <a:cubicBezTo>
                        <a:pt x="166" y="57"/>
                        <a:pt x="171" y="56"/>
                        <a:pt x="174" y="54"/>
                      </a:cubicBezTo>
                      <a:close/>
                      <a:moveTo>
                        <a:pt x="183" y="44"/>
                      </a:moveTo>
                      <a:cubicBezTo>
                        <a:pt x="187" y="45"/>
                        <a:pt x="191" y="44"/>
                        <a:pt x="195" y="44"/>
                      </a:cubicBezTo>
                      <a:cubicBezTo>
                        <a:pt x="194" y="47"/>
                        <a:pt x="194" y="50"/>
                        <a:pt x="194" y="53"/>
                      </a:cubicBezTo>
                      <a:cubicBezTo>
                        <a:pt x="190" y="51"/>
                        <a:pt x="185" y="49"/>
                        <a:pt x="180" y="49"/>
                      </a:cubicBezTo>
                      <a:cubicBezTo>
                        <a:pt x="181" y="48"/>
                        <a:pt x="182" y="46"/>
                        <a:pt x="183" y="44"/>
                      </a:cubicBezTo>
                      <a:close/>
                      <a:moveTo>
                        <a:pt x="245" y="45"/>
                      </a:moveTo>
                      <a:cubicBezTo>
                        <a:pt x="245" y="45"/>
                        <a:pt x="245" y="46"/>
                        <a:pt x="245" y="46"/>
                      </a:cubicBezTo>
                      <a:cubicBezTo>
                        <a:pt x="244" y="49"/>
                        <a:pt x="244" y="53"/>
                        <a:pt x="244" y="57"/>
                      </a:cubicBezTo>
                      <a:cubicBezTo>
                        <a:pt x="243" y="57"/>
                        <a:pt x="242" y="57"/>
                        <a:pt x="241" y="56"/>
                      </a:cubicBezTo>
                      <a:cubicBezTo>
                        <a:pt x="239" y="53"/>
                        <a:pt x="237" y="50"/>
                        <a:pt x="235" y="47"/>
                      </a:cubicBezTo>
                      <a:cubicBezTo>
                        <a:pt x="238" y="47"/>
                        <a:pt x="242" y="46"/>
                        <a:pt x="245" y="45"/>
                      </a:cubicBezTo>
                      <a:close/>
                      <a:moveTo>
                        <a:pt x="310" y="139"/>
                      </a:moveTo>
                      <a:lnTo>
                        <a:pt x="312" y="141"/>
                      </a:lnTo>
                      <a:cubicBezTo>
                        <a:pt x="311" y="140"/>
                        <a:pt x="310" y="140"/>
                        <a:pt x="310" y="140"/>
                      </a:cubicBezTo>
                      <a:cubicBezTo>
                        <a:pt x="310" y="139"/>
                        <a:pt x="310" y="139"/>
                        <a:pt x="310" y="139"/>
                      </a:cubicBezTo>
                      <a:close/>
                      <a:moveTo>
                        <a:pt x="230" y="151"/>
                      </a:moveTo>
                      <a:cubicBezTo>
                        <a:pt x="225" y="142"/>
                        <a:pt x="219" y="135"/>
                        <a:pt x="209" y="131"/>
                      </a:cubicBezTo>
                      <a:cubicBezTo>
                        <a:pt x="212" y="129"/>
                        <a:pt x="213" y="126"/>
                        <a:pt x="215" y="123"/>
                      </a:cubicBezTo>
                      <a:cubicBezTo>
                        <a:pt x="217" y="123"/>
                        <a:pt x="219" y="123"/>
                        <a:pt x="221" y="123"/>
                      </a:cubicBezTo>
                      <a:cubicBezTo>
                        <a:pt x="222" y="124"/>
                        <a:pt x="222" y="124"/>
                        <a:pt x="222" y="125"/>
                      </a:cubicBezTo>
                      <a:cubicBezTo>
                        <a:pt x="220" y="125"/>
                        <a:pt x="218" y="126"/>
                        <a:pt x="215" y="127"/>
                      </a:cubicBezTo>
                      <a:cubicBezTo>
                        <a:pt x="221" y="136"/>
                        <a:pt x="227" y="143"/>
                        <a:pt x="237" y="147"/>
                      </a:cubicBezTo>
                      <a:cubicBezTo>
                        <a:pt x="236" y="148"/>
                        <a:pt x="235" y="150"/>
                        <a:pt x="234" y="151"/>
                      </a:cubicBezTo>
                      <a:cubicBezTo>
                        <a:pt x="233" y="151"/>
                        <a:pt x="231" y="151"/>
                        <a:pt x="230" y="151"/>
                      </a:cubicBezTo>
                      <a:close/>
                      <a:moveTo>
                        <a:pt x="121" y="107"/>
                      </a:moveTo>
                      <a:cubicBezTo>
                        <a:pt x="120" y="105"/>
                        <a:pt x="119" y="103"/>
                        <a:pt x="118" y="102"/>
                      </a:cubicBezTo>
                      <a:cubicBezTo>
                        <a:pt x="124" y="100"/>
                        <a:pt x="130" y="97"/>
                        <a:pt x="135" y="93"/>
                      </a:cubicBezTo>
                      <a:cubicBezTo>
                        <a:pt x="135" y="95"/>
                        <a:pt x="135" y="97"/>
                        <a:pt x="136" y="98"/>
                      </a:cubicBezTo>
                      <a:cubicBezTo>
                        <a:pt x="135" y="102"/>
                        <a:pt x="135" y="106"/>
                        <a:pt x="135" y="109"/>
                      </a:cubicBezTo>
                      <a:cubicBezTo>
                        <a:pt x="130" y="108"/>
                        <a:pt x="125" y="107"/>
                        <a:pt x="121" y="107"/>
                      </a:cubicBezTo>
                      <a:close/>
                      <a:moveTo>
                        <a:pt x="177" y="73"/>
                      </a:moveTo>
                      <a:cubicBezTo>
                        <a:pt x="176" y="73"/>
                        <a:pt x="174" y="72"/>
                        <a:pt x="173" y="72"/>
                      </a:cubicBezTo>
                      <a:cubicBezTo>
                        <a:pt x="175" y="71"/>
                        <a:pt x="177" y="70"/>
                        <a:pt x="179" y="69"/>
                      </a:cubicBezTo>
                      <a:cubicBezTo>
                        <a:pt x="178" y="70"/>
                        <a:pt x="178" y="71"/>
                        <a:pt x="177" y="73"/>
                      </a:cubicBezTo>
                      <a:close/>
                      <a:moveTo>
                        <a:pt x="216" y="108"/>
                      </a:moveTo>
                      <a:cubicBezTo>
                        <a:pt x="215" y="106"/>
                        <a:pt x="214" y="104"/>
                        <a:pt x="213" y="102"/>
                      </a:cubicBezTo>
                      <a:cubicBezTo>
                        <a:pt x="213" y="102"/>
                        <a:pt x="214" y="103"/>
                        <a:pt x="214" y="103"/>
                      </a:cubicBezTo>
                      <a:cubicBezTo>
                        <a:pt x="215" y="104"/>
                        <a:pt x="216"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2" y="113"/>
                        <a:pt x="170" y="108"/>
                      </a:cubicBezTo>
                      <a:cubicBezTo>
                        <a:pt x="177" y="110"/>
                        <a:pt x="184" y="111"/>
                        <a:pt x="191" y="109"/>
                      </a:cubicBezTo>
                      <a:cubicBezTo>
                        <a:pt x="192" y="111"/>
                        <a:pt x="193" y="112"/>
                        <a:pt x="195" y="114"/>
                      </a:cubicBezTo>
                      <a:cubicBezTo>
                        <a:pt x="191" y="117"/>
                        <a:pt x="188" y="120"/>
                        <a:pt x="186" y="126"/>
                      </a:cubicBezTo>
                      <a:cubicBezTo>
                        <a:pt x="180" y="125"/>
                        <a:pt x="175" y="125"/>
                        <a:pt x="170" y="126"/>
                      </a:cubicBezTo>
                      <a:close/>
                      <a:moveTo>
                        <a:pt x="386" y="150"/>
                      </a:moveTo>
                      <a:cubicBezTo>
                        <a:pt x="383" y="142"/>
                        <a:pt x="380" y="135"/>
                        <a:pt x="375" y="128"/>
                      </a:cubicBezTo>
                      <a:cubicBezTo>
                        <a:pt x="378" y="127"/>
                        <a:pt x="382" y="126"/>
                        <a:pt x="385" y="125"/>
                      </a:cubicBezTo>
                      <a:cubicBezTo>
                        <a:pt x="380" y="115"/>
                        <a:pt x="374" y="109"/>
                        <a:pt x="363" y="105"/>
                      </a:cubicBezTo>
                      <a:cubicBezTo>
                        <a:pt x="370" y="98"/>
                        <a:pt x="371" y="91"/>
                        <a:pt x="372" y="82"/>
                      </a:cubicBezTo>
                      <a:cubicBezTo>
                        <a:pt x="357" y="81"/>
                        <a:pt x="347" y="85"/>
                        <a:pt x="340" y="99"/>
                      </a:cubicBezTo>
                      <a:cubicBezTo>
                        <a:pt x="336" y="92"/>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2"/>
                        <a:pt x="291" y="67"/>
                        <a:pt x="290" y="73"/>
                      </a:cubicBezTo>
                      <a:cubicBezTo>
                        <a:pt x="286" y="73"/>
                        <a:pt x="283" y="73"/>
                        <a:pt x="279" y="74"/>
                      </a:cubicBezTo>
                      <a:cubicBezTo>
                        <a:pt x="283" y="60"/>
                        <a:pt x="278" y="51"/>
                        <a:pt x="268" y="42"/>
                      </a:cubicBezTo>
                      <a:cubicBezTo>
                        <a:pt x="267" y="43"/>
                        <a:pt x="266" y="44"/>
                        <a:pt x="265" y="45"/>
                      </a:cubicBezTo>
                      <a:cubicBezTo>
                        <a:pt x="265" y="45"/>
                        <a:pt x="265" y="45"/>
                        <a:pt x="265" y="44"/>
                      </a:cubicBezTo>
                      <a:cubicBezTo>
                        <a:pt x="262" y="40"/>
                        <a:pt x="258" y="37"/>
                        <a:pt x="255" y="34"/>
                      </a:cubicBezTo>
                      <a:cubicBezTo>
                        <a:pt x="255" y="33"/>
                        <a:pt x="255" y="33"/>
                        <a:pt x="255" y="32"/>
                      </a:cubicBezTo>
                      <a:cubicBezTo>
                        <a:pt x="254" y="32"/>
                        <a:pt x="252" y="31"/>
                        <a:pt x="251" y="31"/>
                      </a:cubicBezTo>
                      <a:cubicBezTo>
                        <a:pt x="251" y="30"/>
                        <a:pt x="250" y="30"/>
                        <a:pt x="250" y="30"/>
                      </a:cubicBezTo>
                      <a:cubicBezTo>
                        <a:pt x="250" y="30"/>
                        <a:pt x="250" y="30"/>
                        <a:pt x="250" y="30"/>
                      </a:cubicBezTo>
                      <a:cubicBezTo>
                        <a:pt x="241" y="28"/>
                        <a:pt x="233" y="29"/>
                        <a:pt x="225" y="37"/>
                      </a:cubicBezTo>
                      <a:cubicBezTo>
                        <a:pt x="222" y="36"/>
                        <a:pt x="219" y="35"/>
                        <a:pt x="215" y="35"/>
                      </a:cubicBezTo>
                      <a:cubicBezTo>
                        <a:pt x="216" y="26"/>
                        <a:pt x="212" y="18"/>
                        <a:pt x="208" y="11"/>
                      </a:cubicBezTo>
                      <a:cubicBezTo>
                        <a:pt x="206" y="11"/>
                        <a:pt x="206" y="11"/>
                        <a:pt x="205" y="14"/>
                      </a:cubicBezTo>
                      <a:lnTo>
                        <a:pt x="192" y="0"/>
                      </a:lnTo>
                      <a:cubicBezTo>
                        <a:pt x="188" y="9"/>
                        <a:pt x="187" y="17"/>
                        <a:pt x="189" y="27"/>
                      </a:cubicBezTo>
                      <a:cubicBezTo>
                        <a:pt x="186" y="26"/>
                        <a:pt x="182" y="27"/>
                        <a:pt x="179" y="27"/>
                      </a:cubicBezTo>
                      <a:cubicBezTo>
                        <a:pt x="178" y="27"/>
                        <a:pt x="178" y="26"/>
                        <a:pt x="177" y="26"/>
                      </a:cubicBezTo>
                      <a:cubicBezTo>
                        <a:pt x="171" y="12"/>
                        <a:pt x="164" y="4"/>
                        <a:pt x="148" y="6"/>
                      </a:cubicBezTo>
                      <a:cubicBezTo>
                        <a:pt x="150" y="12"/>
                        <a:pt x="152" y="17"/>
                        <a:pt x="156" y="22"/>
                      </a:cubicBezTo>
                      <a:cubicBezTo>
                        <a:pt x="153" y="23"/>
                        <a:pt x="151" y="24"/>
                        <a:pt x="148" y="24"/>
                      </a:cubicBezTo>
                      <a:cubicBezTo>
                        <a:pt x="152" y="32"/>
                        <a:pt x="157" y="37"/>
                        <a:pt x="165" y="40"/>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7" y="45"/>
                        <a:pt x="126" y="53"/>
                      </a:cubicBezTo>
                      <a:cubicBezTo>
                        <a:pt x="125" y="54"/>
                        <a:pt x="123" y="54"/>
                        <a:pt x="122" y="55"/>
                      </a:cubicBezTo>
                      <a:cubicBezTo>
                        <a:pt x="115" y="53"/>
                        <a:pt x="108"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7" y="97"/>
                        <a:pt x="53" y="100"/>
                        <a:pt x="50" y="103"/>
                      </a:cubicBezTo>
                      <a:cubicBezTo>
                        <a:pt x="49" y="103"/>
                        <a:pt x="48" y="102"/>
                        <a:pt x="47" y="103"/>
                      </a:cubicBezTo>
                      <a:cubicBezTo>
                        <a:pt x="30" y="93"/>
                        <a:pt x="16" y="90"/>
                        <a:pt x="0" y="104"/>
                      </a:cubicBezTo>
                      <a:cubicBezTo>
                        <a:pt x="7" y="109"/>
                        <a:pt x="14" y="113"/>
                        <a:pt x="22" y="115"/>
                      </a:cubicBezTo>
                      <a:cubicBezTo>
                        <a:pt x="19" y="118"/>
                        <a:pt x="17" y="120"/>
                        <a:pt x="15" y="123"/>
                      </a:cubicBezTo>
                      <a:cubicBezTo>
                        <a:pt x="25" y="128"/>
                        <a:pt x="34" y="130"/>
                        <a:pt x="45" y="127"/>
                      </a:cubicBezTo>
                      <a:cubicBezTo>
                        <a:pt x="43" y="136"/>
                        <a:pt x="46" y="143"/>
                        <a:pt x="51" y="151"/>
                      </a:cubicBezTo>
                      <a:cubicBezTo>
                        <a:pt x="64" y="142"/>
                        <a:pt x="69" y="134"/>
                        <a:pt x="67" y="118"/>
                      </a:cubicBezTo>
                      <a:cubicBezTo>
                        <a:pt x="68" y="118"/>
                        <a:pt x="69" y="117"/>
                        <a:pt x="70" y="116"/>
                      </a:cubicBezTo>
                      <a:cubicBezTo>
                        <a:pt x="75" y="124"/>
                        <a:pt x="82" y="130"/>
                        <a:pt x="93" y="134"/>
                      </a:cubicBezTo>
                      <a:cubicBezTo>
                        <a:pt x="92" y="137"/>
                        <a:pt x="91" y="139"/>
                        <a:pt x="90" y="141"/>
                      </a:cubicBezTo>
                      <a:cubicBezTo>
                        <a:pt x="95" y="143"/>
                        <a:pt x="99" y="144"/>
                        <a:pt x="104" y="145"/>
                      </a:cubicBezTo>
                      <a:cubicBezTo>
                        <a:pt x="103" y="145"/>
                        <a:pt x="102" y="145"/>
                        <a:pt x="101" y="146"/>
                      </a:cubicBezTo>
                      <a:cubicBezTo>
                        <a:pt x="106" y="155"/>
                        <a:pt x="112" y="162"/>
                        <a:pt x="123" y="166"/>
                      </a:cubicBezTo>
                      <a:cubicBezTo>
                        <a:pt x="116" y="172"/>
                        <a:pt x="115" y="179"/>
                        <a:pt x="115" y="189"/>
                      </a:cubicBezTo>
                      <a:cubicBezTo>
                        <a:pt x="130" y="189"/>
                        <a:pt x="140" y="185"/>
                        <a:pt x="146" y="171"/>
                      </a:cubicBezTo>
                      <a:cubicBezTo>
                        <a:pt x="151" y="172"/>
                        <a:pt x="156" y="171"/>
                        <a:pt x="161" y="170"/>
                      </a:cubicBezTo>
                      <a:lnTo>
                        <a:pt x="162" y="171"/>
                      </a:lnTo>
                      <a:cubicBezTo>
                        <a:pt x="159" y="185"/>
                        <a:pt x="163" y="193"/>
                        <a:pt x="174" y="202"/>
                      </a:cubicBezTo>
                      <a:cubicBezTo>
                        <a:pt x="175" y="201"/>
                        <a:pt x="176" y="200"/>
                        <a:pt x="176" y="199"/>
                      </a:cubicBezTo>
                      <a:cubicBezTo>
                        <a:pt x="181" y="205"/>
                        <a:pt x="185" y="210"/>
                        <a:pt x="192" y="214"/>
                      </a:cubicBezTo>
                      <a:cubicBezTo>
                        <a:pt x="196" y="205"/>
                        <a:pt x="198" y="196"/>
                        <a:pt x="197" y="186"/>
                      </a:cubicBezTo>
                      <a:cubicBezTo>
                        <a:pt x="206" y="190"/>
                        <a:pt x="214" y="190"/>
                        <a:pt x="224" y="188"/>
                      </a:cubicBezTo>
                      <a:cubicBezTo>
                        <a:pt x="222" y="183"/>
                        <a:pt x="219" y="179"/>
                        <a:pt x="216" y="175"/>
                      </a:cubicBezTo>
                      <a:cubicBezTo>
                        <a:pt x="221" y="176"/>
                        <a:pt x="226" y="177"/>
                        <a:pt x="231" y="176"/>
                      </a:cubicBezTo>
                      <a:cubicBezTo>
                        <a:pt x="241" y="190"/>
                        <a:pt x="252" y="194"/>
                        <a:pt x="269" y="194"/>
                      </a:cubicBezTo>
                      <a:cubicBezTo>
                        <a:pt x="265" y="181"/>
                        <a:pt x="259" y="172"/>
                        <a:pt x="249" y="166"/>
                      </a:cubicBezTo>
                      <a:cubicBezTo>
                        <a:pt x="254" y="163"/>
                        <a:pt x="258" y="159"/>
                        <a:pt x="261" y="152"/>
                      </a:cubicBezTo>
                      <a:cubicBezTo>
                        <a:pt x="266" y="153"/>
                        <a:pt x="271" y="152"/>
                        <a:pt x="277" y="151"/>
                      </a:cubicBezTo>
                      <a:cubicBezTo>
                        <a:pt x="273" y="166"/>
                        <a:pt x="278" y="174"/>
                        <a:pt x="289" y="183"/>
                      </a:cubicBezTo>
                      <a:cubicBezTo>
                        <a:pt x="289" y="182"/>
                        <a:pt x="290" y="181"/>
                        <a:pt x="291" y="180"/>
                      </a:cubicBezTo>
                      <a:cubicBezTo>
                        <a:pt x="295" y="186"/>
                        <a:pt x="300" y="191"/>
                        <a:pt x="306" y="195"/>
                      </a:cubicBezTo>
                      <a:cubicBezTo>
                        <a:pt x="310" y="186"/>
                        <a:pt x="312" y="177"/>
                        <a:pt x="312" y="167"/>
                      </a:cubicBezTo>
                      <a:cubicBezTo>
                        <a:pt x="321" y="171"/>
                        <a:pt x="329" y="171"/>
                        <a:pt x="338" y="169"/>
                      </a:cubicBezTo>
                      <a:cubicBezTo>
                        <a:pt x="336" y="164"/>
                        <a:pt x="333" y="159"/>
                        <a:pt x="330" y="154"/>
                      </a:cubicBezTo>
                      <a:cubicBezTo>
                        <a:pt x="334" y="155"/>
                        <a:pt x="338" y="154"/>
                        <a:pt x="343" y="152"/>
                      </a:cubicBezTo>
                      <a:cubicBezTo>
                        <a:pt x="353" y="170"/>
                        <a:pt x="364" y="175"/>
                        <a:pt x="384" y="175"/>
                      </a:cubicBezTo>
                      <a:cubicBezTo>
                        <a:pt x="378" y="159"/>
                        <a:pt x="370" y="148"/>
                        <a:pt x="354"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2" name="Freeform 30">
                  <a:extLst>
                    <a:ext uri="{FF2B5EF4-FFF2-40B4-BE49-F238E27FC236}">
                      <a16:creationId xmlns:a16="http://schemas.microsoft.com/office/drawing/2014/main" id="{BF7D041A-86B4-4CC7-8A53-B36EDE67EE85}"/>
                    </a:ext>
                  </a:extLst>
                </p:cNvPr>
                <p:cNvSpPr>
                  <a:spLocks noEditPoints="1"/>
                </p:cNvSpPr>
                <p:nvPr/>
              </p:nvSpPr>
              <p:spPr bwMode="auto">
                <a:xfrm>
                  <a:off x="5948362" y="3074987"/>
                  <a:ext cx="188913" cy="103188"/>
                </a:xfrm>
                <a:custGeom>
                  <a:avLst/>
                  <a:gdLst>
                    <a:gd name="T0" fmla="*/ 341 w 386"/>
                    <a:gd name="T1" fmla="*/ 124 h 213"/>
                    <a:gd name="T2" fmla="*/ 347 w 386"/>
                    <a:gd name="T3" fmla="*/ 123 h 213"/>
                    <a:gd name="T4" fmla="*/ 269 w 386"/>
                    <a:gd name="T5" fmla="*/ 129 h 213"/>
                    <a:gd name="T6" fmla="*/ 253 w 386"/>
                    <a:gd name="T7" fmla="*/ 126 h 213"/>
                    <a:gd name="T8" fmla="*/ 269 w 386"/>
                    <a:gd name="T9" fmla="*/ 129 h 213"/>
                    <a:gd name="T10" fmla="*/ 191 w 386"/>
                    <a:gd name="T11" fmla="*/ 148 h 213"/>
                    <a:gd name="T12" fmla="*/ 189 w 386"/>
                    <a:gd name="T13" fmla="*/ 157 h 213"/>
                    <a:gd name="T14" fmla="*/ 133 w 386"/>
                    <a:gd name="T15" fmla="*/ 135 h 213"/>
                    <a:gd name="T16" fmla="*/ 141 w 386"/>
                    <a:gd name="T17" fmla="*/ 148 h 213"/>
                    <a:gd name="T18" fmla="*/ 181 w 386"/>
                    <a:gd name="T19" fmla="*/ 66 h 213"/>
                    <a:gd name="T20" fmla="*/ 174 w 386"/>
                    <a:gd name="T21" fmla="*/ 54 h 213"/>
                    <a:gd name="T22" fmla="*/ 194 w 386"/>
                    <a:gd name="T23" fmla="*/ 52 h 213"/>
                    <a:gd name="T24" fmla="*/ 245 w 386"/>
                    <a:gd name="T25" fmla="*/ 45 h 213"/>
                    <a:gd name="T26" fmla="*/ 241 w 386"/>
                    <a:gd name="T27" fmla="*/ 56 h 213"/>
                    <a:gd name="T28" fmla="*/ 310 w 386"/>
                    <a:gd name="T29" fmla="*/ 138 h 213"/>
                    <a:gd name="T30" fmla="*/ 310 w 386"/>
                    <a:gd name="T31" fmla="*/ 138 h 213"/>
                    <a:gd name="T32" fmla="*/ 215 w 386"/>
                    <a:gd name="T33" fmla="*/ 123 h 213"/>
                    <a:gd name="T34" fmla="*/ 216 w 386"/>
                    <a:gd name="T35" fmla="*/ 127 h 213"/>
                    <a:gd name="T36" fmla="*/ 231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70 w 386"/>
                    <a:gd name="T51" fmla="*/ 108 h 213"/>
                    <a:gd name="T52" fmla="*/ 186 w 386"/>
                    <a:gd name="T53" fmla="*/ 125 h 213"/>
                    <a:gd name="T54" fmla="*/ 375 w 386"/>
                    <a:gd name="T55" fmla="*/ 128 h 213"/>
                    <a:gd name="T56" fmla="*/ 372 w 386"/>
                    <a:gd name="T57" fmla="*/ 82 h 213"/>
                    <a:gd name="T58" fmla="*/ 321 w 386"/>
                    <a:gd name="T59" fmla="*/ 76 h 213"/>
                    <a:gd name="T60" fmla="*/ 296 w 386"/>
                    <a:gd name="T61" fmla="*/ 56 h 213"/>
                    <a:gd name="T62" fmla="*/ 268 w 386"/>
                    <a:gd name="T63" fmla="*/ 42 h 213"/>
                    <a:gd name="T64" fmla="*/ 255 w 386"/>
                    <a:gd name="T65" fmla="*/ 33 h 213"/>
                    <a:gd name="T66" fmla="*/ 250 w 386"/>
                    <a:gd name="T67" fmla="*/ 30 h 213"/>
                    <a:gd name="T68" fmla="*/ 215 w 386"/>
                    <a:gd name="T69" fmla="*/ 34 h 213"/>
                    <a:gd name="T70" fmla="*/ 192 w 386"/>
                    <a:gd name="T71" fmla="*/ 0 h 213"/>
                    <a:gd name="T72" fmla="*/ 178 w 386"/>
                    <a:gd name="T73" fmla="*/ 26 h 213"/>
                    <a:gd name="T74" fmla="*/ 149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7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2"/>
                      </a:moveTo>
                      <a:cubicBezTo>
                        <a:pt x="333" y="129"/>
                        <a:pt x="332" y="127"/>
                        <a:pt x="332" y="124"/>
                      </a:cubicBezTo>
                      <a:cubicBezTo>
                        <a:pt x="335" y="124"/>
                        <a:pt x="338" y="124"/>
                        <a:pt x="341" y="124"/>
                      </a:cubicBezTo>
                      <a:cubicBezTo>
                        <a:pt x="341" y="123"/>
                        <a:pt x="340" y="122"/>
                        <a:pt x="340" y="122"/>
                      </a:cubicBezTo>
                      <a:cubicBezTo>
                        <a:pt x="342" y="122"/>
                        <a:pt x="343" y="121"/>
                        <a:pt x="345" y="121"/>
                      </a:cubicBezTo>
                      <a:cubicBezTo>
                        <a:pt x="346" y="121"/>
                        <a:pt x="346" y="123"/>
                        <a:pt x="347" y="123"/>
                      </a:cubicBezTo>
                      <a:cubicBezTo>
                        <a:pt x="349" y="127"/>
                        <a:pt x="351" y="130"/>
                        <a:pt x="353" y="133"/>
                      </a:cubicBezTo>
                      <a:cubicBezTo>
                        <a:pt x="345" y="131"/>
                        <a:pt x="339" y="130"/>
                        <a:pt x="333" y="132"/>
                      </a:cubicBezTo>
                      <a:close/>
                      <a:moveTo>
                        <a:pt x="269" y="129"/>
                      </a:moveTo>
                      <a:cubicBezTo>
                        <a:pt x="265" y="128"/>
                        <a:pt x="260" y="129"/>
                        <a:pt x="256" y="129"/>
                      </a:cubicBezTo>
                      <a:cubicBezTo>
                        <a:pt x="255" y="130"/>
                        <a:pt x="255" y="128"/>
                        <a:pt x="254" y="128"/>
                      </a:cubicBezTo>
                      <a:cubicBezTo>
                        <a:pt x="253" y="127"/>
                        <a:pt x="253" y="127"/>
                        <a:pt x="253" y="126"/>
                      </a:cubicBezTo>
                      <a:cubicBezTo>
                        <a:pt x="253" y="123"/>
                        <a:pt x="253" y="120"/>
                        <a:pt x="253" y="117"/>
                      </a:cubicBezTo>
                      <a:cubicBezTo>
                        <a:pt x="258" y="119"/>
                        <a:pt x="263" y="119"/>
                        <a:pt x="268" y="118"/>
                      </a:cubicBezTo>
                      <a:cubicBezTo>
                        <a:pt x="268" y="121"/>
                        <a:pt x="268" y="125"/>
                        <a:pt x="269" y="129"/>
                      </a:cubicBezTo>
                      <a:close/>
                      <a:moveTo>
                        <a:pt x="189" y="157"/>
                      </a:moveTo>
                      <a:cubicBezTo>
                        <a:pt x="189" y="154"/>
                        <a:pt x="189" y="151"/>
                        <a:pt x="188" y="148"/>
                      </a:cubicBezTo>
                      <a:cubicBezTo>
                        <a:pt x="189" y="148"/>
                        <a:pt x="190" y="148"/>
                        <a:pt x="191" y="148"/>
                      </a:cubicBezTo>
                      <a:cubicBezTo>
                        <a:pt x="192" y="147"/>
                        <a:pt x="192" y="149"/>
                        <a:pt x="193" y="149"/>
                      </a:cubicBezTo>
                      <a:cubicBezTo>
                        <a:pt x="194" y="153"/>
                        <a:pt x="196" y="156"/>
                        <a:pt x="198" y="159"/>
                      </a:cubicBezTo>
                      <a:cubicBezTo>
                        <a:pt x="195" y="158"/>
                        <a:pt x="192" y="158"/>
                        <a:pt x="189" y="157"/>
                      </a:cubicBezTo>
                      <a:close/>
                      <a:moveTo>
                        <a:pt x="141" y="148"/>
                      </a:moveTo>
                      <a:cubicBezTo>
                        <a:pt x="140" y="148"/>
                        <a:pt x="140" y="147"/>
                        <a:pt x="139" y="147"/>
                      </a:cubicBezTo>
                      <a:cubicBezTo>
                        <a:pt x="137" y="143"/>
                        <a:pt x="135" y="139"/>
                        <a:pt x="133" y="135"/>
                      </a:cubicBezTo>
                      <a:cubicBezTo>
                        <a:pt x="136" y="137"/>
                        <a:pt x="140" y="138"/>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1" y="66"/>
                        <a:pt x="181" y="66"/>
                      </a:cubicBezTo>
                      <a:cubicBezTo>
                        <a:pt x="174" y="62"/>
                        <a:pt x="168" y="59"/>
                        <a:pt x="162" y="57"/>
                      </a:cubicBezTo>
                      <a:cubicBezTo>
                        <a:pt x="162" y="57"/>
                        <a:pt x="162" y="57"/>
                        <a:pt x="162" y="57"/>
                      </a:cubicBezTo>
                      <a:cubicBezTo>
                        <a:pt x="167" y="57"/>
                        <a:pt x="171" y="56"/>
                        <a:pt x="174" y="54"/>
                      </a:cubicBezTo>
                      <a:close/>
                      <a:moveTo>
                        <a:pt x="183" y="44"/>
                      </a:moveTo>
                      <a:cubicBezTo>
                        <a:pt x="187" y="44"/>
                        <a:pt x="191" y="44"/>
                        <a:pt x="195" y="43"/>
                      </a:cubicBezTo>
                      <a:cubicBezTo>
                        <a:pt x="194" y="47"/>
                        <a:pt x="194" y="50"/>
                        <a:pt x="194" y="52"/>
                      </a:cubicBezTo>
                      <a:cubicBezTo>
                        <a:pt x="190" y="50"/>
                        <a:pt x="185" y="49"/>
                        <a:pt x="180" y="49"/>
                      </a:cubicBezTo>
                      <a:cubicBezTo>
                        <a:pt x="181" y="47"/>
                        <a:pt x="182" y="46"/>
                        <a:pt x="183" y="44"/>
                      </a:cubicBezTo>
                      <a:moveTo>
                        <a:pt x="245" y="45"/>
                      </a:moveTo>
                      <a:cubicBezTo>
                        <a:pt x="245" y="45"/>
                        <a:pt x="245" y="45"/>
                        <a:pt x="245" y="45"/>
                      </a:cubicBezTo>
                      <a:cubicBezTo>
                        <a:pt x="244" y="49"/>
                        <a:pt x="244" y="53"/>
                        <a:pt x="244" y="57"/>
                      </a:cubicBezTo>
                      <a:cubicBezTo>
                        <a:pt x="243" y="57"/>
                        <a:pt x="242" y="56"/>
                        <a:pt x="241" y="56"/>
                      </a:cubicBezTo>
                      <a:cubicBezTo>
                        <a:pt x="239" y="53"/>
                        <a:pt x="237" y="49"/>
                        <a:pt x="235" y="46"/>
                      </a:cubicBezTo>
                      <a:cubicBezTo>
                        <a:pt x="239" y="47"/>
                        <a:pt x="242" y="46"/>
                        <a:pt x="245" y="45"/>
                      </a:cubicBezTo>
                      <a:close/>
                      <a:moveTo>
                        <a:pt x="310" y="138"/>
                      </a:moveTo>
                      <a:lnTo>
                        <a:pt x="312" y="140"/>
                      </a:lnTo>
                      <a:cubicBezTo>
                        <a:pt x="311" y="140"/>
                        <a:pt x="311" y="140"/>
                        <a:pt x="310" y="140"/>
                      </a:cubicBezTo>
                      <a:cubicBezTo>
                        <a:pt x="310" y="139"/>
                        <a:pt x="310" y="139"/>
                        <a:pt x="310" y="138"/>
                      </a:cubicBezTo>
                      <a:close/>
                      <a:moveTo>
                        <a:pt x="231" y="150"/>
                      </a:moveTo>
                      <a:cubicBezTo>
                        <a:pt x="225" y="141"/>
                        <a:pt x="219" y="135"/>
                        <a:pt x="209" y="131"/>
                      </a:cubicBezTo>
                      <a:cubicBezTo>
                        <a:pt x="212" y="128"/>
                        <a:pt x="214" y="126"/>
                        <a:pt x="215" y="123"/>
                      </a:cubicBezTo>
                      <a:cubicBezTo>
                        <a:pt x="217" y="123"/>
                        <a:pt x="219" y="123"/>
                        <a:pt x="222" y="123"/>
                      </a:cubicBezTo>
                      <a:cubicBezTo>
                        <a:pt x="222" y="123"/>
                        <a:pt x="222" y="124"/>
                        <a:pt x="222" y="124"/>
                      </a:cubicBezTo>
                      <a:cubicBezTo>
                        <a:pt x="220" y="125"/>
                        <a:pt x="218" y="126"/>
                        <a:pt x="216" y="127"/>
                      </a:cubicBezTo>
                      <a:cubicBezTo>
                        <a:pt x="221" y="136"/>
                        <a:pt x="227" y="142"/>
                        <a:pt x="238" y="146"/>
                      </a:cubicBezTo>
                      <a:cubicBezTo>
                        <a:pt x="236" y="148"/>
                        <a:pt x="235" y="149"/>
                        <a:pt x="234" y="151"/>
                      </a:cubicBezTo>
                      <a:cubicBezTo>
                        <a:pt x="233" y="151"/>
                        <a:pt x="232" y="151"/>
                        <a:pt x="231" y="150"/>
                      </a:cubicBezTo>
                      <a:close/>
                      <a:moveTo>
                        <a:pt x="121" y="106"/>
                      </a:moveTo>
                      <a:cubicBezTo>
                        <a:pt x="120" y="105"/>
                        <a:pt x="119" y="103"/>
                        <a:pt x="118" y="102"/>
                      </a:cubicBezTo>
                      <a:cubicBezTo>
                        <a:pt x="125" y="100"/>
                        <a:pt x="130" y="97"/>
                        <a:pt x="135" y="93"/>
                      </a:cubicBezTo>
                      <a:cubicBezTo>
                        <a:pt x="135" y="95"/>
                        <a:pt x="136" y="96"/>
                        <a:pt x="136" y="98"/>
                      </a:cubicBezTo>
                      <a:cubicBezTo>
                        <a:pt x="135" y="102"/>
                        <a:pt x="135" y="105"/>
                        <a:pt x="135" y="109"/>
                      </a:cubicBezTo>
                      <a:cubicBezTo>
                        <a:pt x="130" y="107"/>
                        <a:pt x="126" y="106"/>
                        <a:pt x="121" y="106"/>
                      </a:cubicBezTo>
                      <a:close/>
                      <a:moveTo>
                        <a:pt x="177" y="72"/>
                      </a:moveTo>
                      <a:cubicBezTo>
                        <a:pt x="176" y="72"/>
                        <a:pt x="175" y="72"/>
                        <a:pt x="173" y="72"/>
                      </a:cubicBezTo>
                      <a:cubicBezTo>
                        <a:pt x="175" y="71"/>
                        <a:pt x="177" y="70"/>
                        <a:pt x="179" y="68"/>
                      </a:cubicBezTo>
                      <a:cubicBezTo>
                        <a:pt x="179" y="70"/>
                        <a:pt x="178" y="71"/>
                        <a:pt x="177" y="72"/>
                      </a:cubicBezTo>
                      <a:close/>
                      <a:moveTo>
                        <a:pt x="216" y="107"/>
                      </a:moveTo>
                      <a:cubicBezTo>
                        <a:pt x="215" y="106"/>
                        <a:pt x="214" y="104"/>
                        <a:pt x="213" y="102"/>
                      </a:cubicBezTo>
                      <a:cubicBezTo>
                        <a:pt x="213" y="102"/>
                        <a:pt x="214" y="102"/>
                        <a:pt x="215" y="102"/>
                      </a:cubicBezTo>
                      <a:cubicBezTo>
                        <a:pt x="215" y="104"/>
                        <a:pt x="216" y="106"/>
                        <a:pt x="216" y="107"/>
                      </a:cubicBezTo>
                      <a:close/>
                      <a:moveTo>
                        <a:pt x="252" y="89"/>
                      </a:moveTo>
                      <a:cubicBezTo>
                        <a:pt x="251" y="87"/>
                        <a:pt x="250" y="86"/>
                        <a:pt x="249" y="85"/>
                      </a:cubicBezTo>
                      <a:cubicBezTo>
                        <a:pt x="250" y="86"/>
                        <a:pt x="251" y="86"/>
                        <a:pt x="252" y="86"/>
                      </a:cubicBezTo>
                      <a:cubicBezTo>
                        <a:pt x="252" y="87"/>
                        <a:pt x="252" y="88"/>
                        <a:pt x="252" y="89"/>
                      </a:cubicBezTo>
                      <a:close/>
                      <a:moveTo>
                        <a:pt x="171" y="126"/>
                      </a:moveTo>
                      <a:lnTo>
                        <a:pt x="170" y="125"/>
                      </a:lnTo>
                      <a:cubicBezTo>
                        <a:pt x="172" y="118"/>
                        <a:pt x="172" y="113"/>
                        <a:pt x="170" y="108"/>
                      </a:cubicBezTo>
                      <a:cubicBezTo>
                        <a:pt x="177" y="110"/>
                        <a:pt x="184" y="111"/>
                        <a:pt x="191" y="109"/>
                      </a:cubicBezTo>
                      <a:cubicBezTo>
                        <a:pt x="192" y="110"/>
                        <a:pt x="193" y="112"/>
                        <a:pt x="195" y="114"/>
                      </a:cubicBezTo>
                      <a:cubicBezTo>
                        <a:pt x="191" y="116"/>
                        <a:pt x="188" y="120"/>
                        <a:pt x="186" y="125"/>
                      </a:cubicBezTo>
                      <a:cubicBezTo>
                        <a:pt x="181" y="124"/>
                        <a:pt x="176" y="125"/>
                        <a:pt x="171" y="126"/>
                      </a:cubicBezTo>
                      <a:close/>
                      <a:moveTo>
                        <a:pt x="386" y="149"/>
                      </a:moveTo>
                      <a:cubicBezTo>
                        <a:pt x="383" y="141"/>
                        <a:pt x="380" y="134"/>
                        <a:pt x="375" y="128"/>
                      </a:cubicBezTo>
                      <a:cubicBezTo>
                        <a:pt x="379" y="127"/>
                        <a:pt x="382" y="126"/>
                        <a:pt x="385" y="125"/>
                      </a:cubicBezTo>
                      <a:cubicBezTo>
                        <a:pt x="380" y="115"/>
                        <a:pt x="374" y="109"/>
                        <a:pt x="364" y="105"/>
                      </a:cubicBezTo>
                      <a:cubicBezTo>
                        <a:pt x="370" y="98"/>
                        <a:pt x="372" y="91"/>
                        <a:pt x="372" y="82"/>
                      </a:cubicBezTo>
                      <a:cubicBezTo>
                        <a:pt x="357" y="81"/>
                        <a:pt x="347" y="85"/>
                        <a:pt x="340" y="99"/>
                      </a:cubicBezTo>
                      <a:cubicBezTo>
                        <a:pt x="336" y="91"/>
                        <a:pt x="331" y="86"/>
                        <a:pt x="324" y="82"/>
                      </a:cubicBezTo>
                      <a:cubicBezTo>
                        <a:pt x="323" y="80"/>
                        <a:pt x="322" y="78"/>
                        <a:pt x="321" y="76"/>
                      </a:cubicBezTo>
                      <a:cubicBezTo>
                        <a:pt x="325" y="70"/>
                        <a:pt x="326" y="64"/>
                        <a:pt x="327" y="56"/>
                      </a:cubicBezTo>
                      <a:cubicBezTo>
                        <a:pt x="317" y="56"/>
                        <a:pt x="309" y="57"/>
                        <a:pt x="303" y="62"/>
                      </a:cubicBezTo>
                      <a:cubicBezTo>
                        <a:pt x="301" y="60"/>
                        <a:pt x="298" y="58"/>
                        <a:pt x="296" y="56"/>
                      </a:cubicBezTo>
                      <a:cubicBezTo>
                        <a:pt x="293" y="61"/>
                        <a:pt x="291" y="67"/>
                        <a:pt x="290" y="73"/>
                      </a:cubicBezTo>
                      <a:cubicBezTo>
                        <a:pt x="286" y="73"/>
                        <a:pt x="283" y="73"/>
                        <a:pt x="279" y="74"/>
                      </a:cubicBezTo>
                      <a:cubicBezTo>
                        <a:pt x="283" y="59"/>
                        <a:pt x="278" y="51"/>
                        <a:pt x="268" y="42"/>
                      </a:cubicBezTo>
                      <a:cubicBezTo>
                        <a:pt x="267" y="43"/>
                        <a:pt x="266" y="44"/>
                        <a:pt x="265" y="45"/>
                      </a:cubicBezTo>
                      <a:cubicBezTo>
                        <a:pt x="265" y="44"/>
                        <a:pt x="265" y="44"/>
                        <a:pt x="265" y="44"/>
                      </a:cubicBezTo>
                      <a:cubicBezTo>
                        <a:pt x="262" y="40"/>
                        <a:pt x="259" y="36"/>
                        <a:pt x="255" y="33"/>
                      </a:cubicBezTo>
                      <a:cubicBezTo>
                        <a:pt x="255" y="33"/>
                        <a:pt x="255" y="32"/>
                        <a:pt x="256" y="32"/>
                      </a:cubicBezTo>
                      <a:cubicBezTo>
                        <a:pt x="254" y="31"/>
                        <a:pt x="252" y="31"/>
                        <a:pt x="251" y="30"/>
                      </a:cubicBezTo>
                      <a:cubicBezTo>
                        <a:pt x="251" y="30"/>
                        <a:pt x="251" y="30"/>
                        <a:pt x="250" y="30"/>
                      </a:cubicBezTo>
                      <a:cubicBezTo>
                        <a:pt x="250" y="30"/>
                        <a:pt x="250" y="30"/>
                        <a:pt x="250" y="30"/>
                      </a:cubicBezTo>
                      <a:cubicBezTo>
                        <a:pt x="241" y="28"/>
                        <a:pt x="233" y="29"/>
                        <a:pt x="225" y="37"/>
                      </a:cubicBezTo>
                      <a:cubicBezTo>
                        <a:pt x="222" y="35"/>
                        <a:pt x="219" y="35"/>
                        <a:pt x="215" y="34"/>
                      </a:cubicBezTo>
                      <a:cubicBezTo>
                        <a:pt x="216" y="26"/>
                        <a:pt x="212" y="17"/>
                        <a:pt x="208" y="11"/>
                      </a:cubicBezTo>
                      <a:cubicBezTo>
                        <a:pt x="207" y="11"/>
                        <a:pt x="207" y="11"/>
                        <a:pt x="205" y="14"/>
                      </a:cubicBezTo>
                      <a:lnTo>
                        <a:pt x="192" y="0"/>
                      </a:lnTo>
                      <a:cubicBezTo>
                        <a:pt x="189" y="9"/>
                        <a:pt x="187" y="17"/>
                        <a:pt x="189" y="26"/>
                      </a:cubicBezTo>
                      <a:cubicBezTo>
                        <a:pt x="186" y="26"/>
                        <a:pt x="183" y="26"/>
                        <a:pt x="179" y="27"/>
                      </a:cubicBezTo>
                      <a:cubicBezTo>
                        <a:pt x="178" y="27"/>
                        <a:pt x="178" y="26"/>
                        <a:pt x="178" y="26"/>
                      </a:cubicBezTo>
                      <a:cubicBezTo>
                        <a:pt x="171" y="12"/>
                        <a:pt x="164" y="4"/>
                        <a:pt x="148" y="6"/>
                      </a:cubicBezTo>
                      <a:cubicBezTo>
                        <a:pt x="150" y="12"/>
                        <a:pt x="152" y="17"/>
                        <a:pt x="156" y="22"/>
                      </a:cubicBezTo>
                      <a:cubicBezTo>
                        <a:pt x="154" y="23"/>
                        <a:pt x="151" y="23"/>
                        <a:pt x="149" y="24"/>
                      </a:cubicBezTo>
                      <a:cubicBezTo>
                        <a:pt x="153" y="31"/>
                        <a:pt x="157" y="36"/>
                        <a:pt x="165" y="39"/>
                      </a:cubicBezTo>
                      <a:cubicBezTo>
                        <a:pt x="162" y="43"/>
                        <a:pt x="160" y="47"/>
                        <a:pt x="159" y="51"/>
                      </a:cubicBezTo>
                      <a:cubicBezTo>
                        <a:pt x="157" y="48"/>
                        <a:pt x="154" y="44"/>
                        <a:pt x="150" y="41"/>
                      </a:cubicBezTo>
                      <a:cubicBezTo>
                        <a:pt x="149" y="42"/>
                        <a:pt x="148" y="43"/>
                        <a:pt x="147" y="44"/>
                      </a:cubicBezTo>
                      <a:cubicBezTo>
                        <a:pt x="143" y="38"/>
                        <a:pt x="139" y="33"/>
                        <a:pt x="133" y="29"/>
                      </a:cubicBezTo>
                      <a:cubicBezTo>
                        <a:pt x="129" y="37"/>
                        <a:pt x="127" y="44"/>
                        <a:pt x="126" y="53"/>
                      </a:cubicBezTo>
                      <a:cubicBezTo>
                        <a:pt x="125" y="53"/>
                        <a:pt x="123" y="54"/>
                        <a:pt x="122" y="55"/>
                      </a:cubicBezTo>
                      <a:cubicBezTo>
                        <a:pt x="115" y="53"/>
                        <a:pt x="108" y="53"/>
                        <a:pt x="100" y="54"/>
                      </a:cubicBezTo>
                      <a:cubicBezTo>
                        <a:pt x="102" y="60"/>
                        <a:pt x="105" y="64"/>
                        <a:pt x="108" y="69"/>
                      </a:cubicBezTo>
                      <a:cubicBezTo>
                        <a:pt x="104" y="69"/>
                        <a:pt x="100" y="69"/>
                        <a:pt x="95" y="71"/>
                      </a:cubicBezTo>
                      <a:cubicBezTo>
                        <a:pt x="85" y="53"/>
                        <a:pt x="74" y="47"/>
                        <a:pt x="54" y="47"/>
                      </a:cubicBezTo>
                      <a:cubicBezTo>
                        <a:pt x="57" y="56"/>
                        <a:pt x="60" y="62"/>
                        <a:pt x="65" y="68"/>
                      </a:cubicBezTo>
                      <a:lnTo>
                        <a:pt x="43" y="64"/>
                      </a:lnTo>
                      <a:cubicBezTo>
                        <a:pt x="47" y="76"/>
                        <a:pt x="52" y="86"/>
                        <a:pt x="61" y="94"/>
                      </a:cubicBezTo>
                      <a:cubicBezTo>
                        <a:pt x="57" y="96"/>
                        <a:pt x="54" y="100"/>
                        <a:pt x="50" y="102"/>
                      </a:cubicBezTo>
                      <a:cubicBezTo>
                        <a:pt x="50" y="103"/>
                        <a:pt x="48" y="102"/>
                        <a:pt x="48" y="102"/>
                      </a:cubicBezTo>
                      <a:cubicBezTo>
                        <a:pt x="30" y="92"/>
                        <a:pt x="16" y="89"/>
                        <a:pt x="0" y="104"/>
                      </a:cubicBezTo>
                      <a:cubicBezTo>
                        <a:pt x="7" y="108"/>
                        <a:pt x="14" y="112"/>
                        <a:pt x="22" y="115"/>
                      </a:cubicBezTo>
                      <a:cubicBezTo>
                        <a:pt x="20" y="118"/>
                        <a:pt x="17" y="120"/>
                        <a:pt x="15" y="123"/>
                      </a:cubicBezTo>
                      <a:cubicBezTo>
                        <a:pt x="25" y="128"/>
                        <a:pt x="34" y="130"/>
                        <a:pt x="45" y="127"/>
                      </a:cubicBezTo>
                      <a:cubicBezTo>
                        <a:pt x="43" y="136"/>
                        <a:pt x="46" y="143"/>
                        <a:pt x="51" y="150"/>
                      </a:cubicBezTo>
                      <a:cubicBezTo>
                        <a:pt x="64" y="142"/>
                        <a:pt x="70" y="133"/>
                        <a:pt x="67" y="118"/>
                      </a:cubicBezTo>
                      <a:cubicBezTo>
                        <a:pt x="68" y="117"/>
                        <a:pt x="69" y="117"/>
                        <a:pt x="70" y="116"/>
                      </a:cubicBezTo>
                      <a:cubicBezTo>
                        <a:pt x="76" y="124"/>
                        <a:pt x="83" y="130"/>
                        <a:pt x="93" y="134"/>
                      </a:cubicBezTo>
                      <a:cubicBezTo>
                        <a:pt x="92" y="136"/>
                        <a:pt x="91" y="139"/>
                        <a:pt x="90" y="141"/>
                      </a:cubicBezTo>
                      <a:cubicBezTo>
                        <a:pt x="95" y="143"/>
                        <a:pt x="99" y="144"/>
                        <a:pt x="104" y="145"/>
                      </a:cubicBezTo>
                      <a:cubicBezTo>
                        <a:pt x="103" y="145"/>
                        <a:pt x="102" y="145"/>
                        <a:pt x="101" y="145"/>
                      </a:cubicBezTo>
                      <a:cubicBezTo>
                        <a:pt x="107" y="155"/>
                        <a:pt x="113" y="161"/>
                        <a:pt x="123" y="165"/>
                      </a:cubicBezTo>
                      <a:cubicBezTo>
                        <a:pt x="117" y="172"/>
                        <a:pt x="115" y="179"/>
                        <a:pt x="115" y="188"/>
                      </a:cubicBezTo>
                      <a:cubicBezTo>
                        <a:pt x="130" y="189"/>
                        <a:pt x="140" y="185"/>
                        <a:pt x="147" y="171"/>
                      </a:cubicBezTo>
                      <a:cubicBezTo>
                        <a:pt x="152" y="171"/>
                        <a:pt x="156" y="171"/>
                        <a:pt x="161" y="170"/>
                      </a:cubicBezTo>
                      <a:lnTo>
                        <a:pt x="162" y="171"/>
                      </a:lnTo>
                      <a:cubicBezTo>
                        <a:pt x="159" y="185"/>
                        <a:pt x="163" y="193"/>
                        <a:pt x="174" y="202"/>
                      </a:cubicBezTo>
                      <a:cubicBezTo>
                        <a:pt x="175" y="201"/>
                        <a:pt x="176" y="200"/>
                        <a:pt x="177" y="199"/>
                      </a:cubicBezTo>
                      <a:cubicBezTo>
                        <a:pt x="181" y="205"/>
                        <a:pt x="186" y="209"/>
                        <a:pt x="192" y="213"/>
                      </a:cubicBezTo>
                      <a:cubicBezTo>
                        <a:pt x="196" y="204"/>
                        <a:pt x="198" y="196"/>
                        <a:pt x="197" y="186"/>
                      </a:cubicBezTo>
                      <a:cubicBezTo>
                        <a:pt x="206" y="189"/>
                        <a:pt x="214" y="189"/>
                        <a:pt x="224" y="187"/>
                      </a:cubicBezTo>
                      <a:cubicBezTo>
                        <a:pt x="222" y="183"/>
                        <a:pt x="219" y="179"/>
                        <a:pt x="217" y="175"/>
                      </a:cubicBezTo>
                      <a:cubicBezTo>
                        <a:pt x="221" y="176"/>
                        <a:pt x="226" y="176"/>
                        <a:pt x="231" y="176"/>
                      </a:cubicBezTo>
                      <a:cubicBezTo>
                        <a:pt x="241" y="189"/>
                        <a:pt x="252" y="194"/>
                        <a:pt x="270" y="194"/>
                      </a:cubicBezTo>
                      <a:cubicBezTo>
                        <a:pt x="265" y="181"/>
                        <a:pt x="259" y="172"/>
                        <a:pt x="249" y="166"/>
                      </a:cubicBezTo>
                      <a:cubicBezTo>
                        <a:pt x="254" y="163"/>
                        <a:pt x="258" y="158"/>
                        <a:pt x="261" y="152"/>
                      </a:cubicBezTo>
                      <a:cubicBezTo>
                        <a:pt x="266" y="152"/>
                        <a:pt x="272" y="152"/>
                        <a:pt x="277" y="151"/>
                      </a:cubicBezTo>
                      <a:cubicBezTo>
                        <a:pt x="273" y="165"/>
                        <a:pt x="278" y="174"/>
                        <a:pt x="289" y="183"/>
                      </a:cubicBezTo>
                      <a:cubicBezTo>
                        <a:pt x="290" y="182"/>
                        <a:pt x="290" y="181"/>
                        <a:pt x="291" y="180"/>
                      </a:cubicBezTo>
                      <a:cubicBezTo>
                        <a:pt x="295" y="186"/>
                        <a:pt x="300" y="190"/>
                        <a:pt x="306" y="194"/>
                      </a:cubicBezTo>
                      <a:cubicBezTo>
                        <a:pt x="310" y="185"/>
                        <a:pt x="312" y="177"/>
                        <a:pt x="312" y="167"/>
                      </a:cubicBezTo>
                      <a:cubicBezTo>
                        <a:pt x="321" y="170"/>
                        <a:pt x="329" y="170"/>
                        <a:pt x="338" y="168"/>
                      </a:cubicBezTo>
                      <a:cubicBezTo>
                        <a:pt x="336" y="163"/>
                        <a:pt x="333" y="159"/>
                        <a:pt x="330" y="154"/>
                      </a:cubicBezTo>
                      <a:cubicBezTo>
                        <a:pt x="335" y="154"/>
                        <a:pt x="339" y="154"/>
                        <a:pt x="343" y="152"/>
                      </a:cubicBezTo>
                      <a:cubicBezTo>
                        <a:pt x="353" y="169"/>
                        <a:pt x="364" y="175"/>
                        <a:pt x="384" y="175"/>
                      </a:cubicBezTo>
                      <a:cubicBezTo>
                        <a:pt x="378" y="158"/>
                        <a:pt x="370" y="148"/>
                        <a:pt x="354" y="142"/>
                      </a:cubicBezTo>
                      <a:cubicBezTo>
                        <a:pt x="354" y="140"/>
                        <a:pt x="355" y="139"/>
                        <a:pt x="356" y="138"/>
                      </a:cubicBezTo>
                      <a:cubicBezTo>
                        <a:pt x="362" y="147"/>
                        <a:pt x="372"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3" name="Freeform 31">
                  <a:extLst>
                    <a:ext uri="{FF2B5EF4-FFF2-40B4-BE49-F238E27FC236}">
                      <a16:creationId xmlns:a16="http://schemas.microsoft.com/office/drawing/2014/main" id="{EC63E688-D2BA-4C54-ADDF-E205C1546B2F}"/>
                    </a:ext>
                  </a:extLst>
                </p:cNvPr>
                <p:cNvSpPr>
                  <a:spLocks noEditPoints="1"/>
                </p:cNvSpPr>
                <p:nvPr/>
              </p:nvSpPr>
              <p:spPr bwMode="auto">
                <a:xfrm>
                  <a:off x="5870574" y="3060699"/>
                  <a:ext cx="187325" cy="103188"/>
                </a:xfrm>
                <a:custGeom>
                  <a:avLst/>
                  <a:gdLst>
                    <a:gd name="T0" fmla="*/ 340 w 385"/>
                    <a:gd name="T1" fmla="*/ 123 h 213"/>
                    <a:gd name="T2" fmla="*/ 346 w 385"/>
                    <a:gd name="T3" fmla="*/ 122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3 w 385"/>
                    <a:gd name="T21" fmla="*/ 53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2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1 h 213"/>
                    <a:gd name="T58" fmla="*/ 320 w 385"/>
                    <a:gd name="T59" fmla="*/ 75 h 213"/>
                    <a:gd name="T60" fmla="*/ 295 w 385"/>
                    <a:gd name="T61" fmla="*/ 55 h 213"/>
                    <a:gd name="T62" fmla="*/ 267 w 385"/>
                    <a:gd name="T63" fmla="*/ 41 h 213"/>
                    <a:gd name="T64" fmla="*/ 254 w 385"/>
                    <a:gd name="T65" fmla="*/ 33 h 213"/>
                    <a:gd name="T66" fmla="*/ 249 w 385"/>
                    <a:gd name="T67" fmla="*/ 29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2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79 h 213"/>
                    <a:gd name="T106" fmla="*/ 338 w 385"/>
                    <a:gd name="T107" fmla="*/ 168 h 213"/>
                    <a:gd name="T108" fmla="*/ 383 w 385"/>
                    <a:gd name="T109" fmla="*/ 174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1"/>
                      </a:moveTo>
                      <a:cubicBezTo>
                        <a:pt x="332" y="129"/>
                        <a:pt x="332" y="126"/>
                        <a:pt x="331" y="123"/>
                      </a:cubicBezTo>
                      <a:cubicBezTo>
                        <a:pt x="334" y="124"/>
                        <a:pt x="337" y="124"/>
                        <a:pt x="340" y="123"/>
                      </a:cubicBezTo>
                      <a:cubicBezTo>
                        <a:pt x="340" y="123"/>
                        <a:pt x="340" y="122"/>
                        <a:pt x="339" y="121"/>
                      </a:cubicBezTo>
                      <a:cubicBezTo>
                        <a:pt x="341" y="121"/>
                        <a:pt x="342" y="121"/>
                        <a:pt x="344" y="121"/>
                      </a:cubicBezTo>
                      <a:cubicBezTo>
                        <a:pt x="345" y="121"/>
                        <a:pt x="345" y="122"/>
                        <a:pt x="346" y="122"/>
                      </a:cubicBezTo>
                      <a:cubicBezTo>
                        <a:pt x="348" y="126"/>
                        <a:pt x="350" y="130"/>
                        <a:pt x="352" y="133"/>
                      </a:cubicBezTo>
                      <a:cubicBezTo>
                        <a:pt x="344" y="131"/>
                        <a:pt x="338" y="130"/>
                        <a:pt x="332" y="131"/>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4"/>
                        <a:pt x="268" y="128"/>
                      </a:cubicBezTo>
                      <a:close/>
                      <a:moveTo>
                        <a:pt x="188" y="157"/>
                      </a:moveTo>
                      <a:cubicBezTo>
                        <a:pt x="188" y="154"/>
                        <a:pt x="188" y="151"/>
                        <a:pt x="187" y="147"/>
                      </a:cubicBezTo>
                      <a:cubicBezTo>
                        <a:pt x="188" y="147"/>
                        <a:pt x="189" y="147"/>
                        <a:pt x="190" y="147"/>
                      </a:cubicBezTo>
                      <a:cubicBezTo>
                        <a:pt x="191" y="147"/>
                        <a:pt x="191" y="149"/>
                        <a:pt x="192" y="149"/>
                      </a:cubicBezTo>
                      <a:cubicBezTo>
                        <a:pt x="194" y="152"/>
                        <a:pt x="195" y="156"/>
                        <a:pt x="197" y="159"/>
                      </a:cubicBezTo>
                      <a:cubicBezTo>
                        <a:pt x="194" y="158"/>
                        <a:pt x="191" y="157"/>
                        <a:pt x="188" y="157"/>
                      </a:cubicBezTo>
                      <a:close/>
                      <a:moveTo>
                        <a:pt x="141" y="148"/>
                      </a:moveTo>
                      <a:cubicBezTo>
                        <a:pt x="140" y="148"/>
                        <a:pt x="139" y="147"/>
                        <a:pt x="138" y="146"/>
                      </a:cubicBezTo>
                      <a:cubicBezTo>
                        <a:pt x="136" y="142"/>
                        <a:pt x="134" y="138"/>
                        <a:pt x="132" y="135"/>
                      </a:cubicBezTo>
                      <a:cubicBezTo>
                        <a:pt x="135" y="136"/>
                        <a:pt x="139" y="137"/>
                        <a:pt x="142" y="137"/>
                      </a:cubicBezTo>
                      <a:cubicBezTo>
                        <a:pt x="142" y="141"/>
                        <a:pt x="142" y="144"/>
                        <a:pt x="143" y="148"/>
                      </a:cubicBezTo>
                      <a:cubicBezTo>
                        <a:pt x="142" y="148"/>
                        <a:pt x="141" y="148"/>
                        <a:pt x="141" y="148"/>
                      </a:cubicBezTo>
                      <a:close/>
                      <a:moveTo>
                        <a:pt x="173" y="53"/>
                      </a:moveTo>
                      <a:cubicBezTo>
                        <a:pt x="175" y="58"/>
                        <a:pt x="177" y="62"/>
                        <a:pt x="180" y="66"/>
                      </a:cubicBezTo>
                      <a:lnTo>
                        <a:pt x="180" y="66"/>
                      </a:lnTo>
                      <a:cubicBezTo>
                        <a:pt x="173" y="61"/>
                        <a:pt x="167" y="58"/>
                        <a:pt x="161" y="56"/>
                      </a:cubicBezTo>
                      <a:cubicBezTo>
                        <a:pt x="161" y="56"/>
                        <a:pt x="161" y="56"/>
                        <a:pt x="161" y="56"/>
                      </a:cubicBezTo>
                      <a:cubicBezTo>
                        <a:pt x="166" y="56"/>
                        <a:pt x="170" y="55"/>
                        <a:pt x="173" y="53"/>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39"/>
                        <a:pt x="309" y="139"/>
                      </a:cubicBezTo>
                      <a:cubicBezTo>
                        <a:pt x="309" y="139"/>
                        <a:pt x="309" y="138"/>
                        <a:pt x="309" y="138"/>
                      </a:cubicBezTo>
                      <a:close/>
                      <a:moveTo>
                        <a:pt x="230" y="150"/>
                      </a:moveTo>
                      <a:cubicBezTo>
                        <a:pt x="224" y="141"/>
                        <a:pt x="218" y="135"/>
                        <a:pt x="208" y="131"/>
                      </a:cubicBezTo>
                      <a:cubicBezTo>
                        <a:pt x="211" y="128"/>
                        <a:pt x="213" y="125"/>
                        <a:pt x="214" y="123"/>
                      </a:cubicBezTo>
                      <a:cubicBezTo>
                        <a:pt x="216" y="123"/>
                        <a:pt x="218" y="123"/>
                        <a:pt x="221" y="122"/>
                      </a:cubicBezTo>
                      <a:cubicBezTo>
                        <a:pt x="221" y="123"/>
                        <a:pt x="221" y="124"/>
                        <a:pt x="221" y="124"/>
                      </a:cubicBezTo>
                      <a:cubicBezTo>
                        <a:pt x="219" y="125"/>
                        <a:pt x="217" y="125"/>
                        <a:pt x="215" y="126"/>
                      </a:cubicBezTo>
                      <a:cubicBezTo>
                        <a:pt x="220" y="136"/>
                        <a:pt x="226" y="142"/>
                        <a:pt x="237" y="146"/>
                      </a:cubicBezTo>
                      <a:cubicBezTo>
                        <a:pt x="235" y="148"/>
                        <a:pt x="234" y="149"/>
                        <a:pt x="233" y="151"/>
                      </a:cubicBezTo>
                      <a:cubicBezTo>
                        <a:pt x="232" y="150"/>
                        <a:pt x="231" y="150"/>
                        <a:pt x="230" y="150"/>
                      </a:cubicBezTo>
                      <a:close/>
                      <a:moveTo>
                        <a:pt x="120" y="106"/>
                      </a:moveTo>
                      <a:cubicBezTo>
                        <a:pt x="119" y="104"/>
                        <a:pt x="118" y="103"/>
                        <a:pt x="117" y="101"/>
                      </a:cubicBezTo>
                      <a:cubicBezTo>
                        <a:pt x="124" y="99"/>
                        <a:pt x="129" y="97"/>
                        <a:pt x="134" y="92"/>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3" y="72"/>
                      </a:cubicBezTo>
                      <a:cubicBezTo>
                        <a:pt x="174" y="71"/>
                        <a:pt x="176" y="69"/>
                        <a:pt x="178" y="68"/>
                      </a:cubicBezTo>
                      <a:cubicBezTo>
                        <a:pt x="178" y="69"/>
                        <a:pt x="177" y="71"/>
                        <a:pt x="176" y="72"/>
                      </a:cubicBezTo>
                      <a:close/>
                      <a:moveTo>
                        <a:pt x="216" y="107"/>
                      </a:moveTo>
                      <a:cubicBezTo>
                        <a:pt x="214" y="105"/>
                        <a:pt x="213" y="103"/>
                        <a:pt x="212" y="102"/>
                      </a:cubicBezTo>
                      <a:cubicBezTo>
                        <a:pt x="213" y="102"/>
                        <a:pt x="213" y="102"/>
                        <a:pt x="214" y="102"/>
                      </a:cubicBezTo>
                      <a:cubicBezTo>
                        <a:pt x="214" y="104"/>
                        <a:pt x="215" y="105"/>
                        <a:pt x="216" y="107"/>
                      </a:cubicBezTo>
                      <a:close/>
                      <a:moveTo>
                        <a:pt x="251" y="88"/>
                      </a:moveTo>
                      <a:cubicBezTo>
                        <a:pt x="251" y="87"/>
                        <a:pt x="250" y="86"/>
                        <a:pt x="249" y="85"/>
                      </a:cubicBezTo>
                      <a:cubicBezTo>
                        <a:pt x="250" y="85"/>
                        <a:pt x="251"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6"/>
                        <a:pt x="381" y="126"/>
                        <a:pt x="384" y="124"/>
                      </a:cubicBezTo>
                      <a:cubicBezTo>
                        <a:pt x="379" y="115"/>
                        <a:pt x="373" y="108"/>
                        <a:pt x="363" y="104"/>
                      </a:cubicBezTo>
                      <a:cubicBezTo>
                        <a:pt x="369" y="98"/>
                        <a:pt x="371" y="91"/>
                        <a:pt x="371" y="81"/>
                      </a:cubicBezTo>
                      <a:cubicBezTo>
                        <a:pt x="356" y="81"/>
                        <a:pt x="346" y="85"/>
                        <a:pt x="339" y="99"/>
                      </a:cubicBezTo>
                      <a:cubicBezTo>
                        <a:pt x="335" y="91"/>
                        <a:pt x="330" y="85"/>
                        <a:pt x="323" y="81"/>
                      </a:cubicBezTo>
                      <a:cubicBezTo>
                        <a:pt x="323" y="79"/>
                        <a:pt x="321" y="77"/>
                        <a:pt x="320" y="75"/>
                      </a:cubicBezTo>
                      <a:cubicBezTo>
                        <a:pt x="324" y="70"/>
                        <a:pt x="326" y="63"/>
                        <a:pt x="326" y="56"/>
                      </a:cubicBezTo>
                      <a:cubicBezTo>
                        <a:pt x="316" y="55"/>
                        <a:pt x="308" y="57"/>
                        <a:pt x="302" y="62"/>
                      </a:cubicBezTo>
                      <a:cubicBezTo>
                        <a:pt x="300" y="59"/>
                        <a:pt x="298" y="57"/>
                        <a:pt x="295" y="55"/>
                      </a:cubicBezTo>
                      <a:cubicBezTo>
                        <a:pt x="292" y="61"/>
                        <a:pt x="290" y="67"/>
                        <a:pt x="289" y="72"/>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2"/>
                        <a:pt x="255" y="32"/>
                        <a:pt x="255" y="31"/>
                      </a:cubicBezTo>
                      <a:cubicBezTo>
                        <a:pt x="253" y="31"/>
                        <a:pt x="252" y="30"/>
                        <a:pt x="250" y="30"/>
                      </a:cubicBezTo>
                      <a:cubicBezTo>
                        <a:pt x="250" y="30"/>
                        <a:pt x="250" y="30"/>
                        <a:pt x="249" y="29"/>
                      </a:cubicBezTo>
                      <a:lnTo>
                        <a:pt x="249" y="30"/>
                      </a:lnTo>
                      <a:cubicBezTo>
                        <a:pt x="240" y="27"/>
                        <a:pt x="232" y="28"/>
                        <a:pt x="224" y="37"/>
                      </a:cubicBezTo>
                      <a:cubicBezTo>
                        <a:pt x="221" y="35"/>
                        <a:pt x="218" y="34"/>
                        <a:pt x="214" y="34"/>
                      </a:cubicBezTo>
                      <a:cubicBezTo>
                        <a:pt x="215" y="26"/>
                        <a:pt x="211" y="17"/>
                        <a:pt x="207" y="10"/>
                      </a:cubicBezTo>
                      <a:cubicBezTo>
                        <a:pt x="206" y="11"/>
                        <a:pt x="206" y="11"/>
                        <a:pt x="205" y="13"/>
                      </a:cubicBezTo>
                      <a:lnTo>
                        <a:pt x="191" y="0"/>
                      </a:lnTo>
                      <a:cubicBezTo>
                        <a:pt x="188" y="8"/>
                        <a:pt x="187" y="17"/>
                        <a:pt x="188" y="26"/>
                      </a:cubicBezTo>
                      <a:cubicBezTo>
                        <a:pt x="185" y="26"/>
                        <a:pt x="182" y="26"/>
                        <a:pt x="178" y="26"/>
                      </a:cubicBezTo>
                      <a:cubicBezTo>
                        <a:pt x="178" y="26"/>
                        <a:pt x="177" y="25"/>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6"/>
                        <a:pt x="158" y="51"/>
                      </a:cubicBezTo>
                      <a:cubicBezTo>
                        <a:pt x="156" y="47"/>
                        <a:pt x="153" y="44"/>
                        <a:pt x="149" y="40"/>
                      </a:cubicBezTo>
                      <a:cubicBezTo>
                        <a:pt x="148" y="41"/>
                        <a:pt x="147" y="42"/>
                        <a:pt x="147" y="44"/>
                      </a:cubicBezTo>
                      <a:cubicBezTo>
                        <a:pt x="142" y="38"/>
                        <a:pt x="138" y="33"/>
                        <a:pt x="132" y="29"/>
                      </a:cubicBezTo>
                      <a:cubicBezTo>
                        <a:pt x="128" y="37"/>
                        <a:pt x="126" y="44"/>
                        <a:pt x="126" y="52"/>
                      </a:cubicBezTo>
                      <a:cubicBezTo>
                        <a:pt x="124" y="53"/>
                        <a:pt x="123" y="54"/>
                        <a:pt x="121" y="54"/>
                      </a:cubicBezTo>
                      <a:cubicBezTo>
                        <a:pt x="114" y="52"/>
                        <a:pt x="107" y="53"/>
                        <a:pt x="99" y="54"/>
                      </a:cubicBezTo>
                      <a:cubicBezTo>
                        <a:pt x="101" y="59"/>
                        <a:pt x="104" y="64"/>
                        <a:pt x="107" y="69"/>
                      </a:cubicBezTo>
                      <a:cubicBezTo>
                        <a:pt x="103" y="68"/>
                        <a:pt x="99" y="69"/>
                        <a:pt x="94" y="70"/>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5" y="123"/>
                      </a:cubicBezTo>
                      <a:cubicBezTo>
                        <a:pt x="24" y="127"/>
                        <a:pt x="33" y="129"/>
                        <a:pt x="44" y="126"/>
                      </a:cubicBezTo>
                      <a:cubicBezTo>
                        <a:pt x="42" y="136"/>
                        <a:pt x="45" y="142"/>
                        <a:pt x="50" y="150"/>
                      </a:cubicBezTo>
                      <a:cubicBezTo>
                        <a:pt x="63" y="142"/>
                        <a:pt x="69" y="133"/>
                        <a:pt x="66" y="117"/>
                      </a:cubicBezTo>
                      <a:cubicBezTo>
                        <a:pt x="67" y="117"/>
                        <a:pt x="68" y="116"/>
                        <a:pt x="69" y="116"/>
                      </a:cubicBezTo>
                      <a:cubicBezTo>
                        <a:pt x="75" y="124"/>
                        <a:pt x="82" y="129"/>
                        <a:pt x="92" y="134"/>
                      </a:cubicBezTo>
                      <a:cubicBezTo>
                        <a:pt x="91" y="136"/>
                        <a:pt x="90" y="138"/>
                        <a:pt x="89" y="141"/>
                      </a:cubicBezTo>
                      <a:cubicBezTo>
                        <a:pt x="94" y="142"/>
                        <a:pt x="98" y="144"/>
                        <a:pt x="103" y="144"/>
                      </a:cubicBezTo>
                      <a:cubicBezTo>
                        <a:pt x="102" y="144"/>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2"/>
                        <a:pt x="173" y="202"/>
                      </a:cubicBezTo>
                      <a:cubicBezTo>
                        <a:pt x="174" y="200"/>
                        <a:pt x="175" y="199"/>
                        <a:pt x="176" y="198"/>
                      </a:cubicBezTo>
                      <a:cubicBezTo>
                        <a:pt x="180" y="204"/>
                        <a:pt x="185" y="209"/>
                        <a:pt x="191" y="213"/>
                      </a:cubicBezTo>
                      <a:cubicBezTo>
                        <a:pt x="195" y="204"/>
                        <a:pt x="197" y="195"/>
                        <a:pt x="196" y="186"/>
                      </a:cubicBezTo>
                      <a:cubicBezTo>
                        <a:pt x="206" y="189"/>
                        <a:pt x="214" y="189"/>
                        <a:pt x="223" y="187"/>
                      </a:cubicBezTo>
                      <a:cubicBezTo>
                        <a:pt x="221" y="183"/>
                        <a:pt x="218" y="178"/>
                        <a:pt x="216" y="174"/>
                      </a:cubicBezTo>
                      <a:cubicBezTo>
                        <a:pt x="220" y="176"/>
                        <a:pt x="225" y="176"/>
                        <a:pt x="230" y="175"/>
                      </a:cubicBezTo>
                      <a:cubicBezTo>
                        <a:pt x="240" y="189"/>
                        <a:pt x="251" y="194"/>
                        <a:pt x="269" y="193"/>
                      </a:cubicBezTo>
                      <a:cubicBezTo>
                        <a:pt x="264" y="181"/>
                        <a:pt x="258" y="172"/>
                        <a:pt x="248" y="165"/>
                      </a:cubicBezTo>
                      <a:cubicBezTo>
                        <a:pt x="253" y="162"/>
                        <a:pt x="257" y="158"/>
                        <a:pt x="260" y="151"/>
                      </a:cubicBezTo>
                      <a:cubicBezTo>
                        <a:pt x="266" y="152"/>
                        <a:pt x="271" y="152"/>
                        <a:pt x="276" y="151"/>
                      </a:cubicBezTo>
                      <a:cubicBezTo>
                        <a:pt x="272" y="165"/>
                        <a:pt x="277" y="173"/>
                        <a:pt x="288" y="183"/>
                      </a:cubicBezTo>
                      <a:cubicBezTo>
                        <a:pt x="289" y="182"/>
                        <a:pt x="289" y="180"/>
                        <a:pt x="290" y="179"/>
                      </a:cubicBezTo>
                      <a:cubicBezTo>
                        <a:pt x="295" y="185"/>
                        <a:pt x="299" y="190"/>
                        <a:pt x="305" y="194"/>
                      </a:cubicBezTo>
                      <a:cubicBezTo>
                        <a:pt x="309" y="185"/>
                        <a:pt x="312" y="177"/>
                        <a:pt x="311" y="167"/>
                      </a:cubicBezTo>
                      <a:cubicBezTo>
                        <a:pt x="320" y="170"/>
                        <a:pt x="328" y="170"/>
                        <a:pt x="338" y="168"/>
                      </a:cubicBezTo>
                      <a:cubicBezTo>
                        <a:pt x="335" y="163"/>
                        <a:pt x="332" y="158"/>
                        <a:pt x="329" y="154"/>
                      </a:cubicBezTo>
                      <a:cubicBezTo>
                        <a:pt x="334" y="154"/>
                        <a:pt x="338" y="153"/>
                        <a:pt x="342" y="152"/>
                      </a:cubicBezTo>
                      <a:cubicBezTo>
                        <a:pt x="352" y="169"/>
                        <a:pt x="364" y="175"/>
                        <a:pt x="383" y="174"/>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4" name="Freeform 32">
                  <a:extLst>
                    <a:ext uri="{FF2B5EF4-FFF2-40B4-BE49-F238E27FC236}">
                      <a16:creationId xmlns:a16="http://schemas.microsoft.com/office/drawing/2014/main" id="{C2FE9EE0-C440-4422-9759-A2CF3AD59A21}"/>
                    </a:ext>
                  </a:extLst>
                </p:cNvPr>
                <p:cNvSpPr>
                  <a:spLocks noEditPoints="1"/>
                </p:cNvSpPr>
                <p:nvPr/>
              </p:nvSpPr>
              <p:spPr bwMode="auto">
                <a:xfrm>
                  <a:off x="6018212" y="3063874"/>
                  <a:ext cx="187325" cy="103188"/>
                </a:xfrm>
                <a:custGeom>
                  <a:avLst/>
                  <a:gdLst>
                    <a:gd name="T0" fmla="*/ 340 w 385"/>
                    <a:gd name="T1" fmla="*/ 123 h 213"/>
                    <a:gd name="T2" fmla="*/ 346 w 385"/>
                    <a:gd name="T3" fmla="*/ 123 h 213"/>
                    <a:gd name="T4" fmla="*/ 269 w 385"/>
                    <a:gd name="T5" fmla="*/ 128 h 213"/>
                    <a:gd name="T6" fmla="*/ 252 w 385"/>
                    <a:gd name="T7" fmla="*/ 126 h 213"/>
                    <a:gd name="T8" fmla="*/ 269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4 w 385"/>
                    <a:gd name="T21" fmla="*/ 54 h 213"/>
                    <a:gd name="T22" fmla="*/ 193 w 385"/>
                    <a:gd name="T23" fmla="*/ 52 h 213"/>
                    <a:gd name="T24" fmla="*/ 244 w 385"/>
                    <a:gd name="T25" fmla="*/ 45 h 213"/>
                    <a:gd name="T26" fmla="*/ 240 w 385"/>
                    <a:gd name="T27" fmla="*/ 56 h 213"/>
                    <a:gd name="T28" fmla="*/ 310 w 385"/>
                    <a:gd name="T29" fmla="*/ 138 h 213"/>
                    <a:gd name="T30" fmla="*/ 310 w 385"/>
                    <a:gd name="T31" fmla="*/ 138 h 213"/>
                    <a:gd name="T32" fmla="*/ 214 w 385"/>
                    <a:gd name="T33" fmla="*/ 123 h 213"/>
                    <a:gd name="T34" fmla="*/ 215 w 385"/>
                    <a:gd name="T35" fmla="*/ 126 h 213"/>
                    <a:gd name="T36" fmla="*/ 230 w 385"/>
                    <a:gd name="T37" fmla="*/ 150 h 213"/>
                    <a:gd name="T38" fmla="*/ 134 w 385"/>
                    <a:gd name="T39" fmla="*/ 93 h 213"/>
                    <a:gd name="T40" fmla="*/ 120 w 385"/>
                    <a:gd name="T41" fmla="*/ 106 h 213"/>
                    <a:gd name="T42" fmla="*/ 179 w 385"/>
                    <a:gd name="T43" fmla="*/ 68 h 213"/>
                    <a:gd name="T44" fmla="*/ 212 w 385"/>
                    <a:gd name="T45" fmla="*/ 102 h 213"/>
                    <a:gd name="T46" fmla="*/ 252 w 385"/>
                    <a:gd name="T47" fmla="*/ 88 h 213"/>
                    <a:gd name="T48" fmla="*/ 252 w 385"/>
                    <a:gd name="T49" fmla="*/ 88 h 213"/>
                    <a:gd name="T50" fmla="*/ 169 w 385"/>
                    <a:gd name="T51" fmla="*/ 108 h 213"/>
                    <a:gd name="T52" fmla="*/ 185 w 385"/>
                    <a:gd name="T53" fmla="*/ 125 h 213"/>
                    <a:gd name="T54" fmla="*/ 375 w 385"/>
                    <a:gd name="T55" fmla="*/ 127 h 213"/>
                    <a:gd name="T56" fmla="*/ 371 w 385"/>
                    <a:gd name="T57" fmla="*/ 82 h 213"/>
                    <a:gd name="T58" fmla="*/ 320 w 385"/>
                    <a:gd name="T59" fmla="*/ 76 h 213"/>
                    <a:gd name="T60" fmla="*/ 295 w 385"/>
                    <a:gd name="T61" fmla="*/ 55 h 213"/>
                    <a:gd name="T62" fmla="*/ 267 w 385"/>
                    <a:gd name="T63" fmla="*/ 41 h 213"/>
                    <a:gd name="T64" fmla="*/ 254 w 385"/>
                    <a:gd name="T65" fmla="*/ 33 h 213"/>
                    <a:gd name="T66" fmla="*/ 250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1 h 213"/>
                    <a:gd name="T78" fmla="*/ 126 w 385"/>
                    <a:gd name="T79" fmla="*/ 53 h 213"/>
                    <a:gd name="T80" fmla="*/ 108 w 385"/>
                    <a:gd name="T81" fmla="*/ 69 h 213"/>
                    <a:gd name="T82" fmla="*/ 65 w 385"/>
                    <a:gd name="T83" fmla="*/ 68 h 213"/>
                    <a:gd name="T84" fmla="*/ 50 w 385"/>
                    <a:gd name="T85" fmla="*/ 102 h 213"/>
                    <a:gd name="T86" fmla="*/ 21 w 385"/>
                    <a:gd name="T87" fmla="*/ 115 h 213"/>
                    <a:gd name="T88" fmla="*/ 51 w 385"/>
                    <a:gd name="T89" fmla="*/ 150 h 213"/>
                    <a:gd name="T90" fmla="*/ 92 w 385"/>
                    <a:gd name="T91" fmla="*/ 134 h 213"/>
                    <a:gd name="T92" fmla="*/ 100 w 385"/>
                    <a:gd name="T93" fmla="*/ 145 h 213"/>
                    <a:gd name="T94" fmla="*/ 146 w 385"/>
                    <a:gd name="T95" fmla="*/ 170 h 213"/>
                    <a:gd name="T96" fmla="*/ 174 w 385"/>
                    <a:gd name="T97" fmla="*/ 202 h 213"/>
                    <a:gd name="T98" fmla="*/ 197 w 385"/>
                    <a:gd name="T99" fmla="*/ 186 h 213"/>
                    <a:gd name="T100" fmla="*/ 231 w 385"/>
                    <a:gd name="T101" fmla="*/ 176 h 213"/>
                    <a:gd name="T102" fmla="*/ 261 w 385"/>
                    <a:gd name="T103" fmla="*/ 152 h 213"/>
                    <a:gd name="T104" fmla="*/ 291 w 385"/>
                    <a:gd name="T105" fmla="*/ 180 h 213"/>
                    <a:gd name="T106" fmla="*/ 338 w 385"/>
                    <a:gd name="T107" fmla="*/ 168 h 213"/>
                    <a:gd name="T108" fmla="*/ 384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6"/>
                        <a:pt x="331" y="124"/>
                      </a:cubicBezTo>
                      <a:cubicBezTo>
                        <a:pt x="334" y="124"/>
                        <a:pt x="337" y="124"/>
                        <a:pt x="340" y="123"/>
                      </a:cubicBezTo>
                      <a:cubicBezTo>
                        <a:pt x="340" y="123"/>
                        <a:pt x="340" y="122"/>
                        <a:pt x="340" y="122"/>
                      </a:cubicBezTo>
                      <a:cubicBezTo>
                        <a:pt x="341" y="121"/>
                        <a:pt x="343" y="121"/>
                        <a:pt x="344" y="121"/>
                      </a:cubicBezTo>
                      <a:cubicBezTo>
                        <a:pt x="345" y="121"/>
                        <a:pt x="346" y="123"/>
                        <a:pt x="346" y="123"/>
                      </a:cubicBezTo>
                      <a:cubicBezTo>
                        <a:pt x="348" y="127"/>
                        <a:pt x="350" y="130"/>
                        <a:pt x="352" y="133"/>
                      </a:cubicBezTo>
                      <a:cubicBezTo>
                        <a:pt x="345" y="131"/>
                        <a:pt x="338" y="130"/>
                        <a:pt x="332" y="132"/>
                      </a:cubicBezTo>
                      <a:close/>
                      <a:moveTo>
                        <a:pt x="269" y="128"/>
                      </a:moveTo>
                      <a:cubicBezTo>
                        <a:pt x="264" y="128"/>
                        <a:pt x="260" y="129"/>
                        <a:pt x="255" y="129"/>
                      </a:cubicBezTo>
                      <a:cubicBezTo>
                        <a:pt x="254" y="129"/>
                        <a:pt x="254" y="128"/>
                        <a:pt x="253" y="128"/>
                      </a:cubicBezTo>
                      <a:cubicBezTo>
                        <a:pt x="253" y="127"/>
                        <a:pt x="253" y="127"/>
                        <a:pt x="252" y="126"/>
                      </a:cubicBezTo>
                      <a:cubicBezTo>
                        <a:pt x="253" y="123"/>
                        <a:pt x="252" y="120"/>
                        <a:pt x="252" y="117"/>
                      </a:cubicBezTo>
                      <a:cubicBezTo>
                        <a:pt x="258" y="118"/>
                        <a:pt x="263" y="119"/>
                        <a:pt x="267" y="118"/>
                      </a:cubicBezTo>
                      <a:cubicBezTo>
                        <a:pt x="267" y="121"/>
                        <a:pt x="268" y="125"/>
                        <a:pt x="269" y="128"/>
                      </a:cubicBezTo>
                      <a:close/>
                      <a:moveTo>
                        <a:pt x="188" y="157"/>
                      </a:moveTo>
                      <a:cubicBezTo>
                        <a:pt x="188" y="154"/>
                        <a:pt x="188" y="151"/>
                        <a:pt x="188" y="148"/>
                      </a:cubicBezTo>
                      <a:cubicBezTo>
                        <a:pt x="188" y="148"/>
                        <a:pt x="189" y="148"/>
                        <a:pt x="190" y="147"/>
                      </a:cubicBezTo>
                      <a:cubicBezTo>
                        <a:pt x="191" y="147"/>
                        <a:pt x="191" y="149"/>
                        <a:pt x="192" y="149"/>
                      </a:cubicBezTo>
                      <a:cubicBezTo>
                        <a:pt x="194" y="153"/>
                        <a:pt x="196" y="156"/>
                        <a:pt x="197" y="159"/>
                      </a:cubicBezTo>
                      <a:cubicBezTo>
                        <a:pt x="195" y="158"/>
                        <a:pt x="192" y="158"/>
                        <a:pt x="188" y="157"/>
                      </a:cubicBezTo>
                      <a:close/>
                      <a:moveTo>
                        <a:pt x="141" y="148"/>
                      </a:moveTo>
                      <a:cubicBezTo>
                        <a:pt x="140" y="148"/>
                        <a:pt x="140" y="147"/>
                        <a:pt x="139" y="147"/>
                      </a:cubicBezTo>
                      <a:cubicBezTo>
                        <a:pt x="137" y="142"/>
                        <a:pt x="135" y="139"/>
                        <a:pt x="132" y="135"/>
                      </a:cubicBezTo>
                      <a:cubicBezTo>
                        <a:pt x="136" y="137"/>
                        <a:pt x="139" y="137"/>
                        <a:pt x="143" y="138"/>
                      </a:cubicBezTo>
                      <a:cubicBezTo>
                        <a:pt x="142" y="141"/>
                        <a:pt x="143" y="144"/>
                        <a:pt x="143" y="148"/>
                      </a:cubicBezTo>
                      <a:cubicBezTo>
                        <a:pt x="143" y="148"/>
                        <a:pt x="142" y="148"/>
                        <a:pt x="141" y="148"/>
                      </a:cubicBezTo>
                      <a:close/>
                      <a:moveTo>
                        <a:pt x="174" y="54"/>
                      </a:moveTo>
                      <a:cubicBezTo>
                        <a:pt x="175" y="58"/>
                        <a:pt x="178" y="62"/>
                        <a:pt x="180" y="66"/>
                      </a:cubicBezTo>
                      <a:cubicBezTo>
                        <a:pt x="180" y="66"/>
                        <a:pt x="180" y="66"/>
                        <a:pt x="180" y="66"/>
                      </a:cubicBezTo>
                      <a:cubicBezTo>
                        <a:pt x="174" y="62"/>
                        <a:pt x="168" y="58"/>
                        <a:pt x="161" y="57"/>
                      </a:cubicBezTo>
                      <a:cubicBezTo>
                        <a:pt x="161" y="57"/>
                        <a:pt x="161" y="57"/>
                        <a:pt x="161" y="57"/>
                      </a:cubicBezTo>
                      <a:cubicBezTo>
                        <a:pt x="166" y="57"/>
                        <a:pt x="170" y="56"/>
                        <a:pt x="174" y="54"/>
                      </a:cubicBezTo>
                      <a:close/>
                      <a:moveTo>
                        <a:pt x="182" y="44"/>
                      </a:moveTo>
                      <a:cubicBezTo>
                        <a:pt x="186" y="44"/>
                        <a:pt x="190" y="44"/>
                        <a:pt x="194" y="43"/>
                      </a:cubicBezTo>
                      <a:cubicBezTo>
                        <a:pt x="193" y="47"/>
                        <a:pt x="193" y="49"/>
                        <a:pt x="193" y="52"/>
                      </a:cubicBezTo>
                      <a:cubicBezTo>
                        <a:pt x="189" y="50"/>
                        <a:pt x="185" y="49"/>
                        <a:pt x="179" y="49"/>
                      </a:cubicBezTo>
                      <a:cubicBezTo>
                        <a:pt x="180" y="47"/>
                        <a:pt x="181" y="45"/>
                        <a:pt x="182" y="44"/>
                      </a:cubicBezTo>
                      <a:close/>
                      <a:moveTo>
                        <a:pt x="244" y="45"/>
                      </a:moveTo>
                      <a:cubicBezTo>
                        <a:pt x="244" y="45"/>
                        <a:pt x="245" y="45"/>
                        <a:pt x="245" y="45"/>
                      </a:cubicBezTo>
                      <a:cubicBezTo>
                        <a:pt x="244" y="49"/>
                        <a:pt x="244" y="53"/>
                        <a:pt x="244" y="57"/>
                      </a:cubicBezTo>
                      <a:cubicBezTo>
                        <a:pt x="243" y="57"/>
                        <a:pt x="241" y="56"/>
                        <a:pt x="240" y="56"/>
                      </a:cubicBezTo>
                      <a:cubicBezTo>
                        <a:pt x="239" y="52"/>
                        <a:pt x="237" y="49"/>
                        <a:pt x="235" y="46"/>
                      </a:cubicBezTo>
                      <a:cubicBezTo>
                        <a:pt x="238" y="46"/>
                        <a:pt x="241" y="46"/>
                        <a:pt x="244" y="45"/>
                      </a:cubicBezTo>
                      <a:close/>
                      <a:moveTo>
                        <a:pt x="310" y="138"/>
                      </a:moveTo>
                      <a:lnTo>
                        <a:pt x="312" y="140"/>
                      </a:lnTo>
                      <a:cubicBezTo>
                        <a:pt x="311" y="140"/>
                        <a:pt x="310" y="140"/>
                        <a:pt x="309" y="139"/>
                      </a:cubicBezTo>
                      <a:cubicBezTo>
                        <a:pt x="309"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6"/>
                      </a:cubicBezTo>
                      <a:cubicBezTo>
                        <a:pt x="221" y="136"/>
                        <a:pt x="227" y="142"/>
                        <a:pt x="237" y="146"/>
                      </a:cubicBezTo>
                      <a:cubicBezTo>
                        <a:pt x="235" y="148"/>
                        <a:pt x="234" y="149"/>
                        <a:pt x="233" y="151"/>
                      </a:cubicBezTo>
                      <a:cubicBezTo>
                        <a:pt x="232" y="151"/>
                        <a:pt x="231" y="150"/>
                        <a:pt x="230" y="150"/>
                      </a:cubicBezTo>
                      <a:close/>
                      <a:moveTo>
                        <a:pt x="120" y="106"/>
                      </a:moveTo>
                      <a:cubicBezTo>
                        <a:pt x="119" y="105"/>
                        <a:pt x="118" y="103"/>
                        <a:pt x="117" y="101"/>
                      </a:cubicBezTo>
                      <a:cubicBezTo>
                        <a:pt x="124" y="100"/>
                        <a:pt x="129" y="97"/>
                        <a:pt x="134" y="93"/>
                      </a:cubicBezTo>
                      <a:cubicBezTo>
                        <a:pt x="135" y="94"/>
                        <a:pt x="135" y="96"/>
                        <a:pt x="135" y="98"/>
                      </a:cubicBezTo>
                      <a:cubicBezTo>
                        <a:pt x="135" y="101"/>
                        <a:pt x="134"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moveTo>
                        <a:pt x="216" y="107"/>
                      </a:moveTo>
                      <a:cubicBezTo>
                        <a:pt x="215" y="106"/>
                        <a:pt x="214" y="104"/>
                        <a:pt x="212" y="102"/>
                      </a:cubicBezTo>
                      <a:cubicBezTo>
                        <a:pt x="213" y="102"/>
                        <a:pt x="213" y="102"/>
                        <a:pt x="214" y="102"/>
                      </a:cubicBezTo>
                      <a:cubicBezTo>
                        <a:pt x="215" y="104"/>
                        <a:pt x="215" y="106"/>
                        <a:pt x="216" y="107"/>
                      </a:cubicBezTo>
                      <a:close/>
                      <a:moveTo>
                        <a:pt x="252" y="88"/>
                      </a:moveTo>
                      <a:cubicBezTo>
                        <a:pt x="251" y="87"/>
                        <a:pt x="250" y="86"/>
                        <a:pt x="249" y="85"/>
                      </a:cubicBezTo>
                      <a:cubicBezTo>
                        <a:pt x="250" y="85"/>
                        <a:pt x="251" y="86"/>
                        <a:pt x="252" y="86"/>
                      </a:cubicBezTo>
                      <a:cubicBezTo>
                        <a:pt x="252" y="87"/>
                        <a:pt x="252" y="88"/>
                        <a:pt x="252" y="88"/>
                      </a:cubicBezTo>
                      <a:close/>
                      <a:moveTo>
                        <a:pt x="170" y="126"/>
                      </a:moveTo>
                      <a:lnTo>
                        <a:pt x="169" y="125"/>
                      </a:lnTo>
                      <a:cubicBezTo>
                        <a:pt x="171" y="118"/>
                        <a:pt x="171" y="113"/>
                        <a:pt x="169" y="108"/>
                      </a:cubicBezTo>
                      <a:cubicBezTo>
                        <a:pt x="177" y="110"/>
                        <a:pt x="184" y="111"/>
                        <a:pt x="190" y="108"/>
                      </a:cubicBezTo>
                      <a:cubicBezTo>
                        <a:pt x="191" y="110"/>
                        <a:pt x="193" y="112"/>
                        <a:pt x="194" y="114"/>
                      </a:cubicBezTo>
                      <a:cubicBezTo>
                        <a:pt x="191" y="116"/>
                        <a:pt x="188" y="120"/>
                        <a:pt x="185" y="125"/>
                      </a:cubicBezTo>
                      <a:cubicBezTo>
                        <a:pt x="180" y="124"/>
                        <a:pt x="175" y="125"/>
                        <a:pt x="170" y="126"/>
                      </a:cubicBezTo>
                      <a:close/>
                      <a:moveTo>
                        <a:pt x="385" y="149"/>
                      </a:moveTo>
                      <a:cubicBezTo>
                        <a:pt x="383" y="141"/>
                        <a:pt x="380" y="134"/>
                        <a:pt x="375" y="127"/>
                      </a:cubicBezTo>
                      <a:cubicBezTo>
                        <a:pt x="378" y="127"/>
                        <a:pt x="381" y="126"/>
                        <a:pt x="385" y="125"/>
                      </a:cubicBezTo>
                      <a:cubicBezTo>
                        <a:pt x="379" y="115"/>
                        <a:pt x="373" y="109"/>
                        <a:pt x="363" y="105"/>
                      </a:cubicBezTo>
                      <a:cubicBezTo>
                        <a:pt x="369" y="98"/>
                        <a:pt x="371" y="91"/>
                        <a:pt x="371" y="82"/>
                      </a:cubicBezTo>
                      <a:cubicBezTo>
                        <a:pt x="356" y="81"/>
                        <a:pt x="346" y="85"/>
                        <a:pt x="339" y="99"/>
                      </a:cubicBezTo>
                      <a:cubicBezTo>
                        <a:pt x="335" y="91"/>
                        <a:pt x="331" y="86"/>
                        <a:pt x="324" y="82"/>
                      </a:cubicBezTo>
                      <a:cubicBezTo>
                        <a:pt x="323" y="80"/>
                        <a:pt x="322" y="78"/>
                        <a:pt x="320" y="76"/>
                      </a:cubicBezTo>
                      <a:cubicBezTo>
                        <a:pt x="325" y="70"/>
                        <a:pt x="326" y="64"/>
                        <a:pt x="326" y="56"/>
                      </a:cubicBezTo>
                      <a:cubicBezTo>
                        <a:pt x="316" y="56"/>
                        <a:pt x="309" y="57"/>
                        <a:pt x="303" y="62"/>
                      </a:cubicBezTo>
                      <a:cubicBezTo>
                        <a:pt x="300" y="60"/>
                        <a:pt x="298" y="57"/>
                        <a:pt x="295" y="55"/>
                      </a:cubicBezTo>
                      <a:cubicBezTo>
                        <a:pt x="292" y="61"/>
                        <a:pt x="290" y="67"/>
                        <a:pt x="290" y="73"/>
                      </a:cubicBezTo>
                      <a:cubicBezTo>
                        <a:pt x="286" y="72"/>
                        <a:pt x="282" y="73"/>
                        <a:pt x="278" y="74"/>
                      </a:cubicBezTo>
                      <a:cubicBezTo>
                        <a:pt x="283" y="59"/>
                        <a:pt x="278" y="51"/>
                        <a:pt x="267" y="41"/>
                      </a:cubicBezTo>
                      <a:cubicBezTo>
                        <a:pt x="266" y="42"/>
                        <a:pt x="266" y="43"/>
                        <a:pt x="265" y="45"/>
                      </a:cubicBezTo>
                      <a:cubicBezTo>
                        <a:pt x="265" y="44"/>
                        <a:pt x="264" y="44"/>
                        <a:pt x="264" y="44"/>
                      </a:cubicBezTo>
                      <a:cubicBezTo>
                        <a:pt x="261" y="40"/>
                        <a:pt x="258" y="36"/>
                        <a:pt x="254" y="33"/>
                      </a:cubicBezTo>
                      <a:cubicBezTo>
                        <a:pt x="255" y="33"/>
                        <a:pt x="255" y="32"/>
                        <a:pt x="255" y="32"/>
                      </a:cubicBezTo>
                      <a:cubicBezTo>
                        <a:pt x="253" y="31"/>
                        <a:pt x="252" y="31"/>
                        <a:pt x="250" y="30"/>
                      </a:cubicBezTo>
                      <a:cubicBezTo>
                        <a:pt x="250" y="30"/>
                        <a:pt x="250" y="30"/>
                        <a:pt x="250" y="30"/>
                      </a:cubicBezTo>
                      <a:cubicBezTo>
                        <a:pt x="250" y="30"/>
                        <a:pt x="250" y="30"/>
                        <a:pt x="250" y="30"/>
                      </a:cubicBezTo>
                      <a:cubicBezTo>
                        <a:pt x="240" y="27"/>
                        <a:pt x="232" y="29"/>
                        <a:pt x="225" y="37"/>
                      </a:cubicBezTo>
                      <a:cubicBezTo>
                        <a:pt x="221" y="35"/>
                        <a:pt x="218" y="34"/>
                        <a:pt x="214"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5"/>
                      </a:cubicBezTo>
                      <a:cubicBezTo>
                        <a:pt x="171" y="12"/>
                        <a:pt x="163" y="4"/>
                        <a:pt x="147" y="5"/>
                      </a:cubicBezTo>
                      <a:cubicBezTo>
                        <a:pt x="149" y="11"/>
                        <a:pt x="152" y="17"/>
                        <a:pt x="156" y="22"/>
                      </a:cubicBezTo>
                      <a:cubicBezTo>
                        <a:pt x="153" y="22"/>
                        <a:pt x="150" y="23"/>
                        <a:pt x="148" y="24"/>
                      </a:cubicBezTo>
                      <a:cubicBezTo>
                        <a:pt x="152" y="31"/>
                        <a:pt x="157" y="36"/>
                        <a:pt x="164" y="39"/>
                      </a:cubicBezTo>
                      <a:cubicBezTo>
                        <a:pt x="161" y="43"/>
                        <a:pt x="159" y="47"/>
                        <a:pt x="159" y="51"/>
                      </a:cubicBezTo>
                      <a:cubicBezTo>
                        <a:pt x="156" y="47"/>
                        <a:pt x="153" y="44"/>
                        <a:pt x="149" y="41"/>
                      </a:cubicBezTo>
                      <a:cubicBezTo>
                        <a:pt x="148"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6"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2" y="134"/>
                      </a:cubicBezTo>
                      <a:cubicBezTo>
                        <a:pt x="91" y="136"/>
                        <a:pt x="90" y="138"/>
                        <a:pt x="89" y="141"/>
                      </a:cubicBezTo>
                      <a:cubicBezTo>
                        <a:pt x="94" y="143"/>
                        <a:pt x="99" y="144"/>
                        <a:pt x="103" y="144"/>
                      </a:cubicBezTo>
                      <a:cubicBezTo>
                        <a:pt x="102" y="145"/>
                        <a:pt x="101" y="145"/>
                        <a:pt x="100" y="145"/>
                      </a:cubicBezTo>
                      <a:cubicBezTo>
                        <a:pt x="106" y="155"/>
                        <a:pt x="112" y="161"/>
                        <a:pt x="122" y="165"/>
                      </a:cubicBezTo>
                      <a:cubicBezTo>
                        <a:pt x="116" y="172"/>
                        <a:pt x="115" y="179"/>
                        <a:pt x="114" y="188"/>
                      </a:cubicBezTo>
                      <a:cubicBezTo>
                        <a:pt x="130" y="188"/>
                        <a:pt x="139" y="185"/>
                        <a:pt x="146" y="170"/>
                      </a:cubicBezTo>
                      <a:cubicBezTo>
                        <a:pt x="151" y="171"/>
                        <a:pt x="156" y="171"/>
                        <a:pt x="161" y="170"/>
                      </a:cubicBezTo>
                      <a:lnTo>
                        <a:pt x="162" y="171"/>
                      </a:lnTo>
                      <a:cubicBezTo>
                        <a:pt x="158" y="184"/>
                        <a:pt x="163" y="193"/>
                        <a:pt x="174" y="202"/>
                      </a:cubicBezTo>
                      <a:cubicBezTo>
                        <a:pt x="174" y="201"/>
                        <a:pt x="175" y="200"/>
                        <a:pt x="176" y="198"/>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3" y="163"/>
                        <a:pt x="257" y="158"/>
                        <a:pt x="261" y="152"/>
                      </a:cubicBezTo>
                      <a:cubicBezTo>
                        <a:pt x="266" y="152"/>
                        <a:pt x="271" y="152"/>
                        <a:pt x="276"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0" y="170"/>
                        <a:pt x="328" y="170"/>
                        <a:pt x="338" y="168"/>
                      </a:cubicBezTo>
                      <a:cubicBezTo>
                        <a:pt x="336" y="163"/>
                        <a:pt x="333" y="159"/>
                        <a:pt x="329" y="154"/>
                      </a:cubicBezTo>
                      <a:cubicBezTo>
                        <a:pt x="334" y="154"/>
                        <a:pt x="338" y="154"/>
                        <a:pt x="342" y="152"/>
                      </a:cubicBezTo>
                      <a:cubicBezTo>
                        <a:pt x="352" y="169"/>
                        <a:pt x="364" y="175"/>
                        <a:pt x="384" y="175"/>
                      </a:cubicBezTo>
                      <a:cubicBezTo>
                        <a:pt x="378" y="158"/>
                        <a:pt x="370" y="148"/>
                        <a:pt x="353" y="141"/>
                      </a:cubicBezTo>
                      <a:cubicBezTo>
                        <a:pt x="354" y="140"/>
                        <a:pt x="354" y="139"/>
                        <a:pt x="355" y="138"/>
                      </a:cubicBezTo>
                      <a:cubicBezTo>
                        <a:pt x="362" y="146"/>
                        <a:pt x="371" y="151"/>
                        <a:pt x="385"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155" name="Freeform 33">
                  <a:extLst>
                    <a:ext uri="{FF2B5EF4-FFF2-40B4-BE49-F238E27FC236}">
                      <a16:creationId xmlns:a16="http://schemas.microsoft.com/office/drawing/2014/main" id="{48E719AF-60E5-4D67-8EFE-4D5AB0AF148F}"/>
                    </a:ext>
                  </a:extLst>
                </p:cNvPr>
                <p:cNvSpPr>
                  <a:spLocks noEditPoints="1"/>
                </p:cNvSpPr>
                <p:nvPr/>
              </p:nvSpPr>
              <p:spPr bwMode="auto">
                <a:xfrm>
                  <a:off x="6159499" y="3148012"/>
                  <a:ext cx="187325" cy="103188"/>
                </a:xfrm>
                <a:custGeom>
                  <a:avLst/>
                  <a:gdLst>
                    <a:gd name="T0" fmla="*/ 340 w 385"/>
                    <a:gd name="T1" fmla="*/ 124 h 214"/>
                    <a:gd name="T2" fmla="*/ 346 w 385"/>
                    <a:gd name="T3" fmla="*/ 123 h 214"/>
                    <a:gd name="T4" fmla="*/ 268 w 385"/>
                    <a:gd name="T5" fmla="*/ 129 h 214"/>
                    <a:gd name="T6" fmla="*/ 252 w 385"/>
                    <a:gd name="T7" fmla="*/ 127 h 214"/>
                    <a:gd name="T8" fmla="*/ 268 w 385"/>
                    <a:gd name="T9" fmla="*/ 129 h 214"/>
                    <a:gd name="T10" fmla="*/ 190 w 385"/>
                    <a:gd name="T11" fmla="*/ 148 h 214"/>
                    <a:gd name="T12" fmla="*/ 188 w 385"/>
                    <a:gd name="T13" fmla="*/ 158 h 214"/>
                    <a:gd name="T14" fmla="*/ 132 w 385"/>
                    <a:gd name="T15" fmla="*/ 136 h 214"/>
                    <a:gd name="T16" fmla="*/ 140 w 385"/>
                    <a:gd name="T17" fmla="*/ 149 h 214"/>
                    <a:gd name="T18" fmla="*/ 180 w 385"/>
                    <a:gd name="T19" fmla="*/ 67 h 214"/>
                    <a:gd name="T20" fmla="*/ 173 w 385"/>
                    <a:gd name="T21" fmla="*/ 54 h 214"/>
                    <a:gd name="T22" fmla="*/ 193 w 385"/>
                    <a:gd name="T23" fmla="*/ 53 h 214"/>
                    <a:gd name="T24" fmla="*/ 244 w 385"/>
                    <a:gd name="T25" fmla="*/ 45 h 214"/>
                    <a:gd name="T26" fmla="*/ 240 w 385"/>
                    <a:gd name="T27" fmla="*/ 56 h 214"/>
                    <a:gd name="T28" fmla="*/ 309 w 385"/>
                    <a:gd name="T29" fmla="*/ 139 h 214"/>
                    <a:gd name="T30" fmla="*/ 309 w 385"/>
                    <a:gd name="T31" fmla="*/ 139 h 214"/>
                    <a:gd name="T32" fmla="*/ 214 w 385"/>
                    <a:gd name="T33" fmla="*/ 123 h 214"/>
                    <a:gd name="T34" fmla="*/ 215 w 385"/>
                    <a:gd name="T35" fmla="*/ 127 h 214"/>
                    <a:gd name="T36" fmla="*/ 230 w 385"/>
                    <a:gd name="T37" fmla="*/ 151 h 214"/>
                    <a:gd name="T38" fmla="*/ 134 w 385"/>
                    <a:gd name="T39" fmla="*/ 93 h 214"/>
                    <a:gd name="T40" fmla="*/ 120 w 385"/>
                    <a:gd name="T41" fmla="*/ 107 h 214"/>
                    <a:gd name="T42" fmla="*/ 178 w 385"/>
                    <a:gd name="T43" fmla="*/ 69 h 214"/>
                    <a:gd name="T44" fmla="*/ 212 w 385"/>
                    <a:gd name="T45" fmla="*/ 102 h 214"/>
                    <a:gd name="T46" fmla="*/ 251 w 385"/>
                    <a:gd name="T47" fmla="*/ 89 h 214"/>
                    <a:gd name="T48" fmla="*/ 251 w 385"/>
                    <a:gd name="T49" fmla="*/ 89 h 214"/>
                    <a:gd name="T50" fmla="*/ 169 w 385"/>
                    <a:gd name="T51" fmla="*/ 108 h 214"/>
                    <a:gd name="T52" fmla="*/ 185 w 385"/>
                    <a:gd name="T53" fmla="*/ 126 h 214"/>
                    <a:gd name="T54" fmla="*/ 374 w 385"/>
                    <a:gd name="T55" fmla="*/ 128 h 214"/>
                    <a:gd name="T56" fmla="*/ 371 w 385"/>
                    <a:gd name="T57" fmla="*/ 82 h 214"/>
                    <a:gd name="T58" fmla="*/ 320 w 385"/>
                    <a:gd name="T59" fmla="*/ 76 h 214"/>
                    <a:gd name="T60" fmla="*/ 295 w 385"/>
                    <a:gd name="T61" fmla="*/ 56 h 214"/>
                    <a:gd name="T62" fmla="*/ 267 w 385"/>
                    <a:gd name="T63" fmla="*/ 42 h 214"/>
                    <a:gd name="T64" fmla="*/ 254 w 385"/>
                    <a:gd name="T65" fmla="*/ 34 h 214"/>
                    <a:gd name="T66" fmla="*/ 249 w 385"/>
                    <a:gd name="T67" fmla="*/ 30 h 214"/>
                    <a:gd name="T68" fmla="*/ 214 w 385"/>
                    <a:gd name="T69" fmla="*/ 35 h 214"/>
                    <a:gd name="T70" fmla="*/ 191 w 385"/>
                    <a:gd name="T71" fmla="*/ 0 h 214"/>
                    <a:gd name="T72" fmla="*/ 177 w 385"/>
                    <a:gd name="T73" fmla="*/ 26 h 214"/>
                    <a:gd name="T74" fmla="*/ 148 w 385"/>
                    <a:gd name="T75" fmla="*/ 25 h 214"/>
                    <a:gd name="T76" fmla="*/ 149 w 385"/>
                    <a:gd name="T77" fmla="*/ 41 h 214"/>
                    <a:gd name="T78" fmla="*/ 126 w 385"/>
                    <a:gd name="T79" fmla="*/ 53 h 214"/>
                    <a:gd name="T80" fmla="*/ 107 w 385"/>
                    <a:gd name="T81" fmla="*/ 70 h 214"/>
                    <a:gd name="T82" fmla="*/ 64 w 385"/>
                    <a:gd name="T83" fmla="*/ 68 h 214"/>
                    <a:gd name="T84" fmla="*/ 49 w 385"/>
                    <a:gd name="T85" fmla="*/ 103 h 214"/>
                    <a:gd name="T86" fmla="*/ 21 w 385"/>
                    <a:gd name="T87" fmla="*/ 115 h 214"/>
                    <a:gd name="T88" fmla="*/ 50 w 385"/>
                    <a:gd name="T89" fmla="*/ 151 h 214"/>
                    <a:gd name="T90" fmla="*/ 92 w 385"/>
                    <a:gd name="T91" fmla="*/ 134 h 214"/>
                    <a:gd name="T92" fmla="*/ 100 w 385"/>
                    <a:gd name="T93" fmla="*/ 146 h 214"/>
                    <a:gd name="T94" fmla="*/ 146 w 385"/>
                    <a:gd name="T95" fmla="*/ 171 h 214"/>
                    <a:gd name="T96" fmla="*/ 173 w 385"/>
                    <a:gd name="T97" fmla="*/ 202 h 214"/>
                    <a:gd name="T98" fmla="*/ 196 w 385"/>
                    <a:gd name="T99" fmla="*/ 186 h 214"/>
                    <a:gd name="T100" fmla="*/ 230 w 385"/>
                    <a:gd name="T101" fmla="*/ 176 h 214"/>
                    <a:gd name="T102" fmla="*/ 260 w 385"/>
                    <a:gd name="T103" fmla="*/ 152 h 214"/>
                    <a:gd name="T104" fmla="*/ 290 w 385"/>
                    <a:gd name="T105" fmla="*/ 180 h 214"/>
                    <a:gd name="T106" fmla="*/ 338 w 385"/>
                    <a:gd name="T107" fmla="*/ 169 h 214"/>
                    <a:gd name="T108" fmla="*/ 383 w 385"/>
                    <a:gd name="T109" fmla="*/ 175 h 214"/>
                    <a:gd name="T110" fmla="*/ 385 w 385"/>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4">
                      <a:moveTo>
                        <a:pt x="332" y="132"/>
                      </a:moveTo>
                      <a:cubicBezTo>
                        <a:pt x="332" y="130"/>
                        <a:pt x="331" y="127"/>
                        <a:pt x="331" y="124"/>
                      </a:cubicBezTo>
                      <a:cubicBezTo>
                        <a:pt x="334" y="124"/>
                        <a:pt x="337" y="124"/>
                        <a:pt x="340" y="124"/>
                      </a:cubicBezTo>
                      <a:cubicBezTo>
                        <a:pt x="340" y="123"/>
                        <a:pt x="339" y="123"/>
                        <a:pt x="339" y="122"/>
                      </a:cubicBezTo>
                      <a:cubicBezTo>
                        <a:pt x="341" y="122"/>
                        <a:pt x="342" y="122"/>
                        <a:pt x="344" y="122"/>
                      </a:cubicBezTo>
                      <a:cubicBezTo>
                        <a:pt x="345" y="122"/>
                        <a:pt x="345" y="123"/>
                        <a:pt x="346" y="123"/>
                      </a:cubicBezTo>
                      <a:cubicBezTo>
                        <a:pt x="348" y="127"/>
                        <a:pt x="350" y="131"/>
                        <a:pt x="352" y="134"/>
                      </a:cubicBezTo>
                      <a:cubicBezTo>
                        <a:pt x="344" y="132"/>
                        <a:pt x="338" y="131"/>
                        <a:pt x="332" y="132"/>
                      </a:cubicBezTo>
                      <a:close/>
                      <a:moveTo>
                        <a:pt x="268" y="129"/>
                      </a:moveTo>
                      <a:cubicBezTo>
                        <a:pt x="264" y="129"/>
                        <a:pt x="259" y="129"/>
                        <a:pt x="255" y="130"/>
                      </a:cubicBezTo>
                      <a:cubicBezTo>
                        <a:pt x="254" y="130"/>
                        <a:pt x="254" y="129"/>
                        <a:pt x="253" y="128"/>
                      </a:cubicBezTo>
                      <a:cubicBezTo>
                        <a:pt x="253" y="128"/>
                        <a:pt x="252" y="127"/>
                        <a:pt x="252" y="127"/>
                      </a:cubicBezTo>
                      <a:cubicBezTo>
                        <a:pt x="252" y="124"/>
                        <a:pt x="252" y="121"/>
                        <a:pt x="252" y="118"/>
                      </a:cubicBezTo>
                      <a:cubicBezTo>
                        <a:pt x="257" y="119"/>
                        <a:pt x="262" y="119"/>
                        <a:pt x="267" y="118"/>
                      </a:cubicBezTo>
                      <a:cubicBezTo>
                        <a:pt x="267" y="122"/>
                        <a:pt x="267" y="125"/>
                        <a:pt x="268" y="129"/>
                      </a:cubicBezTo>
                      <a:close/>
                      <a:moveTo>
                        <a:pt x="188" y="158"/>
                      </a:moveTo>
                      <a:cubicBezTo>
                        <a:pt x="188" y="155"/>
                        <a:pt x="188" y="151"/>
                        <a:pt x="187" y="148"/>
                      </a:cubicBezTo>
                      <a:cubicBezTo>
                        <a:pt x="188" y="148"/>
                        <a:pt x="189" y="148"/>
                        <a:pt x="190" y="148"/>
                      </a:cubicBezTo>
                      <a:cubicBezTo>
                        <a:pt x="191" y="148"/>
                        <a:pt x="191" y="149"/>
                        <a:pt x="192" y="150"/>
                      </a:cubicBezTo>
                      <a:cubicBezTo>
                        <a:pt x="194" y="153"/>
                        <a:pt x="195" y="157"/>
                        <a:pt x="197" y="160"/>
                      </a:cubicBezTo>
                      <a:cubicBezTo>
                        <a:pt x="194" y="159"/>
                        <a:pt x="191" y="158"/>
                        <a:pt x="188" y="158"/>
                      </a:cubicBezTo>
                      <a:close/>
                      <a:moveTo>
                        <a:pt x="140" y="149"/>
                      </a:moveTo>
                      <a:cubicBezTo>
                        <a:pt x="139" y="149"/>
                        <a:pt x="139" y="147"/>
                        <a:pt x="138" y="147"/>
                      </a:cubicBezTo>
                      <a:cubicBezTo>
                        <a:pt x="136" y="143"/>
                        <a:pt x="134" y="139"/>
                        <a:pt x="132" y="136"/>
                      </a:cubicBezTo>
                      <a:cubicBezTo>
                        <a:pt x="135" y="137"/>
                        <a:pt x="139" y="138"/>
                        <a:pt x="142" y="138"/>
                      </a:cubicBezTo>
                      <a:cubicBezTo>
                        <a:pt x="142" y="142"/>
                        <a:pt x="142" y="145"/>
                        <a:pt x="143" y="148"/>
                      </a:cubicBezTo>
                      <a:cubicBezTo>
                        <a:pt x="142" y="149"/>
                        <a:pt x="141" y="149"/>
                        <a:pt x="140" y="149"/>
                      </a:cubicBezTo>
                      <a:close/>
                      <a:moveTo>
                        <a:pt x="173" y="54"/>
                      </a:moveTo>
                      <a:cubicBezTo>
                        <a:pt x="175" y="59"/>
                        <a:pt x="177" y="63"/>
                        <a:pt x="180" y="67"/>
                      </a:cubicBezTo>
                      <a:cubicBezTo>
                        <a:pt x="180" y="67"/>
                        <a:pt x="180" y="67"/>
                        <a:pt x="180" y="67"/>
                      </a:cubicBezTo>
                      <a:cubicBezTo>
                        <a:pt x="173" y="62"/>
                        <a:pt x="167" y="59"/>
                        <a:pt x="161" y="57"/>
                      </a:cubicBezTo>
                      <a:cubicBezTo>
                        <a:pt x="161" y="57"/>
                        <a:pt x="161" y="57"/>
                        <a:pt x="161" y="57"/>
                      </a:cubicBezTo>
                      <a:cubicBezTo>
                        <a:pt x="166" y="57"/>
                        <a:pt x="170" y="56"/>
                        <a:pt x="173" y="54"/>
                      </a:cubicBezTo>
                      <a:close/>
                      <a:moveTo>
                        <a:pt x="182" y="44"/>
                      </a:moveTo>
                      <a:cubicBezTo>
                        <a:pt x="186" y="45"/>
                        <a:pt x="190" y="45"/>
                        <a:pt x="194" y="44"/>
                      </a:cubicBezTo>
                      <a:cubicBezTo>
                        <a:pt x="193" y="47"/>
                        <a:pt x="193" y="50"/>
                        <a:pt x="193" y="53"/>
                      </a:cubicBezTo>
                      <a:cubicBezTo>
                        <a:pt x="189" y="51"/>
                        <a:pt x="184" y="50"/>
                        <a:pt x="179" y="49"/>
                      </a:cubicBezTo>
                      <a:cubicBezTo>
                        <a:pt x="180" y="48"/>
                        <a:pt x="181" y="46"/>
                        <a:pt x="182" y="44"/>
                      </a:cubicBezTo>
                      <a:close/>
                      <a:moveTo>
                        <a:pt x="244" y="45"/>
                      </a:moveTo>
                      <a:lnTo>
                        <a:pt x="244" y="46"/>
                      </a:lnTo>
                      <a:cubicBezTo>
                        <a:pt x="244" y="50"/>
                        <a:pt x="243" y="53"/>
                        <a:pt x="243" y="58"/>
                      </a:cubicBezTo>
                      <a:cubicBezTo>
                        <a:pt x="242" y="57"/>
                        <a:pt x="241" y="57"/>
                        <a:pt x="240" y="56"/>
                      </a:cubicBezTo>
                      <a:cubicBezTo>
                        <a:pt x="238" y="53"/>
                        <a:pt x="236" y="50"/>
                        <a:pt x="234" y="47"/>
                      </a:cubicBezTo>
                      <a:cubicBezTo>
                        <a:pt x="238" y="47"/>
                        <a:pt x="241" y="47"/>
                        <a:pt x="244" y="45"/>
                      </a:cubicBezTo>
                      <a:close/>
                      <a:moveTo>
                        <a:pt x="309" y="139"/>
                      </a:moveTo>
                      <a:lnTo>
                        <a:pt x="311" y="141"/>
                      </a:lnTo>
                      <a:cubicBezTo>
                        <a:pt x="310" y="140"/>
                        <a:pt x="310" y="140"/>
                        <a:pt x="309" y="140"/>
                      </a:cubicBezTo>
                      <a:cubicBezTo>
                        <a:pt x="309" y="140"/>
                        <a:pt x="309" y="139"/>
                        <a:pt x="309" y="139"/>
                      </a:cubicBezTo>
                      <a:close/>
                      <a:moveTo>
                        <a:pt x="230" y="151"/>
                      </a:moveTo>
                      <a:cubicBezTo>
                        <a:pt x="224" y="142"/>
                        <a:pt x="218" y="135"/>
                        <a:pt x="208" y="131"/>
                      </a:cubicBezTo>
                      <a:cubicBezTo>
                        <a:pt x="211" y="129"/>
                        <a:pt x="213" y="126"/>
                        <a:pt x="214" y="123"/>
                      </a:cubicBezTo>
                      <a:cubicBezTo>
                        <a:pt x="216" y="124"/>
                        <a:pt x="218" y="124"/>
                        <a:pt x="221" y="123"/>
                      </a:cubicBezTo>
                      <a:cubicBezTo>
                        <a:pt x="221" y="124"/>
                        <a:pt x="221" y="124"/>
                        <a:pt x="221" y="125"/>
                      </a:cubicBezTo>
                      <a:cubicBezTo>
                        <a:pt x="219" y="125"/>
                        <a:pt x="217" y="126"/>
                        <a:pt x="215" y="127"/>
                      </a:cubicBezTo>
                      <a:cubicBezTo>
                        <a:pt x="220" y="137"/>
                        <a:pt x="226" y="143"/>
                        <a:pt x="237" y="147"/>
                      </a:cubicBezTo>
                      <a:cubicBezTo>
                        <a:pt x="235" y="148"/>
                        <a:pt x="234" y="150"/>
                        <a:pt x="233" y="152"/>
                      </a:cubicBezTo>
                      <a:cubicBezTo>
                        <a:pt x="232" y="151"/>
                        <a:pt x="231" y="151"/>
                        <a:pt x="230" y="151"/>
                      </a:cubicBezTo>
                      <a:close/>
                      <a:moveTo>
                        <a:pt x="120" y="107"/>
                      </a:moveTo>
                      <a:cubicBezTo>
                        <a:pt x="119" y="105"/>
                        <a:pt x="118" y="104"/>
                        <a:pt x="117" y="102"/>
                      </a:cubicBezTo>
                      <a:cubicBezTo>
                        <a:pt x="124" y="100"/>
                        <a:pt x="129" y="97"/>
                        <a:pt x="134" y="93"/>
                      </a:cubicBezTo>
                      <a:cubicBezTo>
                        <a:pt x="134" y="95"/>
                        <a:pt x="135" y="97"/>
                        <a:pt x="135" y="98"/>
                      </a:cubicBezTo>
                      <a:cubicBezTo>
                        <a:pt x="134" y="102"/>
                        <a:pt x="134" y="106"/>
                        <a:pt x="134" y="110"/>
                      </a:cubicBezTo>
                      <a:cubicBezTo>
                        <a:pt x="129" y="108"/>
                        <a:pt x="125" y="107"/>
                        <a:pt x="120" y="107"/>
                      </a:cubicBezTo>
                      <a:close/>
                      <a:moveTo>
                        <a:pt x="176" y="73"/>
                      </a:moveTo>
                      <a:cubicBezTo>
                        <a:pt x="175" y="73"/>
                        <a:pt x="174" y="73"/>
                        <a:pt x="172" y="72"/>
                      </a:cubicBezTo>
                      <a:cubicBezTo>
                        <a:pt x="174" y="71"/>
                        <a:pt x="176" y="70"/>
                        <a:pt x="178" y="69"/>
                      </a:cubicBezTo>
                      <a:cubicBezTo>
                        <a:pt x="178" y="70"/>
                        <a:pt x="177" y="71"/>
                        <a:pt x="176" y="73"/>
                      </a:cubicBezTo>
                      <a:close/>
                      <a:moveTo>
                        <a:pt x="215" y="108"/>
                      </a:moveTo>
                      <a:cubicBezTo>
                        <a:pt x="214" y="106"/>
                        <a:pt x="213" y="104"/>
                        <a:pt x="212" y="102"/>
                      </a:cubicBezTo>
                      <a:cubicBezTo>
                        <a:pt x="213" y="103"/>
                        <a:pt x="213" y="103"/>
                        <a:pt x="214" y="103"/>
                      </a:cubicBezTo>
                      <a:cubicBezTo>
                        <a:pt x="214" y="105"/>
                        <a:pt x="215" y="106"/>
                        <a:pt x="215" y="108"/>
                      </a:cubicBezTo>
                      <a:close/>
                      <a:moveTo>
                        <a:pt x="251" y="89"/>
                      </a:moveTo>
                      <a:cubicBezTo>
                        <a:pt x="251" y="88"/>
                        <a:pt x="250" y="87"/>
                        <a:pt x="249" y="86"/>
                      </a:cubicBezTo>
                      <a:cubicBezTo>
                        <a:pt x="250" y="86"/>
                        <a:pt x="250" y="86"/>
                        <a:pt x="252" y="86"/>
                      </a:cubicBezTo>
                      <a:cubicBezTo>
                        <a:pt x="251" y="87"/>
                        <a:pt x="251" y="88"/>
                        <a:pt x="251" y="89"/>
                      </a:cubicBezTo>
                      <a:close/>
                      <a:moveTo>
                        <a:pt x="170" y="126"/>
                      </a:moveTo>
                      <a:lnTo>
                        <a:pt x="169" y="126"/>
                      </a:lnTo>
                      <a:cubicBezTo>
                        <a:pt x="171" y="119"/>
                        <a:pt x="171" y="113"/>
                        <a:pt x="169" y="108"/>
                      </a:cubicBezTo>
                      <a:cubicBezTo>
                        <a:pt x="177" y="110"/>
                        <a:pt x="183" y="111"/>
                        <a:pt x="190" y="109"/>
                      </a:cubicBezTo>
                      <a:cubicBezTo>
                        <a:pt x="191" y="111"/>
                        <a:pt x="192" y="113"/>
                        <a:pt x="194" y="114"/>
                      </a:cubicBezTo>
                      <a:cubicBezTo>
                        <a:pt x="190" y="117"/>
                        <a:pt x="187" y="121"/>
                        <a:pt x="185" y="126"/>
                      </a:cubicBezTo>
                      <a:cubicBezTo>
                        <a:pt x="180" y="125"/>
                        <a:pt x="175" y="125"/>
                        <a:pt x="170" y="126"/>
                      </a:cubicBezTo>
                      <a:close/>
                      <a:moveTo>
                        <a:pt x="385" y="150"/>
                      </a:moveTo>
                      <a:cubicBezTo>
                        <a:pt x="383" y="142"/>
                        <a:pt x="379" y="135"/>
                        <a:pt x="374" y="128"/>
                      </a:cubicBezTo>
                      <a:cubicBezTo>
                        <a:pt x="378" y="127"/>
                        <a:pt x="381" y="126"/>
                        <a:pt x="384" y="125"/>
                      </a:cubicBezTo>
                      <a:cubicBezTo>
                        <a:pt x="379" y="116"/>
                        <a:pt x="373" y="109"/>
                        <a:pt x="363" y="105"/>
                      </a:cubicBezTo>
                      <a:cubicBezTo>
                        <a:pt x="369" y="98"/>
                        <a:pt x="371" y="91"/>
                        <a:pt x="371" y="82"/>
                      </a:cubicBezTo>
                      <a:cubicBezTo>
                        <a:pt x="356" y="82"/>
                        <a:pt x="346" y="85"/>
                        <a:pt x="339" y="99"/>
                      </a:cubicBezTo>
                      <a:cubicBezTo>
                        <a:pt x="335" y="92"/>
                        <a:pt x="330" y="86"/>
                        <a:pt x="323" y="82"/>
                      </a:cubicBezTo>
                      <a:cubicBezTo>
                        <a:pt x="322" y="80"/>
                        <a:pt x="321" y="78"/>
                        <a:pt x="320" y="76"/>
                      </a:cubicBezTo>
                      <a:cubicBezTo>
                        <a:pt x="324" y="70"/>
                        <a:pt x="326" y="64"/>
                        <a:pt x="326" y="57"/>
                      </a:cubicBezTo>
                      <a:cubicBezTo>
                        <a:pt x="316" y="56"/>
                        <a:pt x="308" y="58"/>
                        <a:pt x="302" y="62"/>
                      </a:cubicBezTo>
                      <a:cubicBezTo>
                        <a:pt x="300" y="60"/>
                        <a:pt x="298" y="58"/>
                        <a:pt x="295" y="56"/>
                      </a:cubicBezTo>
                      <a:cubicBezTo>
                        <a:pt x="292" y="62"/>
                        <a:pt x="290" y="67"/>
                        <a:pt x="289" y="73"/>
                      </a:cubicBezTo>
                      <a:cubicBezTo>
                        <a:pt x="285" y="73"/>
                        <a:pt x="282" y="73"/>
                        <a:pt x="278" y="74"/>
                      </a:cubicBezTo>
                      <a:cubicBezTo>
                        <a:pt x="282" y="60"/>
                        <a:pt x="278" y="51"/>
                        <a:pt x="267" y="42"/>
                      </a:cubicBezTo>
                      <a:cubicBezTo>
                        <a:pt x="266" y="43"/>
                        <a:pt x="265" y="44"/>
                        <a:pt x="264" y="45"/>
                      </a:cubicBezTo>
                      <a:cubicBezTo>
                        <a:pt x="264" y="45"/>
                        <a:pt x="264" y="45"/>
                        <a:pt x="264" y="44"/>
                      </a:cubicBezTo>
                      <a:cubicBezTo>
                        <a:pt x="261" y="40"/>
                        <a:pt x="258" y="37"/>
                        <a:pt x="254" y="34"/>
                      </a:cubicBezTo>
                      <a:cubicBezTo>
                        <a:pt x="254" y="33"/>
                        <a:pt x="254" y="33"/>
                        <a:pt x="255" y="32"/>
                      </a:cubicBezTo>
                      <a:cubicBezTo>
                        <a:pt x="253" y="32"/>
                        <a:pt x="252" y="31"/>
                        <a:pt x="250" y="31"/>
                      </a:cubicBezTo>
                      <a:cubicBezTo>
                        <a:pt x="250" y="31"/>
                        <a:pt x="250" y="30"/>
                        <a:pt x="249" y="30"/>
                      </a:cubicBezTo>
                      <a:cubicBezTo>
                        <a:pt x="249" y="30"/>
                        <a:pt x="249" y="30"/>
                        <a:pt x="249" y="31"/>
                      </a:cubicBezTo>
                      <a:cubicBezTo>
                        <a:pt x="240" y="28"/>
                        <a:pt x="232" y="29"/>
                        <a:pt x="224" y="38"/>
                      </a:cubicBezTo>
                      <a:cubicBezTo>
                        <a:pt x="221" y="36"/>
                        <a:pt x="218" y="35"/>
                        <a:pt x="214" y="35"/>
                      </a:cubicBezTo>
                      <a:cubicBezTo>
                        <a:pt x="215" y="26"/>
                        <a:pt x="211" y="18"/>
                        <a:pt x="207" y="11"/>
                      </a:cubicBezTo>
                      <a:cubicBezTo>
                        <a:pt x="206" y="11"/>
                        <a:pt x="206" y="11"/>
                        <a:pt x="204" y="14"/>
                      </a:cubicBezTo>
                      <a:lnTo>
                        <a:pt x="191" y="0"/>
                      </a:lnTo>
                      <a:cubicBezTo>
                        <a:pt x="188" y="9"/>
                        <a:pt x="186" y="17"/>
                        <a:pt x="188" y="27"/>
                      </a:cubicBezTo>
                      <a:cubicBezTo>
                        <a:pt x="185" y="26"/>
                        <a:pt x="182" y="27"/>
                        <a:pt x="178" y="27"/>
                      </a:cubicBezTo>
                      <a:cubicBezTo>
                        <a:pt x="178" y="27"/>
                        <a:pt x="177" y="26"/>
                        <a:pt x="177" y="26"/>
                      </a:cubicBezTo>
                      <a:cubicBezTo>
                        <a:pt x="170" y="12"/>
                        <a:pt x="163" y="4"/>
                        <a:pt x="147" y="6"/>
                      </a:cubicBezTo>
                      <a:cubicBezTo>
                        <a:pt x="149" y="12"/>
                        <a:pt x="151" y="17"/>
                        <a:pt x="155" y="22"/>
                      </a:cubicBezTo>
                      <a:cubicBezTo>
                        <a:pt x="153" y="23"/>
                        <a:pt x="150" y="24"/>
                        <a:pt x="148" y="25"/>
                      </a:cubicBezTo>
                      <a:cubicBezTo>
                        <a:pt x="152" y="32"/>
                        <a:pt x="156" y="37"/>
                        <a:pt x="164" y="40"/>
                      </a:cubicBezTo>
                      <a:cubicBezTo>
                        <a:pt x="161" y="43"/>
                        <a:pt x="159" y="47"/>
                        <a:pt x="158" y="52"/>
                      </a:cubicBezTo>
                      <a:cubicBezTo>
                        <a:pt x="156" y="48"/>
                        <a:pt x="153" y="45"/>
                        <a:pt x="149" y="41"/>
                      </a:cubicBezTo>
                      <a:cubicBezTo>
                        <a:pt x="148" y="42"/>
                        <a:pt x="147" y="43"/>
                        <a:pt x="146" y="44"/>
                      </a:cubicBezTo>
                      <a:cubicBezTo>
                        <a:pt x="142" y="38"/>
                        <a:pt x="138" y="33"/>
                        <a:pt x="132" y="29"/>
                      </a:cubicBezTo>
                      <a:cubicBezTo>
                        <a:pt x="128" y="37"/>
                        <a:pt x="126" y="45"/>
                        <a:pt x="126" y="53"/>
                      </a:cubicBezTo>
                      <a:cubicBezTo>
                        <a:pt x="124" y="54"/>
                        <a:pt x="123" y="55"/>
                        <a:pt x="121" y="55"/>
                      </a:cubicBezTo>
                      <a:cubicBezTo>
                        <a:pt x="114" y="53"/>
                        <a:pt x="107" y="53"/>
                        <a:pt x="99" y="55"/>
                      </a:cubicBezTo>
                      <a:cubicBezTo>
                        <a:pt x="101" y="60"/>
                        <a:pt x="104" y="65"/>
                        <a:pt x="107" y="70"/>
                      </a:cubicBezTo>
                      <a:cubicBezTo>
                        <a:pt x="103" y="69"/>
                        <a:pt x="99" y="70"/>
                        <a:pt x="94" y="71"/>
                      </a:cubicBezTo>
                      <a:cubicBezTo>
                        <a:pt x="85" y="54"/>
                        <a:pt x="73" y="48"/>
                        <a:pt x="53" y="48"/>
                      </a:cubicBezTo>
                      <a:cubicBezTo>
                        <a:pt x="56" y="56"/>
                        <a:pt x="60" y="63"/>
                        <a:pt x="64" y="68"/>
                      </a:cubicBezTo>
                      <a:lnTo>
                        <a:pt x="43" y="64"/>
                      </a:lnTo>
                      <a:cubicBezTo>
                        <a:pt x="46" y="76"/>
                        <a:pt x="51" y="86"/>
                        <a:pt x="60" y="95"/>
                      </a:cubicBezTo>
                      <a:cubicBezTo>
                        <a:pt x="56" y="97"/>
                        <a:pt x="53" y="100"/>
                        <a:pt x="49" y="103"/>
                      </a:cubicBezTo>
                      <a:cubicBezTo>
                        <a:pt x="49" y="104"/>
                        <a:pt x="48" y="102"/>
                        <a:pt x="47" y="103"/>
                      </a:cubicBezTo>
                      <a:cubicBezTo>
                        <a:pt x="29" y="93"/>
                        <a:pt x="15" y="90"/>
                        <a:pt x="0" y="104"/>
                      </a:cubicBezTo>
                      <a:cubicBezTo>
                        <a:pt x="6" y="109"/>
                        <a:pt x="13" y="113"/>
                        <a:pt x="21" y="115"/>
                      </a:cubicBezTo>
                      <a:cubicBezTo>
                        <a:pt x="19" y="118"/>
                        <a:pt x="16" y="121"/>
                        <a:pt x="14" y="124"/>
                      </a:cubicBezTo>
                      <a:cubicBezTo>
                        <a:pt x="24" y="128"/>
                        <a:pt x="33" y="130"/>
                        <a:pt x="44" y="127"/>
                      </a:cubicBezTo>
                      <a:cubicBezTo>
                        <a:pt x="42" y="136"/>
                        <a:pt x="45" y="143"/>
                        <a:pt x="50" y="151"/>
                      </a:cubicBezTo>
                      <a:cubicBezTo>
                        <a:pt x="63" y="142"/>
                        <a:pt x="69" y="134"/>
                        <a:pt x="66" y="118"/>
                      </a:cubicBezTo>
                      <a:cubicBezTo>
                        <a:pt x="67" y="118"/>
                        <a:pt x="68" y="117"/>
                        <a:pt x="69" y="116"/>
                      </a:cubicBezTo>
                      <a:cubicBezTo>
                        <a:pt x="75" y="124"/>
                        <a:pt x="82" y="130"/>
                        <a:pt x="92" y="134"/>
                      </a:cubicBezTo>
                      <a:cubicBezTo>
                        <a:pt x="91" y="137"/>
                        <a:pt x="90" y="139"/>
                        <a:pt x="89" y="141"/>
                      </a:cubicBezTo>
                      <a:cubicBezTo>
                        <a:pt x="94" y="143"/>
                        <a:pt x="98" y="144"/>
                        <a:pt x="103" y="145"/>
                      </a:cubicBezTo>
                      <a:cubicBezTo>
                        <a:pt x="102" y="145"/>
                        <a:pt x="101" y="146"/>
                        <a:pt x="100" y="146"/>
                      </a:cubicBezTo>
                      <a:cubicBezTo>
                        <a:pt x="106" y="155"/>
                        <a:pt x="112" y="162"/>
                        <a:pt x="122" y="166"/>
                      </a:cubicBezTo>
                      <a:cubicBezTo>
                        <a:pt x="116" y="172"/>
                        <a:pt x="114" y="180"/>
                        <a:pt x="114" y="189"/>
                      </a:cubicBezTo>
                      <a:cubicBezTo>
                        <a:pt x="129" y="189"/>
                        <a:pt x="139" y="185"/>
                        <a:pt x="146" y="171"/>
                      </a:cubicBezTo>
                      <a:cubicBezTo>
                        <a:pt x="151" y="172"/>
                        <a:pt x="155" y="171"/>
                        <a:pt x="160" y="171"/>
                      </a:cubicBezTo>
                      <a:lnTo>
                        <a:pt x="161" y="171"/>
                      </a:lnTo>
                      <a:cubicBezTo>
                        <a:pt x="158" y="185"/>
                        <a:pt x="163" y="193"/>
                        <a:pt x="173" y="202"/>
                      </a:cubicBezTo>
                      <a:cubicBezTo>
                        <a:pt x="174" y="201"/>
                        <a:pt x="175" y="200"/>
                        <a:pt x="176" y="199"/>
                      </a:cubicBezTo>
                      <a:cubicBezTo>
                        <a:pt x="180" y="205"/>
                        <a:pt x="185" y="210"/>
                        <a:pt x="191" y="214"/>
                      </a:cubicBezTo>
                      <a:cubicBezTo>
                        <a:pt x="195" y="205"/>
                        <a:pt x="197" y="196"/>
                        <a:pt x="196" y="186"/>
                      </a:cubicBezTo>
                      <a:cubicBezTo>
                        <a:pt x="205" y="190"/>
                        <a:pt x="214" y="190"/>
                        <a:pt x="223" y="188"/>
                      </a:cubicBezTo>
                      <a:cubicBezTo>
                        <a:pt x="221" y="183"/>
                        <a:pt x="218" y="179"/>
                        <a:pt x="216" y="175"/>
                      </a:cubicBezTo>
                      <a:cubicBezTo>
                        <a:pt x="220" y="176"/>
                        <a:pt x="225" y="177"/>
                        <a:pt x="230" y="176"/>
                      </a:cubicBezTo>
                      <a:cubicBezTo>
                        <a:pt x="240" y="190"/>
                        <a:pt x="251" y="194"/>
                        <a:pt x="269" y="194"/>
                      </a:cubicBezTo>
                      <a:cubicBezTo>
                        <a:pt x="264" y="181"/>
                        <a:pt x="258" y="172"/>
                        <a:pt x="248" y="166"/>
                      </a:cubicBezTo>
                      <a:cubicBezTo>
                        <a:pt x="253" y="163"/>
                        <a:pt x="257" y="159"/>
                        <a:pt x="260" y="152"/>
                      </a:cubicBezTo>
                      <a:cubicBezTo>
                        <a:pt x="266" y="153"/>
                        <a:pt x="271" y="153"/>
                        <a:pt x="276" y="151"/>
                      </a:cubicBezTo>
                      <a:cubicBezTo>
                        <a:pt x="272" y="166"/>
                        <a:pt x="277" y="174"/>
                        <a:pt x="288" y="183"/>
                      </a:cubicBezTo>
                      <a:cubicBezTo>
                        <a:pt x="289" y="182"/>
                        <a:pt x="289" y="181"/>
                        <a:pt x="290" y="180"/>
                      </a:cubicBezTo>
                      <a:cubicBezTo>
                        <a:pt x="294" y="186"/>
                        <a:pt x="299" y="191"/>
                        <a:pt x="305" y="195"/>
                      </a:cubicBezTo>
                      <a:cubicBezTo>
                        <a:pt x="309" y="186"/>
                        <a:pt x="311" y="177"/>
                        <a:pt x="311" y="167"/>
                      </a:cubicBezTo>
                      <a:cubicBezTo>
                        <a:pt x="320" y="171"/>
                        <a:pt x="328" y="171"/>
                        <a:pt x="338" y="169"/>
                      </a:cubicBezTo>
                      <a:cubicBezTo>
                        <a:pt x="335" y="164"/>
                        <a:pt x="332" y="159"/>
                        <a:pt x="329" y="154"/>
                      </a:cubicBezTo>
                      <a:cubicBezTo>
                        <a:pt x="334" y="155"/>
                        <a:pt x="338" y="154"/>
                        <a:pt x="342" y="153"/>
                      </a:cubicBezTo>
                      <a:cubicBezTo>
                        <a:pt x="352" y="170"/>
                        <a:pt x="364" y="176"/>
                        <a:pt x="383" y="175"/>
                      </a:cubicBezTo>
                      <a:cubicBezTo>
                        <a:pt x="378" y="159"/>
                        <a:pt x="369" y="148"/>
                        <a:pt x="353" y="142"/>
                      </a:cubicBezTo>
                      <a:cubicBezTo>
                        <a:pt x="353" y="141"/>
                        <a:pt x="354" y="139"/>
                        <a:pt x="355" y="138"/>
                      </a:cubicBezTo>
                      <a:cubicBezTo>
                        <a:pt x="362" y="147"/>
                        <a:pt x="371" y="151"/>
                        <a:pt x="38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6" name="Freeform 34">
                  <a:extLst>
                    <a:ext uri="{FF2B5EF4-FFF2-40B4-BE49-F238E27FC236}">
                      <a16:creationId xmlns:a16="http://schemas.microsoft.com/office/drawing/2014/main" id="{022A59DA-A5D5-4360-90E1-F0E4B8CA6CFE}"/>
                    </a:ext>
                  </a:extLst>
                </p:cNvPr>
                <p:cNvSpPr>
                  <a:spLocks noEditPoints="1"/>
                </p:cNvSpPr>
                <p:nvPr/>
              </p:nvSpPr>
              <p:spPr bwMode="auto">
                <a:xfrm>
                  <a:off x="6102349" y="3148012"/>
                  <a:ext cx="188913" cy="104775"/>
                </a:xfrm>
                <a:custGeom>
                  <a:avLst/>
                  <a:gdLst>
                    <a:gd name="T0" fmla="*/ 341 w 386"/>
                    <a:gd name="T1" fmla="*/ 124 h 213"/>
                    <a:gd name="T2" fmla="*/ 347 w 386"/>
                    <a:gd name="T3" fmla="*/ 123 h 213"/>
                    <a:gd name="T4" fmla="*/ 269 w 386"/>
                    <a:gd name="T5" fmla="*/ 129 h 213"/>
                    <a:gd name="T6" fmla="*/ 253 w 386"/>
                    <a:gd name="T7" fmla="*/ 127 h 213"/>
                    <a:gd name="T8" fmla="*/ 269 w 386"/>
                    <a:gd name="T9" fmla="*/ 129 h 213"/>
                    <a:gd name="T10" fmla="*/ 191 w 386"/>
                    <a:gd name="T11" fmla="*/ 148 h 213"/>
                    <a:gd name="T12" fmla="*/ 189 w 386"/>
                    <a:gd name="T13" fmla="*/ 158 h 213"/>
                    <a:gd name="T14" fmla="*/ 133 w 386"/>
                    <a:gd name="T15" fmla="*/ 136 h 213"/>
                    <a:gd name="T16" fmla="*/ 141 w 386"/>
                    <a:gd name="T17" fmla="*/ 148 h 213"/>
                    <a:gd name="T18" fmla="*/ 181 w 386"/>
                    <a:gd name="T19" fmla="*/ 66 h 213"/>
                    <a:gd name="T20" fmla="*/ 174 w 386"/>
                    <a:gd name="T21" fmla="*/ 54 h 213"/>
                    <a:gd name="T22" fmla="*/ 194 w 386"/>
                    <a:gd name="T23" fmla="*/ 52 h 213"/>
                    <a:gd name="T24" fmla="*/ 245 w 386"/>
                    <a:gd name="T25" fmla="*/ 45 h 213"/>
                    <a:gd name="T26" fmla="*/ 241 w 386"/>
                    <a:gd name="T27" fmla="*/ 56 h 213"/>
                    <a:gd name="T28" fmla="*/ 310 w 386"/>
                    <a:gd name="T29" fmla="*/ 138 h 213"/>
                    <a:gd name="T30" fmla="*/ 310 w 386"/>
                    <a:gd name="T31" fmla="*/ 138 h 213"/>
                    <a:gd name="T32" fmla="*/ 215 w 386"/>
                    <a:gd name="T33" fmla="*/ 123 h 213"/>
                    <a:gd name="T34" fmla="*/ 216 w 386"/>
                    <a:gd name="T35" fmla="*/ 127 h 213"/>
                    <a:gd name="T36" fmla="*/ 231 w 386"/>
                    <a:gd name="T37" fmla="*/ 150 h 213"/>
                    <a:gd name="T38" fmla="*/ 135 w 386"/>
                    <a:gd name="T39" fmla="*/ 93 h 213"/>
                    <a:gd name="T40" fmla="*/ 121 w 386"/>
                    <a:gd name="T41" fmla="*/ 106 h 213"/>
                    <a:gd name="T42" fmla="*/ 179 w 386"/>
                    <a:gd name="T43" fmla="*/ 69 h 213"/>
                    <a:gd name="T44" fmla="*/ 213 w 386"/>
                    <a:gd name="T45" fmla="*/ 102 h 213"/>
                    <a:gd name="T46" fmla="*/ 252 w 386"/>
                    <a:gd name="T47" fmla="*/ 89 h 213"/>
                    <a:gd name="T48" fmla="*/ 252 w 386"/>
                    <a:gd name="T49" fmla="*/ 89 h 213"/>
                    <a:gd name="T50" fmla="*/ 170 w 386"/>
                    <a:gd name="T51" fmla="*/ 108 h 213"/>
                    <a:gd name="T52" fmla="*/ 186 w 386"/>
                    <a:gd name="T53" fmla="*/ 125 h 213"/>
                    <a:gd name="T54" fmla="*/ 375 w 386"/>
                    <a:gd name="T55" fmla="*/ 128 h 213"/>
                    <a:gd name="T56" fmla="*/ 372 w 386"/>
                    <a:gd name="T57" fmla="*/ 82 h 213"/>
                    <a:gd name="T58" fmla="*/ 321 w 386"/>
                    <a:gd name="T59" fmla="*/ 76 h 213"/>
                    <a:gd name="T60" fmla="*/ 296 w 386"/>
                    <a:gd name="T61" fmla="*/ 56 h 213"/>
                    <a:gd name="T62" fmla="*/ 268 w 386"/>
                    <a:gd name="T63" fmla="*/ 42 h 213"/>
                    <a:gd name="T64" fmla="*/ 255 w 386"/>
                    <a:gd name="T65" fmla="*/ 33 h 213"/>
                    <a:gd name="T66" fmla="*/ 250 w 386"/>
                    <a:gd name="T67" fmla="*/ 30 h 213"/>
                    <a:gd name="T68" fmla="*/ 215 w 386"/>
                    <a:gd name="T69" fmla="*/ 34 h 213"/>
                    <a:gd name="T70" fmla="*/ 192 w 386"/>
                    <a:gd name="T71" fmla="*/ 0 h 213"/>
                    <a:gd name="T72" fmla="*/ 178 w 386"/>
                    <a:gd name="T73" fmla="*/ 26 h 213"/>
                    <a:gd name="T74" fmla="*/ 149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3 h 213"/>
                    <a:gd name="T86" fmla="*/ 22 w 386"/>
                    <a:gd name="T87" fmla="*/ 115 h 213"/>
                    <a:gd name="T88" fmla="*/ 51 w 386"/>
                    <a:gd name="T89" fmla="*/ 150 h 213"/>
                    <a:gd name="T90" fmla="*/ 93 w 386"/>
                    <a:gd name="T91" fmla="*/ 134 h 213"/>
                    <a:gd name="T92" fmla="*/ 101 w 386"/>
                    <a:gd name="T93" fmla="*/ 146 h 213"/>
                    <a:gd name="T94" fmla="*/ 147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2"/>
                      </a:moveTo>
                      <a:cubicBezTo>
                        <a:pt x="333" y="129"/>
                        <a:pt x="332" y="127"/>
                        <a:pt x="332" y="124"/>
                      </a:cubicBezTo>
                      <a:cubicBezTo>
                        <a:pt x="335" y="124"/>
                        <a:pt x="338" y="124"/>
                        <a:pt x="341" y="124"/>
                      </a:cubicBezTo>
                      <a:cubicBezTo>
                        <a:pt x="341" y="123"/>
                        <a:pt x="340" y="122"/>
                        <a:pt x="340" y="122"/>
                      </a:cubicBezTo>
                      <a:cubicBezTo>
                        <a:pt x="342" y="122"/>
                        <a:pt x="343" y="122"/>
                        <a:pt x="345" y="121"/>
                      </a:cubicBezTo>
                      <a:cubicBezTo>
                        <a:pt x="346" y="121"/>
                        <a:pt x="346" y="123"/>
                        <a:pt x="347" y="123"/>
                      </a:cubicBezTo>
                      <a:cubicBezTo>
                        <a:pt x="349" y="127"/>
                        <a:pt x="351" y="130"/>
                        <a:pt x="353" y="133"/>
                      </a:cubicBezTo>
                      <a:cubicBezTo>
                        <a:pt x="345" y="131"/>
                        <a:pt x="339" y="130"/>
                        <a:pt x="333" y="132"/>
                      </a:cubicBezTo>
                      <a:close/>
                      <a:moveTo>
                        <a:pt x="269" y="129"/>
                      </a:moveTo>
                      <a:cubicBezTo>
                        <a:pt x="265" y="128"/>
                        <a:pt x="260" y="129"/>
                        <a:pt x="256" y="130"/>
                      </a:cubicBezTo>
                      <a:cubicBezTo>
                        <a:pt x="255" y="130"/>
                        <a:pt x="255" y="128"/>
                        <a:pt x="254" y="128"/>
                      </a:cubicBezTo>
                      <a:cubicBezTo>
                        <a:pt x="253" y="127"/>
                        <a:pt x="253" y="127"/>
                        <a:pt x="253" y="127"/>
                      </a:cubicBezTo>
                      <a:cubicBezTo>
                        <a:pt x="253" y="124"/>
                        <a:pt x="253" y="120"/>
                        <a:pt x="253" y="117"/>
                      </a:cubicBezTo>
                      <a:cubicBezTo>
                        <a:pt x="258" y="119"/>
                        <a:pt x="263" y="119"/>
                        <a:pt x="268" y="118"/>
                      </a:cubicBezTo>
                      <a:cubicBezTo>
                        <a:pt x="268" y="121"/>
                        <a:pt x="268" y="125"/>
                        <a:pt x="269" y="129"/>
                      </a:cubicBezTo>
                      <a:close/>
                      <a:moveTo>
                        <a:pt x="189" y="158"/>
                      </a:moveTo>
                      <a:cubicBezTo>
                        <a:pt x="189" y="154"/>
                        <a:pt x="189" y="151"/>
                        <a:pt x="188" y="148"/>
                      </a:cubicBezTo>
                      <a:cubicBezTo>
                        <a:pt x="189" y="148"/>
                        <a:pt x="190" y="148"/>
                        <a:pt x="191" y="148"/>
                      </a:cubicBezTo>
                      <a:cubicBezTo>
                        <a:pt x="192" y="148"/>
                        <a:pt x="192" y="149"/>
                        <a:pt x="193" y="149"/>
                      </a:cubicBezTo>
                      <a:cubicBezTo>
                        <a:pt x="194" y="153"/>
                        <a:pt x="196" y="156"/>
                        <a:pt x="198" y="159"/>
                      </a:cubicBezTo>
                      <a:cubicBezTo>
                        <a:pt x="195" y="158"/>
                        <a:pt x="192" y="158"/>
                        <a:pt x="189" y="158"/>
                      </a:cubicBezTo>
                      <a:close/>
                      <a:moveTo>
                        <a:pt x="141" y="148"/>
                      </a:moveTo>
                      <a:cubicBezTo>
                        <a:pt x="140" y="149"/>
                        <a:pt x="140" y="147"/>
                        <a:pt x="139" y="147"/>
                      </a:cubicBezTo>
                      <a:cubicBezTo>
                        <a:pt x="137" y="143"/>
                        <a:pt x="135" y="139"/>
                        <a:pt x="133" y="136"/>
                      </a:cubicBezTo>
                      <a:cubicBezTo>
                        <a:pt x="136" y="137"/>
                        <a:pt x="140" y="138"/>
                        <a:pt x="143" y="138"/>
                      </a:cubicBezTo>
                      <a:cubicBezTo>
                        <a:pt x="143" y="141"/>
                        <a:pt x="143" y="145"/>
                        <a:pt x="144" y="148"/>
                      </a:cubicBezTo>
                      <a:cubicBezTo>
                        <a:pt x="143" y="148"/>
                        <a:pt x="142" y="148"/>
                        <a:pt x="141" y="148"/>
                      </a:cubicBezTo>
                      <a:close/>
                      <a:moveTo>
                        <a:pt x="174" y="54"/>
                      </a:moveTo>
                      <a:cubicBezTo>
                        <a:pt x="176" y="58"/>
                        <a:pt x="178" y="63"/>
                        <a:pt x="181" y="66"/>
                      </a:cubicBezTo>
                      <a:cubicBezTo>
                        <a:pt x="181" y="66"/>
                        <a:pt x="181" y="66"/>
                        <a:pt x="181" y="66"/>
                      </a:cubicBezTo>
                      <a:cubicBezTo>
                        <a:pt x="174" y="62"/>
                        <a:pt x="168" y="59"/>
                        <a:pt x="162" y="57"/>
                      </a:cubicBezTo>
                      <a:cubicBezTo>
                        <a:pt x="162" y="57"/>
                        <a:pt x="162" y="57"/>
                        <a:pt x="162" y="57"/>
                      </a:cubicBezTo>
                      <a:cubicBezTo>
                        <a:pt x="167" y="57"/>
                        <a:pt x="171" y="56"/>
                        <a:pt x="174" y="54"/>
                      </a:cubicBezTo>
                      <a:close/>
                      <a:moveTo>
                        <a:pt x="183" y="44"/>
                      </a:moveTo>
                      <a:cubicBezTo>
                        <a:pt x="187" y="44"/>
                        <a:pt x="191" y="44"/>
                        <a:pt x="195" y="43"/>
                      </a:cubicBezTo>
                      <a:cubicBezTo>
                        <a:pt x="194" y="47"/>
                        <a:pt x="194" y="50"/>
                        <a:pt x="194" y="52"/>
                      </a:cubicBezTo>
                      <a:cubicBezTo>
                        <a:pt x="190" y="50"/>
                        <a:pt x="185" y="49"/>
                        <a:pt x="180" y="49"/>
                      </a:cubicBezTo>
                      <a:cubicBezTo>
                        <a:pt x="181" y="47"/>
                        <a:pt x="182" y="46"/>
                        <a:pt x="183" y="44"/>
                      </a:cubicBezTo>
                      <a:close/>
                      <a:moveTo>
                        <a:pt x="245" y="45"/>
                      </a:moveTo>
                      <a:cubicBezTo>
                        <a:pt x="245" y="45"/>
                        <a:pt x="245" y="45"/>
                        <a:pt x="245" y="45"/>
                      </a:cubicBezTo>
                      <a:cubicBezTo>
                        <a:pt x="244" y="49"/>
                        <a:pt x="244" y="53"/>
                        <a:pt x="244" y="57"/>
                      </a:cubicBezTo>
                      <a:cubicBezTo>
                        <a:pt x="243" y="57"/>
                        <a:pt x="242" y="56"/>
                        <a:pt x="241" y="56"/>
                      </a:cubicBezTo>
                      <a:cubicBezTo>
                        <a:pt x="239" y="53"/>
                        <a:pt x="237" y="49"/>
                        <a:pt x="235" y="46"/>
                      </a:cubicBezTo>
                      <a:cubicBezTo>
                        <a:pt x="239" y="47"/>
                        <a:pt x="242" y="46"/>
                        <a:pt x="245" y="45"/>
                      </a:cubicBezTo>
                      <a:close/>
                      <a:moveTo>
                        <a:pt x="310" y="138"/>
                      </a:moveTo>
                      <a:lnTo>
                        <a:pt x="312" y="140"/>
                      </a:lnTo>
                      <a:cubicBezTo>
                        <a:pt x="311" y="140"/>
                        <a:pt x="311" y="140"/>
                        <a:pt x="310" y="140"/>
                      </a:cubicBezTo>
                      <a:cubicBezTo>
                        <a:pt x="310" y="139"/>
                        <a:pt x="310" y="139"/>
                        <a:pt x="310" y="138"/>
                      </a:cubicBezTo>
                      <a:close/>
                      <a:moveTo>
                        <a:pt x="231" y="150"/>
                      </a:moveTo>
                      <a:cubicBezTo>
                        <a:pt x="225" y="141"/>
                        <a:pt x="219" y="135"/>
                        <a:pt x="209" y="131"/>
                      </a:cubicBezTo>
                      <a:cubicBezTo>
                        <a:pt x="212" y="128"/>
                        <a:pt x="214" y="126"/>
                        <a:pt x="215" y="123"/>
                      </a:cubicBezTo>
                      <a:cubicBezTo>
                        <a:pt x="217" y="123"/>
                        <a:pt x="219" y="123"/>
                        <a:pt x="222" y="123"/>
                      </a:cubicBezTo>
                      <a:cubicBezTo>
                        <a:pt x="222" y="123"/>
                        <a:pt x="222" y="124"/>
                        <a:pt x="222" y="125"/>
                      </a:cubicBezTo>
                      <a:cubicBezTo>
                        <a:pt x="220" y="125"/>
                        <a:pt x="218" y="126"/>
                        <a:pt x="216" y="127"/>
                      </a:cubicBezTo>
                      <a:cubicBezTo>
                        <a:pt x="221" y="136"/>
                        <a:pt x="227" y="143"/>
                        <a:pt x="238" y="146"/>
                      </a:cubicBezTo>
                      <a:cubicBezTo>
                        <a:pt x="236" y="148"/>
                        <a:pt x="235" y="150"/>
                        <a:pt x="234" y="151"/>
                      </a:cubicBezTo>
                      <a:cubicBezTo>
                        <a:pt x="233" y="151"/>
                        <a:pt x="232" y="151"/>
                        <a:pt x="231" y="150"/>
                      </a:cubicBezTo>
                      <a:close/>
                      <a:moveTo>
                        <a:pt x="121" y="106"/>
                      </a:moveTo>
                      <a:cubicBezTo>
                        <a:pt x="120" y="105"/>
                        <a:pt x="119" y="103"/>
                        <a:pt x="118" y="102"/>
                      </a:cubicBezTo>
                      <a:cubicBezTo>
                        <a:pt x="125" y="100"/>
                        <a:pt x="130" y="97"/>
                        <a:pt x="135" y="93"/>
                      </a:cubicBezTo>
                      <a:cubicBezTo>
                        <a:pt x="135" y="95"/>
                        <a:pt x="136" y="96"/>
                        <a:pt x="136" y="98"/>
                      </a:cubicBezTo>
                      <a:cubicBezTo>
                        <a:pt x="135" y="102"/>
                        <a:pt x="135" y="105"/>
                        <a:pt x="135" y="109"/>
                      </a:cubicBezTo>
                      <a:cubicBezTo>
                        <a:pt x="130" y="107"/>
                        <a:pt x="126" y="106"/>
                        <a:pt x="121" y="106"/>
                      </a:cubicBezTo>
                      <a:close/>
                      <a:moveTo>
                        <a:pt x="177" y="72"/>
                      </a:moveTo>
                      <a:cubicBezTo>
                        <a:pt x="176" y="72"/>
                        <a:pt x="175" y="72"/>
                        <a:pt x="173" y="72"/>
                      </a:cubicBezTo>
                      <a:cubicBezTo>
                        <a:pt x="175" y="71"/>
                        <a:pt x="177" y="70"/>
                        <a:pt x="179" y="69"/>
                      </a:cubicBezTo>
                      <a:cubicBezTo>
                        <a:pt x="179" y="70"/>
                        <a:pt x="178" y="71"/>
                        <a:pt x="177" y="72"/>
                      </a:cubicBezTo>
                      <a:moveTo>
                        <a:pt x="216" y="108"/>
                      </a:moveTo>
                      <a:cubicBezTo>
                        <a:pt x="215" y="106"/>
                        <a:pt x="214" y="104"/>
                        <a:pt x="213" y="102"/>
                      </a:cubicBezTo>
                      <a:cubicBezTo>
                        <a:pt x="213" y="102"/>
                        <a:pt x="214" y="102"/>
                        <a:pt x="214" y="102"/>
                      </a:cubicBezTo>
                      <a:cubicBezTo>
                        <a:pt x="215" y="104"/>
                        <a:pt x="216" y="106"/>
                        <a:pt x="216" y="108"/>
                      </a:cubicBezTo>
                      <a:close/>
                      <a:moveTo>
                        <a:pt x="252" y="89"/>
                      </a:moveTo>
                      <a:cubicBezTo>
                        <a:pt x="251" y="88"/>
                        <a:pt x="250" y="86"/>
                        <a:pt x="249" y="85"/>
                      </a:cubicBezTo>
                      <a:cubicBezTo>
                        <a:pt x="250" y="86"/>
                        <a:pt x="251" y="86"/>
                        <a:pt x="252" y="86"/>
                      </a:cubicBezTo>
                      <a:cubicBezTo>
                        <a:pt x="252" y="87"/>
                        <a:pt x="252" y="88"/>
                        <a:pt x="252" y="89"/>
                      </a:cubicBezTo>
                      <a:close/>
                      <a:moveTo>
                        <a:pt x="171" y="126"/>
                      </a:moveTo>
                      <a:lnTo>
                        <a:pt x="170" y="125"/>
                      </a:lnTo>
                      <a:cubicBezTo>
                        <a:pt x="172" y="118"/>
                        <a:pt x="172" y="113"/>
                        <a:pt x="170" y="108"/>
                      </a:cubicBezTo>
                      <a:cubicBezTo>
                        <a:pt x="177" y="110"/>
                        <a:pt x="184" y="111"/>
                        <a:pt x="191" y="109"/>
                      </a:cubicBezTo>
                      <a:cubicBezTo>
                        <a:pt x="192" y="110"/>
                        <a:pt x="193" y="112"/>
                        <a:pt x="195" y="114"/>
                      </a:cubicBezTo>
                      <a:cubicBezTo>
                        <a:pt x="191" y="116"/>
                        <a:pt x="188" y="120"/>
                        <a:pt x="186" y="125"/>
                      </a:cubicBezTo>
                      <a:cubicBezTo>
                        <a:pt x="181" y="125"/>
                        <a:pt x="176" y="125"/>
                        <a:pt x="171" y="126"/>
                      </a:cubicBezTo>
                      <a:close/>
                      <a:moveTo>
                        <a:pt x="386" y="149"/>
                      </a:moveTo>
                      <a:cubicBezTo>
                        <a:pt x="383" y="141"/>
                        <a:pt x="380" y="134"/>
                        <a:pt x="375" y="128"/>
                      </a:cubicBezTo>
                      <a:cubicBezTo>
                        <a:pt x="379" y="127"/>
                        <a:pt x="382" y="126"/>
                        <a:pt x="385" y="125"/>
                      </a:cubicBezTo>
                      <a:cubicBezTo>
                        <a:pt x="380" y="115"/>
                        <a:pt x="374" y="109"/>
                        <a:pt x="364" y="105"/>
                      </a:cubicBezTo>
                      <a:cubicBezTo>
                        <a:pt x="370" y="98"/>
                        <a:pt x="372" y="91"/>
                        <a:pt x="372" y="82"/>
                      </a:cubicBezTo>
                      <a:cubicBezTo>
                        <a:pt x="357" y="81"/>
                        <a:pt x="347" y="85"/>
                        <a:pt x="340" y="99"/>
                      </a:cubicBezTo>
                      <a:cubicBezTo>
                        <a:pt x="336" y="91"/>
                        <a:pt x="331" y="86"/>
                        <a:pt x="324" y="82"/>
                      </a:cubicBezTo>
                      <a:cubicBezTo>
                        <a:pt x="323" y="80"/>
                        <a:pt x="322" y="78"/>
                        <a:pt x="321" y="76"/>
                      </a:cubicBezTo>
                      <a:cubicBezTo>
                        <a:pt x="325" y="70"/>
                        <a:pt x="326" y="64"/>
                        <a:pt x="327" y="56"/>
                      </a:cubicBezTo>
                      <a:cubicBezTo>
                        <a:pt x="317" y="56"/>
                        <a:pt x="309" y="57"/>
                        <a:pt x="303" y="62"/>
                      </a:cubicBezTo>
                      <a:cubicBezTo>
                        <a:pt x="301" y="60"/>
                        <a:pt x="298" y="58"/>
                        <a:pt x="296" y="56"/>
                      </a:cubicBezTo>
                      <a:cubicBezTo>
                        <a:pt x="293" y="61"/>
                        <a:pt x="291" y="67"/>
                        <a:pt x="290" y="73"/>
                      </a:cubicBezTo>
                      <a:cubicBezTo>
                        <a:pt x="286" y="73"/>
                        <a:pt x="283" y="73"/>
                        <a:pt x="279" y="74"/>
                      </a:cubicBezTo>
                      <a:cubicBezTo>
                        <a:pt x="283" y="59"/>
                        <a:pt x="278" y="51"/>
                        <a:pt x="268" y="42"/>
                      </a:cubicBezTo>
                      <a:cubicBezTo>
                        <a:pt x="267" y="43"/>
                        <a:pt x="266" y="44"/>
                        <a:pt x="265" y="45"/>
                      </a:cubicBezTo>
                      <a:cubicBezTo>
                        <a:pt x="265" y="45"/>
                        <a:pt x="265" y="44"/>
                        <a:pt x="265" y="44"/>
                      </a:cubicBezTo>
                      <a:cubicBezTo>
                        <a:pt x="262" y="40"/>
                        <a:pt x="259" y="36"/>
                        <a:pt x="255" y="33"/>
                      </a:cubicBezTo>
                      <a:cubicBezTo>
                        <a:pt x="255" y="33"/>
                        <a:pt x="255" y="32"/>
                        <a:pt x="256" y="32"/>
                      </a:cubicBezTo>
                      <a:cubicBezTo>
                        <a:pt x="254" y="31"/>
                        <a:pt x="252" y="31"/>
                        <a:pt x="251" y="30"/>
                      </a:cubicBezTo>
                      <a:cubicBezTo>
                        <a:pt x="251" y="30"/>
                        <a:pt x="251" y="30"/>
                        <a:pt x="250" y="30"/>
                      </a:cubicBezTo>
                      <a:cubicBezTo>
                        <a:pt x="250" y="30"/>
                        <a:pt x="250" y="30"/>
                        <a:pt x="250" y="30"/>
                      </a:cubicBezTo>
                      <a:cubicBezTo>
                        <a:pt x="241" y="28"/>
                        <a:pt x="233" y="29"/>
                        <a:pt x="225" y="37"/>
                      </a:cubicBezTo>
                      <a:cubicBezTo>
                        <a:pt x="222" y="35"/>
                        <a:pt x="219" y="35"/>
                        <a:pt x="215" y="34"/>
                      </a:cubicBezTo>
                      <a:cubicBezTo>
                        <a:pt x="216" y="26"/>
                        <a:pt x="212" y="18"/>
                        <a:pt x="208" y="11"/>
                      </a:cubicBezTo>
                      <a:cubicBezTo>
                        <a:pt x="207" y="11"/>
                        <a:pt x="207" y="11"/>
                        <a:pt x="205" y="14"/>
                      </a:cubicBezTo>
                      <a:lnTo>
                        <a:pt x="192" y="0"/>
                      </a:lnTo>
                      <a:cubicBezTo>
                        <a:pt x="189" y="9"/>
                        <a:pt x="187" y="17"/>
                        <a:pt x="189" y="26"/>
                      </a:cubicBezTo>
                      <a:cubicBezTo>
                        <a:pt x="186" y="26"/>
                        <a:pt x="183" y="27"/>
                        <a:pt x="179" y="27"/>
                      </a:cubicBezTo>
                      <a:cubicBezTo>
                        <a:pt x="178" y="27"/>
                        <a:pt x="178" y="26"/>
                        <a:pt x="178" y="26"/>
                      </a:cubicBezTo>
                      <a:cubicBezTo>
                        <a:pt x="171" y="12"/>
                        <a:pt x="164" y="4"/>
                        <a:pt x="148" y="6"/>
                      </a:cubicBezTo>
                      <a:cubicBezTo>
                        <a:pt x="150" y="12"/>
                        <a:pt x="152" y="17"/>
                        <a:pt x="156" y="22"/>
                      </a:cubicBezTo>
                      <a:cubicBezTo>
                        <a:pt x="154" y="23"/>
                        <a:pt x="151" y="23"/>
                        <a:pt x="149" y="24"/>
                      </a:cubicBezTo>
                      <a:cubicBezTo>
                        <a:pt x="153" y="32"/>
                        <a:pt x="157" y="36"/>
                        <a:pt x="165" y="39"/>
                      </a:cubicBezTo>
                      <a:cubicBezTo>
                        <a:pt x="162" y="43"/>
                        <a:pt x="160" y="47"/>
                        <a:pt x="159" y="51"/>
                      </a:cubicBezTo>
                      <a:cubicBezTo>
                        <a:pt x="157" y="48"/>
                        <a:pt x="154" y="44"/>
                        <a:pt x="150" y="41"/>
                      </a:cubicBezTo>
                      <a:cubicBezTo>
                        <a:pt x="149" y="42"/>
                        <a:pt x="148" y="43"/>
                        <a:pt x="147" y="44"/>
                      </a:cubicBezTo>
                      <a:cubicBezTo>
                        <a:pt x="143" y="38"/>
                        <a:pt x="139" y="33"/>
                        <a:pt x="133" y="29"/>
                      </a:cubicBezTo>
                      <a:cubicBezTo>
                        <a:pt x="129" y="37"/>
                        <a:pt x="127" y="44"/>
                        <a:pt x="126" y="53"/>
                      </a:cubicBezTo>
                      <a:cubicBezTo>
                        <a:pt x="125" y="53"/>
                        <a:pt x="123" y="54"/>
                        <a:pt x="122" y="55"/>
                      </a:cubicBezTo>
                      <a:cubicBezTo>
                        <a:pt x="115" y="53"/>
                        <a:pt x="108" y="53"/>
                        <a:pt x="100" y="55"/>
                      </a:cubicBezTo>
                      <a:cubicBezTo>
                        <a:pt x="102" y="60"/>
                        <a:pt x="105" y="64"/>
                        <a:pt x="108" y="69"/>
                      </a:cubicBezTo>
                      <a:cubicBezTo>
                        <a:pt x="104" y="69"/>
                        <a:pt x="100" y="69"/>
                        <a:pt x="95" y="71"/>
                      </a:cubicBezTo>
                      <a:cubicBezTo>
                        <a:pt x="85" y="53"/>
                        <a:pt x="74" y="48"/>
                        <a:pt x="54" y="48"/>
                      </a:cubicBezTo>
                      <a:cubicBezTo>
                        <a:pt x="57" y="56"/>
                        <a:pt x="60" y="62"/>
                        <a:pt x="65" y="68"/>
                      </a:cubicBezTo>
                      <a:lnTo>
                        <a:pt x="43" y="64"/>
                      </a:lnTo>
                      <a:cubicBezTo>
                        <a:pt x="47" y="76"/>
                        <a:pt x="52" y="86"/>
                        <a:pt x="61" y="94"/>
                      </a:cubicBezTo>
                      <a:cubicBezTo>
                        <a:pt x="57" y="97"/>
                        <a:pt x="54" y="100"/>
                        <a:pt x="50" y="103"/>
                      </a:cubicBezTo>
                      <a:cubicBezTo>
                        <a:pt x="50" y="103"/>
                        <a:pt x="48" y="102"/>
                        <a:pt x="48" y="103"/>
                      </a:cubicBezTo>
                      <a:cubicBezTo>
                        <a:pt x="30" y="92"/>
                        <a:pt x="16" y="89"/>
                        <a:pt x="0" y="104"/>
                      </a:cubicBezTo>
                      <a:cubicBezTo>
                        <a:pt x="7" y="109"/>
                        <a:pt x="14" y="112"/>
                        <a:pt x="22" y="115"/>
                      </a:cubicBezTo>
                      <a:cubicBezTo>
                        <a:pt x="20" y="118"/>
                        <a:pt x="17" y="120"/>
                        <a:pt x="15" y="123"/>
                      </a:cubicBezTo>
                      <a:cubicBezTo>
                        <a:pt x="25" y="128"/>
                        <a:pt x="34" y="130"/>
                        <a:pt x="45" y="127"/>
                      </a:cubicBezTo>
                      <a:cubicBezTo>
                        <a:pt x="43" y="136"/>
                        <a:pt x="46" y="143"/>
                        <a:pt x="51" y="150"/>
                      </a:cubicBezTo>
                      <a:cubicBezTo>
                        <a:pt x="64" y="142"/>
                        <a:pt x="70" y="133"/>
                        <a:pt x="67" y="118"/>
                      </a:cubicBezTo>
                      <a:cubicBezTo>
                        <a:pt x="68" y="117"/>
                        <a:pt x="69" y="117"/>
                        <a:pt x="70" y="116"/>
                      </a:cubicBezTo>
                      <a:cubicBezTo>
                        <a:pt x="76" y="124"/>
                        <a:pt x="83" y="130"/>
                        <a:pt x="93" y="134"/>
                      </a:cubicBezTo>
                      <a:cubicBezTo>
                        <a:pt x="92" y="136"/>
                        <a:pt x="91" y="139"/>
                        <a:pt x="90" y="141"/>
                      </a:cubicBezTo>
                      <a:cubicBezTo>
                        <a:pt x="95" y="143"/>
                        <a:pt x="99" y="144"/>
                        <a:pt x="104" y="145"/>
                      </a:cubicBezTo>
                      <a:cubicBezTo>
                        <a:pt x="103" y="145"/>
                        <a:pt x="102" y="145"/>
                        <a:pt x="101" y="146"/>
                      </a:cubicBezTo>
                      <a:cubicBezTo>
                        <a:pt x="107" y="155"/>
                        <a:pt x="113" y="161"/>
                        <a:pt x="123" y="165"/>
                      </a:cubicBezTo>
                      <a:cubicBezTo>
                        <a:pt x="117" y="172"/>
                        <a:pt x="115" y="179"/>
                        <a:pt x="115" y="188"/>
                      </a:cubicBezTo>
                      <a:cubicBezTo>
                        <a:pt x="130" y="189"/>
                        <a:pt x="140" y="185"/>
                        <a:pt x="147" y="171"/>
                      </a:cubicBezTo>
                      <a:cubicBezTo>
                        <a:pt x="152" y="171"/>
                        <a:pt x="156" y="171"/>
                        <a:pt x="161" y="170"/>
                      </a:cubicBezTo>
                      <a:lnTo>
                        <a:pt x="162" y="171"/>
                      </a:lnTo>
                      <a:cubicBezTo>
                        <a:pt x="159" y="185"/>
                        <a:pt x="163" y="193"/>
                        <a:pt x="174" y="202"/>
                      </a:cubicBezTo>
                      <a:cubicBezTo>
                        <a:pt x="175" y="201"/>
                        <a:pt x="176" y="200"/>
                        <a:pt x="177" y="199"/>
                      </a:cubicBezTo>
                      <a:cubicBezTo>
                        <a:pt x="181" y="205"/>
                        <a:pt x="186" y="209"/>
                        <a:pt x="192" y="213"/>
                      </a:cubicBezTo>
                      <a:cubicBezTo>
                        <a:pt x="196" y="204"/>
                        <a:pt x="198" y="196"/>
                        <a:pt x="197" y="186"/>
                      </a:cubicBezTo>
                      <a:cubicBezTo>
                        <a:pt x="206" y="189"/>
                        <a:pt x="214" y="189"/>
                        <a:pt x="224" y="187"/>
                      </a:cubicBezTo>
                      <a:cubicBezTo>
                        <a:pt x="222" y="183"/>
                        <a:pt x="219" y="179"/>
                        <a:pt x="217" y="175"/>
                      </a:cubicBezTo>
                      <a:cubicBezTo>
                        <a:pt x="221" y="176"/>
                        <a:pt x="226" y="176"/>
                        <a:pt x="231" y="176"/>
                      </a:cubicBezTo>
                      <a:cubicBezTo>
                        <a:pt x="241" y="189"/>
                        <a:pt x="252" y="194"/>
                        <a:pt x="270" y="194"/>
                      </a:cubicBezTo>
                      <a:cubicBezTo>
                        <a:pt x="265" y="181"/>
                        <a:pt x="259" y="172"/>
                        <a:pt x="249" y="166"/>
                      </a:cubicBezTo>
                      <a:cubicBezTo>
                        <a:pt x="254" y="163"/>
                        <a:pt x="258" y="158"/>
                        <a:pt x="261" y="152"/>
                      </a:cubicBezTo>
                      <a:cubicBezTo>
                        <a:pt x="266" y="153"/>
                        <a:pt x="272" y="152"/>
                        <a:pt x="277" y="151"/>
                      </a:cubicBezTo>
                      <a:cubicBezTo>
                        <a:pt x="273" y="165"/>
                        <a:pt x="278" y="174"/>
                        <a:pt x="289" y="183"/>
                      </a:cubicBezTo>
                      <a:cubicBezTo>
                        <a:pt x="290" y="182"/>
                        <a:pt x="290" y="181"/>
                        <a:pt x="291" y="180"/>
                      </a:cubicBezTo>
                      <a:cubicBezTo>
                        <a:pt x="295" y="186"/>
                        <a:pt x="300" y="191"/>
                        <a:pt x="306" y="194"/>
                      </a:cubicBezTo>
                      <a:cubicBezTo>
                        <a:pt x="310" y="185"/>
                        <a:pt x="312" y="177"/>
                        <a:pt x="312" y="167"/>
                      </a:cubicBezTo>
                      <a:cubicBezTo>
                        <a:pt x="321" y="171"/>
                        <a:pt x="329" y="171"/>
                        <a:pt x="338" y="169"/>
                      </a:cubicBezTo>
                      <a:cubicBezTo>
                        <a:pt x="336" y="163"/>
                        <a:pt x="333" y="159"/>
                        <a:pt x="330" y="154"/>
                      </a:cubicBezTo>
                      <a:cubicBezTo>
                        <a:pt x="335" y="154"/>
                        <a:pt x="339" y="154"/>
                        <a:pt x="343" y="152"/>
                      </a:cubicBezTo>
                      <a:cubicBezTo>
                        <a:pt x="353" y="169"/>
                        <a:pt x="364" y="175"/>
                        <a:pt x="384" y="175"/>
                      </a:cubicBezTo>
                      <a:cubicBezTo>
                        <a:pt x="378" y="158"/>
                        <a:pt x="370" y="148"/>
                        <a:pt x="354" y="142"/>
                      </a:cubicBezTo>
                      <a:cubicBezTo>
                        <a:pt x="354" y="140"/>
                        <a:pt x="355" y="139"/>
                        <a:pt x="356" y="138"/>
                      </a:cubicBezTo>
                      <a:cubicBezTo>
                        <a:pt x="362" y="147"/>
                        <a:pt x="372"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7" name="Freeform 35">
                  <a:extLst>
                    <a:ext uri="{FF2B5EF4-FFF2-40B4-BE49-F238E27FC236}">
                      <a16:creationId xmlns:a16="http://schemas.microsoft.com/office/drawing/2014/main" id="{C76A0E58-E4FD-4B36-B189-E104FCEEBD6F}"/>
                    </a:ext>
                  </a:extLst>
                </p:cNvPr>
                <p:cNvSpPr>
                  <a:spLocks noEditPoints="1"/>
                </p:cNvSpPr>
                <p:nvPr/>
              </p:nvSpPr>
              <p:spPr bwMode="auto">
                <a:xfrm>
                  <a:off x="6205537" y="3322637"/>
                  <a:ext cx="188913" cy="103188"/>
                </a:xfrm>
                <a:custGeom>
                  <a:avLst/>
                  <a:gdLst>
                    <a:gd name="T0" fmla="*/ 340 w 386"/>
                    <a:gd name="T1" fmla="*/ 123 h 213"/>
                    <a:gd name="T2" fmla="*/ 347 w 386"/>
                    <a:gd name="T3" fmla="*/ 122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2 w 386"/>
                    <a:gd name="T15" fmla="*/ 135 h 213"/>
                    <a:gd name="T16" fmla="*/ 141 w 386"/>
                    <a:gd name="T17" fmla="*/ 148 h 213"/>
                    <a:gd name="T18" fmla="*/ 180 w 386"/>
                    <a:gd name="T19" fmla="*/ 66 h 213"/>
                    <a:gd name="T20" fmla="*/ 174 w 386"/>
                    <a:gd name="T21" fmla="*/ 53 h 213"/>
                    <a:gd name="T22" fmla="*/ 194 w 386"/>
                    <a:gd name="T23" fmla="*/ 52 h 213"/>
                    <a:gd name="T24" fmla="*/ 245 w 386"/>
                    <a:gd name="T25" fmla="*/ 45 h 213"/>
                    <a:gd name="T26" fmla="*/ 240 w 386"/>
                    <a:gd name="T27" fmla="*/ 55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4 w 386"/>
                    <a:gd name="T39" fmla="*/ 92 h 213"/>
                    <a:gd name="T40" fmla="*/ 120 w 386"/>
                    <a:gd name="T41" fmla="*/ 106 h 213"/>
                    <a:gd name="T42" fmla="*/ 179 w 386"/>
                    <a:gd name="T43" fmla="*/ 68 h 213"/>
                    <a:gd name="T44" fmla="*/ 213 w 386"/>
                    <a:gd name="T45" fmla="*/ 102 h 213"/>
                    <a:gd name="T46" fmla="*/ 252 w 386"/>
                    <a:gd name="T47" fmla="*/ 88 h 213"/>
                    <a:gd name="T48" fmla="*/ 252 w 386"/>
                    <a:gd name="T49" fmla="*/ 88 h 213"/>
                    <a:gd name="T50" fmla="*/ 169 w 386"/>
                    <a:gd name="T51" fmla="*/ 107 h 213"/>
                    <a:gd name="T52" fmla="*/ 185 w 386"/>
                    <a:gd name="T53" fmla="*/ 125 h 213"/>
                    <a:gd name="T54" fmla="*/ 375 w 386"/>
                    <a:gd name="T55" fmla="*/ 127 h 213"/>
                    <a:gd name="T56" fmla="*/ 372 w 386"/>
                    <a:gd name="T57" fmla="*/ 81 h 213"/>
                    <a:gd name="T58" fmla="*/ 321 w 386"/>
                    <a:gd name="T59" fmla="*/ 75 h 213"/>
                    <a:gd name="T60" fmla="*/ 295 w 386"/>
                    <a:gd name="T61" fmla="*/ 55 h 213"/>
                    <a:gd name="T62" fmla="*/ 267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7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1 h 213"/>
                    <a:gd name="T98" fmla="*/ 197 w 386"/>
                    <a:gd name="T99" fmla="*/ 186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1"/>
                      </a:moveTo>
                      <a:cubicBezTo>
                        <a:pt x="332" y="129"/>
                        <a:pt x="332" y="126"/>
                        <a:pt x="332" y="123"/>
                      </a:cubicBezTo>
                      <a:cubicBezTo>
                        <a:pt x="334" y="124"/>
                        <a:pt x="337" y="124"/>
                        <a:pt x="340" y="123"/>
                      </a:cubicBezTo>
                      <a:cubicBezTo>
                        <a:pt x="340" y="123"/>
                        <a:pt x="340" y="122"/>
                        <a:pt x="340" y="121"/>
                      </a:cubicBezTo>
                      <a:cubicBezTo>
                        <a:pt x="341" y="121"/>
                        <a:pt x="343" y="121"/>
                        <a:pt x="344" y="121"/>
                      </a:cubicBezTo>
                      <a:cubicBezTo>
                        <a:pt x="345" y="121"/>
                        <a:pt x="346" y="122"/>
                        <a:pt x="347" y="122"/>
                      </a:cubicBezTo>
                      <a:cubicBezTo>
                        <a:pt x="348" y="126"/>
                        <a:pt x="350" y="130"/>
                        <a:pt x="352" y="133"/>
                      </a:cubicBezTo>
                      <a:cubicBezTo>
                        <a:pt x="345" y="131"/>
                        <a:pt x="338" y="130"/>
                        <a:pt x="332" y="131"/>
                      </a:cubicBezTo>
                      <a:close/>
                      <a:moveTo>
                        <a:pt x="269" y="128"/>
                      </a:moveTo>
                      <a:cubicBezTo>
                        <a:pt x="264" y="128"/>
                        <a:pt x="260" y="129"/>
                        <a:pt x="256" y="129"/>
                      </a:cubicBezTo>
                      <a:cubicBezTo>
                        <a:pt x="255" y="129"/>
                        <a:pt x="254" y="128"/>
                        <a:pt x="253" y="127"/>
                      </a:cubicBezTo>
                      <a:cubicBezTo>
                        <a:pt x="253" y="127"/>
                        <a:pt x="253" y="127"/>
                        <a:pt x="253" y="126"/>
                      </a:cubicBezTo>
                      <a:cubicBezTo>
                        <a:pt x="253" y="123"/>
                        <a:pt x="253" y="120"/>
                        <a:pt x="252" y="117"/>
                      </a:cubicBezTo>
                      <a:cubicBezTo>
                        <a:pt x="258" y="118"/>
                        <a:pt x="263" y="119"/>
                        <a:pt x="267" y="117"/>
                      </a:cubicBezTo>
                      <a:cubicBezTo>
                        <a:pt x="268" y="121"/>
                        <a:pt x="268" y="124"/>
                        <a:pt x="269" y="128"/>
                      </a:cubicBezTo>
                      <a:close/>
                      <a:moveTo>
                        <a:pt x="188" y="157"/>
                      </a:moveTo>
                      <a:cubicBezTo>
                        <a:pt x="189" y="154"/>
                        <a:pt x="188" y="151"/>
                        <a:pt x="188" y="147"/>
                      </a:cubicBezTo>
                      <a:cubicBezTo>
                        <a:pt x="188" y="147"/>
                        <a:pt x="189" y="147"/>
                        <a:pt x="190" y="147"/>
                      </a:cubicBezTo>
                      <a:cubicBezTo>
                        <a:pt x="191" y="147"/>
                        <a:pt x="191" y="149"/>
                        <a:pt x="192" y="149"/>
                      </a:cubicBezTo>
                      <a:cubicBezTo>
                        <a:pt x="194" y="152"/>
                        <a:pt x="196" y="156"/>
                        <a:pt x="198" y="159"/>
                      </a:cubicBezTo>
                      <a:cubicBezTo>
                        <a:pt x="195" y="158"/>
                        <a:pt x="192" y="157"/>
                        <a:pt x="188" y="157"/>
                      </a:cubicBezTo>
                      <a:close/>
                      <a:moveTo>
                        <a:pt x="141" y="148"/>
                      </a:moveTo>
                      <a:cubicBezTo>
                        <a:pt x="140" y="148"/>
                        <a:pt x="140" y="147"/>
                        <a:pt x="139" y="146"/>
                      </a:cubicBezTo>
                      <a:cubicBezTo>
                        <a:pt x="137" y="142"/>
                        <a:pt x="135" y="138"/>
                        <a:pt x="132"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cubicBezTo>
                        <a:pt x="180" y="66"/>
                        <a:pt x="180" y="66"/>
                        <a:pt x="180" y="66"/>
                      </a:cubicBezTo>
                      <a:cubicBezTo>
                        <a:pt x="174" y="61"/>
                        <a:pt x="168" y="58"/>
                        <a:pt x="161" y="56"/>
                      </a:cubicBezTo>
                      <a:cubicBezTo>
                        <a:pt x="161" y="56"/>
                        <a:pt x="161" y="56"/>
                        <a:pt x="161" y="56"/>
                      </a:cubicBezTo>
                      <a:cubicBezTo>
                        <a:pt x="166" y="56"/>
                        <a:pt x="170" y="55"/>
                        <a:pt x="174" y="53"/>
                      </a:cubicBezTo>
                      <a:close/>
                      <a:moveTo>
                        <a:pt x="182" y="43"/>
                      </a:moveTo>
                      <a:cubicBezTo>
                        <a:pt x="187" y="44"/>
                        <a:pt x="190" y="44"/>
                        <a:pt x="194" y="43"/>
                      </a:cubicBezTo>
                      <a:cubicBezTo>
                        <a:pt x="194" y="46"/>
                        <a:pt x="193" y="49"/>
                        <a:pt x="194" y="52"/>
                      </a:cubicBezTo>
                      <a:cubicBezTo>
                        <a:pt x="189" y="50"/>
                        <a:pt x="185" y="49"/>
                        <a:pt x="179" y="48"/>
                      </a:cubicBezTo>
                      <a:cubicBezTo>
                        <a:pt x="180" y="47"/>
                        <a:pt x="181" y="45"/>
                        <a:pt x="182" y="43"/>
                      </a:cubicBezTo>
                      <a:moveTo>
                        <a:pt x="245" y="45"/>
                      </a:moveTo>
                      <a:cubicBezTo>
                        <a:pt x="245" y="45"/>
                        <a:pt x="245" y="45"/>
                        <a:pt x="245" y="45"/>
                      </a:cubicBezTo>
                      <a:cubicBezTo>
                        <a:pt x="244" y="49"/>
                        <a:pt x="244" y="53"/>
                        <a:pt x="244" y="57"/>
                      </a:cubicBezTo>
                      <a:cubicBezTo>
                        <a:pt x="243" y="56"/>
                        <a:pt x="241" y="56"/>
                        <a:pt x="240" y="55"/>
                      </a:cubicBezTo>
                      <a:cubicBezTo>
                        <a:pt x="239" y="52"/>
                        <a:pt x="237" y="49"/>
                        <a:pt x="235" y="46"/>
                      </a:cubicBezTo>
                      <a:cubicBezTo>
                        <a:pt x="238" y="46"/>
                        <a:pt x="241" y="46"/>
                        <a:pt x="245" y="45"/>
                      </a:cubicBezTo>
                      <a:close/>
                      <a:moveTo>
                        <a:pt x="310" y="138"/>
                      </a:moveTo>
                      <a:lnTo>
                        <a:pt x="312" y="140"/>
                      </a:lnTo>
                      <a:cubicBezTo>
                        <a:pt x="311" y="140"/>
                        <a:pt x="310" y="139"/>
                        <a:pt x="309" y="139"/>
                      </a:cubicBezTo>
                      <a:cubicBezTo>
                        <a:pt x="310" y="139"/>
                        <a:pt x="310" y="138"/>
                        <a:pt x="310" y="138"/>
                      </a:cubicBezTo>
                      <a:close/>
                      <a:moveTo>
                        <a:pt x="230" y="150"/>
                      </a:moveTo>
                      <a:cubicBezTo>
                        <a:pt x="225" y="141"/>
                        <a:pt x="219" y="135"/>
                        <a:pt x="209" y="131"/>
                      </a:cubicBezTo>
                      <a:cubicBezTo>
                        <a:pt x="211" y="128"/>
                        <a:pt x="213" y="125"/>
                        <a:pt x="214" y="123"/>
                      </a:cubicBezTo>
                      <a:cubicBezTo>
                        <a:pt x="217" y="123"/>
                        <a:pt x="219" y="123"/>
                        <a:pt x="221" y="122"/>
                      </a:cubicBezTo>
                      <a:cubicBezTo>
                        <a:pt x="221" y="123"/>
                        <a:pt x="222" y="123"/>
                        <a:pt x="222" y="124"/>
                      </a:cubicBezTo>
                      <a:cubicBezTo>
                        <a:pt x="220" y="125"/>
                        <a:pt x="217" y="125"/>
                        <a:pt x="215" y="126"/>
                      </a:cubicBezTo>
                      <a:cubicBezTo>
                        <a:pt x="221" y="136"/>
                        <a:pt x="227" y="142"/>
                        <a:pt x="237" y="146"/>
                      </a:cubicBezTo>
                      <a:cubicBezTo>
                        <a:pt x="236" y="147"/>
                        <a:pt x="234" y="149"/>
                        <a:pt x="233" y="151"/>
                      </a:cubicBezTo>
                      <a:cubicBezTo>
                        <a:pt x="232" y="150"/>
                        <a:pt x="231" y="150"/>
                        <a:pt x="230" y="150"/>
                      </a:cubicBezTo>
                      <a:close/>
                      <a:moveTo>
                        <a:pt x="120" y="106"/>
                      </a:moveTo>
                      <a:cubicBezTo>
                        <a:pt x="119" y="104"/>
                        <a:pt x="118" y="103"/>
                        <a:pt x="117" y="101"/>
                      </a:cubicBezTo>
                      <a:cubicBezTo>
                        <a:pt x="124" y="99"/>
                        <a:pt x="130" y="97"/>
                        <a:pt x="134" y="92"/>
                      </a:cubicBezTo>
                      <a:cubicBezTo>
                        <a:pt x="135" y="94"/>
                        <a:pt x="135" y="96"/>
                        <a:pt x="136" y="98"/>
                      </a:cubicBezTo>
                      <a:cubicBezTo>
                        <a:pt x="135" y="101"/>
                        <a:pt x="135" y="105"/>
                        <a:pt x="135" y="109"/>
                      </a:cubicBezTo>
                      <a:cubicBezTo>
                        <a:pt x="130" y="107"/>
                        <a:pt x="125" y="106"/>
                        <a:pt x="120" y="106"/>
                      </a:cubicBezTo>
                      <a:close/>
                      <a:moveTo>
                        <a:pt x="177" y="72"/>
                      </a:moveTo>
                      <a:cubicBezTo>
                        <a:pt x="175" y="72"/>
                        <a:pt x="174" y="72"/>
                        <a:pt x="173" y="72"/>
                      </a:cubicBezTo>
                      <a:cubicBezTo>
                        <a:pt x="175" y="71"/>
                        <a:pt x="177" y="69"/>
                        <a:pt x="179" y="68"/>
                      </a:cubicBezTo>
                      <a:cubicBezTo>
                        <a:pt x="178" y="69"/>
                        <a:pt x="177" y="71"/>
                        <a:pt x="177" y="72"/>
                      </a:cubicBezTo>
                      <a:moveTo>
                        <a:pt x="216" y="107"/>
                      </a:moveTo>
                      <a:cubicBezTo>
                        <a:pt x="215" y="105"/>
                        <a:pt x="214" y="103"/>
                        <a:pt x="213" y="102"/>
                      </a:cubicBezTo>
                      <a:cubicBezTo>
                        <a:pt x="213" y="102"/>
                        <a:pt x="214" y="102"/>
                        <a:pt x="214" y="102"/>
                      </a:cubicBezTo>
                      <a:cubicBezTo>
                        <a:pt x="215" y="104"/>
                        <a:pt x="215"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1" y="112"/>
                        <a:pt x="169" y="107"/>
                      </a:cubicBezTo>
                      <a:cubicBezTo>
                        <a:pt x="177" y="110"/>
                        <a:pt x="184" y="110"/>
                        <a:pt x="190" y="108"/>
                      </a:cubicBezTo>
                      <a:cubicBezTo>
                        <a:pt x="192" y="110"/>
                        <a:pt x="193" y="112"/>
                        <a:pt x="194" y="113"/>
                      </a:cubicBezTo>
                      <a:cubicBezTo>
                        <a:pt x="191" y="116"/>
                        <a:pt x="188" y="120"/>
                        <a:pt x="185" y="125"/>
                      </a:cubicBezTo>
                      <a:cubicBezTo>
                        <a:pt x="180" y="124"/>
                        <a:pt x="175" y="124"/>
                        <a:pt x="170" y="125"/>
                      </a:cubicBezTo>
                      <a:close/>
                      <a:moveTo>
                        <a:pt x="386" y="149"/>
                      </a:moveTo>
                      <a:cubicBezTo>
                        <a:pt x="383" y="141"/>
                        <a:pt x="380" y="134"/>
                        <a:pt x="375" y="127"/>
                      </a:cubicBezTo>
                      <a:cubicBezTo>
                        <a:pt x="378" y="126"/>
                        <a:pt x="382" y="126"/>
                        <a:pt x="385" y="124"/>
                      </a:cubicBezTo>
                      <a:cubicBezTo>
                        <a:pt x="379" y="115"/>
                        <a:pt x="373" y="108"/>
                        <a:pt x="363" y="104"/>
                      </a:cubicBezTo>
                      <a:cubicBezTo>
                        <a:pt x="370" y="98"/>
                        <a:pt x="371" y="90"/>
                        <a:pt x="372" y="81"/>
                      </a:cubicBezTo>
                      <a:cubicBezTo>
                        <a:pt x="356" y="81"/>
                        <a:pt x="347" y="85"/>
                        <a:pt x="340" y="99"/>
                      </a:cubicBezTo>
                      <a:cubicBezTo>
                        <a:pt x="335" y="91"/>
                        <a:pt x="331" y="85"/>
                        <a:pt x="324" y="81"/>
                      </a:cubicBezTo>
                      <a:cubicBezTo>
                        <a:pt x="323" y="79"/>
                        <a:pt x="322" y="77"/>
                        <a:pt x="321" y="75"/>
                      </a:cubicBezTo>
                      <a:cubicBezTo>
                        <a:pt x="325" y="70"/>
                        <a:pt x="326" y="63"/>
                        <a:pt x="326" y="56"/>
                      </a:cubicBezTo>
                      <a:cubicBezTo>
                        <a:pt x="317" y="55"/>
                        <a:pt x="309" y="57"/>
                        <a:pt x="303" y="62"/>
                      </a:cubicBezTo>
                      <a:cubicBezTo>
                        <a:pt x="301" y="59"/>
                        <a:pt x="298" y="57"/>
                        <a:pt x="295" y="55"/>
                      </a:cubicBezTo>
                      <a:cubicBezTo>
                        <a:pt x="292" y="61"/>
                        <a:pt x="291" y="67"/>
                        <a:pt x="290" y="72"/>
                      </a:cubicBezTo>
                      <a:cubicBezTo>
                        <a:pt x="286" y="72"/>
                        <a:pt x="282" y="73"/>
                        <a:pt x="279" y="73"/>
                      </a:cubicBezTo>
                      <a:cubicBezTo>
                        <a:pt x="283" y="59"/>
                        <a:pt x="278" y="51"/>
                        <a:pt x="267" y="41"/>
                      </a:cubicBezTo>
                      <a:cubicBezTo>
                        <a:pt x="266" y="42"/>
                        <a:pt x="266" y="43"/>
                        <a:pt x="265" y="44"/>
                      </a:cubicBezTo>
                      <a:cubicBezTo>
                        <a:pt x="265" y="44"/>
                        <a:pt x="264" y="44"/>
                        <a:pt x="264" y="44"/>
                      </a:cubicBezTo>
                      <a:cubicBezTo>
                        <a:pt x="261" y="40"/>
                        <a:pt x="258" y="36"/>
                        <a:pt x="255" y="33"/>
                      </a:cubicBezTo>
                      <a:cubicBezTo>
                        <a:pt x="255" y="32"/>
                        <a:pt x="255" y="32"/>
                        <a:pt x="255" y="31"/>
                      </a:cubicBezTo>
                      <a:cubicBezTo>
                        <a:pt x="254" y="31"/>
                        <a:pt x="252" y="30"/>
                        <a:pt x="251" y="30"/>
                      </a:cubicBezTo>
                      <a:cubicBezTo>
                        <a:pt x="250" y="30"/>
                        <a:pt x="250" y="30"/>
                        <a:pt x="250" y="29"/>
                      </a:cubicBezTo>
                      <a:lnTo>
                        <a:pt x="250" y="30"/>
                      </a:lnTo>
                      <a:cubicBezTo>
                        <a:pt x="240" y="27"/>
                        <a:pt x="233" y="28"/>
                        <a:pt x="225" y="37"/>
                      </a:cubicBezTo>
                      <a:cubicBezTo>
                        <a:pt x="222" y="35"/>
                        <a:pt x="218" y="34"/>
                        <a:pt x="215" y="34"/>
                      </a:cubicBezTo>
                      <a:cubicBezTo>
                        <a:pt x="215" y="26"/>
                        <a:pt x="212" y="17"/>
                        <a:pt x="207" y="10"/>
                      </a:cubicBezTo>
                      <a:cubicBezTo>
                        <a:pt x="206" y="11"/>
                        <a:pt x="206" y="11"/>
                        <a:pt x="205" y="13"/>
                      </a:cubicBezTo>
                      <a:lnTo>
                        <a:pt x="192" y="0"/>
                      </a:lnTo>
                      <a:cubicBezTo>
                        <a:pt x="188" y="8"/>
                        <a:pt x="187" y="16"/>
                        <a:pt x="189" y="26"/>
                      </a:cubicBezTo>
                      <a:cubicBezTo>
                        <a:pt x="185" y="26"/>
                        <a:pt x="182" y="26"/>
                        <a:pt x="179" y="26"/>
                      </a:cubicBezTo>
                      <a:cubicBezTo>
                        <a:pt x="178" y="26"/>
                        <a:pt x="178" y="25"/>
                        <a:pt x="177" y="25"/>
                      </a:cubicBezTo>
                      <a:cubicBezTo>
                        <a:pt x="171" y="11"/>
                        <a:pt x="164" y="3"/>
                        <a:pt x="148" y="5"/>
                      </a:cubicBezTo>
                      <a:cubicBezTo>
                        <a:pt x="150" y="11"/>
                        <a:pt x="152" y="17"/>
                        <a:pt x="156" y="22"/>
                      </a:cubicBezTo>
                      <a:cubicBezTo>
                        <a:pt x="153" y="22"/>
                        <a:pt x="151" y="23"/>
                        <a:pt x="148" y="24"/>
                      </a:cubicBezTo>
                      <a:cubicBezTo>
                        <a:pt x="152" y="31"/>
                        <a:pt x="157" y="36"/>
                        <a:pt x="165" y="39"/>
                      </a:cubicBezTo>
                      <a:cubicBezTo>
                        <a:pt x="161" y="43"/>
                        <a:pt x="160" y="46"/>
                        <a:pt x="159" y="51"/>
                      </a:cubicBezTo>
                      <a:cubicBezTo>
                        <a:pt x="157" y="47"/>
                        <a:pt x="153" y="44"/>
                        <a:pt x="150" y="40"/>
                      </a:cubicBezTo>
                      <a:cubicBezTo>
                        <a:pt x="149" y="41"/>
                        <a:pt x="148" y="42"/>
                        <a:pt x="147" y="44"/>
                      </a:cubicBezTo>
                      <a:cubicBezTo>
                        <a:pt x="143" y="38"/>
                        <a:pt x="138" y="33"/>
                        <a:pt x="132" y="29"/>
                      </a:cubicBezTo>
                      <a:cubicBezTo>
                        <a:pt x="129" y="36"/>
                        <a:pt x="126" y="44"/>
                        <a:pt x="126" y="52"/>
                      </a:cubicBezTo>
                      <a:cubicBezTo>
                        <a:pt x="125" y="53"/>
                        <a:pt x="123" y="54"/>
                        <a:pt x="122" y="54"/>
                      </a:cubicBezTo>
                      <a:cubicBezTo>
                        <a:pt x="114" y="52"/>
                        <a:pt x="107" y="53"/>
                        <a:pt x="100" y="54"/>
                      </a:cubicBezTo>
                      <a:cubicBezTo>
                        <a:pt x="102" y="59"/>
                        <a:pt x="105" y="64"/>
                        <a:pt x="108" y="69"/>
                      </a:cubicBezTo>
                      <a:cubicBezTo>
                        <a:pt x="103" y="68"/>
                        <a:pt x="99" y="69"/>
                        <a:pt x="95" y="70"/>
                      </a:cubicBezTo>
                      <a:cubicBezTo>
                        <a:pt x="85" y="53"/>
                        <a:pt x="74" y="47"/>
                        <a:pt x="54" y="47"/>
                      </a:cubicBezTo>
                      <a:cubicBezTo>
                        <a:pt x="57" y="55"/>
                        <a:pt x="60" y="62"/>
                        <a:pt x="65" y="67"/>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1" y="115"/>
                      </a:cubicBezTo>
                      <a:cubicBezTo>
                        <a:pt x="19" y="117"/>
                        <a:pt x="17" y="120"/>
                        <a:pt x="15" y="123"/>
                      </a:cubicBezTo>
                      <a:cubicBezTo>
                        <a:pt x="25" y="127"/>
                        <a:pt x="34" y="129"/>
                        <a:pt x="44" y="126"/>
                      </a:cubicBezTo>
                      <a:cubicBezTo>
                        <a:pt x="43" y="136"/>
                        <a:pt x="46" y="142"/>
                        <a:pt x="51" y="150"/>
                      </a:cubicBezTo>
                      <a:cubicBezTo>
                        <a:pt x="63" y="142"/>
                        <a:pt x="69" y="133"/>
                        <a:pt x="67" y="117"/>
                      </a:cubicBezTo>
                      <a:cubicBezTo>
                        <a:pt x="68" y="117"/>
                        <a:pt x="69" y="116"/>
                        <a:pt x="70" y="116"/>
                      </a:cubicBezTo>
                      <a:cubicBezTo>
                        <a:pt x="75" y="124"/>
                        <a:pt x="82" y="129"/>
                        <a:pt x="93" y="134"/>
                      </a:cubicBezTo>
                      <a:cubicBezTo>
                        <a:pt x="91" y="136"/>
                        <a:pt x="90" y="138"/>
                        <a:pt x="90" y="140"/>
                      </a:cubicBezTo>
                      <a:cubicBezTo>
                        <a:pt x="94" y="142"/>
                        <a:pt x="99" y="144"/>
                        <a:pt x="103" y="144"/>
                      </a:cubicBezTo>
                      <a:cubicBezTo>
                        <a:pt x="102" y="144"/>
                        <a:pt x="101" y="145"/>
                        <a:pt x="101" y="145"/>
                      </a:cubicBezTo>
                      <a:cubicBezTo>
                        <a:pt x="106" y="155"/>
                        <a:pt x="112" y="161"/>
                        <a:pt x="123" y="165"/>
                      </a:cubicBezTo>
                      <a:cubicBezTo>
                        <a:pt x="116" y="172"/>
                        <a:pt x="115" y="179"/>
                        <a:pt x="114" y="188"/>
                      </a:cubicBezTo>
                      <a:cubicBezTo>
                        <a:pt x="130" y="188"/>
                        <a:pt x="139" y="184"/>
                        <a:pt x="146" y="170"/>
                      </a:cubicBezTo>
                      <a:cubicBezTo>
                        <a:pt x="151" y="171"/>
                        <a:pt x="156" y="171"/>
                        <a:pt x="161" y="170"/>
                      </a:cubicBezTo>
                      <a:lnTo>
                        <a:pt x="162" y="171"/>
                      </a:lnTo>
                      <a:cubicBezTo>
                        <a:pt x="158" y="184"/>
                        <a:pt x="163" y="192"/>
                        <a:pt x="174" y="201"/>
                      </a:cubicBezTo>
                      <a:cubicBezTo>
                        <a:pt x="175" y="200"/>
                        <a:pt x="175" y="199"/>
                        <a:pt x="176" y="198"/>
                      </a:cubicBezTo>
                      <a:cubicBezTo>
                        <a:pt x="180" y="204"/>
                        <a:pt x="185" y="209"/>
                        <a:pt x="191" y="213"/>
                      </a:cubicBezTo>
                      <a:cubicBezTo>
                        <a:pt x="195" y="204"/>
                        <a:pt x="197" y="195"/>
                        <a:pt x="197" y="186"/>
                      </a:cubicBezTo>
                      <a:cubicBezTo>
                        <a:pt x="206" y="189"/>
                        <a:pt x="214" y="189"/>
                        <a:pt x="224" y="187"/>
                      </a:cubicBezTo>
                      <a:cubicBezTo>
                        <a:pt x="221" y="182"/>
                        <a:pt x="219" y="178"/>
                        <a:pt x="216" y="174"/>
                      </a:cubicBezTo>
                      <a:cubicBezTo>
                        <a:pt x="220" y="175"/>
                        <a:pt x="225" y="176"/>
                        <a:pt x="231" y="175"/>
                      </a:cubicBezTo>
                      <a:cubicBezTo>
                        <a:pt x="240" y="189"/>
                        <a:pt x="251" y="194"/>
                        <a:pt x="269" y="193"/>
                      </a:cubicBezTo>
                      <a:cubicBezTo>
                        <a:pt x="265" y="181"/>
                        <a:pt x="259" y="172"/>
                        <a:pt x="249" y="165"/>
                      </a:cubicBezTo>
                      <a:cubicBezTo>
                        <a:pt x="254" y="162"/>
                        <a:pt x="257" y="158"/>
                        <a:pt x="261" y="151"/>
                      </a:cubicBezTo>
                      <a:cubicBezTo>
                        <a:pt x="266" y="152"/>
                        <a:pt x="271" y="152"/>
                        <a:pt x="277" y="151"/>
                      </a:cubicBezTo>
                      <a:cubicBezTo>
                        <a:pt x="273" y="165"/>
                        <a:pt x="277" y="173"/>
                        <a:pt x="288" y="183"/>
                      </a:cubicBezTo>
                      <a:cubicBezTo>
                        <a:pt x="289" y="182"/>
                        <a:pt x="290" y="180"/>
                        <a:pt x="291" y="179"/>
                      </a:cubicBezTo>
                      <a:cubicBezTo>
                        <a:pt x="295" y="185"/>
                        <a:pt x="300" y="190"/>
                        <a:pt x="306" y="194"/>
                      </a:cubicBezTo>
                      <a:cubicBezTo>
                        <a:pt x="310" y="185"/>
                        <a:pt x="312" y="177"/>
                        <a:pt x="311" y="167"/>
                      </a:cubicBezTo>
                      <a:cubicBezTo>
                        <a:pt x="321" y="170"/>
                        <a:pt x="329" y="170"/>
                        <a:pt x="338" y="168"/>
                      </a:cubicBezTo>
                      <a:cubicBezTo>
                        <a:pt x="336" y="163"/>
                        <a:pt x="333" y="158"/>
                        <a:pt x="330" y="154"/>
                      </a:cubicBezTo>
                      <a:cubicBezTo>
                        <a:pt x="334" y="154"/>
                        <a:pt x="338" y="153"/>
                        <a:pt x="343" y="152"/>
                      </a:cubicBezTo>
                      <a:cubicBezTo>
                        <a:pt x="353" y="169"/>
                        <a:pt x="364" y="175"/>
                        <a:pt x="384" y="174"/>
                      </a:cubicBezTo>
                      <a:cubicBezTo>
                        <a:pt x="378" y="158"/>
                        <a:pt x="370" y="148"/>
                        <a:pt x="353" y="141"/>
                      </a:cubicBezTo>
                      <a:cubicBezTo>
                        <a:pt x="354" y="140"/>
                        <a:pt x="355" y="139"/>
                        <a:pt x="355" y="137"/>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8" name="Freeform 36">
                  <a:extLst>
                    <a:ext uri="{FF2B5EF4-FFF2-40B4-BE49-F238E27FC236}">
                      <a16:creationId xmlns:a16="http://schemas.microsoft.com/office/drawing/2014/main" id="{F72EAEBD-61AB-4A4A-A3BA-3012C303D227}"/>
                    </a:ext>
                  </a:extLst>
                </p:cNvPr>
                <p:cNvSpPr>
                  <a:spLocks noEditPoints="1"/>
                </p:cNvSpPr>
                <p:nvPr/>
              </p:nvSpPr>
              <p:spPr bwMode="auto">
                <a:xfrm>
                  <a:off x="5965824" y="3343274"/>
                  <a:ext cx="187325" cy="104775"/>
                </a:xfrm>
                <a:custGeom>
                  <a:avLst/>
                  <a:gdLst>
                    <a:gd name="T0" fmla="*/ 341 w 386"/>
                    <a:gd name="T1" fmla="*/ 124 h 213"/>
                    <a:gd name="T2" fmla="*/ 347 w 386"/>
                    <a:gd name="T3" fmla="*/ 123 h 213"/>
                    <a:gd name="T4" fmla="*/ 269 w 386"/>
                    <a:gd name="T5" fmla="*/ 129 h 213"/>
                    <a:gd name="T6" fmla="*/ 253 w 386"/>
                    <a:gd name="T7" fmla="*/ 126 h 213"/>
                    <a:gd name="T8" fmla="*/ 269 w 386"/>
                    <a:gd name="T9" fmla="*/ 129 h 213"/>
                    <a:gd name="T10" fmla="*/ 190 w 386"/>
                    <a:gd name="T11" fmla="*/ 148 h 213"/>
                    <a:gd name="T12" fmla="*/ 188 w 386"/>
                    <a:gd name="T13" fmla="*/ 157 h 213"/>
                    <a:gd name="T14" fmla="*/ 133 w 386"/>
                    <a:gd name="T15" fmla="*/ 135 h 213"/>
                    <a:gd name="T16" fmla="*/ 141 w 386"/>
                    <a:gd name="T17" fmla="*/ 148 h 213"/>
                    <a:gd name="T18" fmla="*/ 180 w 386"/>
                    <a:gd name="T19" fmla="*/ 66 h 213"/>
                    <a:gd name="T20" fmla="*/ 174 w 386"/>
                    <a:gd name="T21" fmla="*/ 54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2 h 213"/>
                    <a:gd name="T64" fmla="*/ 255 w 386"/>
                    <a:gd name="T65" fmla="*/ 33 h 213"/>
                    <a:gd name="T66" fmla="*/ 250 w 386"/>
                    <a:gd name="T67" fmla="*/ 30 h 213"/>
                    <a:gd name="T68" fmla="*/ 215 w 386"/>
                    <a:gd name="T69" fmla="*/ 34 h 213"/>
                    <a:gd name="T70" fmla="*/ 192 w 386"/>
                    <a:gd name="T71" fmla="*/ 0 h 213"/>
                    <a:gd name="T72" fmla="*/ 177 w 386"/>
                    <a:gd name="T73" fmla="*/ 26 h 213"/>
                    <a:gd name="T74" fmla="*/ 148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7"/>
                        <a:pt x="332" y="124"/>
                      </a:cubicBezTo>
                      <a:cubicBezTo>
                        <a:pt x="334" y="124"/>
                        <a:pt x="337" y="124"/>
                        <a:pt x="341" y="124"/>
                      </a:cubicBezTo>
                      <a:cubicBezTo>
                        <a:pt x="340" y="123"/>
                        <a:pt x="340" y="122"/>
                        <a:pt x="340" y="122"/>
                      </a:cubicBezTo>
                      <a:cubicBezTo>
                        <a:pt x="341" y="122"/>
                        <a:pt x="343" y="121"/>
                        <a:pt x="345" y="121"/>
                      </a:cubicBezTo>
                      <a:cubicBezTo>
                        <a:pt x="346" y="121"/>
                        <a:pt x="346" y="123"/>
                        <a:pt x="347" y="123"/>
                      </a:cubicBezTo>
                      <a:cubicBezTo>
                        <a:pt x="348" y="127"/>
                        <a:pt x="350" y="130"/>
                        <a:pt x="352" y="133"/>
                      </a:cubicBezTo>
                      <a:cubicBezTo>
                        <a:pt x="345" y="131"/>
                        <a:pt x="338" y="130"/>
                        <a:pt x="332" y="132"/>
                      </a:cubicBezTo>
                      <a:close/>
                      <a:moveTo>
                        <a:pt x="269" y="129"/>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8" y="118"/>
                      </a:cubicBezTo>
                      <a:cubicBezTo>
                        <a:pt x="268" y="121"/>
                        <a:pt x="268" y="125"/>
                        <a:pt x="269" y="129"/>
                      </a:cubicBezTo>
                      <a:close/>
                      <a:moveTo>
                        <a:pt x="188" y="157"/>
                      </a:moveTo>
                      <a:cubicBezTo>
                        <a:pt x="189" y="154"/>
                        <a:pt x="188" y="151"/>
                        <a:pt x="188" y="148"/>
                      </a:cubicBezTo>
                      <a:cubicBezTo>
                        <a:pt x="189" y="148"/>
                        <a:pt x="189" y="148"/>
                        <a:pt x="190" y="148"/>
                      </a:cubicBezTo>
                      <a:cubicBezTo>
                        <a:pt x="191" y="147"/>
                        <a:pt x="192"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3"/>
                        <a:pt x="135" y="139"/>
                        <a:pt x="133" y="135"/>
                      </a:cubicBezTo>
                      <a:cubicBezTo>
                        <a:pt x="136" y="137"/>
                        <a:pt x="139" y="138"/>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0" y="66"/>
                        <a:pt x="180" y="66"/>
                      </a:cubicBezTo>
                      <a:cubicBezTo>
                        <a:pt x="174" y="62"/>
                        <a:pt x="168" y="59"/>
                        <a:pt x="161" y="57"/>
                      </a:cubicBezTo>
                      <a:cubicBezTo>
                        <a:pt x="161" y="57"/>
                        <a:pt x="161" y="57"/>
                        <a:pt x="161" y="57"/>
                      </a:cubicBezTo>
                      <a:cubicBezTo>
                        <a:pt x="166" y="57"/>
                        <a:pt x="170" y="56"/>
                        <a:pt x="174" y="54"/>
                      </a:cubicBezTo>
                      <a:close/>
                      <a:moveTo>
                        <a:pt x="183" y="44"/>
                      </a:moveTo>
                      <a:cubicBezTo>
                        <a:pt x="187" y="44"/>
                        <a:pt x="190" y="44"/>
                        <a:pt x="195" y="43"/>
                      </a:cubicBezTo>
                      <a:cubicBezTo>
                        <a:pt x="194" y="47"/>
                        <a:pt x="193" y="50"/>
                        <a:pt x="194" y="52"/>
                      </a:cubicBezTo>
                      <a:cubicBezTo>
                        <a:pt x="189" y="50"/>
                        <a:pt x="185" y="49"/>
                        <a:pt x="179" y="49"/>
                      </a:cubicBezTo>
                      <a:cubicBezTo>
                        <a:pt x="181" y="47"/>
                        <a:pt x="182" y="46"/>
                        <a:pt x="183" y="44"/>
                      </a:cubicBezTo>
                      <a:moveTo>
                        <a:pt x="245" y="45"/>
                      </a:moveTo>
                      <a:cubicBezTo>
                        <a:pt x="245" y="45"/>
                        <a:pt x="245" y="45"/>
                        <a:pt x="245" y="45"/>
                      </a:cubicBezTo>
                      <a:cubicBezTo>
                        <a:pt x="244" y="49"/>
                        <a:pt x="244" y="53"/>
                        <a:pt x="244" y="57"/>
                      </a:cubicBezTo>
                      <a:cubicBezTo>
                        <a:pt x="243" y="57"/>
                        <a:pt x="242" y="56"/>
                        <a:pt x="240" y="56"/>
                      </a:cubicBezTo>
                      <a:cubicBezTo>
                        <a:pt x="239" y="53"/>
                        <a:pt x="237" y="49"/>
                        <a:pt x="235" y="46"/>
                      </a:cubicBezTo>
                      <a:cubicBezTo>
                        <a:pt x="238" y="47"/>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7" y="123"/>
                        <a:pt x="219" y="123"/>
                        <a:pt x="221" y="123"/>
                      </a:cubicBezTo>
                      <a:cubicBezTo>
                        <a:pt x="222" y="123"/>
                        <a:pt x="222" y="124"/>
                        <a:pt x="222" y="124"/>
                      </a:cubicBezTo>
                      <a:cubicBezTo>
                        <a:pt x="220" y="125"/>
                        <a:pt x="217" y="126"/>
                        <a:pt x="215" y="127"/>
                      </a:cubicBezTo>
                      <a:cubicBezTo>
                        <a:pt x="221" y="136"/>
                        <a:pt x="227" y="142"/>
                        <a:pt x="237" y="146"/>
                      </a:cubicBezTo>
                      <a:cubicBezTo>
                        <a:pt x="236" y="148"/>
                        <a:pt x="235" y="149"/>
                        <a:pt x="234" y="151"/>
                      </a:cubicBezTo>
                      <a:cubicBezTo>
                        <a:pt x="232" y="151"/>
                        <a:pt x="231" y="151"/>
                        <a:pt x="230" y="150"/>
                      </a:cubicBezTo>
                      <a:close/>
                      <a:moveTo>
                        <a:pt x="121" y="106"/>
                      </a:moveTo>
                      <a:cubicBezTo>
                        <a:pt x="120" y="105"/>
                        <a:pt x="119" y="103"/>
                        <a:pt x="117" y="102"/>
                      </a:cubicBezTo>
                      <a:cubicBezTo>
                        <a:pt x="124" y="100"/>
                        <a:pt x="130" y="97"/>
                        <a:pt x="135" y="93"/>
                      </a:cubicBezTo>
                      <a:cubicBezTo>
                        <a:pt x="135" y="95"/>
                        <a:pt x="135" y="96"/>
                        <a:pt x="136" y="98"/>
                      </a:cubicBezTo>
                      <a:cubicBezTo>
                        <a:pt x="135" y="102"/>
                        <a:pt x="135" y="105"/>
                        <a:pt x="135" y="109"/>
                      </a:cubicBezTo>
                      <a:cubicBezTo>
                        <a:pt x="130" y="107"/>
                        <a:pt x="125" y="106"/>
                        <a:pt x="121"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6"/>
                        <a:pt x="251" y="86"/>
                        <a:pt x="252" y="86"/>
                      </a:cubicBezTo>
                      <a:cubicBezTo>
                        <a:pt x="252" y="87"/>
                        <a:pt x="252" y="88"/>
                        <a:pt x="252" y="89"/>
                      </a:cubicBezTo>
                      <a:close/>
                      <a:moveTo>
                        <a:pt x="170" y="126"/>
                      </a:moveTo>
                      <a:lnTo>
                        <a:pt x="170" y="125"/>
                      </a:lnTo>
                      <a:cubicBezTo>
                        <a:pt x="172" y="118"/>
                        <a:pt x="171" y="113"/>
                        <a:pt x="169" y="108"/>
                      </a:cubicBezTo>
                      <a:cubicBezTo>
                        <a:pt x="177" y="110"/>
                        <a:pt x="184" y="111"/>
                        <a:pt x="190" y="109"/>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4"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1"/>
                        <a:pt x="291" y="67"/>
                        <a:pt x="290" y="73"/>
                      </a:cubicBezTo>
                      <a:cubicBezTo>
                        <a:pt x="286" y="73"/>
                        <a:pt x="282" y="73"/>
                        <a:pt x="279" y="74"/>
                      </a:cubicBezTo>
                      <a:cubicBezTo>
                        <a:pt x="283" y="59"/>
                        <a:pt x="278" y="51"/>
                        <a:pt x="267" y="42"/>
                      </a:cubicBezTo>
                      <a:cubicBezTo>
                        <a:pt x="267" y="43"/>
                        <a:pt x="266" y="44"/>
                        <a:pt x="265" y="45"/>
                      </a:cubicBezTo>
                      <a:cubicBezTo>
                        <a:pt x="265" y="44"/>
                        <a:pt x="265"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8"/>
                        <a:pt x="233" y="29"/>
                        <a:pt x="225" y="37"/>
                      </a:cubicBezTo>
                      <a:cubicBezTo>
                        <a:pt x="222" y="35"/>
                        <a:pt x="218" y="35"/>
                        <a:pt x="215" y="34"/>
                      </a:cubicBezTo>
                      <a:cubicBezTo>
                        <a:pt x="215" y="26"/>
                        <a:pt x="212" y="17"/>
                        <a:pt x="207" y="11"/>
                      </a:cubicBezTo>
                      <a:cubicBezTo>
                        <a:pt x="206" y="11"/>
                        <a:pt x="206" y="11"/>
                        <a:pt x="205" y="14"/>
                      </a:cubicBezTo>
                      <a:lnTo>
                        <a:pt x="192" y="0"/>
                      </a:lnTo>
                      <a:cubicBezTo>
                        <a:pt x="188" y="9"/>
                        <a:pt x="187" y="17"/>
                        <a:pt x="189" y="26"/>
                      </a:cubicBezTo>
                      <a:cubicBezTo>
                        <a:pt x="185" y="26"/>
                        <a:pt x="182" y="26"/>
                        <a:pt x="179" y="27"/>
                      </a:cubicBezTo>
                      <a:cubicBezTo>
                        <a:pt x="178" y="27"/>
                        <a:pt x="178" y="26"/>
                        <a:pt x="177" y="26"/>
                      </a:cubicBezTo>
                      <a:cubicBezTo>
                        <a:pt x="171" y="12"/>
                        <a:pt x="164" y="4"/>
                        <a:pt x="148" y="6"/>
                      </a:cubicBezTo>
                      <a:cubicBezTo>
                        <a:pt x="150" y="12"/>
                        <a:pt x="152" y="17"/>
                        <a:pt x="156" y="22"/>
                      </a:cubicBezTo>
                      <a:cubicBezTo>
                        <a:pt x="153" y="23"/>
                        <a:pt x="151" y="23"/>
                        <a:pt x="148" y="24"/>
                      </a:cubicBezTo>
                      <a:cubicBezTo>
                        <a:pt x="152" y="31"/>
                        <a:pt x="157" y="36"/>
                        <a:pt x="165" y="39"/>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6" y="44"/>
                        <a:pt x="126" y="53"/>
                      </a:cubicBezTo>
                      <a:cubicBezTo>
                        <a:pt x="125" y="53"/>
                        <a:pt x="123" y="54"/>
                        <a:pt x="122" y="55"/>
                      </a:cubicBezTo>
                      <a:cubicBezTo>
                        <a:pt x="114" y="53"/>
                        <a:pt x="108" y="53"/>
                        <a:pt x="100"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6"/>
                        <a:pt x="60" y="94"/>
                      </a:cubicBezTo>
                      <a:cubicBezTo>
                        <a:pt x="56" y="96"/>
                        <a:pt x="53" y="100"/>
                        <a:pt x="50" y="102"/>
                      </a:cubicBezTo>
                      <a:cubicBezTo>
                        <a:pt x="49" y="103"/>
                        <a:pt x="48" y="102"/>
                        <a:pt x="47" y="102"/>
                      </a:cubicBezTo>
                      <a:cubicBezTo>
                        <a:pt x="30" y="92"/>
                        <a:pt x="16" y="89"/>
                        <a:pt x="0" y="104"/>
                      </a:cubicBezTo>
                      <a:cubicBezTo>
                        <a:pt x="7" y="108"/>
                        <a:pt x="14" y="112"/>
                        <a:pt x="22" y="115"/>
                      </a:cubicBezTo>
                      <a:cubicBezTo>
                        <a:pt x="19" y="118"/>
                        <a:pt x="17" y="120"/>
                        <a:pt x="15" y="123"/>
                      </a:cubicBezTo>
                      <a:cubicBezTo>
                        <a:pt x="25" y="128"/>
                        <a:pt x="34" y="130"/>
                        <a:pt x="44" y="127"/>
                      </a:cubicBezTo>
                      <a:cubicBezTo>
                        <a:pt x="43" y="136"/>
                        <a:pt x="46" y="143"/>
                        <a:pt x="51" y="150"/>
                      </a:cubicBezTo>
                      <a:cubicBezTo>
                        <a:pt x="64" y="142"/>
                        <a:pt x="69" y="133"/>
                        <a:pt x="67" y="118"/>
                      </a:cubicBezTo>
                      <a:cubicBezTo>
                        <a:pt x="68" y="117"/>
                        <a:pt x="69" y="117"/>
                        <a:pt x="70" y="116"/>
                      </a:cubicBezTo>
                      <a:cubicBezTo>
                        <a:pt x="75" y="124"/>
                        <a:pt x="82" y="130"/>
                        <a:pt x="93" y="134"/>
                      </a:cubicBezTo>
                      <a:cubicBezTo>
                        <a:pt x="92" y="136"/>
                        <a:pt x="90" y="139"/>
                        <a:pt x="90" y="141"/>
                      </a:cubicBezTo>
                      <a:cubicBezTo>
                        <a:pt x="95" y="143"/>
                        <a:pt x="99" y="144"/>
                        <a:pt x="103" y="145"/>
                      </a:cubicBezTo>
                      <a:cubicBezTo>
                        <a:pt x="102" y="145"/>
                        <a:pt x="102"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1" y="205"/>
                        <a:pt x="185" y="209"/>
                        <a:pt x="191" y="213"/>
                      </a:cubicBezTo>
                      <a:cubicBezTo>
                        <a:pt x="195" y="204"/>
                        <a:pt x="198" y="196"/>
                        <a:pt x="197" y="186"/>
                      </a:cubicBezTo>
                      <a:cubicBezTo>
                        <a:pt x="206" y="189"/>
                        <a:pt x="214" y="189"/>
                        <a:pt x="224" y="187"/>
                      </a:cubicBezTo>
                      <a:cubicBezTo>
                        <a:pt x="222" y="183"/>
                        <a:pt x="219" y="179"/>
                        <a:pt x="216" y="175"/>
                      </a:cubicBezTo>
                      <a:cubicBezTo>
                        <a:pt x="221" y="176"/>
                        <a:pt x="225" y="176"/>
                        <a:pt x="231" y="176"/>
                      </a:cubicBezTo>
                      <a:cubicBezTo>
                        <a:pt x="240" y="189"/>
                        <a:pt x="251" y="194"/>
                        <a:pt x="269" y="194"/>
                      </a:cubicBezTo>
                      <a:cubicBezTo>
                        <a:pt x="265" y="181"/>
                        <a:pt x="259" y="172"/>
                        <a:pt x="249" y="166"/>
                      </a:cubicBezTo>
                      <a:cubicBezTo>
                        <a:pt x="254" y="163"/>
                        <a:pt x="258"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2" y="167"/>
                      </a:cubicBezTo>
                      <a:cubicBezTo>
                        <a:pt x="321" y="170"/>
                        <a:pt x="329" y="170"/>
                        <a:pt x="338" y="169"/>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7"/>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59" name="Freeform 37">
                  <a:extLst>
                    <a:ext uri="{FF2B5EF4-FFF2-40B4-BE49-F238E27FC236}">
                      <a16:creationId xmlns:a16="http://schemas.microsoft.com/office/drawing/2014/main" id="{FFC6A64B-9407-40E3-8486-87F9FA55DF2F}"/>
                    </a:ext>
                  </a:extLst>
                </p:cNvPr>
                <p:cNvSpPr>
                  <a:spLocks noEditPoints="1"/>
                </p:cNvSpPr>
                <p:nvPr/>
              </p:nvSpPr>
              <p:spPr bwMode="auto">
                <a:xfrm>
                  <a:off x="6035674" y="3265487"/>
                  <a:ext cx="188913" cy="104775"/>
                </a:xfrm>
                <a:custGeom>
                  <a:avLst/>
                  <a:gdLst>
                    <a:gd name="T0" fmla="*/ 340 w 386"/>
                    <a:gd name="T1" fmla="*/ 124 h 213"/>
                    <a:gd name="T2" fmla="*/ 347 w 386"/>
                    <a:gd name="T3" fmla="*/ 123 h 213"/>
                    <a:gd name="T4" fmla="*/ 269 w 386"/>
                    <a:gd name="T5" fmla="*/ 129 h 213"/>
                    <a:gd name="T6" fmla="*/ 253 w 386"/>
                    <a:gd name="T7" fmla="*/ 127 h 213"/>
                    <a:gd name="T8" fmla="*/ 269 w 386"/>
                    <a:gd name="T9" fmla="*/ 129 h 213"/>
                    <a:gd name="T10" fmla="*/ 190 w 386"/>
                    <a:gd name="T11" fmla="*/ 148 h 213"/>
                    <a:gd name="T12" fmla="*/ 188 w 386"/>
                    <a:gd name="T13" fmla="*/ 158 h 213"/>
                    <a:gd name="T14" fmla="*/ 132 w 386"/>
                    <a:gd name="T15" fmla="*/ 136 h 213"/>
                    <a:gd name="T16" fmla="*/ 141 w 386"/>
                    <a:gd name="T17" fmla="*/ 149 h 213"/>
                    <a:gd name="T18" fmla="*/ 180 w 386"/>
                    <a:gd name="T19" fmla="*/ 66 h 213"/>
                    <a:gd name="T20" fmla="*/ 174 w 386"/>
                    <a:gd name="T21" fmla="*/ 54 h 213"/>
                    <a:gd name="T22" fmla="*/ 193 w 386"/>
                    <a:gd name="T23" fmla="*/ 52 h 213"/>
                    <a:gd name="T24" fmla="*/ 244 w 386"/>
                    <a:gd name="T25" fmla="*/ 45 h 213"/>
                    <a:gd name="T26" fmla="*/ 240 w 386"/>
                    <a:gd name="T27" fmla="*/ 56 h 213"/>
                    <a:gd name="T28" fmla="*/ 310 w 386"/>
                    <a:gd name="T29" fmla="*/ 139 h 213"/>
                    <a:gd name="T30" fmla="*/ 310 w 386"/>
                    <a:gd name="T31" fmla="*/ 139 h 213"/>
                    <a:gd name="T32" fmla="*/ 214 w 386"/>
                    <a:gd name="T33" fmla="*/ 123 h 213"/>
                    <a:gd name="T34" fmla="*/ 215 w 386"/>
                    <a:gd name="T35" fmla="*/ 127 h 213"/>
                    <a:gd name="T36" fmla="*/ 230 w 386"/>
                    <a:gd name="T37" fmla="*/ 151 h 213"/>
                    <a:gd name="T38" fmla="*/ 134 w 386"/>
                    <a:gd name="T39" fmla="*/ 93 h 213"/>
                    <a:gd name="T40" fmla="*/ 120 w 386"/>
                    <a:gd name="T41" fmla="*/ 106 h 213"/>
                    <a:gd name="T42" fmla="*/ 179 w 386"/>
                    <a:gd name="T43" fmla="*/ 69 h 213"/>
                    <a:gd name="T44" fmla="*/ 212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1 w 386"/>
                    <a:gd name="T57" fmla="*/ 82 h 213"/>
                    <a:gd name="T58" fmla="*/ 320 w 386"/>
                    <a:gd name="T59" fmla="*/ 76 h 213"/>
                    <a:gd name="T60" fmla="*/ 295 w 386"/>
                    <a:gd name="T61" fmla="*/ 56 h 213"/>
                    <a:gd name="T62" fmla="*/ 267 w 386"/>
                    <a:gd name="T63" fmla="*/ 42 h 213"/>
                    <a:gd name="T64" fmla="*/ 254 w 386"/>
                    <a:gd name="T65" fmla="*/ 33 h 213"/>
                    <a:gd name="T66" fmla="*/ 250 w 386"/>
                    <a:gd name="T67" fmla="*/ 30 h 213"/>
                    <a:gd name="T68" fmla="*/ 215 w 386"/>
                    <a:gd name="T69" fmla="*/ 34 h 213"/>
                    <a:gd name="T70" fmla="*/ 191 w 386"/>
                    <a:gd name="T71" fmla="*/ 0 h 213"/>
                    <a:gd name="T72" fmla="*/ 177 w 386"/>
                    <a:gd name="T73" fmla="*/ 26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3 h 213"/>
                    <a:gd name="T86" fmla="*/ 21 w 386"/>
                    <a:gd name="T87" fmla="*/ 115 h 213"/>
                    <a:gd name="T88" fmla="*/ 51 w 386"/>
                    <a:gd name="T89" fmla="*/ 151 h 213"/>
                    <a:gd name="T90" fmla="*/ 93 w 386"/>
                    <a:gd name="T91" fmla="*/ 134 h 213"/>
                    <a:gd name="T92" fmla="*/ 100 w 386"/>
                    <a:gd name="T93" fmla="*/ 146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7"/>
                        <a:pt x="331" y="124"/>
                      </a:cubicBezTo>
                      <a:cubicBezTo>
                        <a:pt x="334" y="124"/>
                        <a:pt x="337" y="124"/>
                        <a:pt x="340" y="124"/>
                      </a:cubicBezTo>
                      <a:cubicBezTo>
                        <a:pt x="340" y="123"/>
                        <a:pt x="340" y="123"/>
                        <a:pt x="340" y="122"/>
                      </a:cubicBezTo>
                      <a:cubicBezTo>
                        <a:pt x="341" y="122"/>
                        <a:pt x="343" y="122"/>
                        <a:pt x="344" y="121"/>
                      </a:cubicBezTo>
                      <a:cubicBezTo>
                        <a:pt x="345" y="121"/>
                        <a:pt x="346" y="123"/>
                        <a:pt x="347" y="123"/>
                      </a:cubicBezTo>
                      <a:cubicBezTo>
                        <a:pt x="348" y="127"/>
                        <a:pt x="350" y="130"/>
                        <a:pt x="352" y="133"/>
                      </a:cubicBezTo>
                      <a:cubicBezTo>
                        <a:pt x="345" y="131"/>
                        <a:pt x="338" y="130"/>
                        <a:pt x="332" y="132"/>
                      </a:cubicBezTo>
                      <a:close/>
                      <a:moveTo>
                        <a:pt x="269" y="129"/>
                      </a:moveTo>
                      <a:cubicBezTo>
                        <a:pt x="264" y="128"/>
                        <a:pt x="260" y="129"/>
                        <a:pt x="255" y="130"/>
                      </a:cubicBezTo>
                      <a:cubicBezTo>
                        <a:pt x="254" y="130"/>
                        <a:pt x="254" y="128"/>
                        <a:pt x="253" y="128"/>
                      </a:cubicBezTo>
                      <a:cubicBezTo>
                        <a:pt x="253" y="128"/>
                        <a:pt x="253" y="127"/>
                        <a:pt x="253" y="127"/>
                      </a:cubicBezTo>
                      <a:cubicBezTo>
                        <a:pt x="253" y="124"/>
                        <a:pt x="252" y="121"/>
                        <a:pt x="252" y="117"/>
                      </a:cubicBezTo>
                      <a:cubicBezTo>
                        <a:pt x="258" y="119"/>
                        <a:pt x="263" y="119"/>
                        <a:pt x="267" y="118"/>
                      </a:cubicBezTo>
                      <a:cubicBezTo>
                        <a:pt x="267" y="122"/>
                        <a:pt x="268" y="125"/>
                        <a:pt x="269" y="129"/>
                      </a:cubicBezTo>
                      <a:close/>
                      <a:moveTo>
                        <a:pt x="188" y="158"/>
                      </a:moveTo>
                      <a:cubicBezTo>
                        <a:pt x="188" y="154"/>
                        <a:pt x="188" y="151"/>
                        <a:pt x="188" y="148"/>
                      </a:cubicBezTo>
                      <a:cubicBezTo>
                        <a:pt x="188" y="148"/>
                        <a:pt x="189" y="148"/>
                        <a:pt x="190" y="148"/>
                      </a:cubicBezTo>
                      <a:cubicBezTo>
                        <a:pt x="191" y="148"/>
                        <a:pt x="191" y="149"/>
                        <a:pt x="192" y="149"/>
                      </a:cubicBezTo>
                      <a:cubicBezTo>
                        <a:pt x="194" y="153"/>
                        <a:pt x="196" y="156"/>
                        <a:pt x="198" y="159"/>
                      </a:cubicBezTo>
                      <a:cubicBezTo>
                        <a:pt x="195" y="158"/>
                        <a:pt x="192"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3" y="141"/>
                        <a:pt x="143" y="145"/>
                        <a:pt x="144" y="148"/>
                      </a:cubicBezTo>
                      <a:cubicBezTo>
                        <a:pt x="143" y="148"/>
                        <a:pt x="142" y="148"/>
                        <a:pt x="141" y="149"/>
                      </a:cubicBezTo>
                      <a:close/>
                      <a:moveTo>
                        <a:pt x="174" y="54"/>
                      </a:moveTo>
                      <a:cubicBezTo>
                        <a:pt x="176" y="59"/>
                        <a:pt x="178" y="63"/>
                        <a:pt x="180" y="66"/>
                      </a:cubicBezTo>
                      <a:cubicBezTo>
                        <a:pt x="180"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6" y="45"/>
                        <a:pt x="190" y="44"/>
                        <a:pt x="194" y="44"/>
                      </a:cubicBezTo>
                      <a:cubicBezTo>
                        <a:pt x="193" y="47"/>
                        <a:pt x="193" y="50"/>
                        <a:pt x="193" y="52"/>
                      </a:cubicBezTo>
                      <a:cubicBezTo>
                        <a:pt x="189" y="50"/>
                        <a:pt x="185" y="49"/>
                        <a:pt x="179" y="49"/>
                      </a:cubicBezTo>
                      <a:cubicBezTo>
                        <a:pt x="180" y="47"/>
                        <a:pt x="181" y="46"/>
                        <a:pt x="182" y="44"/>
                      </a:cubicBezTo>
                      <a:moveTo>
                        <a:pt x="244" y="45"/>
                      </a:moveTo>
                      <a:cubicBezTo>
                        <a:pt x="245" y="45"/>
                        <a:pt x="245" y="45"/>
                        <a:pt x="245" y="45"/>
                      </a:cubicBezTo>
                      <a:cubicBezTo>
                        <a:pt x="244" y="49"/>
                        <a:pt x="244" y="53"/>
                        <a:pt x="244" y="57"/>
                      </a:cubicBezTo>
                      <a:cubicBezTo>
                        <a:pt x="243" y="57"/>
                        <a:pt x="241" y="56"/>
                        <a:pt x="240" y="56"/>
                      </a:cubicBezTo>
                      <a:cubicBezTo>
                        <a:pt x="239" y="53"/>
                        <a:pt x="237" y="50"/>
                        <a:pt x="235" y="46"/>
                      </a:cubicBezTo>
                      <a:cubicBezTo>
                        <a:pt x="238" y="47"/>
                        <a:pt x="241" y="46"/>
                        <a:pt x="244" y="45"/>
                      </a:cubicBezTo>
                      <a:close/>
                      <a:moveTo>
                        <a:pt x="310" y="139"/>
                      </a:moveTo>
                      <a:lnTo>
                        <a:pt x="312" y="140"/>
                      </a:lnTo>
                      <a:cubicBezTo>
                        <a:pt x="311" y="140"/>
                        <a:pt x="310" y="140"/>
                        <a:pt x="309" y="140"/>
                      </a:cubicBezTo>
                      <a:cubicBezTo>
                        <a:pt x="309" y="139"/>
                        <a:pt x="310" y="139"/>
                        <a:pt x="310" y="139"/>
                      </a:cubicBezTo>
                      <a:close/>
                      <a:moveTo>
                        <a:pt x="230" y="151"/>
                      </a:moveTo>
                      <a:cubicBezTo>
                        <a:pt x="225" y="141"/>
                        <a:pt x="219" y="135"/>
                        <a:pt x="209" y="131"/>
                      </a:cubicBezTo>
                      <a:cubicBezTo>
                        <a:pt x="211" y="129"/>
                        <a:pt x="213" y="126"/>
                        <a:pt x="214" y="123"/>
                      </a:cubicBezTo>
                      <a:cubicBezTo>
                        <a:pt x="216" y="123"/>
                        <a:pt x="219" y="123"/>
                        <a:pt x="221" y="123"/>
                      </a:cubicBezTo>
                      <a:cubicBezTo>
                        <a:pt x="221" y="124"/>
                        <a:pt x="222" y="124"/>
                        <a:pt x="222" y="125"/>
                      </a:cubicBezTo>
                      <a:cubicBezTo>
                        <a:pt x="220" y="125"/>
                        <a:pt x="217" y="126"/>
                        <a:pt x="215" y="127"/>
                      </a:cubicBezTo>
                      <a:cubicBezTo>
                        <a:pt x="221" y="136"/>
                        <a:pt x="227" y="143"/>
                        <a:pt x="237" y="146"/>
                      </a:cubicBezTo>
                      <a:cubicBezTo>
                        <a:pt x="236" y="148"/>
                        <a:pt x="234" y="150"/>
                        <a:pt x="233" y="151"/>
                      </a:cubicBezTo>
                      <a:cubicBezTo>
                        <a:pt x="232" y="151"/>
                        <a:pt x="231" y="151"/>
                        <a:pt x="230" y="151"/>
                      </a:cubicBezTo>
                      <a:close/>
                      <a:moveTo>
                        <a:pt x="120" y="106"/>
                      </a:moveTo>
                      <a:cubicBezTo>
                        <a:pt x="119" y="105"/>
                        <a:pt x="118" y="103"/>
                        <a:pt x="117" y="102"/>
                      </a:cubicBezTo>
                      <a:cubicBezTo>
                        <a:pt x="124" y="100"/>
                        <a:pt x="129" y="97"/>
                        <a:pt x="134" y="93"/>
                      </a:cubicBezTo>
                      <a:cubicBezTo>
                        <a:pt x="135" y="95"/>
                        <a:pt x="135" y="96"/>
                        <a:pt x="135" y="98"/>
                      </a:cubicBezTo>
                      <a:cubicBezTo>
                        <a:pt x="135" y="102"/>
                        <a:pt x="135" y="105"/>
                        <a:pt x="135" y="109"/>
                      </a:cubicBezTo>
                      <a:cubicBezTo>
                        <a:pt x="130" y="107"/>
                        <a:pt x="125" y="107"/>
                        <a:pt x="120" y="106"/>
                      </a:cubicBezTo>
                      <a:close/>
                      <a:moveTo>
                        <a:pt x="177" y="73"/>
                      </a:moveTo>
                      <a:cubicBezTo>
                        <a:pt x="175" y="72"/>
                        <a:pt x="174" y="72"/>
                        <a:pt x="173" y="72"/>
                      </a:cubicBezTo>
                      <a:cubicBezTo>
                        <a:pt x="175" y="71"/>
                        <a:pt x="177" y="70"/>
                        <a:pt x="179" y="69"/>
                      </a:cubicBezTo>
                      <a:cubicBezTo>
                        <a:pt x="178" y="70"/>
                        <a:pt x="177" y="71"/>
                        <a:pt x="177" y="73"/>
                      </a:cubicBezTo>
                      <a:close/>
                      <a:moveTo>
                        <a:pt x="216" y="108"/>
                      </a:moveTo>
                      <a:cubicBezTo>
                        <a:pt x="215" y="106"/>
                        <a:pt x="214" y="104"/>
                        <a:pt x="212" y="102"/>
                      </a:cubicBezTo>
                      <a:cubicBezTo>
                        <a:pt x="213" y="102"/>
                        <a:pt x="213" y="102"/>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1" y="118"/>
                        <a:pt x="171" y="113"/>
                        <a:pt x="169" y="108"/>
                      </a:cubicBezTo>
                      <a:cubicBezTo>
                        <a:pt x="177" y="110"/>
                        <a:pt x="184" y="111"/>
                        <a:pt x="190" y="109"/>
                      </a:cubicBezTo>
                      <a:cubicBezTo>
                        <a:pt x="191" y="111"/>
                        <a:pt x="193" y="112"/>
                        <a:pt x="194" y="114"/>
                      </a:cubicBezTo>
                      <a:cubicBezTo>
                        <a:pt x="191" y="117"/>
                        <a:pt x="188" y="120"/>
                        <a:pt x="185" y="125"/>
                      </a:cubicBezTo>
                      <a:cubicBezTo>
                        <a:pt x="180" y="125"/>
                        <a:pt x="175" y="125"/>
                        <a:pt x="170" y="126"/>
                      </a:cubicBezTo>
                      <a:close/>
                      <a:moveTo>
                        <a:pt x="386" y="149"/>
                      </a:moveTo>
                      <a:cubicBezTo>
                        <a:pt x="383" y="142"/>
                        <a:pt x="380" y="134"/>
                        <a:pt x="375" y="128"/>
                      </a:cubicBezTo>
                      <a:cubicBezTo>
                        <a:pt x="378" y="127"/>
                        <a:pt x="381" y="126"/>
                        <a:pt x="385" y="125"/>
                      </a:cubicBezTo>
                      <a:cubicBezTo>
                        <a:pt x="379" y="115"/>
                        <a:pt x="373" y="109"/>
                        <a:pt x="363" y="105"/>
                      </a:cubicBezTo>
                      <a:cubicBezTo>
                        <a:pt x="369" y="98"/>
                        <a:pt x="371" y="91"/>
                        <a:pt x="371" y="82"/>
                      </a:cubicBezTo>
                      <a:cubicBezTo>
                        <a:pt x="356" y="81"/>
                        <a:pt x="347" y="85"/>
                        <a:pt x="340" y="99"/>
                      </a:cubicBezTo>
                      <a:cubicBezTo>
                        <a:pt x="335" y="92"/>
                        <a:pt x="331" y="86"/>
                        <a:pt x="324" y="82"/>
                      </a:cubicBezTo>
                      <a:cubicBezTo>
                        <a:pt x="323" y="80"/>
                        <a:pt x="322" y="78"/>
                        <a:pt x="320" y="76"/>
                      </a:cubicBezTo>
                      <a:cubicBezTo>
                        <a:pt x="325" y="70"/>
                        <a:pt x="326" y="64"/>
                        <a:pt x="326" y="56"/>
                      </a:cubicBezTo>
                      <a:cubicBezTo>
                        <a:pt x="316" y="56"/>
                        <a:pt x="309" y="57"/>
                        <a:pt x="303" y="62"/>
                      </a:cubicBezTo>
                      <a:cubicBezTo>
                        <a:pt x="301" y="60"/>
                        <a:pt x="298" y="58"/>
                        <a:pt x="295" y="56"/>
                      </a:cubicBezTo>
                      <a:cubicBezTo>
                        <a:pt x="292" y="62"/>
                        <a:pt x="290" y="67"/>
                        <a:pt x="290" y="73"/>
                      </a:cubicBezTo>
                      <a:cubicBezTo>
                        <a:pt x="286" y="73"/>
                        <a:pt x="282" y="73"/>
                        <a:pt x="278" y="74"/>
                      </a:cubicBezTo>
                      <a:cubicBezTo>
                        <a:pt x="283" y="60"/>
                        <a:pt x="278" y="51"/>
                        <a:pt x="267" y="42"/>
                      </a:cubicBezTo>
                      <a:cubicBezTo>
                        <a:pt x="266" y="43"/>
                        <a:pt x="266" y="44"/>
                        <a:pt x="265" y="45"/>
                      </a:cubicBezTo>
                      <a:cubicBezTo>
                        <a:pt x="265" y="45"/>
                        <a:pt x="264" y="44"/>
                        <a:pt x="264" y="44"/>
                      </a:cubicBezTo>
                      <a:cubicBezTo>
                        <a:pt x="261" y="40"/>
                        <a:pt x="258" y="37"/>
                        <a:pt x="254" y="33"/>
                      </a:cubicBezTo>
                      <a:cubicBezTo>
                        <a:pt x="255" y="33"/>
                        <a:pt x="255" y="33"/>
                        <a:pt x="255" y="32"/>
                      </a:cubicBezTo>
                      <a:cubicBezTo>
                        <a:pt x="253" y="31"/>
                        <a:pt x="252" y="31"/>
                        <a:pt x="250" y="30"/>
                      </a:cubicBezTo>
                      <a:cubicBezTo>
                        <a:pt x="250" y="30"/>
                        <a:pt x="250" y="30"/>
                        <a:pt x="250" y="30"/>
                      </a:cubicBezTo>
                      <a:cubicBezTo>
                        <a:pt x="250" y="30"/>
                        <a:pt x="250" y="30"/>
                        <a:pt x="250" y="30"/>
                      </a:cubicBezTo>
                      <a:cubicBezTo>
                        <a:pt x="240" y="28"/>
                        <a:pt x="233" y="29"/>
                        <a:pt x="225" y="37"/>
                      </a:cubicBezTo>
                      <a:cubicBezTo>
                        <a:pt x="222" y="36"/>
                        <a:pt x="218" y="35"/>
                        <a:pt x="215" y="34"/>
                      </a:cubicBezTo>
                      <a:cubicBezTo>
                        <a:pt x="215" y="26"/>
                        <a:pt x="212" y="18"/>
                        <a:pt x="207" y="11"/>
                      </a:cubicBezTo>
                      <a:cubicBezTo>
                        <a:pt x="206" y="11"/>
                        <a:pt x="206" y="11"/>
                        <a:pt x="205" y="14"/>
                      </a:cubicBezTo>
                      <a:lnTo>
                        <a:pt x="191" y="0"/>
                      </a:lnTo>
                      <a:cubicBezTo>
                        <a:pt x="188" y="9"/>
                        <a:pt x="187" y="17"/>
                        <a:pt x="189" y="26"/>
                      </a:cubicBezTo>
                      <a:cubicBezTo>
                        <a:pt x="185" y="26"/>
                        <a:pt x="182" y="27"/>
                        <a:pt x="179" y="27"/>
                      </a:cubicBezTo>
                      <a:cubicBezTo>
                        <a:pt x="178" y="27"/>
                        <a:pt x="178" y="26"/>
                        <a:pt x="177" y="26"/>
                      </a:cubicBezTo>
                      <a:cubicBezTo>
                        <a:pt x="171" y="12"/>
                        <a:pt x="163" y="4"/>
                        <a:pt x="147" y="6"/>
                      </a:cubicBezTo>
                      <a:cubicBezTo>
                        <a:pt x="149" y="12"/>
                        <a:pt x="152" y="17"/>
                        <a:pt x="156" y="22"/>
                      </a:cubicBezTo>
                      <a:cubicBezTo>
                        <a:pt x="153" y="23"/>
                        <a:pt x="151" y="23"/>
                        <a:pt x="148" y="24"/>
                      </a:cubicBezTo>
                      <a:cubicBezTo>
                        <a:pt x="152" y="32"/>
                        <a:pt x="157" y="36"/>
                        <a:pt x="165" y="40"/>
                      </a:cubicBezTo>
                      <a:cubicBezTo>
                        <a:pt x="161" y="43"/>
                        <a:pt x="159" y="47"/>
                        <a:pt x="159" y="51"/>
                      </a:cubicBezTo>
                      <a:cubicBezTo>
                        <a:pt x="156" y="48"/>
                        <a:pt x="153" y="44"/>
                        <a:pt x="149" y="41"/>
                      </a:cubicBezTo>
                      <a:cubicBezTo>
                        <a:pt x="149" y="42"/>
                        <a:pt x="148" y="43"/>
                        <a:pt x="147" y="44"/>
                      </a:cubicBezTo>
                      <a:cubicBezTo>
                        <a:pt x="143" y="38"/>
                        <a:pt x="138" y="33"/>
                        <a:pt x="132" y="29"/>
                      </a:cubicBezTo>
                      <a:cubicBezTo>
                        <a:pt x="128" y="37"/>
                        <a:pt x="126" y="44"/>
                        <a:pt x="126" y="53"/>
                      </a:cubicBezTo>
                      <a:cubicBezTo>
                        <a:pt x="124" y="54"/>
                        <a:pt x="123" y="54"/>
                        <a:pt x="122" y="55"/>
                      </a:cubicBezTo>
                      <a:cubicBezTo>
                        <a:pt x="114" y="53"/>
                        <a:pt x="107" y="53"/>
                        <a:pt x="99" y="55"/>
                      </a:cubicBezTo>
                      <a:cubicBezTo>
                        <a:pt x="102" y="60"/>
                        <a:pt x="105" y="65"/>
                        <a:pt x="108" y="69"/>
                      </a:cubicBezTo>
                      <a:cubicBezTo>
                        <a:pt x="103" y="69"/>
                        <a:pt x="99" y="69"/>
                        <a:pt x="95" y="71"/>
                      </a:cubicBezTo>
                      <a:cubicBezTo>
                        <a:pt x="85" y="54"/>
                        <a:pt x="74" y="48"/>
                        <a:pt x="54" y="48"/>
                      </a:cubicBezTo>
                      <a:cubicBezTo>
                        <a:pt x="57" y="56"/>
                        <a:pt x="60" y="63"/>
                        <a:pt x="65" y="68"/>
                      </a:cubicBezTo>
                      <a:lnTo>
                        <a:pt x="43" y="64"/>
                      </a:lnTo>
                      <a:cubicBezTo>
                        <a:pt x="46" y="76"/>
                        <a:pt x="51" y="86"/>
                        <a:pt x="60" y="94"/>
                      </a:cubicBezTo>
                      <a:cubicBezTo>
                        <a:pt x="56" y="97"/>
                        <a:pt x="53" y="100"/>
                        <a:pt x="50" y="103"/>
                      </a:cubicBezTo>
                      <a:cubicBezTo>
                        <a:pt x="49" y="103"/>
                        <a:pt x="48" y="102"/>
                        <a:pt x="47" y="103"/>
                      </a:cubicBezTo>
                      <a:cubicBezTo>
                        <a:pt x="30" y="92"/>
                        <a:pt x="16" y="89"/>
                        <a:pt x="0" y="104"/>
                      </a:cubicBezTo>
                      <a:cubicBezTo>
                        <a:pt x="7" y="109"/>
                        <a:pt x="13" y="113"/>
                        <a:pt x="21" y="115"/>
                      </a:cubicBezTo>
                      <a:cubicBezTo>
                        <a:pt x="19" y="118"/>
                        <a:pt x="17" y="120"/>
                        <a:pt x="15" y="123"/>
                      </a:cubicBezTo>
                      <a:cubicBezTo>
                        <a:pt x="25" y="128"/>
                        <a:pt x="33" y="130"/>
                        <a:pt x="44" y="127"/>
                      </a:cubicBezTo>
                      <a:cubicBezTo>
                        <a:pt x="43" y="136"/>
                        <a:pt x="46" y="143"/>
                        <a:pt x="51" y="151"/>
                      </a:cubicBezTo>
                      <a:cubicBezTo>
                        <a:pt x="63" y="142"/>
                        <a:pt x="69" y="133"/>
                        <a:pt x="67" y="118"/>
                      </a:cubicBezTo>
                      <a:cubicBezTo>
                        <a:pt x="68" y="117"/>
                        <a:pt x="69" y="117"/>
                        <a:pt x="70" y="116"/>
                      </a:cubicBezTo>
                      <a:cubicBezTo>
                        <a:pt x="75" y="124"/>
                        <a:pt x="82" y="130"/>
                        <a:pt x="93" y="134"/>
                      </a:cubicBezTo>
                      <a:cubicBezTo>
                        <a:pt x="91" y="136"/>
                        <a:pt x="90" y="139"/>
                        <a:pt x="89" y="141"/>
                      </a:cubicBezTo>
                      <a:cubicBezTo>
                        <a:pt x="94" y="143"/>
                        <a:pt x="99" y="144"/>
                        <a:pt x="103" y="145"/>
                      </a:cubicBezTo>
                      <a:cubicBezTo>
                        <a:pt x="102" y="145"/>
                        <a:pt x="101" y="145"/>
                        <a:pt x="100" y="146"/>
                      </a:cubicBezTo>
                      <a:cubicBezTo>
                        <a:pt x="106" y="155"/>
                        <a:pt x="112" y="161"/>
                        <a:pt x="122"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4" y="201"/>
                        <a:pt x="175" y="200"/>
                        <a:pt x="176" y="199"/>
                      </a:cubicBezTo>
                      <a:cubicBezTo>
                        <a:pt x="180" y="205"/>
                        <a:pt x="185" y="210"/>
                        <a:pt x="191" y="213"/>
                      </a:cubicBezTo>
                      <a:cubicBezTo>
                        <a:pt x="195" y="204"/>
                        <a:pt x="197" y="196"/>
                        <a:pt x="197" y="186"/>
                      </a:cubicBezTo>
                      <a:cubicBezTo>
                        <a:pt x="206" y="190"/>
                        <a:pt x="214" y="190"/>
                        <a:pt x="223" y="188"/>
                      </a:cubicBezTo>
                      <a:cubicBezTo>
                        <a:pt x="221" y="183"/>
                        <a:pt x="219" y="179"/>
                        <a:pt x="216" y="175"/>
                      </a:cubicBezTo>
                      <a:cubicBezTo>
                        <a:pt x="220" y="176"/>
                        <a:pt x="225" y="176"/>
                        <a:pt x="231" y="176"/>
                      </a:cubicBezTo>
                      <a:cubicBezTo>
                        <a:pt x="240" y="189"/>
                        <a:pt x="251" y="194"/>
                        <a:pt x="269" y="194"/>
                      </a:cubicBezTo>
                      <a:cubicBezTo>
                        <a:pt x="265" y="181"/>
                        <a:pt x="259" y="172"/>
                        <a:pt x="249" y="166"/>
                      </a:cubicBezTo>
                      <a:cubicBezTo>
                        <a:pt x="253" y="163"/>
                        <a:pt x="257" y="159"/>
                        <a:pt x="261" y="152"/>
                      </a:cubicBezTo>
                      <a:cubicBezTo>
                        <a:pt x="266" y="153"/>
                        <a:pt x="271" y="152"/>
                        <a:pt x="276" y="151"/>
                      </a:cubicBezTo>
                      <a:cubicBezTo>
                        <a:pt x="273" y="165"/>
                        <a:pt x="277" y="174"/>
                        <a:pt x="288" y="183"/>
                      </a:cubicBezTo>
                      <a:cubicBezTo>
                        <a:pt x="289" y="182"/>
                        <a:pt x="290" y="181"/>
                        <a:pt x="291" y="180"/>
                      </a:cubicBezTo>
                      <a:cubicBezTo>
                        <a:pt x="295" y="186"/>
                        <a:pt x="300" y="191"/>
                        <a:pt x="306" y="195"/>
                      </a:cubicBezTo>
                      <a:cubicBezTo>
                        <a:pt x="310" y="186"/>
                        <a:pt x="312" y="177"/>
                        <a:pt x="311" y="167"/>
                      </a:cubicBezTo>
                      <a:cubicBezTo>
                        <a:pt x="320" y="171"/>
                        <a:pt x="329" y="171"/>
                        <a:pt x="338" y="169"/>
                      </a:cubicBezTo>
                      <a:cubicBezTo>
                        <a:pt x="336" y="164"/>
                        <a:pt x="333" y="159"/>
                        <a:pt x="329" y="154"/>
                      </a:cubicBezTo>
                      <a:cubicBezTo>
                        <a:pt x="334" y="154"/>
                        <a:pt x="338" y="154"/>
                        <a:pt x="342" y="152"/>
                      </a:cubicBezTo>
                      <a:cubicBezTo>
                        <a:pt x="352" y="170"/>
                        <a:pt x="364" y="175"/>
                        <a:pt x="384" y="175"/>
                      </a:cubicBezTo>
                      <a:cubicBezTo>
                        <a:pt x="378" y="159"/>
                        <a:pt x="370" y="148"/>
                        <a:pt x="353" y="142"/>
                      </a:cubicBezTo>
                      <a:cubicBezTo>
                        <a:pt x="354" y="140"/>
                        <a:pt x="354" y="139"/>
                        <a:pt x="355" y="138"/>
                      </a:cubicBezTo>
                      <a:cubicBezTo>
                        <a:pt x="362" y="147"/>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0" name="Freeform 38">
                  <a:extLst>
                    <a:ext uri="{FF2B5EF4-FFF2-40B4-BE49-F238E27FC236}">
                      <a16:creationId xmlns:a16="http://schemas.microsoft.com/office/drawing/2014/main" id="{955D9D8B-940B-408D-AFB2-7E183CF1D848}"/>
                    </a:ext>
                  </a:extLst>
                </p:cNvPr>
                <p:cNvSpPr>
                  <a:spLocks noEditPoints="1"/>
                </p:cNvSpPr>
                <p:nvPr/>
              </p:nvSpPr>
              <p:spPr bwMode="auto">
                <a:xfrm>
                  <a:off x="6218237" y="3244849"/>
                  <a:ext cx="187325" cy="104775"/>
                </a:xfrm>
                <a:custGeom>
                  <a:avLst/>
                  <a:gdLst>
                    <a:gd name="T0" fmla="*/ 341 w 386"/>
                    <a:gd name="T1" fmla="*/ 123 h 213"/>
                    <a:gd name="T2" fmla="*/ 347 w 386"/>
                    <a:gd name="T3" fmla="*/ 122 h 213"/>
                    <a:gd name="T4" fmla="*/ 269 w 386"/>
                    <a:gd name="T5" fmla="*/ 128 h 213"/>
                    <a:gd name="T6" fmla="*/ 253 w 386"/>
                    <a:gd name="T7" fmla="*/ 126 h 213"/>
                    <a:gd name="T8" fmla="*/ 269 w 386"/>
                    <a:gd name="T9" fmla="*/ 128 h 213"/>
                    <a:gd name="T10" fmla="*/ 190 w 386"/>
                    <a:gd name="T11" fmla="*/ 147 h 213"/>
                    <a:gd name="T12" fmla="*/ 189 w 386"/>
                    <a:gd name="T13" fmla="*/ 157 h 213"/>
                    <a:gd name="T14" fmla="*/ 133 w 386"/>
                    <a:gd name="T15" fmla="*/ 135 h 213"/>
                    <a:gd name="T16" fmla="*/ 141 w 386"/>
                    <a:gd name="T17" fmla="*/ 148 h 213"/>
                    <a:gd name="T18" fmla="*/ 181 w 386"/>
                    <a:gd name="T19" fmla="*/ 66 h 213"/>
                    <a:gd name="T20" fmla="*/ 174 w 386"/>
                    <a:gd name="T21" fmla="*/ 53 h 213"/>
                    <a:gd name="T22" fmla="*/ 194 w 386"/>
                    <a:gd name="T23" fmla="*/ 52 h 213"/>
                    <a:gd name="T24" fmla="*/ 245 w 386"/>
                    <a:gd name="T25" fmla="*/ 45 h 213"/>
                    <a:gd name="T26" fmla="*/ 241 w 386"/>
                    <a:gd name="T27" fmla="*/ 55 h 213"/>
                    <a:gd name="T28" fmla="*/ 310 w 386"/>
                    <a:gd name="T29" fmla="*/ 138 h 213"/>
                    <a:gd name="T30" fmla="*/ 310 w 386"/>
                    <a:gd name="T31" fmla="*/ 138 h 213"/>
                    <a:gd name="T32" fmla="*/ 215 w 386"/>
                    <a:gd name="T33" fmla="*/ 123 h 213"/>
                    <a:gd name="T34" fmla="*/ 215 w 386"/>
                    <a:gd name="T35" fmla="*/ 126 h 213"/>
                    <a:gd name="T36" fmla="*/ 230 w 386"/>
                    <a:gd name="T37" fmla="*/ 150 h 213"/>
                    <a:gd name="T38" fmla="*/ 135 w 386"/>
                    <a:gd name="T39" fmla="*/ 92 h 213"/>
                    <a:gd name="T40" fmla="*/ 121 w 386"/>
                    <a:gd name="T41" fmla="*/ 106 h 213"/>
                    <a:gd name="T42" fmla="*/ 179 w 386"/>
                    <a:gd name="T43" fmla="*/ 68 h 213"/>
                    <a:gd name="T44" fmla="*/ 213 w 386"/>
                    <a:gd name="T45" fmla="*/ 102 h 213"/>
                    <a:gd name="T46" fmla="*/ 252 w 386"/>
                    <a:gd name="T47" fmla="*/ 88 h 213"/>
                    <a:gd name="T48" fmla="*/ 252 w 386"/>
                    <a:gd name="T49" fmla="*/ 88 h 213"/>
                    <a:gd name="T50" fmla="*/ 170 w 386"/>
                    <a:gd name="T51" fmla="*/ 107 h 213"/>
                    <a:gd name="T52" fmla="*/ 186 w 386"/>
                    <a:gd name="T53" fmla="*/ 125 h 213"/>
                    <a:gd name="T54" fmla="*/ 375 w 386"/>
                    <a:gd name="T55" fmla="*/ 127 h 213"/>
                    <a:gd name="T56" fmla="*/ 372 w 386"/>
                    <a:gd name="T57" fmla="*/ 81 h 213"/>
                    <a:gd name="T58" fmla="*/ 321 w 386"/>
                    <a:gd name="T59" fmla="*/ 75 h 213"/>
                    <a:gd name="T60" fmla="*/ 295 w 386"/>
                    <a:gd name="T61" fmla="*/ 55 h 213"/>
                    <a:gd name="T62" fmla="*/ 268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7 h 213"/>
                    <a:gd name="T84" fmla="*/ 50 w 386"/>
                    <a:gd name="T85" fmla="*/ 102 h 213"/>
                    <a:gd name="T86" fmla="*/ 22 w 386"/>
                    <a:gd name="T87" fmla="*/ 114 h 213"/>
                    <a:gd name="T88" fmla="*/ 51 w 386"/>
                    <a:gd name="T89" fmla="*/ 150 h 213"/>
                    <a:gd name="T90" fmla="*/ 93 w 386"/>
                    <a:gd name="T91" fmla="*/ 134 h 213"/>
                    <a:gd name="T92" fmla="*/ 101 w 386"/>
                    <a:gd name="T93" fmla="*/ 145 h 213"/>
                    <a:gd name="T94" fmla="*/ 146 w 386"/>
                    <a:gd name="T95" fmla="*/ 170 h 213"/>
                    <a:gd name="T96" fmla="*/ 174 w 386"/>
                    <a:gd name="T97" fmla="*/ 201 h 213"/>
                    <a:gd name="T98" fmla="*/ 197 w 386"/>
                    <a:gd name="T99" fmla="*/ 185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1"/>
                      </a:moveTo>
                      <a:cubicBezTo>
                        <a:pt x="333" y="129"/>
                        <a:pt x="332" y="126"/>
                        <a:pt x="332" y="123"/>
                      </a:cubicBezTo>
                      <a:cubicBezTo>
                        <a:pt x="335" y="124"/>
                        <a:pt x="337" y="124"/>
                        <a:pt x="341" y="123"/>
                      </a:cubicBezTo>
                      <a:cubicBezTo>
                        <a:pt x="341" y="123"/>
                        <a:pt x="340" y="122"/>
                        <a:pt x="340" y="121"/>
                      </a:cubicBezTo>
                      <a:cubicBezTo>
                        <a:pt x="342" y="121"/>
                        <a:pt x="343" y="121"/>
                        <a:pt x="345" y="121"/>
                      </a:cubicBezTo>
                      <a:cubicBezTo>
                        <a:pt x="346" y="121"/>
                        <a:pt x="346" y="122"/>
                        <a:pt x="347" y="122"/>
                      </a:cubicBezTo>
                      <a:cubicBezTo>
                        <a:pt x="349" y="126"/>
                        <a:pt x="350" y="130"/>
                        <a:pt x="352" y="133"/>
                      </a:cubicBezTo>
                      <a:cubicBezTo>
                        <a:pt x="345" y="131"/>
                        <a:pt x="339" y="130"/>
                        <a:pt x="333" y="131"/>
                      </a:cubicBezTo>
                      <a:close/>
                      <a:moveTo>
                        <a:pt x="269" y="128"/>
                      </a:moveTo>
                      <a:cubicBezTo>
                        <a:pt x="265" y="128"/>
                        <a:pt x="260" y="129"/>
                        <a:pt x="256" y="129"/>
                      </a:cubicBezTo>
                      <a:cubicBezTo>
                        <a:pt x="255" y="129"/>
                        <a:pt x="255" y="128"/>
                        <a:pt x="254" y="127"/>
                      </a:cubicBezTo>
                      <a:cubicBezTo>
                        <a:pt x="253" y="127"/>
                        <a:pt x="253" y="127"/>
                        <a:pt x="253" y="126"/>
                      </a:cubicBezTo>
                      <a:cubicBezTo>
                        <a:pt x="253" y="123"/>
                        <a:pt x="253" y="120"/>
                        <a:pt x="252" y="117"/>
                      </a:cubicBezTo>
                      <a:cubicBezTo>
                        <a:pt x="258" y="118"/>
                        <a:pt x="263" y="119"/>
                        <a:pt x="268" y="117"/>
                      </a:cubicBezTo>
                      <a:cubicBezTo>
                        <a:pt x="268" y="121"/>
                        <a:pt x="268" y="124"/>
                        <a:pt x="269" y="128"/>
                      </a:cubicBezTo>
                      <a:close/>
                      <a:moveTo>
                        <a:pt x="189" y="157"/>
                      </a:moveTo>
                      <a:cubicBezTo>
                        <a:pt x="189" y="154"/>
                        <a:pt x="189" y="151"/>
                        <a:pt x="188" y="147"/>
                      </a:cubicBezTo>
                      <a:cubicBezTo>
                        <a:pt x="189" y="147"/>
                        <a:pt x="190" y="147"/>
                        <a:pt x="190" y="147"/>
                      </a:cubicBezTo>
                      <a:cubicBezTo>
                        <a:pt x="191" y="147"/>
                        <a:pt x="192" y="149"/>
                        <a:pt x="193" y="149"/>
                      </a:cubicBezTo>
                      <a:cubicBezTo>
                        <a:pt x="194" y="152"/>
                        <a:pt x="196" y="156"/>
                        <a:pt x="198" y="159"/>
                      </a:cubicBezTo>
                      <a:cubicBezTo>
                        <a:pt x="195" y="158"/>
                        <a:pt x="192" y="157"/>
                        <a:pt x="189" y="157"/>
                      </a:cubicBezTo>
                      <a:close/>
                      <a:moveTo>
                        <a:pt x="141" y="148"/>
                      </a:moveTo>
                      <a:cubicBezTo>
                        <a:pt x="140" y="148"/>
                        <a:pt x="140" y="147"/>
                        <a:pt x="139" y="146"/>
                      </a:cubicBezTo>
                      <a:cubicBezTo>
                        <a:pt x="137" y="142"/>
                        <a:pt x="135" y="138"/>
                        <a:pt x="133"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cubicBezTo>
                        <a:pt x="181" y="66"/>
                        <a:pt x="181" y="66"/>
                        <a:pt x="181" y="66"/>
                      </a:cubicBezTo>
                      <a:cubicBezTo>
                        <a:pt x="174" y="61"/>
                        <a:pt x="168" y="58"/>
                        <a:pt x="162" y="56"/>
                      </a:cubicBezTo>
                      <a:cubicBezTo>
                        <a:pt x="162" y="56"/>
                        <a:pt x="162" y="56"/>
                        <a:pt x="162" y="56"/>
                      </a:cubicBezTo>
                      <a:cubicBezTo>
                        <a:pt x="166" y="56"/>
                        <a:pt x="171" y="55"/>
                        <a:pt x="174" y="53"/>
                      </a:cubicBezTo>
                      <a:close/>
                      <a:moveTo>
                        <a:pt x="183" y="43"/>
                      </a:moveTo>
                      <a:cubicBezTo>
                        <a:pt x="187" y="44"/>
                        <a:pt x="191" y="44"/>
                        <a:pt x="195" y="43"/>
                      </a:cubicBezTo>
                      <a:cubicBezTo>
                        <a:pt x="194" y="46"/>
                        <a:pt x="194" y="49"/>
                        <a:pt x="194" y="52"/>
                      </a:cubicBezTo>
                      <a:cubicBezTo>
                        <a:pt x="190" y="50"/>
                        <a:pt x="185" y="49"/>
                        <a:pt x="180" y="48"/>
                      </a:cubicBezTo>
                      <a:cubicBezTo>
                        <a:pt x="181" y="47"/>
                        <a:pt x="182" y="45"/>
                        <a:pt x="183" y="43"/>
                      </a:cubicBezTo>
                      <a:close/>
                      <a:moveTo>
                        <a:pt x="245" y="45"/>
                      </a:moveTo>
                      <a:cubicBezTo>
                        <a:pt x="245" y="45"/>
                        <a:pt x="245" y="45"/>
                        <a:pt x="245" y="45"/>
                      </a:cubicBezTo>
                      <a:cubicBezTo>
                        <a:pt x="244" y="49"/>
                        <a:pt x="244" y="53"/>
                        <a:pt x="244" y="57"/>
                      </a:cubicBezTo>
                      <a:cubicBezTo>
                        <a:pt x="243" y="56"/>
                        <a:pt x="242" y="56"/>
                        <a:pt x="241" y="55"/>
                      </a:cubicBezTo>
                      <a:cubicBezTo>
                        <a:pt x="239" y="52"/>
                        <a:pt x="237" y="49"/>
                        <a:pt x="235" y="46"/>
                      </a:cubicBezTo>
                      <a:cubicBezTo>
                        <a:pt x="238" y="46"/>
                        <a:pt x="242" y="46"/>
                        <a:pt x="245" y="45"/>
                      </a:cubicBezTo>
                      <a:close/>
                      <a:moveTo>
                        <a:pt x="310" y="138"/>
                      </a:moveTo>
                      <a:lnTo>
                        <a:pt x="312" y="140"/>
                      </a:lnTo>
                      <a:cubicBezTo>
                        <a:pt x="311" y="140"/>
                        <a:pt x="310" y="139"/>
                        <a:pt x="310" y="139"/>
                      </a:cubicBezTo>
                      <a:cubicBezTo>
                        <a:pt x="310" y="139"/>
                        <a:pt x="310" y="138"/>
                        <a:pt x="310" y="138"/>
                      </a:cubicBezTo>
                      <a:close/>
                      <a:moveTo>
                        <a:pt x="230" y="150"/>
                      </a:moveTo>
                      <a:cubicBezTo>
                        <a:pt x="225" y="141"/>
                        <a:pt x="219" y="134"/>
                        <a:pt x="209" y="131"/>
                      </a:cubicBezTo>
                      <a:cubicBezTo>
                        <a:pt x="212" y="128"/>
                        <a:pt x="213" y="125"/>
                        <a:pt x="215" y="123"/>
                      </a:cubicBezTo>
                      <a:cubicBezTo>
                        <a:pt x="217" y="123"/>
                        <a:pt x="219" y="123"/>
                        <a:pt x="222" y="122"/>
                      </a:cubicBezTo>
                      <a:cubicBezTo>
                        <a:pt x="222" y="123"/>
                        <a:pt x="222" y="123"/>
                        <a:pt x="222" y="124"/>
                      </a:cubicBezTo>
                      <a:cubicBezTo>
                        <a:pt x="220" y="125"/>
                        <a:pt x="218" y="125"/>
                        <a:pt x="215" y="126"/>
                      </a:cubicBezTo>
                      <a:cubicBezTo>
                        <a:pt x="221" y="136"/>
                        <a:pt x="227" y="142"/>
                        <a:pt x="237" y="146"/>
                      </a:cubicBezTo>
                      <a:cubicBezTo>
                        <a:pt x="236" y="147"/>
                        <a:pt x="235" y="149"/>
                        <a:pt x="234" y="151"/>
                      </a:cubicBezTo>
                      <a:cubicBezTo>
                        <a:pt x="233" y="150"/>
                        <a:pt x="232" y="150"/>
                        <a:pt x="230" y="150"/>
                      </a:cubicBezTo>
                      <a:close/>
                      <a:moveTo>
                        <a:pt x="121" y="106"/>
                      </a:moveTo>
                      <a:cubicBezTo>
                        <a:pt x="120" y="104"/>
                        <a:pt x="119" y="103"/>
                        <a:pt x="118" y="101"/>
                      </a:cubicBezTo>
                      <a:cubicBezTo>
                        <a:pt x="124" y="99"/>
                        <a:pt x="130" y="97"/>
                        <a:pt x="135" y="92"/>
                      </a:cubicBezTo>
                      <a:cubicBezTo>
                        <a:pt x="135" y="94"/>
                        <a:pt x="135" y="96"/>
                        <a:pt x="136" y="98"/>
                      </a:cubicBezTo>
                      <a:cubicBezTo>
                        <a:pt x="135" y="101"/>
                        <a:pt x="135" y="105"/>
                        <a:pt x="135" y="109"/>
                      </a:cubicBezTo>
                      <a:cubicBezTo>
                        <a:pt x="130" y="107"/>
                        <a:pt x="125" y="106"/>
                        <a:pt x="121" y="106"/>
                      </a:cubicBezTo>
                      <a:close/>
                      <a:moveTo>
                        <a:pt x="177" y="72"/>
                      </a:moveTo>
                      <a:cubicBezTo>
                        <a:pt x="176" y="72"/>
                        <a:pt x="174" y="72"/>
                        <a:pt x="173" y="72"/>
                      </a:cubicBezTo>
                      <a:cubicBezTo>
                        <a:pt x="175" y="71"/>
                        <a:pt x="177" y="69"/>
                        <a:pt x="179" y="68"/>
                      </a:cubicBezTo>
                      <a:cubicBezTo>
                        <a:pt x="178" y="69"/>
                        <a:pt x="178" y="71"/>
                        <a:pt x="177" y="72"/>
                      </a:cubicBezTo>
                      <a:close/>
                      <a:moveTo>
                        <a:pt x="216" y="107"/>
                      </a:moveTo>
                      <a:cubicBezTo>
                        <a:pt x="215" y="105"/>
                        <a:pt x="214" y="103"/>
                        <a:pt x="213" y="102"/>
                      </a:cubicBezTo>
                      <a:cubicBezTo>
                        <a:pt x="213" y="102"/>
                        <a:pt x="214" y="102"/>
                        <a:pt x="214" y="102"/>
                      </a:cubicBezTo>
                      <a:cubicBezTo>
                        <a:pt x="215" y="104"/>
                        <a:pt x="216"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2" y="112"/>
                        <a:pt x="170" y="107"/>
                      </a:cubicBezTo>
                      <a:cubicBezTo>
                        <a:pt x="177" y="110"/>
                        <a:pt x="184" y="110"/>
                        <a:pt x="191" y="108"/>
                      </a:cubicBezTo>
                      <a:cubicBezTo>
                        <a:pt x="192" y="110"/>
                        <a:pt x="193" y="112"/>
                        <a:pt x="195" y="113"/>
                      </a:cubicBezTo>
                      <a:cubicBezTo>
                        <a:pt x="191" y="116"/>
                        <a:pt x="188" y="120"/>
                        <a:pt x="186" y="125"/>
                      </a:cubicBezTo>
                      <a:cubicBezTo>
                        <a:pt x="180" y="124"/>
                        <a:pt x="176" y="124"/>
                        <a:pt x="170" y="125"/>
                      </a:cubicBezTo>
                      <a:close/>
                      <a:moveTo>
                        <a:pt x="386" y="149"/>
                      </a:moveTo>
                      <a:cubicBezTo>
                        <a:pt x="383" y="141"/>
                        <a:pt x="380" y="134"/>
                        <a:pt x="375" y="127"/>
                      </a:cubicBezTo>
                      <a:cubicBezTo>
                        <a:pt x="378" y="126"/>
                        <a:pt x="382" y="126"/>
                        <a:pt x="385" y="124"/>
                      </a:cubicBezTo>
                      <a:cubicBezTo>
                        <a:pt x="380" y="115"/>
                        <a:pt x="374" y="108"/>
                        <a:pt x="363" y="104"/>
                      </a:cubicBezTo>
                      <a:cubicBezTo>
                        <a:pt x="370" y="98"/>
                        <a:pt x="371" y="90"/>
                        <a:pt x="372" y="81"/>
                      </a:cubicBezTo>
                      <a:cubicBezTo>
                        <a:pt x="357" y="81"/>
                        <a:pt x="347" y="85"/>
                        <a:pt x="340" y="99"/>
                      </a:cubicBezTo>
                      <a:cubicBezTo>
                        <a:pt x="336" y="91"/>
                        <a:pt x="331" y="85"/>
                        <a:pt x="324" y="81"/>
                      </a:cubicBezTo>
                      <a:cubicBezTo>
                        <a:pt x="323" y="79"/>
                        <a:pt x="322" y="77"/>
                        <a:pt x="321" y="75"/>
                      </a:cubicBezTo>
                      <a:cubicBezTo>
                        <a:pt x="325" y="70"/>
                        <a:pt x="326" y="63"/>
                        <a:pt x="327" y="56"/>
                      </a:cubicBezTo>
                      <a:cubicBezTo>
                        <a:pt x="317" y="55"/>
                        <a:pt x="309" y="57"/>
                        <a:pt x="303" y="62"/>
                      </a:cubicBezTo>
                      <a:cubicBezTo>
                        <a:pt x="301" y="59"/>
                        <a:pt x="298" y="57"/>
                        <a:pt x="295" y="55"/>
                      </a:cubicBezTo>
                      <a:cubicBezTo>
                        <a:pt x="293" y="61"/>
                        <a:pt x="291" y="66"/>
                        <a:pt x="290" y="72"/>
                      </a:cubicBezTo>
                      <a:cubicBezTo>
                        <a:pt x="286" y="72"/>
                        <a:pt x="283" y="72"/>
                        <a:pt x="279" y="73"/>
                      </a:cubicBezTo>
                      <a:cubicBezTo>
                        <a:pt x="283" y="59"/>
                        <a:pt x="278" y="51"/>
                        <a:pt x="268" y="41"/>
                      </a:cubicBezTo>
                      <a:cubicBezTo>
                        <a:pt x="267" y="42"/>
                        <a:pt x="266" y="43"/>
                        <a:pt x="265" y="44"/>
                      </a:cubicBezTo>
                      <a:cubicBezTo>
                        <a:pt x="265" y="44"/>
                        <a:pt x="265" y="44"/>
                        <a:pt x="265" y="44"/>
                      </a:cubicBezTo>
                      <a:cubicBezTo>
                        <a:pt x="262" y="40"/>
                        <a:pt x="259" y="36"/>
                        <a:pt x="255" y="33"/>
                      </a:cubicBezTo>
                      <a:cubicBezTo>
                        <a:pt x="255" y="32"/>
                        <a:pt x="255" y="32"/>
                        <a:pt x="255" y="31"/>
                      </a:cubicBezTo>
                      <a:cubicBezTo>
                        <a:pt x="254" y="31"/>
                        <a:pt x="252" y="30"/>
                        <a:pt x="251" y="30"/>
                      </a:cubicBezTo>
                      <a:cubicBezTo>
                        <a:pt x="251" y="30"/>
                        <a:pt x="250" y="30"/>
                        <a:pt x="250" y="29"/>
                      </a:cubicBezTo>
                      <a:cubicBezTo>
                        <a:pt x="250" y="30"/>
                        <a:pt x="250" y="30"/>
                        <a:pt x="250" y="30"/>
                      </a:cubicBezTo>
                      <a:cubicBezTo>
                        <a:pt x="241" y="27"/>
                        <a:pt x="233" y="28"/>
                        <a:pt x="225" y="37"/>
                      </a:cubicBezTo>
                      <a:cubicBezTo>
                        <a:pt x="222" y="35"/>
                        <a:pt x="219" y="34"/>
                        <a:pt x="215" y="34"/>
                      </a:cubicBezTo>
                      <a:cubicBezTo>
                        <a:pt x="216" y="26"/>
                        <a:pt x="212" y="17"/>
                        <a:pt x="208" y="10"/>
                      </a:cubicBezTo>
                      <a:cubicBezTo>
                        <a:pt x="206" y="10"/>
                        <a:pt x="206" y="10"/>
                        <a:pt x="205" y="13"/>
                      </a:cubicBezTo>
                      <a:lnTo>
                        <a:pt x="192" y="0"/>
                      </a:lnTo>
                      <a:cubicBezTo>
                        <a:pt x="188" y="8"/>
                        <a:pt x="187" y="16"/>
                        <a:pt x="189" y="26"/>
                      </a:cubicBezTo>
                      <a:cubicBezTo>
                        <a:pt x="186" y="25"/>
                        <a:pt x="182" y="26"/>
                        <a:pt x="179" y="26"/>
                      </a:cubicBezTo>
                      <a:cubicBezTo>
                        <a:pt x="178" y="26"/>
                        <a:pt x="178" y="25"/>
                        <a:pt x="177" y="25"/>
                      </a:cubicBezTo>
                      <a:cubicBezTo>
                        <a:pt x="171" y="11"/>
                        <a:pt x="164" y="3"/>
                        <a:pt x="148" y="5"/>
                      </a:cubicBezTo>
                      <a:cubicBezTo>
                        <a:pt x="150" y="11"/>
                        <a:pt x="152" y="16"/>
                        <a:pt x="156" y="22"/>
                      </a:cubicBezTo>
                      <a:cubicBezTo>
                        <a:pt x="153" y="22"/>
                        <a:pt x="151" y="23"/>
                        <a:pt x="148" y="24"/>
                      </a:cubicBezTo>
                      <a:cubicBezTo>
                        <a:pt x="153" y="31"/>
                        <a:pt x="157" y="36"/>
                        <a:pt x="165" y="39"/>
                      </a:cubicBezTo>
                      <a:cubicBezTo>
                        <a:pt x="161" y="43"/>
                        <a:pt x="160" y="46"/>
                        <a:pt x="159" y="51"/>
                      </a:cubicBezTo>
                      <a:cubicBezTo>
                        <a:pt x="157" y="47"/>
                        <a:pt x="154" y="44"/>
                        <a:pt x="150" y="40"/>
                      </a:cubicBezTo>
                      <a:cubicBezTo>
                        <a:pt x="149" y="41"/>
                        <a:pt x="148" y="42"/>
                        <a:pt x="147" y="43"/>
                      </a:cubicBezTo>
                      <a:cubicBezTo>
                        <a:pt x="143" y="38"/>
                        <a:pt x="138" y="33"/>
                        <a:pt x="132" y="29"/>
                      </a:cubicBezTo>
                      <a:cubicBezTo>
                        <a:pt x="129" y="36"/>
                        <a:pt x="127" y="44"/>
                        <a:pt x="126" y="52"/>
                      </a:cubicBezTo>
                      <a:cubicBezTo>
                        <a:pt x="125" y="53"/>
                        <a:pt x="123" y="54"/>
                        <a:pt x="122" y="54"/>
                      </a:cubicBezTo>
                      <a:cubicBezTo>
                        <a:pt x="115" y="52"/>
                        <a:pt x="108" y="52"/>
                        <a:pt x="100" y="54"/>
                      </a:cubicBezTo>
                      <a:cubicBezTo>
                        <a:pt x="102" y="59"/>
                        <a:pt x="105" y="64"/>
                        <a:pt x="108" y="69"/>
                      </a:cubicBezTo>
                      <a:cubicBezTo>
                        <a:pt x="103" y="68"/>
                        <a:pt x="99" y="69"/>
                        <a:pt x="95" y="70"/>
                      </a:cubicBezTo>
                      <a:cubicBezTo>
                        <a:pt x="85" y="53"/>
                        <a:pt x="74" y="47"/>
                        <a:pt x="54" y="47"/>
                      </a:cubicBezTo>
                      <a:cubicBezTo>
                        <a:pt x="57" y="55"/>
                        <a:pt x="60" y="62"/>
                        <a:pt x="65" y="67"/>
                      </a:cubicBezTo>
                      <a:lnTo>
                        <a:pt x="43" y="64"/>
                      </a:lnTo>
                      <a:cubicBezTo>
                        <a:pt x="46" y="76"/>
                        <a:pt x="51" y="85"/>
                        <a:pt x="60" y="94"/>
                      </a:cubicBezTo>
                      <a:cubicBezTo>
                        <a:pt x="57" y="96"/>
                        <a:pt x="54" y="99"/>
                        <a:pt x="50" y="102"/>
                      </a:cubicBezTo>
                      <a:cubicBezTo>
                        <a:pt x="49" y="103"/>
                        <a:pt x="48" y="102"/>
                        <a:pt x="47" y="102"/>
                      </a:cubicBezTo>
                      <a:cubicBezTo>
                        <a:pt x="30" y="92"/>
                        <a:pt x="16" y="89"/>
                        <a:pt x="0" y="103"/>
                      </a:cubicBezTo>
                      <a:cubicBezTo>
                        <a:pt x="7" y="108"/>
                        <a:pt x="14" y="112"/>
                        <a:pt x="22" y="114"/>
                      </a:cubicBezTo>
                      <a:cubicBezTo>
                        <a:pt x="19" y="117"/>
                        <a:pt x="17" y="120"/>
                        <a:pt x="15" y="123"/>
                      </a:cubicBezTo>
                      <a:cubicBezTo>
                        <a:pt x="25" y="127"/>
                        <a:pt x="34" y="129"/>
                        <a:pt x="45" y="126"/>
                      </a:cubicBezTo>
                      <a:cubicBezTo>
                        <a:pt x="43" y="136"/>
                        <a:pt x="46" y="142"/>
                        <a:pt x="51" y="150"/>
                      </a:cubicBezTo>
                      <a:cubicBezTo>
                        <a:pt x="64" y="142"/>
                        <a:pt x="69" y="133"/>
                        <a:pt x="67" y="117"/>
                      </a:cubicBezTo>
                      <a:cubicBezTo>
                        <a:pt x="68" y="117"/>
                        <a:pt x="69" y="116"/>
                        <a:pt x="70" y="116"/>
                      </a:cubicBezTo>
                      <a:cubicBezTo>
                        <a:pt x="75" y="124"/>
                        <a:pt x="83" y="129"/>
                        <a:pt x="93" y="134"/>
                      </a:cubicBezTo>
                      <a:cubicBezTo>
                        <a:pt x="92" y="136"/>
                        <a:pt x="91" y="138"/>
                        <a:pt x="90" y="140"/>
                      </a:cubicBezTo>
                      <a:cubicBezTo>
                        <a:pt x="95" y="142"/>
                        <a:pt x="99" y="144"/>
                        <a:pt x="104" y="144"/>
                      </a:cubicBezTo>
                      <a:cubicBezTo>
                        <a:pt x="103" y="144"/>
                        <a:pt x="102" y="145"/>
                        <a:pt x="101" y="145"/>
                      </a:cubicBezTo>
                      <a:cubicBezTo>
                        <a:pt x="106" y="155"/>
                        <a:pt x="112" y="161"/>
                        <a:pt x="123" y="165"/>
                      </a:cubicBezTo>
                      <a:cubicBezTo>
                        <a:pt x="116" y="172"/>
                        <a:pt x="115" y="179"/>
                        <a:pt x="115" y="188"/>
                      </a:cubicBezTo>
                      <a:cubicBezTo>
                        <a:pt x="130" y="188"/>
                        <a:pt x="140" y="184"/>
                        <a:pt x="146" y="170"/>
                      </a:cubicBezTo>
                      <a:cubicBezTo>
                        <a:pt x="151" y="171"/>
                        <a:pt x="156" y="171"/>
                        <a:pt x="161" y="170"/>
                      </a:cubicBezTo>
                      <a:lnTo>
                        <a:pt x="162" y="170"/>
                      </a:lnTo>
                      <a:cubicBezTo>
                        <a:pt x="159" y="184"/>
                        <a:pt x="163" y="192"/>
                        <a:pt x="174" y="201"/>
                      </a:cubicBezTo>
                      <a:cubicBezTo>
                        <a:pt x="175" y="200"/>
                        <a:pt x="176" y="199"/>
                        <a:pt x="176" y="198"/>
                      </a:cubicBezTo>
                      <a:cubicBezTo>
                        <a:pt x="181" y="204"/>
                        <a:pt x="185" y="209"/>
                        <a:pt x="192" y="213"/>
                      </a:cubicBezTo>
                      <a:cubicBezTo>
                        <a:pt x="196" y="204"/>
                        <a:pt x="198" y="195"/>
                        <a:pt x="197" y="185"/>
                      </a:cubicBezTo>
                      <a:cubicBezTo>
                        <a:pt x="206" y="189"/>
                        <a:pt x="214" y="189"/>
                        <a:pt x="224" y="187"/>
                      </a:cubicBezTo>
                      <a:cubicBezTo>
                        <a:pt x="222" y="182"/>
                        <a:pt x="219" y="178"/>
                        <a:pt x="217" y="174"/>
                      </a:cubicBezTo>
                      <a:cubicBezTo>
                        <a:pt x="221" y="175"/>
                        <a:pt x="226" y="176"/>
                        <a:pt x="231" y="175"/>
                      </a:cubicBezTo>
                      <a:cubicBezTo>
                        <a:pt x="241" y="189"/>
                        <a:pt x="252" y="194"/>
                        <a:pt x="269" y="193"/>
                      </a:cubicBezTo>
                      <a:cubicBezTo>
                        <a:pt x="265" y="181"/>
                        <a:pt x="259" y="172"/>
                        <a:pt x="249" y="165"/>
                      </a:cubicBezTo>
                      <a:cubicBezTo>
                        <a:pt x="254" y="162"/>
                        <a:pt x="258" y="158"/>
                        <a:pt x="261" y="151"/>
                      </a:cubicBezTo>
                      <a:cubicBezTo>
                        <a:pt x="266" y="152"/>
                        <a:pt x="271" y="152"/>
                        <a:pt x="277" y="151"/>
                      </a:cubicBezTo>
                      <a:cubicBezTo>
                        <a:pt x="273" y="165"/>
                        <a:pt x="278" y="173"/>
                        <a:pt x="289" y="183"/>
                      </a:cubicBezTo>
                      <a:cubicBezTo>
                        <a:pt x="289" y="182"/>
                        <a:pt x="290" y="180"/>
                        <a:pt x="291" y="179"/>
                      </a:cubicBezTo>
                      <a:cubicBezTo>
                        <a:pt x="295" y="185"/>
                        <a:pt x="300" y="190"/>
                        <a:pt x="306" y="194"/>
                      </a:cubicBezTo>
                      <a:cubicBezTo>
                        <a:pt x="310" y="185"/>
                        <a:pt x="312" y="176"/>
                        <a:pt x="312" y="167"/>
                      </a:cubicBezTo>
                      <a:cubicBezTo>
                        <a:pt x="321" y="170"/>
                        <a:pt x="329" y="170"/>
                        <a:pt x="338" y="168"/>
                      </a:cubicBezTo>
                      <a:cubicBezTo>
                        <a:pt x="336" y="163"/>
                        <a:pt x="333" y="158"/>
                        <a:pt x="330" y="154"/>
                      </a:cubicBezTo>
                      <a:cubicBezTo>
                        <a:pt x="334" y="154"/>
                        <a:pt x="339" y="153"/>
                        <a:pt x="343" y="152"/>
                      </a:cubicBezTo>
                      <a:cubicBezTo>
                        <a:pt x="353" y="169"/>
                        <a:pt x="364" y="175"/>
                        <a:pt x="384" y="174"/>
                      </a:cubicBezTo>
                      <a:cubicBezTo>
                        <a:pt x="378" y="158"/>
                        <a:pt x="370" y="148"/>
                        <a:pt x="354" y="141"/>
                      </a:cubicBezTo>
                      <a:cubicBezTo>
                        <a:pt x="354" y="140"/>
                        <a:pt x="355" y="139"/>
                        <a:pt x="355" y="137"/>
                      </a:cubicBezTo>
                      <a:cubicBezTo>
                        <a:pt x="362" y="146"/>
                        <a:pt x="371" y="151"/>
                        <a:pt x="386"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1" name="Freeform 39">
                  <a:extLst>
                    <a:ext uri="{FF2B5EF4-FFF2-40B4-BE49-F238E27FC236}">
                      <a16:creationId xmlns:a16="http://schemas.microsoft.com/office/drawing/2014/main" id="{32DD612E-7D8C-4614-99C4-2C6798E67F03}"/>
                    </a:ext>
                  </a:extLst>
                </p:cNvPr>
                <p:cNvSpPr>
                  <a:spLocks noEditPoints="1"/>
                </p:cNvSpPr>
                <p:nvPr/>
              </p:nvSpPr>
              <p:spPr bwMode="auto">
                <a:xfrm>
                  <a:off x="5799137" y="3275012"/>
                  <a:ext cx="187325" cy="104775"/>
                </a:xfrm>
                <a:custGeom>
                  <a:avLst/>
                  <a:gdLst>
                    <a:gd name="T0" fmla="*/ 340 w 385"/>
                    <a:gd name="T1" fmla="*/ 124 h 213"/>
                    <a:gd name="T2" fmla="*/ 346 w 385"/>
                    <a:gd name="T3" fmla="*/ 123 h 213"/>
                    <a:gd name="T4" fmla="*/ 268 w 385"/>
                    <a:gd name="T5" fmla="*/ 128 h 213"/>
                    <a:gd name="T6" fmla="*/ 252 w 385"/>
                    <a:gd name="T7" fmla="*/ 126 h 213"/>
                    <a:gd name="T8" fmla="*/ 268 w 385"/>
                    <a:gd name="T9" fmla="*/ 128 h 213"/>
                    <a:gd name="T10" fmla="*/ 190 w 385"/>
                    <a:gd name="T11" fmla="*/ 148 h 213"/>
                    <a:gd name="T12" fmla="*/ 188 w 385"/>
                    <a:gd name="T13" fmla="*/ 157 h 213"/>
                    <a:gd name="T14" fmla="*/ 132 w 385"/>
                    <a:gd name="T15" fmla="*/ 135 h 213"/>
                    <a:gd name="T16" fmla="*/ 141 w 385"/>
                    <a:gd name="T17" fmla="*/ 148 h 213"/>
                    <a:gd name="T18" fmla="*/ 180 w 385"/>
                    <a:gd name="T19" fmla="*/ 66 h 213"/>
                    <a:gd name="T20" fmla="*/ 173 w 385"/>
                    <a:gd name="T21" fmla="*/ 54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7 h 213"/>
                    <a:gd name="T36" fmla="*/ 230 w 385"/>
                    <a:gd name="T37" fmla="*/ 150 h 213"/>
                    <a:gd name="T38" fmla="*/ 134 w 385"/>
                    <a:gd name="T39" fmla="*/ 93 h 213"/>
                    <a:gd name="T40" fmla="*/ 120 w 385"/>
                    <a:gd name="T41" fmla="*/ 106 h 213"/>
                    <a:gd name="T42" fmla="*/ 178 w 385"/>
                    <a:gd name="T43" fmla="*/ 68 h 213"/>
                    <a:gd name="T44" fmla="*/ 212 w 385"/>
                    <a:gd name="T45" fmla="*/ 102 h 213"/>
                    <a:gd name="T46" fmla="*/ 251 w 385"/>
                    <a:gd name="T47" fmla="*/ 89 h 213"/>
                    <a:gd name="T48" fmla="*/ 251 w 385"/>
                    <a:gd name="T49" fmla="*/ 89 h 213"/>
                    <a:gd name="T50" fmla="*/ 169 w 385"/>
                    <a:gd name="T51" fmla="*/ 108 h 213"/>
                    <a:gd name="T52" fmla="*/ 185 w 385"/>
                    <a:gd name="T53" fmla="*/ 125 h 213"/>
                    <a:gd name="T54" fmla="*/ 374 w 385"/>
                    <a:gd name="T55" fmla="*/ 128 h 213"/>
                    <a:gd name="T56" fmla="*/ 371 w 385"/>
                    <a:gd name="T57" fmla="*/ 82 h 213"/>
                    <a:gd name="T58" fmla="*/ 320 w 385"/>
                    <a:gd name="T59" fmla="*/ 76 h 213"/>
                    <a:gd name="T60" fmla="*/ 295 w 385"/>
                    <a:gd name="T61" fmla="*/ 56 h 213"/>
                    <a:gd name="T62" fmla="*/ 267 w 385"/>
                    <a:gd name="T63" fmla="*/ 42 h 213"/>
                    <a:gd name="T64" fmla="*/ 254 w 385"/>
                    <a:gd name="T65" fmla="*/ 33 h 213"/>
                    <a:gd name="T66" fmla="*/ 249 w 385"/>
                    <a:gd name="T67" fmla="*/ 30 h 213"/>
                    <a:gd name="T68" fmla="*/ 214 w 385"/>
                    <a:gd name="T69" fmla="*/ 34 h 213"/>
                    <a:gd name="T70" fmla="*/ 191 w 385"/>
                    <a:gd name="T71" fmla="*/ 0 h 213"/>
                    <a:gd name="T72" fmla="*/ 177 w 385"/>
                    <a:gd name="T73" fmla="*/ 26 h 213"/>
                    <a:gd name="T74" fmla="*/ 148 w 385"/>
                    <a:gd name="T75" fmla="*/ 24 h 213"/>
                    <a:gd name="T76" fmla="*/ 149 w 385"/>
                    <a:gd name="T77" fmla="*/ 41 h 213"/>
                    <a:gd name="T78" fmla="*/ 126 w 385"/>
                    <a:gd name="T79" fmla="*/ 53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1 h 213"/>
                    <a:gd name="T96" fmla="*/ 173 w 385"/>
                    <a:gd name="T97" fmla="*/ 202 h 213"/>
                    <a:gd name="T98" fmla="*/ 196 w 385"/>
                    <a:gd name="T99" fmla="*/ 186 h 213"/>
                    <a:gd name="T100" fmla="*/ 230 w 385"/>
                    <a:gd name="T101" fmla="*/ 176 h 213"/>
                    <a:gd name="T102" fmla="*/ 260 w 385"/>
                    <a:gd name="T103" fmla="*/ 152 h 213"/>
                    <a:gd name="T104" fmla="*/ 290 w 385"/>
                    <a:gd name="T105" fmla="*/ 180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7"/>
                        <a:pt x="331" y="124"/>
                      </a:cubicBezTo>
                      <a:cubicBezTo>
                        <a:pt x="334" y="124"/>
                        <a:pt x="337" y="124"/>
                        <a:pt x="340" y="124"/>
                      </a:cubicBezTo>
                      <a:cubicBezTo>
                        <a:pt x="340" y="123"/>
                        <a:pt x="340" y="122"/>
                        <a:pt x="339" y="122"/>
                      </a:cubicBezTo>
                      <a:cubicBezTo>
                        <a:pt x="341" y="122"/>
                        <a:pt x="342" y="121"/>
                        <a:pt x="344" y="121"/>
                      </a:cubicBezTo>
                      <a:cubicBezTo>
                        <a:pt x="345" y="121"/>
                        <a:pt x="345" y="123"/>
                        <a:pt x="346" y="123"/>
                      </a:cubicBezTo>
                      <a:cubicBezTo>
                        <a:pt x="348" y="127"/>
                        <a:pt x="350" y="130"/>
                        <a:pt x="352" y="133"/>
                      </a:cubicBezTo>
                      <a:cubicBezTo>
                        <a:pt x="344" y="131"/>
                        <a:pt x="338" y="130"/>
                        <a:pt x="332" y="132"/>
                      </a:cubicBezTo>
                      <a:close/>
                      <a:moveTo>
                        <a:pt x="268" y="128"/>
                      </a:moveTo>
                      <a:cubicBezTo>
                        <a:pt x="264" y="128"/>
                        <a:pt x="260" y="129"/>
                        <a:pt x="255" y="129"/>
                      </a:cubicBezTo>
                      <a:cubicBezTo>
                        <a:pt x="254" y="130"/>
                        <a:pt x="254" y="128"/>
                        <a:pt x="253" y="128"/>
                      </a:cubicBezTo>
                      <a:cubicBezTo>
                        <a:pt x="253" y="127"/>
                        <a:pt x="252" y="127"/>
                        <a:pt x="252" y="126"/>
                      </a:cubicBezTo>
                      <a:cubicBezTo>
                        <a:pt x="252" y="123"/>
                        <a:pt x="252" y="120"/>
                        <a:pt x="252" y="117"/>
                      </a:cubicBezTo>
                      <a:cubicBezTo>
                        <a:pt x="257" y="119"/>
                        <a:pt x="262" y="119"/>
                        <a:pt x="267" y="118"/>
                      </a:cubicBezTo>
                      <a:cubicBezTo>
                        <a:pt x="267" y="121"/>
                        <a:pt x="267" y="125"/>
                        <a:pt x="268" y="128"/>
                      </a:cubicBezTo>
                      <a:close/>
                      <a:moveTo>
                        <a:pt x="188" y="157"/>
                      </a:moveTo>
                      <a:cubicBezTo>
                        <a:pt x="188" y="154"/>
                        <a:pt x="188" y="151"/>
                        <a:pt x="187" y="148"/>
                      </a:cubicBezTo>
                      <a:cubicBezTo>
                        <a:pt x="188" y="148"/>
                        <a:pt x="189" y="148"/>
                        <a:pt x="190" y="148"/>
                      </a:cubicBezTo>
                      <a:cubicBezTo>
                        <a:pt x="191" y="147"/>
                        <a:pt x="191" y="149"/>
                        <a:pt x="192" y="149"/>
                      </a:cubicBezTo>
                      <a:cubicBezTo>
                        <a:pt x="194" y="153"/>
                        <a:pt x="195" y="156"/>
                        <a:pt x="197" y="159"/>
                      </a:cubicBezTo>
                      <a:cubicBezTo>
                        <a:pt x="194" y="158"/>
                        <a:pt x="191" y="158"/>
                        <a:pt x="188" y="157"/>
                      </a:cubicBezTo>
                      <a:close/>
                      <a:moveTo>
                        <a:pt x="141" y="148"/>
                      </a:moveTo>
                      <a:cubicBezTo>
                        <a:pt x="140" y="148"/>
                        <a:pt x="139" y="147"/>
                        <a:pt x="138" y="147"/>
                      </a:cubicBezTo>
                      <a:cubicBezTo>
                        <a:pt x="136" y="143"/>
                        <a:pt x="134" y="139"/>
                        <a:pt x="132" y="135"/>
                      </a:cubicBezTo>
                      <a:cubicBezTo>
                        <a:pt x="135" y="137"/>
                        <a:pt x="139" y="138"/>
                        <a:pt x="142" y="138"/>
                      </a:cubicBezTo>
                      <a:cubicBezTo>
                        <a:pt x="142" y="141"/>
                        <a:pt x="142" y="145"/>
                        <a:pt x="143" y="148"/>
                      </a:cubicBezTo>
                      <a:cubicBezTo>
                        <a:pt x="142" y="148"/>
                        <a:pt x="141" y="148"/>
                        <a:pt x="141" y="148"/>
                      </a:cubicBezTo>
                      <a:close/>
                      <a:moveTo>
                        <a:pt x="173" y="54"/>
                      </a:moveTo>
                      <a:cubicBezTo>
                        <a:pt x="175" y="58"/>
                        <a:pt x="177" y="62"/>
                        <a:pt x="180" y="66"/>
                      </a:cubicBezTo>
                      <a:lnTo>
                        <a:pt x="180" y="66"/>
                      </a:lnTo>
                      <a:cubicBezTo>
                        <a:pt x="173" y="62"/>
                        <a:pt x="167" y="59"/>
                        <a:pt x="161" y="57"/>
                      </a:cubicBezTo>
                      <a:lnTo>
                        <a:pt x="161" y="57"/>
                      </a:lnTo>
                      <a:cubicBezTo>
                        <a:pt x="166" y="57"/>
                        <a:pt x="170" y="56"/>
                        <a:pt x="173" y="54"/>
                      </a:cubicBezTo>
                      <a:close/>
                      <a:moveTo>
                        <a:pt x="182" y="44"/>
                      </a:moveTo>
                      <a:cubicBezTo>
                        <a:pt x="186" y="44"/>
                        <a:pt x="190" y="44"/>
                        <a:pt x="194" y="43"/>
                      </a:cubicBezTo>
                      <a:cubicBezTo>
                        <a:pt x="193" y="47"/>
                        <a:pt x="193" y="50"/>
                        <a:pt x="193" y="52"/>
                      </a:cubicBezTo>
                      <a:cubicBezTo>
                        <a:pt x="189" y="50"/>
                        <a:pt x="184" y="49"/>
                        <a:pt x="179" y="49"/>
                      </a:cubicBezTo>
                      <a:cubicBezTo>
                        <a:pt x="180" y="47"/>
                        <a:pt x="181" y="46"/>
                        <a:pt x="182" y="44"/>
                      </a:cubicBezTo>
                      <a:moveTo>
                        <a:pt x="244" y="45"/>
                      </a:moveTo>
                      <a:cubicBezTo>
                        <a:pt x="244" y="45"/>
                        <a:pt x="244" y="45"/>
                        <a:pt x="244" y="45"/>
                      </a:cubicBezTo>
                      <a:cubicBezTo>
                        <a:pt x="244" y="49"/>
                        <a:pt x="243" y="53"/>
                        <a:pt x="243" y="57"/>
                      </a:cubicBezTo>
                      <a:cubicBezTo>
                        <a:pt x="242" y="57"/>
                        <a:pt x="241" y="56"/>
                        <a:pt x="240" y="56"/>
                      </a:cubicBezTo>
                      <a:cubicBezTo>
                        <a:pt x="238" y="53"/>
                        <a:pt x="236" y="49"/>
                        <a:pt x="234" y="46"/>
                      </a:cubicBezTo>
                      <a:cubicBezTo>
                        <a:pt x="238" y="47"/>
                        <a:pt x="241" y="46"/>
                        <a:pt x="244" y="45"/>
                      </a:cubicBezTo>
                      <a:close/>
                      <a:moveTo>
                        <a:pt x="309" y="138"/>
                      </a:moveTo>
                      <a:lnTo>
                        <a:pt x="311" y="140"/>
                      </a:lnTo>
                      <a:cubicBezTo>
                        <a:pt x="311" y="140"/>
                        <a:pt x="310" y="140"/>
                        <a:pt x="309" y="140"/>
                      </a:cubicBezTo>
                      <a:cubicBezTo>
                        <a:pt x="309" y="139"/>
                        <a:pt x="309" y="139"/>
                        <a:pt x="309" y="138"/>
                      </a:cubicBezTo>
                      <a:close/>
                      <a:moveTo>
                        <a:pt x="230" y="150"/>
                      </a:moveTo>
                      <a:cubicBezTo>
                        <a:pt x="224" y="141"/>
                        <a:pt x="219" y="135"/>
                        <a:pt x="208" y="131"/>
                      </a:cubicBezTo>
                      <a:cubicBezTo>
                        <a:pt x="211" y="128"/>
                        <a:pt x="213" y="126"/>
                        <a:pt x="214" y="123"/>
                      </a:cubicBezTo>
                      <a:cubicBezTo>
                        <a:pt x="216" y="123"/>
                        <a:pt x="218" y="123"/>
                        <a:pt x="221" y="123"/>
                      </a:cubicBezTo>
                      <a:cubicBezTo>
                        <a:pt x="221" y="123"/>
                        <a:pt x="221" y="124"/>
                        <a:pt x="221" y="124"/>
                      </a:cubicBezTo>
                      <a:cubicBezTo>
                        <a:pt x="219" y="125"/>
                        <a:pt x="217" y="126"/>
                        <a:pt x="215" y="127"/>
                      </a:cubicBezTo>
                      <a:cubicBezTo>
                        <a:pt x="220" y="136"/>
                        <a:pt x="226" y="142"/>
                        <a:pt x="237" y="146"/>
                      </a:cubicBezTo>
                      <a:cubicBezTo>
                        <a:pt x="235" y="148"/>
                        <a:pt x="234" y="149"/>
                        <a:pt x="233" y="151"/>
                      </a:cubicBezTo>
                      <a:cubicBezTo>
                        <a:pt x="232" y="151"/>
                        <a:pt x="231" y="151"/>
                        <a:pt x="230" y="150"/>
                      </a:cubicBezTo>
                      <a:close/>
                      <a:moveTo>
                        <a:pt x="120" y="106"/>
                      </a:moveTo>
                      <a:cubicBezTo>
                        <a:pt x="119" y="105"/>
                        <a:pt x="118" y="103"/>
                        <a:pt x="117" y="102"/>
                      </a:cubicBezTo>
                      <a:cubicBezTo>
                        <a:pt x="124" y="100"/>
                        <a:pt x="129" y="97"/>
                        <a:pt x="134" y="93"/>
                      </a:cubicBezTo>
                      <a:cubicBezTo>
                        <a:pt x="134" y="95"/>
                        <a:pt x="135" y="96"/>
                        <a:pt x="135" y="98"/>
                      </a:cubicBezTo>
                      <a:cubicBezTo>
                        <a:pt x="134" y="102"/>
                        <a:pt x="134" y="105"/>
                        <a:pt x="134" y="109"/>
                      </a:cubicBezTo>
                      <a:cubicBezTo>
                        <a:pt x="129" y="107"/>
                        <a:pt x="125" y="106"/>
                        <a:pt x="120" y="106"/>
                      </a:cubicBezTo>
                      <a:close/>
                      <a:moveTo>
                        <a:pt x="176" y="72"/>
                      </a:moveTo>
                      <a:cubicBezTo>
                        <a:pt x="175" y="72"/>
                        <a:pt x="174" y="72"/>
                        <a:pt x="173" y="72"/>
                      </a:cubicBezTo>
                      <a:cubicBezTo>
                        <a:pt x="174" y="71"/>
                        <a:pt x="176" y="70"/>
                        <a:pt x="178" y="68"/>
                      </a:cubicBezTo>
                      <a:cubicBezTo>
                        <a:pt x="178" y="70"/>
                        <a:pt x="177" y="71"/>
                        <a:pt x="176" y="72"/>
                      </a:cubicBezTo>
                      <a:close/>
                      <a:moveTo>
                        <a:pt x="216" y="107"/>
                      </a:moveTo>
                      <a:cubicBezTo>
                        <a:pt x="214" y="106"/>
                        <a:pt x="213" y="104"/>
                        <a:pt x="212" y="102"/>
                      </a:cubicBezTo>
                      <a:cubicBezTo>
                        <a:pt x="213" y="102"/>
                        <a:pt x="213" y="102"/>
                        <a:pt x="214" y="102"/>
                      </a:cubicBezTo>
                      <a:cubicBezTo>
                        <a:pt x="214" y="104"/>
                        <a:pt x="215" y="106"/>
                        <a:pt x="216" y="107"/>
                      </a:cubicBezTo>
                      <a:close/>
                      <a:moveTo>
                        <a:pt x="251" y="89"/>
                      </a:moveTo>
                      <a:cubicBezTo>
                        <a:pt x="251" y="87"/>
                        <a:pt x="250" y="86"/>
                        <a:pt x="249" y="85"/>
                      </a:cubicBezTo>
                      <a:cubicBezTo>
                        <a:pt x="250" y="86"/>
                        <a:pt x="251" y="86"/>
                        <a:pt x="252" y="86"/>
                      </a:cubicBezTo>
                      <a:cubicBezTo>
                        <a:pt x="251" y="87"/>
                        <a:pt x="251" y="88"/>
                        <a:pt x="251" y="89"/>
                      </a:cubicBezTo>
                      <a:close/>
                      <a:moveTo>
                        <a:pt x="170" y="126"/>
                      </a:moveTo>
                      <a:lnTo>
                        <a:pt x="169" y="125"/>
                      </a:lnTo>
                      <a:cubicBezTo>
                        <a:pt x="171" y="118"/>
                        <a:pt x="171" y="113"/>
                        <a:pt x="169" y="108"/>
                      </a:cubicBezTo>
                      <a:cubicBezTo>
                        <a:pt x="177" y="110"/>
                        <a:pt x="183" y="111"/>
                        <a:pt x="190" y="109"/>
                      </a:cubicBezTo>
                      <a:cubicBezTo>
                        <a:pt x="191" y="110"/>
                        <a:pt x="192" y="112"/>
                        <a:pt x="194" y="114"/>
                      </a:cubicBezTo>
                      <a:cubicBezTo>
                        <a:pt x="190" y="116"/>
                        <a:pt x="187" y="120"/>
                        <a:pt x="185" y="125"/>
                      </a:cubicBezTo>
                      <a:cubicBezTo>
                        <a:pt x="180" y="124"/>
                        <a:pt x="175" y="125"/>
                        <a:pt x="170" y="126"/>
                      </a:cubicBezTo>
                      <a:close/>
                      <a:moveTo>
                        <a:pt x="385" y="149"/>
                      </a:moveTo>
                      <a:cubicBezTo>
                        <a:pt x="383" y="141"/>
                        <a:pt x="379" y="134"/>
                        <a:pt x="374" y="128"/>
                      </a:cubicBezTo>
                      <a:cubicBezTo>
                        <a:pt x="378" y="127"/>
                        <a:pt x="381" y="126"/>
                        <a:pt x="384" y="125"/>
                      </a:cubicBezTo>
                      <a:cubicBezTo>
                        <a:pt x="379" y="115"/>
                        <a:pt x="373" y="109"/>
                        <a:pt x="363" y="105"/>
                      </a:cubicBezTo>
                      <a:cubicBezTo>
                        <a:pt x="369" y="98"/>
                        <a:pt x="371" y="91"/>
                        <a:pt x="371" y="82"/>
                      </a:cubicBezTo>
                      <a:cubicBezTo>
                        <a:pt x="356" y="81"/>
                        <a:pt x="346" y="85"/>
                        <a:pt x="339" y="99"/>
                      </a:cubicBezTo>
                      <a:cubicBezTo>
                        <a:pt x="335" y="91"/>
                        <a:pt x="330" y="86"/>
                        <a:pt x="323" y="82"/>
                      </a:cubicBezTo>
                      <a:cubicBezTo>
                        <a:pt x="323" y="80"/>
                        <a:pt x="321" y="78"/>
                        <a:pt x="320" y="76"/>
                      </a:cubicBezTo>
                      <a:cubicBezTo>
                        <a:pt x="324" y="70"/>
                        <a:pt x="326" y="64"/>
                        <a:pt x="326" y="56"/>
                      </a:cubicBezTo>
                      <a:cubicBezTo>
                        <a:pt x="316" y="56"/>
                        <a:pt x="309" y="57"/>
                        <a:pt x="302" y="62"/>
                      </a:cubicBezTo>
                      <a:cubicBezTo>
                        <a:pt x="300" y="60"/>
                        <a:pt x="298" y="58"/>
                        <a:pt x="295" y="56"/>
                      </a:cubicBezTo>
                      <a:cubicBezTo>
                        <a:pt x="292" y="61"/>
                        <a:pt x="290" y="67"/>
                        <a:pt x="289" y="73"/>
                      </a:cubicBezTo>
                      <a:cubicBezTo>
                        <a:pt x="285" y="73"/>
                        <a:pt x="282" y="73"/>
                        <a:pt x="278" y="74"/>
                      </a:cubicBezTo>
                      <a:cubicBezTo>
                        <a:pt x="282" y="59"/>
                        <a:pt x="278" y="51"/>
                        <a:pt x="267" y="42"/>
                      </a:cubicBezTo>
                      <a:cubicBezTo>
                        <a:pt x="266" y="43"/>
                        <a:pt x="265" y="44"/>
                        <a:pt x="264" y="45"/>
                      </a:cubicBezTo>
                      <a:cubicBezTo>
                        <a:pt x="264" y="44"/>
                        <a:pt x="264" y="44"/>
                        <a:pt x="264" y="44"/>
                      </a:cubicBezTo>
                      <a:cubicBezTo>
                        <a:pt x="261" y="40"/>
                        <a:pt x="258" y="36"/>
                        <a:pt x="254" y="33"/>
                      </a:cubicBezTo>
                      <a:cubicBezTo>
                        <a:pt x="254" y="33"/>
                        <a:pt x="255" y="32"/>
                        <a:pt x="255" y="32"/>
                      </a:cubicBezTo>
                      <a:cubicBezTo>
                        <a:pt x="253" y="31"/>
                        <a:pt x="252" y="31"/>
                        <a:pt x="250" y="30"/>
                      </a:cubicBezTo>
                      <a:cubicBezTo>
                        <a:pt x="250" y="30"/>
                        <a:pt x="250" y="30"/>
                        <a:pt x="249" y="30"/>
                      </a:cubicBezTo>
                      <a:cubicBezTo>
                        <a:pt x="249" y="30"/>
                        <a:pt x="249" y="30"/>
                        <a:pt x="249" y="30"/>
                      </a:cubicBezTo>
                      <a:cubicBezTo>
                        <a:pt x="240" y="28"/>
                        <a:pt x="232" y="29"/>
                        <a:pt x="224" y="37"/>
                      </a:cubicBezTo>
                      <a:cubicBezTo>
                        <a:pt x="221" y="35"/>
                        <a:pt x="218" y="35"/>
                        <a:pt x="214" y="34"/>
                      </a:cubicBezTo>
                      <a:cubicBezTo>
                        <a:pt x="215" y="26"/>
                        <a:pt x="211" y="17"/>
                        <a:pt x="207" y="11"/>
                      </a:cubicBezTo>
                      <a:cubicBezTo>
                        <a:pt x="206" y="11"/>
                        <a:pt x="206" y="11"/>
                        <a:pt x="205" y="14"/>
                      </a:cubicBezTo>
                      <a:lnTo>
                        <a:pt x="191" y="0"/>
                      </a:lnTo>
                      <a:cubicBezTo>
                        <a:pt x="188" y="9"/>
                        <a:pt x="187" y="17"/>
                        <a:pt x="188" y="26"/>
                      </a:cubicBezTo>
                      <a:cubicBezTo>
                        <a:pt x="185" y="26"/>
                        <a:pt x="182" y="26"/>
                        <a:pt x="178" y="27"/>
                      </a:cubicBezTo>
                      <a:cubicBezTo>
                        <a:pt x="178" y="27"/>
                        <a:pt x="177" y="26"/>
                        <a:pt x="177" y="26"/>
                      </a:cubicBezTo>
                      <a:cubicBezTo>
                        <a:pt x="170" y="12"/>
                        <a:pt x="163" y="4"/>
                        <a:pt x="147" y="6"/>
                      </a:cubicBezTo>
                      <a:cubicBezTo>
                        <a:pt x="149" y="12"/>
                        <a:pt x="151" y="17"/>
                        <a:pt x="155" y="22"/>
                      </a:cubicBezTo>
                      <a:cubicBezTo>
                        <a:pt x="153" y="23"/>
                        <a:pt x="150" y="23"/>
                        <a:pt x="148" y="24"/>
                      </a:cubicBezTo>
                      <a:cubicBezTo>
                        <a:pt x="152" y="31"/>
                        <a:pt x="156" y="36"/>
                        <a:pt x="164" y="39"/>
                      </a:cubicBezTo>
                      <a:cubicBezTo>
                        <a:pt x="161" y="43"/>
                        <a:pt x="159" y="47"/>
                        <a:pt x="158" y="51"/>
                      </a:cubicBezTo>
                      <a:cubicBezTo>
                        <a:pt x="156" y="48"/>
                        <a:pt x="153" y="44"/>
                        <a:pt x="149" y="41"/>
                      </a:cubicBezTo>
                      <a:cubicBezTo>
                        <a:pt x="148" y="42"/>
                        <a:pt x="147" y="43"/>
                        <a:pt x="147" y="44"/>
                      </a:cubicBezTo>
                      <a:cubicBezTo>
                        <a:pt x="142" y="38"/>
                        <a:pt x="138" y="33"/>
                        <a:pt x="132" y="29"/>
                      </a:cubicBezTo>
                      <a:cubicBezTo>
                        <a:pt x="128" y="37"/>
                        <a:pt x="126" y="44"/>
                        <a:pt x="126" y="53"/>
                      </a:cubicBezTo>
                      <a:cubicBezTo>
                        <a:pt x="124" y="53"/>
                        <a:pt x="123" y="54"/>
                        <a:pt x="121" y="55"/>
                      </a:cubicBezTo>
                      <a:cubicBezTo>
                        <a:pt x="114" y="53"/>
                        <a:pt x="107" y="53"/>
                        <a:pt x="99" y="54"/>
                      </a:cubicBezTo>
                      <a:cubicBezTo>
                        <a:pt x="101" y="60"/>
                        <a:pt x="104" y="64"/>
                        <a:pt x="107" y="69"/>
                      </a:cubicBezTo>
                      <a:cubicBezTo>
                        <a:pt x="103" y="69"/>
                        <a:pt x="99" y="69"/>
                        <a:pt x="94" y="71"/>
                      </a:cubicBezTo>
                      <a:cubicBezTo>
                        <a:pt x="85" y="53"/>
                        <a:pt x="73" y="47"/>
                        <a:pt x="53" y="47"/>
                      </a:cubicBezTo>
                      <a:cubicBezTo>
                        <a:pt x="56" y="56"/>
                        <a:pt x="60" y="62"/>
                        <a:pt x="64" y="68"/>
                      </a:cubicBezTo>
                      <a:lnTo>
                        <a:pt x="43" y="64"/>
                      </a:lnTo>
                      <a:cubicBezTo>
                        <a:pt x="46" y="76"/>
                        <a:pt x="51" y="86"/>
                        <a:pt x="60" y="94"/>
                      </a:cubicBezTo>
                      <a:cubicBezTo>
                        <a:pt x="56" y="96"/>
                        <a:pt x="53" y="100"/>
                        <a:pt x="49" y="102"/>
                      </a:cubicBezTo>
                      <a:cubicBezTo>
                        <a:pt x="49" y="103"/>
                        <a:pt x="48" y="102"/>
                        <a:pt x="47" y="102"/>
                      </a:cubicBezTo>
                      <a:cubicBezTo>
                        <a:pt x="29" y="92"/>
                        <a:pt x="15" y="89"/>
                        <a:pt x="0" y="104"/>
                      </a:cubicBezTo>
                      <a:cubicBezTo>
                        <a:pt x="6" y="108"/>
                        <a:pt x="13" y="112"/>
                        <a:pt x="21" y="115"/>
                      </a:cubicBezTo>
                      <a:cubicBezTo>
                        <a:pt x="19" y="118"/>
                        <a:pt x="16" y="120"/>
                        <a:pt x="15" y="123"/>
                      </a:cubicBezTo>
                      <a:cubicBezTo>
                        <a:pt x="24" y="128"/>
                        <a:pt x="33" y="130"/>
                        <a:pt x="44" y="127"/>
                      </a:cubicBezTo>
                      <a:cubicBezTo>
                        <a:pt x="42" y="136"/>
                        <a:pt x="45" y="143"/>
                        <a:pt x="50" y="150"/>
                      </a:cubicBezTo>
                      <a:cubicBezTo>
                        <a:pt x="63" y="142"/>
                        <a:pt x="69" y="133"/>
                        <a:pt x="66" y="118"/>
                      </a:cubicBezTo>
                      <a:cubicBezTo>
                        <a:pt x="67" y="117"/>
                        <a:pt x="68" y="117"/>
                        <a:pt x="69" y="116"/>
                      </a:cubicBezTo>
                      <a:cubicBezTo>
                        <a:pt x="75" y="124"/>
                        <a:pt x="82" y="130"/>
                        <a:pt x="92" y="134"/>
                      </a:cubicBezTo>
                      <a:cubicBezTo>
                        <a:pt x="91" y="136"/>
                        <a:pt x="90" y="139"/>
                        <a:pt x="89" y="141"/>
                      </a:cubicBezTo>
                      <a:cubicBezTo>
                        <a:pt x="94" y="143"/>
                        <a:pt x="99" y="144"/>
                        <a:pt x="103" y="145"/>
                      </a:cubicBezTo>
                      <a:cubicBezTo>
                        <a:pt x="102" y="145"/>
                        <a:pt x="101" y="145"/>
                        <a:pt x="100" y="145"/>
                      </a:cubicBezTo>
                      <a:cubicBezTo>
                        <a:pt x="106" y="155"/>
                        <a:pt x="112" y="161"/>
                        <a:pt x="122" y="165"/>
                      </a:cubicBezTo>
                      <a:cubicBezTo>
                        <a:pt x="116" y="172"/>
                        <a:pt x="114" y="179"/>
                        <a:pt x="114" y="188"/>
                      </a:cubicBezTo>
                      <a:cubicBezTo>
                        <a:pt x="129" y="189"/>
                        <a:pt x="139" y="185"/>
                        <a:pt x="146" y="171"/>
                      </a:cubicBezTo>
                      <a:cubicBezTo>
                        <a:pt x="151" y="171"/>
                        <a:pt x="155" y="171"/>
                        <a:pt x="160" y="170"/>
                      </a:cubicBezTo>
                      <a:lnTo>
                        <a:pt x="161" y="171"/>
                      </a:lnTo>
                      <a:cubicBezTo>
                        <a:pt x="158" y="185"/>
                        <a:pt x="163" y="193"/>
                        <a:pt x="173" y="202"/>
                      </a:cubicBezTo>
                      <a:cubicBezTo>
                        <a:pt x="174" y="201"/>
                        <a:pt x="175" y="200"/>
                        <a:pt x="176" y="199"/>
                      </a:cubicBezTo>
                      <a:cubicBezTo>
                        <a:pt x="180" y="205"/>
                        <a:pt x="185" y="209"/>
                        <a:pt x="191" y="213"/>
                      </a:cubicBezTo>
                      <a:cubicBezTo>
                        <a:pt x="195" y="204"/>
                        <a:pt x="197" y="196"/>
                        <a:pt x="196" y="186"/>
                      </a:cubicBezTo>
                      <a:cubicBezTo>
                        <a:pt x="206" y="189"/>
                        <a:pt x="214" y="189"/>
                        <a:pt x="223" y="187"/>
                      </a:cubicBezTo>
                      <a:cubicBezTo>
                        <a:pt x="221" y="183"/>
                        <a:pt x="218" y="179"/>
                        <a:pt x="216" y="175"/>
                      </a:cubicBezTo>
                      <a:cubicBezTo>
                        <a:pt x="220" y="176"/>
                        <a:pt x="225" y="176"/>
                        <a:pt x="230" y="176"/>
                      </a:cubicBezTo>
                      <a:cubicBezTo>
                        <a:pt x="240" y="189"/>
                        <a:pt x="251" y="194"/>
                        <a:pt x="269" y="194"/>
                      </a:cubicBezTo>
                      <a:cubicBezTo>
                        <a:pt x="264" y="181"/>
                        <a:pt x="258" y="172"/>
                        <a:pt x="248" y="166"/>
                      </a:cubicBezTo>
                      <a:cubicBezTo>
                        <a:pt x="253" y="163"/>
                        <a:pt x="257" y="158"/>
                        <a:pt x="260" y="152"/>
                      </a:cubicBezTo>
                      <a:cubicBezTo>
                        <a:pt x="266" y="152"/>
                        <a:pt x="271" y="152"/>
                        <a:pt x="276" y="151"/>
                      </a:cubicBezTo>
                      <a:cubicBezTo>
                        <a:pt x="272" y="165"/>
                        <a:pt x="277" y="174"/>
                        <a:pt x="288" y="183"/>
                      </a:cubicBezTo>
                      <a:cubicBezTo>
                        <a:pt x="289" y="182"/>
                        <a:pt x="289" y="181"/>
                        <a:pt x="290" y="180"/>
                      </a:cubicBezTo>
                      <a:cubicBezTo>
                        <a:pt x="295" y="186"/>
                        <a:pt x="299" y="190"/>
                        <a:pt x="305" y="194"/>
                      </a:cubicBezTo>
                      <a:cubicBezTo>
                        <a:pt x="309" y="185"/>
                        <a:pt x="312" y="177"/>
                        <a:pt x="311" y="167"/>
                      </a:cubicBezTo>
                      <a:cubicBezTo>
                        <a:pt x="320" y="170"/>
                        <a:pt x="328" y="170"/>
                        <a:pt x="338" y="168"/>
                      </a:cubicBezTo>
                      <a:cubicBezTo>
                        <a:pt x="335" y="163"/>
                        <a:pt x="332" y="159"/>
                        <a:pt x="329" y="154"/>
                      </a:cubicBezTo>
                      <a:cubicBezTo>
                        <a:pt x="334" y="154"/>
                        <a:pt x="338" y="154"/>
                        <a:pt x="342" y="152"/>
                      </a:cubicBezTo>
                      <a:cubicBezTo>
                        <a:pt x="352" y="169"/>
                        <a:pt x="364" y="175"/>
                        <a:pt x="383" y="175"/>
                      </a:cubicBezTo>
                      <a:cubicBezTo>
                        <a:pt x="378" y="158"/>
                        <a:pt x="369" y="148"/>
                        <a:pt x="353" y="142"/>
                      </a:cubicBezTo>
                      <a:cubicBezTo>
                        <a:pt x="353" y="140"/>
                        <a:pt x="354" y="139"/>
                        <a:pt x="355" y="138"/>
                      </a:cubicBezTo>
                      <a:cubicBezTo>
                        <a:pt x="362" y="147"/>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2" name="Freeform 40">
                  <a:extLst>
                    <a:ext uri="{FF2B5EF4-FFF2-40B4-BE49-F238E27FC236}">
                      <a16:creationId xmlns:a16="http://schemas.microsoft.com/office/drawing/2014/main" id="{F747BDAE-9E84-45AF-A6FB-02DDD9FF8B17}"/>
                    </a:ext>
                  </a:extLst>
                </p:cNvPr>
                <p:cNvSpPr>
                  <a:spLocks noEditPoints="1"/>
                </p:cNvSpPr>
                <p:nvPr/>
              </p:nvSpPr>
              <p:spPr bwMode="auto">
                <a:xfrm>
                  <a:off x="5922962" y="3219449"/>
                  <a:ext cx="188913" cy="103188"/>
                </a:xfrm>
                <a:custGeom>
                  <a:avLst/>
                  <a:gdLst>
                    <a:gd name="T0" fmla="*/ 340 w 386"/>
                    <a:gd name="T1" fmla="*/ 124 h 213"/>
                    <a:gd name="T2" fmla="*/ 347 w 386"/>
                    <a:gd name="T3" fmla="*/ 123 h 213"/>
                    <a:gd name="T4" fmla="*/ 269 w 386"/>
                    <a:gd name="T5" fmla="*/ 128 h 213"/>
                    <a:gd name="T6" fmla="*/ 253 w 386"/>
                    <a:gd name="T7" fmla="*/ 126 h 213"/>
                    <a:gd name="T8" fmla="*/ 269 w 386"/>
                    <a:gd name="T9" fmla="*/ 128 h 213"/>
                    <a:gd name="T10" fmla="*/ 190 w 386"/>
                    <a:gd name="T11" fmla="*/ 148 h 213"/>
                    <a:gd name="T12" fmla="*/ 188 w 386"/>
                    <a:gd name="T13" fmla="*/ 157 h 213"/>
                    <a:gd name="T14" fmla="*/ 132 w 386"/>
                    <a:gd name="T15" fmla="*/ 135 h 213"/>
                    <a:gd name="T16" fmla="*/ 141 w 386"/>
                    <a:gd name="T17" fmla="*/ 148 h 213"/>
                    <a:gd name="T18" fmla="*/ 180 w 386"/>
                    <a:gd name="T19" fmla="*/ 66 h 213"/>
                    <a:gd name="T20" fmla="*/ 174 w 386"/>
                    <a:gd name="T21" fmla="*/ 54 h 213"/>
                    <a:gd name="T22" fmla="*/ 193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4 w 386"/>
                    <a:gd name="T39" fmla="*/ 93 h 213"/>
                    <a:gd name="T40" fmla="*/ 120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1 h 213"/>
                    <a:gd name="T64" fmla="*/ 255 w 386"/>
                    <a:gd name="T65" fmla="*/ 33 h 213"/>
                    <a:gd name="T66" fmla="*/ 250 w 386"/>
                    <a:gd name="T67" fmla="*/ 30 h 213"/>
                    <a:gd name="T68" fmla="*/ 215 w 386"/>
                    <a:gd name="T69" fmla="*/ 34 h 213"/>
                    <a:gd name="T70" fmla="*/ 191 w 386"/>
                    <a:gd name="T71" fmla="*/ 0 h 213"/>
                    <a:gd name="T72" fmla="*/ 177 w 386"/>
                    <a:gd name="T73" fmla="*/ 26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2" y="124"/>
                      </a:cubicBezTo>
                      <a:cubicBezTo>
                        <a:pt x="334" y="124"/>
                        <a:pt x="337" y="124"/>
                        <a:pt x="340" y="124"/>
                      </a:cubicBezTo>
                      <a:cubicBezTo>
                        <a:pt x="340" y="123"/>
                        <a:pt x="340" y="122"/>
                        <a:pt x="340" y="122"/>
                      </a:cubicBezTo>
                      <a:cubicBezTo>
                        <a:pt x="341" y="122"/>
                        <a:pt x="343" y="121"/>
                        <a:pt x="344" y="121"/>
                      </a:cubicBezTo>
                      <a:cubicBezTo>
                        <a:pt x="345" y="121"/>
                        <a:pt x="346" y="123"/>
                        <a:pt x="347" y="123"/>
                      </a:cubicBezTo>
                      <a:cubicBezTo>
                        <a:pt x="348" y="127"/>
                        <a:pt x="350" y="130"/>
                        <a:pt x="352" y="133"/>
                      </a:cubicBezTo>
                      <a:cubicBezTo>
                        <a:pt x="345" y="131"/>
                        <a:pt x="338" y="130"/>
                        <a:pt x="332" y="132"/>
                      </a:cubicBezTo>
                      <a:close/>
                      <a:moveTo>
                        <a:pt x="269" y="128"/>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7" y="118"/>
                      </a:cubicBezTo>
                      <a:cubicBezTo>
                        <a:pt x="268" y="121"/>
                        <a:pt x="268" y="125"/>
                        <a:pt x="269" y="128"/>
                      </a:cubicBezTo>
                      <a:close/>
                      <a:moveTo>
                        <a:pt x="188" y="157"/>
                      </a:moveTo>
                      <a:cubicBezTo>
                        <a:pt x="189" y="154"/>
                        <a:pt x="188" y="151"/>
                        <a:pt x="188" y="148"/>
                      </a:cubicBezTo>
                      <a:cubicBezTo>
                        <a:pt x="188" y="148"/>
                        <a:pt x="189" y="148"/>
                        <a:pt x="190" y="148"/>
                      </a:cubicBezTo>
                      <a:cubicBezTo>
                        <a:pt x="191" y="147"/>
                        <a:pt x="191"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3"/>
                        <a:pt x="135" y="139"/>
                        <a:pt x="132" y="135"/>
                      </a:cubicBezTo>
                      <a:cubicBezTo>
                        <a:pt x="136" y="137"/>
                        <a:pt x="139" y="137"/>
                        <a:pt x="143" y="138"/>
                      </a:cubicBezTo>
                      <a:cubicBezTo>
                        <a:pt x="143" y="141"/>
                        <a:pt x="143" y="145"/>
                        <a:pt x="144" y="148"/>
                      </a:cubicBezTo>
                      <a:cubicBezTo>
                        <a:pt x="143" y="148"/>
                        <a:pt x="142" y="148"/>
                        <a:pt x="141" y="148"/>
                      </a:cubicBezTo>
                      <a:close/>
                      <a:moveTo>
                        <a:pt x="174" y="54"/>
                      </a:moveTo>
                      <a:cubicBezTo>
                        <a:pt x="176" y="58"/>
                        <a:pt x="178" y="62"/>
                        <a:pt x="180" y="66"/>
                      </a:cubicBezTo>
                      <a:cubicBezTo>
                        <a:pt x="180"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7" y="44"/>
                        <a:pt x="190" y="44"/>
                        <a:pt x="194" y="43"/>
                      </a:cubicBezTo>
                      <a:cubicBezTo>
                        <a:pt x="193" y="47"/>
                        <a:pt x="193" y="50"/>
                        <a:pt x="193" y="52"/>
                      </a:cubicBezTo>
                      <a:cubicBezTo>
                        <a:pt x="189" y="50"/>
                        <a:pt x="185" y="49"/>
                        <a:pt x="179" y="49"/>
                      </a:cubicBezTo>
                      <a:cubicBezTo>
                        <a:pt x="180" y="47"/>
                        <a:pt x="181" y="46"/>
                        <a:pt x="182" y="44"/>
                      </a:cubicBezTo>
                      <a:close/>
                      <a:moveTo>
                        <a:pt x="245" y="45"/>
                      </a:moveTo>
                      <a:cubicBezTo>
                        <a:pt x="245" y="45"/>
                        <a:pt x="245" y="45"/>
                        <a:pt x="245" y="45"/>
                      </a:cubicBezTo>
                      <a:cubicBezTo>
                        <a:pt x="244" y="49"/>
                        <a:pt x="244" y="53"/>
                        <a:pt x="244" y="57"/>
                      </a:cubicBezTo>
                      <a:cubicBezTo>
                        <a:pt x="243" y="57"/>
                        <a:pt x="241" y="56"/>
                        <a:pt x="240" y="56"/>
                      </a:cubicBezTo>
                      <a:cubicBezTo>
                        <a:pt x="239" y="52"/>
                        <a:pt x="237" y="49"/>
                        <a:pt x="235" y="46"/>
                      </a:cubicBezTo>
                      <a:cubicBezTo>
                        <a:pt x="238" y="46"/>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7"/>
                      </a:cubicBezTo>
                      <a:cubicBezTo>
                        <a:pt x="221" y="136"/>
                        <a:pt x="227" y="142"/>
                        <a:pt x="237" y="146"/>
                      </a:cubicBezTo>
                      <a:cubicBezTo>
                        <a:pt x="236" y="148"/>
                        <a:pt x="234" y="149"/>
                        <a:pt x="233" y="151"/>
                      </a:cubicBezTo>
                      <a:cubicBezTo>
                        <a:pt x="232" y="151"/>
                        <a:pt x="231" y="151"/>
                        <a:pt x="230" y="150"/>
                      </a:cubicBezTo>
                      <a:close/>
                      <a:moveTo>
                        <a:pt x="120" y="106"/>
                      </a:moveTo>
                      <a:cubicBezTo>
                        <a:pt x="119" y="105"/>
                        <a:pt x="118" y="103"/>
                        <a:pt x="117" y="102"/>
                      </a:cubicBezTo>
                      <a:cubicBezTo>
                        <a:pt x="124" y="100"/>
                        <a:pt x="129" y="97"/>
                        <a:pt x="134" y="93"/>
                      </a:cubicBezTo>
                      <a:cubicBezTo>
                        <a:pt x="135" y="95"/>
                        <a:pt x="135" y="96"/>
                        <a:pt x="136" y="98"/>
                      </a:cubicBezTo>
                      <a:cubicBezTo>
                        <a:pt x="135" y="102"/>
                        <a:pt x="135"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5"/>
                        <a:pt x="251" y="86"/>
                        <a:pt x="252" y="86"/>
                      </a:cubicBezTo>
                      <a:cubicBezTo>
                        <a:pt x="252" y="87"/>
                        <a:pt x="252" y="88"/>
                        <a:pt x="252" y="89"/>
                      </a:cubicBezTo>
                      <a:close/>
                      <a:moveTo>
                        <a:pt x="170" y="126"/>
                      </a:moveTo>
                      <a:lnTo>
                        <a:pt x="170" y="125"/>
                      </a:lnTo>
                      <a:cubicBezTo>
                        <a:pt x="171"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3"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6" y="56"/>
                      </a:cubicBezTo>
                      <a:cubicBezTo>
                        <a:pt x="317" y="56"/>
                        <a:pt x="309" y="57"/>
                        <a:pt x="303" y="62"/>
                      </a:cubicBezTo>
                      <a:cubicBezTo>
                        <a:pt x="301" y="60"/>
                        <a:pt x="298" y="57"/>
                        <a:pt x="295" y="56"/>
                      </a:cubicBezTo>
                      <a:cubicBezTo>
                        <a:pt x="292" y="61"/>
                        <a:pt x="291" y="67"/>
                        <a:pt x="290" y="73"/>
                      </a:cubicBezTo>
                      <a:cubicBezTo>
                        <a:pt x="286" y="73"/>
                        <a:pt x="282" y="73"/>
                        <a:pt x="279" y="74"/>
                      </a:cubicBezTo>
                      <a:cubicBezTo>
                        <a:pt x="283" y="59"/>
                        <a:pt x="278" y="51"/>
                        <a:pt x="267" y="41"/>
                      </a:cubicBezTo>
                      <a:cubicBezTo>
                        <a:pt x="266" y="42"/>
                        <a:pt x="266" y="44"/>
                        <a:pt x="265" y="45"/>
                      </a:cubicBezTo>
                      <a:cubicBezTo>
                        <a:pt x="265" y="44"/>
                        <a:pt x="264"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7"/>
                        <a:pt x="233" y="29"/>
                        <a:pt x="225" y="37"/>
                      </a:cubicBezTo>
                      <a:cubicBezTo>
                        <a:pt x="222" y="35"/>
                        <a:pt x="218" y="34"/>
                        <a:pt x="215"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6"/>
                      </a:cubicBezTo>
                      <a:cubicBezTo>
                        <a:pt x="171" y="12"/>
                        <a:pt x="164" y="4"/>
                        <a:pt x="148" y="5"/>
                      </a:cubicBezTo>
                      <a:cubicBezTo>
                        <a:pt x="149" y="11"/>
                        <a:pt x="152" y="17"/>
                        <a:pt x="156" y="22"/>
                      </a:cubicBezTo>
                      <a:cubicBezTo>
                        <a:pt x="153" y="23"/>
                        <a:pt x="151" y="23"/>
                        <a:pt x="148" y="24"/>
                      </a:cubicBezTo>
                      <a:cubicBezTo>
                        <a:pt x="152" y="31"/>
                        <a:pt x="157" y="36"/>
                        <a:pt x="165" y="39"/>
                      </a:cubicBezTo>
                      <a:cubicBezTo>
                        <a:pt x="161" y="43"/>
                        <a:pt x="159" y="47"/>
                        <a:pt x="159" y="51"/>
                      </a:cubicBezTo>
                      <a:cubicBezTo>
                        <a:pt x="157" y="47"/>
                        <a:pt x="153" y="44"/>
                        <a:pt x="149" y="41"/>
                      </a:cubicBezTo>
                      <a:cubicBezTo>
                        <a:pt x="149"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6"/>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3" y="134"/>
                      </a:cubicBezTo>
                      <a:cubicBezTo>
                        <a:pt x="91" y="136"/>
                        <a:pt x="90" y="138"/>
                        <a:pt x="89" y="141"/>
                      </a:cubicBezTo>
                      <a:cubicBezTo>
                        <a:pt x="94" y="143"/>
                        <a:pt x="99" y="144"/>
                        <a:pt x="103" y="145"/>
                      </a:cubicBezTo>
                      <a:cubicBezTo>
                        <a:pt x="102" y="145"/>
                        <a:pt x="101"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4" y="163"/>
                        <a:pt x="257"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1" y="170"/>
                        <a:pt x="329" y="170"/>
                        <a:pt x="338" y="168"/>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3" name="Freeform 41">
                  <a:extLst>
                    <a:ext uri="{FF2B5EF4-FFF2-40B4-BE49-F238E27FC236}">
                      <a16:creationId xmlns:a16="http://schemas.microsoft.com/office/drawing/2014/main" id="{12662883-BF93-4FE0-8A95-BF3DA0B6BDBB}"/>
                    </a:ext>
                  </a:extLst>
                </p:cNvPr>
                <p:cNvSpPr>
                  <a:spLocks/>
                </p:cNvSpPr>
                <p:nvPr/>
              </p:nvSpPr>
              <p:spPr bwMode="auto">
                <a:xfrm>
                  <a:off x="6057899" y="3427412"/>
                  <a:ext cx="1588" cy="0"/>
                </a:xfrm>
                <a:custGeom>
                  <a:avLst/>
                  <a:gdLst>
                    <a:gd name="T0" fmla="*/ 0 w 4"/>
                    <a:gd name="T1" fmla="*/ 1 h 1"/>
                    <a:gd name="T2" fmla="*/ 0 w 4"/>
                    <a:gd name="T3" fmla="*/ 1 h 1"/>
                    <a:gd name="T4" fmla="*/ 0 w 4"/>
                    <a:gd name="T5" fmla="*/ 1 h 1"/>
                  </a:gdLst>
                  <a:ahLst/>
                  <a:cxnLst>
                    <a:cxn ang="0">
                      <a:pos x="T0" y="T1"/>
                    </a:cxn>
                    <a:cxn ang="0">
                      <a:pos x="T2" y="T3"/>
                    </a:cxn>
                    <a:cxn ang="0">
                      <a:pos x="T4" y="T5"/>
                    </a:cxn>
                  </a:cxnLst>
                  <a:rect l="0" t="0" r="r" b="b"/>
                  <a:pathLst>
                    <a:path w="4" h="1">
                      <a:moveTo>
                        <a:pt x="0" y="1"/>
                      </a:moveTo>
                      <a:lnTo>
                        <a:pt x="0" y="1"/>
                      </a:ln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4" name="Freeform 42">
                  <a:extLst>
                    <a:ext uri="{FF2B5EF4-FFF2-40B4-BE49-F238E27FC236}">
                      <a16:creationId xmlns:a16="http://schemas.microsoft.com/office/drawing/2014/main" id="{2828ECA4-0104-4A8C-8DFE-8A3F64E4F0D3}"/>
                    </a:ext>
                  </a:extLst>
                </p:cNvPr>
                <p:cNvSpPr>
                  <a:spLocks/>
                </p:cNvSpPr>
                <p:nvPr/>
              </p:nvSpPr>
              <p:spPr bwMode="auto">
                <a:xfrm>
                  <a:off x="6219824" y="3317874"/>
                  <a:ext cx="1588" cy="1588"/>
                </a:xfrm>
                <a:custGeom>
                  <a:avLst/>
                  <a:gdLst>
                    <a:gd name="T0" fmla="*/ 2 w 4"/>
                    <a:gd name="T1" fmla="*/ 0 h 3"/>
                    <a:gd name="T2" fmla="*/ 0 w 4"/>
                    <a:gd name="T3" fmla="*/ 3 h 3"/>
                    <a:gd name="T4" fmla="*/ 4 w 4"/>
                    <a:gd name="T5" fmla="*/ 0 h 3"/>
                    <a:gd name="T6" fmla="*/ 2 w 4"/>
                    <a:gd name="T7" fmla="*/ 0 h 3"/>
                  </a:gdLst>
                  <a:ahLst/>
                  <a:cxnLst>
                    <a:cxn ang="0">
                      <a:pos x="T0" y="T1"/>
                    </a:cxn>
                    <a:cxn ang="0">
                      <a:pos x="T2" y="T3"/>
                    </a:cxn>
                    <a:cxn ang="0">
                      <a:pos x="T4" y="T5"/>
                    </a:cxn>
                    <a:cxn ang="0">
                      <a:pos x="T6" y="T7"/>
                    </a:cxn>
                  </a:cxnLst>
                  <a:rect l="0" t="0" r="r" b="b"/>
                  <a:pathLst>
                    <a:path w="4" h="3">
                      <a:moveTo>
                        <a:pt x="2" y="0"/>
                      </a:moveTo>
                      <a:cubicBezTo>
                        <a:pt x="1" y="1"/>
                        <a:pt x="1" y="2"/>
                        <a:pt x="0" y="3"/>
                      </a:cubicBezTo>
                      <a:cubicBezTo>
                        <a:pt x="2" y="2"/>
                        <a:pt x="3" y="1"/>
                        <a:pt x="4" y="0"/>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5" name="Freeform 43">
                  <a:extLst>
                    <a:ext uri="{FF2B5EF4-FFF2-40B4-BE49-F238E27FC236}">
                      <a16:creationId xmlns:a16="http://schemas.microsoft.com/office/drawing/2014/main" id="{B7A3B12B-1316-42D3-A104-FA272EC90E6C}"/>
                    </a:ext>
                  </a:extLst>
                </p:cNvPr>
                <p:cNvSpPr>
                  <a:spLocks/>
                </p:cNvSpPr>
                <p:nvPr/>
              </p:nvSpPr>
              <p:spPr bwMode="auto">
                <a:xfrm>
                  <a:off x="6234112" y="3289299"/>
                  <a:ext cx="9525" cy="3175"/>
                </a:xfrm>
                <a:custGeom>
                  <a:avLst/>
                  <a:gdLst>
                    <a:gd name="T0" fmla="*/ 0 w 21"/>
                    <a:gd name="T1" fmla="*/ 2 h 7"/>
                    <a:gd name="T2" fmla="*/ 0 w 21"/>
                    <a:gd name="T3" fmla="*/ 3 h 7"/>
                    <a:gd name="T4" fmla="*/ 21 w 21"/>
                    <a:gd name="T5" fmla="*/ 7 h 7"/>
                    <a:gd name="T6" fmla="*/ 0 w 21"/>
                    <a:gd name="T7" fmla="*/ 2 h 7"/>
                  </a:gdLst>
                  <a:ahLst/>
                  <a:cxnLst>
                    <a:cxn ang="0">
                      <a:pos x="T0" y="T1"/>
                    </a:cxn>
                    <a:cxn ang="0">
                      <a:pos x="T2" y="T3"/>
                    </a:cxn>
                    <a:cxn ang="0">
                      <a:pos x="T4" y="T5"/>
                    </a:cxn>
                    <a:cxn ang="0">
                      <a:pos x="T6" y="T7"/>
                    </a:cxn>
                  </a:cxnLst>
                  <a:rect l="0" t="0" r="r" b="b"/>
                  <a:pathLst>
                    <a:path w="21" h="7">
                      <a:moveTo>
                        <a:pt x="0" y="2"/>
                      </a:moveTo>
                      <a:lnTo>
                        <a:pt x="0" y="3"/>
                      </a:lnTo>
                      <a:lnTo>
                        <a:pt x="21" y="7"/>
                      </a:lnTo>
                      <a:cubicBezTo>
                        <a:pt x="12" y="3"/>
                        <a:pt x="4"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6" name="Freeform 44">
                  <a:extLst>
                    <a:ext uri="{FF2B5EF4-FFF2-40B4-BE49-F238E27FC236}">
                      <a16:creationId xmlns:a16="http://schemas.microsoft.com/office/drawing/2014/main" id="{8EAE5D90-5F23-486C-8ACA-E90CD83AE1E1}"/>
                    </a:ext>
                  </a:extLst>
                </p:cNvPr>
                <p:cNvSpPr>
                  <a:spLocks noEditPoints="1"/>
                </p:cNvSpPr>
                <p:nvPr/>
              </p:nvSpPr>
              <p:spPr bwMode="auto">
                <a:xfrm>
                  <a:off x="5868987" y="3205162"/>
                  <a:ext cx="512763" cy="592138"/>
                </a:xfrm>
                <a:custGeom>
                  <a:avLst/>
                  <a:gdLst>
                    <a:gd name="T0" fmla="*/ 564 w 1052"/>
                    <a:gd name="T1" fmla="*/ 621 h 1217"/>
                    <a:gd name="T2" fmla="*/ 483 w 1052"/>
                    <a:gd name="T3" fmla="*/ 728 h 1217"/>
                    <a:gd name="T4" fmla="*/ 535 w 1052"/>
                    <a:gd name="T5" fmla="*/ 483 h 1217"/>
                    <a:gd name="T6" fmla="*/ 653 w 1052"/>
                    <a:gd name="T7" fmla="*/ 236 h 1217"/>
                    <a:gd name="T8" fmla="*/ 444 w 1052"/>
                    <a:gd name="T9" fmla="*/ 732 h 1217"/>
                    <a:gd name="T10" fmla="*/ 384 w 1052"/>
                    <a:gd name="T11" fmla="*/ 596 h 1217"/>
                    <a:gd name="T12" fmla="*/ 385 w 1052"/>
                    <a:gd name="T13" fmla="*/ 354 h 1217"/>
                    <a:gd name="T14" fmla="*/ 530 w 1052"/>
                    <a:gd name="T15" fmla="*/ 326 h 1217"/>
                    <a:gd name="T16" fmla="*/ 363 w 1052"/>
                    <a:gd name="T17" fmla="*/ 364 h 1217"/>
                    <a:gd name="T18" fmla="*/ 345 w 1052"/>
                    <a:gd name="T19" fmla="*/ 100 h 1217"/>
                    <a:gd name="T20" fmla="*/ 280 w 1052"/>
                    <a:gd name="T21" fmla="*/ 122 h 1217"/>
                    <a:gd name="T22" fmla="*/ 332 w 1052"/>
                    <a:gd name="T23" fmla="*/ 285 h 1217"/>
                    <a:gd name="T24" fmla="*/ 252 w 1052"/>
                    <a:gd name="T25" fmla="*/ 183 h 1217"/>
                    <a:gd name="T26" fmla="*/ 284 w 1052"/>
                    <a:gd name="T27" fmla="*/ 257 h 1217"/>
                    <a:gd name="T28" fmla="*/ 359 w 1052"/>
                    <a:gd name="T29" fmla="*/ 394 h 1217"/>
                    <a:gd name="T30" fmla="*/ 354 w 1052"/>
                    <a:gd name="T31" fmla="*/ 558 h 1217"/>
                    <a:gd name="T32" fmla="*/ 280 w 1052"/>
                    <a:gd name="T33" fmla="*/ 477 h 1217"/>
                    <a:gd name="T34" fmla="*/ 247 w 1052"/>
                    <a:gd name="T35" fmla="*/ 441 h 1217"/>
                    <a:gd name="T36" fmla="*/ 225 w 1052"/>
                    <a:gd name="T37" fmla="*/ 170 h 1217"/>
                    <a:gd name="T38" fmla="*/ 428 w 1052"/>
                    <a:gd name="T39" fmla="*/ 279 h 1217"/>
                    <a:gd name="T40" fmla="*/ 387 w 1052"/>
                    <a:gd name="T41" fmla="*/ 333 h 1217"/>
                    <a:gd name="T42" fmla="*/ 428 w 1052"/>
                    <a:gd name="T43" fmla="*/ 279 h 1217"/>
                    <a:gd name="T44" fmla="*/ 646 w 1052"/>
                    <a:gd name="T45" fmla="*/ 227 h 1217"/>
                    <a:gd name="T46" fmla="*/ 552 w 1052"/>
                    <a:gd name="T47" fmla="*/ 168 h 1217"/>
                    <a:gd name="T48" fmla="*/ 701 w 1052"/>
                    <a:gd name="T49" fmla="*/ 236 h 1217"/>
                    <a:gd name="T50" fmla="*/ 669 w 1052"/>
                    <a:gd name="T51" fmla="*/ 225 h 1217"/>
                    <a:gd name="T52" fmla="*/ 861 w 1052"/>
                    <a:gd name="T53" fmla="*/ 247 h 1217"/>
                    <a:gd name="T54" fmla="*/ 947 w 1052"/>
                    <a:gd name="T55" fmla="*/ 176 h 1217"/>
                    <a:gd name="T56" fmla="*/ 822 w 1052"/>
                    <a:gd name="T57" fmla="*/ 274 h 1217"/>
                    <a:gd name="T58" fmla="*/ 770 w 1052"/>
                    <a:gd name="T59" fmla="*/ 180 h 1217"/>
                    <a:gd name="T60" fmla="*/ 643 w 1052"/>
                    <a:gd name="T61" fmla="*/ 475 h 1217"/>
                    <a:gd name="T62" fmla="*/ 678 w 1052"/>
                    <a:gd name="T63" fmla="*/ 309 h 1217"/>
                    <a:gd name="T64" fmla="*/ 749 w 1052"/>
                    <a:gd name="T65" fmla="*/ 176 h 1217"/>
                    <a:gd name="T66" fmla="*/ 477 w 1052"/>
                    <a:gd name="T67" fmla="*/ 47 h 1217"/>
                    <a:gd name="T68" fmla="*/ 442 w 1052"/>
                    <a:gd name="T69" fmla="*/ 116 h 1217"/>
                    <a:gd name="T70" fmla="*/ 397 w 1052"/>
                    <a:gd name="T71" fmla="*/ 0 h 1217"/>
                    <a:gd name="T72" fmla="*/ 415 w 1052"/>
                    <a:gd name="T73" fmla="*/ 110 h 1217"/>
                    <a:gd name="T74" fmla="*/ 198 w 1052"/>
                    <a:gd name="T75" fmla="*/ 406 h 1217"/>
                    <a:gd name="T76" fmla="*/ 102 w 1052"/>
                    <a:gd name="T77" fmla="*/ 54 h 1217"/>
                    <a:gd name="T78" fmla="*/ 87 w 1052"/>
                    <a:gd name="T79" fmla="*/ 46 h 1217"/>
                    <a:gd name="T80" fmla="*/ 17 w 1052"/>
                    <a:gd name="T81" fmla="*/ 32 h 1217"/>
                    <a:gd name="T82" fmla="*/ 109 w 1052"/>
                    <a:gd name="T83" fmla="*/ 189 h 1217"/>
                    <a:gd name="T84" fmla="*/ 336 w 1052"/>
                    <a:gd name="T85" fmla="*/ 623 h 1217"/>
                    <a:gd name="T86" fmla="*/ 413 w 1052"/>
                    <a:gd name="T87" fmla="*/ 1069 h 1217"/>
                    <a:gd name="T88" fmla="*/ 511 w 1052"/>
                    <a:gd name="T89" fmla="*/ 1217 h 1217"/>
                    <a:gd name="T90" fmla="*/ 466 w 1052"/>
                    <a:gd name="T91" fmla="*/ 791 h 1217"/>
                    <a:gd name="T92" fmla="*/ 607 w 1052"/>
                    <a:gd name="T93" fmla="*/ 583 h 1217"/>
                    <a:gd name="T94" fmla="*/ 807 w 1052"/>
                    <a:gd name="T95" fmla="*/ 311 h 1217"/>
                    <a:gd name="T96" fmla="*/ 851 w 1052"/>
                    <a:gd name="T97" fmla="*/ 258 h 1217"/>
                    <a:gd name="T98" fmla="*/ 1051 w 1052"/>
                    <a:gd name="T99" fmla="*/ 12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2" h="1217">
                      <a:moveTo>
                        <a:pt x="593" y="546"/>
                      </a:moveTo>
                      <a:cubicBezTo>
                        <a:pt x="573" y="603"/>
                        <a:pt x="580" y="583"/>
                        <a:pt x="564" y="621"/>
                      </a:cubicBezTo>
                      <a:cubicBezTo>
                        <a:pt x="548" y="659"/>
                        <a:pt x="528" y="679"/>
                        <a:pt x="491" y="697"/>
                      </a:cubicBezTo>
                      <a:cubicBezTo>
                        <a:pt x="488" y="707"/>
                        <a:pt x="486" y="718"/>
                        <a:pt x="483" y="728"/>
                      </a:cubicBezTo>
                      <a:cubicBezTo>
                        <a:pt x="502" y="657"/>
                        <a:pt x="515" y="576"/>
                        <a:pt x="531" y="507"/>
                      </a:cubicBezTo>
                      <a:cubicBezTo>
                        <a:pt x="535" y="490"/>
                        <a:pt x="532" y="496"/>
                        <a:pt x="535" y="483"/>
                      </a:cubicBezTo>
                      <a:cubicBezTo>
                        <a:pt x="562" y="444"/>
                        <a:pt x="585" y="402"/>
                        <a:pt x="601" y="357"/>
                      </a:cubicBezTo>
                      <a:lnTo>
                        <a:pt x="653" y="236"/>
                      </a:lnTo>
                      <a:cubicBezTo>
                        <a:pt x="649" y="311"/>
                        <a:pt x="614" y="490"/>
                        <a:pt x="593" y="546"/>
                      </a:cubicBezTo>
                      <a:close/>
                      <a:moveTo>
                        <a:pt x="444" y="732"/>
                      </a:moveTo>
                      <a:cubicBezTo>
                        <a:pt x="434" y="716"/>
                        <a:pt x="423" y="708"/>
                        <a:pt x="415" y="689"/>
                      </a:cubicBezTo>
                      <a:cubicBezTo>
                        <a:pt x="400" y="659"/>
                        <a:pt x="391" y="646"/>
                        <a:pt x="384" y="596"/>
                      </a:cubicBezTo>
                      <a:cubicBezTo>
                        <a:pt x="384" y="596"/>
                        <a:pt x="374" y="483"/>
                        <a:pt x="378" y="455"/>
                      </a:cubicBezTo>
                      <a:cubicBezTo>
                        <a:pt x="381" y="434"/>
                        <a:pt x="380" y="378"/>
                        <a:pt x="385" y="354"/>
                      </a:cubicBezTo>
                      <a:cubicBezTo>
                        <a:pt x="444" y="333"/>
                        <a:pt x="439" y="245"/>
                        <a:pt x="436" y="196"/>
                      </a:cubicBezTo>
                      <a:cubicBezTo>
                        <a:pt x="422" y="76"/>
                        <a:pt x="560" y="157"/>
                        <a:pt x="530" y="326"/>
                      </a:cubicBezTo>
                      <a:cubicBezTo>
                        <a:pt x="510" y="461"/>
                        <a:pt x="498" y="605"/>
                        <a:pt x="444" y="732"/>
                      </a:cubicBezTo>
                      <a:close/>
                      <a:moveTo>
                        <a:pt x="363" y="364"/>
                      </a:moveTo>
                      <a:cubicBezTo>
                        <a:pt x="359" y="307"/>
                        <a:pt x="302" y="156"/>
                        <a:pt x="286" y="105"/>
                      </a:cubicBezTo>
                      <a:lnTo>
                        <a:pt x="345" y="100"/>
                      </a:lnTo>
                      <a:cubicBezTo>
                        <a:pt x="371" y="218"/>
                        <a:pt x="384" y="297"/>
                        <a:pt x="363" y="364"/>
                      </a:cubicBezTo>
                      <a:close/>
                      <a:moveTo>
                        <a:pt x="280" y="122"/>
                      </a:moveTo>
                      <a:cubicBezTo>
                        <a:pt x="289" y="143"/>
                        <a:pt x="325" y="264"/>
                        <a:pt x="332" y="286"/>
                      </a:cubicBezTo>
                      <a:cubicBezTo>
                        <a:pt x="332" y="286"/>
                        <a:pt x="332" y="285"/>
                        <a:pt x="332" y="285"/>
                      </a:cubicBezTo>
                      <a:cubicBezTo>
                        <a:pt x="316" y="273"/>
                        <a:pt x="300" y="262"/>
                        <a:pt x="284" y="248"/>
                      </a:cubicBezTo>
                      <a:cubicBezTo>
                        <a:pt x="270" y="234"/>
                        <a:pt x="257" y="198"/>
                        <a:pt x="252" y="183"/>
                      </a:cubicBezTo>
                      <a:cubicBezTo>
                        <a:pt x="248" y="168"/>
                        <a:pt x="249" y="176"/>
                        <a:pt x="251" y="189"/>
                      </a:cubicBezTo>
                      <a:cubicBezTo>
                        <a:pt x="253" y="202"/>
                        <a:pt x="269" y="244"/>
                        <a:pt x="284" y="257"/>
                      </a:cubicBezTo>
                      <a:lnTo>
                        <a:pt x="337" y="307"/>
                      </a:lnTo>
                      <a:cubicBezTo>
                        <a:pt x="347" y="336"/>
                        <a:pt x="354" y="364"/>
                        <a:pt x="359" y="394"/>
                      </a:cubicBezTo>
                      <a:cubicBezTo>
                        <a:pt x="357" y="427"/>
                        <a:pt x="350" y="478"/>
                        <a:pt x="350" y="507"/>
                      </a:cubicBezTo>
                      <a:cubicBezTo>
                        <a:pt x="350" y="534"/>
                        <a:pt x="353" y="536"/>
                        <a:pt x="354" y="558"/>
                      </a:cubicBezTo>
                      <a:cubicBezTo>
                        <a:pt x="352" y="556"/>
                        <a:pt x="348" y="551"/>
                        <a:pt x="347" y="550"/>
                      </a:cubicBezTo>
                      <a:cubicBezTo>
                        <a:pt x="323" y="527"/>
                        <a:pt x="300" y="500"/>
                        <a:pt x="280" y="477"/>
                      </a:cubicBezTo>
                      <a:cubicBezTo>
                        <a:pt x="271" y="466"/>
                        <a:pt x="268" y="463"/>
                        <a:pt x="260" y="454"/>
                      </a:cubicBezTo>
                      <a:cubicBezTo>
                        <a:pt x="257" y="450"/>
                        <a:pt x="244" y="432"/>
                        <a:pt x="247" y="441"/>
                      </a:cubicBezTo>
                      <a:cubicBezTo>
                        <a:pt x="234" y="407"/>
                        <a:pt x="236" y="413"/>
                        <a:pt x="231" y="367"/>
                      </a:cubicBezTo>
                      <a:cubicBezTo>
                        <a:pt x="226" y="322"/>
                        <a:pt x="217" y="230"/>
                        <a:pt x="225" y="170"/>
                      </a:cubicBezTo>
                      <a:cubicBezTo>
                        <a:pt x="225" y="168"/>
                        <a:pt x="231" y="131"/>
                        <a:pt x="229" y="125"/>
                      </a:cubicBezTo>
                      <a:moveTo>
                        <a:pt x="428" y="279"/>
                      </a:moveTo>
                      <a:cubicBezTo>
                        <a:pt x="428" y="301"/>
                        <a:pt x="408" y="331"/>
                        <a:pt x="391" y="339"/>
                      </a:cubicBezTo>
                      <a:cubicBezTo>
                        <a:pt x="382" y="343"/>
                        <a:pt x="385" y="334"/>
                        <a:pt x="387" y="333"/>
                      </a:cubicBezTo>
                      <a:cubicBezTo>
                        <a:pt x="399" y="267"/>
                        <a:pt x="364" y="168"/>
                        <a:pt x="354" y="109"/>
                      </a:cubicBezTo>
                      <a:lnTo>
                        <a:pt x="428" y="279"/>
                      </a:lnTo>
                      <a:close/>
                      <a:moveTo>
                        <a:pt x="552" y="168"/>
                      </a:moveTo>
                      <a:cubicBezTo>
                        <a:pt x="561" y="171"/>
                        <a:pt x="637" y="223"/>
                        <a:pt x="646" y="227"/>
                      </a:cubicBezTo>
                      <a:cubicBezTo>
                        <a:pt x="637" y="250"/>
                        <a:pt x="554" y="416"/>
                        <a:pt x="540" y="437"/>
                      </a:cubicBezTo>
                      <a:cubicBezTo>
                        <a:pt x="540" y="404"/>
                        <a:pt x="563" y="196"/>
                        <a:pt x="552" y="168"/>
                      </a:cubicBezTo>
                      <a:close/>
                      <a:moveTo>
                        <a:pt x="669" y="225"/>
                      </a:moveTo>
                      <a:cubicBezTo>
                        <a:pt x="675" y="224"/>
                        <a:pt x="696" y="237"/>
                        <a:pt x="701" y="236"/>
                      </a:cubicBezTo>
                      <a:cubicBezTo>
                        <a:pt x="695" y="247"/>
                        <a:pt x="668" y="297"/>
                        <a:pt x="661" y="307"/>
                      </a:cubicBezTo>
                      <a:cubicBezTo>
                        <a:pt x="662" y="297"/>
                        <a:pt x="668" y="235"/>
                        <a:pt x="669" y="225"/>
                      </a:cubicBezTo>
                      <a:close/>
                      <a:moveTo>
                        <a:pt x="1051" y="129"/>
                      </a:moveTo>
                      <a:cubicBezTo>
                        <a:pt x="994" y="180"/>
                        <a:pt x="929" y="214"/>
                        <a:pt x="861" y="247"/>
                      </a:cubicBezTo>
                      <a:cubicBezTo>
                        <a:pt x="867" y="241"/>
                        <a:pt x="875" y="231"/>
                        <a:pt x="881" y="226"/>
                      </a:cubicBezTo>
                      <a:cubicBezTo>
                        <a:pt x="902" y="206"/>
                        <a:pt x="923" y="191"/>
                        <a:pt x="947" y="176"/>
                      </a:cubicBezTo>
                      <a:cubicBezTo>
                        <a:pt x="946" y="174"/>
                        <a:pt x="946" y="173"/>
                        <a:pt x="946" y="172"/>
                      </a:cubicBezTo>
                      <a:cubicBezTo>
                        <a:pt x="901" y="202"/>
                        <a:pt x="862" y="238"/>
                        <a:pt x="822" y="274"/>
                      </a:cubicBezTo>
                      <a:cubicBezTo>
                        <a:pt x="829" y="247"/>
                        <a:pt x="833" y="221"/>
                        <a:pt x="838" y="193"/>
                      </a:cubicBezTo>
                      <a:lnTo>
                        <a:pt x="770" y="180"/>
                      </a:lnTo>
                      <a:cubicBezTo>
                        <a:pt x="788" y="188"/>
                        <a:pt x="814" y="202"/>
                        <a:pt x="821" y="199"/>
                      </a:cubicBezTo>
                      <a:cubicBezTo>
                        <a:pt x="795" y="329"/>
                        <a:pt x="743" y="391"/>
                        <a:pt x="643" y="475"/>
                      </a:cubicBezTo>
                      <a:cubicBezTo>
                        <a:pt x="648" y="418"/>
                        <a:pt x="651" y="386"/>
                        <a:pt x="661" y="337"/>
                      </a:cubicBezTo>
                      <a:cubicBezTo>
                        <a:pt x="662" y="331"/>
                        <a:pt x="678" y="315"/>
                        <a:pt x="678" y="309"/>
                      </a:cubicBezTo>
                      <a:cubicBezTo>
                        <a:pt x="690" y="291"/>
                        <a:pt x="701" y="272"/>
                        <a:pt x="711" y="253"/>
                      </a:cubicBezTo>
                      <a:lnTo>
                        <a:pt x="749" y="176"/>
                      </a:lnTo>
                      <a:lnTo>
                        <a:pt x="446" y="116"/>
                      </a:lnTo>
                      <a:cubicBezTo>
                        <a:pt x="454" y="92"/>
                        <a:pt x="464" y="69"/>
                        <a:pt x="477" y="47"/>
                      </a:cubicBezTo>
                      <a:cubicBezTo>
                        <a:pt x="476" y="46"/>
                        <a:pt x="476" y="45"/>
                        <a:pt x="475" y="45"/>
                      </a:cubicBezTo>
                      <a:cubicBezTo>
                        <a:pt x="463" y="67"/>
                        <a:pt x="451" y="92"/>
                        <a:pt x="442" y="116"/>
                      </a:cubicBezTo>
                      <a:lnTo>
                        <a:pt x="423" y="112"/>
                      </a:lnTo>
                      <a:cubicBezTo>
                        <a:pt x="415" y="74"/>
                        <a:pt x="406" y="37"/>
                        <a:pt x="397" y="0"/>
                      </a:cubicBezTo>
                      <a:cubicBezTo>
                        <a:pt x="395" y="1"/>
                        <a:pt x="396" y="3"/>
                        <a:pt x="395" y="4"/>
                      </a:cubicBezTo>
                      <a:lnTo>
                        <a:pt x="415" y="110"/>
                      </a:lnTo>
                      <a:lnTo>
                        <a:pt x="203" y="69"/>
                      </a:lnTo>
                      <a:cubicBezTo>
                        <a:pt x="202" y="181"/>
                        <a:pt x="198" y="293"/>
                        <a:pt x="198" y="406"/>
                      </a:cubicBezTo>
                      <a:cubicBezTo>
                        <a:pt x="167" y="363"/>
                        <a:pt x="144" y="287"/>
                        <a:pt x="137" y="243"/>
                      </a:cubicBezTo>
                      <a:cubicBezTo>
                        <a:pt x="128" y="190"/>
                        <a:pt x="107" y="111"/>
                        <a:pt x="102" y="54"/>
                      </a:cubicBezTo>
                      <a:lnTo>
                        <a:pt x="110" y="51"/>
                      </a:lnTo>
                      <a:lnTo>
                        <a:pt x="87" y="46"/>
                      </a:lnTo>
                      <a:cubicBezTo>
                        <a:pt x="92" y="91"/>
                        <a:pt x="97" y="148"/>
                        <a:pt x="102" y="162"/>
                      </a:cubicBezTo>
                      <a:cubicBezTo>
                        <a:pt x="70" y="128"/>
                        <a:pt x="42" y="80"/>
                        <a:pt x="17" y="32"/>
                      </a:cubicBezTo>
                      <a:lnTo>
                        <a:pt x="0" y="29"/>
                      </a:lnTo>
                      <a:cubicBezTo>
                        <a:pt x="37" y="93"/>
                        <a:pt x="49" y="131"/>
                        <a:pt x="109" y="189"/>
                      </a:cubicBezTo>
                      <a:cubicBezTo>
                        <a:pt x="113" y="233"/>
                        <a:pt x="143" y="358"/>
                        <a:pt x="156" y="379"/>
                      </a:cubicBezTo>
                      <a:cubicBezTo>
                        <a:pt x="209" y="470"/>
                        <a:pt x="295" y="552"/>
                        <a:pt x="336" y="623"/>
                      </a:cubicBezTo>
                      <a:cubicBezTo>
                        <a:pt x="377" y="695"/>
                        <a:pt x="361" y="682"/>
                        <a:pt x="400" y="748"/>
                      </a:cubicBezTo>
                      <a:cubicBezTo>
                        <a:pt x="440" y="814"/>
                        <a:pt x="409" y="996"/>
                        <a:pt x="413" y="1069"/>
                      </a:cubicBezTo>
                      <a:cubicBezTo>
                        <a:pt x="416" y="1143"/>
                        <a:pt x="411" y="1128"/>
                        <a:pt x="408" y="1217"/>
                      </a:cubicBezTo>
                      <a:cubicBezTo>
                        <a:pt x="434" y="1216"/>
                        <a:pt x="485" y="1217"/>
                        <a:pt x="511" y="1217"/>
                      </a:cubicBezTo>
                      <a:cubicBezTo>
                        <a:pt x="483" y="1108"/>
                        <a:pt x="484" y="1004"/>
                        <a:pt x="479" y="912"/>
                      </a:cubicBezTo>
                      <a:cubicBezTo>
                        <a:pt x="477" y="888"/>
                        <a:pt x="472" y="833"/>
                        <a:pt x="466" y="791"/>
                      </a:cubicBezTo>
                      <a:cubicBezTo>
                        <a:pt x="471" y="770"/>
                        <a:pt x="476" y="749"/>
                        <a:pt x="483" y="728"/>
                      </a:cubicBezTo>
                      <a:cubicBezTo>
                        <a:pt x="548" y="699"/>
                        <a:pt x="581" y="648"/>
                        <a:pt x="607" y="583"/>
                      </a:cubicBezTo>
                      <a:cubicBezTo>
                        <a:pt x="616" y="560"/>
                        <a:pt x="625" y="538"/>
                        <a:pt x="632" y="515"/>
                      </a:cubicBezTo>
                      <a:cubicBezTo>
                        <a:pt x="695" y="451"/>
                        <a:pt x="757" y="386"/>
                        <a:pt x="807" y="311"/>
                      </a:cubicBezTo>
                      <a:cubicBezTo>
                        <a:pt x="808" y="310"/>
                        <a:pt x="809" y="309"/>
                        <a:pt x="810" y="307"/>
                      </a:cubicBezTo>
                      <a:cubicBezTo>
                        <a:pt x="821" y="295"/>
                        <a:pt x="839" y="272"/>
                        <a:pt x="851" y="258"/>
                      </a:cubicBezTo>
                      <a:cubicBezTo>
                        <a:pt x="923" y="222"/>
                        <a:pt x="990" y="183"/>
                        <a:pt x="1052" y="133"/>
                      </a:cubicBezTo>
                      <a:cubicBezTo>
                        <a:pt x="1051" y="132"/>
                        <a:pt x="1051" y="130"/>
                        <a:pt x="1051"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67" name="Freeform 45">
                  <a:extLst>
                    <a:ext uri="{FF2B5EF4-FFF2-40B4-BE49-F238E27FC236}">
                      <a16:creationId xmlns:a16="http://schemas.microsoft.com/office/drawing/2014/main" id="{FD9FC678-B1C5-4911-BCCB-86BD32882816}"/>
                    </a:ext>
                  </a:extLst>
                </p:cNvPr>
                <p:cNvSpPr>
                  <a:spLocks/>
                </p:cNvSpPr>
                <p:nvPr/>
              </p:nvSpPr>
              <p:spPr bwMode="auto">
                <a:xfrm>
                  <a:off x="5948362" y="3279774"/>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grpSp>
          <p:grpSp>
            <p:nvGrpSpPr>
              <p:cNvPr id="86" name="그룹 85">
                <a:extLst>
                  <a:ext uri="{FF2B5EF4-FFF2-40B4-BE49-F238E27FC236}">
                    <a16:creationId xmlns:a16="http://schemas.microsoft.com/office/drawing/2014/main" id="{351879B4-76F0-4A53-9E79-7AEB365B8BD1}"/>
                  </a:ext>
                </a:extLst>
              </p:cNvPr>
              <p:cNvGrpSpPr/>
              <p:nvPr/>
            </p:nvGrpSpPr>
            <p:grpSpPr>
              <a:xfrm>
                <a:off x="4495495" y="3691578"/>
                <a:ext cx="647642" cy="770529"/>
                <a:chOff x="5786437" y="3060699"/>
                <a:chExt cx="619125" cy="736601"/>
              </a:xfrm>
              <a:grpFill/>
            </p:grpSpPr>
            <p:sp>
              <p:nvSpPr>
                <p:cNvPr id="116" name="Freeform 20">
                  <a:extLst>
                    <a:ext uri="{FF2B5EF4-FFF2-40B4-BE49-F238E27FC236}">
                      <a16:creationId xmlns:a16="http://schemas.microsoft.com/office/drawing/2014/main" id="{8EB5340D-9749-40DE-9665-BF15E1098878}"/>
                    </a:ext>
                  </a:extLst>
                </p:cNvPr>
                <p:cNvSpPr>
                  <a:spLocks noEditPoints="1"/>
                </p:cNvSpPr>
                <p:nvPr/>
              </p:nvSpPr>
              <p:spPr bwMode="auto">
                <a:xfrm>
                  <a:off x="5786437" y="3167062"/>
                  <a:ext cx="174625" cy="114300"/>
                </a:xfrm>
                <a:custGeom>
                  <a:avLst/>
                  <a:gdLst>
                    <a:gd name="T0" fmla="*/ 296 w 361"/>
                    <a:gd name="T1" fmla="*/ 52 h 233"/>
                    <a:gd name="T2" fmla="*/ 301 w 361"/>
                    <a:gd name="T3" fmla="*/ 48 h 233"/>
                    <a:gd name="T4" fmla="*/ 239 w 361"/>
                    <a:gd name="T5" fmla="*/ 95 h 233"/>
                    <a:gd name="T6" fmla="*/ 224 w 361"/>
                    <a:gd name="T7" fmla="*/ 102 h 233"/>
                    <a:gd name="T8" fmla="*/ 239 w 361"/>
                    <a:gd name="T9" fmla="*/ 95 h 233"/>
                    <a:gd name="T10" fmla="*/ 184 w 361"/>
                    <a:gd name="T11" fmla="*/ 154 h 233"/>
                    <a:gd name="T12" fmla="*/ 187 w 361"/>
                    <a:gd name="T13" fmla="*/ 163 h 233"/>
                    <a:gd name="T14" fmla="*/ 129 w 361"/>
                    <a:gd name="T15" fmla="*/ 175 h 233"/>
                    <a:gd name="T16" fmla="*/ 143 w 361"/>
                    <a:gd name="T17" fmla="*/ 182 h 233"/>
                    <a:gd name="T18" fmla="*/ 131 w 361"/>
                    <a:gd name="T19" fmla="*/ 91 h 233"/>
                    <a:gd name="T20" fmla="*/ 119 w 361"/>
                    <a:gd name="T21" fmla="*/ 84 h 233"/>
                    <a:gd name="T22" fmla="*/ 134 w 361"/>
                    <a:gd name="T23" fmla="*/ 72 h 233"/>
                    <a:gd name="T24" fmla="*/ 173 w 361"/>
                    <a:gd name="T25" fmla="*/ 38 h 233"/>
                    <a:gd name="T26" fmla="*/ 175 w 361"/>
                    <a:gd name="T27" fmla="*/ 50 h 233"/>
                    <a:gd name="T28" fmla="*/ 279 w 361"/>
                    <a:gd name="T29" fmla="*/ 81 h 233"/>
                    <a:gd name="T30" fmla="*/ 279 w 361"/>
                    <a:gd name="T31" fmla="*/ 81 h 233"/>
                    <a:gd name="T32" fmla="*/ 190 w 361"/>
                    <a:gd name="T33" fmla="*/ 120 h 233"/>
                    <a:gd name="T34" fmla="*/ 193 w 361"/>
                    <a:gd name="T35" fmla="*/ 123 h 233"/>
                    <a:gd name="T36" fmla="*/ 219 w 361"/>
                    <a:gd name="T37" fmla="*/ 135 h 233"/>
                    <a:gd name="T38" fmla="*/ 107 w 361"/>
                    <a:gd name="T39" fmla="*/ 139 h 233"/>
                    <a:gd name="T40" fmla="*/ 103 w 361"/>
                    <a:gd name="T41" fmla="*/ 157 h 233"/>
                    <a:gd name="T42" fmla="*/ 131 w 361"/>
                    <a:gd name="T43" fmla="*/ 94 h 233"/>
                    <a:gd name="T44" fmla="*/ 177 w 361"/>
                    <a:gd name="T45" fmla="*/ 104 h 233"/>
                    <a:gd name="T46" fmla="*/ 203 w 361"/>
                    <a:gd name="T47" fmla="*/ 71 h 233"/>
                    <a:gd name="T48" fmla="*/ 203 w 361"/>
                    <a:gd name="T49" fmla="*/ 71 h 233"/>
                    <a:gd name="T50" fmla="*/ 144 w 361"/>
                    <a:gd name="T51" fmla="*/ 132 h 233"/>
                    <a:gd name="T52" fmla="*/ 167 w 361"/>
                    <a:gd name="T53" fmla="*/ 138 h 233"/>
                    <a:gd name="T54" fmla="*/ 327 w 361"/>
                    <a:gd name="T55" fmla="*/ 36 h 233"/>
                    <a:gd name="T56" fmla="*/ 300 w 361"/>
                    <a:gd name="T57" fmla="*/ 0 h 233"/>
                    <a:gd name="T58" fmla="*/ 254 w 361"/>
                    <a:gd name="T59" fmla="*/ 23 h 233"/>
                    <a:gd name="T60" fmla="*/ 221 w 361"/>
                    <a:gd name="T61" fmla="*/ 20 h 233"/>
                    <a:gd name="T62" fmla="*/ 190 w 361"/>
                    <a:gd name="T63" fmla="*/ 23 h 233"/>
                    <a:gd name="T64" fmla="*/ 175 w 361"/>
                    <a:gd name="T65" fmla="*/ 23 h 233"/>
                    <a:gd name="T66" fmla="*/ 169 w 361"/>
                    <a:gd name="T67" fmla="*/ 23 h 233"/>
                    <a:gd name="T68" fmla="*/ 142 w 361"/>
                    <a:gd name="T69" fmla="*/ 46 h 233"/>
                    <a:gd name="T70" fmla="*/ 104 w 361"/>
                    <a:gd name="T71" fmla="*/ 30 h 233"/>
                    <a:gd name="T72" fmla="*/ 106 w 361"/>
                    <a:gd name="T73" fmla="*/ 59 h 233"/>
                    <a:gd name="T74" fmla="*/ 81 w 361"/>
                    <a:gd name="T75" fmla="*/ 74 h 233"/>
                    <a:gd name="T76" fmla="*/ 91 w 361"/>
                    <a:gd name="T77" fmla="*/ 87 h 233"/>
                    <a:gd name="T78" fmla="*/ 78 w 361"/>
                    <a:gd name="T79" fmla="*/ 110 h 233"/>
                    <a:gd name="T80" fmla="*/ 72 w 361"/>
                    <a:gd name="T81" fmla="*/ 133 h 233"/>
                    <a:gd name="T82" fmla="*/ 35 w 361"/>
                    <a:gd name="T83" fmla="*/ 156 h 233"/>
                    <a:gd name="T84" fmla="*/ 41 w 361"/>
                    <a:gd name="T85" fmla="*/ 193 h 233"/>
                    <a:gd name="T86" fmla="*/ 24 w 361"/>
                    <a:gd name="T87" fmla="*/ 219 h 233"/>
                    <a:gd name="T88" fmla="*/ 68 w 361"/>
                    <a:gd name="T89" fmla="*/ 233 h 233"/>
                    <a:gd name="T90" fmla="*/ 94 w 361"/>
                    <a:gd name="T91" fmla="*/ 196 h 233"/>
                    <a:gd name="T92" fmla="*/ 107 w 361"/>
                    <a:gd name="T93" fmla="*/ 201 h 233"/>
                    <a:gd name="T94" fmla="*/ 159 w 361"/>
                    <a:gd name="T95" fmla="*/ 197 h 233"/>
                    <a:gd name="T96" fmla="*/ 200 w 361"/>
                    <a:gd name="T97" fmla="*/ 208 h 233"/>
                    <a:gd name="T98" fmla="*/ 210 w 361"/>
                    <a:gd name="T99" fmla="*/ 182 h 233"/>
                    <a:gd name="T100" fmla="*/ 233 w 361"/>
                    <a:gd name="T101" fmla="*/ 155 h 233"/>
                    <a:gd name="T102" fmla="*/ 245 w 361"/>
                    <a:gd name="T103" fmla="*/ 119 h 233"/>
                    <a:gd name="T104" fmla="*/ 285 w 361"/>
                    <a:gd name="T105" fmla="*/ 126 h 233"/>
                    <a:gd name="T106" fmla="*/ 319 w 361"/>
                    <a:gd name="T107" fmla="*/ 91 h 233"/>
                    <a:gd name="T108" fmla="*/ 361 w 361"/>
                    <a:gd name="T109" fmla="*/ 71 h 233"/>
                    <a:gd name="T110" fmla="*/ 348 w 361"/>
                    <a:gd name="T111" fmla="*/ 4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1" h="233">
                      <a:moveTo>
                        <a:pt x="294" y="63"/>
                      </a:moveTo>
                      <a:cubicBezTo>
                        <a:pt x="292" y="61"/>
                        <a:pt x="291" y="59"/>
                        <a:pt x="289" y="57"/>
                      </a:cubicBezTo>
                      <a:cubicBezTo>
                        <a:pt x="291" y="55"/>
                        <a:pt x="294" y="54"/>
                        <a:pt x="296" y="52"/>
                      </a:cubicBezTo>
                      <a:cubicBezTo>
                        <a:pt x="296" y="51"/>
                        <a:pt x="295" y="51"/>
                        <a:pt x="295" y="51"/>
                      </a:cubicBezTo>
                      <a:cubicBezTo>
                        <a:pt x="296" y="50"/>
                        <a:pt x="297" y="49"/>
                        <a:pt x="298" y="48"/>
                      </a:cubicBezTo>
                      <a:cubicBezTo>
                        <a:pt x="299" y="47"/>
                        <a:pt x="300" y="48"/>
                        <a:pt x="301" y="48"/>
                      </a:cubicBezTo>
                      <a:cubicBezTo>
                        <a:pt x="305" y="50"/>
                        <a:pt x="308" y="52"/>
                        <a:pt x="311" y="54"/>
                      </a:cubicBezTo>
                      <a:cubicBezTo>
                        <a:pt x="304" y="56"/>
                        <a:pt x="298" y="59"/>
                        <a:pt x="294" y="63"/>
                      </a:cubicBezTo>
                      <a:close/>
                      <a:moveTo>
                        <a:pt x="239" y="95"/>
                      </a:moveTo>
                      <a:cubicBezTo>
                        <a:pt x="235" y="97"/>
                        <a:pt x="232" y="100"/>
                        <a:pt x="228" y="103"/>
                      </a:cubicBezTo>
                      <a:cubicBezTo>
                        <a:pt x="228" y="104"/>
                        <a:pt x="227" y="103"/>
                        <a:pt x="226" y="103"/>
                      </a:cubicBezTo>
                      <a:cubicBezTo>
                        <a:pt x="225" y="103"/>
                        <a:pt x="225" y="102"/>
                        <a:pt x="224" y="102"/>
                      </a:cubicBezTo>
                      <a:cubicBezTo>
                        <a:pt x="223" y="100"/>
                        <a:pt x="221" y="97"/>
                        <a:pt x="219" y="95"/>
                      </a:cubicBezTo>
                      <a:cubicBezTo>
                        <a:pt x="224" y="93"/>
                        <a:pt x="229" y="90"/>
                        <a:pt x="232" y="87"/>
                      </a:cubicBezTo>
                      <a:cubicBezTo>
                        <a:pt x="234" y="90"/>
                        <a:pt x="236" y="92"/>
                        <a:pt x="239" y="95"/>
                      </a:cubicBezTo>
                      <a:close/>
                      <a:moveTo>
                        <a:pt x="187" y="163"/>
                      </a:moveTo>
                      <a:cubicBezTo>
                        <a:pt x="186" y="160"/>
                        <a:pt x="184" y="158"/>
                        <a:pt x="182" y="156"/>
                      </a:cubicBezTo>
                      <a:cubicBezTo>
                        <a:pt x="182" y="155"/>
                        <a:pt x="183" y="155"/>
                        <a:pt x="184" y="154"/>
                      </a:cubicBezTo>
                      <a:cubicBezTo>
                        <a:pt x="184" y="153"/>
                        <a:pt x="185" y="154"/>
                        <a:pt x="186" y="154"/>
                      </a:cubicBezTo>
                      <a:cubicBezTo>
                        <a:pt x="190" y="156"/>
                        <a:pt x="193" y="158"/>
                        <a:pt x="196" y="160"/>
                      </a:cubicBezTo>
                      <a:cubicBezTo>
                        <a:pt x="193" y="160"/>
                        <a:pt x="190" y="162"/>
                        <a:pt x="187" y="163"/>
                      </a:cubicBezTo>
                      <a:close/>
                      <a:moveTo>
                        <a:pt x="143" y="182"/>
                      </a:moveTo>
                      <a:cubicBezTo>
                        <a:pt x="142" y="182"/>
                        <a:pt x="141" y="181"/>
                        <a:pt x="140" y="181"/>
                      </a:cubicBezTo>
                      <a:cubicBezTo>
                        <a:pt x="136" y="179"/>
                        <a:pt x="132" y="177"/>
                        <a:pt x="129" y="175"/>
                      </a:cubicBezTo>
                      <a:cubicBezTo>
                        <a:pt x="132" y="175"/>
                        <a:pt x="135" y="173"/>
                        <a:pt x="139" y="172"/>
                      </a:cubicBezTo>
                      <a:cubicBezTo>
                        <a:pt x="140" y="175"/>
                        <a:pt x="142" y="177"/>
                        <a:pt x="145" y="180"/>
                      </a:cubicBezTo>
                      <a:cubicBezTo>
                        <a:pt x="144" y="180"/>
                        <a:pt x="144" y="181"/>
                        <a:pt x="143" y="182"/>
                      </a:cubicBezTo>
                      <a:close/>
                      <a:moveTo>
                        <a:pt x="119" y="84"/>
                      </a:moveTo>
                      <a:cubicBezTo>
                        <a:pt x="123" y="87"/>
                        <a:pt x="127" y="89"/>
                        <a:pt x="131" y="91"/>
                      </a:cubicBezTo>
                      <a:cubicBezTo>
                        <a:pt x="131" y="91"/>
                        <a:pt x="131" y="91"/>
                        <a:pt x="131" y="91"/>
                      </a:cubicBezTo>
                      <a:cubicBezTo>
                        <a:pt x="123" y="91"/>
                        <a:pt x="116" y="92"/>
                        <a:pt x="110" y="94"/>
                      </a:cubicBezTo>
                      <a:cubicBezTo>
                        <a:pt x="110" y="94"/>
                        <a:pt x="110" y="94"/>
                        <a:pt x="110" y="94"/>
                      </a:cubicBezTo>
                      <a:cubicBezTo>
                        <a:pt x="114" y="91"/>
                        <a:pt x="117" y="88"/>
                        <a:pt x="119" y="84"/>
                      </a:cubicBezTo>
                      <a:close/>
                      <a:moveTo>
                        <a:pt x="120" y="71"/>
                      </a:moveTo>
                      <a:cubicBezTo>
                        <a:pt x="124" y="70"/>
                        <a:pt x="127" y="67"/>
                        <a:pt x="130" y="64"/>
                      </a:cubicBezTo>
                      <a:cubicBezTo>
                        <a:pt x="131" y="68"/>
                        <a:pt x="133" y="70"/>
                        <a:pt x="134" y="72"/>
                      </a:cubicBezTo>
                      <a:cubicBezTo>
                        <a:pt x="130" y="73"/>
                        <a:pt x="125" y="75"/>
                        <a:pt x="120" y="77"/>
                      </a:cubicBezTo>
                      <a:cubicBezTo>
                        <a:pt x="121" y="75"/>
                        <a:pt x="121" y="73"/>
                        <a:pt x="120" y="71"/>
                      </a:cubicBezTo>
                      <a:close/>
                      <a:moveTo>
                        <a:pt x="173" y="38"/>
                      </a:moveTo>
                      <a:cubicBezTo>
                        <a:pt x="173" y="38"/>
                        <a:pt x="173" y="38"/>
                        <a:pt x="173" y="39"/>
                      </a:cubicBezTo>
                      <a:cubicBezTo>
                        <a:pt x="175" y="42"/>
                        <a:pt x="177" y="46"/>
                        <a:pt x="179" y="49"/>
                      </a:cubicBezTo>
                      <a:cubicBezTo>
                        <a:pt x="178" y="49"/>
                        <a:pt x="177" y="49"/>
                        <a:pt x="175" y="50"/>
                      </a:cubicBezTo>
                      <a:cubicBezTo>
                        <a:pt x="172" y="48"/>
                        <a:pt x="169" y="46"/>
                        <a:pt x="165" y="45"/>
                      </a:cubicBezTo>
                      <a:cubicBezTo>
                        <a:pt x="168" y="43"/>
                        <a:pt x="171" y="41"/>
                        <a:pt x="173" y="38"/>
                      </a:cubicBezTo>
                      <a:close/>
                      <a:moveTo>
                        <a:pt x="279" y="81"/>
                      </a:moveTo>
                      <a:lnTo>
                        <a:pt x="281" y="81"/>
                      </a:lnTo>
                      <a:cubicBezTo>
                        <a:pt x="281" y="82"/>
                        <a:pt x="280" y="82"/>
                        <a:pt x="279" y="82"/>
                      </a:cubicBezTo>
                      <a:cubicBezTo>
                        <a:pt x="279" y="82"/>
                        <a:pt x="279" y="81"/>
                        <a:pt x="279" y="81"/>
                      </a:cubicBezTo>
                      <a:close/>
                      <a:moveTo>
                        <a:pt x="219" y="135"/>
                      </a:moveTo>
                      <a:cubicBezTo>
                        <a:pt x="209" y="130"/>
                        <a:pt x="201" y="128"/>
                        <a:pt x="190" y="130"/>
                      </a:cubicBezTo>
                      <a:cubicBezTo>
                        <a:pt x="191" y="126"/>
                        <a:pt x="191" y="123"/>
                        <a:pt x="190" y="120"/>
                      </a:cubicBezTo>
                      <a:cubicBezTo>
                        <a:pt x="192" y="119"/>
                        <a:pt x="194" y="118"/>
                        <a:pt x="196" y="116"/>
                      </a:cubicBezTo>
                      <a:cubicBezTo>
                        <a:pt x="197" y="117"/>
                        <a:pt x="197" y="117"/>
                        <a:pt x="198" y="117"/>
                      </a:cubicBezTo>
                      <a:cubicBezTo>
                        <a:pt x="196" y="119"/>
                        <a:pt x="194" y="121"/>
                        <a:pt x="193" y="123"/>
                      </a:cubicBezTo>
                      <a:cubicBezTo>
                        <a:pt x="203" y="128"/>
                        <a:pt x="211" y="130"/>
                        <a:pt x="222" y="127"/>
                      </a:cubicBezTo>
                      <a:cubicBezTo>
                        <a:pt x="222" y="129"/>
                        <a:pt x="222" y="131"/>
                        <a:pt x="222" y="133"/>
                      </a:cubicBezTo>
                      <a:cubicBezTo>
                        <a:pt x="221" y="134"/>
                        <a:pt x="220" y="134"/>
                        <a:pt x="219" y="135"/>
                      </a:cubicBezTo>
                      <a:close/>
                      <a:moveTo>
                        <a:pt x="103" y="157"/>
                      </a:moveTo>
                      <a:cubicBezTo>
                        <a:pt x="101" y="157"/>
                        <a:pt x="99" y="156"/>
                        <a:pt x="97" y="155"/>
                      </a:cubicBezTo>
                      <a:cubicBezTo>
                        <a:pt x="102" y="150"/>
                        <a:pt x="105" y="145"/>
                        <a:pt x="107" y="139"/>
                      </a:cubicBezTo>
                      <a:cubicBezTo>
                        <a:pt x="108" y="140"/>
                        <a:pt x="109" y="141"/>
                        <a:pt x="111" y="142"/>
                      </a:cubicBezTo>
                      <a:cubicBezTo>
                        <a:pt x="112" y="146"/>
                        <a:pt x="114" y="149"/>
                        <a:pt x="116" y="152"/>
                      </a:cubicBezTo>
                      <a:cubicBezTo>
                        <a:pt x="111" y="153"/>
                        <a:pt x="107" y="155"/>
                        <a:pt x="103" y="157"/>
                      </a:cubicBezTo>
                      <a:close/>
                      <a:moveTo>
                        <a:pt x="131" y="98"/>
                      </a:moveTo>
                      <a:cubicBezTo>
                        <a:pt x="130" y="99"/>
                        <a:pt x="129" y="100"/>
                        <a:pt x="128" y="100"/>
                      </a:cubicBezTo>
                      <a:cubicBezTo>
                        <a:pt x="129" y="98"/>
                        <a:pt x="130" y="96"/>
                        <a:pt x="131" y="94"/>
                      </a:cubicBezTo>
                      <a:cubicBezTo>
                        <a:pt x="131" y="95"/>
                        <a:pt x="131" y="97"/>
                        <a:pt x="131" y="98"/>
                      </a:cubicBezTo>
                      <a:close/>
                      <a:moveTo>
                        <a:pt x="183" y="106"/>
                      </a:moveTo>
                      <a:cubicBezTo>
                        <a:pt x="181" y="105"/>
                        <a:pt x="179" y="104"/>
                        <a:pt x="177" y="104"/>
                      </a:cubicBezTo>
                      <a:cubicBezTo>
                        <a:pt x="178" y="103"/>
                        <a:pt x="178" y="103"/>
                        <a:pt x="179" y="103"/>
                      </a:cubicBezTo>
                      <a:cubicBezTo>
                        <a:pt x="180" y="104"/>
                        <a:pt x="182" y="105"/>
                        <a:pt x="183" y="106"/>
                      </a:cubicBezTo>
                      <a:close/>
                      <a:moveTo>
                        <a:pt x="203" y="71"/>
                      </a:moveTo>
                      <a:cubicBezTo>
                        <a:pt x="202" y="70"/>
                        <a:pt x="200" y="70"/>
                        <a:pt x="199" y="70"/>
                      </a:cubicBezTo>
                      <a:cubicBezTo>
                        <a:pt x="200" y="69"/>
                        <a:pt x="201" y="69"/>
                        <a:pt x="202" y="68"/>
                      </a:cubicBezTo>
                      <a:cubicBezTo>
                        <a:pt x="202" y="69"/>
                        <a:pt x="203" y="70"/>
                        <a:pt x="203" y="71"/>
                      </a:cubicBezTo>
                      <a:close/>
                      <a:moveTo>
                        <a:pt x="155" y="147"/>
                      </a:moveTo>
                      <a:lnTo>
                        <a:pt x="154" y="146"/>
                      </a:lnTo>
                      <a:cubicBezTo>
                        <a:pt x="152" y="140"/>
                        <a:pt x="149" y="135"/>
                        <a:pt x="144" y="132"/>
                      </a:cubicBezTo>
                      <a:cubicBezTo>
                        <a:pt x="152" y="130"/>
                        <a:pt x="158" y="127"/>
                        <a:pt x="162" y="121"/>
                      </a:cubicBezTo>
                      <a:cubicBezTo>
                        <a:pt x="164" y="122"/>
                        <a:pt x="166" y="123"/>
                        <a:pt x="169" y="123"/>
                      </a:cubicBezTo>
                      <a:cubicBezTo>
                        <a:pt x="167" y="127"/>
                        <a:pt x="167" y="132"/>
                        <a:pt x="167" y="138"/>
                      </a:cubicBezTo>
                      <a:cubicBezTo>
                        <a:pt x="163" y="140"/>
                        <a:pt x="159" y="143"/>
                        <a:pt x="155" y="147"/>
                      </a:cubicBezTo>
                      <a:close/>
                      <a:moveTo>
                        <a:pt x="348" y="49"/>
                      </a:moveTo>
                      <a:cubicBezTo>
                        <a:pt x="342" y="43"/>
                        <a:pt x="335" y="39"/>
                        <a:pt x="327" y="36"/>
                      </a:cubicBezTo>
                      <a:cubicBezTo>
                        <a:pt x="330" y="34"/>
                        <a:pt x="332" y="31"/>
                        <a:pt x="334" y="28"/>
                      </a:cubicBezTo>
                      <a:cubicBezTo>
                        <a:pt x="324" y="23"/>
                        <a:pt x="316" y="21"/>
                        <a:pt x="305" y="24"/>
                      </a:cubicBezTo>
                      <a:cubicBezTo>
                        <a:pt x="307" y="14"/>
                        <a:pt x="304" y="8"/>
                        <a:pt x="300" y="0"/>
                      </a:cubicBezTo>
                      <a:cubicBezTo>
                        <a:pt x="286" y="8"/>
                        <a:pt x="280" y="16"/>
                        <a:pt x="282" y="32"/>
                      </a:cubicBezTo>
                      <a:cubicBezTo>
                        <a:pt x="274" y="28"/>
                        <a:pt x="267" y="25"/>
                        <a:pt x="259" y="26"/>
                      </a:cubicBezTo>
                      <a:cubicBezTo>
                        <a:pt x="258" y="25"/>
                        <a:pt x="256" y="24"/>
                        <a:pt x="254" y="23"/>
                      </a:cubicBezTo>
                      <a:cubicBezTo>
                        <a:pt x="254" y="15"/>
                        <a:pt x="252" y="10"/>
                        <a:pt x="248" y="3"/>
                      </a:cubicBezTo>
                      <a:cubicBezTo>
                        <a:pt x="239" y="8"/>
                        <a:pt x="234" y="13"/>
                        <a:pt x="231" y="21"/>
                      </a:cubicBezTo>
                      <a:cubicBezTo>
                        <a:pt x="228" y="20"/>
                        <a:pt x="225" y="20"/>
                        <a:pt x="221" y="20"/>
                      </a:cubicBezTo>
                      <a:cubicBezTo>
                        <a:pt x="222" y="26"/>
                        <a:pt x="224" y="32"/>
                        <a:pt x="226" y="37"/>
                      </a:cubicBezTo>
                      <a:cubicBezTo>
                        <a:pt x="223" y="39"/>
                        <a:pt x="220" y="41"/>
                        <a:pt x="217" y="44"/>
                      </a:cubicBezTo>
                      <a:cubicBezTo>
                        <a:pt x="213" y="30"/>
                        <a:pt x="204" y="25"/>
                        <a:pt x="190" y="23"/>
                      </a:cubicBezTo>
                      <a:cubicBezTo>
                        <a:pt x="190" y="24"/>
                        <a:pt x="190" y="26"/>
                        <a:pt x="190" y="27"/>
                      </a:cubicBezTo>
                      <a:cubicBezTo>
                        <a:pt x="190" y="27"/>
                        <a:pt x="189" y="27"/>
                        <a:pt x="189" y="27"/>
                      </a:cubicBezTo>
                      <a:cubicBezTo>
                        <a:pt x="184" y="25"/>
                        <a:pt x="180" y="24"/>
                        <a:pt x="175" y="23"/>
                      </a:cubicBezTo>
                      <a:cubicBezTo>
                        <a:pt x="175" y="23"/>
                        <a:pt x="175" y="22"/>
                        <a:pt x="175" y="22"/>
                      </a:cubicBezTo>
                      <a:cubicBezTo>
                        <a:pt x="173" y="22"/>
                        <a:pt x="172" y="22"/>
                        <a:pt x="170" y="23"/>
                      </a:cubicBezTo>
                      <a:cubicBezTo>
                        <a:pt x="170" y="23"/>
                        <a:pt x="170" y="23"/>
                        <a:pt x="169" y="23"/>
                      </a:cubicBezTo>
                      <a:cubicBezTo>
                        <a:pt x="169" y="23"/>
                        <a:pt x="169" y="23"/>
                        <a:pt x="169" y="23"/>
                      </a:cubicBezTo>
                      <a:cubicBezTo>
                        <a:pt x="160" y="26"/>
                        <a:pt x="154" y="31"/>
                        <a:pt x="152" y="42"/>
                      </a:cubicBezTo>
                      <a:cubicBezTo>
                        <a:pt x="149" y="43"/>
                        <a:pt x="145" y="44"/>
                        <a:pt x="142" y="46"/>
                      </a:cubicBezTo>
                      <a:cubicBezTo>
                        <a:pt x="138" y="38"/>
                        <a:pt x="130" y="33"/>
                        <a:pt x="123" y="30"/>
                      </a:cubicBezTo>
                      <a:cubicBezTo>
                        <a:pt x="122" y="31"/>
                        <a:pt x="122" y="31"/>
                        <a:pt x="123" y="34"/>
                      </a:cubicBezTo>
                      <a:lnTo>
                        <a:pt x="104" y="30"/>
                      </a:lnTo>
                      <a:cubicBezTo>
                        <a:pt x="106" y="39"/>
                        <a:pt x="109" y="46"/>
                        <a:pt x="116" y="53"/>
                      </a:cubicBezTo>
                      <a:cubicBezTo>
                        <a:pt x="113" y="55"/>
                        <a:pt x="111" y="57"/>
                        <a:pt x="108" y="59"/>
                      </a:cubicBezTo>
                      <a:cubicBezTo>
                        <a:pt x="107" y="60"/>
                        <a:pt x="107" y="59"/>
                        <a:pt x="106" y="59"/>
                      </a:cubicBezTo>
                      <a:cubicBezTo>
                        <a:pt x="93" y="51"/>
                        <a:pt x="83" y="48"/>
                        <a:pt x="70" y="58"/>
                      </a:cubicBezTo>
                      <a:cubicBezTo>
                        <a:pt x="75" y="62"/>
                        <a:pt x="80" y="66"/>
                        <a:pt x="86" y="68"/>
                      </a:cubicBezTo>
                      <a:cubicBezTo>
                        <a:pt x="84" y="70"/>
                        <a:pt x="82" y="72"/>
                        <a:pt x="81" y="74"/>
                      </a:cubicBezTo>
                      <a:cubicBezTo>
                        <a:pt x="88" y="77"/>
                        <a:pt x="95" y="79"/>
                        <a:pt x="103" y="77"/>
                      </a:cubicBezTo>
                      <a:cubicBezTo>
                        <a:pt x="102" y="82"/>
                        <a:pt x="103" y="86"/>
                        <a:pt x="105" y="90"/>
                      </a:cubicBezTo>
                      <a:cubicBezTo>
                        <a:pt x="101" y="89"/>
                        <a:pt x="96" y="87"/>
                        <a:pt x="91" y="87"/>
                      </a:cubicBezTo>
                      <a:cubicBezTo>
                        <a:pt x="91" y="88"/>
                        <a:pt x="91" y="89"/>
                        <a:pt x="91" y="91"/>
                      </a:cubicBezTo>
                      <a:cubicBezTo>
                        <a:pt x="84" y="88"/>
                        <a:pt x="77" y="87"/>
                        <a:pt x="70" y="86"/>
                      </a:cubicBezTo>
                      <a:cubicBezTo>
                        <a:pt x="71" y="95"/>
                        <a:pt x="74" y="102"/>
                        <a:pt x="78" y="110"/>
                      </a:cubicBezTo>
                      <a:cubicBezTo>
                        <a:pt x="77" y="111"/>
                        <a:pt x="76" y="112"/>
                        <a:pt x="76" y="114"/>
                      </a:cubicBezTo>
                      <a:cubicBezTo>
                        <a:pt x="68" y="116"/>
                        <a:pt x="63" y="120"/>
                        <a:pt x="57" y="126"/>
                      </a:cubicBezTo>
                      <a:cubicBezTo>
                        <a:pt x="61" y="129"/>
                        <a:pt x="67" y="131"/>
                        <a:pt x="72" y="133"/>
                      </a:cubicBezTo>
                      <a:cubicBezTo>
                        <a:pt x="68" y="136"/>
                        <a:pt x="64" y="138"/>
                        <a:pt x="62" y="142"/>
                      </a:cubicBezTo>
                      <a:cubicBezTo>
                        <a:pt x="44" y="133"/>
                        <a:pt x="31" y="134"/>
                        <a:pt x="15" y="145"/>
                      </a:cubicBezTo>
                      <a:cubicBezTo>
                        <a:pt x="22" y="150"/>
                        <a:pt x="28" y="154"/>
                        <a:pt x="35" y="156"/>
                      </a:cubicBezTo>
                      <a:lnTo>
                        <a:pt x="15" y="164"/>
                      </a:lnTo>
                      <a:cubicBezTo>
                        <a:pt x="24" y="173"/>
                        <a:pt x="33" y="178"/>
                        <a:pt x="46" y="180"/>
                      </a:cubicBezTo>
                      <a:cubicBezTo>
                        <a:pt x="44" y="184"/>
                        <a:pt x="43" y="189"/>
                        <a:pt x="41" y="193"/>
                      </a:cubicBezTo>
                      <a:cubicBezTo>
                        <a:pt x="41" y="194"/>
                        <a:pt x="40" y="194"/>
                        <a:pt x="39" y="194"/>
                      </a:cubicBezTo>
                      <a:cubicBezTo>
                        <a:pt x="19" y="195"/>
                        <a:pt x="6" y="201"/>
                        <a:pt x="0" y="221"/>
                      </a:cubicBezTo>
                      <a:cubicBezTo>
                        <a:pt x="9" y="222"/>
                        <a:pt x="16" y="221"/>
                        <a:pt x="24" y="219"/>
                      </a:cubicBezTo>
                      <a:cubicBezTo>
                        <a:pt x="24" y="222"/>
                        <a:pt x="24" y="226"/>
                        <a:pt x="24" y="229"/>
                      </a:cubicBezTo>
                      <a:cubicBezTo>
                        <a:pt x="34" y="228"/>
                        <a:pt x="43" y="225"/>
                        <a:pt x="50" y="216"/>
                      </a:cubicBezTo>
                      <a:cubicBezTo>
                        <a:pt x="54" y="225"/>
                        <a:pt x="60" y="229"/>
                        <a:pt x="68" y="233"/>
                      </a:cubicBezTo>
                      <a:cubicBezTo>
                        <a:pt x="74" y="219"/>
                        <a:pt x="74" y="208"/>
                        <a:pt x="64" y="197"/>
                      </a:cubicBezTo>
                      <a:cubicBezTo>
                        <a:pt x="65" y="195"/>
                        <a:pt x="65" y="194"/>
                        <a:pt x="66" y="193"/>
                      </a:cubicBezTo>
                      <a:cubicBezTo>
                        <a:pt x="74" y="197"/>
                        <a:pt x="83" y="198"/>
                        <a:pt x="94" y="196"/>
                      </a:cubicBezTo>
                      <a:cubicBezTo>
                        <a:pt x="95" y="198"/>
                        <a:pt x="95" y="201"/>
                        <a:pt x="96" y="203"/>
                      </a:cubicBezTo>
                      <a:cubicBezTo>
                        <a:pt x="101" y="202"/>
                        <a:pt x="105" y="201"/>
                        <a:pt x="109" y="199"/>
                      </a:cubicBezTo>
                      <a:cubicBezTo>
                        <a:pt x="109" y="200"/>
                        <a:pt x="108" y="200"/>
                        <a:pt x="107" y="201"/>
                      </a:cubicBezTo>
                      <a:cubicBezTo>
                        <a:pt x="117" y="206"/>
                        <a:pt x="126" y="208"/>
                        <a:pt x="137" y="206"/>
                      </a:cubicBezTo>
                      <a:cubicBezTo>
                        <a:pt x="135" y="215"/>
                        <a:pt x="138" y="222"/>
                        <a:pt x="142" y="229"/>
                      </a:cubicBezTo>
                      <a:cubicBezTo>
                        <a:pt x="155" y="221"/>
                        <a:pt x="161" y="213"/>
                        <a:pt x="159" y="197"/>
                      </a:cubicBezTo>
                      <a:cubicBezTo>
                        <a:pt x="164" y="195"/>
                        <a:pt x="168" y="192"/>
                        <a:pt x="171" y="189"/>
                      </a:cubicBezTo>
                      <a:lnTo>
                        <a:pt x="173" y="189"/>
                      </a:lnTo>
                      <a:cubicBezTo>
                        <a:pt x="177" y="202"/>
                        <a:pt x="186" y="207"/>
                        <a:pt x="200" y="208"/>
                      </a:cubicBezTo>
                      <a:cubicBezTo>
                        <a:pt x="200" y="207"/>
                        <a:pt x="200" y="206"/>
                        <a:pt x="200" y="204"/>
                      </a:cubicBezTo>
                      <a:cubicBezTo>
                        <a:pt x="207" y="207"/>
                        <a:pt x="213" y="208"/>
                        <a:pt x="220" y="208"/>
                      </a:cubicBezTo>
                      <a:cubicBezTo>
                        <a:pt x="219" y="199"/>
                        <a:pt x="216" y="190"/>
                        <a:pt x="210" y="182"/>
                      </a:cubicBezTo>
                      <a:cubicBezTo>
                        <a:pt x="220" y="180"/>
                        <a:pt x="226" y="176"/>
                        <a:pt x="233" y="169"/>
                      </a:cubicBezTo>
                      <a:cubicBezTo>
                        <a:pt x="229" y="166"/>
                        <a:pt x="225" y="164"/>
                        <a:pt x="220" y="162"/>
                      </a:cubicBezTo>
                      <a:cubicBezTo>
                        <a:pt x="224" y="161"/>
                        <a:pt x="229" y="159"/>
                        <a:pt x="233" y="155"/>
                      </a:cubicBezTo>
                      <a:cubicBezTo>
                        <a:pt x="248" y="161"/>
                        <a:pt x="260" y="159"/>
                        <a:pt x="275" y="149"/>
                      </a:cubicBezTo>
                      <a:cubicBezTo>
                        <a:pt x="264" y="141"/>
                        <a:pt x="254" y="137"/>
                        <a:pt x="242" y="137"/>
                      </a:cubicBezTo>
                      <a:cubicBezTo>
                        <a:pt x="245" y="132"/>
                        <a:pt x="246" y="126"/>
                        <a:pt x="245" y="119"/>
                      </a:cubicBezTo>
                      <a:cubicBezTo>
                        <a:pt x="250" y="117"/>
                        <a:pt x="254" y="114"/>
                        <a:pt x="258" y="110"/>
                      </a:cubicBezTo>
                      <a:cubicBezTo>
                        <a:pt x="262" y="124"/>
                        <a:pt x="271" y="128"/>
                        <a:pt x="285" y="130"/>
                      </a:cubicBezTo>
                      <a:cubicBezTo>
                        <a:pt x="285" y="129"/>
                        <a:pt x="285" y="127"/>
                        <a:pt x="285" y="126"/>
                      </a:cubicBezTo>
                      <a:cubicBezTo>
                        <a:pt x="292" y="129"/>
                        <a:pt x="299" y="130"/>
                        <a:pt x="306" y="130"/>
                      </a:cubicBezTo>
                      <a:cubicBezTo>
                        <a:pt x="304" y="120"/>
                        <a:pt x="302" y="112"/>
                        <a:pt x="296" y="104"/>
                      </a:cubicBezTo>
                      <a:cubicBezTo>
                        <a:pt x="305" y="102"/>
                        <a:pt x="312" y="97"/>
                        <a:pt x="319" y="91"/>
                      </a:cubicBezTo>
                      <a:cubicBezTo>
                        <a:pt x="314" y="88"/>
                        <a:pt x="309" y="85"/>
                        <a:pt x="304" y="83"/>
                      </a:cubicBezTo>
                      <a:cubicBezTo>
                        <a:pt x="308" y="81"/>
                        <a:pt x="311" y="78"/>
                        <a:pt x="314" y="75"/>
                      </a:cubicBezTo>
                      <a:cubicBezTo>
                        <a:pt x="331" y="83"/>
                        <a:pt x="344" y="82"/>
                        <a:pt x="361" y="71"/>
                      </a:cubicBezTo>
                      <a:cubicBezTo>
                        <a:pt x="347" y="60"/>
                        <a:pt x="334" y="56"/>
                        <a:pt x="317" y="60"/>
                      </a:cubicBezTo>
                      <a:cubicBezTo>
                        <a:pt x="317" y="58"/>
                        <a:pt x="317" y="57"/>
                        <a:pt x="316" y="55"/>
                      </a:cubicBezTo>
                      <a:cubicBezTo>
                        <a:pt x="327" y="59"/>
                        <a:pt x="337" y="58"/>
                        <a:pt x="34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7" name="Freeform 21">
                  <a:extLst>
                    <a:ext uri="{FF2B5EF4-FFF2-40B4-BE49-F238E27FC236}">
                      <a16:creationId xmlns:a16="http://schemas.microsoft.com/office/drawing/2014/main" id="{8BB311B4-C5BB-406E-9475-01F021527901}"/>
                    </a:ext>
                  </a:extLst>
                </p:cNvPr>
                <p:cNvSpPr>
                  <a:spLocks noEditPoints="1"/>
                </p:cNvSpPr>
                <p:nvPr/>
              </p:nvSpPr>
              <p:spPr bwMode="auto">
                <a:xfrm>
                  <a:off x="5908674" y="3176587"/>
                  <a:ext cx="187325" cy="103188"/>
                </a:xfrm>
                <a:custGeom>
                  <a:avLst/>
                  <a:gdLst>
                    <a:gd name="T0" fmla="*/ 340 w 385"/>
                    <a:gd name="T1" fmla="*/ 123 h 213"/>
                    <a:gd name="T2" fmla="*/ 346 w 385"/>
                    <a:gd name="T3" fmla="*/ 123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3 w 385"/>
                    <a:gd name="T21" fmla="*/ 54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3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2 h 213"/>
                    <a:gd name="T58" fmla="*/ 320 w 385"/>
                    <a:gd name="T59" fmla="*/ 76 h 213"/>
                    <a:gd name="T60" fmla="*/ 295 w 385"/>
                    <a:gd name="T61" fmla="*/ 55 h 213"/>
                    <a:gd name="T62" fmla="*/ 267 w 385"/>
                    <a:gd name="T63" fmla="*/ 41 h 213"/>
                    <a:gd name="T64" fmla="*/ 254 w 385"/>
                    <a:gd name="T65" fmla="*/ 33 h 213"/>
                    <a:gd name="T66" fmla="*/ 249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3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80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6"/>
                        <a:pt x="331" y="124"/>
                      </a:cubicBezTo>
                      <a:cubicBezTo>
                        <a:pt x="334" y="124"/>
                        <a:pt x="337" y="124"/>
                        <a:pt x="340" y="123"/>
                      </a:cubicBezTo>
                      <a:cubicBezTo>
                        <a:pt x="340" y="123"/>
                        <a:pt x="340" y="122"/>
                        <a:pt x="339" y="122"/>
                      </a:cubicBezTo>
                      <a:cubicBezTo>
                        <a:pt x="341" y="121"/>
                        <a:pt x="342" y="121"/>
                        <a:pt x="344" y="121"/>
                      </a:cubicBezTo>
                      <a:cubicBezTo>
                        <a:pt x="345" y="121"/>
                        <a:pt x="345" y="122"/>
                        <a:pt x="346" y="123"/>
                      </a:cubicBezTo>
                      <a:cubicBezTo>
                        <a:pt x="348" y="127"/>
                        <a:pt x="350" y="130"/>
                        <a:pt x="352" y="133"/>
                      </a:cubicBezTo>
                      <a:cubicBezTo>
                        <a:pt x="344" y="131"/>
                        <a:pt x="338" y="130"/>
                        <a:pt x="332" y="132"/>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5"/>
                        <a:pt x="268" y="128"/>
                      </a:cubicBezTo>
                      <a:close/>
                      <a:moveTo>
                        <a:pt x="188" y="157"/>
                      </a:moveTo>
                      <a:cubicBezTo>
                        <a:pt x="188" y="154"/>
                        <a:pt x="188" y="151"/>
                        <a:pt x="187" y="148"/>
                      </a:cubicBezTo>
                      <a:cubicBezTo>
                        <a:pt x="188" y="148"/>
                        <a:pt x="189" y="147"/>
                        <a:pt x="190" y="147"/>
                      </a:cubicBezTo>
                      <a:cubicBezTo>
                        <a:pt x="191" y="147"/>
                        <a:pt x="191" y="149"/>
                        <a:pt x="192" y="149"/>
                      </a:cubicBezTo>
                      <a:cubicBezTo>
                        <a:pt x="194" y="153"/>
                        <a:pt x="195" y="156"/>
                        <a:pt x="197" y="159"/>
                      </a:cubicBezTo>
                      <a:cubicBezTo>
                        <a:pt x="194" y="158"/>
                        <a:pt x="191" y="157"/>
                        <a:pt x="188" y="157"/>
                      </a:cubicBezTo>
                      <a:close/>
                      <a:moveTo>
                        <a:pt x="141" y="148"/>
                      </a:moveTo>
                      <a:cubicBezTo>
                        <a:pt x="140" y="148"/>
                        <a:pt x="139" y="147"/>
                        <a:pt x="138" y="147"/>
                      </a:cubicBezTo>
                      <a:cubicBezTo>
                        <a:pt x="136" y="142"/>
                        <a:pt x="134" y="139"/>
                        <a:pt x="132" y="135"/>
                      </a:cubicBezTo>
                      <a:cubicBezTo>
                        <a:pt x="135" y="137"/>
                        <a:pt x="139" y="137"/>
                        <a:pt x="142" y="138"/>
                      </a:cubicBezTo>
                      <a:cubicBezTo>
                        <a:pt x="142" y="141"/>
                        <a:pt x="142" y="144"/>
                        <a:pt x="143" y="148"/>
                      </a:cubicBezTo>
                      <a:cubicBezTo>
                        <a:pt x="142" y="148"/>
                        <a:pt x="141" y="148"/>
                        <a:pt x="141" y="148"/>
                      </a:cubicBezTo>
                      <a:close/>
                      <a:moveTo>
                        <a:pt x="173" y="54"/>
                      </a:moveTo>
                      <a:cubicBezTo>
                        <a:pt x="175" y="58"/>
                        <a:pt x="177" y="62"/>
                        <a:pt x="180" y="66"/>
                      </a:cubicBezTo>
                      <a:lnTo>
                        <a:pt x="180" y="66"/>
                      </a:lnTo>
                      <a:cubicBezTo>
                        <a:pt x="173" y="62"/>
                        <a:pt x="167" y="58"/>
                        <a:pt x="161" y="57"/>
                      </a:cubicBezTo>
                      <a:cubicBezTo>
                        <a:pt x="161" y="57"/>
                        <a:pt x="161" y="57"/>
                        <a:pt x="161" y="57"/>
                      </a:cubicBezTo>
                      <a:cubicBezTo>
                        <a:pt x="166" y="56"/>
                        <a:pt x="170" y="56"/>
                        <a:pt x="173" y="54"/>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40"/>
                        <a:pt x="309" y="139"/>
                      </a:cubicBezTo>
                      <a:cubicBezTo>
                        <a:pt x="309" y="139"/>
                        <a:pt x="309" y="139"/>
                        <a:pt x="309" y="138"/>
                      </a:cubicBezTo>
                      <a:close/>
                      <a:moveTo>
                        <a:pt x="230" y="150"/>
                      </a:moveTo>
                      <a:cubicBezTo>
                        <a:pt x="224" y="141"/>
                        <a:pt x="218" y="135"/>
                        <a:pt x="208" y="131"/>
                      </a:cubicBezTo>
                      <a:cubicBezTo>
                        <a:pt x="211" y="128"/>
                        <a:pt x="213" y="126"/>
                        <a:pt x="214" y="123"/>
                      </a:cubicBezTo>
                      <a:cubicBezTo>
                        <a:pt x="216" y="123"/>
                        <a:pt x="218" y="123"/>
                        <a:pt x="221" y="123"/>
                      </a:cubicBezTo>
                      <a:cubicBezTo>
                        <a:pt x="221" y="123"/>
                        <a:pt x="221" y="124"/>
                        <a:pt x="221" y="124"/>
                      </a:cubicBezTo>
                      <a:cubicBezTo>
                        <a:pt x="219" y="125"/>
                        <a:pt x="217" y="126"/>
                        <a:pt x="215" y="126"/>
                      </a:cubicBezTo>
                      <a:cubicBezTo>
                        <a:pt x="220" y="136"/>
                        <a:pt x="226" y="142"/>
                        <a:pt x="237" y="146"/>
                      </a:cubicBezTo>
                      <a:cubicBezTo>
                        <a:pt x="235" y="148"/>
                        <a:pt x="234" y="149"/>
                        <a:pt x="233" y="151"/>
                      </a:cubicBezTo>
                      <a:cubicBezTo>
                        <a:pt x="232" y="151"/>
                        <a:pt x="231" y="150"/>
                        <a:pt x="230" y="150"/>
                      </a:cubicBezTo>
                      <a:close/>
                      <a:moveTo>
                        <a:pt x="120" y="106"/>
                      </a:moveTo>
                      <a:cubicBezTo>
                        <a:pt x="119" y="104"/>
                        <a:pt x="118" y="103"/>
                        <a:pt x="117" y="101"/>
                      </a:cubicBezTo>
                      <a:cubicBezTo>
                        <a:pt x="124" y="100"/>
                        <a:pt x="129" y="97"/>
                        <a:pt x="134" y="93"/>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3" y="72"/>
                      </a:cubicBezTo>
                      <a:cubicBezTo>
                        <a:pt x="174" y="71"/>
                        <a:pt x="176" y="70"/>
                        <a:pt x="178" y="68"/>
                      </a:cubicBezTo>
                      <a:cubicBezTo>
                        <a:pt x="178" y="69"/>
                        <a:pt x="177" y="71"/>
                        <a:pt x="176" y="72"/>
                      </a:cubicBezTo>
                      <a:close/>
                      <a:moveTo>
                        <a:pt x="216" y="107"/>
                      </a:moveTo>
                      <a:cubicBezTo>
                        <a:pt x="214" y="105"/>
                        <a:pt x="213" y="104"/>
                        <a:pt x="212" y="102"/>
                      </a:cubicBezTo>
                      <a:cubicBezTo>
                        <a:pt x="213" y="102"/>
                        <a:pt x="213" y="102"/>
                        <a:pt x="214" y="102"/>
                      </a:cubicBezTo>
                      <a:cubicBezTo>
                        <a:pt x="214" y="104"/>
                        <a:pt x="215" y="106"/>
                        <a:pt x="216" y="107"/>
                      </a:cubicBezTo>
                      <a:close/>
                      <a:moveTo>
                        <a:pt x="251" y="88"/>
                      </a:moveTo>
                      <a:cubicBezTo>
                        <a:pt x="251" y="87"/>
                        <a:pt x="250" y="86"/>
                        <a:pt x="249" y="85"/>
                      </a:cubicBezTo>
                      <a:cubicBezTo>
                        <a:pt x="250" y="85"/>
                        <a:pt x="251"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7"/>
                        <a:pt x="381" y="126"/>
                        <a:pt x="384" y="125"/>
                      </a:cubicBezTo>
                      <a:cubicBezTo>
                        <a:pt x="379" y="115"/>
                        <a:pt x="373" y="109"/>
                        <a:pt x="363" y="104"/>
                      </a:cubicBezTo>
                      <a:cubicBezTo>
                        <a:pt x="369" y="98"/>
                        <a:pt x="371" y="91"/>
                        <a:pt x="371" y="82"/>
                      </a:cubicBezTo>
                      <a:cubicBezTo>
                        <a:pt x="356" y="81"/>
                        <a:pt x="346" y="85"/>
                        <a:pt x="339" y="99"/>
                      </a:cubicBezTo>
                      <a:cubicBezTo>
                        <a:pt x="335" y="91"/>
                        <a:pt x="330" y="86"/>
                        <a:pt x="323" y="82"/>
                      </a:cubicBezTo>
                      <a:cubicBezTo>
                        <a:pt x="323" y="79"/>
                        <a:pt x="321" y="78"/>
                        <a:pt x="320" y="76"/>
                      </a:cubicBezTo>
                      <a:cubicBezTo>
                        <a:pt x="324" y="70"/>
                        <a:pt x="326" y="64"/>
                        <a:pt x="326" y="56"/>
                      </a:cubicBezTo>
                      <a:cubicBezTo>
                        <a:pt x="316" y="55"/>
                        <a:pt x="308" y="57"/>
                        <a:pt x="302" y="62"/>
                      </a:cubicBezTo>
                      <a:cubicBezTo>
                        <a:pt x="300" y="59"/>
                        <a:pt x="298" y="57"/>
                        <a:pt x="295" y="55"/>
                      </a:cubicBezTo>
                      <a:cubicBezTo>
                        <a:pt x="292" y="61"/>
                        <a:pt x="290" y="67"/>
                        <a:pt x="289" y="73"/>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3"/>
                        <a:pt x="255" y="32"/>
                        <a:pt x="255" y="32"/>
                      </a:cubicBezTo>
                      <a:cubicBezTo>
                        <a:pt x="253" y="31"/>
                        <a:pt x="252" y="31"/>
                        <a:pt x="250" y="30"/>
                      </a:cubicBezTo>
                      <a:cubicBezTo>
                        <a:pt x="250" y="30"/>
                        <a:pt x="250" y="30"/>
                        <a:pt x="249" y="30"/>
                      </a:cubicBezTo>
                      <a:lnTo>
                        <a:pt x="249" y="30"/>
                      </a:lnTo>
                      <a:cubicBezTo>
                        <a:pt x="240" y="27"/>
                        <a:pt x="232" y="28"/>
                        <a:pt x="224" y="37"/>
                      </a:cubicBezTo>
                      <a:cubicBezTo>
                        <a:pt x="221" y="35"/>
                        <a:pt x="218" y="34"/>
                        <a:pt x="214" y="34"/>
                      </a:cubicBezTo>
                      <a:cubicBezTo>
                        <a:pt x="215" y="26"/>
                        <a:pt x="211" y="17"/>
                        <a:pt x="207" y="10"/>
                      </a:cubicBezTo>
                      <a:cubicBezTo>
                        <a:pt x="206" y="11"/>
                        <a:pt x="206" y="11"/>
                        <a:pt x="205" y="14"/>
                      </a:cubicBezTo>
                      <a:lnTo>
                        <a:pt x="191" y="0"/>
                      </a:lnTo>
                      <a:cubicBezTo>
                        <a:pt x="188" y="9"/>
                        <a:pt x="187" y="17"/>
                        <a:pt x="188" y="26"/>
                      </a:cubicBezTo>
                      <a:cubicBezTo>
                        <a:pt x="185" y="26"/>
                        <a:pt x="182" y="26"/>
                        <a:pt x="178" y="27"/>
                      </a:cubicBezTo>
                      <a:cubicBezTo>
                        <a:pt x="178" y="27"/>
                        <a:pt x="177" y="26"/>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7"/>
                        <a:pt x="158" y="51"/>
                      </a:cubicBezTo>
                      <a:cubicBezTo>
                        <a:pt x="156" y="47"/>
                        <a:pt x="153" y="44"/>
                        <a:pt x="149" y="40"/>
                      </a:cubicBezTo>
                      <a:cubicBezTo>
                        <a:pt x="148" y="42"/>
                        <a:pt x="147" y="43"/>
                        <a:pt x="147" y="44"/>
                      </a:cubicBezTo>
                      <a:cubicBezTo>
                        <a:pt x="142" y="38"/>
                        <a:pt x="138" y="33"/>
                        <a:pt x="132" y="29"/>
                      </a:cubicBezTo>
                      <a:cubicBezTo>
                        <a:pt x="128" y="37"/>
                        <a:pt x="126" y="44"/>
                        <a:pt x="126" y="53"/>
                      </a:cubicBezTo>
                      <a:cubicBezTo>
                        <a:pt x="124" y="53"/>
                        <a:pt x="123" y="54"/>
                        <a:pt x="121" y="55"/>
                      </a:cubicBezTo>
                      <a:cubicBezTo>
                        <a:pt x="114" y="53"/>
                        <a:pt x="107" y="53"/>
                        <a:pt x="99" y="54"/>
                      </a:cubicBezTo>
                      <a:cubicBezTo>
                        <a:pt x="101" y="59"/>
                        <a:pt x="104" y="64"/>
                        <a:pt x="107" y="69"/>
                      </a:cubicBezTo>
                      <a:cubicBezTo>
                        <a:pt x="103" y="69"/>
                        <a:pt x="99" y="69"/>
                        <a:pt x="94" y="71"/>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5" y="123"/>
                      </a:cubicBezTo>
                      <a:cubicBezTo>
                        <a:pt x="24" y="127"/>
                        <a:pt x="33" y="129"/>
                        <a:pt x="44" y="127"/>
                      </a:cubicBezTo>
                      <a:cubicBezTo>
                        <a:pt x="42" y="136"/>
                        <a:pt x="45" y="143"/>
                        <a:pt x="50" y="150"/>
                      </a:cubicBezTo>
                      <a:cubicBezTo>
                        <a:pt x="63" y="142"/>
                        <a:pt x="69" y="133"/>
                        <a:pt x="66" y="118"/>
                      </a:cubicBezTo>
                      <a:cubicBezTo>
                        <a:pt x="67" y="117"/>
                        <a:pt x="68" y="116"/>
                        <a:pt x="69" y="116"/>
                      </a:cubicBezTo>
                      <a:cubicBezTo>
                        <a:pt x="75" y="124"/>
                        <a:pt x="82" y="130"/>
                        <a:pt x="92" y="134"/>
                      </a:cubicBezTo>
                      <a:cubicBezTo>
                        <a:pt x="91" y="136"/>
                        <a:pt x="90" y="138"/>
                        <a:pt x="89" y="141"/>
                      </a:cubicBezTo>
                      <a:cubicBezTo>
                        <a:pt x="94" y="143"/>
                        <a:pt x="98" y="144"/>
                        <a:pt x="103" y="144"/>
                      </a:cubicBezTo>
                      <a:cubicBezTo>
                        <a:pt x="102" y="145"/>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3"/>
                        <a:pt x="173" y="202"/>
                      </a:cubicBezTo>
                      <a:cubicBezTo>
                        <a:pt x="174" y="201"/>
                        <a:pt x="175" y="200"/>
                        <a:pt x="176" y="198"/>
                      </a:cubicBezTo>
                      <a:cubicBezTo>
                        <a:pt x="180" y="204"/>
                        <a:pt x="185" y="209"/>
                        <a:pt x="191" y="213"/>
                      </a:cubicBezTo>
                      <a:cubicBezTo>
                        <a:pt x="195" y="204"/>
                        <a:pt x="197" y="196"/>
                        <a:pt x="196" y="186"/>
                      </a:cubicBezTo>
                      <a:cubicBezTo>
                        <a:pt x="206" y="189"/>
                        <a:pt x="214" y="189"/>
                        <a:pt x="223" y="187"/>
                      </a:cubicBezTo>
                      <a:cubicBezTo>
                        <a:pt x="221" y="183"/>
                        <a:pt x="218" y="179"/>
                        <a:pt x="216" y="175"/>
                      </a:cubicBezTo>
                      <a:cubicBezTo>
                        <a:pt x="220" y="176"/>
                        <a:pt x="225" y="176"/>
                        <a:pt x="230" y="175"/>
                      </a:cubicBezTo>
                      <a:cubicBezTo>
                        <a:pt x="240" y="189"/>
                        <a:pt x="251" y="194"/>
                        <a:pt x="269" y="194"/>
                      </a:cubicBezTo>
                      <a:cubicBezTo>
                        <a:pt x="264" y="181"/>
                        <a:pt x="258" y="172"/>
                        <a:pt x="248" y="165"/>
                      </a:cubicBezTo>
                      <a:cubicBezTo>
                        <a:pt x="253" y="163"/>
                        <a:pt x="257" y="158"/>
                        <a:pt x="260" y="151"/>
                      </a:cubicBezTo>
                      <a:cubicBezTo>
                        <a:pt x="266" y="152"/>
                        <a:pt x="271" y="152"/>
                        <a:pt x="276" y="151"/>
                      </a:cubicBezTo>
                      <a:cubicBezTo>
                        <a:pt x="272" y="165"/>
                        <a:pt x="277" y="173"/>
                        <a:pt x="288" y="183"/>
                      </a:cubicBezTo>
                      <a:cubicBezTo>
                        <a:pt x="289" y="182"/>
                        <a:pt x="289" y="181"/>
                        <a:pt x="290" y="180"/>
                      </a:cubicBezTo>
                      <a:cubicBezTo>
                        <a:pt x="295" y="185"/>
                        <a:pt x="299" y="190"/>
                        <a:pt x="305" y="194"/>
                      </a:cubicBezTo>
                      <a:cubicBezTo>
                        <a:pt x="309" y="185"/>
                        <a:pt x="312" y="177"/>
                        <a:pt x="311" y="167"/>
                      </a:cubicBezTo>
                      <a:cubicBezTo>
                        <a:pt x="320" y="170"/>
                        <a:pt x="328" y="170"/>
                        <a:pt x="338" y="168"/>
                      </a:cubicBezTo>
                      <a:cubicBezTo>
                        <a:pt x="335" y="163"/>
                        <a:pt x="332" y="158"/>
                        <a:pt x="329" y="154"/>
                      </a:cubicBezTo>
                      <a:cubicBezTo>
                        <a:pt x="334" y="154"/>
                        <a:pt x="338" y="154"/>
                        <a:pt x="342" y="152"/>
                      </a:cubicBezTo>
                      <a:cubicBezTo>
                        <a:pt x="352" y="169"/>
                        <a:pt x="364" y="175"/>
                        <a:pt x="383" y="175"/>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8" name="Freeform 22">
                  <a:extLst>
                    <a:ext uri="{FF2B5EF4-FFF2-40B4-BE49-F238E27FC236}">
                      <a16:creationId xmlns:a16="http://schemas.microsoft.com/office/drawing/2014/main" id="{E7E6ED5A-94AC-405B-AE1B-728B2C1DF554}"/>
                    </a:ext>
                  </a:extLst>
                </p:cNvPr>
                <p:cNvSpPr>
                  <a:spLocks noEditPoints="1"/>
                </p:cNvSpPr>
                <p:nvPr/>
              </p:nvSpPr>
              <p:spPr bwMode="auto">
                <a:xfrm>
                  <a:off x="6015037" y="3243262"/>
                  <a:ext cx="188913" cy="103188"/>
                </a:xfrm>
                <a:custGeom>
                  <a:avLst/>
                  <a:gdLst>
                    <a:gd name="T0" fmla="*/ 341 w 386"/>
                    <a:gd name="T1" fmla="*/ 124 h 213"/>
                    <a:gd name="T2" fmla="*/ 347 w 386"/>
                    <a:gd name="T3" fmla="*/ 123 h 213"/>
                    <a:gd name="T4" fmla="*/ 269 w 386"/>
                    <a:gd name="T5" fmla="*/ 128 h 213"/>
                    <a:gd name="T6" fmla="*/ 253 w 386"/>
                    <a:gd name="T7" fmla="*/ 126 h 213"/>
                    <a:gd name="T8" fmla="*/ 269 w 386"/>
                    <a:gd name="T9" fmla="*/ 128 h 213"/>
                    <a:gd name="T10" fmla="*/ 190 w 386"/>
                    <a:gd name="T11" fmla="*/ 148 h 213"/>
                    <a:gd name="T12" fmla="*/ 188 w 386"/>
                    <a:gd name="T13" fmla="*/ 157 h 213"/>
                    <a:gd name="T14" fmla="*/ 133 w 386"/>
                    <a:gd name="T15" fmla="*/ 135 h 213"/>
                    <a:gd name="T16" fmla="*/ 141 w 386"/>
                    <a:gd name="T17" fmla="*/ 148 h 213"/>
                    <a:gd name="T18" fmla="*/ 180 w 386"/>
                    <a:gd name="T19" fmla="*/ 66 h 213"/>
                    <a:gd name="T20" fmla="*/ 174 w 386"/>
                    <a:gd name="T21" fmla="*/ 54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1 h 213"/>
                    <a:gd name="T64" fmla="*/ 255 w 386"/>
                    <a:gd name="T65" fmla="*/ 33 h 213"/>
                    <a:gd name="T66" fmla="*/ 250 w 386"/>
                    <a:gd name="T67" fmla="*/ 30 h 213"/>
                    <a:gd name="T68" fmla="*/ 215 w 386"/>
                    <a:gd name="T69" fmla="*/ 34 h 213"/>
                    <a:gd name="T70" fmla="*/ 192 w 386"/>
                    <a:gd name="T71" fmla="*/ 0 h 213"/>
                    <a:gd name="T72" fmla="*/ 177 w 386"/>
                    <a:gd name="T73" fmla="*/ 26 h 213"/>
                    <a:gd name="T74" fmla="*/ 148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2" y="124"/>
                      </a:cubicBezTo>
                      <a:cubicBezTo>
                        <a:pt x="334" y="124"/>
                        <a:pt x="337" y="124"/>
                        <a:pt x="341" y="124"/>
                      </a:cubicBezTo>
                      <a:cubicBezTo>
                        <a:pt x="340" y="123"/>
                        <a:pt x="340" y="122"/>
                        <a:pt x="340" y="122"/>
                      </a:cubicBezTo>
                      <a:cubicBezTo>
                        <a:pt x="341" y="122"/>
                        <a:pt x="343" y="121"/>
                        <a:pt x="345" y="121"/>
                      </a:cubicBezTo>
                      <a:cubicBezTo>
                        <a:pt x="346" y="121"/>
                        <a:pt x="346" y="123"/>
                        <a:pt x="347" y="123"/>
                      </a:cubicBezTo>
                      <a:cubicBezTo>
                        <a:pt x="348" y="127"/>
                        <a:pt x="350" y="130"/>
                        <a:pt x="352" y="133"/>
                      </a:cubicBezTo>
                      <a:cubicBezTo>
                        <a:pt x="345" y="131"/>
                        <a:pt x="338" y="130"/>
                        <a:pt x="332" y="132"/>
                      </a:cubicBezTo>
                      <a:close/>
                      <a:moveTo>
                        <a:pt x="269" y="128"/>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8" y="118"/>
                      </a:cubicBezTo>
                      <a:cubicBezTo>
                        <a:pt x="268" y="121"/>
                        <a:pt x="268" y="125"/>
                        <a:pt x="269" y="128"/>
                      </a:cubicBezTo>
                      <a:close/>
                      <a:moveTo>
                        <a:pt x="188" y="157"/>
                      </a:moveTo>
                      <a:cubicBezTo>
                        <a:pt x="189" y="154"/>
                        <a:pt x="188" y="151"/>
                        <a:pt x="188" y="148"/>
                      </a:cubicBezTo>
                      <a:cubicBezTo>
                        <a:pt x="189" y="148"/>
                        <a:pt x="189" y="148"/>
                        <a:pt x="190" y="148"/>
                      </a:cubicBezTo>
                      <a:cubicBezTo>
                        <a:pt x="191" y="147"/>
                        <a:pt x="192"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2"/>
                        <a:pt x="135" y="139"/>
                        <a:pt x="133" y="135"/>
                      </a:cubicBezTo>
                      <a:cubicBezTo>
                        <a:pt x="136" y="137"/>
                        <a:pt x="139" y="137"/>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7" y="44"/>
                        <a:pt x="190" y="44"/>
                        <a:pt x="195" y="43"/>
                      </a:cubicBezTo>
                      <a:cubicBezTo>
                        <a:pt x="194" y="47"/>
                        <a:pt x="193" y="50"/>
                        <a:pt x="194" y="52"/>
                      </a:cubicBezTo>
                      <a:cubicBezTo>
                        <a:pt x="189" y="50"/>
                        <a:pt x="185" y="49"/>
                        <a:pt x="179" y="49"/>
                      </a:cubicBezTo>
                      <a:cubicBezTo>
                        <a:pt x="181" y="47"/>
                        <a:pt x="182" y="46"/>
                        <a:pt x="182" y="44"/>
                      </a:cubicBezTo>
                      <a:close/>
                      <a:moveTo>
                        <a:pt x="245" y="45"/>
                      </a:moveTo>
                      <a:cubicBezTo>
                        <a:pt x="245" y="45"/>
                        <a:pt x="245" y="45"/>
                        <a:pt x="245" y="45"/>
                      </a:cubicBezTo>
                      <a:cubicBezTo>
                        <a:pt x="244" y="49"/>
                        <a:pt x="244" y="53"/>
                        <a:pt x="244" y="57"/>
                      </a:cubicBezTo>
                      <a:cubicBezTo>
                        <a:pt x="243" y="57"/>
                        <a:pt x="242" y="56"/>
                        <a:pt x="240" y="56"/>
                      </a:cubicBezTo>
                      <a:cubicBezTo>
                        <a:pt x="239" y="52"/>
                        <a:pt x="237" y="49"/>
                        <a:pt x="235" y="46"/>
                      </a:cubicBezTo>
                      <a:cubicBezTo>
                        <a:pt x="238" y="46"/>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7" y="123"/>
                        <a:pt x="219" y="123"/>
                        <a:pt x="221" y="123"/>
                      </a:cubicBezTo>
                      <a:cubicBezTo>
                        <a:pt x="222" y="123"/>
                        <a:pt x="222" y="124"/>
                        <a:pt x="222" y="124"/>
                      </a:cubicBezTo>
                      <a:cubicBezTo>
                        <a:pt x="220" y="125"/>
                        <a:pt x="217" y="126"/>
                        <a:pt x="215" y="127"/>
                      </a:cubicBezTo>
                      <a:cubicBezTo>
                        <a:pt x="221" y="136"/>
                        <a:pt x="227" y="142"/>
                        <a:pt x="237" y="146"/>
                      </a:cubicBezTo>
                      <a:cubicBezTo>
                        <a:pt x="236" y="148"/>
                        <a:pt x="235" y="149"/>
                        <a:pt x="234" y="151"/>
                      </a:cubicBezTo>
                      <a:cubicBezTo>
                        <a:pt x="232" y="151"/>
                        <a:pt x="231" y="151"/>
                        <a:pt x="230" y="150"/>
                      </a:cubicBezTo>
                      <a:close/>
                      <a:moveTo>
                        <a:pt x="121" y="106"/>
                      </a:moveTo>
                      <a:cubicBezTo>
                        <a:pt x="120" y="105"/>
                        <a:pt x="119" y="103"/>
                        <a:pt x="117" y="102"/>
                      </a:cubicBezTo>
                      <a:cubicBezTo>
                        <a:pt x="124" y="100"/>
                        <a:pt x="130" y="97"/>
                        <a:pt x="135" y="93"/>
                      </a:cubicBezTo>
                      <a:cubicBezTo>
                        <a:pt x="135" y="94"/>
                        <a:pt x="135" y="96"/>
                        <a:pt x="136" y="98"/>
                      </a:cubicBezTo>
                      <a:cubicBezTo>
                        <a:pt x="135" y="102"/>
                        <a:pt x="135" y="105"/>
                        <a:pt x="135" y="109"/>
                      </a:cubicBezTo>
                      <a:cubicBezTo>
                        <a:pt x="130" y="107"/>
                        <a:pt x="125" y="106"/>
                        <a:pt x="121" y="106"/>
                      </a:cubicBezTo>
                      <a:close/>
                      <a:moveTo>
                        <a:pt x="177" y="72"/>
                      </a:moveTo>
                      <a:cubicBezTo>
                        <a:pt x="175" y="72"/>
                        <a:pt x="174" y="72"/>
                        <a:pt x="173" y="72"/>
                      </a:cubicBezTo>
                      <a:cubicBezTo>
                        <a:pt x="175" y="71"/>
                        <a:pt x="177" y="70"/>
                        <a:pt x="179" y="68"/>
                      </a:cubicBezTo>
                      <a:cubicBezTo>
                        <a:pt x="178" y="70"/>
                        <a:pt x="177" y="71"/>
                        <a:pt x="177" y="72"/>
                      </a:cubicBezTo>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5"/>
                        <a:pt x="251" y="86"/>
                        <a:pt x="252" y="86"/>
                      </a:cubicBezTo>
                      <a:cubicBezTo>
                        <a:pt x="252" y="87"/>
                        <a:pt x="252" y="88"/>
                        <a:pt x="252" y="89"/>
                      </a:cubicBezTo>
                      <a:close/>
                      <a:moveTo>
                        <a:pt x="170" y="126"/>
                      </a:moveTo>
                      <a:lnTo>
                        <a:pt x="170" y="125"/>
                      </a:lnTo>
                      <a:cubicBezTo>
                        <a:pt x="172"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4"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6" y="56"/>
                      </a:cubicBezTo>
                      <a:cubicBezTo>
                        <a:pt x="317" y="56"/>
                        <a:pt x="309" y="57"/>
                        <a:pt x="303" y="62"/>
                      </a:cubicBezTo>
                      <a:cubicBezTo>
                        <a:pt x="301" y="60"/>
                        <a:pt x="298" y="57"/>
                        <a:pt x="295" y="56"/>
                      </a:cubicBezTo>
                      <a:cubicBezTo>
                        <a:pt x="293" y="61"/>
                        <a:pt x="291" y="67"/>
                        <a:pt x="290" y="73"/>
                      </a:cubicBezTo>
                      <a:cubicBezTo>
                        <a:pt x="286" y="73"/>
                        <a:pt x="282" y="73"/>
                        <a:pt x="279" y="74"/>
                      </a:cubicBezTo>
                      <a:cubicBezTo>
                        <a:pt x="283" y="59"/>
                        <a:pt x="278" y="51"/>
                        <a:pt x="267" y="41"/>
                      </a:cubicBezTo>
                      <a:cubicBezTo>
                        <a:pt x="267" y="42"/>
                        <a:pt x="266" y="44"/>
                        <a:pt x="265" y="45"/>
                      </a:cubicBezTo>
                      <a:cubicBezTo>
                        <a:pt x="265" y="44"/>
                        <a:pt x="265"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lnTo>
                        <a:pt x="250" y="30"/>
                      </a:lnTo>
                      <a:cubicBezTo>
                        <a:pt x="240" y="27"/>
                        <a:pt x="233" y="29"/>
                        <a:pt x="225" y="37"/>
                      </a:cubicBezTo>
                      <a:cubicBezTo>
                        <a:pt x="222" y="35"/>
                        <a:pt x="218" y="34"/>
                        <a:pt x="215" y="34"/>
                      </a:cubicBezTo>
                      <a:cubicBezTo>
                        <a:pt x="215" y="26"/>
                        <a:pt x="212" y="17"/>
                        <a:pt x="207" y="11"/>
                      </a:cubicBezTo>
                      <a:cubicBezTo>
                        <a:pt x="206" y="11"/>
                        <a:pt x="206" y="11"/>
                        <a:pt x="205" y="14"/>
                      </a:cubicBezTo>
                      <a:lnTo>
                        <a:pt x="192" y="0"/>
                      </a:lnTo>
                      <a:cubicBezTo>
                        <a:pt x="188" y="9"/>
                        <a:pt x="187" y="17"/>
                        <a:pt x="189" y="26"/>
                      </a:cubicBezTo>
                      <a:cubicBezTo>
                        <a:pt x="185" y="26"/>
                        <a:pt x="182" y="26"/>
                        <a:pt x="179" y="27"/>
                      </a:cubicBezTo>
                      <a:cubicBezTo>
                        <a:pt x="178" y="27"/>
                        <a:pt x="178" y="26"/>
                        <a:pt x="177" y="26"/>
                      </a:cubicBezTo>
                      <a:cubicBezTo>
                        <a:pt x="171" y="12"/>
                        <a:pt x="164" y="4"/>
                        <a:pt x="148" y="5"/>
                      </a:cubicBezTo>
                      <a:cubicBezTo>
                        <a:pt x="150" y="11"/>
                        <a:pt x="152" y="17"/>
                        <a:pt x="156" y="22"/>
                      </a:cubicBezTo>
                      <a:cubicBezTo>
                        <a:pt x="153" y="23"/>
                        <a:pt x="151" y="23"/>
                        <a:pt x="148" y="24"/>
                      </a:cubicBezTo>
                      <a:cubicBezTo>
                        <a:pt x="152" y="31"/>
                        <a:pt x="157" y="36"/>
                        <a:pt x="165" y="39"/>
                      </a:cubicBezTo>
                      <a:cubicBezTo>
                        <a:pt x="161" y="43"/>
                        <a:pt x="160" y="47"/>
                        <a:pt x="159" y="51"/>
                      </a:cubicBezTo>
                      <a:cubicBezTo>
                        <a:pt x="157" y="47"/>
                        <a:pt x="154" y="44"/>
                        <a:pt x="150" y="41"/>
                      </a:cubicBezTo>
                      <a:cubicBezTo>
                        <a:pt x="149" y="42"/>
                        <a:pt x="148" y="43"/>
                        <a:pt x="147" y="44"/>
                      </a:cubicBezTo>
                      <a:cubicBezTo>
                        <a:pt x="143" y="38"/>
                        <a:pt x="138" y="33"/>
                        <a:pt x="132" y="29"/>
                      </a:cubicBezTo>
                      <a:cubicBezTo>
                        <a:pt x="129" y="37"/>
                        <a:pt x="126" y="44"/>
                        <a:pt x="126" y="53"/>
                      </a:cubicBezTo>
                      <a:cubicBezTo>
                        <a:pt x="125" y="53"/>
                        <a:pt x="123" y="54"/>
                        <a:pt x="122" y="55"/>
                      </a:cubicBezTo>
                      <a:cubicBezTo>
                        <a:pt x="114" y="53"/>
                        <a:pt x="108" y="53"/>
                        <a:pt x="100"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2" y="115"/>
                      </a:cubicBezTo>
                      <a:cubicBezTo>
                        <a:pt x="19" y="117"/>
                        <a:pt x="17" y="120"/>
                        <a:pt x="15" y="123"/>
                      </a:cubicBezTo>
                      <a:cubicBezTo>
                        <a:pt x="25" y="128"/>
                        <a:pt x="34" y="129"/>
                        <a:pt x="44" y="127"/>
                      </a:cubicBezTo>
                      <a:cubicBezTo>
                        <a:pt x="43" y="136"/>
                        <a:pt x="46" y="143"/>
                        <a:pt x="51" y="150"/>
                      </a:cubicBezTo>
                      <a:cubicBezTo>
                        <a:pt x="64" y="142"/>
                        <a:pt x="69" y="133"/>
                        <a:pt x="67" y="118"/>
                      </a:cubicBezTo>
                      <a:cubicBezTo>
                        <a:pt x="68" y="117"/>
                        <a:pt x="69" y="117"/>
                        <a:pt x="70" y="116"/>
                      </a:cubicBezTo>
                      <a:cubicBezTo>
                        <a:pt x="75" y="124"/>
                        <a:pt x="82" y="130"/>
                        <a:pt x="93" y="134"/>
                      </a:cubicBezTo>
                      <a:cubicBezTo>
                        <a:pt x="91" y="136"/>
                        <a:pt x="90" y="138"/>
                        <a:pt x="90" y="141"/>
                      </a:cubicBezTo>
                      <a:cubicBezTo>
                        <a:pt x="95" y="143"/>
                        <a:pt x="99" y="144"/>
                        <a:pt x="103" y="145"/>
                      </a:cubicBezTo>
                      <a:cubicBezTo>
                        <a:pt x="102" y="145"/>
                        <a:pt x="102"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1" y="204"/>
                        <a:pt x="185" y="209"/>
                        <a:pt x="191" y="213"/>
                      </a:cubicBezTo>
                      <a:cubicBezTo>
                        <a:pt x="195" y="204"/>
                        <a:pt x="198" y="196"/>
                        <a:pt x="197" y="186"/>
                      </a:cubicBezTo>
                      <a:cubicBezTo>
                        <a:pt x="206" y="189"/>
                        <a:pt x="214" y="189"/>
                        <a:pt x="224" y="187"/>
                      </a:cubicBezTo>
                      <a:cubicBezTo>
                        <a:pt x="222" y="183"/>
                        <a:pt x="219" y="179"/>
                        <a:pt x="216" y="175"/>
                      </a:cubicBezTo>
                      <a:cubicBezTo>
                        <a:pt x="221" y="176"/>
                        <a:pt x="225" y="176"/>
                        <a:pt x="231" y="176"/>
                      </a:cubicBezTo>
                      <a:cubicBezTo>
                        <a:pt x="240" y="189"/>
                        <a:pt x="251" y="194"/>
                        <a:pt x="269" y="194"/>
                      </a:cubicBezTo>
                      <a:cubicBezTo>
                        <a:pt x="265" y="181"/>
                        <a:pt x="259" y="172"/>
                        <a:pt x="249" y="165"/>
                      </a:cubicBezTo>
                      <a:cubicBezTo>
                        <a:pt x="254" y="163"/>
                        <a:pt x="258"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2" y="167"/>
                      </a:cubicBezTo>
                      <a:cubicBezTo>
                        <a:pt x="321" y="170"/>
                        <a:pt x="329" y="170"/>
                        <a:pt x="338" y="168"/>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9" name="Freeform 23">
                  <a:extLst>
                    <a:ext uri="{FF2B5EF4-FFF2-40B4-BE49-F238E27FC236}">
                      <a16:creationId xmlns:a16="http://schemas.microsoft.com/office/drawing/2014/main" id="{267C08EC-3E21-474E-8F3F-33B4EB053C0E}"/>
                    </a:ext>
                  </a:extLst>
                </p:cNvPr>
                <p:cNvSpPr>
                  <a:spLocks noEditPoints="1"/>
                </p:cNvSpPr>
                <p:nvPr/>
              </p:nvSpPr>
              <p:spPr bwMode="auto">
                <a:xfrm>
                  <a:off x="6140449" y="3259137"/>
                  <a:ext cx="187325" cy="104775"/>
                </a:xfrm>
                <a:custGeom>
                  <a:avLst/>
                  <a:gdLst>
                    <a:gd name="T0" fmla="*/ 340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8 w 386"/>
                    <a:gd name="T13" fmla="*/ 158 h 214"/>
                    <a:gd name="T14" fmla="*/ 132 w 386"/>
                    <a:gd name="T15" fmla="*/ 136 h 214"/>
                    <a:gd name="T16" fmla="*/ 141 w 386"/>
                    <a:gd name="T17" fmla="*/ 149 h 214"/>
                    <a:gd name="T18" fmla="*/ 180 w 386"/>
                    <a:gd name="T19" fmla="*/ 67 h 214"/>
                    <a:gd name="T20" fmla="*/ 174 w 386"/>
                    <a:gd name="T21" fmla="*/ 54 h 214"/>
                    <a:gd name="T22" fmla="*/ 193 w 386"/>
                    <a:gd name="T23" fmla="*/ 53 h 214"/>
                    <a:gd name="T24" fmla="*/ 245 w 386"/>
                    <a:gd name="T25" fmla="*/ 45 h 214"/>
                    <a:gd name="T26" fmla="*/ 240 w 386"/>
                    <a:gd name="T27" fmla="*/ 56 h 214"/>
                    <a:gd name="T28" fmla="*/ 310 w 386"/>
                    <a:gd name="T29" fmla="*/ 139 h 214"/>
                    <a:gd name="T30" fmla="*/ 310 w 386"/>
                    <a:gd name="T31" fmla="*/ 139 h 214"/>
                    <a:gd name="T32" fmla="*/ 214 w 386"/>
                    <a:gd name="T33" fmla="*/ 123 h 214"/>
                    <a:gd name="T34" fmla="*/ 215 w 386"/>
                    <a:gd name="T35" fmla="*/ 127 h 214"/>
                    <a:gd name="T36" fmla="*/ 230 w 386"/>
                    <a:gd name="T37" fmla="*/ 151 h 214"/>
                    <a:gd name="T38" fmla="*/ 134 w 386"/>
                    <a:gd name="T39" fmla="*/ 93 h 214"/>
                    <a:gd name="T40" fmla="*/ 120 w 386"/>
                    <a:gd name="T41" fmla="*/ 107 h 214"/>
                    <a:gd name="T42" fmla="*/ 179 w 386"/>
                    <a:gd name="T43" fmla="*/ 69 h 214"/>
                    <a:gd name="T44" fmla="*/ 213 w 386"/>
                    <a:gd name="T45" fmla="*/ 102 h 214"/>
                    <a:gd name="T46" fmla="*/ 252 w 386"/>
                    <a:gd name="T47" fmla="*/ 89 h 214"/>
                    <a:gd name="T48" fmla="*/ 252 w 386"/>
                    <a:gd name="T49" fmla="*/ 89 h 214"/>
                    <a:gd name="T50" fmla="*/ 169 w 386"/>
                    <a:gd name="T51" fmla="*/ 108 h 214"/>
                    <a:gd name="T52" fmla="*/ 185 w 386"/>
                    <a:gd name="T53" fmla="*/ 126 h 214"/>
                    <a:gd name="T54" fmla="*/ 375 w 386"/>
                    <a:gd name="T55" fmla="*/ 128 h 214"/>
                    <a:gd name="T56" fmla="*/ 372 w 386"/>
                    <a:gd name="T57" fmla="*/ 82 h 214"/>
                    <a:gd name="T58" fmla="*/ 321 w 386"/>
                    <a:gd name="T59" fmla="*/ 76 h 214"/>
                    <a:gd name="T60" fmla="*/ 295 w 386"/>
                    <a:gd name="T61" fmla="*/ 56 h 214"/>
                    <a:gd name="T62" fmla="*/ 267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1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2" y="132"/>
                      </a:moveTo>
                      <a:cubicBezTo>
                        <a:pt x="332" y="129"/>
                        <a:pt x="332" y="127"/>
                        <a:pt x="332" y="124"/>
                      </a:cubicBezTo>
                      <a:cubicBezTo>
                        <a:pt x="334" y="124"/>
                        <a:pt x="337" y="124"/>
                        <a:pt x="340" y="124"/>
                      </a:cubicBezTo>
                      <a:cubicBezTo>
                        <a:pt x="340" y="123"/>
                        <a:pt x="340" y="123"/>
                        <a:pt x="340" y="122"/>
                      </a:cubicBezTo>
                      <a:cubicBezTo>
                        <a:pt x="341" y="122"/>
                        <a:pt x="343" y="122"/>
                        <a:pt x="344" y="122"/>
                      </a:cubicBezTo>
                      <a:cubicBezTo>
                        <a:pt x="345" y="121"/>
                        <a:pt x="346" y="123"/>
                        <a:pt x="347" y="123"/>
                      </a:cubicBezTo>
                      <a:cubicBezTo>
                        <a:pt x="348" y="127"/>
                        <a:pt x="350" y="130"/>
                        <a:pt x="352" y="134"/>
                      </a:cubicBezTo>
                      <a:cubicBezTo>
                        <a:pt x="345" y="131"/>
                        <a:pt x="338" y="131"/>
                        <a:pt x="332" y="132"/>
                      </a:cubicBezTo>
                      <a:close/>
                      <a:moveTo>
                        <a:pt x="269" y="129"/>
                      </a:moveTo>
                      <a:cubicBezTo>
                        <a:pt x="264" y="128"/>
                        <a:pt x="260" y="129"/>
                        <a:pt x="256" y="130"/>
                      </a:cubicBezTo>
                      <a:cubicBezTo>
                        <a:pt x="255" y="130"/>
                        <a:pt x="254" y="128"/>
                        <a:pt x="253" y="128"/>
                      </a:cubicBezTo>
                      <a:cubicBezTo>
                        <a:pt x="253" y="128"/>
                        <a:pt x="253" y="127"/>
                        <a:pt x="253" y="127"/>
                      </a:cubicBezTo>
                      <a:cubicBezTo>
                        <a:pt x="253" y="124"/>
                        <a:pt x="253" y="121"/>
                        <a:pt x="252" y="118"/>
                      </a:cubicBezTo>
                      <a:cubicBezTo>
                        <a:pt x="258" y="119"/>
                        <a:pt x="263" y="119"/>
                        <a:pt x="267" y="118"/>
                      </a:cubicBezTo>
                      <a:cubicBezTo>
                        <a:pt x="268" y="122"/>
                        <a:pt x="268" y="125"/>
                        <a:pt x="269" y="129"/>
                      </a:cubicBezTo>
                      <a:close/>
                      <a:moveTo>
                        <a:pt x="188" y="158"/>
                      </a:moveTo>
                      <a:cubicBezTo>
                        <a:pt x="189" y="155"/>
                        <a:pt x="188" y="151"/>
                        <a:pt x="188" y="148"/>
                      </a:cubicBezTo>
                      <a:cubicBezTo>
                        <a:pt x="188" y="148"/>
                        <a:pt x="189" y="148"/>
                        <a:pt x="190" y="148"/>
                      </a:cubicBezTo>
                      <a:cubicBezTo>
                        <a:pt x="191" y="148"/>
                        <a:pt x="191" y="149"/>
                        <a:pt x="192" y="149"/>
                      </a:cubicBezTo>
                      <a:cubicBezTo>
                        <a:pt x="194" y="153"/>
                        <a:pt x="196" y="157"/>
                        <a:pt x="198" y="160"/>
                      </a:cubicBezTo>
                      <a:cubicBezTo>
                        <a:pt x="195" y="159"/>
                        <a:pt x="192"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0" y="66"/>
                        <a:pt x="180" y="67"/>
                        <a:pt x="180" y="67"/>
                      </a:cubicBezTo>
                      <a:cubicBezTo>
                        <a:pt x="174" y="62"/>
                        <a:pt x="168" y="59"/>
                        <a:pt x="161" y="57"/>
                      </a:cubicBezTo>
                      <a:cubicBezTo>
                        <a:pt x="161" y="57"/>
                        <a:pt x="161" y="57"/>
                        <a:pt x="161" y="57"/>
                      </a:cubicBezTo>
                      <a:cubicBezTo>
                        <a:pt x="166" y="57"/>
                        <a:pt x="170" y="56"/>
                        <a:pt x="174" y="54"/>
                      </a:cubicBezTo>
                      <a:close/>
                      <a:moveTo>
                        <a:pt x="182" y="44"/>
                      </a:moveTo>
                      <a:cubicBezTo>
                        <a:pt x="187" y="45"/>
                        <a:pt x="190" y="44"/>
                        <a:pt x="194" y="44"/>
                      </a:cubicBezTo>
                      <a:cubicBezTo>
                        <a:pt x="194" y="47"/>
                        <a:pt x="193" y="50"/>
                        <a:pt x="193" y="53"/>
                      </a:cubicBezTo>
                      <a:cubicBezTo>
                        <a:pt x="189" y="51"/>
                        <a:pt x="185" y="49"/>
                        <a:pt x="179" y="49"/>
                      </a:cubicBezTo>
                      <a:cubicBezTo>
                        <a:pt x="180" y="48"/>
                        <a:pt x="181" y="46"/>
                        <a:pt x="182" y="44"/>
                      </a:cubicBezTo>
                      <a:moveTo>
                        <a:pt x="245" y="45"/>
                      </a:moveTo>
                      <a:cubicBezTo>
                        <a:pt x="245" y="45"/>
                        <a:pt x="245" y="46"/>
                        <a:pt x="245" y="46"/>
                      </a:cubicBezTo>
                      <a:cubicBezTo>
                        <a:pt x="244" y="49"/>
                        <a:pt x="244" y="53"/>
                        <a:pt x="244" y="57"/>
                      </a:cubicBezTo>
                      <a:cubicBezTo>
                        <a:pt x="243" y="57"/>
                        <a:pt x="241" y="57"/>
                        <a:pt x="240" y="56"/>
                      </a:cubicBezTo>
                      <a:cubicBezTo>
                        <a:pt x="239" y="53"/>
                        <a:pt x="237" y="50"/>
                        <a:pt x="235" y="47"/>
                      </a:cubicBezTo>
                      <a:cubicBezTo>
                        <a:pt x="238" y="47"/>
                        <a:pt x="241" y="46"/>
                        <a:pt x="245" y="45"/>
                      </a:cubicBezTo>
                      <a:close/>
                      <a:moveTo>
                        <a:pt x="310" y="139"/>
                      </a:moveTo>
                      <a:lnTo>
                        <a:pt x="312" y="141"/>
                      </a:lnTo>
                      <a:cubicBezTo>
                        <a:pt x="311" y="140"/>
                        <a:pt x="310" y="140"/>
                        <a:pt x="309" y="140"/>
                      </a:cubicBezTo>
                      <a:cubicBezTo>
                        <a:pt x="310" y="139"/>
                        <a:pt x="310" y="139"/>
                        <a:pt x="310" y="139"/>
                      </a:cubicBezTo>
                      <a:close/>
                      <a:moveTo>
                        <a:pt x="230" y="151"/>
                      </a:moveTo>
                      <a:cubicBezTo>
                        <a:pt x="225" y="142"/>
                        <a:pt x="219" y="135"/>
                        <a:pt x="209" y="131"/>
                      </a:cubicBezTo>
                      <a:cubicBezTo>
                        <a:pt x="211" y="129"/>
                        <a:pt x="213" y="126"/>
                        <a:pt x="214" y="123"/>
                      </a:cubicBezTo>
                      <a:cubicBezTo>
                        <a:pt x="217" y="123"/>
                        <a:pt x="219" y="123"/>
                        <a:pt x="221" y="123"/>
                      </a:cubicBezTo>
                      <a:cubicBezTo>
                        <a:pt x="221" y="124"/>
                        <a:pt x="222" y="124"/>
                        <a:pt x="222" y="125"/>
                      </a:cubicBezTo>
                      <a:cubicBezTo>
                        <a:pt x="220" y="125"/>
                        <a:pt x="217" y="126"/>
                        <a:pt x="215" y="127"/>
                      </a:cubicBezTo>
                      <a:cubicBezTo>
                        <a:pt x="221" y="136"/>
                        <a:pt x="227" y="143"/>
                        <a:pt x="237" y="147"/>
                      </a:cubicBezTo>
                      <a:cubicBezTo>
                        <a:pt x="236" y="148"/>
                        <a:pt x="234" y="150"/>
                        <a:pt x="233" y="151"/>
                      </a:cubicBezTo>
                      <a:cubicBezTo>
                        <a:pt x="232" y="151"/>
                        <a:pt x="231" y="151"/>
                        <a:pt x="230" y="151"/>
                      </a:cubicBezTo>
                      <a:close/>
                      <a:moveTo>
                        <a:pt x="120" y="107"/>
                      </a:moveTo>
                      <a:cubicBezTo>
                        <a:pt x="119" y="105"/>
                        <a:pt x="118" y="103"/>
                        <a:pt x="117" y="102"/>
                      </a:cubicBezTo>
                      <a:cubicBezTo>
                        <a:pt x="124" y="100"/>
                        <a:pt x="130" y="97"/>
                        <a:pt x="134" y="93"/>
                      </a:cubicBezTo>
                      <a:cubicBezTo>
                        <a:pt x="135" y="95"/>
                        <a:pt x="135" y="97"/>
                        <a:pt x="136" y="98"/>
                      </a:cubicBezTo>
                      <a:cubicBezTo>
                        <a:pt x="135" y="102"/>
                        <a:pt x="135" y="106"/>
                        <a:pt x="135" y="109"/>
                      </a:cubicBezTo>
                      <a:cubicBezTo>
                        <a:pt x="130" y="108"/>
                        <a:pt x="125" y="107"/>
                        <a:pt x="120" y="107"/>
                      </a:cubicBezTo>
                      <a:close/>
                      <a:moveTo>
                        <a:pt x="177" y="73"/>
                      </a:moveTo>
                      <a:cubicBezTo>
                        <a:pt x="175" y="73"/>
                        <a:pt x="174" y="72"/>
                        <a:pt x="173" y="72"/>
                      </a:cubicBezTo>
                      <a:cubicBezTo>
                        <a:pt x="175" y="71"/>
                        <a:pt x="177" y="70"/>
                        <a:pt x="179" y="69"/>
                      </a:cubicBezTo>
                      <a:cubicBezTo>
                        <a:pt x="178" y="70"/>
                        <a:pt x="177" y="71"/>
                        <a:pt x="177" y="73"/>
                      </a:cubicBezTo>
                      <a:close/>
                      <a:moveTo>
                        <a:pt x="216" y="108"/>
                      </a:moveTo>
                      <a:cubicBezTo>
                        <a:pt x="215" y="106"/>
                        <a:pt x="214" y="104"/>
                        <a:pt x="213" y="102"/>
                      </a:cubicBezTo>
                      <a:cubicBezTo>
                        <a:pt x="213" y="102"/>
                        <a:pt x="214" y="103"/>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1" y="113"/>
                        <a:pt x="169" y="108"/>
                      </a:cubicBezTo>
                      <a:cubicBezTo>
                        <a:pt x="177" y="110"/>
                        <a:pt x="184" y="111"/>
                        <a:pt x="190" y="109"/>
                      </a:cubicBezTo>
                      <a:cubicBezTo>
                        <a:pt x="192" y="111"/>
                        <a:pt x="193" y="112"/>
                        <a:pt x="194" y="114"/>
                      </a:cubicBezTo>
                      <a:cubicBezTo>
                        <a:pt x="191" y="117"/>
                        <a:pt x="188" y="120"/>
                        <a:pt x="185" y="126"/>
                      </a:cubicBezTo>
                      <a:cubicBezTo>
                        <a:pt x="180" y="125"/>
                        <a:pt x="175" y="125"/>
                        <a:pt x="170" y="126"/>
                      </a:cubicBezTo>
                      <a:close/>
                      <a:moveTo>
                        <a:pt x="386" y="150"/>
                      </a:moveTo>
                      <a:cubicBezTo>
                        <a:pt x="383" y="142"/>
                        <a:pt x="380" y="135"/>
                        <a:pt x="375" y="128"/>
                      </a:cubicBezTo>
                      <a:cubicBezTo>
                        <a:pt x="378" y="127"/>
                        <a:pt x="382" y="126"/>
                        <a:pt x="385" y="125"/>
                      </a:cubicBezTo>
                      <a:cubicBezTo>
                        <a:pt x="379" y="115"/>
                        <a:pt x="373" y="109"/>
                        <a:pt x="363" y="105"/>
                      </a:cubicBezTo>
                      <a:cubicBezTo>
                        <a:pt x="370" y="98"/>
                        <a:pt x="371" y="91"/>
                        <a:pt x="372" y="82"/>
                      </a:cubicBezTo>
                      <a:cubicBezTo>
                        <a:pt x="356" y="81"/>
                        <a:pt x="347" y="85"/>
                        <a:pt x="340" y="99"/>
                      </a:cubicBezTo>
                      <a:cubicBezTo>
                        <a:pt x="335" y="92"/>
                        <a:pt x="331" y="86"/>
                        <a:pt x="324" y="82"/>
                      </a:cubicBezTo>
                      <a:cubicBezTo>
                        <a:pt x="323" y="80"/>
                        <a:pt x="322" y="78"/>
                        <a:pt x="321" y="76"/>
                      </a:cubicBezTo>
                      <a:cubicBezTo>
                        <a:pt x="325" y="70"/>
                        <a:pt x="326" y="64"/>
                        <a:pt x="326" y="56"/>
                      </a:cubicBezTo>
                      <a:cubicBezTo>
                        <a:pt x="317" y="56"/>
                        <a:pt x="309" y="57"/>
                        <a:pt x="303" y="62"/>
                      </a:cubicBezTo>
                      <a:cubicBezTo>
                        <a:pt x="301" y="60"/>
                        <a:pt x="298" y="58"/>
                        <a:pt x="295" y="56"/>
                      </a:cubicBezTo>
                      <a:cubicBezTo>
                        <a:pt x="292" y="62"/>
                        <a:pt x="291" y="67"/>
                        <a:pt x="290" y="73"/>
                      </a:cubicBezTo>
                      <a:cubicBezTo>
                        <a:pt x="286" y="73"/>
                        <a:pt x="282" y="73"/>
                        <a:pt x="279" y="74"/>
                      </a:cubicBezTo>
                      <a:cubicBezTo>
                        <a:pt x="283" y="60"/>
                        <a:pt x="278" y="51"/>
                        <a:pt x="267" y="42"/>
                      </a:cubicBezTo>
                      <a:cubicBezTo>
                        <a:pt x="266" y="43"/>
                        <a:pt x="266" y="44"/>
                        <a:pt x="265" y="45"/>
                      </a:cubicBezTo>
                      <a:cubicBezTo>
                        <a:pt x="265" y="45"/>
                        <a:pt x="264" y="45"/>
                        <a:pt x="264" y="44"/>
                      </a:cubicBezTo>
                      <a:cubicBezTo>
                        <a:pt x="261" y="40"/>
                        <a:pt x="258" y="37"/>
                        <a:pt x="255" y="34"/>
                      </a:cubicBezTo>
                      <a:cubicBezTo>
                        <a:pt x="255" y="33"/>
                        <a:pt x="255" y="33"/>
                        <a:pt x="255" y="32"/>
                      </a:cubicBezTo>
                      <a:cubicBezTo>
                        <a:pt x="254" y="32"/>
                        <a:pt x="252" y="31"/>
                        <a:pt x="251" y="31"/>
                      </a:cubicBezTo>
                      <a:cubicBezTo>
                        <a:pt x="250" y="30"/>
                        <a:pt x="250" y="30"/>
                        <a:pt x="250" y="30"/>
                      </a:cubicBezTo>
                      <a:cubicBezTo>
                        <a:pt x="250" y="30"/>
                        <a:pt x="250" y="30"/>
                        <a:pt x="250" y="30"/>
                      </a:cubicBezTo>
                      <a:cubicBezTo>
                        <a:pt x="240" y="28"/>
                        <a:pt x="233" y="29"/>
                        <a:pt x="225" y="37"/>
                      </a:cubicBezTo>
                      <a:cubicBezTo>
                        <a:pt x="222" y="36"/>
                        <a:pt x="218" y="35"/>
                        <a:pt x="215" y="35"/>
                      </a:cubicBezTo>
                      <a:cubicBezTo>
                        <a:pt x="215" y="26"/>
                        <a:pt x="212" y="18"/>
                        <a:pt x="207" y="11"/>
                      </a:cubicBezTo>
                      <a:cubicBezTo>
                        <a:pt x="206" y="11"/>
                        <a:pt x="206" y="11"/>
                        <a:pt x="205" y="14"/>
                      </a:cubicBezTo>
                      <a:lnTo>
                        <a:pt x="192" y="0"/>
                      </a:lnTo>
                      <a:cubicBezTo>
                        <a:pt x="188" y="9"/>
                        <a:pt x="187" y="17"/>
                        <a:pt x="189" y="27"/>
                      </a:cubicBezTo>
                      <a:cubicBezTo>
                        <a:pt x="185" y="26"/>
                        <a:pt x="182" y="27"/>
                        <a:pt x="179" y="27"/>
                      </a:cubicBezTo>
                      <a:cubicBezTo>
                        <a:pt x="178" y="27"/>
                        <a:pt x="178" y="26"/>
                        <a:pt x="177" y="26"/>
                      </a:cubicBezTo>
                      <a:cubicBezTo>
                        <a:pt x="171" y="12"/>
                        <a:pt x="164" y="4"/>
                        <a:pt x="148" y="6"/>
                      </a:cubicBezTo>
                      <a:cubicBezTo>
                        <a:pt x="149" y="12"/>
                        <a:pt x="152" y="17"/>
                        <a:pt x="156" y="22"/>
                      </a:cubicBezTo>
                      <a:cubicBezTo>
                        <a:pt x="153" y="23"/>
                        <a:pt x="151" y="24"/>
                        <a:pt x="148" y="24"/>
                      </a:cubicBezTo>
                      <a:cubicBezTo>
                        <a:pt x="152" y="32"/>
                        <a:pt x="157" y="37"/>
                        <a:pt x="165" y="40"/>
                      </a:cubicBezTo>
                      <a:cubicBezTo>
                        <a:pt x="161" y="43"/>
                        <a:pt x="160" y="47"/>
                        <a:pt x="159" y="51"/>
                      </a:cubicBezTo>
                      <a:cubicBezTo>
                        <a:pt x="157" y="48"/>
                        <a:pt x="153" y="44"/>
                        <a:pt x="150" y="41"/>
                      </a:cubicBezTo>
                      <a:cubicBezTo>
                        <a:pt x="149" y="42"/>
                        <a:pt x="148" y="43"/>
                        <a:pt x="147" y="44"/>
                      </a:cubicBezTo>
                      <a:cubicBezTo>
                        <a:pt x="143" y="38"/>
                        <a:pt x="138" y="33"/>
                        <a:pt x="132" y="29"/>
                      </a:cubicBezTo>
                      <a:cubicBezTo>
                        <a:pt x="129" y="37"/>
                        <a:pt x="126" y="45"/>
                        <a:pt x="126" y="53"/>
                      </a:cubicBezTo>
                      <a:cubicBezTo>
                        <a:pt x="125" y="54"/>
                        <a:pt x="123" y="54"/>
                        <a:pt x="122" y="55"/>
                      </a:cubicBezTo>
                      <a:cubicBezTo>
                        <a:pt x="114" y="53"/>
                        <a:pt x="107"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6" y="97"/>
                        <a:pt x="53" y="100"/>
                        <a:pt x="50" y="103"/>
                      </a:cubicBezTo>
                      <a:cubicBezTo>
                        <a:pt x="49" y="103"/>
                        <a:pt x="48" y="102"/>
                        <a:pt x="47" y="103"/>
                      </a:cubicBezTo>
                      <a:cubicBezTo>
                        <a:pt x="30" y="93"/>
                        <a:pt x="16" y="90"/>
                        <a:pt x="0" y="104"/>
                      </a:cubicBezTo>
                      <a:cubicBezTo>
                        <a:pt x="7" y="109"/>
                        <a:pt x="14" y="113"/>
                        <a:pt x="21" y="115"/>
                      </a:cubicBezTo>
                      <a:cubicBezTo>
                        <a:pt x="19" y="118"/>
                        <a:pt x="17" y="120"/>
                        <a:pt x="15" y="123"/>
                      </a:cubicBezTo>
                      <a:cubicBezTo>
                        <a:pt x="25" y="128"/>
                        <a:pt x="34" y="130"/>
                        <a:pt x="44" y="127"/>
                      </a:cubicBezTo>
                      <a:cubicBezTo>
                        <a:pt x="43" y="136"/>
                        <a:pt x="46" y="143"/>
                        <a:pt x="51" y="151"/>
                      </a:cubicBezTo>
                      <a:cubicBezTo>
                        <a:pt x="63" y="142"/>
                        <a:pt x="69" y="134"/>
                        <a:pt x="67" y="118"/>
                      </a:cubicBezTo>
                      <a:cubicBezTo>
                        <a:pt x="68" y="118"/>
                        <a:pt x="69" y="117"/>
                        <a:pt x="70" y="116"/>
                      </a:cubicBezTo>
                      <a:cubicBezTo>
                        <a:pt x="75" y="124"/>
                        <a:pt x="82" y="130"/>
                        <a:pt x="93" y="134"/>
                      </a:cubicBezTo>
                      <a:cubicBezTo>
                        <a:pt x="91" y="137"/>
                        <a:pt x="90" y="139"/>
                        <a:pt x="90" y="141"/>
                      </a:cubicBezTo>
                      <a:cubicBezTo>
                        <a:pt x="94" y="143"/>
                        <a:pt x="99" y="144"/>
                        <a:pt x="103" y="145"/>
                      </a:cubicBezTo>
                      <a:cubicBezTo>
                        <a:pt x="102" y="145"/>
                        <a:pt x="101" y="145"/>
                        <a:pt x="101" y="146"/>
                      </a:cubicBezTo>
                      <a:cubicBezTo>
                        <a:pt x="106" y="155"/>
                        <a:pt x="112" y="162"/>
                        <a:pt x="123" y="166"/>
                      </a:cubicBezTo>
                      <a:cubicBezTo>
                        <a:pt x="116" y="172"/>
                        <a:pt x="115" y="179"/>
                        <a:pt x="114" y="189"/>
                      </a:cubicBezTo>
                      <a:cubicBezTo>
                        <a:pt x="130" y="189"/>
                        <a:pt x="139" y="185"/>
                        <a:pt x="146" y="171"/>
                      </a:cubicBezTo>
                      <a:cubicBezTo>
                        <a:pt x="151" y="172"/>
                        <a:pt x="156" y="171"/>
                        <a:pt x="161" y="170"/>
                      </a:cubicBezTo>
                      <a:lnTo>
                        <a:pt x="162" y="171"/>
                      </a:lnTo>
                      <a:cubicBezTo>
                        <a:pt x="158" y="185"/>
                        <a:pt x="163" y="193"/>
                        <a:pt x="174" y="202"/>
                      </a:cubicBezTo>
                      <a:cubicBezTo>
                        <a:pt x="175" y="201"/>
                        <a:pt x="175" y="200"/>
                        <a:pt x="176" y="199"/>
                      </a:cubicBezTo>
                      <a:cubicBezTo>
                        <a:pt x="180" y="205"/>
                        <a:pt x="185" y="210"/>
                        <a:pt x="191" y="214"/>
                      </a:cubicBezTo>
                      <a:cubicBezTo>
                        <a:pt x="195" y="205"/>
                        <a:pt x="197" y="196"/>
                        <a:pt x="197" y="186"/>
                      </a:cubicBezTo>
                      <a:cubicBezTo>
                        <a:pt x="206" y="190"/>
                        <a:pt x="214" y="190"/>
                        <a:pt x="224" y="188"/>
                      </a:cubicBezTo>
                      <a:cubicBezTo>
                        <a:pt x="221" y="183"/>
                        <a:pt x="219" y="179"/>
                        <a:pt x="216" y="175"/>
                      </a:cubicBezTo>
                      <a:cubicBezTo>
                        <a:pt x="220" y="176"/>
                        <a:pt x="225" y="177"/>
                        <a:pt x="231" y="176"/>
                      </a:cubicBezTo>
                      <a:cubicBezTo>
                        <a:pt x="240" y="190"/>
                        <a:pt x="251" y="194"/>
                        <a:pt x="269" y="194"/>
                      </a:cubicBezTo>
                      <a:cubicBezTo>
                        <a:pt x="265" y="181"/>
                        <a:pt x="259" y="172"/>
                        <a:pt x="249" y="166"/>
                      </a:cubicBezTo>
                      <a:cubicBezTo>
                        <a:pt x="254" y="163"/>
                        <a:pt x="257" y="159"/>
                        <a:pt x="261" y="152"/>
                      </a:cubicBezTo>
                      <a:cubicBezTo>
                        <a:pt x="266" y="153"/>
                        <a:pt x="271" y="152"/>
                        <a:pt x="277" y="151"/>
                      </a:cubicBezTo>
                      <a:cubicBezTo>
                        <a:pt x="273" y="166"/>
                        <a:pt x="277" y="174"/>
                        <a:pt x="288" y="183"/>
                      </a:cubicBezTo>
                      <a:cubicBezTo>
                        <a:pt x="289" y="182"/>
                        <a:pt x="290" y="181"/>
                        <a:pt x="291" y="180"/>
                      </a:cubicBezTo>
                      <a:cubicBezTo>
                        <a:pt x="295" y="186"/>
                        <a:pt x="300" y="191"/>
                        <a:pt x="306" y="195"/>
                      </a:cubicBezTo>
                      <a:cubicBezTo>
                        <a:pt x="310" y="186"/>
                        <a:pt x="312" y="177"/>
                        <a:pt x="311" y="167"/>
                      </a:cubicBezTo>
                      <a:cubicBezTo>
                        <a:pt x="321" y="171"/>
                        <a:pt x="329" y="171"/>
                        <a:pt x="338" y="169"/>
                      </a:cubicBezTo>
                      <a:cubicBezTo>
                        <a:pt x="336" y="164"/>
                        <a:pt x="333" y="159"/>
                        <a:pt x="330" y="154"/>
                      </a:cubicBezTo>
                      <a:cubicBezTo>
                        <a:pt x="334" y="155"/>
                        <a:pt x="338" y="154"/>
                        <a:pt x="343" y="152"/>
                      </a:cubicBezTo>
                      <a:cubicBezTo>
                        <a:pt x="353" y="170"/>
                        <a:pt x="364" y="175"/>
                        <a:pt x="384" y="175"/>
                      </a:cubicBezTo>
                      <a:cubicBezTo>
                        <a:pt x="378" y="159"/>
                        <a:pt x="370" y="148"/>
                        <a:pt x="353"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0" name="Freeform 24">
                  <a:extLst>
                    <a:ext uri="{FF2B5EF4-FFF2-40B4-BE49-F238E27FC236}">
                      <a16:creationId xmlns:a16="http://schemas.microsoft.com/office/drawing/2014/main" id="{80C2EE24-80E6-4F27-8FFE-F5C121D95D8C}"/>
                    </a:ext>
                  </a:extLst>
                </p:cNvPr>
                <p:cNvSpPr>
                  <a:spLocks noEditPoints="1"/>
                </p:cNvSpPr>
                <p:nvPr/>
              </p:nvSpPr>
              <p:spPr bwMode="auto">
                <a:xfrm>
                  <a:off x="6064249" y="3195637"/>
                  <a:ext cx="187325" cy="103188"/>
                </a:xfrm>
                <a:custGeom>
                  <a:avLst/>
                  <a:gdLst>
                    <a:gd name="T0" fmla="*/ 341 w 386"/>
                    <a:gd name="T1" fmla="*/ 123 h 213"/>
                    <a:gd name="T2" fmla="*/ 347 w 386"/>
                    <a:gd name="T3" fmla="*/ 123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3 w 386"/>
                    <a:gd name="T15" fmla="*/ 135 h 213"/>
                    <a:gd name="T16" fmla="*/ 141 w 386"/>
                    <a:gd name="T17" fmla="*/ 148 h 213"/>
                    <a:gd name="T18" fmla="*/ 180 w 386"/>
                    <a:gd name="T19" fmla="*/ 66 h 213"/>
                    <a:gd name="T20" fmla="*/ 174 w 386"/>
                    <a:gd name="T21" fmla="*/ 53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5 w 386"/>
                    <a:gd name="T39" fmla="*/ 92 h 213"/>
                    <a:gd name="T40" fmla="*/ 121 w 386"/>
                    <a:gd name="T41" fmla="*/ 106 h 213"/>
                    <a:gd name="T42" fmla="*/ 179 w 386"/>
                    <a:gd name="T43" fmla="*/ 68 h 213"/>
                    <a:gd name="T44" fmla="*/ 213 w 386"/>
                    <a:gd name="T45" fmla="*/ 102 h 213"/>
                    <a:gd name="T46" fmla="*/ 252 w 386"/>
                    <a:gd name="T47" fmla="*/ 88 h 213"/>
                    <a:gd name="T48" fmla="*/ 252 w 386"/>
                    <a:gd name="T49" fmla="*/ 88 h 213"/>
                    <a:gd name="T50" fmla="*/ 169 w 386"/>
                    <a:gd name="T51" fmla="*/ 107 h 213"/>
                    <a:gd name="T52" fmla="*/ 185 w 386"/>
                    <a:gd name="T53" fmla="*/ 125 h 213"/>
                    <a:gd name="T54" fmla="*/ 375 w 386"/>
                    <a:gd name="T55" fmla="*/ 127 h 213"/>
                    <a:gd name="T56" fmla="*/ 372 w 386"/>
                    <a:gd name="T57" fmla="*/ 81 h 213"/>
                    <a:gd name="T58" fmla="*/ 321 w 386"/>
                    <a:gd name="T59" fmla="*/ 75 h 213"/>
                    <a:gd name="T60" fmla="*/ 295 w 386"/>
                    <a:gd name="T61" fmla="*/ 55 h 213"/>
                    <a:gd name="T62" fmla="*/ 267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2 h 213"/>
                    <a:gd name="T98" fmla="*/ 197 w 386"/>
                    <a:gd name="T99" fmla="*/ 186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1"/>
                      </a:moveTo>
                      <a:cubicBezTo>
                        <a:pt x="332" y="129"/>
                        <a:pt x="332" y="126"/>
                        <a:pt x="332" y="123"/>
                      </a:cubicBezTo>
                      <a:cubicBezTo>
                        <a:pt x="334" y="124"/>
                        <a:pt x="337" y="124"/>
                        <a:pt x="341" y="123"/>
                      </a:cubicBezTo>
                      <a:cubicBezTo>
                        <a:pt x="340" y="123"/>
                        <a:pt x="340" y="122"/>
                        <a:pt x="340" y="121"/>
                      </a:cubicBezTo>
                      <a:cubicBezTo>
                        <a:pt x="341" y="121"/>
                        <a:pt x="343" y="121"/>
                        <a:pt x="345" y="121"/>
                      </a:cubicBezTo>
                      <a:cubicBezTo>
                        <a:pt x="346" y="121"/>
                        <a:pt x="346" y="122"/>
                        <a:pt x="347" y="123"/>
                      </a:cubicBezTo>
                      <a:cubicBezTo>
                        <a:pt x="348" y="126"/>
                        <a:pt x="350" y="130"/>
                        <a:pt x="352" y="133"/>
                      </a:cubicBezTo>
                      <a:cubicBezTo>
                        <a:pt x="345" y="131"/>
                        <a:pt x="338" y="130"/>
                        <a:pt x="332" y="131"/>
                      </a:cubicBezTo>
                      <a:close/>
                      <a:moveTo>
                        <a:pt x="269" y="128"/>
                      </a:moveTo>
                      <a:cubicBezTo>
                        <a:pt x="264" y="128"/>
                        <a:pt x="260" y="129"/>
                        <a:pt x="256" y="129"/>
                      </a:cubicBezTo>
                      <a:cubicBezTo>
                        <a:pt x="255" y="129"/>
                        <a:pt x="254" y="128"/>
                        <a:pt x="253" y="128"/>
                      </a:cubicBezTo>
                      <a:cubicBezTo>
                        <a:pt x="253" y="127"/>
                        <a:pt x="253" y="127"/>
                        <a:pt x="253" y="126"/>
                      </a:cubicBezTo>
                      <a:cubicBezTo>
                        <a:pt x="253" y="123"/>
                        <a:pt x="253" y="120"/>
                        <a:pt x="252" y="117"/>
                      </a:cubicBezTo>
                      <a:cubicBezTo>
                        <a:pt x="258" y="118"/>
                        <a:pt x="263" y="119"/>
                        <a:pt x="268" y="118"/>
                      </a:cubicBezTo>
                      <a:cubicBezTo>
                        <a:pt x="268" y="121"/>
                        <a:pt x="268" y="124"/>
                        <a:pt x="269" y="128"/>
                      </a:cubicBezTo>
                      <a:close/>
                      <a:moveTo>
                        <a:pt x="188" y="157"/>
                      </a:moveTo>
                      <a:cubicBezTo>
                        <a:pt x="189" y="154"/>
                        <a:pt x="188" y="151"/>
                        <a:pt x="188" y="147"/>
                      </a:cubicBezTo>
                      <a:cubicBezTo>
                        <a:pt x="189" y="147"/>
                        <a:pt x="189" y="147"/>
                        <a:pt x="190" y="147"/>
                      </a:cubicBezTo>
                      <a:cubicBezTo>
                        <a:pt x="191" y="147"/>
                        <a:pt x="192" y="149"/>
                        <a:pt x="192" y="149"/>
                      </a:cubicBezTo>
                      <a:cubicBezTo>
                        <a:pt x="194" y="153"/>
                        <a:pt x="196" y="156"/>
                        <a:pt x="198" y="159"/>
                      </a:cubicBezTo>
                      <a:cubicBezTo>
                        <a:pt x="195" y="158"/>
                        <a:pt x="192" y="157"/>
                        <a:pt x="188" y="157"/>
                      </a:cubicBezTo>
                      <a:close/>
                      <a:moveTo>
                        <a:pt x="141" y="148"/>
                      </a:moveTo>
                      <a:cubicBezTo>
                        <a:pt x="140" y="148"/>
                        <a:pt x="140" y="147"/>
                        <a:pt x="139" y="146"/>
                      </a:cubicBezTo>
                      <a:cubicBezTo>
                        <a:pt x="137" y="142"/>
                        <a:pt x="135" y="138"/>
                        <a:pt x="133"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lnTo>
                        <a:pt x="180" y="66"/>
                      </a:lnTo>
                      <a:cubicBezTo>
                        <a:pt x="174" y="61"/>
                        <a:pt x="168" y="58"/>
                        <a:pt x="161" y="56"/>
                      </a:cubicBezTo>
                      <a:cubicBezTo>
                        <a:pt x="161" y="56"/>
                        <a:pt x="161" y="56"/>
                        <a:pt x="161" y="56"/>
                      </a:cubicBezTo>
                      <a:cubicBezTo>
                        <a:pt x="166" y="56"/>
                        <a:pt x="170" y="55"/>
                        <a:pt x="174" y="53"/>
                      </a:cubicBezTo>
                      <a:close/>
                      <a:moveTo>
                        <a:pt x="183" y="43"/>
                      </a:moveTo>
                      <a:cubicBezTo>
                        <a:pt x="187" y="44"/>
                        <a:pt x="191" y="44"/>
                        <a:pt x="195" y="43"/>
                      </a:cubicBezTo>
                      <a:cubicBezTo>
                        <a:pt x="194" y="46"/>
                        <a:pt x="193" y="49"/>
                        <a:pt x="194" y="52"/>
                      </a:cubicBezTo>
                      <a:cubicBezTo>
                        <a:pt x="189" y="50"/>
                        <a:pt x="185" y="49"/>
                        <a:pt x="180" y="48"/>
                      </a:cubicBezTo>
                      <a:cubicBezTo>
                        <a:pt x="181" y="47"/>
                        <a:pt x="182" y="45"/>
                        <a:pt x="183" y="43"/>
                      </a:cubicBezTo>
                      <a:close/>
                      <a:moveTo>
                        <a:pt x="245" y="45"/>
                      </a:moveTo>
                      <a:cubicBezTo>
                        <a:pt x="245" y="45"/>
                        <a:pt x="245" y="45"/>
                        <a:pt x="245" y="45"/>
                      </a:cubicBezTo>
                      <a:cubicBezTo>
                        <a:pt x="244" y="49"/>
                        <a:pt x="244" y="53"/>
                        <a:pt x="244" y="57"/>
                      </a:cubicBezTo>
                      <a:cubicBezTo>
                        <a:pt x="243" y="56"/>
                        <a:pt x="242" y="56"/>
                        <a:pt x="240" y="56"/>
                      </a:cubicBezTo>
                      <a:cubicBezTo>
                        <a:pt x="239" y="52"/>
                        <a:pt x="237" y="49"/>
                        <a:pt x="235" y="46"/>
                      </a:cubicBezTo>
                      <a:cubicBezTo>
                        <a:pt x="238" y="46"/>
                        <a:pt x="241" y="46"/>
                        <a:pt x="245" y="45"/>
                      </a:cubicBezTo>
                      <a:close/>
                      <a:moveTo>
                        <a:pt x="310" y="138"/>
                      </a:moveTo>
                      <a:lnTo>
                        <a:pt x="312" y="140"/>
                      </a:lnTo>
                      <a:cubicBezTo>
                        <a:pt x="311" y="140"/>
                        <a:pt x="310" y="139"/>
                        <a:pt x="310" y="139"/>
                      </a:cubicBezTo>
                      <a:cubicBezTo>
                        <a:pt x="310" y="139"/>
                        <a:pt x="310" y="138"/>
                        <a:pt x="310" y="138"/>
                      </a:cubicBezTo>
                      <a:close/>
                      <a:moveTo>
                        <a:pt x="230" y="150"/>
                      </a:moveTo>
                      <a:cubicBezTo>
                        <a:pt x="225" y="141"/>
                        <a:pt x="219" y="135"/>
                        <a:pt x="209" y="131"/>
                      </a:cubicBezTo>
                      <a:cubicBezTo>
                        <a:pt x="211" y="128"/>
                        <a:pt x="213" y="125"/>
                        <a:pt x="214" y="123"/>
                      </a:cubicBezTo>
                      <a:cubicBezTo>
                        <a:pt x="217" y="123"/>
                        <a:pt x="219" y="123"/>
                        <a:pt x="221" y="122"/>
                      </a:cubicBezTo>
                      <a:cubicBezTo>
                        <a:pt x="222" y="123"/>
                        <a:pt x="222" y="124"/>
                        <a:pt x="222" y="124"/>
                      </a:cubicBezTo>
                      <a:cubicBezTo>
                        <a:pt x="220" y="125"/>
                        <a:pt x="217" y="125"/>
                        <a:pt x="215" y="126"/>
                      </a:cubicBezTo>
                      <a:cubicBezTo>
                        <a:pt x="221" y="136"/>
                        <a:pt x="227" y="142"/>
                        <a:pt x="237" y="146"/>
                      </a:cubicBezTo>
                      <a:cubicBezTo>
                        <a:pt x="236" y="148"/>
                        <a:pt x="235" y="149"/>
                        <a:pt x="234" y="151"/>
                      </a:cubicBezTo>
                      <a:cubicBezTo>
                        <a:pt x="232" y="150"/>
                        <a:pt x="231" y="150"/>
                        <a:pt x="230" y="150"/>
                      </a:cubicBezTo>
                      <a:close/>
                      <a:moveTo>
                        <a:pt x="121" y="106"/>
                      </a:moveTo>
                      <a:cubicBezTo>
                        <a:pt x="120" y="104"/>
                        <a:pt x="119" y="103"/>
                        <a:pt x="117" y="101"/>
                      </a:cubicBezTo>
                      <a:cubicBezTo>
                        <a:pt x="124" y="99"/>
                        <a:pt x="130" y="97"/>
                        <a:pt x="135" y="92"/>
                      </a:cubicBezTo>
                      <a:cubicBezTo>
                        <a:pt x="135" y="94"/>
                        <a:pt x="135" y="96"/>
                        <a:pt x="136" y="98"/>
                      </a:cubicBezTo>
                      <a:cubicBezTo>
                        <a:pt x="135" y="101"/>
                        <a:pt x="135" y="105"/>
                        <a:pt x="135" y="109"/>
                      </a:cubicBezTo>
                      <a:cubicBezTo>
                        <a:pt x="130" y="107"/>
                        <a:pt x="125" y="106"/>
                        <a:pt x="121" y="106"/>
                      </a:cubicBezTo>
                      <a:close/>
                      <a:moveTo>
                        <a:pt x="177" y="72"/>
                      </a:moveTo>
                      <a:cubicBezTo>
                        <a:pt x="176" y="72"/>
                        <a:pt x="174" y="72"/>
                        <a:pt x="173" y="72"/>
                      </a:cubicBezTo>
                      <a:cubicBezTo>
                        <a:pt x="175" y="71"/>
                        <a:pt x="177" y="69"/>
                        <a:pt x="179" y="68"/>
                      </a:cubicBezTo>
                      <a:cubicBezTo>
                        <a:pt x="178" y="69"/>
                        <a:pt x="177" y="71"/>
                        <a:pt x="177" y="72"/>
                      </a:cubicBezTo>
                      <a:close/>
                      <a:moveTo>
                        <a:pt x="216" y="107"/>
                      </a:moveTo>
                      <a:cubicBezTo>
                        <a:pt x="215" y="105"/>
                        <a:pt x="214" y="103"/>
                        <a:pt x="213" y="102"/>
                      </a:cubicBezTo>
                      <a:cubicBezTo>
                        <a:pt x="213" y="102"/>
                        <a:pt x="214" y="102"/>
                        <a:pt x="214" y="102"/>
                      </a:cubicBezTo>
                      <a:cubicBezTo>
                        <a:pt x="215" y="104"/>
                        <a:pt x="215"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1" y="112"/>
                        <a:pt x="169" y="107"/>
                      </a:cubicBezTo>
                      <a:cubicBezTo>
                        <a:pt x="177" y="110"/>
                        <a:pt x="184" y="110"/>
                        <a:pt x="190" y="108"/>
                      </a:cubicBezTo>
                      <a:cubicBezTo>
                        <a:pt x="192" y="110"/>
                        <a:pt x="193" y="112"/>
                        <a:pt x="194" y="113"/>
                      </a:cubicBezTo>
                      <a:cubicBezTo>
                        <a:pt x="191" y="116"/>
                        <a:pt x="188" y="120"/>
                        <a:pt x="185" y="125"/>
                      </a:cubicBezTo>
                      <a:cubicBezTo>
                        <a:pt x="180" y="124"/>
                        <a:pt x="175" y="124"/>
                        <a:pt x="170" y="125"/>
                      </a:cubicBezTo>
                      <a:close/>
                      <a:moveTo>
                        <a:pt x="386" y="149"/>
                      </a:moveTo>
                      <a:cubicBezTo>
                        <a:pt x="383" y="141"/>
                        <a:pt x="380" y="134"/>
                        <a:pt x="375" y="127"/>
                      </a:cubicBezTo>
                      <a:cubicBezTo>
                        <a:pt x="378" y="126"/>
                        <a:pt x="382" y="126"/>
                        <a:pt x="385" y="124"/>
                      </a:cubicBezTo>
                      <a:cubicBezTo>
                        <a:pt x="380" y="115"/>
                        <a:pt x="374" y="108"/>
                        <a:pt x="363" y="104"/>
                      </a:cubicBezTo>
                      <a:cubicBezTo>
                        <a:pt x="370" y="98"/>
                        <a:pt x="371" y="91"/>
                        <a:pt x="372" y="81"/>
                      </a:cubicBezTo>
                      <a:cubicBezTo>
                        <a:pt x="356" y="81"/>
                        <a:pt x="347" y="85"/>
                        <a:pt x="340" y="99"/>
                      </a:cubicBezTo>
                      <a:cubicBezTo>
                        <a:pt x="335" y="91"/>
                        <a:pt x="331" y="85"/>
                        <a:pt x="324" y="81"/>
                      </a:cubicBezTo>
                      <a:cubicBezTo>
                        <a:pt x="323" y="79"/>
                        <a:pt x="322" y="77"/>
                        <a:pt x="321" y="75"/>
                      </a:cubicBezTo>
                      <a:cubicBezTo>
                        <a:pt x="325" y="70"/>
                        <a:pt x="326" y="63"/>
                        <a:pt x="327" y="56"/>
                      </a:cubicBezTo>
                      <a:cubicBezTo>
                        <a:pt x="317" y="55"/>
                        <a:pt x="309" y="57"/>
                        <a:pt x="303" y="62"/>
                      </a:cubicBezTo>
                      <a:cubicBezTo>
                        <a:pt x="301" y="59"/>
                        <a:pt x="298" y="57"/>
                        <a:pt x="295" y="55"/>
                      </a:cubicBezTo>
                      <a:cubicBezTo>
                        <a:pt x="293" y="61"/>
                        <a:pt x="291" y="67"/>
                        <a:pt x="290" y="72"/>
                      </a:cubicBezTo>
                      <a:cubicBezTo>
                        <a:pt x="286" y="72"/>
                        <a:pt x="282" y="73"/>
                        <a:pt x="279" y="73"/>
                      </a:cubicBezTo>
                      <a:cubicBezTo>
                        <a:pt x="283" y="59"/>
                        <a:pt x="278" y="51"/>
                        <a:pt x="267" y="41"/>
                      </a:cubicBezTo>
                      <a:cubicBezTo>
                        <a:pt x="267" y="42"/>
                        <a:pt x="266" y="43"/>
                        <a:pt x="265" y="44"/>
                      </a:cubicBezTo>
                      <a:cubicBezTo>
                        <a:pt x="265" y="44"/>
                        <a:pt x="265" y="44"/>
                        <a:pt x="264" y="44"/>
                      </a:cubicBezTo>
                      <a:cubicBezTo>
                        <a:pt x="261" y="40"/>
                        <a:pt x="258" y="36"/>
                        <a:pt x="255" y="33"/>
                      </a:cubicBezTo>
                      <a:cubicBezTo>
                        <a:pt x="255" y="32"/>
                        <a:pt x="255" y="32"/>
                        <a:pt x="255" y="32"/>
                      </a:cubicBezTo>
                      <a:cubicBezTo>
                        <a:pt x="254" y="31"/>
                        <a:pt x="252" y="30"/>
                        <a:pt x="251" y="30"/>
                      </a:cubicBezTo>
                      <a:cubicBezTo>
                        <a:pt x="250" y="30"/>
                        <a:pt x="250" y="30"/>
                        <a:pt x="250" y="29"/>
                      </a:cubicBezTo>
                      <a:lnTo>
                        <a:pt x="250" y="30"/>
                      </a:lnTo>
                      <a:cubicBezTo>
                        <a:pt x="240" y="27"/>
                        <a:pt x="233" y="28"/>
                        <a:pt x="225" y="37"/>
                      </a:cubicBezTo>
                      <a:cubicBezTo>
                        <a:pt x="222" y="35"/>
                        <a:pt x="218" y="34"/>
                        <a:pt x="215" y="34"/>
                      </a:cubicBezTo>
                      <a:cubicBezTo>
                        <a:pt x="215" y="26"/>
                        <a:pt x="212" y="17"/>
                        <a:pt x="207" y="10"/>
                      </a:cubicBezTo>
                      <a:cubicBezTo>
                        <a:pt x="206" y="11"/>
                        <a:pt x="206" y="11"/>
                        <a:pt x="205" y="13"/>
                      </a:cubicBezTo>
                      <a:lnTo>
                        <a:pt x="192" y="0"/>
                      </a:lnTo>
                      <a:cubicBezTo>
                        <a:pt x="188" y="8"/>
                        <a:pt x="187" y="17"/>
                        <a:pt x="189" y="26"/>
                      </a:cubicBezTo>
                      <a:cubicBezTo>
                        <a:pt x="186" y="26"/>
                        <a:pt x="182" y="26"/>
                        <a:pt x="179" y="26"/>
                      </a:cubicBezTo>
                      <a:cubicBezTo>
                        <a:pt x="178" y="27"/>
                        <a:pt x="178" y="25"/>
                        <a:pt x="177" y="25"/>
                      </a:cubicBezTo>
                      <a:cubicBezTo>
                        <a:pt x="171" y="11"/>
                        <a:pt x="164" y="3"/>
                        <a:pt x="148" y="5"/>
                      </a:cubicBezTo>
                      <a:cubicBezTo>
                        <a:pt x="150" y="11"/>
                        <a:pt x="152" y="17"/>
                        <a:pt x="156" y="22"/>
                      </a:cubicBezTo>
                      <a:cubicBezTo>
                        <a:pt x="153" y="22"/>
                        <a:pt x="151" y="23"/>
                        <a:pt x="148" y="24"/>
                      </a:cubicBezTo>
                      <a:cubicBezTo>
                        <a:pt x="152" y="31"/>
                        <a:pt x="157" y="36"/>
                        <a:pt x="165" y="39"/>
                      </a:cubicBezTo>
                      <a:cubicBezTo>
                        <a:pt x="161" y="43"/>
                        <a:pt x="160" y="46"/>
                        <a:pt x="159" y="51"/>
                      </a:cubicBezTo>
                      <a:cubicBezTo>
                        <a:pt x="157" y="47"/>
                        <a:pt x="154" y="44"/>
                        <a:pt x="150" y="40"/>
                      </a:cubicBezTo>
                      <a:cubicBezTo>
                        <a:pt x="149" y="41"/>
                        <a:pt x="148" y="42"/>
                        <a:pt x="147" y="44"/>
                      </a:cubicBezTo>
                      <a:cubicBezTo>
                        <a:pt x="143" y="38"/>
                        <a:pt x="138" y="33"/>
                        <a:pt x="132" y="29"/>
                      </a:cubicBezTo>
                      <a:cubicBezTo>
                        <a:pt x="129" y="37"/>
                        <a:pt x="126" y="44"/>
                        <a:pt x="126" y="52"/>
                      </a:cubicBezTo>
                      <a:cubicBezTo>
                        <a:pt x="125" y="53"/>
                        <a:pt x="123" y="54"/>
                        <a:pt x="122" y="55"/>
                      </a:cubicBezTo>
                      <a:cubicBezTo>
                        <a:pt x="114" y="52"/>
                        <a:pt x="108" y="53"/>
                        <a:pt x="100" y="54"/>
                      </a:cubicBezTo>
                      <a:cubicBezTo>
                        <a:pt x="102" y="59"/>
                        <a:pt x="105" y="64"/>
                        <a:pt x="108" y="69"/>
                      </a:cubicBezTo>
                      <a:cubicBezTo>
                        <a:pt x="103" y="68"/>
                        <a:pt x="99" y="69"/>
                        <a:pt x="95" y="70"/>
                      </a:cubicBezTo>
                      <a:cubicBezTo>
                        <a:pt x="85" y="53"/>
                        <a:pt x="74" y="47"/>
                        <a:pt x="54" y="47"/>
                      </a:cubicBezTo>
                      <a:cubicBezTo>
                        <a:pt x="57" y="55"/>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2" y="115"/>
                      </a:cubicBezTo>
                      <a:cubicBezTo>
                        <a:pt x="19" y="117"/>
                        <a:pt x="17" y="120"/>
                        <a:pt x="15" y="123"/>
                      </a:cubicBezTo>
                      <a:cubicBezTo>
                        <a:pt x="25" y="127"/>
                        <a:pt x="34" y="129"/>
                        <a:pt x="44" y="126"/>
                      </a:cubicBezTo>
                      <a:cubicBezTo>
                        <a:pt x="43" y="136"/>
                        <a:pt x="46" y="142"/>
                        <a:pt x="51" y="150"/>
                      </a:cubicBezTo>
                      <a:cubicBezTo>
                        <a:pt x="64" y="142"/>
                        <a:pt x="69" y="133"/>
                        <a:pt x="67" y="117"/>
                      </a:cubicBezTo>
                      <a:cubicBezTo>
                        <a:pt x="68" y="117"/>
                        <a:pt x="69" y="116"/>
                        <a:pt x="70" y="116"/>
                      </a:cubicBezTo>
                      <a:cubicBezTo>
                        <a:pt x="75" y="124"/>
                        <a:pt x="82" y="129"/>
                        <a:pt x="93" y="134"/>
                      </a:cubicBezTo>
                      <a:cubicBezTo>
                        <a:pt x="92" y="136"/>
                        <a:pt x="91" y="138"/>
                        <a:pt x="90" y="141"/>
                      </a:cubicBezTo>
                      <a:cubicBezTo>
                        <a:pt x="95" y="142"/>
                        <a:pt x="99" y="144"/>
                        <a:pt x="103" y="144"/>
                      </a:cubicBezTo>
                      <a:cubicBezTo>
                        <a:pt x="102" y="144"/>
                        <a:pt x="102" y="145"/>
                        <a:pt x="101" y="145"/>
                      </a:cubicBezTo>
                      <a:cubicBezTo>
                        <a:pt x="106" y="155"/>
                        <a:pt x="112" y="161"/>
                        <a:pt x="123" y="165"/>
                      </a:cubicBezTo>
                      <a:cubicBezTo>
                        <a:pt x="116" y="172"/>
                        <a:pt x="115" y="179"/>
                        <a:pt x="115" y="188"/>
                      </a:cubicBezTo>
                      <a:cubicBezTo>
                        <a:pt x="130" y="188"/>
                        <a:pt x="139" y="184"/>
                        <a:pt x="146" y="170"/>
                      </a:cubicBezTo>
                      <a:cubicBezTo>
                        <a:pt x="151" y="171"/>
                        <a:pt x="156" y="171"/>
                        <a:pt x="161" y="170"/>
                      </a:cubicBezTo>
                      <a:lnTo>
                        <a:pt x="162" y="171"/>
                      </a:lnTo>
                      <a:cubicBezTo>
                        <a:pt x="158" y="184"/>
                        <a:pt x="163" y="192"/>
                        <a:pt x="174" y="202"/>
                      </a:cubicBezTo>
                      <a:cubicBezTo>
                        <a:pt x="175" y="200"/>
                        <a:pt x="176" y="199"/>
                        <a:pt x="176" y="198"/>
                      </a:cubicBezTo>
                      <a:cubicBezTo>
                        <a:pt x="181" y="204"/>
                        <a:pt x="185" y="209"/>
                        <a:pt x="191" y="213"/>
                      </a:cubicBezTo>
                      <a:cubicBezTo>
                        <a:pt x="195" y="204"/>
                        <a:pt x="198" y="195"/>
                        <a:pt x="197" y="186"/>
                      </a:cubicBezTo>
                      <a:cubicBezTo>
                        <a:pt x="206" y="189"/>
                        <a:pt x="214" y="189"/>
                        <a:pt x="224" y="187"/>
                      </a:cubicBezTo>
                      <a:cubicBezTo>
                        <a:pt x="222" y="183"/>
                        <a:pt x="219" y="178"/>
                        <a:pt x="216" y="174"/>
                      </a:cubicBezTo>
                      <a:cubicBezTo>
                        <a:pt x="221" y="176"/>
                        <a:pt x="225" y="176"/>
                        <a:pt x="231" y="175"/>
                      </a:cubicBezTo>
                      <a:cubicBezTo>
                        <a:pt x="240" y="189"/>
                        <a:pt x="251" y="194"/>
                        <a:pt x="269" y="193"/>
                      </a:cubicBezTo>
                      <a:cubicBezTo>
                        <a:pt x="265" y="181"/>
                        <a:pt x="259" y="172"/>
                        <a:pt x="249" y="165"/>
                      </a:cubicBezTo>
                      <a:cubicBezTo>
                        <a:pt x="254" y="162"/>
                        <a:pt x="258" y="158"/>
                        <a:pt x="261" y="151"/>
                      </a:cubicBezTo>
                      <a:cubicBezTo>
                        <a:pt x="266" y="152"/>
                        <a:pt x="271" y="152"/>
                        <a:pt x="277" y="151"/>
                      </a:cubicBezTo>
                      <a:cubicBezTo>
                        <a:pt x="273" y="165"/>
                        <a:pt x="277" y="173"/>
                        <a:pt x="288" y="183"/>
                      </a:cubicBezTo>
                      <a:cubicBezTo>
                        <a:pt x="289" y="182"/>
                        <a:pt x="290" y="180"/>
                        <a:pt x="291" y="179"/>
                      </a:cubicBezTo>
                      <a:cubicBezTo>
                        <a:pt x="295" y="185"/>
                        <a:pt x="300" y="190"/>
                        <a:pt x="306" y="194"/>
                      </a:cubicBezTo>
                      <a:cubicBezTo>
                        <a:pt x="310" y="185"/>
                        <a:pt x="312" y="177"/>
                        <a:pt x="312" y="167"/>
                      </a:cubicBezTo>
                      <a:cubicBezTo>
                        <a:pt x="321" y="170"/>
                        <a:pt x="329" y="170"/>
                        <a:pt x="338" y="168"/>
                      </a:cubicBezTo>
                      <a:cubicBezTo>
                        <a:pt x="336" y="163"/>
                        <a:pt x="333" y="158"/>
                        <a:pt x="330" y="154"/>
                      </a:cubicBezTo>
                      <a:cubicBezTo>
                        <a:pt x="334" y="154"/>
                        <a:pt x="338" y="153"/>
                        <a:pt x="343" y="152"/>
                      </a:cubicBezTo>
                      <a:cubicBezTo>
                        <a:pt x="353" y="169"/>
                        <a:pt x="364" y="175"/>
                        <a:pt x="384" y="174"/>
                      </a:cubicBezTo>
                      <a:cubicBezTo>
                        <a:pt x="378" y="158"/>
                        <a:pt x="370" y="148"/>
                        <a:pt x="353" y="141"/>
                      </a:cubicBezTo>
                      <a:cubicBezTo>
                        <a:pt x="354" y="140"/>
                        <a:pt x="355" y="139"/>
                        <a:pt x="355" y="137"/>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1" name="Freeform 25">
                  <a:extLst>
                    <a:ext uri="{FF2B5EF4-FFF2-40B4-BE49-F238E27FC236}">
                      <a16:creationId xmlns:a16="http://schemas.microsoft.com/office/drawing/2014/main" id="{5BAFE287-579F-4D73-BF3E-BA0D9B56F694}"/>
                    </a:ext>
                  </a:extLst>
                </p:cNvPr>
                <p:cNvSpPr>
                  <a:spLocks noEditPoints="1"/>
                </p:cNvSpPr>
                <p:nvPr/>
              </p:nvSpPr>
              <p:spPr bwMode="auto">
                <a:xfrm>
                  <a:off x="6176962" y="3209924"/>
                  <a:ext cx="187325" cy="104775"/>
                </a:xfrm>
                <a:custGeom>
                  <a:avLst/>
                  <a:gdLst>
                    <a:gd name="T0" fmla="*/ 340 w 385"/>
                    <a:gd name="T1" fmla="*/ 124 h 214"/>
                    <a:gd name="T2" fmla="*/ 346 w 385"/>
                    <a:gd name="T3" fmla="*/ 123 h 214"/>
                    <a:gd name="T4" fmla="*/ 269 w 385"/>
                    <a:gd name="T5" fmla="*/ 129 h 214"/>
                    <a:gd name="T6" fmla="*/ 252 w 385"/>
                    <a:gd name="T7" fmla="*/ 127 h 214"/>
                    <a:gd name="T8" fmla="*/ 269 w 385"/>
                    <a:gd name="T9" fmla="*/ 129 h 214"/>
                    <a:gd name="T10" fmla="*/ 190 w 385"/>
                    <a:gd name="T11" fmla="*/ 148 h 214"/>
                    <a:gd name="T12" fmla="*/ 188 w 385"/>
                    <a:gd name="T13" fmla="*/ 158 h 214"/>
                    <a:gd name="T14" fmla="*/ 132 w 385"/>
                    <a:gd name="T15" fmla="*/ 136 h 214"/>
                    <a:gd name="T16" fmla="*/ 141 w 385"/>
                    <a:gd name="T17" fmla="*/ 149 h 214"/>
                    <a:gd name="T18" fmla="*/ 180 w 385"/>
                    <a:gd name="T19" fmla="*/ 67 h 214"/>
                    <a:gd name="T20" fmla="*/ 174 w 385"/>
                    <a:gd name="T21" fmla="*/ 54 h 214"/>
                    <a:gd name="T22" fmla="*/ 193 w 385"/>
                    <a:gd name="T23" fmla="*/ 53 h 214"/>
                    <a:gd name="T24" fmla="*/ 244 w 385"/>
                    <a:gd name="T25" fmla="*/ 45 h 214"/>
                    <a:gd name="T26" fmla="*/ 240 w 385"/>
                    <a:gd name="T27" fmla="*/ 56 h 214"/>
                    <a:gd name="T28" fmla="*/ 310 w 385"/>
                    <a:gd name="T29" fmla="*/ 139 h 214"/>
                    <a:gd name="T30" fmla="*/ 310 w 385"/>
                    <a:gd name="T31" fmla="*/ 139 h 214"/>
                    <a:gd name="T32" fmla="*/ 214 w 385"/>
                    <a:gd name="T33" fmla="*/ 123 h 214"/>
                    <a:gd name="T34" fmla="*/ 215 w 385"/>
                    <a:gd name="T35" fmla="*/ 127 h 214"/>
                    <a:gd name="T36" fmla="*/ 230 w 385"/>
                    <a:gd name="T37" fmla="*/ 151 h 214"/>
                    <a:gd name="T38" fmla="*/ 134 w 385"/>
                    <a:gd name="T39" fmla="*/ 93 h 214"/>
                    <a:gd name="T40" fmla="*/ 120 w 385"/>
                    <a:gd name="T41" fmla="*/ 107 h 214"/>
                    <a:gd name="T42" fmla="*/ 179 w 385"/>
                    <a:gd name="T43" fmla="*/ 69 h 214"/>
                    <a:gd name="T44" fmla="*/ 212 w 385"/>
                    <a:gd name="T45" fmla="*/ 102 h 214"/>
                    <a:gd name="T46" fmla="*/ 252 w 385"/>
                    <a:gd name="T47" fmla="*/ 89 h 214"/>
                    <a:gd name="T48" fmla="*/ 252 w 385"/>
                    <a:gd name="T49" fmla="*/ 89 h 214"/>
                    <a:gd name="T50" fmla="*/ 169 w 385"/>
                    <a:gd name="T51" fmla="*/ 108 h 214"/>
                    <a:gd name="T52" fmla="*/ 185 w 385"/>
                    <a:gd name="T53" fmla="*/ 126 h 214"/>
                    <a:gd name="T54" fmla="*/ 375 w 385"/>
                    <a:gd name="T55" fmla="*/ 128 h 214"/>
                    <a:gd name="T56" fmla="*/ 371 w 385"/>
                    <a:gd name="T57" fmla="*/ 82 h 214"/>
                    <a:gd name="T58" fmla="*/ 320 w 385"/>
                    <a:gd name="T59" fmla="*/ 76 h 214"/>
                    <a:gd name="T60" fmla="*/ 295 w 385"/>
                    <a:gd name="T61" fmla="*/ 56 h 214"/>
                    <a:gd name="T62" fmla="*/ 267 w 385"/>
                    <a:gd name="T63" fmla="*/ 42 h 214"/>
                    <a:gd name="T64" fmla="*/ 254 w 385"/>
                    <a:gd name="T65" fmla="*/ 34 h 214"/>
                    <a:gd name="T66" fmla="*/ 250 w 385"/>
                    <a:gd name="T67" fmla="*/ 30 h 214"/>
                    <a:gd name="T68" fmla="*/ 214 w 385"/>
                    <a:gd name="T69" fmla="*/ 35 h 214"/>
                    <a:gd name="T70" fmla="*/ 191 w 385"/>
                    <a:gd name="T71" fmla="*/ 0 h 214"/>
                    <a:gd name="T72" fmla="*/ 177 w 385"/>
                    <a:gd name="T73" fmla="*/ 26 h 214"/>
                    <a:gd name="T74" fmla="*/ 148 w 385"/>
                    <a:gd name="T75" fmla="*/ 24 h 214"/>
                    <a:gd name="T76" fmla="*/ 149 w 385"/>
                    <a:gd name="T77" fmla="*/ 41 h 214"/>
                    <a:gd name="T78" fmla="*/ 126 w 385"/>
                    <a:gd name="T79" fmla="*/ 53 h 214"/>
                    <a:gd name="T80" fmla="*/ 108 w 385"/>
                    <a:gd name="T81" fmla="*/ 69 h 214"/>
                    <a:gd name="T82" fmla="*/ 65 w 385"/>
                    <a:gd name="T83" fmla="*/ 68 h 214"/>
                    <a:gd name="T84" fmla="*/ 50 w 385"/>
                    <a:gd name="T85" fmla="*/ 103 h 214"/>
                    <a:gd name="T86" fmla="*/ 21 w 385"/>
                    <a:gd name="T87" fmla="*/ 115 h 214"/>
                    <a:gd name="T88" fmla="*/ 51 w 385"/>
                    <a:gd name="T89" fmla="*/ 151 h 214"/>
                    <a:gd name="T90" fmla="*/ 92 w 385"/>
                    <a:gd name="T91" fmla="*/ 134 h 214"/>
                    <a:gd name="T92" fmla="*/ 100 w 385"/>
                    <a:gd name="T93" fmla="*/ 146 h 214"/>
                    <a:gd name="T94" fmla="*/ 146 w 385"/>
                    <a:gd name="T95" fmla="*/ 171 h 214"/>
                    <a:gd name="T96" fmla="*/ 174 w 385"/>
                    <a:gd name="T97" fmla="*/ 202 h 214"/>
                    <a:gd name="T98" fmla="*/ 197 w 385"/>
                    <a:gd name="T99" fmla="*/ 186 h 214"/>
                    <a:gd name="T100" fmla="*/ 231 w 385"/>
                    <a:gd name="T101" fmla="*/ 176 h 214"/>
                    <a:gd name="T102" fmla="*/ 261 w 385"/>
                    <a:gd name="T103" fmla="*/ 152 h 214"/>
                    <a:gd name="T104" fmla="*/ 291 w 385"/>
                    <a:gd name="T105" fmla="*/ 180 h 214"/>
                    <a:gd name="T106" fmla="*/ 338 w 385"/>
                    <a:gd name="T107" fmla="*/ 169 h 214"/>
                    <a:gd name="T108" fmla="*/ 384 w 385"/>
                    <a:gd name="T109" fmla="*/ 175 h 214"/>
                    <a:gd name="T110" fmla="*/ 385 w 385"/>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4">
                      <a:moveTo>
                        <a:pt x="332" y="132"/>
                      </a:moveTo>
                      <a:cubicBezTo>
                        <a:pt x="332" y="129"/>
                        <a:pt x="332" y="127"/>
                        <a:pt x="331" y="124"/>
                      </a:cubicBezTo>
                      <a:cubicBezTo>
                        <a:pt x="334" y="124"/>
                        <a:pt x="337" y="124"/>
                        <a:pt x="340" y="124"/>
                      </a:cubicBezTo>
                      <a:cubicBezTo>
                        <a:pt x="340" y="123"/>
                        <a:pt x="340" y="123"/>
                        <a:pt x="340" y="122"/>
                      </a:cubicBezTo>
                      <a:cubicBezTo>
                        <a:pt x="341" y="122"/>
                        <a:pt x="343" y="122"/>
                        <a:pt x="344" y="122"/>
                      </a:cubicBezTo>
                      <a:cubicBezTo>
                        <a:pt x="345" y="122"/>
                        <a:pt x="346" y="123"/>
                        <a:pt x="346" y="123"/>
                      </a:cubicBezTo>
                      <a:cubicBezTo>
                        <a:pt x="348" y="127"/>
                        <a:pt x="350" y="131"/>
                        <a:pt x="352" y="134"/>
                      </a:cubicBezTo>
                      <a:cubicBezTo>
                        <a:pt x="345" y="131"/>
                        <a:pt x="338" y="131"/>
                        <a:pt x="332" y="132"/>
                      </a:cubicBezTo>
                      <a:close/>
                      <a:moveTo>
                        <a:pt x="269" y="129"/>
                      </a:moveTo>
                      <a:cubicBezTo>
                        <a:pt x="264" y="129"/>
                        <a:pt x="260" y="129"/>
                        <a:pt x="255" y="130"/>
                      </a:cubicBezTo>
                      <a:cubicBezTo>
                        <a:pt x="254" y="130"/>
                        <a:pt x="254" y="128"/>
                        <a:pt x="253" y="128"/>
                      </a:cubicBezTo>
                      <a:cubicBezTo>
                        <a:pt x="253" y="128"/>
                        <a:pt x="253" y="127"/>
                        <a:pt x="252" y="127"/>
                      </a:cubicBezTo>
                      <a:cubicBezTo>
                        <a:pt x="253" y="124"/>
                        <a:pt x="252" y="121"/>
                        <a:pt x="252" y="118"/>
                      </a:cubicBezTo>
                      <a:cubicBezTo>
                        <a:pt x="258" y="119"/>
                        <a:pt x="263" y="119"/>
                        <a:pt x="267" y="118"/>
                      </a:cubicBezTo>
                      <a:cubicBezTo>
                        <a:pt x="267" y="122"/>
                        <a:pt x="268" y="125"/>
                        <a:pt x="269" y="129"/>
                      </a:cubicBezTo>
                      <a:close/>
                      <a:moveTo>
                        <a:pt x="188" y="158"/>
                      </a:moveTo>
                      <a:cubicBezTo>
                        <a:pt x="188" y="155"/>
                        <a:pt x="188" y="151"/>
                        <a:pt x="187" y="148"/>
                      </a:cubicBezTo>
                      <a:cubicBezTo>
                        <a:pt x="188" y="148"/>
                        <a:pt x="189" y="148"/>
                        <a:pt x="190" y="148"/>
                      </a:cubicBezTo>
                      <a:cubicBezTo>
                        <a:pt x="191" y="148"/>
                        <a:pt x="191" y="149"/>
                        <a:pt x="192" y="149"/>
                      </a:cubicBezTo>
                      <a:cubicBezTo>
                        <a:pt x="194" y="153"/>
                        <a:pt x="196" y="157"/>
                        <a:pt x="197" y="160"/>
                      </a:cubicBezTo>
                      <a:cubicBezTo>
                        <a:pt x="194" y="159"/>
                        <a:pt x="191"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2" y="141"/>
                        <a:pt x="143" y="145"/>
                        <a:pt x="143" y="148"/>
                      </a:cubicBezTo>
                      <a:cubicBezTo>
                        <a:pt x="143" y="148"/>
                        <a:pt x="142" y="149"/>
                        <a:pt x="141" y="149"/>
                      </a:cubicBezTo>
                      <a:close/>
                      <a:moveTo>
                        <a:pt x="174" y="54"/>
                      </a:moveTo>
                      <a:cubicBezTo>
                        <a:pt x="175" y="59"/>
                        <a:pt x="178" y="63"/>
                        <a:pt x="180" y="66"/>
                      </a:cubicBezTo>
                      <a:cubicBezTo>
                        <a:pt x="180" y="66"/>
                        <a:pt x="180" y="67"/>
                        <a:pt x="180" y="67"/>
                      </a:cubicBezTo>
                      <a:cubicBezTo>
                        <a:pt x="174" y="62"/>
                        <a:pt x="168" y="59"/>
                        <a:pt x="161" y="57"/>
                      </a:cubicBezTo>
                      <a:cubicBezTo>
                        <a:pt x="161" y="57"/>
                        <a:pt x="161" y="57"/>
                        <a:pt x="161" y="57"/>
                      </a:cubicBezTo>
                      <a:cubicBezTo>
                        <a:pt x="166" y="57"/>
                        <a:pt x="170" y="56"/>
                        <a:pt x="174" y="54"/>
                      </a:cubicBezTo>
                      <a:close/>
                      <a:moveTo>
                        <a:pt x="182" y="44"/>
                      </a:moveTo>
                      <a:cubicBezTo>
                        <a:pt x="186" y="45"/>
                        <a:pt x="190" y="45"/>
                        <a:pt x="194" y="44"/>
                      </a:cubicBezTo>
                      <a:cubicBezTo>
                        <a:pt x="193" y="47"/>
                        <a:pt x="193" y="50"/>
                        <a:pt x="193" y="53"/>
                      </a:cubicBezTo>
                      <a:cubicBezTo>
                        <a:pt x="189" y="51"/>
                        <a:pt x="185" y="50"/>
                        <a:pt x="179" y="49"/>
                      </a:cubicBezTo>
                      <a:cubicBezTo>
                        <a:pt x="180" y="48"/>
                        <a:pt x="181" y="46"/>
                        <a:pt x="182" y="44"/>
                      </a:cubicBezTo>
                      <a:close/>
                      <a:moveTo>
                        <a:pt x="244" y="45"/>
                      </a:moveTo>
                      <a:lnTo>
                        <a:pt x="245" y="46"/>
                      </a:lnTo>
                      <a:cubicBezTo>
                        <a:pt x="244" y="49"/>
                        <a:pt x="244" y="53"/>
                        <a:pt x="244" y="57"/>
                      </a:cubicBezTo>
                      <a:cubicBezTo>
                        <a:pt x="243" y="57"/>
                        <a:pt x="241" y="57"/>
                        <a:pt x="240" y="56"/>
                      </a:cubicBezTo>
                      <a:cubicBezTo>
                        <a:pt x="239" y="53"/>
                        <a:pt x="237" y="50"/>
                        <a:pt x="235" y="47"/>
                      </a:cubicBezTo>
                      <a:cubicBezTo>
                        <a:pt x="238" y="47"/>
                        <a:pt x="241" y="46"/>
                        <a:pt x="244" y="45"/>
                      </a:cubicBezTo>
                      <a:close/>
                      <a:moveTo>
                        <a:pt x="310" y="139"/>
                      </a:moveTo>
                      <a:lnTo>
                        <a:pt x="312" y="141"/>
                      </a:lnTo>
                      <a:cubicBezTo>
                        <a:pt x="311" y="140"/>
                        <a:pt x="310" y="140"/>
                        <a:pt x="309" y="140"/>
                      </a:cubicBezTo>
                      <a:cubicBezTo>
                        <a:pt x="309" y="140"/>
                        <a:pt x="310" y="139"/>
                        <a:pt x="310" y="139"/>
                      </a:cubicBezTo>
                      <a:close/>
                      <a:moveTo>
                        <a:pt x="230" y="151"/>
                      </a:moveTo>
                      <a:cubicBezTo>
                        <a:pt x="225" y="142"/>
                        <a:pt x="219" y="135"/>
                        <a:pt x="209" y="131"/>
                      </a:cubicBezTo>
                      <a:cubicBezTo>
                        <a:pt x="211" y="129"/>
                        <a:pt x="213" y="126"/>
                        <a:pt x="214" y="123"/>
                      </a:cubicBezTo>
                      <a:cubicBezTo>
                        <a:pt x="216" y="123"/>
                        <a:pt x="219" y="123"/>
                        <a:pt x="221" y="123"/>
                      </a:cubicBezTo>
                      <a:cubicBezTo>
                        <a:pt x="221" y="124"/>
                        <a:pt x="222" y="124"/>
                        <a:pt x="222" y="125"/>
                      </a:cubicBezTo>
                      <a:cubicBezTo>
                        <a:pt x="219" y="125"/>
                        <a:pt x="217" y="126"/>
                        <a:pt x="215" y="127"/>
                      </a:cubicBezTo>
                      <a:cubicBezTo>
                        <a:pt x="221" y="136"/>
                        <a:pt x="227" y="143"/>
                        <a:pt x="237" y="147"/>
                      </a:cubicBezTo>
                      <a:cubicBezTo>
                        <a:pt x="235" y="148"/>
                        <a:pt x="234" y="150"/>
                        <a:pt x="233" y="151"/>
                      </a:cubicBezTo>
                      <a:cubicBezTo>
                        <a:pt x="232" y="151"/>
                        <a:pt x="231" y="151"/>
                        <a:pt x="230" y="151"/>
                      </a:cubicBezTo>
                      <a:close/>
                      <a:moveTo>
                        <a:pt x="120" y="107"/>
                      </a:moveTo>
                      <a:cubicBezTo>
                        <a:pt x="119" y="105"/>
                        <a:pt x="118" y="103"/>
                        <a:pt x="117" y="102"/>
                      </a:cubicBezTo>
                      <a:cubicBezTo>
                        <a:pt x="124" y="100"/>
                        <a:pt x="129" y="97"/>
                        <a:pt x="134" y="93"/>
                      </a:cubicBezTo>
                      <a:cubicBezTo>
                        <a:pt x="135" y="95"/>
                        <a:pt x="135" y="97"/>
                        <a:pt x="135" y="98"/>
                      </a:cubicBezTo>
                      <a:cubicBezTo>
                        <a:pt x="135" y="102"/>
                        <a:pt x="134" y="106"/>
                        <a:pt x="135" y="110"/>
                      </a:cubicBezTo>
                      <a:cubicBezTo>
                        <a:pt x="130" y="108"/>
                        <a:pt x="125" y="107"/>
                        <a:pt x="120" y="107"/>
                      </a:cubicBezTo>
                      <a:close/>
                      <a:moveTo>
                        <a:pt x="176" y="73"/>
                      </a:moveTo>
                      <a:cubicBezTo>
                        <a:pt x="175" y="73"/>
                        <a:pt x="174" y="72"/>
                        <a:pt x="173" y="72"/>
                      </a:cubicBezTo>
                      <a:cubicBezTo>
                        <a:pt x="175" y="71"/>
                        <a:pt x="177" y="70"/>
                        <a:pt x="179" y="69"/>
                      </a:cubicBezTo>
                      <a:cubicBezTo>
                        <a:pt x="178" y="70"/>
                        <a:pt x="177" y="71"/>
                        <a:pt x="176" y="73"/>
                      </a:cubicBezTo>
                      <a:close/>
                      <a:moveTo>
                        <a:pt x="216" y="108"/>
                      </a:moveTo>
                      <a:cubicBezTo>
                        <a:pt x="215" y="106"/>
                        <a:pt x="214" y="104"/>
                        <a:pt x="212" y="102"/>
                      </a:cubicBezTo>
                      <a:cubicBezTo>
                        <a:pt x="213" y="102"/>
                        <a:pt x="213" y="103"/>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69" y="125"/>
                      </a:lnTo>
                      <a:cubicBezTo>
                        <a:pt x="171" y="119"/>
                        <a:pt x="171" y="113"/>
                        <a:pt x="169" y="108"/>
                      </a:cubicBezTo>
                      <a:cubicBezTo>
                        <a:pt x="177" y="110"/>
                        <a:pt x="184" y="111"/>
                        <a:pt x="190" y="109"/>
                      </a:cubicBezTo>
                      <a:cubicBezTo>
                        <a:pt x="191" y="111"/>
                        <a:pt x="193" y="112"/>
                        <a:pt x="194" y="114"/>
                      </a:cubicBezTo>
                      <a:cubicBezTo>
                        <a:pt x="191" y="117"/>
                        <a:pt x="188" y="120"/>
                        <a:pt x="185" y="126"/>
                      </a:cubicBezTo>
                      <a:cubicBezTo>
                        <a:pt x="180" y="125"/>
                        <a:pt x="175" y="125"/>
                        <a:pt x="170" y="126"/>
                      </a:cubicBezTo>
                      <a:close/>
                      <a:moveTo>
                        <a:pt x="385" y="150"/>
                      </a:moveTo>
                      <a:cubicBezTo>
                        <a:pt x="383" y="142"/>
                        <a:pt x="380" y="135"/>
                        <a:pt x="375" y="128"/>
                      </a:cubicBezTo>
                      <a:cubicBezTo>
                        <a:pt x="378" y="127"/>
                        <a:pt x="381" y="126"/>
                        <a:pt x="385" y="125"/>
                      </a:cubicBezTo>
                      <a:cubicBezTo>
                        <a:pt x="379" y="116"/>
                        <a:pt x="373" y="109"/>
                        <a:pt x="363" y="105"/>
                      </a:cubicBezTo>
                      <a:cubicBezTo>
                        <a:pt x="369" y="98"/>
                        <a:pt x="371" y="91"/>
                        <a:pt x="371" y="82"/>
                      </a:cubicBezTo>
                      <a:cubicBezTo>
                        <a:pt x="356" y="81"/>
                        <a:pt x="346" y="85"/>
                        <a:pt x="339" y="99"/>
                      </a:cubicBezTo>
                      <a:cubicBezTo>
                        <a:pt x="335" y="92"/>
                        <a:pt x="331" y="86"/>
                        <a:pt x="324" y="82"/>
                      </a:cubicBezTo>
                      <a:cubicBezTo>
                        <a:pt x="323" y="80"/>
                        <a:pt x="322" y="78"/>
                        <a:pt x="320" y="76"/>
                      </a:cubicBezTo>
                      <a:cubicBezTo>
                        <a:pt x="325" y="70"/>
                        <a:pt x="326" y="64"/>
                        <a:pt x="326" y="56"/>
                      </a:cubicBezTo>
                      <a:cubicBezTo>
                        <a:pt x="316" y="56"/>
                        <a:pt x="309" y="57"/>
                        <a:pt x="303" y="62"/>
                      </a:cubicBezTo>
                      <a:cubicBezTo>
                        <a:pt x="300" y="60"/>
                        <a:pt x="298" y="58"/>
                        <a:pt x="295" y="56"/>
                      </a:cubicBezTo>
                      <a:cubicBezTo>
                        <a:pt x="292" y="62"/>
                        <a:pt x="290" y="67"/>
                        <a:pt x="289" y="73"/>
                      </a:cubicBezTo>
                      <a:cubicBezTo>
                        <a:pt x="286" y="73"/>
                        <a:pt x="282" y="73"/>
                        <a:pt x="278" y="74"/>
                      </a:cubicBezTo>
                      <a:cubicBezTo>
                        <a:pt x="282" y="60"/>
                        <a:pt x="278" y="51"/>
                        <a:pt x="267" y="42"/>
                      </a:cubicBezTo>
                      <a:cubicBezTo>
                        <a:pt x="266" y="43"/>
                        <a:pt x="266" y="44"/>
                        <a:pt x="265" y="45"/>
                      </a:cubicBezTo>
                      <a:cubicBezTo>
                        <a:pt x="265" y="45"/>
                        <a:pt x="264" y="45"/>
                        <a:pt x="264" y="44"/>
                      </a:cubicBezTo>
                      <a:cubicBezTo>
                        <a:pt x="261" y="40"/>
                        <a:pt x="258" y="37"/>
                        <a:pt x="254" y="34"/>
                      </a:cubicBezTo>
                      <a:cubicBezTo>
                        <a:pt x="255" y="33"/>
                        <a:pt x="255" y="33"/>
                        <a:pt x="255" y="32"/>
                      </a:cubicBezTo>
                      <a:cubicBezTo>
                        <a:pt x="253" y="32"/>
                        <a:pt x="252" y="31"/>
                        <a:pt x="250" y="31"/>
                      </a:cubicBezTo>
                      <a:cubicBezTo>
                        <a:pt x="250" y="30"/>
                        <a:pt x="250" y="30"/>
                        <a:pt x="250" y="30"/>
                      </a:cubicBezTo>
                      <a:cubicBezTo>
                        <a:pt x="250" y="30"/>
                        <a:pt x="250" y="30"/>
                        <a:pt x="250" y="30"/>
                      </a:cubicBezTo>
                      <a:cubicBezTo>
                        <a:pt x="240" y="28"/>
                        <a:pt x="232" y="29"/>
                        <a:pt x="225" y="37"/>
                      </a:cubicBezTo>
                      <a:cubicBezTo>
                        <a:pt x="221" y="36"/>
                        <a:pt x="218" y="35"/>
                        <a:pt x="214" y="35"/>
                      </a:cubicBezTo>
                      <a:cubicBezTo>
                        <a:pt x="215" y="26"/>
                        <a:pt x="212" y="18"/>
                        <a:pt x="207" y="11"/>
                      </a:cubicBezTo>
                      <a:cubicBezTo>
                        <a:pt x="206" y="11"/>
                        <a:pt x="206" y="11"/>
                        <a:pt x="205" y="14"/>
                      </a:cubicBezTo>
                      <a:lnTo>
                        <a:pt x="191" y="0"/>
                      </a:lnTo>
                      <a:cubicBezTo>
                        <a:pt x="188" y="9"/>
                        <a:pt x="187" y="17"/>
                        <a:pt x="189" y="27"/>
                      </a:cubicBezTo>
                      <a:cubicBezTo>
                        <a:pt x="185" y="26"/>
                        <a:pt x="182" y="27"/>
                        <a:pt x="179" y="27"/>
                      </a:cubicBezTo>
                      <a:cubicBezTo>
                        <a:pt x="178" y="27"/>
                        <a:pt x="178" y="26"/>
                        <a:pt x="177" y="26"/>
                      </a:cubicBezTo>
                      <a:cubicBezTo>
                        <a:pt x="171" y="12"/>
                        <a:pt x="163" y="4"/>
                        <a:pt x="147" y="6"/>
                      </a:cubicBezTo>
                      <a:cubicBezTo>
                        <a:pt x="149" y="12"/>
                        <a:pt x="152" y="17"/>
                        <a:pt x="156" y="22"/>
                      </a:cubicBezTo>
                      <a:cubicBezTo>
                        <a:pt x="153" y="23"/>
                        <a:pt x="150" y="24"/>
                        <a:pt x="148" y="24"/>
                      </a:cubicBezTo>
                      <a:cubicBezTo>
                        <a:pt x="152" y="32"/>
                        <a:pt x="157" y="37"/>
                        <a:pt x="164" y="40"/>
                      </a:cubicBezTo>
                      <a:cubicBezTo>
                        <a:pt x="161" y="43"/>
                        <a:pt x="159" y="47"/>
                        <a:pt x="159" y="51"/>
                      </a:cubicBezTo>
                      <a:cubicBezTo>
                        <a:pt x="156" y="48"/>
                        <a:pt x="153" y="45"/>
                        <a:pt x="149" y="41"/>
                      </a:cubicBezTo>
                      <a:cubicBezTo>
                        <a:pt x="148" y="42"/>
                        <a:pt x="148" y="43"/>
                        <a:pt x="147" y="44"/>
                      </a:cubicBezTo>
                      <a:cubicBezTo>
                        <a:pt x="143" y="38"/>
                        <a:pt x="138" y="33"/>
                        <a:pt x="132" y="29"/>
                      </a:cubicBezTo>
                      <a:cubicBezTo>
                        <a:pt x="128" y="37"/>
                        <a:pt x="126" y="45"/>
                        <a:pt x="126" y="53"/>
                      </a:cubicBezTo>
                      <a:cubicBezTo>
                        <a:pt x="124" y="54"/>
                        <a:pt x="123" y="54"/>
                        <a:pt x="122" y="55"/>
                      </a:cubicBezTo>
                      <a:cubicBezTo>
                        <a:pt x="114" y="53"/>
                        <a:pt x="107" y="53"/>
                        <a:pt x="99" y="55"/>
                      </a:cubicBezTo>
                      <a:cubicBezTo>
                        <a:pt x="102" y="60"/>
                        <a:pt x="105" y="65"/>
                        <a:pt x="108" y="69"/>
                      </a:cubicBezTo>
                      <a:cubicBezTo>
                        <a:pt x="103" y="69"/>
                        <a:pt x="99" y="70"/>
                        <a:pt x="95" y="71"/>
                      </a:cubicBezTo>
                      <a:cubicBezTo>
                        <a:pt x="85" y="54"/>
                        <a:pt x="73" y="48"/>
                        <a:pt x="54" y="48"/>
                      </a:cubicBezTo>
                      <a:cubicBezTo>
                        <a:pt x="56" y="56"/>
                        <a:pt x="60" y="63"/>
                        <a:pt x="65" y="68"/>
                      </a:cubicBezTo>
                      <a:lnTo>
                        <a:pt x="43" y="64"/>
                      </a:lnTo>
                      <a:cubicBezTo>
                        <a:pt x="46" y="76"/>
                        <a:pt x="51" y="86"/>
                        <a:pt x="60" y="95"/>
                      </a:cubicBezTo>
                      <a:cubicBezTo>
                        <a:pt x="56" y="97"/>
                        <a:pt x="53" y="100"/>
                        <a:pt x="50" y="103"/>
                      </a:cubicBezTo>
                      <a:cubicBezTo>
                        <a:pt x="49" y="103"/>
                        <a:pt x="48" y="102"/>
                        <a:pt x="47" y="103"/>
                      </a:cubicBezTo>
                      <a:cubicBezTo>
                        <a:pt x="30" y="93"/>
                        <a:pt x="16" y="90"/>
                        <a:pt x="0" y="104"/>
                      </a:cubicBezTo>
                      <a:cubicBezTo>
                        <a:pt x="7" y="109"/>
                        <a:pt x="13" y="113"/>
                        <a:pt x="21" y="115"/>
                      </a:cubicBezTo>
                      <a:cubicBezTo>
                        <a:pt x="19" y="118"/>
                        <a:pt x="17" y="120"/>
                        <a:pt x="15" y="123"/>
                      </a:cubicBezTo>
                      <a:cubicBezTo>
                        <a:pt x="25" y="128"/>
                        <a:pt x="33" y="130"/>
                        <a:pt x="44" y="127"/>
                      </a:cubicBezTo>
                      <a:cubicBezTo>
                        <a:pt x="43" y="136"/>
                        <a:pt x="46" y="143"/>
                        <a:pt x="51" y="151"/>
                      </a:cubicBezTo>
                      <a:cubicBezTo>
                        <a:pt x="63" y="142"/>
                        <a:pt x="69" y="134"/>
                        <a:pt x="67" y="118"/>
                      </a:cubicBezTo>
                      <a:cubicBezTo>
                        <a:pt x="68" y="118"/>
                        <a:pt x="69" y="117"/>
                        <a:pt x="70" y="116"/>
                      </a:cubicBezTo>
                      <a:cubicBezTo>
                        <a:pt x="75" y="124"/>
                        <a:pt x="82" y="130"/>
                        <a:pt x="92" y="134"/>
                      </a:cubicBezTo>
                      <a:cubicBezTo>
                        <a:pt x="91" y="137"/>
                        <a:pt x="90" y="139"/>
                        <a:pt x="89" y="141"/>
                      </a:cubicBezTo>
                      <a:cubicBezTo>
                        <a:pt x="94" y="143"/>
                        <a:pt x="99" y="144"/>
                        <a:pt x="103" y="145"/>
                      </a:cubicBezTo>
                      <a:cubicBezTo>
                        <a:pt x="102" y="145"/>
                        <a:pt x="101" y="145"/>
                        <a:pt x="100" y="146"/>
                      </a:cubicBezTo>
                      <a:cubicBezTo>
                        <a:pt x="106" y="155"/>
                        <a:pt x="112" y="162"/>
                        <a:pt x="122" y="166"/>
                      </a:cubicBezTo>
                      <a:cubicBezTo>
                        <a:pt x="116" y="172"/>
                        <a:pt x="115" y="179"/>
                        <a:pt x="114" y="189"/>
                      </a:cubicBezTo>
                      <a:cubicBezTo>
                        <a:pt x="129" y="189"/>
                        <a:pt x="139" y="185"/>
                        <a:pt x="146" y="171"/>
                      </a:cubicBezTo>
                      <a:cubicBezTo>
                        <a:pt x="151" y="172"/>
                        <a:pt x="156" y="171"/>
                        <a:pt x="161" y="170"/>
                      </a:cubicBezTo>
                      <a:lnTo>
                        <a:pt x="162" y="171"/>
                      </a:lnTo>
                      <a:cubicBezTo>
                        <a:pt x="158" y="185"/>
                        <a:pt x="163" y="193"/>
                        <a:pt x="174" y="202"/>
                      </a:cubicBezTo>
                      <a:cubicBezTo>
                        <a:pt x="174" y="201"/>
                        <a:pt x="175" y="200"/>
                        <a:pt x="176" y="199"/>
                      </a:cubicBezTo>
                      <a:cubicBezTo>
                        <a:pt x="180" y="205"/>
                        <a:pt x="185" y="210"/>
                        <a:pt x="191" y="214"/>
                      </a:cubicBezTo>
                      <a:cubicBezTo>
                        <a:pt x="195" y="205"/>
                        <a:pt x="197" y="196"/>
                        <a:pt x="197" y="186"/>
                      </a:cubicBezTo>
                      <a:cubicBezTo>
                        <a:pt x="206" y="190"/>
                        <a:pt x="214" y="190"/>
                        <a:pt x="223" y="188"/>
                      </a:cubicBezTo>
                      <a:cubicBezTo>
                        <a:pt x="221" y="183"/>
                        <a:pt x="219" y="179"/>
                        <a:pt x="216" y="175"/>
                      </a:cubicBezTo>
                      <a:cubicBezTo>
                        <a:pt x="220" y="176"/>
                        <a:pt x="225" y="177"/>
                        <a:pt x="231" y="176"/>
                      </a:cubicBezTo>
                      <a:cubicBezTo>
                        <a:pt x="240" y="190"/>
                        <a:pt x="251" y="194"/>
                        <a:pt x="269" y="194"/>
                      </a:cubicBezTo>
                      <a:cubicBezTo>
                        <a:pt x="265" y="181"/>
                        <a:pt x="259" y="172"/>
                        <a:pt x="249" y="166"/>
                      </a:cubicBezTo>
                      <a:cubicBezTo>
                        <a:pt x="253" y="163"/>
                        <a:pt x="257" y="159"/>
                        <a:pt x="261" y="152"/>
                      </a:cubicBezTo>
                      <a:cubicBezTo>
                        <a:pt x="266" y="153"/>
                        <a:pt x="271" y="152"/>
                        <a:pt x="276" y="151"/>
                      </a:cubicBezTo>
                      <a:cubicBezTo>
                        <a:pt x="273" y="166"/>
                        <a:pt x="277" y="174"/>
                        <a:pt x="288" y="183"/>
                      </a:cubicBezTo>
                      <a:cubicBezTo>
                        <a:pt x="289" y="182"/>
                        <a:pt x="290" y="181"/>
                        <a:pt x="291" y="180"/>
                      </a:cubicBezTo>
                      <a:cubicBezTo>
                        <a:pt x="295" y="186"/>
                        <a:pt x="300" y="191"/>
                        <a:pt x="306" y="195"/>
                      </a:cubicBezTo>
                      <a:cubicBezTo>
                        <a:pt x="310" y="186"/>
                        <a:pt x="312" y="177"/>
                        <a:pt x="311" y="167"/>
                      </a:cubicBezTo>
                      <a:cubicBezTo>
                        <a:pt x="320" y="171"/>
                        <a:pt x="328" y="171"/>
                        <a:pt x="338" y="169"/>
                      </a:cubicBezTo>
                      <a:cubicBezTo>
                        <a:pt x="336" y="164"/>
                        <a:pt x="333" y="159"/>
                        <a:pt x="329" y="154"/>
                      </a:cubicBezTo>
                      <a:cubicBezTo>
                        <a:pt x="334" y="155"/>
                        <a:pt x="338" y="154"/>
                        <a:pt x="342" y="152"/>
                      </a:cubicBezTo>
                      <a:cubicBezTo>
                        <a:pt x="352" y="170"/>
                        <a:pt x="364" y="175"/>
                        <a:pt x="384" y="175"/>
                      </a:cubicBezTo>
                      <a:cubicBezTo>
                        <a:pt x="378" y="159"/>
                        <a:pt x="370" y="148"/>
                        <a:pt x="353" y="142"/>
                      </a:cubicBezTo>
                      <a:cubicBezTo>
                        <a:pt x="354" y="141"/>
                        <a:pt x="354" y="139"/>
                        <a:pt x="355" y="138"/>
                      </a:cubicBezTo>
                      <a:cubicBezTo>
                        <a:pt x="362" y="147"/>
                        <a:pt x="371" y="151"/>
                        <a:pt x="38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2" name="Freeform 26">
                  <a:extLst>
                    <a:ext uri="{FF2B5EF4-FFF2-40B4-BE49-F238E27FC236}">
                      <a16:creationId xmlns:a16="http://schemas.microsoft.com/office/drawing/2014/main" id="{1F62D322-CEEB-4439-AAC0-E853C0CA54D3}"/>
                    </a:ext>
                  </a:extLst>
                </p:cNvPr>
                <p:cNvSpPr>
                  <a:spLocks noEditPoints="1"/>
                </p:cNvSpPr>
                <p:nvPr/>
              </p:nvSpPr>
              <p:spPr bwMode="auto">
                <a:xfrm>
                  <a:off x="5959474" y="3151187"/>
                  <a:ext cx="187325" cy="104775"/>
                </a:xfrm>
                <a:custGeom>
                  <a:avLst/>
                  <a:gdLst>
                    <a:gd name="T0" fmla="*/ 341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9 w 386"/>
                    <a:gd name="T13" fmla="*/ 158 h 214"/>
                    <a:gd name="T14" fmla="*/ 133 w 386"/>
                    <a:gd name="T15" fmla="*/ 136 h 214"/>
                    <a:gd name="T16" fmla="*/ 141 w 386"/>
                    <a:gd name="T17" fmla="*/ 149 h 214"/>
                    <a:gd name="T18" fmla="*/ 181 w 386"/>
                    <a:gd name="T19" fmla="*/ 67 h 214"/>
                    <a:gd name="T20" fmla="*/ 174 w 386"/>
                    <a:gd name="T21" fmla="*/ 54 h 214"/>
                    <a:gd name="T22" fmla="*/ 194 w 386"/>
                    <a:gd name="T23" fmla="*/ 53 h 214"/>
                    <a:gd name="T24" fmla="*/ 245 w 386"/>
                    <a:gd name="T25" fmla="*/ 45 h 214"/>
                    <a:gd name="T26" fmla="*/ 241 w 386"/>
                    <a:gd name="T27" fmla="*/ 56 h 214"/>
                    <a:gd name="T28" fmla="*/ 310 w 386"/>
                    <a:gd name="T29" fmla="*/ 139 h 214"/>
                    <a:gd name="T30" fmla="*/ 310 w 386"/>
                    <a:gd name="T31" fmla="*/ 139 h 214"/>
                    <a:gd name="T32" fmla="*/ 215 w 386"/>
                    <a:gd name="T33" fmla="*/ 123 h 214"/>
                    <a:gd name="T34" fmla="*/ 215 w 386"/>
                    <a:gd name="T35" fmla="*/ 127 h 214"/>
                    <a:gd name="T36" fmla="*/ 230 w 386"/>
                    <a:gd name="T37" fmla="*/ 151 h 214"/>
                    <a:gd name="T38" fmla="*/ 135 w 386"/>
                    <a:gd name="T39" fmla="*/ 93 h 214"/>
                    <a:gd name="T40" fmla="*/ 121 w 386"/>
                    <a:gd name="T41" fmla="*/ 107 h 214"/>
                    <a:gd name="T42" fmla="*/ 179 w 386"/>
                    <a:gd name="T43" fmla="*/ 69 h 214"/>
                    <a:gd name="T44" fmla="*/ 213 w 386"/>
                    <a:gd name="T45" fmla="*/ 102 h 214"/>
                    <a:gd name="T46" fmla="*/ 252 w 386"/>
                    <a:gd name="T47" fmla="*/ 89 h 214"/>
                    <a:gd name="T48" fmla="*/ 252 w 386"/>
                    <a:gd name="T49" fmla="*/ 89 h 214"/>
                    <a:gd name="T50" fmla="*/ 170 w 386"/>
                    <a:gd name="T51" fmla="*/ 108 h 214"/>
                    <a:gd name="T52" fmla="*/ 186 w 386"/>
                    <a:gd name="T53" fmla="*/ 126 h 214"/>
                    <a:gd name="T54" fmla="*/ 375 w 386"/>
                    <a:gd name="T55" fmla="*/ 128 h 214"/>
                    <a:gd name="T56" fmla="*/ 372 w 386"/>
                    <a:gd name="T57" fmla="*/ 82 h 214"/>
                    <a:gd name="T58" fmla="*/ 321 w 386"/>
                    <a:gd name="T59" fmla="*/ 76 h 214"/>
                    <a:gd name="T60" fmla="*/ 295 w 386"/>
                    <a:gd name="T61" fmla="*/ 56 h 214"/>
                    <a:gd name="T62" fmla="*/ 268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2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3" y="132"/>
                      </a:moveTo>
                      <a:cubicBezTo>
                        <a:pt x="333" y="129"/>
                        <a:pt x="332" y="127"/>
                        <a:pt x="332" y="124"/>
                      </a:cubicBezTo>
                      <a:cubicBezTo>
                        <a:pt x="335" y="124"/>
                        <a:pt x="337" y="124"/>
                        <a:pt x="341" y="124"/>
                      </a:cubicBezTo>
                      <a:cubicBezTo>
                        <a:pt x="340" y="123"/>
                        <a:pt x="340" y="123"/>
                        <a:pt x="340" y="122"/>
                      </a:cubicBezTo>
                      <a:cubicBezTo>
                        <a:pt x="342" y="122"/>
                        <a:pt x="343" y="122"/>
                        <a:pt x="345" y="122"/>
                      </a:cubicBezTo>
                      <a:cubicBezTo>
                        <a:pt x="346" y="121"/>
                        <a:pt x="346" y="123"/>
                        <a:pt x="347" y="123"/>
                      </a:cubicBezTo>
                      <a:cubicBezTo>
                        <a:pt x="349" y="127"/>
                        <a:pt x="350" y="130"/>
                        <a:pt x="352" y="134"/>
                      </a:cubicBezTo>
                      <a:cubicBezTo>
                        <a:pt x="345" y="131"/>
                        <a:pt x="339" y="131"/>
                        <a:pt x="333" y="132"/>
                      </a:cubicBezTo>
                      <a:close/>
                      <a:moveTo>
                        <a:pt x="269" y="129"/>
                      </a:moveTo>
                      <a:cubicBezTo>
                        <a:pt x="265" y="128"/>
                        <a:pt x="260" y="129"/>
                        <a:pt x="256" y="130"/>
                      </a:cubicBezTo>
                      <a:cubicBezTo>
                        <a:pt x="255" y="130"/>
                        <a:pt x="255" y="128"/>
                        <a:pt x="254" y="128"/>
                      </a:cubicBezTo>
                      <a:cubicBezTo>
                        <a:pt x="253" y="128"/>
                        <a:pt x="253" y="127"/>
                        <a:pt x="253" y="127"/>
                      </a:cubicBezTo>
                      <a:cubicBezTo>
                        <a:pt x="253" y="124"/>
                        <a:pt x="253" y="121"/>
                        <a:pt x="252" y="118"/>
                      </a:cubicBezTo>
                      <a:cubicBezTo>
                        <a:pt x="258" y="119"/>
                        <a:pt x="263" y="119"/>
                        <a:pt x="268" y="118"/>
                      </a:cubicBezTo>
                      <a:cubicBezTo>
                        <a:pt x="268" y="122"/>
                        <a:pt x="268" y="125"/>
                        <a:pt x="269" y="129"/>
                      </a:cubicBezTo>
                      <a:close/>
                      <a:moveTo>
                        <a:pt x="189" y="158"/>
                      </a:moveTo>
                      <a:cubicBezTo>
                        <a:pt x="189" y="155"/>
                        <a:pt x="189" y="151"/>
                        <a:pt x="188" y="148"/>
                      </a:cubicBezTo>
                      <a:cubicBezTo>
                        <a:pt x="189" y="148"/>
                        <a:pt x="190" y="148"/>
                        <a:pt x="190" y="148"/>
                      </a:cubicBezTo>
                      <a:cubicBezTo>
                        <a:pt x="191" y="148"/>
                        <a:pt x="192" y="149"/>
                        <a:pt x="193" y="149"/>
                      </a:cubicBezTo>
                      <a:cubicBezTo>
                        <a:pt x="194" y="153"/>
                        <a:pt x="196" y="157"/>
                        <a:pt x="198" y="160"/>
                      </a:cubicBezTo>
                      <a:cubicBezTo>
                        <a:pt x="195" y="159"/>
                        <a:pt x="192" y="158"/>
                        <a:pt x="189" y="158"/>
                      </a:cubicBezTo>
                      <a:close/>
                      <a:moveTo>
                        <a:pt x="141" y="149"/>
                      </a:moveTo>
                      <a:cubicBezTo>
                        <a:pt x="140" y="149"/>
                        <a:pt x="140" y="147"/>
                        <a:pt x="139" y="147"/>
                      </a:cubicBezTo>
                      <a:cubicBezTo>
                        <a:pt x="137" y="143"/>
                        <a:pt x="135" y="139"/>
                        <a:pt x="133"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1" y="66"/>
                        <a:pt x="181" y="67"/>
                        <a:pt x="181" y="67"/>
                      </a:cubicBezTo>
                      <a:cubicBezTo>
                        <a:pt x="174" y="62"/>
                        <a:pt x="168" y="59"/>
                        <a:pt x="162" y="57"/>
                      </a:cubicBezTo>
                      <a:cubicBezTo>
                        <a:pt x="162" y="57"/>
                        <a:pt x="162" y="57"/>
                        <a:pt x="162" y="57"/>
                      </a:cubicBezTo>
                      <a:cubicBezTo>
                        <a:pt x="166" y="57"/>
                        <a:pt x="171" y="56"/>
                        <a:pt x="174" y="54"/>
                      </a:cubicBezTo>
                      <a:close/>
                      <a:moveTo>
                        <a:pt x="183" y="44"/>
                      </a:moveTo>
                      <a:cubicBezTo>
                        <a:pt x="187" y="45"/>
                        <a:pt x="191" y="44"/>
                        <a:pt x="195" y="44"/>
                      </a:cubicBezTo>
                      <a:cubicBezTo>
                        <a:pt x="194" y="47"/>
                        <a:pt x="194" y="50"/>
                        <a:pt x="194" y="53"/>
                      </a:cubicBezTo>
                      <a:cubicBezTo>
                        <a:pt x="190" y="51"/>
                        <a:pt x="185" y="49"/>
                        <a:pt x="180" y="49"/>
                      </a:cubicBezTo>
                      <a:cubicBezTo>
                        <a:pt x="181" y="48"/>
                        <a:pt x="182" y="46"/>
                        <a:pt x="183" y="44"/>
                      </a:cubicBezTo>
                      <a:close/>
                      <a:moveTo>
                        <a:pt x="245" y="45"/>
                      </a:moveTo>
                      <a:cubicBezTo>
                        <a:pt x="245" y="45"/>
                        <a:pt x="245" y="46"/>
                        <a:pt x="245" y="46"/>
                      </a:cubicBezTo>
                      <a:cubicBezTo>
                        <a:pt x="244" y="49"/>
                        <a:pt x="244" y="53"/>
                        <a:pt x="244" y="57"/>
                      </a:cubicBezTo>
                      <a:cubicBezTo>
                        <a:pt x="243" y="57"/>
                        <a:pt x="242" y="57"/>
                        <a:pt x="241" y="56"/>
                      </a:cubicBezTo>
                      <a:cubicBezTo>
                        <a:pt x="239" y="53"/>
                        <a:pt x="237" y="50"/>
                        <a:pt x="235" y="47"/>
                      </a:cubicBezTo>
                      <a:cubicBezTo>
                        <a:pt x="238" y="47"/>
                        <a:pt x="242" y="46"/>
                        <a:pt x="245" y="45"/>
                      </a:cubicBezTo>
                      <a:close/>
                      <a:moveTo>
                        <a:pt x="310" y="139"/>
                      </a:moveTo>
                      <a:lnTo>
                        <a:pt x="312" y="141"/>
                      </a:lnTo>
                      <a:cubicBezTo>
                        <a:pt x="311" y="140"/>
                        <a:pt x="310" y="140"/>
                        <a:pt x="310" y="140"/>
                      </a:cubicBezTo>
                      <a:cubicBezTo>
                        <a:pt x="310" y="139"/>
                        <a:pt x="310" y="139"/>
                        <a:pt x="310" y="139"/>
                      </a:cubicBezTo>
                      <a:close/>
                      <a:moveTo>
                        <a:pt x="230" y="151"/>
                      </a:moveTo>
                      <a:cubicBezTo>
                        <a:pt x="225" y="141"/>
                        <a:pt x="219" y="135"/>
                        <a:pt x="209" y="131"/>
                      </a:cubicBezTo>
                      <a:cubicBezTo>
                        <a:pt x="212" y="129"/>
                        <a:pt x="213" y="126"/>
                        <a:pt x="215" y="123"/>
                      </a:cubicBezTo>
                      <a:cubicBezTo>
                        <a:pt x="217" y="123"/>
                        <a:pt x="219" y="123"/>
                        <a:pt x="222" y="123"/>
                      </a:cubicBezTo>
                      <a:cubicBezTo>
                        <a:pt x="222" y="124"/>
                        <a:pt x="222" y="124"/>
                        <a:pt x="222" y="125"/>
                      </a:cubicBezTo>
                      <a:cubicBezTo>
                        <a:pt x="220" y="125"/>
                        <a:pt x="218" y="126"/>
                        <a:pt x="215" y="127"/>
                      </a:cubicBezTo>
                      <a:cubicBezTo>
                        <a:pt x="221" y="136"/>
                        <a:pt x="227" y="143"/>
                        <a:pt x="237" y="147"/>
                      </a:cubicBezTo>
                      <a:cubicBezTo>
                        <a:pt x="236" y="148"/>
                        <a:pt x="235" y="150"/>
                        <a:pt x="234" y="151"/>
                      </a:cubicBezTo>
                      <a:cubicBezTo>
                        <a:pt x="233" y="151"/>
                        <a:pt x="232" y="151"/>
                        <a:pt x="230" y="151"/>
                      </a:cubicBezTo>
                      <a:close/>
                      <a:moveTo>
                        <a:pt x="121" y="107"/>
                      </a:moveTo>
                      <a:cubicBezTo>
                        <a:pt x="120" y="105"/>
                        <a:pt x="119" y="103"/>
                        <a:pt x="118" y="102"/>
                      </a:cubicBezTo>
                      <a:cubicBezTo>
                        <a:pt x="124" y="100"/>
                        <a:pt x="130" y="97"/>
                        <a:pt x="135" y="93"/>
                      </a:cubicBezTo>
                      <a:cubicBezTo>
                        <a:pt x="135" y="95"/>
                        <a:pt x="135" y="97"/>
                        <a:pt x="136" y="98"/>
                      </a:cubicBezTo>
                      <a:cubicBezTo>
                        <a:pt x="135" y="102"/>
                        <a:pt x="135" y="106"/>
                        <a:pt x="135" y="109"/>
                      </a:cubicBezTo>
                      <a:cubicBezTo>
                        <a:pt x="130" y="108"/>
                        <a:pt x="125" y="107"/>
                        <a:pt x="121" y="107"/>
                      </a:cubicBezTo>
                      <a:close/>
                      <a:moveTo>
                        <a:pt x="177" y="73"/>
                      </a:moveTo>
                      <a:cubicBezTo>
                        <a:pt x="176" y="73"/>
                        <a:pt x="174" y="72"/>
                        <a:pt x="173" y="72"/>
                      </a:cubicBezTo>
                      <a:cubicBezTo>
                        <a:pt x="175" y="71"/>
                        <a:pt x="177" y="70"/>
                        <a:pt x="179" y="69"/>
                      </a:cubicBezTo>
                      <a:cubicBezTo>
                        <a:pt x="178" y="70"/>
                        <a:pt x="178" y="71"/>
                        <a:pt x="177" y="73"/>
                      </a:cubicBezTo>
                      <a:close/>
                      <a:moveTo>
                        <a:pt x="216" y="108"/>
                      </a:moveTo>
                      <a:cubicBezTo>
                        <a:pt x="215" y="106"/>
                        <a:pt x="214" y="104"/>
                        <a:pt x="213" y="102"/>
                      </a:cubicBezTo>
                      <a:cubicBezTo>
                        <a:pt x="213" y="102"/>
                        <a:pt x="214" y="103"/>
                        <a:pt x="214" y="103"/>
                      </a:cubicBezTo>
                      <a:cubicBezTo>
                        <a:pt x="215" y="104"/>
                        <a:pt x="216"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2" y="113"/>
                        <a:pt x="170" y="108"/>
                      </a:cubicBezTo>
                      <a:cubicBezTo>
                        <a:pt x="177" y="110"/>
                        <a:pt x="184" y="111"/>
                        <a:pt x="191" y="109"/>
                      </a:cubicBezTo>
                      <a:cubicBezTo>
                        <a:pt x="192" y="111"/>
                        <a:pt x="193" y="112"/>
                        <a:pt x="195" y="114"/>
                      </a:cubicBezTo>
                      <a:cubicBezTo>
                        <a:pt x="191" y="117"/>
                        <a:pt x="188" y="120"/>
                        <a:pt x="186" y="126"/>
                      </a:cubicBezTo>
                      <a:cubicBezTo>
                        <a:pt x="180" y="125"/>
                        <a:pt x="176" y="125"/>
                        <a:pt x="170" y="126"/>
                      </a:cubicBezTo>
                      <a:close/>
                      <a:moveTo>
                        <a:pt x="386" y="150"/>
                      </a:moveTo>
                      <a:cubicBezTo>
                        <a:pt x="383" y="142"/>
                        <a:pt x="380" y="135"/>
                        <a:pt x="375" y="128"/>
                      </a:cubicBezTo>
                      <a:cubicBezTo>
                        <a:pt x="378" y="127"/>
                        <a:pt x="382" y="126"/>
                        <a:pt x="385" y="125"/>
                      </a:cubicBezTo>
                      <a:cubicBezTo>
                        <a:pt x="380" y="115"/>
                        <a:pt x="374" y="109"/>
                        <a:pt x="363" y="105"/>
                      </a:cubicBezTo>
                      <a:cubicBezTo>
                        <a:pt x="370" y="98"/>
                        <a:pt x="371" y="91"/>
                        <a:pt x="372" y="82"/>
                      </a:cubicBezTo>
                      <a:cubicBezTo>
                        <a:pt x="357" y="81"/>
                        <a:pt x="347" y="85"/>
                        <a:pt x="340" y="99"/>
                      </a:cubicBezTo>
                      <a:cubicBezTo>
                        <a:pt x="336" y="92"/>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2"/>
                        <a:pt x="291" y="67"/>
                        <a:pt x="290" y="73"/>
                      </a:cubicBezTo>
                      <a:cubicBezTo>
                        <a:pt x="286" y="73"/>
                        <a:pt x="283" y="73"/>
                        <a:pt x="279" y="74"/>
                      </a:cubicBezTo>
                      <a:cubicBezTo>
                        <a:pt x="283" y="60"/>
                        <a:pt x="278" y="51"/>
                        <a:pt x="268" y="42"/>
                      </a:cubicBezTo>
                      <a:cubicBezTo>
                        <a:pt x="267" y="43"/>
                        <a:pt x="266" y="44"/>
                        <a:pt x="265" y="45"/>
                      </a:cubicBezTo>
                      <a:cubicBezTo>
                        <a:pt x="265" y="45"/>
                        <a:pt x="265" y="45"/>
                        <a:pt x="265" y="44"/>
                      </a:cubicBezTo>
                      <a:cubicBezTo>
                        <a:pt x="262" y="40"/>
                        <a:pt x="258" y="37"/>
                        <a:pt x="255" y="34"/>
                      </a:cubicBezTo>
                      <a:cubicBezTo>
                        <a:pt x="255" y="33"/>
                        <a:pt x="255" y="33"/>
                        <a:pt x="255" y="32"/>
                      </a:cubicBezTo>
                      <a:cubicBezTo>
                        <a:pt x="254" y="32"/>
                        <a:pt x="252" y="31"/>
                        <a:pt x="251" y="31"/>
                      </a:cubicBezTo>
                      <a:cubicBezTo>
                        <a:pt x="251" y="30"/>
                        <a:pt x="250" y="30"/>
                        <a:pt x="250" y="30"/>
                      </a:cubicBezTo>
                      <a:cubicBezTo>
                        <a:pt x="250" y="30"/>
                        <a:pt x="250" y="30"/>
                        <a:pt x="250" y="30"/>
                      </a:cubicBezTo>
                      <a:cubicBezTo>
                        <a:pt x="241" y="28"/>
                        <a:pt x="233" y="29"/>
                        <a:pt x="225" y="37"/>
                      </a:cubicBezTo>
                      <a:cubicBezTo>
                        <a:pt x="222" y="36"/>
                        <a:pt x="219" y="35"/>
                        <a:pt x="215" y="35"/>
                      </a:cubicBezTo>
                      <a:cubicBezTo>
                        <a:pt x="216" y="26"/>
                        <a:pt x="212" y="18"/>
                        <a:pt x="208" y="11"/>
                      </a:cubicBezTo>
                      <a:cubicBezTo>
                        <a:pt x="206" y="11"/>
                        <a:pt x="206" y="11"/>
                        <a:pt x="205" y="14"/>
                      </a:cubicBezTo>
                      <a:lnTo>
                        <a:pt x="192" y="0"/>
                      </a:lnTo>
                      <a:cubicBezTo>
                        <a:pt x="188" y="9"/>
                        <a:pt x="187" y="17"/>
                        <a:pt x="189" y="26"/>
                      </a:cubicBezTo>
                      <a:cubicBezTo>
                        <a:pt x="186" y="26"/>
                        <a:pt x="182" y="27"/>
                        <a:pt x="179" y="27"/>
                      </a:cubicBezTo>
                      <a:cubicBezTo>
                        <a:pt x="178" y="27"/>
                        <a:pt x="178" y="26"/>
                        <a:pt x="177" y="26"/>
                      </a:cubicBezTo>
                      <a:cubicBezTo>
                        <a:pt x="171" y="12"/>
                        <a:pt x="164" y="4"/>
                        <a:pt x="148" y="6"/>
                      </a:cubicBezTo>
                      <a:cubicBezTo>
                        <a:pt x="150" y="12"/>
                        <a:pt x="152" y="17"/>
                        <a:pt x="156" y="22"/>
                      </a:cubicBezTo>
                      <a:cubicBezTo>
                        <a:pt x="153" y="23"/>
                        <a:pt x="151" y="24"/>
                        <a:pt x="148" y="24"/>
                      </a:cubicBezTo>
                      <a:cubicBezTo>
                        <a:pt x="153" y="32"/>
                        <a:pt x="157" y="37"/>
                        <a:pt x="165" y="40"/>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7" y="45"/>
                        <a:pt x="126" y="53"/>
                      </a:cubicBezTo>
                      <a:cubicBezTo>
                        <a:pt x="125" y="54"/>
                        <a:pt x="123" y="54"/>
                        <a:pt x="122" y="55"/>
                      </a:cubicBezTo>
                      <a:cubicBezTo>
                        <a:pt x="115" y="53"/>
                        <a:pt x="108"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7" y="97"/>
                        <a:pt x="53" y="100"/>
                        <a:pt x="50" y="103"/>
                      </a:cubicBezTo>
                      <a:cubicBezTo>
                        <a:pt x="49" y="103"/>
                        <a:pt x="48" y="102"/>
                        <a:pt x="47" y="103"/>
                      </a:cubicBezTo>
                      <a:cubicBezTo>
                        <a:pt x="30" y="93"/>
                        <a:pt x="16" y="90"/>
                        <a:pt x="0" y="104"/>
                      </a:cubicBezTo>
                      <a:cubicBezTo>
                        <a:pt x="7" y="109"/>
                        <a:pt x="14" y="113"/>
                        <a:pt x="22" y="115"/>
                      </a:cubicBezTo>
                      <a:cubicBezTo>
                        <a:pt x="19" y="118"/>
                        <a:pt x="17" y="120"/>
                        <a:pt x="15" y="123"/>
                      </a:cubicBezTo>
                      <a:cubicBezTo>
                        <a:pt x="25" y="128"/>
                        <a:pt x="34" y="130"/>
                        <a:pt x="45" y="127"/>
                      </a:cubicBezTo>
                      <a:cubicBezTo>
                        <a:pt x="43" y="136"/>
                        <a:pt x="46" y="143"/>
                        <a:pt x="51" y="151"/>
                      </a:cubicBezTo>
                      <a:cubicBezTo>
                        <a:pt x="64" y="142"/>
                        <a:pt x="69" y="134"/>
                        <a:pt x="67" y="118"/>
                      </a:cubicBezTo>
                      <a:cubicBezTo>
                        <a:pt x="68" y="118"/>
                        <a:pt x="69" y="117"/>
                        <a:pt x="70" y="116"/>
                      </a:cubicBezTo>
                      <a:cubicBezTo>
                        <a:pt x="75" y="124"/>
                        <a:pt x="82" y="130"/>
                        <a:pt x="93" y="134"/>
                      </a:cubicBezTo>
                      <a:cubicBezTo>
                        <a:pt x="92" y="137"/>
                        <a:pt x="91" y="139"/>
                        <a:pt x="90" y="141"/>
                      </a:cubicBezTo>
                      <a:cubicBezTo>
                        <a:pt x="95" y="143"/>
                        <a:pt x="99" y="144"/>
                        <a:pt x="104" y="145"/>
                      </a:cubicBezTo>
                      <a:cubicBezTo>
                        <a:pt x="103" y="145"/>
                        <a:pt x="102" y="145"/>
                        <a:pt x="101" y="146"/>
                      </a:cubicBezTo>
                      <a:cubicBezTo>
                        <a:pt x="106" y="155"/>
                        <a:pt x="112" y="162"/>
                        <a:pt x="123" y="166"/>
                      </a:cubicBezTo>
                      <a:cubicBezTo>
                        <a:pt x="116" y="172"/>
                        <a:pt x="115" y="179"/>
                        <a:pt x="115" y="188"/>
                      </a:cubicBezTo>
                      <a:cubicBezTo>
                        <a:pt x="130" y="189"/>
                        <a:pt x="140" y="185"/>
                        <a:pt x="146" y="171"/>
                      </a:cubicBezTo>
                      <a:cubicBezTo>
                        <a:pt x="151" y="172"/>
                        <a:pt x="156" y="171"/>
                        <a:pt x="161" y="170"/>
                      </a:cubicBezTo>
                      <a:lnTo>
                        <a:pt x="162" y="171"/>
                      </a:lnTo>
                      <a:cubicBezTo>
                        <a:pt x="159" y="185"/>
                        <a:pt x="163" y="193"/>
                        <a:pt x="174" y="202"/>
                      </a:cubicBezTo>
                      <a:cubicBezTo>
                        <a:pt x="175" y="201"/>
                        <a:pt x="176" y="200"/>
                        <a:pt x="176" y="199"/>
                      </a:cubicBezTo>
                      <a:cubicBezTo>
                        <a:pt x="181" y="205"/>
                        <a:pt x="185" y="210"/>
                        <a:pt x="192" y="214"/>
                      </a:cubicBezTo>
                      <a:cubicBezTo>
                        <a:pt x="196" y="205"/>
                        <a:pt x="198" y="196"/>
                        <a:pt x="197" y="186"/>
                      </a:cubicBezTo>
                      <a:cubicBezTo>
                        <a:pt x="206" y="190"/>
                        <a:pt x="214" y="190"/>
                        <a:pt x="224" y="188"/>
                      </a:cubicBezTo>
                      <a:cubicBezTo>
                        <a:pt x="222" y="183"/>
                        <a:pt x="219" y="179"/>
                        <a:pt x="217" y="175"/>
                      </a:cubicBezTo>
                      <a:cubicBezTo>
                        <a:pt x="221" y="176"/>
                        <a:pt x="226" y="177"/>
                        <a:pt x="231" y="176"/>
                      </a:cubicBezTo>
                      <a:cubicBezTo>
                        <a:pt x="241" y="190"/>
                        <a:pt x="252" y="194"/>
                        <a:pt x="269" y="194"/>
                      </a:cubicBezTo>
                      <a:cubicBezTo>
                        <a:pt x="265" y="181"/>
                        <a:pt x="259" y="172"/>
                        <a:pt x="249" y="166"/>
                      </a:cubicBezTo>
                      <a:cubicBezTo>
                        <a:pt x="254" y="163"/>
                        <a:pt x="258" y="159"/>
                        <a:pt x="261" y="152"/>
                      </a:cubicBezTo>
                      <a:cubicBezTo>
                        <a:pt x="266" y="153"/>
                        <a:pt x="271" y="152"/>
                        <a:pt x="277" y="151"/>
                      </a:cubicBezTo>
                      <a:cubicBezTo>
                        <a:pt x="273" y="166"/>
                        <a:pt x="278" y="174"/>
                        <a:pt x="289" y="183"/>
                      </a:cubicBezTo>
                      <a:cubicBezTo>
                        <a:pt x="289" y="182"/>
                        <a:pt x="290" y="181"/>
                        <a:pt x="291" y="180"/>
                      </a:cubicBezTo>
                      <a:cubicBezTo>
                        <a:pt x="295" y="186"/>
                        <a:pt x="300" y="191"/>
                        <a:pt x="306" y="195"/>
                      </a:cubicBezTo>
                      <a:cubicBezTo>
                        <a:pt x="310" y="186"/>
                        <a:pt x="312" y="177"/>
                        <a:pt x="312" y="167"/>
                      </a:cubicBezTo>
                      <a:cubicBezTo>
                        <a:pt x="321" y="171"/>
                        <a:pt x="329" y="171"/>
                        <a:pt x="338" y="169"/>
                      </a:cubicBezTo>
                      <a:cubicBezTo>
                        <a:pt x="336" y="164"/>
                        <a:pt x="333" y="159"/>
                        <a:pt x="330" y="154"/>
                      </a:cubicBezTo>
                      <a:cubicBezTo>
                        <a:pt x="334" y="155"/>
                        <a:pt x="339" y="154"/>
                        <a:pt x="343" y="152"/>
                      </a:cubicBezTo>
                      <a:cubicBezTo>
                        <a:pt x="353" y="170"/>
                        <a:pt x="364" y="175"/>
                        <a:pt x="384" y="175"/>
                      </a:cubicBezTo>
                      <a:cubicBezTo>
                        <a:pt x="378" y="159"/>
                        <a:pt x="370" y="148"/>
                        <a:pt x="354"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3" name="Freeform 27">
                  <a:extLst>
                    <a:ext uri="{FF2B5EF4-FFF2-40B4-BE49-F238E27FC236}">
                      <a16:creationId xmlns:a16="http://schemas.microsoft.com/office/drawing/2014/main" id="{D40F9F0A-1868-4CEB-87C5-64F67A5E6930}"/>
                    </a:ext>
                  </a:extLst>
                </p:cNvPr>
                <p:cNvSpPr>
                  <a:spLocks noEditPoints="1"/>
                </p:cNvSpPr>
                <p:nvPr/>
              </p:nvSpPr>
              <p:spPr bwMode="auto">
                <a:xfrm>
                  <a:off x="5827712" y="3113087"/>
                  <a:ext cx="187325" cy="103188"/>
                </a:xfrm>
                <a:custGeom>
                  <a:avLst/>
                  <a:gdLst>
                    <a:gd name="T0" fmla="*/ 340 w 386"/>
                    <a:gd name="T1" fmla="*/ 123 h 213"/>
                    <a:gd name="T2" fmla="*/ 347 w 386"/>
                    <a:gd name="T3" fmla="*/ 123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2 w 386"/>
                    <a:gd name="T15" fmla="*/ 135 h 213"/>
                    <a:gd name="T16" fmla="*/ 141 w 386"/>
                    <a:gd name="T17" fmla="*/ 148 h 213"/>
                    <a:gd name="T18" fmla="*/ 180 w 386"/>
                    <a:gd name="T19" fmla="*/ 66 h 213"/>
                    <a:gd name="T20" fmla="*/ 174 w 386"/>
                    <a:gd name="T21" fmla="*/ 54 h 213"/>
                    <a:gd name="T22" fmla="*/ 193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4 w 386"/>
                    <a:gd name="T39" fmla="*/ 93 h 213"/>
                    <a:gd name="T40" fmla="*/ 120 w 386"/>
                    <a:gd name="T41" fmla="*/ 106 h 213"/>
                    <a:gd name="T42" fmla="*/ 179 w 386"/>
                    <a:gd name="T43" fmla="*/ 68 h 213"/>
                    <a:gd name="T44" fmla="*/ 212 w 386"/>
                    <a:gd name="T45" fmla="*/ 102 h 213"/>
                    <a:gd name="T46" fmla="*/ 252 w 386"/>
                    <a:gd name="T47" fmla="*/ 88 h 213"/>
                    <a:gd name="T48" fmla="*/ 252 w 386"/>
                    <a:gd name="T49" fmla="*/ 88 h 213"/>
                    <a:gd name="T50" fmla="*/ 169 w 386"/>
                    <a:gd name="T51" fmla="*/ 108 h 213"/>
                    <a:gd name="T52" fmla="*/ 185 w 386"/>
                    <a:gd name="T53" fmla="*/ 125 h 213"/>
                    <a:gd name="T54" fmla="*/ 375 w 386"/>
                    <a:gd name="T55" fmla="*/ 127 h 213"/>
                    <a:gd name="T56" fmla="*/ 372 w 386"/>
                    <a:gd name="T57" fmla="*/ 82 h 213"/>
                    <a:gd name="T58" fmla="*/ 320 w 386"/>
                    <a:gd name="T59" fmla="*/ 76 h 213"/>
                    <a:gd name="T60" fmla="*/ 295 w 386"/>
                    <a:gd name="T61" fmla="*/ 55 h 213"/>
                    <a:gd name="T62" fmla="*/ 267 w 386"/>
                    <a:gd name="T63" fmla="*/ 41 h 213"/>
                    <a:gd name="T64" fmla="*/ 254 w 386"/>
                    <a:gd name="T65" fmla="*/ 33 h 213"/>
                    <a:gd name="T66" fmla="*/ 250 w 386"/>
                    <a:gd name="T67" fmla="*/ 30 h 213"/>
                    <a:gd name="T68" fmla="*/ 215 w 386"/>
                    <a:gd name="T69" fmla="*/ 34 h 213"/>
                    <a:gd name="T70" fmla="*/ 191 w 386"/>
                    <a:gd name="T71" fmla="*/ 0 h 213"/>
                    <a:gd name="T72" fmla="*/ 177 w 386"/>
                    <a:gd name="T73" fmla="*/ 25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1" y="124"/>
                      </a:cubicBezTo>
                      <a:cubicBezTo>
                        <a:pt x="334" y="124"/>
                        <a:pt x="337" y="124"/>
                        <a:pt x="340" y="123"/>
                      </a:cubicBezTo>
                      <a:cubicBezTo>
                        <a:pt x="340" y="123"/>
                        <a:pt x="340" y="122"/>
                        <a:pt x="340" y="122"/>
                      </a:cubicBezTo>
                      <a:cubicBezTo>
                        <a:pt x="341" y="122"/>
                        <a:pt x="343" y="121"/>
                        <a:pt x="344" y="121"/>
                      </a:cubicBezTo>
                      <a:cubicBezTo>
                        <a:pt x="345" y="121"/>
                        <a:pt x="346" y="123"/>
                        <a:pt x="347" y="123"/>
                      </a:cubicBezTo>
                      <a:cubicBezTo>
                        <a:pt x="348" y="127"/>
                        <a:pt x="350" y="130"/>
                        <a:pt x="352" y="133"/>
                      </a:cubicBezTo>
                      <a:cubicBezTo>
                        <a:pt x="345" y="131"/>
                        <a:pt x="338" y="130"/>
                        <a:pt x="332" y="132"/>
                      </a:cubicBezTo>
                      <a:close/>
                      <a:moveTo>
                        <a:pt x="269" y="128"/>
                      </a:moveTo>
                      <a:cubicBezTo>
                        <a:pt x="264" y="128"/>
                        <a:pt x="260" y="129"/>
                        <a:pt x="255" y="129"/>
                      </a:cubicBezTo>
                      <a:cubicBezTo>
                        <a:pt x="254" y="129"/>
                        <a:pt x="254" y="128"/>
                        <a:pt x="253" y="128"/>
                      </a:cubicBezTo>
                      <a:cubicBezTo>
                        <a:pt x="253" y="127"/>
                        <a:pt x="253" y="127"/>
                        <a:pt x="253" y="126"/>
                      </a:cubicBezTo>
                      <a:cubicBezTo>
                        <a:pt x="253" y="123"/>
                        <a:pt x="253" y="120"/>
                        <a:pt x="252" y="117"/>
                      </a:cubicBezTo>
                      <a:cubicBezTo>
                        <a:pt x="258" y="118"/>
                        <a:pt x="263" y="119"/>
                        <a:pt x="267" y="118"/>
                      </a:cubicBezTo>
                      <a:cubicBezTo>
                        <a:pt x="268" y="121"/>
                        <a:pt x="268" y="125"/>
                        <a:pt x="269" y="128"/>
                      </a:cubicBezTo>
                      <a:close/>
                      <a:moveTo>
                        <a:pt x="188" y="157"/>
                      </a:moveTo>
                      <a:cubicBezTo>
                        <a:pt x="189" y="154"/>
                        <a:pt x="188" y="151"/>
                        <a:pt x="188" y="148"/>
                      </a:cubicBezTo>
                      <a:cubicBezTo>
                        <a:pt x="188" y="148"/>
                        <a:pt x="189" y="148"/>
                        <a:pt x="190" y="147"/>
                      </a:cubicBezTo>
                      <a:cubicBezTo>
                        <a:pt x="191" y="147"/>
                        <a:pt x="191"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2"/>
                        <a:pt x="135" y="139"/>
                        <a:pt x="132" y="135"/>
                      </a:cubicBezTo>
                      <a:cubicBezTo>
                        <a:pt x="136" y="137"/>
                        <a:pt x="139" y="137"/>
                        <a:pt x="143" y="138"/>
                      </a:cubicBezTo>
                      <a:cubicBezTo>
                        <a:pt x="143" y="141"/>
                        <a:pt x="143" y="144"/>
                        <a:pt x="144" y="148"/>
                      </a:cubicBezTo>
                      <a:cubicBezTo>
                        <a:pt x="143" y="148"/>
                        <a:pt x="142" y="148"/>
                        <a:pt x="141" y="148"/>
                      </a:cubicBezTo>
                      <a:close/>
                      <a:moveTo>
                        <a:pt x="174" y="54"/>
                      </a:moveTo>
                      <a:cubicBezTo>
                        <a:pt x="176" y="58"/>
                        <a:pt x="178" y="62"/>
                        <a:pt x="180" y="66"/>
                      </a:cubicBezTo>
                      <a:cubicBezTo>
                        <a:pt x="180" y="66"/>
                        <a:pt x="180" y="66"/>
                        <a:pt x="180" y="66"/>
                      </a:cubicBezTo>
                      <a:cubicBezTo>
                        <a:pt x="174" y="62"/>
                        <a:pt x="168" y="58"/>
                        <a:pt x="161" y="57"/>
                      </a:cubicBezTo>
                      <a:cubicBezTo>
                        <a:pt x="161" y="57"/>
                        <a:pt x="161" y="57"/>
                        <a:pt x="161" y="57"/>
                      </a:cubicBezTo>
                      <a:cubicBezTo>
                        <a:pt x="166" y="57"/>
                        <a:pt x="170" y="56"/>
                        <a:pt x="174" y="54"/>
                      </a:cubicBezTo>
                      <a:close/>
                      <a:moveTo>
                        <a:pt x="182" y="44"/>
                      </a:moveTo>
                      <a:cubicBezTo>
                        <a:pt x="186" y="44"/>
                        <a:pt x="190" y="44"/>
                        <a:pt x="194" y="43"/>
                      </a:cubicBezTo>
                      <a:cubicBezTo>
                        <a:pt x="193" y="47"/>
                        <a:pt x="193" y="49"/>
                        <a:pt x="193" y="52"/>
                      </a:cubicBezTo>
                      <a:cubicBezTo>
                        <a:pt x="189" y="50"/>
                        <a:pt x="185" y="49"/>
                        <a:pt x="179" y="49"/>
                      </a:cubicBezTo>
                      <a:cubicBezTo>
                        <a:pt x="180" y="47"/>
                        <a:pt x="181" y="45"/>
                        <a:pt x="182" y="44"/>
                      </a:cubicBezTo>
                      <a:close/>
                      <a:moveTo>
                        <a:pt x="245" y="45"/>
                      </a:moveTo>
                      <a:cubicBezTo>
                        <a:pt x="245" y="45"/>
                        <a:pt x="245" y="45"/>
                        <a:pt x="245" y="45"/>
                      </a:cubicBezTo>
                      <a:cubicBezTo>
                        <a:pt x="244" y="49"/>
                        <a:pt x="244" y="53"/>
                        <a:pt x="244" y="57"/>
                      </a:cubicBezTo>
                      <a:cubicBezTo>
                        <a:pt x="243" y="57"/>
                        <a:pt x="241" y="56"/>
                        <a:pt x="240" y="56"/>
                      </a:cubicBezTo>
                      <a:cubicBezTo>
                        <a:pt x="239" y="52"/>
                        <a:pt x="237" y="49"/>
                        <a:pt x="235" y="46"/>
                      </a:cubicBezTo>
                      <a:cubicBezTo>
                        <a:pt x="238" y="46"/>
                        <a:pt x="241" y="46"/>
                        <a:pt x="245" y="45"/>
                      </a:cubicBezTo>
                      <a:close/>
                      <a:moveTo>
                        <a:pt x="310" y="138"/>
                      </a:moveTo>
                      <a:lnTo>
                        <a:pt x="312" y="140"/>
                      </a:lnTo>
                      <a:cubicBezTo>
                        <a:pt x="311" y="140"/>
                        <a:pt x="310" y="140"/>
                        <a:pt x="309" y="139"/>
                      </a:cubicBezTo>
                      <a:cubicBezTo>
                        <a:pt x="309"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6"/>
                      </a:cubicBezTo>
                      <a:cubicBezTo>
                        <a:pt x="221" y="136"/>
                        <a:pt x="227" y="142"/>
                        <a:pt x="237" y="146"/>
                      </a:cubicBezTo>
                      <a:cubicBezTo>
                        <a:pt x="236" y="148"/>
                        <a:pt x="234" y="149"/>
                        <a:pt x="233" y="151"/>
                      </a:cubicBezTo>
                      <a:cubicBezTo>
                        <a:pt x="232" y="151"/>
                        <a:pt x="231" y="150"/>
                        <a:pt x="230" y="150"/>
                      </a:cubicBezTo>
                      <a:close/>
                      <a:moveTo>
                        <a:pt x="120" y="106"/>
                      </a:moveTo>
                      <a:cubicBezTo>
                        <a:pt x="119" y="105"/>
                        <a:pt x="118" y="103"/>
                        <a:pt x="117" y="101"/>
                      </a:cubicBezTo>
                      <a:cubicBezTo>
                        <a:pt x="124" y="100"/>
                        <a:pt x="129" y="97"/>
                        <a:pt x="134" y="93"/>
                      </a:cubicBezTo>
                      <a:cubicBezTo>
                        <a:pt x="135" y="94"/>
                        <a:pt x="135" y="96"/>
                        <a:pt x="136" y="98"/>
                      </a:cubicBezTo>
                      <a:cubicBezTo>
                        <a:pt x="135" y="101"/>
                        <a:pt x="135"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2" y="102"/>
                      </a:cubicBezTo>
                      <a:cubicBezTo>
                        <a:pt x="213" y="102"/>
                        <a:pt x="214" y="102"/>
                        <a:pt x="214" y="102"/>
                      </a:cubicBezTo>
                      <a:cubicBezTo>
                        <a:pt x="215" y="104"/>
                        <a:pt x="215" y="106"/>
                        <a:pt x="216" y="107"/>
                      </a:cubicBezTo>
                      <a:close/>
                      <a:moveTo>
                        <a:pt x="252" y="88"/>
                      </a:moveTo>
                      <a:cubicBezTo>
                        <a:pt x="251" y="87"/>
                        <a:pt x="250" y="86"/>
                        <a:pt x="249" y="85"/>
                      </a:cubicBezTo>
                      <a:cubicBezTo>
                        <a:pt x="250" y="85"/>
                        <a:pt x="251" y="86"/>
                        <a:pt x="252" y="86"/>
                      </a:cubicBezTo>
                      <a:cubicBezTo>
                        <a:pt x="252" y="87"/>
                        <a:pt x="252" y="88"/>
                        <a:pt x="252" y="88"/>
                      </a:cubicBezTo>
                      <a:close/>
                      <a:moveTo>
                        <a:pt x="170" y="126"/>
                      </a:moveTo>
                      <a:lnTo>
                        <a:pt x="170" y="125"/>
                      </a:lnTo>
                      <a:cubicBezTo>
                        <a:pt x="171"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7"/>
                      </a:cubicBezTo>
                      <a:cubicBezTo>
                        <a:pt x="378" y="127"/>
                        <a:pt x="381" y="126"/>
                        <a:pt x="385" y="125"/>
                      </a:cubicBezTo>
                      <a:cubicBezTo>
                        <a:pt x="379" y="115"/>
                        <a:pt x="373" y="109"/>
                        <a:pt x="363" y="105"/>
                      </a:cubicBezTo>
                      <a:cubicBezTo>
                        <a:pt x="370" y="98"/>
                        <a:pt x="371" y="91"/>
                        <a:pt x="372" y="82"/>
                      </a:cubicBezTo>
                      <a:cubicBezTo>
                        <a:pt x="356" y="81"/>
                        <a:pt x="347" y="85"/>
                        <a:pt x="340" y="99"/>
                      </a:cubicBezTo>
                      <a:cubicBezTo>
                        <a:pt x="335" y="91"/>
                        <a:pt x="331" y="86"/>
                        <a:pt x="324" y="82"/>
                      </a:cubicBezTo>
                      <a:cubicBezTo>
                        <a:pt x="323" y="80"/>
                        <a:pt x="322" y="78"/>
                        <a:pt x="320" y="76"/>
                      </a:cubicBezTo>
                      <a:cubicBezTo>
                        <a:pt x="325" y="70"/>
                        <a:pt x="326" y="64"/>
                        <a:pt x="326" y="56"/>
                      </a:cubicBezTo>
                      <a:cubicBezTo>
                        <a:pt x="316" y="56"/>
                        <a:pt x="309" y="57"/>
                        <a:pt x="303" y="62"/>
                      </a:cubicBezTo>
                      <a:cubicBezTo>
                        <a:pt x="301" y="60"/>
                        <a:pt x="298" y="57"/>
                        <a:pt x="295" y="55"/>
                      </a:cubicBezTo>
                      <a:cubicBezTo>
                        <a:pt x="292" y="61"/>
                        <a:pt x="291" y="67"/>
                        <a:pt x="290" y="73"/>
                      </a:cubicBezTo>
                      <a:cubicBezTo>
                        <a:pt x="286" y="73"/>
                        <a:pt x="282" y="73"/>
                        <a:pt x="279" y="74"/>
                      </a:cubicBezTo>
                      <a:cubicBezTo>
                        <a:pt x="283" y="59"/>
                        <a:pt x="278" y="51"/>
                        <a:pt x="267" y="41"/>
                      </a:cubicBezTo>
                      <a:cubicBezTo>
                        <a:pt x="266" y="42"/>
                        <a:pt x="266" y="43"/>
                        <a:pt x="265" y="45"/>
                      </a:cubicBezTo>
                      <a:cubicBezTo>
                        <a:pt x="265" y="44"/>
                        <a:pt x="264" y="44"/>
                        <a:pt x="264" y="44"/>
                      </a:cubicBezTo>
                      <a:cubicBezTo>
                        <a:pt x="261" y="40"/>
                        <a:pt x="258" y="36"/>
                        <a:pt x="254"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7"/>
                        <a:pt x="233" y="29"/>
                        <a:pt x="225" y="37"/>
                      </a:cubicBezTo>
                      <a:cubicBezTo>
                        <a:pt x="222" y="35"/>
                        <a:pt x="218" y="34"/>
                        <a:pt x="215"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5"/>
                      </a:cubicBezTo>
                      <a:cubicBezTo>
                        <a:pt x="171" y="12"/>
                        <a:pt x="163" y="4"/>
                        <a:pt x="147" y="5"/>
                      </a:cubicBezTo>
                      <a:cubicBezTo>
                        <a:pt x="149" y="11"/>
                        <a:pt x="152" y="17"/>
                        <a:pt x="156" y="22"/>
                      </a:cubicBezTo>
                      <a:cubicBezTo>
                        <a:pt x="153" y="22"/>
                        <a:pt x="151" y="23"/>
                        <a:pt x="148" y="24"/>
                      </a:cubicBezTo>
                      <a:cubicBezTo>
                        <a:pt x="152" y="31"/>
                        <a:pt x="157" y="36"/>
                        <a:pt x="165" y="39"/>
                      </a:cubicBezTo>
                      <a:cubicBezTo>
                        <a:pt x="161" y="43"/>
                        <a:pt x="159" y="47"/>
                        <a:pt x="159" y="51"/>
                      </a:cubicBezTo>
                      <a:cubicBezTo>
                        <a:pt x="157" y="47"/>
                        <a:pt x="153" y="44"/>
                        <a:pt x="149" y="41"/>
                      </a:cubicBezTo>
                      <a:cubicBezTo>
                        <a:pt x="149"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3" y="134"/>
                      </a:cubicBezTo>
                      <a:cubicBezTo>
                        <a:pt x="91" y="136"/>
                        <a:pt x="90" y="138"/>
                        <a:pt x="89" y="141"/>
                      </a:cubicBezTo>
                      <a:cubicBezTo>
                        <a:pt x="94" y="143"/>
                        <a:pt x="99" y="144"/>
                        <a:pt x="103" y="144"/>
                      </a:cubicBezTo>
                      <a:cubicBezTo>
                        <a:pt x="102" y="145"/>
                        <a:pt x="101" y="145"/>
                        <a:pt x="101" y="145"/>
                      </a:cubicBezTo>
                      <a:cubicBezTo>
                        <a:pt x="106" y="155"/>
                        <a:pt x="112" y="161"/>
                        <a:pt x="122" y="165"/>
                      </a:cubicBezTo>
                      <a:cubicBezTo>
                        <a:pt x="116" y="172"/>
                        <a:pt x="115" y="179"/>
                        <a:pt x="114" y="188"/>
                      </a:cubicBezTo>
                      <a:cubicBezTo>
                        <a:pt x="130" y="189"/>
                        <a:pt x="139" y="185"/>
                        <a:pt x="146" y="170"/>
                      </a:cubicBezTo>
                      <a:cubicBezTo>
                        <a:pt x="151" y="171"/>
                        <a:pt x="156" y="171"/>
                        <a:pt x="161" y="170"/>
                      </a:cubicBezTo>
                      <a:lnTo>
                        <a:pt x="162" y="171"/>
                      </a:lnTo>
                      <a:cubicBezTo>
                        <a:pt x="158" y="184"/>
                        <a:pt x="163" y="193"/>
                        <a:pt x="174" y="202"/>
                      </a:cubicBezTo>
                      <a:cubicBezTo>
                        <a:pt x="175" y="201"/>
                        <a:pt x="175" y="200"/>
                        <a:pt x="176" y="199"/>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3" y="163"/>
                        <a:pt x="257" y="158"/>
                        <a:pt x="261" y="152"/>
                      </a:cubicBezTo>
                      <a:cubicBezTo>
                        <a:pt x="266" y="152"/>
                        <a:pt x="271" y="152"/>
                        <a:pt x="276"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1" y="170"/>
                        <a:pt x="329" y="170"/>
                        <a:pt x="338" y="168"/>
                      </a:cubicBezTo>
                      <a:cubicBezTo>
                        <a:pt x="336" y="163"/>
                        <a:pt x="333" y="159"/>
                        <a:pt x="329" y="154"/>
                      </a:cubicBezTo>
                      <a:cubicBezTo>
                        <a:pt x="334" y="154"/>
                        <a:pt x="338" y="154"/>
                        <a:pt x="343" y="152"/>
                      </a:cubicBezTo>
                      <a:cubicBezTo>
                        <a:pt x="352" y="169"/>
                        <a:pt x="364" y="175"/>
                        <a:pt x="384" y="175"/>
                      </a:cubicBezTo>
                      <a:cubicBezTo>
                        <a:pt x="378" y="158"/>
                        <a:pt x="370" y="148"/>
                        <a:pt x="353" y="141"/>
                      </a:cubicBezTo>
                      <a:cubicBezTo>
                        <a:pt x="354" y="140"/>
                        <a:pt x="354"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4" name="Freeform 28">
                  <a:extLst>
                    <a:ext uri="{FF2B5EF4-FFF2-40B4-BE49-F238E27FC236}">
                      <a16:creationId xmlns:a16="http://schemas.microsoft.com/office/drawing/2014/main" id="{A5AEFD2A-E783-4FB9-BC8E-FA76E1320D76}"/>
                    </a:ext>
                  </a:extLst>
                </p:cNvPr>
                <p:cNvSpPr>
                  <a:spLocks noEditPoints="1"/>
                </p:cNvSpPr>
                <p:nvPr/>
              </p:nvSpPr>
              <p:spPr bwMode="auto">
                <a:xfrm>
                  <a:off x="5978524" y="3127374"/>
                  <a:ext cx="187325" cy="103188"/>
                </a:xfrm>
                <a:custGeom>
                  <a:avLst/>
                  <a:gdLst>
                    <a:gd name="T0" fmla="*/ 340 w 385"/>
                    <a:gd name="T1" fmla="*/ 123 h 213"/>
                    <a:gd name="T2" fmla="*/ 346 w 385"/>
                    <a:gd name="T3" fmla="*/ 123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0 w 385"/>
                    <a:gd name="T17" fmla="*/ 148 h 213"/>
                    <a:gd name="T18" fmla="*/ 180 w 385"/>
                    <a:gd name="T19" fmla="*/ 66 h 213"/>
                    <a:gd name="T20" fmla="*/ 173 w 385"/>
                    <a:gd name="T21" fmla="*/ 53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2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1 h 213"/>
                    <a:gd name="T58" fmla="*/ 320 w 385"/>
                    <a:gd name="T59" fmla="*/ 76 h 213"/>
                    <a:gd name="T60" fmla="*/ 295 w 385"/>
                    <a:gd name="T61" fmla="*/ 55 h 213"/>
                    <a:gd name="T62" fmla="*/ 267 w 385"/>
                    <a:gd name="T63" fmla="*/ 41 h 213"/>
                    <a:gd name="T64" fmla="*/ 254 w 385"/>
                    <a:gd name="T65" fmla="*/ 33 h 213"/>
                    <a:gd name="T66" fmla="*/ 249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2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79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1"/>
                      </a:moveTo>
                      <a:cubicBezTo>
                        <a:pt x="332" y="129"/>
                        <a:pt x="331" y="126"/>
                        <a:pt x="331" y="123"/>
                      </a:cubicBezTo>
                      <a:cubicBezTo>
                        <a:pt x="334" y="124"/>
                        <a:pt x="337" y="124"/>
                        <a:pt x="340" y="123"/>
                      </a:cubicBezTo>
                      <a:cubicBezTo>
                        <a:pt x="340" y="123"/>
                        <a:pt x="339" y="122"/>
                        <a:pt x="339" y="121"/>
                      </a:cubicBezTo>
                      <a:cubicBezTo>
                        <a:pt x="341" y="121"/>
                        <a:pt x="342" y="121"/>
                        <a:pt x="344" y="121"/>
                      </a:cubicBezTo>
                      <a:cubicBezTo>
                        <a:pt x="345" y="121"/>
                        <a:pt x="345" y="122"/>
                        <a:pt x="346" y="123"/>
                      </a:cubicBezTo>
                      <a:cubicBezTo>
                        <a:pt x="348" y="126"/>
                        <a:pt x="350" y="130"/>
                        <a:pt x="352" y="133"/>
                      </a:cubicBezTo>
                      <a:cubicBezTo>
                        <a:pt x="344" y="131"/>
                        <a:pt x="338" y="130"/>
                        <a:pt x="332" y="131"/>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4"/>
                        <a:pt x="268" y="128"/>
                      </a:cubicBezTo>
                      <a:close/>
                      <a:moveTo>
                        <a:pt x="188" y="157"/>
                      </a:moveTo>
                      <a:cubicBezTo>
                        <a:pt x="188" y="154"/>
                        <a:pt x="188" y="151"/>
                        <a:pt x="187" y="148"/>
                      </a:cubicBezTo>
                      <a:cubicBezTo>
                        <a:pt x="188" y="147"/>
                        <a:pt x="189" y="147"/>
                        <a:pt x="190" y="147"/>
                      </a:cubicBezTo>
                      <a:cubicBezTo>
                        <a:pt x="191" y="147"/>
                        <a:pt x="191" y="149"/>
                        <a:pt x="192" y="149"/>
                      </a:cubicBezTo>
                      <a:cubicBezTo>
                        <a:pt x="194" y="153"/>
                        <a:pt x="195" y="156"/>
                        <a:pt x="197" y="159"/>
                      </a:cubicBezTo>
                      <a:cubicBezTo>
                        <a:pt x="194" y="158"/>
                        <a:pt x="191" y="157"/>
                        <a:pt x="188" y="157"/>
                      </a:cubicBezTo>
                      <a:close/>
                      <a:moveTo>
                        <a:pt x="140" y="148"/>
                      </a:moveTo>
                      <a:cubicBezTo>
                        <a:pt x="139" y="148"/>
                        <a:pt x="139" y="147"/>
                        <a:pt x="138" y="146"/>
                      </a:cubicBezTo>
                      <a:cubicBezTo>
                        <a:pt x="136" y="142"/>
                        <a:pt x="134" y="138"/>
                        <a:pt x="132" y="135"/>
                      </a:cubicBezTo>
                      <a:cubicBezTo>
                        <a:pt x="135" y="136"/>
                        <a:pt x="139" y="137"/>
                        <a:pt x="142" y="137"/>
                      </a:cubicBezTo>
                      <a:cubicBezTo>
                        <a:pt x="142" y="141"/>
                        <a:pt x="142" y="144"/>
                        <a:pt x="143" y="148"/>
                      </a:cubicBezTo>
                      <a:cubicBezTo>
                        <a:pt x="142" y="148"/>
                        <a:pt x="141" y="148"/>
                        <a:pt x="140" y="148"/>
                      </a:cubicBezTo>
                      <a:close/>
                      <a:moveTo>
                        <a:pt x="173" y="53"/>
                      </a:moveTo>
                      <a:cubicBezTo>
                        <a:pt x="175" y="58"/>
                        <a:pt x="177" y="62"/>
                        <a:pt x="180" y="66"/>
                      </a:cubicBezTo>
                      <a:lnTo>
                        <a:pt x="180" y="66"/>
                      </a:lnTo>
                      <a:cubicBezTo>
                        <a:pt x="173" y="61"/>
                        <a:pt x="167" y="58"/>
                        <a:pt x="161" y="56"/>
                      </a:cubicBezTo>
                      <a:cubicBezTo>
                        <a:pt x="161" y="56"/>
                        <a:pt x="161" y="56"/>
                        <a:pt x="161" y="56"/>
                      </a:cubicBezTo>
                      <a:cubicBezTo>
                        <a:pt x="166" y="56"/>
                        <a:pt x="170" y="55"/>
                        <a:pt x="173" y="53"/>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39"/>
                        <a:pt x="309" y="139"/>
                      </a:cubicBezTo>
                      <a:cubicBezTo>
                        <a:pt x="309" y="139"/>
                        <a:pt x="309" y="138"/>
                        <a:pt x="309" y="138"/>
                      </a:cubicBezTo>
                      <a:close/>
                      <a:moveTo>
                        <a:pt x="230" y="150"/>
                      </a:moveTo>
                      <a:cubicBezTo>
                        <a:pt x="224" y="141"/>
                        <a:pt x="218" y="135"/>
                        <a:pt x="208" y="131"/>
                      </a:cubicBezTo>
                      <a:cubicBezTo>
                        <a:pt x="211" y="128"/>
                        <a:pt x="213" y="125"/>
                        <a:pt x="214" y="123"/>
                      </a:cubicBezTo>
                      <a:cubicBezTo>
                        <a:pt x="216" y="123"/>
                        <a:pt x="218" y="123"/>
                        <a:pt x="221" y="123"/>
                      </a:cubicBezTo>
                      <a:cubicBezTo>
                        <a:pt x="221" y="123"/>
                        <a:pt x="221" y="124"/>
                        <a:pt x="221" y="124"/>
                      </a:cubicBezTo>
                      <a:cubicBezTo>
                        <a:pt x="219" y="125"/>
                        <a:pt x="217" y="125"/>
                        <a:pt x="215" y="126"/>
                      </a:cubicBezTo>
                      <a:cubicBezTo>
                        <a:pt x="220" y="136"/>
                        <a:pt x="226" y="142"/>
                        <a:pt x="237" y="146"/>
                      </a:cubicBezTo>
                      <a:cubicBezTo>
                        <a:pt x="235" y="148"/>
                        <a:pt x="234" y="149"/>
                        <a:pt x="233" y="151"/>
                      </a:cubicBezTo>
                      <a:cubicBezTo>
                        <a:pt x="232" y="150"/>
                        <a:pt x="231" y="150"/>
                        <a:pt x="230" y="150"/>
                      </a:cubicBezTo>
                      <a:close/>
                      <a:moveTo>
                        <a:pt x="120" y="106"/>
                      </a:moveTo>
                      <a:cubicBezTo>
                        <a:pt x="119" y="104"/>
                        <a:pt x="118" y="103"/>
                        <a:pt x="117" y="101"/>
                      </a:cubicBezTo>
                      <a:cubicBezTo>
                        <a:pt x="124" y="100"/>
                        <a:pt x="129" y="97"/>
                        <a:pt x="134" y="92"/>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2" y="72"/>
                      </a:cubicBezTo>
                      <a:cubicBezTo>
                        <a:pt x="174" y="71"/>
                        <a:pt x="176" y="69"/>
                        <a:pt x="178" y="68"/>
                      </a:cubicBezTo>
                      <a:cubicBezTo>
                        <a:pt x="178" y="69"/>
                        <a:pt x="177" y="71"/>
                        <a:pt x="176" y="72"/>
                      </a:cubicBezTo>
                      <a:close/>
                      <a:moveTo>
                        <a:pt x="215" y="107"/>
                      </a:moveTo>
                      <a:cubicBezTo>
                        <a:pt x="214" y="105"/>
                        <a:pt x="213" y="103"/>
                        <a:pt x="212" y="102"/>
                      </a:cubicBezTo>
                      <a:cubicBezTo>
                        <a:pt x="213" y="102"/>
                        <a:pt x="213" y="102"/>
                        <a:pt x="214" y="102"/>
                      </a:cubicBezTo>
                      <a:cubicBezTo>
                        <a:pt x="214" y="104"/>
                        <a:pt x="215" y="105"/>
                        <a:pt x="215" y="107"/>
                      </a:cubicBezTo>
                      <a:close/>
                      <a:moveTo>
                        <a:pt x="251" y="88"/>
                      </a:moveTo>
                      <a:cubicBezTo>
                        <a:pt x="251" y="87"/>
                        <a:pt x="250" y="86"/>
                        <a:pt x="249" y="85"/>
                      </a:cubicBezTo>
                      <a:cubicBezTo>
                        <a:pt x="250" y="85"/>
                        <a:pt x="250"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6"/>
                        <a:pt x="381" y="126"/>
                        <a:pt x="384" y="124"/>
                      </a:cubicBezTo>
                      <a:cubicBezTo>
                        <a:pt x="379" y="115"/>
                        <a:pt x="373" y="108"/>
                        <a:pt x="363" y="104"/>
                      </a:cubicBezTo>
                      <a:cubicBezTo>
                        <a:pt x="369" y="98"/>
                        <a:pt x="371" y="91"/>
                        <a:pt x="371" y="81"/>
                      </a:cubicBezTo>
                      <a:cubicBezTo>
                        <a:pt x="356" y="81"/>
                        <a:pt x="346" y="85"/>
                        <a:pt x="339" y="99"/>
                      </a:cubicBezTo>
                      <a:cubicBezTo>
                        <a:pt x="335" y="91"/>
                        <a:pt x="330" y="85"/>
                        <a:pt x="323" y="81"/>
                      </a:cubicBezTo>
                      <a:cubicBezTo>
                        <a:pt x="322" y="79"/>
                        <a:pt x="321" y="77"/>
                        <a:pt x="320" y="76"/>
                      </a:cubicBezTo>
                      <a:cubicBezTo>
                        <a:pt x="324" y="70"/>
                        <a:pt x="326" y="63"/>
                        <a:pt x="326" y="56"/>
                      </a:cubicBezTo>
                      <a:cubicBezTo>
                        <a:pt x="316" y="55"/>
                        <a:pt x="308" y="57"/>
                        <a:pt x="302" y="62"/>
                      </a:cubicBezTo>
                      <a:cubicBezTo>
                        <a:pt x="300" y="59"/>
                        <a:pt x="298" y="57"/>
                        <a:pt x="295" y="55"/>
                      </a:cubicBezTo>
                      <a:cubicBezTo>
                        <a:pt x="292" y="61"/>
                        <a:pt x="290" y="67"/>
                        <a:pt x="289" y="72"/>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2"/>
                        <a:pt x="254" y="32"/>
                        <a:pt x="255" y="32"/>
                      </a:cubicBezTo>
                      <a:cubicBezTo>
                        <a:pt x="253" y="31"/>
                        <a:pt x="252" y="30"/>
                        <a:pt x="250" y="30"/>
                      </a:cubicBezTo>
                      <a:cubicBezTo>
                        <a:pt x="250" y="30"/>
                        <a:pt x="250" y="30"/>
                        <a:pt x="249" y="30"/>
                      </a:cubicBezTo>
                      <a:lnTo>
                        <a:pt x="249" y="30"/>
                      </a:lnTo>
                      <a:cubicBezTo>
                        <a:pt x="240" y="27"/>
                        <a:pt x="232" y="28"/>
                        <a:pt x="224" y="37"/>
                      </a:cubicBezTo>
                      <a:cubicBezTo>
                        <a:pt x="221" y="35"/>
                        <a:pt x="218" y="34"/>
                        <a:pt x="214" y="34"/>
                      </a:cubicBezTo>
                      <a:cubicBezTo>
                        <a:pt x="215" y="26"/>
                        <a:pt x="211" y="17"/>
                        <a:pt x="207" y="10"/>
                      </a:cubicBezTo>
                      <a:cubicBezTo>
                        <a:pt x="206" y="11"/>
                        <a:pt x="206" y="11"/>
                        <a:pt x="204" y="13"/>
                      </a:cubicBezTo>
                      <a:lnTo>
                        <a:pt x="191" y="0"/>
                      </a:lnTo>
                      <a:cubicBezTo>
                        <a:pt x="188" y="8"/>
                        <a:pt x="186" y="17"/>
                        <a:pt x="188" y="26"/>
                      </a:cubicBezTo>
                      <a:cubicBezTo>
                        <a:pt x="185" y="26"/>
                        <a:pt x="182" y="26"/>
                        <a:pt x="178" y="26"/>
                      </a:cubicBezTo>
                      <a:cubicBezTo>
                        <a:pt x="178" y="27"/>
                        <a:pt x="177" y="25"/>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6"/>
                        <a:pt x="158" y="51"/>
                      </a:cubicBezTo>
                      <a:cubicBezTo>
                        <a:pt x="156" y="47"/>
                        <a:pt x="153" y="44"/>
                        <a:pt x="149" y="40"/>
                      </a:cubicBezTo>
                      <a:cubicBezTo>
                        <a:pt x="148" y="41"/>
                        <a:pt x="147" y="42"/>
                        <a:pt x="146" y="44"/>
                      </a:cubicBezTo>
                      <a:cubicBezTo>
                        <a:pt x="142" y="38"/>
                        <a:pt x="138" y="33"/>
                        <a:pt x="132" y="29"/>
                      </a:cubicBezTo>
                      <a:cubicBezTo>
                        <a:pt x="128" y="37"/>
                        <a:pt x="126" y="44"/>
                        <a:pt x="126" y="52"/>
                      </a:cubicBezTo>
                      <a:cubicBezTo>
                        <a:pt x="124" y="53"/>
                        <a:pt x="123" y="54"/>
                        <a:pt x="121" y="55"/>
                      </a:cubicBezTo>
                      <a:cubicBezTo>
                        <a:pt x="114" y="52"/>
                        <a:pt x="107" y="53"/>
                        <a:pt x="99" y="54"/>
                      </a:cubicBezTo>
                      <a:cubicBezTo>
                        <a:pt x="101" y="59"/>
                        <a:pt x="104" y="64"/>
                        <a:pt x="107" y="69"/>
                      </a:cubicBezTo>
                      <a:cubicBezTo>
                        <a:pt x="103" y="68"/>
                        <a:pt x="99" y="69"/>
                        <a:pt x="94" y="70"/>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4" y="123"/>
                      </a:cubicBezTo>
                      <a:cubicBezTo>
                        <a:pt x="24" y="127"/>
                        <a:pt x="33" y="129"/>
                        <a:pt x="44" y="126"/>
                      </a:cubicBezTo>
                      <a:cubicBezTo>
                        <a:pt x="42" y="136"/>
                        <a:pt x="45" y="142"/>
                        <a:pt x="50" y="150"/>
                      </a:cubicBezTo>
                      <a:cubicBezTo>
                        <a:pt x="63" y="142"/>
                        <a:pt x="69" y="133"/>
                        <a:pt x="66" y="117"/>
                      </a:cubicBezTo>
                      <a:cubicBezTo>
                        <a:pt x="67" y="117"/>
                        <a:pt x="68" y="116"/>
                        <a:pt x="69" y="116"/>
                      </a:cubicBezTo>
                      <a:cubicBezTo>
                        <a:pt x="75" y="124"/>
                        <a:pt x="82" y="129"/>
                        <a:pt x="92" y="134"/>
                      </a:cubicBezTo>
                      <a:cubicBezTo>
                        <a:pt x="91" y="136"/>
                        <a:pt x="90" y="138"/>
                        <a:pt x="89" y="141"/>
                      </a:cubicBezTo>
                      <a:cubicBezTo>
                        <a:pt x="94" y="142"/>
                        <a:pt x="98" y="144"/>
                        <a:pt x="103" y="144"/>
                      </a:cubicBezTo>
                      <a:cubicBezTo>
                        <a:pt x="102" y="145"/>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2"/>
                        <a:pt x="173" y="202"/>
                      </a:cubicBezTo>
                      <a:cubicBezTo>
                        <a:pt x="174" y="200"/>
                        <a:pt x="175" y="199"/>
                        <a:pt x="176" y="198"/>
                      </a:cubicBezTo>
                      <a:cubicBezTo>
                        <a:pt x="180" y="204"/>
                        <a:pt x="185" y="209"/>
                        <a:pt x="191" y="213"/>
                      </a:cubicBezTo>
                      <a:cubicBezTo>
                        <a:pt x="195" y="204"/>
                        <a:pt x="197" y="195"/>
                        <a:pt x="196" y="186"/>
                      </a:cubicBezTo>
                      <a:cubicBezTo>
                        <a:pt x="205" y="189"/>
                        <a:pt x="214" y="189"/>
                        <a:pt x="223" y="187"/>
                      </a:cubicBezTo>
                      <a:cubicBezTo>
                        <a:pt x="221" y="183"/>
                        <a:pt x="218" y="178"/>
                        <a:pt x="216" y="174"/>
                      </a:cubicBezTo>
                      <a:cubicBezTo>
                        <a:pt x="220" y="176"/>
                        <a:pt x="225" y="176"/>
                        <a:pt x="230" y="175"/>
                      </a:cubicBezTo>
                      <a:cubicBezTo>
                        <a:pt x="240" y="189"/>
                        <a:pt x="251" y="194"/>
                        <a:pt x="269" y="193"/>
                      </a:cubicBezTo>
                      <a:cubicBezTo>
                        <a:pt x="264" y="181"/>
                        <a:pt x="258" y="172"/>
                        <a:pt x="248" y="165"/>
                      </a:cubicBezTo>
                      <a:cubicBezTo>
                        <a:pt x="253" y="162"/>
                        <a:pt x="257" y="158"/>
                        <a:pt x="260" y="151"/>
                      </a:cubicBezTo>
                      <a:cubicBezTo>
                        <a:pt x="266" y="152"/>
                        <a:pt x="271" y="152"/>
                        <a:pt x="276" y="151"/>
                      </a:cubicBezTo>
                      <a:cubicBezTo>
                        <a:pt x="272" y="165"/>
                        <a:pt x="277" y="173"/>
                        <a:pt x="288" y="183"/>
                      </a:cubicBezTo>
                      <a:cubicBezTo>
                        <a:pt x="289" y="182"/>
                        <a:pt x="289" y="181"/>
                        <a:pt x="290" y="179"/>
                      </a:cubicBezTo>
                      <a:cubicBezTo>
                        <a:pt x="294" y="185"/>
                        <a:pt x="299" y="190"/>
                        <a:pt x="305" y="194"/>
                      </a:cubicBezTo>
                      <a:cubicBezTo>
                        <a:pt x="309" y="185"/>
                        <a:pt x="311" y="177"/>
                        <a:pt x="311" y="167"/>
                      </a:cubicBezTo>
                      <a:cubicBezTo>
                        <a:pt x="320" y="170"/>
                        <a:pt x="328" y="170"/>
                        <a:pt x="338" y="168"/>
                      </a:cubicBezTo>
                      <a:cubicBezTo>
                        <a:pt x="335" y="163"/>
                        <a:pt x="332" y="158"/>
                        <a:pt x="329" y="154"/>
                      </a:cubicBezTo>
                      <a:cubicBezTo>
                        <a:pt x="334" y="154"/>
                        <a:pt x="338" y="153"/>
                        <a:pt x="342" y="152"/>
                      </a:cubicBezTo>
                      <a:cubicBezTo>
                        <a:pt x="352" y="169"/>
                        <a:pt x="364" y="175"/>
                        <a:pt x="383" y="175"/>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5" name="Freeform 29">
                  <a:extLst>
                    <a:ext uri="{FF2B5EF4-FFF2-40B4-BE49-F238E27FC236}">
                      <a16:creationId xmlns:a16="http://schemas.microsoft.com/office/drawing/2014/main" id="{939398C4-A18D-4831-AB00-8645F3A5F50A}"/>
                    </a:ext>
                  </a:extLst>
                </p:cNvPr>
                <p:cNvSpPr>
                  <a:spLocks noEditPoints="1"/>
                </p:cNvSpPr>
                <p:nvPr/>
              </p:nvSpPr>
              <p:spPr bwMode="auto">
                <a:xfrm>
                  <a:off x="6078537" y="3089274"/>
                  <a:ext cx="188913" cy="104775"/>
                </a:xfrm>
                <a:custGeom>
                  <a:avLst/>
                  <a:gdLst>
                    <a:gd name="T0" fmla="*/ 341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9 w 386"/>
                    <a:gd name="T13" fmla="*/ 158 h 214"/>
                    <a:gd name="T14" fmla="*/ 133 w 386"/>
                    <a:gd name="T15" fmla="*/ 136 h 214"/>
                    <a:gd name="T16" fmla="*/ 141 w 386"/>
                    <a:gd name="T17" fmla="*/ 149 h 214"/>
                    <a:gd name="T18" fmla="*/ 181 w 386"/>
                    <a:gd name="T19" fmla="*/ 67 h 214"/>
                    <a:gd name="T20" fmla="*/ 174 w 386"/>
                    <a:gd name="T21" fmla="*/ 54 h 214"/>
                    <a:gd name="T22" fmla="*/ 194 w 386"/>
                    <a:gd name="T23" fmla="*/ 53 h 214"/>
                    <a:gd name="T24" fmla="*/ 245 w 386"/>
                    <a:gd name="T25" fmla="*/ 45 h 214"/>
                    <a:gd name="T26" fmla="*/ 241 w 386"/>
                    <a:gd name="T27" fmla="*/ 56 h 214"/>
                    <a:gd name="T28" fmla="*/ 310 w 386"/>
                    <a:gd name="T29" fmla="*/ 139 h 214"/>
                    <a:gd name="T30" fmla="*/ 310 w 386"/>
                    <a:gd name="T31" fmla="*/ 139 h 214"/>
                    <a:gd name="T32" fmla="*/ 215 w 386"/>
                    <a:gd name="T33" fmla="*/ 123 h 214"/>
                    <a:gd name="T34" fmla="*/ 215 w 386"/>
                    <a:gd name="T35" fmla="*/ 127 h 214"/>
                    <a:gd name="T36" fmla="*/ 230 w 386"/>
                    <a:gd name="T37" fmla="*/ 151 h 214"/>
                    <a:gd name="T38" fmla="*/ 135 w 386"/>
                    <a:gd name="T39" fmla="*/ 93 h 214"/>
                    <a:gd name="T40" fmla="*/ 121 w 386"/>
                    <a:gd name="T41" fmla="*/ 107 h 214"/>
                    <a:gd name="T42" fmla="*/ 179 w 386"/>
                    <a:gd name="T43" fmla="*/ 69 h 214"/>
                    <a:gd name="T44" fmla="*/ 213 w 386"/>
                    <a:gd name="T45" fmla="*/ 102 h 214"/>
                    <a:gd name="T46" fmla="*/ 252 w 386"/>
                    <a:gd name="T47" fmla="*/ 89 h 214"/>
                    <a:gd name="T48" fmla="*/ 252 w 386"/>
                    <a:gd name="T49" fmla="*/ 89 h 214"/>
                    <a:gd name="T50" fmla="*/ 170 w 386"/>
                    <a:gd name="T51" fmla="*/ 108 h 214"/>
                    <a:gd name="T52" fmla="*/ 186 w 386"/>
                    <a:gd name="T53" fmla="*/ 126 h 214"/>
                    <a:gd name="T54" fmla="*/ 375 w 386"/>
                    <a:gd name="T55" fmla="*/ 128 h 214"/>
                    <a:gd name="T56" fmla="*/ 372 w 386"/>
                    <a:gd name="T57" fmla="*/ 82 h 214"/>
                    <a:gd name="T58" fmla="*/ 321 w 386"/>
                    <a:gd name="T59" fmla="*/ 76 h 214"/>
                    <a:gd name="T60" fmla="*/ 295 w 386"/>
                    <a:gd name="T61" fmla="*/ 56 h 214"/>
                    <a:gd name="T62" fmla="*/ 268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2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3" y="132"/>
                      </a:moveTo>
                      <a:cubicBezTo>
                        <a:pt x="333" y="129"/>
                        <a:pt x="332" y="127"/>
                        <a:pt x="332" y="124"/>
                      </a:cubicBezTo>
                      <a:cubicBezTo>
                        <a:pt x="335" y="124"/>
                        <a:pt x="337" y="124"/>
                        <a:pt x="341" y="124"/>
                      </a:cubicBezTo>
                      <a:cubicBezTo>
                        <a:pt x="340" y="123"/>
                        <a:pt x="340" y="123"/>
                        <a:pt x="340" y="122"/>
                      </a:cubicBezTo>
                      <a:cubicBezTo>
                        <a:pt x="342" y="122"/>
                        <a:pt x="343" y="122"/>
                        <a:pt x="345" y="122"/>
                      </a:cubicBezTo>
                      <a:cubicBezTo>
                        <a:pt x="346" y="121"/>
                        <a:pt x="346" y="123"/>
                        <a:pt x="347" y="123"/>
                      </a:cubicBezTo>
                      <a:cubicBezTo>
                        <a:pt x="349" y="127"/>
                        <a:pt x="350" y="130"/>
                        <a:pt x="352" y="134"/>
                      </a:cubicBezTo>
                      <a:cubicBezTo>
                        <a:pt x="345" y="131"/>
                        <a:pt x="339" y="131"/>
                        <a:pt x="333" y="132"/>
                      </a:cubicBezTo>
                      <a:close/>
                      <a:moveTo>
                        <a:pt x="269" y="129"/>
                      </a:moveTo>
                      <a:cubicBezTo>
                        <a:pt x="264" y="128"/>
                        <a:pt x="260" y="129"/>
                        <a:pt x="256" y="130"/>
                      </a:cubicBezTo>
                      <a:cubicBezTo>
                        <a:pt x="255" y="130"/>
                        <a:pt x="254" y="128"/>
                        <a:pt x="254" y="128"/>
                      </a:cubicBezTo>
                      <a:cubicBezTo>
                        <a:pt x="253" y="128"/>
                        <a:pt x="253" y="127"/>
                        <a:pt x="253" y="127"/>
                      </a:cubicBezTo>
                      <a:cubicBezTo>
                        <a:pt x="253" y="124"/>
                        <a:pt x="253" y="121"/>
                        <a:pt x="252" y="118"/>
                      </a:cubicBezTo>
                      <a:cubicBezTo>
                        <a:pt x="258" y="119"/>
                        <a:pt x="263" y="119"/>
                        <a:pt x="268" y="118"/>
                      </a:cubicBezTo>
                      <a:cubicBezTo>
                        <a:pt x="268" y="122"/>
                        <a:pt x="268" y="125"/>
                        <a:pt x="269" y="129"/>
                      </a:cubicBezTo>
                      <a:close/>
                      <a:moveTo>
                        <a:pt x="189" y="158"/>
                      </a:moveTo>
                      <a:cubicBezTo>
                        <a:pt x="189" y="155"/>
                        <a:pt x="189" y="151"/>
                        <a:pt x="188" y="148"/>
                      </a:cubicBezTo>
                      <a:cubicBezTo>
                        <a:pt x="189" y="148"/>
                        <a:pt x="190" y="148"/>
                        <a:pt x="190" y="148"/>
                      </a:cubicBezTo>
                      <a:cubicBezTo>
                        <a:pt x="191" y="148"/>
                        <a:pt x="192" y="149"/>
                        <a:pt x="193" y="149"/>
                      </a:cubicBezTo>
                      <a:cubicBezTo>
                        <a:pt x="194" y="153"/>
                        <a:pt x="196" y="157"/>
                        <a:pt x="198" y="160"/>
                      </a:cubicBezTo>
                      <a:cubicBezTo>
                        <a:pt x="195" y="159"/>
                        <a:pt x="192" y="158"/>
                        <a:pt x="189" y="158"/>
                      </a:cubicBezTo>
                      <a:close/>
                      <a:moveTo>
                        <a:pt x="141" y="149"/>
                      </a:moveTo>
                      <a:cubicBezTo>
                        <a:pt x="140" y="149"/>
                        <a:pt x="140" y="147"/>
                        <a:pt x="139" y="147"/>
                      </a:cubicBezTo>
                      <a:cubicBezTo>
                        <a:pt x="137" y="143"/>
                        <a:pt x="135" y="139"/>
                        <a:pt x="133"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1" y="66"/>
                        <a:pt x="181" y="67"/>
                        <a:pt x="181" y="67"/>
                      </a:cubicBezTo>
                      <a:cubicBezTo>
                        <a:pt x="174" y="62"/>
                        <a:pt x="168" y="59"/>
                        <a:pt x="162" y="57"/>
                      </a:cubicBezTo>
                      <a:cubicBezTo>
                        <a:pt x="162" y="57"/>
                        <a:pt x="162" y="57"/>
                        <a:pt x="162" y="57"/>
                      </a:cubicBezTo>
                      <a:cubicBezTo>
                        <a:pt x="166" y="57"/>
                        <a:pt x="171" y="56"/>
                        <a:pt x="174" y="54"/>
                      </a:cubicBezTo>
                      <a:close/>
                      <a:moveTo>
                        <a:pt x="183" y="44"/>
                      </a:moveTo>
                      <a:cubicBezTo>
                        <a:pt x="187" y="45"/>
                        <a:pt x="191" y="44"/>
                        <a:pt x="195" y="44"/>
                      </a:cubicBezTo>
                      <a:cubicBezTo>
                        <a:pt x="194" y="47"/>
                        <a:pt x="194" y="50"/>
                        <a:pt x="194" y="53"/>
                      </a:cubicBezTo>
                      <a:cubicBezTo>
                        <a:pt x="190" y="51"/>
                        <a:pt x="185" y="49"/>
                        <a:pt x="180" y="49"/>
                      </a:cubicBezTo>
                      <a:cubicBezTo>
                        <a:pt x="181" y="48"/>
                        <a:pt x="182" y="46"/>
                        <a:pt x="183" y="44"/>
                      </a:cubicBezTo>
                      <a:close/>
                      <a:moveTo>
                        <a:pt x="245" y="45"/>
                      </a:moveTo>
                      <a:cubicBezTo>
                        <a:pt x="245" y="45"/>
                        <a:pt x="245" y="46"/>
                        <a:pt x="245" y="46"/>
                      </a:cubicBezTo>
                      <a:cubicBezTo>
                        <a:pt x="244" y="49"/>
                        <a:pt x="244" y="53"/>
                        <a:pt x="244" y="57"/>
                      </a:cubicBezTo>
                      <a:cubicBezTo>
                        <a:pt x="243" y="57"/>
                        <a:pt x="242" y="57"/>
                        <a:pt x="241" y="56"/>
                      </a:cubicBezTo>
                      <a:cubicBezTo>
                        <a:pt x="239" y="53"/>
                        <a:pt x="237" y="50"/>
                        <a:pt x="235" y="47"/>
                      </a:cubicBezTo>
                      <a:cubicBezTo>
                        <a:pt x="238" y="47"/>
                        <a:pt x="242" y="46"/>
                        <a:pt x="245" y="45"/>
                      </a:cubicBezTo>
                      <a:close/>
                      <a:moveTo>
                        <a:pt x="310" y="139"/>
                      </a:moveTo>
                      <a:lnTo>
                        <a:pt x="312" y="141"/>
                      </a:lnTo>
                      <a:cubicBezTo>
                        <a:pt x="311" y="140"/>
                        <a:pt x="310" y="140"/>
                        <a:pt x="310" y="140"/>
                      </a:cubicBezTo>
                      <a:cubicBezTo>
                        <a:pt x="310" y="139"/>
                        <a:pt x="310" y="139"/>
                        <a:pt x="310" y="139"/>
                      </a:cubicBezTo>
                      <a:close/>
                      <a:moveTo>
                        <a:pt x="230" y="151"/>
                      </a:moveTo>
                      <a:cubicBezTo>
                        <a:pt x="225" y="142"/>
                        <a:pt x="219" y="135"/>
                        <a:pt x="209" y="131"/>
                      </a:cubicBezTo>
                      <a:cubicBezTo>
                        <a:pt x="212" y="129"/>
                        <a:pt x="213" y="126"/>
                        <a:pt x="215" y="123"/>
                      </a:cubicBezTo>
                      <a:cubicBezTo>
                        <a:pt x="217" y="123"/>
                        <a:pt x="219" y="123"/>
                        <a:pt x="221" y="123"/>
                      </a:cubicBezTo>
                      <a:cubicBezTo>
                        <a:pt x="222" y="124"/>
                        <a:pt x="222" y="124"/>
                        <a:pt x="222" y="125"/>
                      </a:cubicBezTo>
                      <a:cubicBezTo>
                        <a:pt x="220" y="125"/>
                        <a:pt x="218" y="126"/>
                        <a:pt x="215" y="127"/>
                      </a:cubicBezTo>
                      <a:cubicBezTo>
                        <a:pt x="221" y="136"/>
                        <a:pt x="227" y="143"/>
                        <a:pt x="237" y="147"/>
                      </a:cubicBezTo>
                      <a:cubicBezTo>
                        <a:pt x="236" y="148"/>
                        <a:pt x="235" y="150"/>
                        <a:pt x="234" y="151"/>
                      </a:cubicBezTo>
                      <a:cubicBezTo>
                        <a:pt x="233" y="151"/>
                        <a:pt x="231" y="151"/>
                        <a:pt x="230" y="151"/>
                      </a:cubicBezTo>
                      <a:close/>
                      <a:moveTo>
                        <a:pt x="121" y="107"/>
                      </a:moveTo>
                      <a:cubicBezTo>
                        <a:pt x="120" y="105"/>
                        <a:pt x="119" y="103"/>
                        <a:pt x="118" y="102"/>
                      </a:cubicBezTo>
                      <a:cubicBezTo>
                        <a:pt x="124" y="100"/>
                        <a:pt x="130" y="97"/>
                        <a:pt x="135" y="93"/>
                      </a:cubicBezTo>
                      <a:cubicBezTo>
                        <a:pt x="135" y="95"/>
                        <a:pt x="135" y="97"/>
                        <a:pt x="136" y="98"/>
                      </a:cubicBezTo>
                      <a:cubicBezTo>
                        <a:pt x="135" y="102"/>
                        <a:pt x="135" y="106"/>
                        <a:pt x="135" y="109"/>
                      </a:cubicBezTo>
                      <a:cubicBezTo>
                        <a:pt x="130" y="108"/>
                        <a:pt x="125" y="107"/>
                        <a:pt x="121" y="107"/>
                      </a:cubicBezTo>
                      <a:close/>
                      <a:moveTo>
                        <a:pt x="177" y="73"/>
                      </a:moveTo>
                      <a:cubicBezTo>
                        <a:pt x="176" y="73"/>
                        <a:pt x="174" y="72"/>
                        <a:pt x="173" y="72"/>
                      </a:cubicBezTo>
                      <a:cubicBezTo>
                        <a:pt x="175" y="71"/>
                        <a:pt x="177" y="70"/>
                        <a:pt x="179" y="69"/>
                      </a:cubicBezTo>
                      <a:cubicBezTo>
                        <a:pt x="178" y="70"/>
                        <a:pt x="178" y="71"/>
                        <a:pt x="177" y="73"/>
                      </a:cubicBezTo>
                      <a:close/>
                      <a:moveTo>
                        <a:pt x="216" y="108"/>
                      </a:moveTo>
                      <a:cubicBezTo>
                        <a:pt x="215" y="106"/>
                        <a:pt x="214" y="104"/>
                        <a:pt x="213" y="102"/>
                      </a:cubicBezTo>
                      <a:cubicBezTo>
                        <a:pt x="213" y="102"/>
                        <a:pt x="214" y="103"/>
                        <a:pt x="214" y="103"/>
                      </a:cubicBezTo>
                      <a:cubicBezTo>
                        <a:pt x="215" y="104"/>
                        <a:pt x="216"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2" y="113"/>
                        <a:pt x="170" y="108"/>
                      </a:cubicBezTo>
                      <a:cubicBezTo>
                        <a:pt x="177" y="110"/>
                        <a:pt x="184" y="111"/>
                        <a:pt x="191" y="109"/>
                      </a:cubicBezTo>
                      <a:cubicBezTo>
                        <a:pt x="192" y="111"/>
                        <a:pt x="193" y="112"/>
                        <a:pt x="195" y="114"/>
                      </a:cubicBezTo>
                      <a:cubicBezTo>
                        <a:pt x="191" y="117"/>
                        <a:pt x="188" y="120"/>
                        <a:pt x="186" y="126"/>
                      </a:cubicBezTo>
                      <a:cubicBezTo>
                        <a:pt x="180" y="125"/>
                        <a:pt x="175" y="125"/>
                        <a:pt x="170" y="126"/>
                      </a:cubicBezTo>
                      <a:close/>
                      <a:moveTo>
                        <a:pt x="386" y="150"/>
                      </a:moveTo>
                      <a:cubicBezTo>
                        <a:pt x="383" y="142"/>
                        <a:pt x="380" y="135"/>
                        <a:pt x="375" y="128"/>
                      </a:cubicBezTo>
                      <a:cubicBezTo>
                        <a:pt x="378" y="127"/>
                        <a:pt x="382" y="126"/>
                        <a:pt x="385" y="125"/>
                      </a:cubicBezTo>
                      <a:cubicBezTo>
                        <a:pt x="380" y="115"/>
                        <a:pt x="374" y="109"/>
                        <a:pt x="363" y="105"/>
                      </a:cubicBezTo>
                      <a:cubicBezTo>
                        <a:pt x="370" y="98"/>
                        <a:pt x="371" y="91"/>
                        <a:pt x="372" y="82"/>
                      </a:cubicBezTo>
                      <a:cubicBezTo>
                        <a:pt x="357" y="81"/>
                        <a:pt x="347" y="85"/>
                        <a:pt x="340" y="99"/>
                      </a:cubicBezTo>
                      <a:cubicBezTo>
                        <a:pt x="336" y="92"/>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2"/>
                        <a:pt x="291" y="67"/>
                        <a:pt x="290" y="73"/>
                      </a:cubicBezTo>
                      <a:cubicBezTo>
                        <a:pt x="286" y="73"/>
                        <a:pt x="283" y="73"/>
                        <a:pt x="279" y="74"/>
                      </a:cubicBezTo>
                      <a:cubicBezTo>
                        <a:pt x="283" y="60"/>
                        <a:pt x="278" y="51"/>
                        <a:pt x="268" y="42"/>
                      </a:cubicBezTo>
                      <a:cubicBezTo>
                        <a:pt x="267" y="43"/>
                        <a:pt x="266" y="44"/>
                        <a:pt x="265" y="45"/>
                      </a:cubicBezTo>
                      <a:cubicBezTo>
                        <a:pt x="265" y="45"/>
                        <a:pt x="265" y="45"/>
                        <a:pt x="265" y="44"/>
                      </a:cubicBezTo>
                      <a:cubicBezTo>
                        <a:pt x="262" y="40"/>
                        <a:pt x="258" y="37"/>
                        <a:pt x="255" y="34"/>
                      </a:cubicBezTo>
                      <a:cubicBezTo>
                        <a:pt x="255" y="33"/>
                        <a:pt x="255" y="33"/>
                        <a:pt x="255" y="32"/>
                      </a:cubicBezTo>
                      <a:cubicBezTo>
                        <a:pt x="254" y="32"/>
                        <a:pt x="252" y="31"/>
                        <a:pt x="251" y="31"/>
                      </a:cubicBezTo>
                      <a:cubicBezTo>
                        <a:pt x="251" y="30"/>
                        <a:pt x="250" y="30"/>
                        <a:pt x="250" y="30"/>
                      </a:cubicBezTo>
                      <a:cubicBezTo>
                        <a:pt x="250" y="30"/>
                        <a:pt x="250" y="30"/>
                        <a:pt x="250" y="30"/>
                      </a:cubicBezTo>
                      <a:cubicBezTo>
                        <a:pt x="241" y="28"/>
                        <a:pt x="233" y="29"/>
                        <a:pt x="225" y="37"/>
                      </a:cubicBezTo>
                      <a:cubicBezTo>
                        <a:pt x="222" y="36"/>
                        <a:pt x="219" y="35"/>
                        <a:pt x="215" y="35"/>
                      </a:cubicBezTo>
                      <a:cubicBezTo>
                        <a:pt x="216" y="26"/>
                        <a:pt x="212" y="18"/>
                        <a:pt x="208" y="11"/>
                      </a:cubicBezTo>
                      <a:cubicBezTo>
                        <a:pt x="206" y="11"/>
                        <a:pt x="206" y="11"/>
                        <a:pt x="205" y="14"/>
                      </a:cubicBezTo>
                      <a:lnTo>
                        <a:pt x="192" y="0"/>
                      </a:lnTo>
                      <a:cubicBezTo>
                        <a:pt x="188" y="9"/>
                        <a:pt x="187" y="17"/>
                        <a:pt x="189" y="27"/>
                      </a:cubicBezTo>
                      <a:cubicBezTo>
                        <a:pt x="186" y="26"/>
                        <a:pt x="182" y="27"/>
                        <a:pt x="179" y="27"/>
                      </a:cubicBezTo>
                      <a:cubicBezTo>
                        <a:pt x="178" y="27"/>
                        <a:pt x="178" y="26"/>
                        <a:pt x="177" y="26"/>
                      </a:cubicBezTo>
                      <a:cubicBezTo>
                        <a:pt x="171" y="12"/>
                        <a:pt x="164" y="4"/>
                        <a:pt x="148" y="6"/>
                      </a:cubicBezTo>
                      <a:cubicBezTo>
                        <a:pt x="150" y="12"/>
                        <a:pt x="152" y="17"/>
                        <a:pt x="156" y="22"/>
                      </a:cubicBezTo>
                      <a:cubicBezTo>
                        <a:pt x="153" y="23"/>
                        <a:pt x="151" y="24"/>
                        <a:pt x="148" y="24"/>
                      </a:cubicBezTo>
                      <a:cubicBezTo>
                        <a:pt x="152" y="32"/>
                        <a:pt x="157" y="37"/>
                        <a:pt x="165" y="40"/>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7" y="45"/>
                        <a:pt x="126" y="53"/>
                      </a:cubicBezTo>
                      <a:cubicBezTo>
                        <a:pt x="125" y="54"/>
                        <a:pt x="123" y="54"/>
                        <a:pt x="122" y="55"/>
                      </a:cubicBezTo>
                      <a:cubicBezTo>
                        <a:pt x="115" y="53"/>
                        <a:pt x="108"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7" y="97"/>
                        <a:pt x="53" y="100"/>
                        <a:pt x="50" y="103"/>
                      </a:cubicBezTo>
                      <a:cubicBezTo>
                        <a:pt x="49" y="103"/>
                        <a:pt x="48" y="102"/>
                        <a:pt x="47" y="103"/>
                      </a:cubicBezTo>
                      <a:cubicBezTo>
                        <a:pt x="30" y="93"/>
                        <a:pt x="16" y="90"/>
                        <a:pt x="0" y="104"/>
                      </a:cubicBezTo>
                      <a:cubicBezTo>
                        <a:pt x="7" y="109"/>
                        <a:pt x="14" y="113"/>
                        <a:pt x="22" y="115"/>
                      </a:cubicBezTo>
                      <a:cubicBezTo>
                        <a:pt x="19" y="118"/>
                        <a:pt x="17" y="120"/>
                        <a:pt x="15" y="123"/>
                      </a:cubicBezTo>
                      <a:cubicBezTo>
                        <a:pt x="25" y="128"/>
                        <a:pt x="34" y="130"/>
                        <a:pt x="45" y="127"/>
                      </a:cubicBezTo>
                      <a:cubicBezTo>
                        <a:pt x="43" y="136"/>
                        <a:pt x="46" y="143"/>
                        <a:pt x="51" y="151"/>
                      </a:cubicBezTo>
                      <a:cubicBezTo>
                        <a:pt x="64" y="142"/>
                        <a:pt x="69" y="134"/>
                        <a:pt x="67" y="118"/>
                      </a:cubicBezTo>
                      <a:cubicBezTo>
                        <a:pt x="68" y="118"/>
                        <a:pt x="69" y="117"/>
                        <a:pt x="70" y="116"/>
                      </a:cubicBezTo>
                      <a:cubicBezTo>
                        <a:pt x="75" y="124"/>
                        <a:pt x="82" y="130"/>
                        <a:pt x="93" y="134"/>
                      </a:cubicBezTo>
                      <a:cubicBezTo>
                        <a:pt x="92" y="137"/>
                        <a:pt x="91" y="139"/>
                        <a:pt x="90" y="141"/>
                      </a:cubicBezTo>
                      <a:cubicBezTo>
                        <a:pt x="95" y="143"/>
                        <a:pt x="99" y="144"/>
                        <a:pt x="104" y="145"/>
                      </a:cubicBezTo>
                      <a:cubicBezTo>
                        <a:pt x="103" y="145"/>
                        <a:pt x="102" y="145"/>
                        <a:pt x="101" y="146"/>
                      </a:cubicBezTo>
                      <a:cubicBezTo>
                        <a:pt x="106" y="155"/>
                        <a:pt x="112" y="162"/>
                        <a:pt x="123" y="166"/>
                      </a:cubicBezTo>
                      <a:cubicBezTo>
                        <a:pt x="116" y="172"/>
                        <a:pt x="115" y="179"/>
                        <a:pt x="115" y="189"/>
                      </a:cubicBezTo>
                      <a:cubicBezTo>
                        <a:pt x="130" y="189"/>
                        <a:pt x="140" y="185"/>
                        <a:pt x="146" y="171"/>
                      </a:cubicBezTo>
                      <a:cubicBezTo>
                        <a:pt x="151" y="172"/>
                        <a:pt x="156" y="171"/>
                        <a:pt x="161" y="170"/>
                      </a:cubicBezTo>
                      <a:lnTo>
                        <a:pt x="162" y="171"/>
                      </a:lnTo>
                      <a:cubicBezTo>
                        <a:pt x="159" y="185"/>
                        <a:pt x="163" y="193"/>
                        <a:pt x="174" y="202"/>
                      </a:cubicBezTo>
                      <a:cubicBezTo>
                        <a:pt x="175" y="201"/>
                        <a:pt x="176" y="200"/>
                        <a:pt x="176" y="199"/>
                      </a:cubicBezTo>
                      <a:cubicBezTo>
                        <a:pt x="181" y="205"/>
                        <a:pt x="185" y="210"/>
                        <a:pt x="192" y="214"/>
                      </a:cubicBezTo>
                      <a:cubicBezTo>
                        <a:pt x="196" y="205"/>
                        <a:pt x="198" y="196"/>
                        <a:pt x="197" y="186"/>
                      </a:cubicBezTo>
                      <a:cubicBezTo>
                        <a:pt x="206" y="190"/>
                        <a:pt x="214" y="190"/>
                        <a:pt x="224" y="188"/>
                      </a:cubicBezTo>
                      <a:cubicBezTo>
                        <a:pt x="222" y="183"/>
                        <a:pt x="219" y="179"/>
                        <a:pt x="216" y="175"/>
                      </a:cubicBezTo>
                      <a:cubicBezTo>
                        <a:pt x="221" y="176"/>
                        <a:pt x="226" y="177"/>
                        <a:pt x="231" y="176"/>
                      </a:cubicBezTo>
                      <a:cubicBezTo>
                        <a:pt x="241" y="190"/>
                        <a:pt x="252" y="194"/>
                        <a:pt x="269" y="194"/>
                      </a:cubicBezTo>
                      <a:cubicBezTo>
                        <a:pt x="265" y="181"/>
                        <a:pt x="259" y="172"/>
                        <a:pt x="249" y="166"/>
                      </a:cubicBezTo>
                      <a:cubicBezTo>
                        <a:pt x="254" y="163"/>
                        <a:pt x="258" y="159"/>
                        <a:pt x="261" y="152"/>
                      </a:cubicBezTo>
                      <a:cubicBezTo>
                        <a:pt x="266" y="153"/>
                        <a:pt x="271" y="152"/>
                        <a:pt x="277" y="151"/>
                      </a:cubicBezTo>
                      <a:cubicBezTo>
                        <a:pt x="273" y="166"/>
                        <a:pt x="278" y="174"/>
                        <a:pt x="289" y="183"/>
                      </a:cubicBezTo>
                      <a:cubicBezTo>
                        <a:pt x="289" y="182"/>
                        <a:pt x="290" y="181"/>
                        <a:pt x="291" y="180"/>
                      </a:cubicBezTo>
                      <a:cubicBezTo>
                        <a:pt x="295" y="186"/>
                        <a:pt x="300" y="191"/>
                        <a:pt x="306" y="195"/>
                      </a:cubicBezTo>
                      <a:cubicBezTo>
                        <a:pt x="310" y="186"/>
                        <a:pt x="312" y="177"/>
                        <a:pt x="312" y="167"/>
                      </a:cubicBezTo>
                      <a:cubicBezTo>
                        <a:pt x="321" y="171"/>
                        <a:pt x="329" y="171"/>
                        <a:pt x="338" y="169"/>
                      </a:cubicBezTo>
                      <a:cubicBezTo>
                        <a:pt x="336" y="164"/>
                        <a:pt x="333" y="159"/>
                        <a:pt x="330" y="154"/>
                      </a:cubicBezTo>
                      <a:cubicBezTo>
                        <a:pt x="334" y="155"/>
                        <a:pt x="338" y="154"/>
                        <a:pt x="343" y="152"/>
                      </a:cubicBezTo>
                      <a:cubicBezTo>
                        <a:pt x="353" y="170"/>
                        <a:pt x="364" y="175"/>
                        <a:pt x="384" y="175"/>
                      </a:cubicBezTo>
                      <a:cubicBezTo>
                        <a:pt x="378" y="159"/>
                        <a:pt x="370" y="148"/>
                        <a:pt x="354"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6" name="Freeform 30">
                  <a:extLst>
                    <a:ext uri="{FF2B5EF4-FFF2-40B4-BE49-F238E27FC236}">
                      <a16:creationId xmlns:a16="http://schemas.microsoft.com/office/drawing/2014/main" id="{9F0C2BCC-6E9F-42A3-A90E-55F7073ACF6E}"/>
                    </a:ext>
                  </a:extLst>
                </p:cNvPr>
                <p:cNvSpPr>
                  <a:spLocks noEditPoints="1"/>
                </p:cNvSpPr>
                <p:nvPr/>
              </p:nvSpPr>
              <p:spPr bwMode="auto">
                <a:xfrm>
                  <a:off x="5948362" y="3074987"/>
                  <a:ext cx="188913" cy="103188"/>
                </a:xfrm>
                <a:custGeom>
                  <a:avLst/>
                  <a:gdLst>
                    <a:gd name="T0" fmla="*/ 341 w 386"/>
                    <a:gd name="T1" fmla="*/ 124 h 213"/>
                    <a:gd name="T2" fmla="*/ 347 w 386"/>
                    <a:gd name="T3" fmla="*/ 123 h 213"/>
                    <a:gd name="T4" fmla="*/ 269 w 386"/>
                    <a:gd name="T5" fmla="*/ 129 h 213"/>
                    <a:gd name="T6" fmla="*/ 253 w 386"/>
                    <a:gd name="T7" fmla="*/ 126 h 213"/>
                    <a:gd name="T8" fmla="*/ 269 w 386"/>
                    <a:gd name="T9" fmla="*/ 129 h 213"/>
                    <a:gd name="T10" fmla="*/ 191 w 386"/>
                    <a:gd name="T11" fmla="*/ 148 h 213"/>
                    <a:gd name="T12" fmla="*/ 189 w 386"/>
                    <a:gd name="T13" fmla="*/ 157 h 213"/>
                    <a:gd name="T14" fmla="*/ 133 w 386"/>
                    <a:gd name="T15" fmla="*/ 135 h 213"/>
                    <a:gd name="T16" fmla="*/ 141 w 386"/>
                    <a:gd name="T17" fmla="*/ 148 h 213"/>
                    <a:gd name="T18" fmla="*/ 181 w 386"/>
                    <a:gd name="T19" fmla="*/ 66 h 213"/>
                    <a:gd name="T20" fmla="*/ 174 w 386"/>
                    <a:gd name="T21" fmla="*/ 54 h 213"/>
                    <a:gd name="T22" fmla="*/ 194 w 386"/>
                    <a:gd name="T23" fmla="*/ 52 h 213"/>
                    <a:gd name="T24" fmla="*/ 245 w 386"/>
                    <a:gd name="T25" fmla="*/ 45 h 213"/>
                    <a:gd name="T26" fmla="*/ 241 w 386"/>
                    <a:gd name="T27" fmla="*/ 56 h 213"/>
                    <a:gd name="T28" fmla="*/ 310 w 386"/>
                    <a:gd name="T29" fmla="*/ 138 h 213"/>
                    <a:gd name="T30" fmla="*/ 310 w 386"/>
                    <a:gd name="T31" fmla="*/ 138 h 213"/>
                    <a:gd name="T32" fmla="*/ 215 w 386"/>
                    <a:gd name="T33" fmla="*/ 123 h 213"/>
                    <a:gd name="T34" fmla="*/ 216 w 386"/>
                    <a:gd name="T35" fmla="*/ 127 h 213"/>
                    <a:gd name="T36" fmla="*/ 231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70 w 386"/>
                    <a:gd name="T51" fmla="*/ 108 h 213"/>
                    <a:gd name="T52" fmla="*/ 186 w 386"/>
                    <a:gd name="T53" fmla="*/ 125 h 213"/>
                    <a:gd name="T54" fmla="*/ 375 w 386"/>
                    <a:gd name="T55" fmla="*/ 128 h 213"/>
                    <a:gd name="T56" fmla="*/ 372 w 386"/>
                    <a:gd name="T57" fmla="*/ 82 h 213"/>
                    <a:gd name="T58" fmla="*/ 321 w 386"/>
                    <a:gd name="T59" fmla="*/ 76 h 213"/>
                    <a:gd name="T60" fmla="*/ 296 w 386"/>
                    <a:gd name="T61" fmla="*/ 56 h 213"/>
                    <a:gd name="T62" fmla="*/ 268 w 386"/>
                    <a:gd name="T63" fmla="*/ 42 h 213"/>
                    <a:gd name="T64" fmla="*/ 255 w 386"/>
                    <a:gd name="T65" fmla="*/ 33 h 213"/>
                    <a:gd name="T66" fmla="*/ 250 w 386"/>
                    <a:gd name="T67" fmla="*/ 30 h 213"/>
                    <a:gd name="T68" fmla="*/ 215 w 386"/>
                    <a:gd name="T69" fmla="*/ 34 h 213"/>
                    <a:gd name="T70" fmla="*/ 192 w 386"/>
                    <a:gd name="T71" fmla="*/ 0 h 213"/>
                    <a:gd name="T72" fmla="*/ 178 w 386"/>
                    <a:gd name="T73" fmla="*/ 26 h 213"/>
                    <a:gd name="T74" fmla="*/ 149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7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2"/>
                      </a:moveTo>
                      <a:cubicBezTo>
                        <a:pt x="333" y="129"/>
                        <a:pt x="332" y="127"/>
                        <a:pt x="332" y="124"/>
                      </a:cubicBezTo>
                      <a:cubicBezTo>
                        <a:pt x="335" y="124"/>
                        <a:pt x="338" y="124"/>
                        <a:pt x="341" y="124"/>
                      </a:cubicBezTo>
                      <a:cubicBezTo>
                        <a:pt x="341" y="123"/>
                        <a:pt x="340" y="122"/>
                        <a:pt x="340" y="122"/>
                      </a:cubicBezTo>
                      <a:cubicBezTo>
                        <a:pt x="342" y="122"/>
                        <a:pt x="343" y="121"/>
                        <a:pt x="345" y="121"/>
                      </a:cubicBezTo>
                      <a:cubicBezTo>
                        <a:pt x="346" y="121"/>
                        <a:pt x="346" y="123"/>
                        <a:pt x="347" y="123"/>
                      </a:cubicBezTo>
                      <a:cubicBezTo>
                        <a:pt x="349" y="127"/>
                        <a:pt x="351" y="130"/>
                        <a:pt x="353" y="133"/>
                      </a:cubicBezTo>
                      <a:cubicBezTo>
                        <a:pt x="345" y="131"/>
                        <a:pt x="339" y="130"/>
                        <a:pt x="333" y="132"/>
                      </a:cubicBezTo>
                      <a:close/>
                      <a:moveTo>
                        <a:pt x="269" y="129"/>
                      </a:moveTo>
                      <a:cubicBezTo>
                        <a:pt x="265" y="128"/>
                        <a:pt x="260" y="129"/>
                        <a:pt x="256" y="129"/>
                      </a:cubicBezTo>
                      <a:cubicBezTo>
                        <a:pt x="255" y="130"/>
                        <a:pt x="255" y="128"/>
                        <a:pt x="254" y="128"/>
                      </a:cubicBezTo>
                      <a:cubicBezTo>
                        <a:pt x="253" y="127"/>
                        <a:pt x="253" y="127"/>
                        <a:pt x="253" y="126"/>
                      </a:cubicBezTo>
                      <a:cubicBezTo>
                        <a:pt x="253" y="123"/>
                        <a:pt x="253" y="120"/>
                        <a:pt x="253" y="117"/>
                      </a:cubicBezTo>
                      <a:cubicBezTo>
                        <a:pt x="258" y="119"/>
                        <a:pt x="263" y="119"/>
                        <a:pt x="268" y="118"/>
                      </a:cubicBezTo>
                      <a:cubicBezTo>
                        <a:pt x="268" y="121"/>
                        <a:pt x="268" y="125"/>
                        <a:pt x="269" y="129"/>
                      </a:cubicBezTo>
                      <a:close/>
                      <a:moveTo>
                        <a:pt x="189" y="157"/>
                      </a:moveTo>
                      <a:cubicBezTo>
                        <a:pt x="189" y="154"/>
                        <a:pt x="189" y="151"/>
                        <a:pt x="188" y="148"/>
                      </a:cubicBezTo>
                      <a:cubicBezTo>
                        <a:pt x="189" y="148"/>
                        <a:pt x="190" y="148"/>
                        <a:pt x="191" y="148"/>
                      </a:cubicBezTo>
                      <a:cubicBezTo>
                        <a:pt x="192" y="147"/>
                        <a:pt x="192" y="149"/>
                        <a:pt x="193" y="149"/>
                      </a:cubicBezTo>
                      <a:cubicBezTo>
                        <a:pt x="194" y="153"/>
                        <a:pt x="196" y="156"/>
                        <a:pt x="198" y="159"/>
                      </a:cubicBezTo>
                      <a:cubicBezTo>
                        <a:pt x="195" y="158"/>
                        <a:pt x="192" y="158"/>
                        <a:pt x="189" y="157"/>
                      </a:cubicBezTo>
                      <a:close/>
                      <a:moveTo>
                        <a:pt x="141" y="148"/>
                      </a:moveTo>
                      <a:cubicBezTo>
                        <a:pt x="140" y="148"/>
                        <a:pt x="140" y="147"/>
                        <a:pt x="139" y="147"/>
                      </a:cubicBezTo>
                      <a:cubicBezTo>
                        <a:pt x="137" y="143"/>
                        <a:pt x="135" y="139"/>
                        <a:pt x="133" y="135"/>
                      </a:cubicBezTo>
                      <a:cubicBezTo>
                        <a:pt x="136" y="137"/>
                        <a:pt x="140" y="138"/>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1" y="66"/>
                        <a:pt x="181" y="66"/>
                      </a:cubicBezTo>
                      <a:cubicBezTo>
                        <a:pt x="174" y="62"/>
                        <a:pt x="168" y="59"/>
                        <a:pt x="162" y="57"/>
                      </a:cubicBezTo>
                      <a:cubicBezTo>
                        <a:pt x="162" y="57"/>
                        <a:pt x="162" y="57"/>
                        <a:pt x="162" y="57"/>
                      </a:cubicBezTo>
                      <a:cubicBezTo>
                        <a:pt x="167" y="57"/>
                        <a:pt x="171" y="56"/>
                        <a:pt x="174" y="54"/>
                      </a:cubicBezTo>
                      <a:close/>
                      <a:moveTo>
                        <a:pt x="183" y="44"/>
                      </a:moveTo>
                      <a:cubicBezTo>
                        <a:pt x="187" y="44"/>
                        <a:pt x="191" y="44"/>
                        <a:pt x="195" y="43"/>
                      </a:cubicBezTo>
                      <a:cubicBezTo>
                        <a:pt x="194" y="47"/>
                        <a:pt x="194" y="50"/>
                        <a:pt x="194" y="52"/>
                      </a:cubicBezTo>
                      <a:cubicBezTo>
                        <a:pt x="190" y="50"/>
                        <a:pt x="185" y="49"/>
                        <a:pt x="180" y="49"/>
                      </a:cubicBezTo>
                      <a:cubicBezTo>
                        <a:pt x="181" y="47"/>
                        <a:pt x="182" y="46"/>
                        <a:pt x="183" y="44"/>
                      </a:cubicBezTo>
                      <a:moveTo>
                        <a:pt x="245" y="45"/>
                      </a:moveTo>
                      <a:cubicBezTo>
                        <a:pt x="245" y="45"/>
                        <a:pt x="245" y="45"/>
                        <a:pt x="245" y="45"/>
                      </a:cubicBezTo>
                      <a:cubicBezTo>
                        <a:pt x="244" y="49"/>
                        <a:pt x="244" y="53"/>
                        <a:pt x="244" y="57"/>
                      </a:cubicBezTo>
                      <a:cubicBezTo>
                        <a:pt x="243" y="57"/>
                        <a:pt x="242" y="56"/>
                        <a:pt x="241" y="56"/>
                      </a:cubicBezTo>
                      <a:cubicBezTo>
                        <a:pt x="239" y="53"/>
                        <a:pt x="237" y="49"/>
                        <a:pt x="235" y="46"/>
                      </a:cubicBezTo>
                      <a:cubicBezTo>
                        <a:pt x="239" y="47"/>
                        <a:pt x="242" y="46"/>
                        <a:pt x="245" y="45"/>
                      </a:cubicBezTo>
                      <a:close/>
                      <a:moveTo>
                        <a:pt x="310" y="138"/>
                      </a:moveTo>
                      <a:lnTo>
                        <a:pt x="312" y="140"/>
                      </a:lnTo>
                      <a:cubicBezTo>
                        <a:pt x="311" y="140"/>
                        <a:pt x="311" y="140"/>
                        <a:pt x="310" y="140"/>
                      </a:cubicBezTo>
                      <a:cubicBezTo>
                        <a:pt x="310" y="139"/>
                        <a:pt x="310" y="139"/>
                        <a:pt x="310" y="138"/>
                      </a:cubicBezTo>
                      <a:close/>
                      <a:moveTo>
                        <a:pt x="231" y="150"/>
                      </a:moveTo>
                      <a:cubicBezTo>
                        <a:pt x="225" y="141"/>
                        <a:pt x="219" y="135"/>
                        <a:pt x="209" y="131"/>
                      </a:cubicBezTo>
                      <a:cubicBezTo>
                        <a:pt x="212" y="128"/>
                        <a:pt x="214" y="126"/>
                        <a:pt x="215" y="123"/>
                      </a:cubicBezTo>
                      <a:cubicBezTo>
                        <a:pt x="217" y="123"/>
                        <a:pt x="219" y="123"/>
                        <a:pt x="222" y="123"/>
                      </a:cubicBezTo>
                      <a:cubicBezTo>
                        <a:pt x="222" y="123"/>
                        <a:pt x="222" y="124"/>
                        <a:pt x="222" y="124"/>
                      </a:cubicBezTo>
                      <a:cubicBezTo>
                        <a:pt x="220" y="125"/>
                        <a:pt x="218" y="126"/>
                        <a:pt x="216" y="127"/>
                      </a:cubicBezTo>
                      <a:cubicBezTo>
                        <a:pt x="221" y="136"/>
                        <a:pt x="227" y="142"/>
                        <a:pt x="238" y="146"/>
                      </a:cubicBezTo>
                      <a:cubicBezTo>
                        <a:pt x="236" y="148"/>
                        <a:pt x="235" y="149"/>
                        <a:pt x="234" y="151"/>
                      </a:cubicBezTo>
                      <a:cubicBezTo>
                        <a:pt x="233" y="151"/>
                        <a:pt x="232" y="151"/>
                        <a:pt x="231" y="150"/>
                      </a:cubicBezTo>
                      <a:close/>
                      <a:moveTo>
                        <a:pt x="121" y="106"/>
                      </a:moveTo>
                      <a:cubicBezTo>
                        <a:pt x="120" y="105"/>
                        <a:pt x="119" y="103"/>
                        <a:pt x="118" y="102"/>
                      </a:cubicBezTo>
                      <a:cubicBezTo>
                        <a:pt x="125" y="100"/>
                        <a:pt x="130" y="97"/>
                        <a:pt x="135" y="93"/>
                      </a:cubicBezTo>
                      <a:cubicBezTo>
                        <a:pt x="135" y="95"/>
                        <a:pt x="136" y="96"/>
                        <a:pt x="136" y="98"/>
                      </a:cubicBezTo>
                      <a:cubicBezTo>
                        <a:pt x="135" y="102"/>
                        <a:pt x="135" y="105"/>
                        <a:pt x="135" y="109"/>
                      </a:cubicBezTo>
                      <a:cubicBezTo>
                        <a:pt x="130" y="107"/>
                        <a:pt x="126" y="106"/>
                        <a:pt x="121" y="106"/>
                      </a:cubicBezTo>
                      <a:close/>
                      <a:moveTo>
                        <a:pt x="177" y="72"/>
                      </a:moveTo>
                      <a:cubicBezTo>
                        <a:pt x="176" y="72"/>
                        <a:pt x="175" y="72"/>
                        <a:pt x="173" y="72"/>
                      </a:cubicBezTo>
                      <a:cubicBezTo>
                        <a:pt x="175" y="71"/>
                        <a:pt x="177" y="70"/>
                        <a:pt x="179" y="68"/>
                      </a:cubicBezTo>
                      <a:cubicBezTo>
                        <a:pt x="179" y="70"/>
                        <a:pt x="178" y="71"/>
                        <a:pt x="177" y="72"/>
                      </a:cubicBezTo>
                      <a:close/>
                      <a:moveTo>
                        <a:pt x="216" y="107"/>
                      </a:moveTo>
                      <a:cubicBezTo>
                        <a:pt x="215" y="106"/>
                        <a:pt x="214" y="104"/>
                        <a:pt x="213" y="102"/>
                      </a:cubicBezTo>
                      <a:cubicBezTo>
                        <a:pt x="213" y="102"/>
                        <a:pt x="214" y="102"/>
                        <a:pt x="215" y="102"/>
                      </a:cubicBezTo>
                      <a:cubicBezTo>
                        <a:pt x="215" y="104"/>
                        <a:pt x="216" y="106"/>
                        <a:pt x="216" y="107"/>
                      </a:cubicBezTo>
                      <a:close/>
                      <a:moveTo>
                        <a:pt x="252" y="89"/>
                      </a:moveTo>
                      <a:cubicBezTo>
                        <a:pt x="251" y="87"/>
                        <a:pt x="250" y="86"/>
                        <a:pt x="249" y="85"/>
                      </a:cubicBezTo>
                      <a:cubicBezTo>
                        <a:pt x="250" y="86"/>
                        <a:pt x="251" y="86"/>
                        <a:pt x="252" y="86"/>
                      </a:cubicBezTo>
                      <a:cubicBezTo>
                        <a:pt x="252" y="87"/>
                        <a:pt x="252" y="88"/>
                        <a:pt x="252" y="89"/>
                      </a:cubicBezTo>
                      <a:close/>
                      <a:moveTo>
                        <a:pt x="171" y="126"/>
                      </a:moveTo>
                      <a:lnTo>
                        <a:pt x="170" y="125"/>
                      </a:lnTo>
                      <a:cubicBezTo>
                        <a:pt x="172" y="118"/>
                        <a:pt x="172" y="113"/>
                        <a:pt x="170" y="108"/>
                      </a:cubicBezTo>
                      <a:cubicBezTo>
                        <a:pt x="177" y="110"/>
                        <a:pt x="184" y="111"/>
                        <a:pt x="191" y="109"/>
                      </a:cubicBezTo>
                      <a:cubicBezTo>
                        <a:pt x="192" y="110"/>
                        <a:pt x="193" y="112"/>
                        <a:pt x="195" y="114"/>
                      </a:cubicBezTo>
                      <a:cubicBezTo>
                        <a:pt x="191" y="116"/>
                        <a:pt x="188" y="120"/>
                        <a:pt x="186" y="125"/>
                      </a:cubicBezTo>
                      <a:cubicBezTo>
                        <a:pt x="181" y="124"/>
                        <a:pt x="176" y="125"/>
                        <a:pt x="171" y="126"/>
                      </a:cubicBezTo>
                      <a:close/>
                      <a:moveTo>
                        <a:pt x="386" y="149"/>
                      </a:moveTo>
                      <a:cubicBezTo>
                        <a:pt x="383" y="141"/>
                        <a:pt x="380" y="134"/>
                        <a:pt x="375" y="128"/>
                      </a:cubicBezTo>
                      <a:cubicBezTo>
                        <a:pt x="379" y="127"/>
                        <a:pt x="382" y="126"/>
                        <a:pt x="385" y="125"/>
                      </a:cubicBezTo>
                      <a:cubicBezTo>
                        <a:pt x="380" y="115"/>
                        <a:pt x="374" y="109"/>
                        <a:pt x="364" y="105"/>
                      </a:cubicBezTo>
                      <a:cubicBezTo>
                        <a:pt x="370" y="98"/>
                        <a:pt x="372" y="91"/>
                        <a:pt x="372" y="82"/>
                      </a:cubicBezTo>
                      <a:cubicBezTo>
                        <a:pt x="357" y="81"/>
                        <a:pt x="347" y="85"/>
                        <a:pt x="340" y="99"/>
                      </a:cubicBezTo>
                      <a:cubicBezTo>
                        <a:pt x="336" y="91"/>
                        <a:pt x="331" y="86"/>
                        <a:pt x="324" y="82"/>
                      </a:cubicBezTo>
                      <a:cubicBezTo>
                        <a:pt x="323" y="80"/>
                        <a:pt x="322" y="78"/>
                        <a:pt x="321" y="76"/>
                      </a:cubicBezTo>
                      <a:cubicBezTo>
                        <a:pt x="325" y="70"/>
                        <a:pt x="326" y="64"/>
                        <a:pt x="327" y="56"/>
                      </a:cubicBezTo>
                      <a:cubicBezTo>
                        <a:pt x="317" y="56"/>
                        <a:pt x="309" y="57"/>
                        <a:pt x="303" y="62"/>
                      </a:cubicBezTo>
                      <a:cubicBezTo>
                        <a:pt x="301" y="60"/>
                        <a:pt x="298" y="58"/>
                        <a:pt x="296" y="56"/>
                      </a:cubicBezTo>
                      <a:cubicBezTo>
                        <a:pt x="293" y="61"/>
                        <a:pt x="291" y="67"/>
                        <a:pt x="290" y="73"/>
                      </a:cubicBezTo>
                      <a:cubicBezTo>
                        <a:pt x="286" y="73"/>
                        <a:pt x="283" y="73"/>
                        <a:pt x="279" y="74"/>
                      </a:cubicBezTo>
                      <a:cubicBezTo>
                        <a:pt x="283" y="59"/>
                        <a:pt x="278" y="51"/>
                        <a:pt x="268" y="42"/>
                      </a:cubicBezTo>
                      <a:cubicBezTo>
                        <a:pt x="267" y="43"/>
                        <a:pt x="266" y="44"/>
                        <a:pt x="265" y="45"/>
                      </a:cubicBezTo>
                      <a:cubicBezTo>
                        <a:pt x="265" y="44"/>
                        <a:pt x="265" y="44"/>
                        <a:pt x="265" y="44"/>
                      </a:cubicBezTo>
                      <a:cubicBezTo>
                        <a:pt x="262" y="40"/>
                        <a:pt x="259" y="36"/>
                        <a:pt x="255" y="33"/>
                      </a:cubicBezTo>
                      <a:cubicBezTo>
                        <a:pt x="255" y="33"/>
                        <a:pt x="255" y="32"/>
                        <a:pt x="256" y="32"/>
                      </a:cubicBezTo>
                      <a:cubicBezTo>
                        <a:pt x="254" y="31"/>
                        <a:pt x="252" y="31"/>
                        <a:pt x="251" y="30"/>
                      </a:cubicBezTo>
                      <a:cubicBezTo>
                        <a:pt x="251" y="30"/>
                        <a:pt x="251" y="30"/>
                        <a:pt x="250" y="30"/>
                      </a:cubicBezTo>
                      <a:cubicBezTo>
                        <a:pt x="250" y="30"/>
                        <a:pt x="250" y="30"/>
                        <a:pt x="250" y="30"/>
                      </a:cubicBezTo>
                      <a:cubicBezTo>
                        <a:pt x="241" y="28"/>
                        <a:pt x="233" y="29"/>
                        <a:pt x="225" y="37"/>
                      </a:cubicBezTo>
                      <a:cubicBezTo>
                        <a:pt x="222" y="35"/>
                        <a:pt x="219" y="35"/>
                        <a:pt x="215" y="34"/>
                      </a:cubicBezTo>
                      <a:cubicBezTo>
                        <a:pt x="216" y="26"/>
                        <a:pt x="212" y="17"/>
                        <a:pt x="208" y="11"/>
                      </a:cubicBezTo>
                      <a:cubicBezTo>
                        <a:pt x="207" y="11"/>
                        <a:pt x="207" y="11"/>
                        <a:pt x="205" y="14"/>
                      </a:cubicBezTo>
                      <a:lnTo>
                        <a:pt x="192" y="0"/>
                      </a:lnTo>
                      <a:cubicBezTo>
                        <a:pt x="189" y="9"/>
                        <a:pt x="187" y="17"/>
                        <a:pt x="189" y="26"/>
                      </a:cubicBezTo>
                      <a:cubicBezTo>
                        <a:pt x="186" y="26"/>
                        <a:pt x="183" y="26"/>
                        <a:pt x="179" y="27"/>
                      </a:cubicBezTo>
                      <a:cubicBezTo>
                        <a:pt x="178" y="27"/>
                        <a:pt x="178" y="26"/>
                        <a:pt x="178" y="26"/>
                      </a:cubicBezTo>
                      <a:cubicBezTo>
                        <a:pt x="171" y="12"/>
                        <a:pt x="164" y="4"/>
                        <a:pt x="148" y="6"/>
                      </a:cubicBezTo>
                      <a:cubicBezTo>
                        <a:pt x="150" y="12"/>
                        <a:pt x="152" y="17"/>
                        <a:pt x="156" y="22"/>
                      </a:cubicBezTo>
                      <a:cubicBezTo>
                        <a:pt x="154" y="23"/>
                        <a:pt x="151" y="23"/>
                        <a:pt x="149" y="24"/>
                      </a:cubicBezTo>
                      <a:cubicBezTo>
                        <a:pt x="153" y="31"/>
                        <a:pt x="157" y="36"/>
                        <a:pt x="165" y="39"/>
                      </a:cubicBezTo>
                      <a:cubicBezTo>
                        <a:pt x="162" y="43"/>
                        <a:pt x="160" y="47"/>
                        <a:pt x="159" y="51"/>
                      </a:cubicBezTo>
                      <a:cubicBezTo>
                        <a:pt x="157" y="48"/>
                        <a:pt x="154" y="44"/>
                        <a:pt x="150" y="41"/>
                      </a:cubicBezTo>
                      <a:cubicBezTo>
                        <a:pt x="149" y="42"/>
                        <a:pt x="148" y="43"/>
                        <a:pt x="147" y="44"/>
                      </a:cubicBezTo>
                      <a:cubicBezTo>
                        <a:pt x="143" y="38"/>
                        <a:pt x="139" y="33"/>
                        <a:pt x="133" y="29"/>
                      </a:cubicBezTo>
                      <a:cubicBezTo>
                        <a:pt x="129" y="37"/>
                        <a:pt x="127" y="44"/>
                        <a:pt x="126" y="53"/>
                      </a:cubicBezTo>
                      <a:cubicBezTo>
                        <a:pt x="125" y="53"/>
                        <a:pt x="123" y="54"/>
                        <a:pt x="122" y="55"/>
                      </a:cubicBezTo>
                      <a:cubicBezTo>
                        <a:pt x="115" y="53"/>
                        <a:pt x="108" y="53"/>
                        <a:pt x="100" y="54"/>
                      </a:cubicBezTo>
                      <a:cubicBezTo>
                        <a:pt x="102" y="60"/>
                        <a:pt x="105" y="64"/>
                        <a:pt x="108" y="69"/>
                      </a:cubicBezTo>
                      <a:cubicBezTo>
                        <a:pt x="104" y="69"/>
                        <a:pt x="100" y="69"/>
                        <a:pt x="95" y="71"/>
                      </a:cubicBezTo>
                      <a:cubicBezTo>
                        <a:pt x="85" y="53"/>
                        <a:pt x="74" y="47"/>
                        <a:pt x="54" y="47"/>
                      </a:cubicBezTo>
                      <a:cubicBezTo>
                        <a:pt x="57" y="56"/>
                        <a:pt x="60" y="62"/>
                        <a:pt x="65" y="68"/>
                      </a:cubicBezTo>
                      <a:lnTo>
                        <a:pt x="43" y="64"/>
                      </a:lnTo>
                      <a:cubicBezTo>
                        <a:pt x="47" y="76"/>
                        <a:pt x="52" y="86"/>
                        <a:pt x="61" y="94"/>
                      </a:cubicBezTo>
                      <a:cubicBezTo>
                        <a:pt x="57" y="96"/>
                        <a:pt x="54" y="100"/>
                        <a:pt x="50" y="102"/>
                      </a:cubicBezTo>
                      <a:cubicBezTo>
                        <a:pt x="50" y="103"/>
                        <a:pt x="48" y="102"/>
                        <a:pt x="48" y="102"/>
                      </a:cubicBezTo>
                      <a:cubicBezTo>
                        <a:pt x="30" y="92"/>
                        <a:pt x="16" y="89"/>
                        <a:pt x="0" y="104"/>
                      </a:cubicBezTo>
                      <a:cubicBezTo>
                        <a:pt x="7" y="108"/>
                        <a:pt x="14" y="112"/>
                        <a:pt x="22" y="115"/>
                      </a:cubicBezTo>
                      <a:cubicBezTo>
                        <a:pt x="20" y="118"/>
                        <a:pt x="17" y="120"/>
                        <a:pt x="15" y="123"/>
                      </a:cubicBezTo>
                      <a:cubicBezTo>
                        <a:pt x="25" y="128"/>
                        <a:pt x="34" y="130"/>
                        <a:pt x="45" y="127"/>
                      </a:cubicBezTo>
                      <a:cubicBezTo>
                        <a:pt x="43" y="136"/>
                        <a:pt x="46" y="143"/>
                        <a:pt x="51" y="150"/>
                      </a:cubicBezTo>
                      <a:cubicBezTo>
                        <a:pt x="64" y="142"/>
                        <a:pt x="70" y="133"/>
                        <a:pt x="67" y="118"/>
                      </a:cubicBezTo>
                      <a:cubicBezTo>
                        <a:pt x="68" y="117"/>
                        <a:pt x="69" y="117"/>
                        <a:pt x="70" y="116"/>
                      </a:cubicBezTo>
                      <a:cubicBezTo>
                        <a:pt x="76" y="124"/>
                        <a:pt x="83" y="130"/>
                        <a:pt x="93" y="134"/>
                      </a:cubicBezTo>
                      <a:cubicBezTo>
                        <a:pt x="92" y="136"/>
                        <a:pt x="91" y="139"/>
                        <a:pt x="90" y="141"/>
                      </a:cubicBezTo>
                      <a:cubicBezTo>
                        <a:pt x="95" y="143"/>
                        <a:pt x="99" y="144"/>
                        <a:pt x="104" y="145"/>
                      </a:cubicBezTo>
                      <a:cubicBezTo>
                        <a:pt x="103" y="145"/>
                        <a:pt x="102" y="145"/>
                        <a:pt x="101" y="145"/>
                      </a:cubicBezTo>
                      <a:cubicBezTo>
                        <a:pt x="107" y="155"/>
                        <a:pt x="113" y="161"/>
                        <a:pt x="123" y="165"/>
                      </a:cubicBezTo>
                      <a:cubicBezTo>
                        <a:pt x="117" y="172"/>
                        <a:pt x="115" y="179"/>
                        <a:pt x="115" y="188"/>
                      </a:cubicBezTo>
                      <a:cubicBezTo>
                        <a:pt x="130" y="189"/>
                        <a:pt x="140" y="185"/>
                        <a:pt x="147" y="171"/>
                      </a:cubicBezTo>
                      <a:cubicBezTo>
                        <a:pt x="152" y="171"/>
                        <a:pt x="156" y="171"/>
                        <a:pt x="161" y="170"/>
                      </a:cubicBezTo>
                      <a:lnTo>
                        <a:pt x="162" y="171"/>
                      </a:lnTo>
                      <a:cubicBezTo>
                        <a:pt x="159" y="185"/>
                        <a:pt x="163" y="193"/>
                        <a:pt x="174" y="202"/>
                      </a:cubicBezTo>
                      <a:cubicBezTo>
                        <a:pt x="175" y="201"/>
                        <a:pt x="176" y="200"/>
                        <a:pt x="177" y="199"/>
                      </a:cubicBezTo>
                      <a:cubicBezTo>
                        <a:pt x="181" y="205"/>
                        <a:pt x="186" y="209"/>
                        <a:pt x="192" y="213"/>
                      </a:cubicBezTo>
                      <a:cubicBezTo>
                        <a:pt x="196" y="204"/>
                        <a:pt x="198" y="196"/>
                        <a:pt x="197" y="186"/>
                      </a:cubicBezTo>
                      <a:cubicBezTo>
                        <a:pt x="206" y="189"/>
                        <a:pt x="214" y="189"/>
                        <a:pt x="224" y="187"/>
                      </a:cubicBezTo>
                      <a:cubicBezTo>
                        <a:pt x="222" y="183"/>
                        <a:pt x="219" y="179"/>
                        <a:pt x="217" y="175"/>
                      </a:cubicBezTo>
                      <a:cubicBezTo>
                        <a:pt x="221" y="176"/>
                        <a:pt x="226" y="176"/>
                        <a:pt x="231" y="176"/>
                      </a:cubicBezTo>
                      <a:cubicBezTo>
                        <a:pt x="241" y="189"/>
                        <a:pt x="252" y="194"/>
                        <a:pt x="270" y="194"/>
                      </a:cubicBezTo>
                      <a:cubicBezTo>
                        <a:pt x="265" y="181"/>
                        <a:pt x="259" y="172"/>
                        <a:pt x="249" y="166"/>
                      </a:cubicBezTo>
                      <a:cubicBezTo>
                        <a:pt x="254" y="163"/>
                        <a:pt x="258" y="158"/>
                        <a:pt x="261" y="152"/>
                      </a:cubicBezTo>
                      <a:cubicBezTo>
                        <a:pt x="266" y="152"/>
                        <a:pt x="272" y="152"/>
                        <a:pt x="277" y="151"/>
                      </a:cubicBezTo>
                      <a:cubicBezTo>
                        <a:pt x="273" y="165"/>
                        <a:pt x="278" y="174"/>
                        <a:pt x="289" y="183"/>
                      </a:cubicBezTo>
                      <a:cubicBezTo>
                        <a:pt x="290" y="182"/>
                        <a:pt x="290" y="181"/>
                        <a:pt x="291" y="180"/>
                      </a:cubicBezTo>
                      <a:cubicBezTo>
                        <a:pt x="295" y="186"/>
                        <a:pt x="300" y="190"/>
                        <a:pt x="306" y="194"/>
                      </a:cubicBezTo>
                      <a:cubicBezTo>
                        <a:pt x="310" y="185"/>
                        <a:pt x="312" y="177"/>
                        <a:pt x="312" y="167"/>
                      </a:cubicBezTo>
                      <a:cubicBezTo>
                        <a:pt x="321" y="170"/>
                        <a:pt x="329" y="170"/>
                        <a:pt x="338" y="168"/>
                      </a:cubicBezTo>
                      <a:cubicBezTo>
                        <a:pt x="336" y="163"/>
                        <a:pt x="333" y="159"/>
                        <a:pt x="330" y="154"/>
                      </a:cubicBezTo>
                      <a:cubicBezTo>
                        <a:pt x="335" y="154"/>
                        <a:pt x="339" y="154"/>
                        <a:pt x="343" y="152"/>
                      </a:cubicBezTo>
                      <a:cubicBezTo>
                        <a:pt x="353" y="169"/>
                        <a:pt x="364" y="175"/>
                        <a:pt x="384" y="175"/>
                      </a:cubicBezTo>
                      <a:cubicBezTo>
                        <a:pt x="378" y="158"/>
                        <a:pt x="370" y="148"/>
                        <a:pt x="354" y="142"/>
                      </a:cubicBezTo>
                      <a:cubicBezTo>
                        <a:pt x="354" y="140"/>
                        <a:pt x="355" y="139"/>
                        <a:pt x="356" y="138"/>
                      </a:cubicBezTo>
                      <a:cubicBezTo>
                        <a:pt x="362" y="147"/>
                        <a:pt x="372"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7" name="Freeform 31">
                  <a:extLst>
                    <a:ext uri="{FF2B5EF4-FFF2-40B4-BE49-F238E27FC236}">
                      <a16:creationId xmlns:a16="http://schemas.microsoft.com/office/drawing/2014/main" id="{BBCAF7DB-29CB-4726-8872-746CD5208062}"/>
                    </a:ext>
                  </a:extLst>
                </p:cNvPr>
                <p:cNvSpPr>
                  <a:spLocks noEditPoints="1"/>
                </p:cNvSpPr>
                <p:nvPr/>
              </p:nvSpPr>
              <p:spPr bwMode="auto">
                <a:xfrm>
                  <a:off x="5870574" y="3060699"/>
                  <a:ext cx="187325" cy="103188"/>
                </a:xfrm>
                <a:custGeom>
                  <a:avLst/>
                  <a:gdLst>
                    <a:gd name="T0" fmla="*/ 340 w 385"/>
                    <a:gd name="T1" fmla="*/ 123 h 213"/>
                    <a:gd name="T2" fmla="*/ 346 w 385"/>
                    <a:gd name="T3" fmla="*/ 122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3 w 385"/>
                    <a:gd name="T21" fmla="*/ 53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2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1 h 213"/>
                    <a:gd name="T58" fmla="*/ 320 w 385"/>
                    <a:gd name="T59" fmla="*/ 75 h 213"/>
                    <a:gd name="T60" fmla="*/ 295 w 385"/>
                    <a:gd name="T61" fmla="*/ 55 h 213"/>
                    <a:gd name="T62" fmla="*/ 267 w 385"/>
                    <a:gd name="T63" fmla="*/ 41 h 213"/>
                    <a:gd name="T64" fmla="*/ 254 w 385"/>
                    <a:gd name="T65" fmla="*/ 33 h 213"/>
                    <a:gd name="T66" fmla="*/ 249 w 385"/>
                    <a:gd name="T67" fmla="*/ 29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2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79 h 213"/>
                    <a:gd name="T106" fmla="*/ 338 w 385"/>
                    <a:gd name="T107" fmla="*/ 168 h 213"/>
                    <a:gd name="T108" fmla="*/ 383 w 385"/>
                    <a:gd name="T109" fmla="*/ 174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1"/>
                      </a:moveTo>
                      <a:cubicBezTo>
                        <a:pt x="332" y="129"/>
                        <a:pt x="332" y="126"/>
                        <a:pt x="331" y="123"/>
                      </a:cubicBezTo>
                      <a:cubicBezTo>
                        <a:pt x="334" y="124"/>
                        <a:pt x="337" y="124"/>
                        <a:pt x="340" y="123"/>
                      </a:cubicBezTo>
                      <a:cubicBezTo>
                        <a:pt x="340" y="123"/>
                        <a:pt x="340" y="122"/>
                        <a:pt x="339" y="121"/>
                      </a:cubicBezTo>
                      <a:cubicBezTo>
                        <a:pt x="341" y="121"/>
                        <a:pt x="342" y="121"/>
                        <a:pt x="344" y="121"/>
                      </a:cubicBezTo>
                      <a:cubicBezTo>
                        <a:pt x="345" y="121"/>
                        <a:pt x="345" y="122"/>
                        <a:pt x="346" y="122"/>
                      </a:cubicBezTo>
                      <a:cubicBezTo>
                        <a:pt x="348" y="126"/>
                        <a:pt x="350" y="130"/>
                        <a:pt x="352" y="133"/>
                      </a:cubicBezTo>
                      <a:cubicBezTo>
                        <a:pt x="344" y="131"/>
                        <a:pt x="338" y="130"/>
                        <a:pt x="332" y="131"/>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4"/>
                        <a:pt x="268" y="128"/>
                      </a:cubicBezTo>
                      <a:close/>
                      <a:moveTo>
                        <a:pt x="188" y="157"/>
                      </a:moveTo>
                      <a:cubicBezTo>
                        <a:pt x="188" y="154"/>
                        <a:pt x="188" y="151"/>
                        <a:pt x="187" y="147"/>
                      </a:cubicBezTo>
                      <a:cubicBezTo>
                        <a:pt x="188" y="147"/>
                        <a:pt x="189" y="147"/>
                        <a:pt x="190" y="147"/>
                      </a:cubicBezTo>
                      <a:cubicBezTo>
                        <a:pt x="191" y="147"/>
                        <a:pt x="191" y="149"/>
                        <a:pt x="192" y="149"/>
                      </a:cubicBezTo>
                      <a:cubicBezTo>
                        <a:pt x="194" y="152"/>
                        <a:pt x="195" y="156"/>
                        <a:pt x="197" y="159"/>
                      </a:cubicBezTo>
                      <a:cubicBezTo>
                        <a:pt x="194" y="158"/>
                        <a:pt x="191" y="157"/>
                        <a:pt x="188" y="157"/>
                      </a:cubicBezTo>
                      <a:close/>
                      <a:moveTo>
                        <a:pt x="141" y="148"/>
                      </a:moveTo>
                      <a:cubicBezTo>
                        <a:pt x="140" y="148"/>
                        <a:pt x="139" y="147"/>
                        <a:pt x="138" y="146"/>
                      </a:cubicBezTo>
                      <a:cubicBezTo>
                        <a:pt x="136" y="142"/>
                        <a:pt x="134" y="138"/>
                        <a:pt x="132" y="135"/>
                      </a:cubicBezTo>
                      <a:cubicBezTo>
                        <a:pt x="135" y="136"/>
                        <a:pt x="139" y="137"/>
                        <a:pt x="142" y="137"/>
                      </a:cubicBezTo>
                      <a:cubicBezTo>
                        <a:pt x="142" y="141"/>
                        <a:pt x="142" y="144"/>
                        <a:pt x="143" y="148"/>
                      </a:cubicBezTo>
                      <a:cubicBezTo>
                        <a:pt x="142" y="148"/>
                        <a:pt x="141" y="148"/>
                        <a:pt x="141" y="148"/>
                      </a:cubicBezTo>
                      <a:close/>
                      <a:moveTo>
                        <a:pt x="173" y="53"/>
                      </a:moveTo>
                      <a:cubicBezTo>
                        <a:pt x="175" y="58"/>
                        <a:pt x="177" y="62"/>
                        <a:pt x="180" y="66"/>
                      </a:cubicBezTo>
                      <a:lnTo>
                        <a:pt x="180" y="66"/>
                      </a:lnTo>
                      <a:cubicBezTo>
                        <a:pt x="173" y="61"/>
                        <a:pt x="167" y="58"/>
                        <a:pt x="161" y="56"/>
                      </a:cubicBezTo>
                      <a:cubicBezTo>
                        <a:pt x="161" y="56"/>
                        <a:pt x="161" y="56"/>
                        <a:pt x="161" y="56"/>
                      </a:cubicBezTo>
                      <a:cubicBezTo>
                        <a:pt x="166" y="56"/>
                        <a:pt x="170" y="55"/>
                        <a:pt x="173" y="53"/>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39"/>
                        <a:pt x="309" y="139"/>
                      </a:cubicBezTo>
                      <a:cubicBezTo>
                        <a:pt x="309" y="139"/>
                        <a:pt x="309" y="138"/>
                        <a:pt x="309" y="138"/>
                      </a:cubicBezTo>
                      <a:close/>
                      <a:moveTo>
                        <a:pt x="230" y="150"/>
                      </a:moveTo>
                      <a:cubicBezTo>
                        <a:pt x="224" y="141"/>
                        <a:pt x="218" y="135"/>
                        <a:pt x="208" y="131"/>
                      </a:cubicBezTo>
                      <a:cubicBezTo>
                        <a:pt x="211" y="128"/>
                        <a:pt x="213" y="125"/>
                        <a:pt x="214" y="123"/>
                      </a:cubicBezTo>
                      <a:cubicBezTo>
                        <a:pt x="216" y="123"/>
                        <a:pt x="218" y="123"/>
                        <a:pt x="221" y="122"/>
                      </a:cubicBezTo>
                      <a:cubicBezTo>
                        <a:pt x="221" y="123"/>
                        <a:pt x="221" y="124"/>
                        <a:pt x="221" y="124"/>
                      </a:cubicBezTo>
                      <a:cubicBezTo>
                        <a:pt x="219" y="125"/>
                        <a:pt x="217" y="125"/>
                        <a:pt x="215" y="126"/>
                      </a:cubicBezTo>
                      <a:cubicBezTo>
                        <a:pt x="220" y="136"/>
                        <a:pt x="226" y="142"/>
                        <a:pt x="237" y="146"/>
                      </a:cubicBezTo>
                      <a:cubicBezTo>
                        <a:pt x="235" y="148"/>
                        <a:pt x="234" y="149"/>
                        <a:pt x="233" y="151"/>
                      </a:cubicBezTo>
                      <a:cubicBezTo>
                        <a:pt x="232" y="150"/>
                        <a:pt x="231" y="150"/>
                        <a:pt x="230" y="150"/>
                      </a:cubicBezTo>
                      <a:close/>
                      <a:moveTo>
                        <a:pt x="120" y="106"/>
                      </a:moveTo>
                      <a:cubicBezTo>
                        <a:pt x="119" y="104"/>
                        <a:pt x="118" y="103"/>
                        <a:pt x="117" y="101"/>
                      </a:cubicBezTo>
                      <a:cubicBezTo>
                        <a:pt x="124" y="99"/>
                        <a:pt x="129" y="97"/>
                        <a:pt x="134" y="92"/>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3" y="72"/>
                      </a:cubicBezTo>
                      <a:cubicBezTo>
                        <a:pt x="174" y="71"/>
                        <a:pt x="176" y="69"/>
                        <a:pt x="178" y="68"/>
                      </a:cubicBezTo>
                      <a:cubicBezTo>
                        <a:pt x="178" y="69"/>
                        <a:pt x="177" y="71"/>
                        <a:pt x="176" y="72"/>
                      </a:cubicBezTo>
                      <a:close/>
                      <a:moveTo>
                        <a:pt x="216" y="107"/>
                      </a:moveTo>
                      <a:cubicBezTo>
                        <a:pt x="214" y="105"/>
                        <a:pt x="213" y="103"/>
                        <a:pt x="212" y="102"/>
                      </a:cubicBezTo>
                      <a:cubicBezTo>
                        <a:pt x="213" y="102"/>
                        <a:pt x="213" y="102"/>
                        <a:pt x="214" y="102"/>
                      </a:cubicBezTo>
                      <a:cubicBezTo>
                        <a:pt x="214" y="104"/>
                        <a:pt x="215" y="105"/>
                        <a:pt x="216" y="107"/>
                      </a:cubicBezTo>
                      <a:close/>
                      <a:moveTo>
                        <a:pt x="251" y="88"/>
                      </a:moveTo>
                      <a:cubicBezTo>
                        <a:pt x="251" y="87"/>
                        <a:pt x="250" y="86"/>
                        <a:pt x="249" y="85"/>
                      </a:cubicBezTo>
                      <a:cubicBezTo>
                        <a:pt x="250" y="85"/>
                        <a:pt x="251"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6"/>
                        <a:pt x="381" y="126"/>
                        <a:pt x="384" y="124"/>
                      </a:cubicBezTo>
                      <a:cubicBezTo>
                        <a:pt x="379" y="115"/>
                        <a:pt x="373" y="108"/>
                        <a:pt x="363" y="104"/>
                      </a:cubicBezTo>
                      <a:cubicBezTo>
                        <a:pt x="369" y="98"/>
                        <a:pt x="371" y="91"/>
                        <a:pt x="371" y="81"/>
                      </a:cubicBezTo>
                      <a:cubicBezTo>
                        <a:pt x="356" y="81"/>
                        <a:pt x="346" y="85"/>
                        <a:pt x="339" y="99"/>
                      </a:cubicBezTo>
                      <a:cubicBezTo>
                        <a:pt x="335" y="91"/>
                        <a:pt x="330" y="85"/>
                        <a:pt x="323" y="81"/>
                      </a:cubicBezTo>
                      <a:cubicBezTo>
                        <a:pt x="323" y="79"/>
                        <a:pt x="321" y="77"/>
                        <a:pt x="320" y="75"/>
                      </a:cubicBezTo>
                      <a:cubicBezTo>
                        <a:pt x="324" y="70"/>
                        <a:pt x="326" y="63"/>
                        <a:pt x="326" y="56"/>
                      </a:cubicBezTo>
                      <a:cubicBezTo>
                        <a:pt x="316" y="55"/>
                        <a:pt x="308" y="57"/>
                        <a:pt x="302" y="62"/>
                      </a:cubicBezTo>
                      <a:cubicBezTo>
                        <a:pt x="300" y="59"/>
                        <a:pt x="298" y="57"/>
                        <a:pt x="295" y="55"/>
                      </a:cubicBezTo>
                      <a:cubicBezTo>
                        <a:pt x="292" y="61"/>
                        <a:pt x="290" y="67"/>
                        <a:pt x="289" y="72"/>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2"/>
                        <a:pt x="255" y="32"/>
                        <a:pt x="255" y="31"/>
                      </a:cubicBezTo>
                      <a:cubicBezTo>
                        <a:pt x="253" y="31"/>
                        <a:pt x="252" y="30"/>
                        <a:pt x="250" y="30"/>
                      </a:cubicBezTo>
                      <a:cubicBezTo>
                        <a:pt x="250" y="30"/>
                        <a:pt x="250" y="30"/>
                        <a:pt x="249" y="29"/>
                      </a:cubicBezTo>
                      <a:lnTo>
                        <a:pt x="249" y="30"/>
                      </a:lnTo>
                      <a:cubicBezTo>
                        <a:pt x="240" y="27"/>
                        <a:pt x="232" y="28"/>
                        <a:pt x="224" y="37"/>
                      </a:cubicBezTo>
                      <a:cubicBezTo>
                        <a:pt x="221" y="35"/>
                        <a:pt x="218" y="34"/>
                        <a:pt x="214" y="34"/>
                      </a:cubicBezTo>
                      <a:cubicBezTo>
                        <a:pt x="215" y="26"/>
                        <a:pt x="211" y="17"/>
                        <a:pt x="207" y="10"/>
                      </a:cubicBezTo>
                      <a:cubicBezTo>
                        <a:pt x="206" y="11"/>
                        <a:pt x="206" y="11"/>
                        <a:pt x="205" y="13"/>
                      </a:cubicBezTo>
                      <a:lnTo>
                        <a:pt x="191" y="0"/>
                      </a:lnTo>
                      <a:cubicBezTo>
                        <a:pt x="188" y="8"/>
                        <a:pt x="187" y="17"/>
                        <a:pt x="188" y="26"/>
                      </a:cubicBezTo>
                      <a:cubicBezTo>
                        <a:pt x="185" y="26"/>
                        <a:pt x="182" y="26"/>
                        <a:pt x="178" y="26"/>
                      </a:cubicBezTo>
                      <a:cubicBezTo>
                        <a:pt x="178" y="26"/>
                        <a:pt x="177" y="25"/>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6"/>
                        <a:pt x="158" y="51"/>
                      </a:cubicBezTo>
                      <a:cubicBezTo>
                        <a:pt x="156" y="47"/>
                        <a:pt x="153" y="44"/>
                        <a:pt x="149" y="40"/>
                      </a:cubicBezTo>
                      <a:cubicBezTo>
                        <a:pt x="148" y="41"/>
                        <a:pt x="147" y="42"/>
                        <a:pt x="147" y="44"/>
                      </a:cubicBezTo>
                      <a:cubicBezTo>
                        <a:pt x="142" y="38"/>
                        <a:pt x="138" y="33"/>
                        <a:pt x="132" y="29"/>
                      </a:cubicBezTo>
                      <a:cubicBezTo>
                        <a:pt x="128" y="37"/>
                        <a:pt x="126" y="44"/>
                        <a:pt x="126" y="52"/>
                      </a:cubicBezTo>
                      <a:cubicBezTo>
                        <a:pt x="124" y="53"/>
                        <a:pt x="123" y="54"/>
                        <a:pt x="121" y="54"/>
                      </a:cubicBezTo>
                      <a:cubicBezTo>
                        <a:pt x="114" y="52"/>
                        <a:pt x="107" y="53"/>
                        <a:pt x="99" y="54"/>
                      </a:cubicBezTo>
                      <a:cubicBezTo>
                        <a:pt x="101" y="59"/>
                        <a:pt x="104" y="64"/>
                        <a:pt x="107" y="69"/>
                      </a:cubicBezTo>
                      <a:cubicBezTo>
                        <a:pt x="103" y="68"/>
                        <a:pt x="99" y="69"/>
                        <a:pt x="94" y="70"/>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5" y="123"/>
                      </a:cubicBezTo>
                      <a:cubicBezTo>
                        <a:pt x="24" y="127"/>
                        <a:pt x="33" y="129"/>
                        <a:pt x="44" y="126"/>
                      </a:cubicBezTo>
                      <a:cubicBezTo>
                        <a:pt x="42" y="136"/>
                        <a:pt x="45" y="142"/>
                        <a:pt x="50" y="150"/>
                      </a:cubicBezTo>
                      <a:cubicBezTo>
                        <a:pt x="63" y="142"/>
                        <a:pt x="69" y="133"/>
                        <a:pt x="66" y="117"/>
                      </a:cubicBezTo>
                      <a:cubicBezTo>
                        <a:pt x="67" y="117"/>
                        <a:pt x="68" y="116"/>
                        <a:pt x="69" y="116"/>
                      </a:cubicBezTo>
                      <a:cubicBezTo>
                        <a:pt x="75" y="124"/>
                        <a:pt x="82" y="129"/>
                        <a:pt x="92" y="134"/>
                      </a:cubicBezTo>
                      <a:cubicBezTo>
                        <a:pt x="91" y="136"/>
                        <a:pt x="90" y="138"/>
                        <a:pt x="89" y="141"/>
                      </a:cubicBezTo>
                      <a:cubicBezTo>
                        <a:pt x="94" y="142"/>
                        <a:pt x="98" y="144"/>
                        <a:pt x="103" y="144"/>
                      </a:cubicBezTo>
                      <a:cubicBezTo>
                        <a:pt x="102" y="144"/>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2"/>
                        <a:pt x="173" y="202"/>
                      </a:cubicBezTo>
                      <a:cubicBezTo>
                        <a:pt x="174" y="200"/>
                        <a:pt x="175" y="199"/>
                        <a:pt x="176" y="198"/>
                      </a:cubicBezTo>
                      <a:cubicBezTo>
                        <a:pt x="180" y="204"/>
                        <a:pt x="185" y="209"/>
                        <a:pt x="191" y="213"/>
                      </a:cubicBezTo>
                      <a:cubicBezTo>
                        <a:pt x="195" y="204"/>
                        <a:pt x="197" y="195"/>
                        <a:pt x="196" y="186"/>
                      </a:cubicBezTo>
                      <a:cubicBezTo>
                        <a:pt x="206" y="189"/>
                        <a:pt x="214" y="189"/>
                        <a:pt x="223" y="187"/>
                      </a:cubicBezTo>
                      <a:cubicBezTo>
                        <a:pt x="221" y="183"/>
                        <a:pt x="218" y="178"/>
                        <a:pt x="216" y="174"/>
                      </a:cubicBezTo>
                      <a:cubicBezTo>
                        <a:pt x="220" y="176"/>
                        <a:pt x="225" y="176"/>
                        <a:pt x="230" y="175"/>
                      </a:cubicBezTo>
                      <a:cubicBezTo>
                        <a:pt x="240" y="189"/>
                        <a:pt x="251" y="194"/>
                        <a:pt x="269" y="193"/>
                      </a:cubicBezTo>
                      <a:cubicBezTo>
                        <a:pt x="264" y="181"/>
                        <a:pt x="258" y="172"/>
                        <a:pt x="248" y="165"/>
                      </a:cubicBezTo>
                      <a:cubicBezTo>
                        <a:pt x="253" y="162"/>
                        <a:pt x="257" y="158"/>
                        <a:pt x="260" y="151"/>
                      </a:cubicBezTo>
                      <a:cubicBezTo>
                        <a:pt x="266" y="152"/>
                        <a:pt x="271" y="152"/>
                        <a:pt x="276" y="151"/>
                      </a:cubicBezTo>
                      <a:cubicBezTo>
                        <a:pt x="272" y="165"/>
                        <a:pt x="277" y="173"/>
                        <a:pt x="288" y="183"/>
                      </a:cubicBezTo>
                      <a:cubicBezTo>
                        <a:pt x="289" y="182"/>
                        <a:pt x="289" y="180"/>
                        <a:pt x="290" y="179"/>
                      </a:cubicBezTo>
                      <a:cubicBezTo>
                        <a:pt x="295" y="185"/>
                        <a:pt x="299" y="190"/>
                        <a:pt x="305" y="194"/>
                      </a:cubicBezTo>
                      <a:cubicBezTo>
                        <a:pt x="309" y="185"/>
                        <a:pt x="312" y="177"/>
                        <a:pt x="311" y="167"/>
                      </a:cubicBezTo>
                      <a:cubicBezTo>
                        <a:pt x="320" y="170"/>
                        <a:pt x="328" y="170"/>
                        <a:pt x="338" y="168"/>
                      </a:cubicBezTo>
                      <a:cubicBezTo>
                        <a:pt x="335" y="163"/>
                        <a:pt x="332" y="158"/>
                        <a:pt x="329" y="154"/>
                      </a:cubicBezTo>
                      <a:cubicBezTo>
                        <a:pt x="334" y="154"/>
                        <a:pt x="338" y="153"/>
                        <a:pt x="342" y="152"/>
                      </a:cubicBezTo>
                      <a:cubicBezTo>
                        <a:pt x="352" y="169"/>
                        <a:pt x="364" y="175"/>
                        <a:pt x="383" y="174"/>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8" name="Freeform 32">
                  <a:extLst>
                    <a:ext uri="{FF2B5EF4-FFF2-40B4-BE49-F238E27FC236}">
                      <a16:creationId xmlns:a16="http://schemas.microsoft.com/office/drawing/2014/main" id="{CA22A846-34EA-4BF3-BAA5-B05D0ACFE889}"/>
                    </a:ext>
                  </a:extLst>
                </p:cNvPr>
                <p:cNvSpPr>
                  <a:spLocks noEditPoints="1"/>
                </p:cNvSpPr>
                <p:nvPr/>
              </p:nvSpPr>
              <p:spPr bwMode="auto">
                <a:xfrm>
                  <a:off x="6018212" y="3063874"/>
                  <a:ext cx="187325" cy="103188"/>
                </a:xfrm>
                <a:custGeom>
                  <a:avLst/>
                  <a:gdLst>
                    <a:gd name="T0" fmla="*/ 340 w 385"/>
                    <a:gd name="T1" fmla="*/ 123 h 213"/>
                    <a:gd name="T2" fmla="*/ 346 w 385"/>
                    <a:gd name="T3" fmla="*/ 123 h 213"/>
                    <a:gd name="T4" fmla="*/ 269 w 385"/>
                    <a:gd name="T5" fmla="*/ 128 h 213"/>
                    <a:gd name="T6" fmla="*/ 252 w 385"/>
                    <a:gd name="T7" fmla="*/ 126 h 213"/>
                    <a:gd name="T8" fmla="*/ 269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4 w 385"/>
                    <a:gd name="T21" fmla="*/ 54 h 213"/>
                    <a:gd name="T22" fmla="*/ 193 w 385"/>
                    <a:gd name="T23" fmla="*/ 52 h 213"/>
                    <a:gd name="T24" fmla="*/ 244 w 385"/>
                    <a:gd name="T25" fmla="*/ 45 h 213"/>
                    <a:gd name="T26" fmla="*/ 240 w 385"/>
                    <a:gd name="T27" fmla="*/ 56 h 213"/>
                    <a:gd name="T28" fmla="*/ 310 w 385"/>
                    <a:gd name="T29" fmla="*/ 138 h 213"/>
                    <a:gd name="T30" fmla="*/ 310 w 385"/>
                    <a:gd name="T31" fmla="*/ 138 h 213"/>
                    <a:gd name="T32" fmla="*/ 214 w 385"/>
                    <a:gd name="T33" fmla="*/ 123 h 213"/>
                    <a:gd name="T34" fmla="*/ 215 w 385"/>
                    <a:gd name="T35" fmla="*/ 126 h 213"/>
                    <a:gd name="T36" fmla="*/ 230 w 385"/>
                    <a:gd name="T37" fmla="*/ 150 h 213"/>
                    <a:gd name="T38" fmla="*/ 134 w 385"/>
                    <a:gd name="T39" fmla="*/ 93 h 213"/>
                    <a:gd name="T40" fmla="*/ 120 w 385"/>
                    <a:gd name="T41" fmla="*/ 106 h 213"/>
                    <a:gd name="T42" fmla="*/ 179 w 385"/>
                    <a:gd name="T43" fmla="*/ 68 h 213"/>
                    <a:gd name="T44" fmla="*/ 212 w 385"/>
                    <a:gd name="T45" fmla="*/ 102 h 213"/>
                    <a:gd name="T46" fmla="*/ 252 w 385"/>
                    <a:gd name="T47" fmla="*/ 88 h 213"/>
                    <a:gd name="T48" fmla="*/ 252 w 385"/>
                    <a:gd name="T49" fmla="*/ 88 h 213"/>
                    <a:gd name="T50" fmla="*/ 169 w 385"/>
                    <a:gd name="T51" fmla="*/ 108 h 213"/>
                    <a:gd name="T52" fmla="*/ 185 w 385"/>
                    <a:gd name="T53" fmla="*/ 125 h 213"/>
                    <a:gd name="T54" fmla="*/ 375 w 385"/>
                    <a:gd name="T55" fmla="*/ 127 h 213"/>
                    <a:gd name="T56" fmla="*/ 371 w 385"/>
                    <a:gd name="T57" fmla="*/ 82 h 213"/>
                    <a:gd name="T58" fmla="*/ 320 w 385"/>
                    <a:gd name="T59" fmla="*/ 76 h 213"/>
                    <a:gd name="T60" fmla="*/ 295 w 385"/>
                    <a:gd name="T61" fmla="*/ 55 h 213"/>
                    <a:gd name="T62" fmla="*/ 267 w 385"/>
                    <a:gd name="T63" fmla="*/ 41 h 213"/>
                    <a:gd name="T64" fmla="*/ 254 w 385"/>
                    <a:gd name="T65" fmla="*/ 33 h 213"/>
                    <a:gd name="T66" fmla="*/ 250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1 h 213"/>
                    <a:gd name="T78" fmla="*/ 126 w 385"/>
                    <a:gd name="T79" fmla="*/ 53 h 213"/>
                    <a:gd name="T80" fmla="*/ 108 w 385"/>
                    <a:gd name="T81" fmla="*/ 69 h 213"/>
                    <a:gd name="T82" fmla="*/ 65 w 385"/>
                    <a:gd name="T83" fmla="*/ 68 h 213"/>
                    <a:gd name="T84" fmla="*/ 50 w 385"/>
                    <a:gd name="T85" fmla="*/ 102 h 213"/>
                    <a:gd name="T86" fmla="*/ 21 w 385"/>
                    <a:gd name="T87" fmla="*/ 115 h 213"/>
                    <a:gd name="T88" fmla="*/ 51 w 385"/>
                    <a:gd name="T89" fmla="*/ 150 h 213"/>
                    <a:gd name="T90" fmla="*/ 92 w 385"/>
                    <a:gd name="T91" fmla="*/ 134 h 213"/>
                    <a:gd name="T92" fmla="*/ 100 w 385"/>
                    <a:gd name="T93" fmla="*/ 145 h 213"/>
                    <a:gd name="T94" fmla="*/ 146 w 385"/>
                    <a:gd name="T95" fmla="*/ 170 h 213"/>
                    <a:gd name="T96" fmla="*/ 174 w 385"/>
                    <a:gd name="T97" fmla="*/ 202 h 213"/>
                    <a:gd name="T98" fmla="*/ 197 w 385"/>
                    <a:gd name="T99" fmla="*/ 186 h 213"/>
                    <a:gd name="T100" fmla="*/ 231 w 385"/>
                    <a:gd name="T101" fmla="*/ 176 h 213"/>
                    <a:gd name="T102" fmla="*/ 261 w 385"/>
                    <a:gd name="T103" fmla="*/ 152 h 213"/>
                    <a:gd name="T104" fmla="*/ 291 w 385"/>
                    <a:gd name="T105" fmla="*/ 180 h 213"/>
                    <a:gd name="T106" fmla="*/ 338 w 385"/>
                    <a:gd name="T107" fmla="*/ 168 h 213"/>
                    <a:gd name="T108" fmla="*/ 384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6"/>
                        <a:pt x="331" y="124"/>
                      </a:cubicBezTo>
                      <a:cubicBezTo>
                        <a:pt x="334" y="124"/>
                        <a:pt x="337" y="124"/>
                        <a:pt x="340" y="123"/>
                      </a:cubicBezTo>
                      <a:cubicBezTo>
                        <a:pt x="340" y="123"/>
                        <a:pt x="340" y="122"/>
                        <a:pt x="340" y="122"/>
                      </a:cubicBezTo>
                      <a:cubicBezTo>
                        <a:pt x="341" y="121"/>
                        <a:pt x="343" y="121"/>
                        <a:pt x="344" y="121"/>
                      </a:cubicBezTo>
                      <a:cubicBezTo>
                        <a:pt x="345" y="121"/>
                        <a:pt x="346" y="123"/>
                        <a:pt x="346" y="123"/>
                      </a:cubicBezTo>
                      <a:cubicBezTo>
                        <a:pt x="348" y="127"/>
                        <a:pt x="350" y="130"/>
                        <a:pt x="352" y="133"/>
                      </a:cubicBezTo>
                      <a:cubicBezTo>
                        <a:pt x="345" y="131"/>
                        <a:pt x="338" y="130"/>
                        <a:pt x="332" y="132"/>
                      </a:cubicBezTo>
                      <a:close/>
                      <a:moveTo>
                        <a:pt x="269" y="128"/>
                      </a:moveTo>
                      <a:cubicBezTo>
                        <a:pt x="264" y="128"/>
                        <a:pt x="260" y="129"/>
                        <a:pt x="255" y="129"/>
                      </a:cubicBezTo>
                      <a:cubicBezTo>
                        <a:pt x="254" y="129"/>
                        <a:pt x="254" y="128"/>
                        <a:pt x="253" y="128"/>
                      </a:cubicBezTo>
                      <a:cubicBezTo>
                        <a:pt x="253" y="127"/>
                        <a:pt x="253" y="127"/>
                        <a:pt x="252" y="126"/>
                      </a:cubicBezTo>
                      <a:cubicBezTo>
                        <a:pt x="253" y="123"/>
                        <a:pt x="252" y="120"/>
                        <a:pt x="252" y="117"/>
                      </a:cubicBezTo>
                      <a:cubicBezTo>
                        <a:pt x="258" y="118"/>
                        <a:pt x="263" y="119"/>
                        <a:pt x="267" y="118"/>
                      </a:cubicBezTo>
                      <a:cubicBezTo>
                        <a:pt x="267" y="121"/>
                        <a:pt x="268" y="125"/>
                        <a:pt x="269" y="128"/>
                      </a:cubicBezTo>
                      <a:close/>
                      <a:moveTo>
                        <a:pt x="188" y="157"/>
                      </a:moveTo>
                      <a:cubicBezTo>
                        <a:pt x="188" y="154"/>
                        <a:pt x="188" y="151"/>
                        <a:pt x="188" y="148"/>
                      </a:cubicBezTo>
                      <a:cubicBezTo>
                        <a:pt x="188" y="148"/>
                        <a:pt x="189" y="148"/>
                        <a:pt x="190" y="147"/>
                      </a:cubicBezTo>
                      <a:cubicBezTo>
                        <a:pt x="191" y="147"/>
                        <a:pt x="191" y="149"/>
                        <a:pt x="192" y="149"/>
                      </a:cubicBezTo>
                      <a:cubicBezTo>
                        <a:pt x="194" y="153"/>
                        <a:pt x="196" y="156"/>
                        <a:pt x="197" y="159"/>
                      </a:cubicBezTo>
                      <a:cubicBezTo>
                        <a:pt x="195" y="158"/>
                        <a:pt x="192" y="158"/>
                        <a:pt x="188" y="157"/>
                      </a:cubicBezTo>
                      <a:close/>
                      <a:moveTo>
                        <a:pt x="141" y="148"/>
                      </a:moveTo>
                      <a:cubicBezTo>
                        <a:pt x="140" y="148"/>
                        <a:pt x="140" y="147"/>
                        <a:pt x="139" y="147"/>
                      </a:cubicBezTo>
                      <a:cubicBezTo>
                        <a:pt x="137" y="142"/>
                        <a:pt x="135" y="139"/>
                        <a:pt x="132" y="135"/>
                      </a:cubicBezTo>
                      <a:cubicBezTo>
                        <a:pt x="136" y="137"/>
                        <a:pt x="139" y="137"/>
                        <a:pt x="143" y="138"/>
                      </a:cubicBezTo>
                      <a:cubicBezTo>
                        <a:pt x="142" y="141"/>
                        <a:pt x="143" y="144"/>
                        <a:pt x="143" y="148"/>
                      </a:cubicBezTo>
                      <a:cubicBezTo>
                        <a:pt x="143" y="148"/>
                        <a:pt x="142" y="148"/>
                        <a:pt x="141" y="148"/>
                      </a:cubicBezTo>
                      <a:close/>
                      <a:moveTo>
                        <a:pt x="174" y="54"/>
                      </a:moveTo>
                      <a:cubicBezTo>
                        <a:pt x="175" y="58"/>
                        <a:pt x="178" y="62"/>
                        <a:pt x="180" y="66"/>
                      </a:cubicBezTo>
                      <a:cubicBezTo>
                        <a:pt x="180" y="66"/>
                        <a:pt x="180" y="66"/>
                        <a:pt x="180" y="66"/>
                      </a:cubicBezTo>
                      <a:cubicBezTo>
                        <a:pt x="174" y="62"/>
                        <a:pt x="168" y="58"/>
                        <a:pt x="161" y="57"/>
                      </a:cubicBezTo>
                      <a:cubicBezTo>
                        <a:pt x="161" y="57"/>
                        <a:pt x="161" y="57"/>
                        <a:pt x="161" y="57"/>
                      </a:cubicBezTo>
                      <a:cubicBezTo>
                        <a:pt x="166" y="57"/>
                        <a:pt x="170" y="56"/>
                        <a:pt x="174" y="54"/>
                      </a:cubicBezTo>
                      <a:close/>
                      <a:moveTo>
                        <a:pt x="182" y="44"/>
                      </a:moveTo>
                      <a:cubicBezTo>
                        <a:pt x="186" y="44"/>
                        <a:pt x="190" y="44"/>
                        <a:pt x="194" y="43"/>
                      </a:cubicBezTo>
                      <a:cubicBezTo>
                        <a:pt x="193" y="47"/>
                        <a:pt x="193" y="49"/>
                        <a:pt x="193" y="52"/>
                      </a:cubicBezTo>
                      <a:cubicBezTo>
                        <a:pt x="189" y="50"/>
                        <a:pt x="185" y="49"/>
                        <a:pt x="179" y="49"/>
                      </a:cubicBezTo>
                      <a:cubicBezTo>
                        <a:pt x="180" y="47"/>
                        <a:pt x="181" y="45"/>
                        <a:pt x="182" y="44"/>
                      </a:cubicBezTo>
                      <a:close/>
                      <a:moveTo>
                        <a:pt x="244" y="45"/>
                      </a:moveTo>
                      <a:cubicBezTo>
                        <a:pt x="244" y="45"/>
                        <a:pt x="245" y="45"/>
                        <a:pt x="245" y="45"/>
                      </a:cubicBezTo>
                      <a:cubicBezTo>
                        <a:pt x="244" y="49"/>
                        <a:pt x="244" y="53"/>
                        <a:pt x="244" y="57"/>
                      </a:cubicBezTo>
                      <a:cubicBezTo>
                        <a:pt x="243" y="57"/>
                        <a:pt x="241" y="56"/>
                        <a:pt x="240" y="56"/>
                      </a:cubicBezTo>
                      <a:cubicBezTo>
                        <a:pt x="239" y="52"/>
                        <a:pt x="237" y="49"/>
                        <a:pt x="235" y="46"/>
                      </a:cubicBezTo>
                      <a:cubicBezTo>
                        <a:pt x="238" y="46"/>
                        <a:pt x="241" y="46"/>
                        <a:pt x="244" y="45"/>
                      </a:cubicBezTo>
                      <a:close/>
                      <a:moveTo>
                        <a:pt x="310" y="138"/>
                      </a:moveTo>
                      <a:lnTo>
                        <a:pt x="312" y="140"/>
                      </a:lnTo>
                      <a:cubicBezTo>
                        <a:pt x="311" y="140"/>
                        <a:pt x="310" y="140"/>
                        <a:pt x="309" y="139"/>
                      </a:cubicBezTo>
                      <a:cubicBezTo>
                        <a:pt x="309"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6"/>
                      </a:cubicBezTo>
                      <a:cubicBezTo>
                        <a:pt x="221" y="136"/>
                        <a:pt x="227" y="142"/>
                        <a:pt x="237" y="146"/>
                      </a:cubicBezTo>
                      <a:cubicBezTo>
                        <a:pt x="235" y="148"/>
                        <a:pt x="234" y="149"/>
                        <a:pt x="233" y="151"/>
                      </a:cubicBezTo>
                      <a:cubicBezTo>
                        <a:pt x="232" y="151"/>
                        <a:pt x="231" y="150"/>
                        <a:pt x="230" y="150"/>
                      </a:cubicBezTo>
                      <a:close/>
                      <a:moveTo>
                        <a:pt x="120" y="106"/>
                      </a:moveTo>
                      <a:cubicBezTo>
                        <a:pt x="119" y="105"/>
                        <a:pt x="118" y="103"/>
                        <a:pt x="117" y="101"/>
                      </a:cubicBezTo>
                      <a:cubicBezTo>
                        <a:pt x="124" y="100"/>
                        <a:pt x="129" y="97"/>
                        <a:pt x="134" y="93"/>
                      </a:cubicBezTo>
                      <a:cubicBezTo>
                        <a:pt x="135" y="94"/>
                        <a:pt x="135" y="96"/>
                        <a:pt x="135" y="98"/>
                      </a:cubicBezTo>
                      <a:cubicBezTo>
                        <a:pt x="135" y="101"/>
                        <a:pt x="134"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moveTo>
                        <a:pt x="216" y="107"/>
                      </a:moveTo>
                      <a:cubicBezTo>
                        <a:pt x="215" y="106"/>
                        <a:pt x="214" y="104"/>
                        <a:pt x="212" y="102"/>
                      </a:cubicBezTo>
                      <a:cubicBezTo>
                        <a:pt x="213" y="102"/>
                        <a:pt x="213" y="102"/>
                        <a:pt x="214" y="102"/>
                      </a:cubicBezTo>
                      <a:cubicBezTo>
                        <a:pt x="215" y="104"/>
                        <a:pt x="215" y="106"/>
                        <a:pt x="216" y="107"/>
                      </a:cubicBezTo>
                      <a:close/>
                      <a:moveTo>
                        <a:pt x="252" y="88"/>
                      </a:moveTo>
                      <a:cubicBezTo>
                        <a:pt x="251" y="87"/>
                        <a:pt x="250" y="86"/>
                        <a:pt x="249" y="85"/>
                      </a:cubicBezTo>
                      <a:cubicBezTo>
                        <a:pt x="250" y="85"/>
                        <a:pt x="251" y="86"/>
                        <a:pt x="252" y="86"/>
                      </a:cubicBezTo>
                      <a:cubicBezTo>
                        <a:pt x="252" y="87"/>
                        <a:pt x="252" y="88"/>
                        <a:pt x="252" y="88"/>
                      </a:cubicBezTo>
                      <a:close/>
                      <a:moveTo>
                        <a:pt x="170" y="126"/>
                      </a:moveTo>
                      <a:lnTo>
                        <a:pt x="169" y="125"/>
                      </a:lnTo>
                      <a:cubicBezTo>
                        <a:pt x="171" y="118"/>
                        <a:pt x="171" y="113"/>
                        <a:pt x="169" y="108"/>
                      </a:cubicBezTo>
                      <a:cubicBezTo>
                        <a:pt x="177" y="110"/>
                        <a:pt x="184" y="111"/>
                        <a:pt x="190" y="108"/>
                      </a:cubicBezTo>
                      <a:cubicBezTo>
                        <a:pt x="191" y="110"/>
                        <a:pt x="193" y="112"/>
                        <a:pt x="194" y="114"/>
                      </a:cubicBezTo>
                      <a:cubicBezTo>
                        <a:pt x="191" y="116"/>
                        <a:pt x="188" y="120"/>
                        <a:pt x="185" y="125"/>
                      </a:cubicBezTo>
                      <a:cubicBezTo>
                        <a:pt x="180" y="124"/>
                        <a:pt x="175" y="125"/>
                        <a:pt x="170" y="126"/>
                      </a:cubicBezTo>
                      <a:close/>
                      <a:moveTo>
                        <a:pt x="385" y="149"/>
                      </a:moveTo>
                      <a:cubicBezTo>
                        <a:pt x="383" y="141"/>
                        <a:pt x="380" y="134"/>
                        <a:pt x="375" y="127"/>
                      </a:cubicBezTo>
                      <a:cubicBezTo>
                        <a:pt x="378" y="127"/>
                        <a:pt x="381" y="126"/>
                        <a:pt x="385" y="125"/>
                      </a:cubicBezTo>
                      <a:cubicBezTo>
                        <a:pt x="379" y="115"/>
                        <a:pt x="373" y="109"/>
                        <a:pt x="363" y="105"/>
                      </a:cubicBezTo>
                      <a:cubicBezTo>
                        <a:pt x="369" y="98"/>
                        <a:pt x="371" y="91"/>
                        <a:pt x="371" y="82"/>
                      </a:cubicBezTo>
                      <a:cubicBezTo>
                        <a:pt x="356" y="81"/>
                        <a:pt x="346" y="85"/>
                        <a:pt x="339" y="99"/>
                      </a:cubicBezTo>
                      <a:cubicBezTo>
                        <a:pt x="335" y="91"/>
                        <a:pt x="331" y="86"/>
                        <a:pt x="324" y="82"/>
                      </a:cubicBezTo>
                      <a:cubicBezTo>
                        <a:pt x="323" y="80"/>
                        <a:pt x="322" y="78"/>
                        <a:pt x="320" y="76"/>
                      </a:cubicBezTo>
                      <a:cubicBezTo>
                        <a:pt x="325" y="70"/>
                        <a:pt x="326" y="64"/>
                        <a:pt x="326" y="56"/>
                      </a:cubicBezTo>
                      <a:cubicBezTo>
                        <a:pt x="316" y="56"/>
                        <a:pt x="309" y="57"/>
                        <a:pt x="303" y="62"/>
                      </a:cubicBezTo>
                      <a:cubicBezTo>
                        <a:pt x="300" y="60"/>
                        <a:pt x="298" y="57"/>
                        <a:pt x="295" y="55"/>
                      </a:cubicBezTo>
                      <a:cubicBezTo>
                        <a:pt x="292" y="61"/>
                        <a:pt x="290" y="67"/>
                        <a:pt x="290" y="73"/>
                      </a:cubicBezTo>
                      <a:cubicBezTo>
                        <a:pt x="286" y="72"/>
                        <a:pt x="282" y="73"/>
                        <a:pt x="278" y="74"/>
                      </a:cubicBezTo>
                      <a:cubicBezTo>
                        <a:pt x="283" y="59"/>
                        <a:pt x="278" y="51"/>
                        <a:pt x="267" y="41"/>
                      </a:cubicBezTo>
                      <a:cubicBezTo>
                        <a:pt x="266" y="42"/>
                        <a:pt x="266" y="43"/>
                        <a:pt x="265" y="45"/>
                      </a:cubicBezTo>
                      <a:cubicBezTo>
                        <a:pt x="265" y="44"/>
                        <a:pt x="264" y="44"/>
                        <a:pt x="264" y="44"/>
                      </a:cubicBezTo>
                      <a:cubicBezTo>
                        <a:pt x="261" y="40"/>
                        <a:pt x="258" y="36"/>
                        <a:pt x="254" y="33"/>
                      </a:cubicBezTo>
                      <a:cubicBezTo>
                        <a:pt x="255" y="33"/>
                        <a:pt x="255" y="32"/>
                        <a:pt x="255" y="32"/>
                      </a:cubicBezTo>
                      <a:cubicBezTo>
                        <a:pt x="253" y="31"/>
                        <a:pt x="252" y="31"/>
                        <a:pt x="250" y="30"/>
                      </a:cubicBezTo>
                      <a:cubicBezTo>
                        <a:pt x="250" y="30"/>
                        <a:pt x="250" y="30"/>
                        <a:pt x="250" y="30"/>
                      </a:cubicBezTo>
                      <a:cubicBezTo>
                        <a:pt x="250" y="30"/>
                        <a:pt x="250" y="30"/>
                        <a:pt x="250" y="30"/>
                      </a:cubicBezTo>
                      <a:cubicBezTo>
                        <a:pt x="240" y="27"/>
                        <a:pt x="232" y="29"/>
                        <a:pt x="225" y="37"/>
                      </a:cubicBezTo>
                      <a:cubicBezTo>
                        <a:pt x="221" y="35"/>
                        <a:pt x="218" y="34"/>
                        <a:pt x="214"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5"/>
                      </a:cubicBezTo>
                      <a:cubicBezTo>
                        <a:pt x="171" y="12"/>
                        <a:pt x="163" y="4"/>
                        <a:pt x="147" y="5"/>
                      </a:cubicBezTo>
                      <a:cubicBezTo>
                        <a:pt x="149" y="11"/>
                        <a:pt x="152" y="17"/>
                        <a:pt x="156" y="22"/>
                      </a:cubicBezTo>
                      <a:cubicBezTo>
                        <a:pt x="153" y="22"/>
                        <a:pt x="150" y="23"/>
                        <a:pt x="148" y="24"/>
                      </a:cubicBezTo>
                      <a:cubicBezTo>
                        <a:pt x="152" y="31"/>
                        <a:pt x="157" y="36"/>
                        <a:pt x="164" y="39"/>
                      </a:cubicBezTo>
                      <a:cubicBezTo>
                        <a:pt x="161" y="43"/>
                        <a:pt x="159" y="47"/>
                        <a:pt x="159" y="51"/>
                      </a:cubicBezTo>
                      <a:cubicBezTo>
                        <a:pt x="156" y="47"/>
                        <a:pt x="153" y="44"/>
                        <a:pt x="149" y="41"/>
                      </a:cubicBezTo>
                      <a:cubicBezTo>
                        <a:pt x="148"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6"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2" y="134"/>
                      </a:cubicBezTo>
                      <a:cubicBezTo>
                        <a:pt x="91" y="136"/>
                        <a:pt x="90" y="138"/>
                        <a:pt x="89" y="141"/>
                      </a:cubicBezTo>
                      <a:cubicBezTo>
                        <a:pt x="94" y="143"/>
                        <a:pt x="99" y="144"/>
                        <a:pt x="103" y="144"/>
                      </a:cubicBezTo>
                      <a:cubicBezTo>
                        <a:pt x="102" y="145"/>
                        <a:pt x="101" y="145"/>
                        <a:pt x="100" y="145"/>
                      </a:cubicBezTo>
                      <a:cubicBezTo>
                        <a:pt x="106" y="155"/>
                        <a:pt x="112" y="161"/>
                        <a:pt x="122" y="165"/>
                      </a:cubicBezTo>
                      <a:cubicBezTo>
                        <a:pt x="116" y="172"/>
                        <a:pt x="115" y="179"/>
                        <a:pt x="114" y="188"/>
                      </a:cubicBezTo>
                      <a:cubicBezTo>
                        <a:pt x="130" y="188"/>
                        <a:pt x="139" y="185"/>
                        <a:pt x="146" y="170"/>
                      </a:cubicBezTo>
                      <a:cubicBezTo>
                        <a:pt x="151" y="171"/>
                        <a:pt x="156" y="171"/>
                        <a:pt x="161" y="170"/>
                      </a:cubicBezTo>
                      <a:lnTo>
                        <a:pt x="162" y="171"/>
                      </a:lnTo>
                      <a:cubicBezTo>
                        <a:pt x="158" y="184"/>
                        <a:pt x="163" y="193"/>
                        <a:pt x="174" y="202"/>
                      </a:cubicBezTo>
                      <a:cubicBezTo>
                        <a:pt x="174" y="201"/>
                        <a:pt x="175" y="200"/>
                        <a:pt x="176" y="198"/>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3" y="163"/>
                        <a:pt x="257" y="158"/>
                        <a:pt x="261" y="152"/>
                      </a:cubicBezTo>
                      <a:cubicBezTo>
                        <a:pt x="266" y="152"/>
                        <a:pt x="271" y="152"/>
                        <a:pt x="276"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0" y="170"/>
                        <a:pt x="328" y="170"/>
                        <a:pt x="338" y="168"/>
                      </a:cubicBezTo>
                      <a:cubicBezTo>
                        <a:pt x="336" y="163"/>
                        <a:pt x="333" y="159"/>
                        <a:pt x="329" y="154"/>
                      </a:cubicBezTo>
                      <a:cubicBezTo>
                        <a:pt x="334" y="154"/>
                        <a:pt x="338" y="154"/>
                        <a:pt x="342" y="152"/>
                      </a:cubicBezTo>
                      <a:cubicBezTo>
                        <a:pt x="352" y="169"/>
                        <a:pt x="364" y="175"/>
                        <a:pt x="384" y="175"/>
                      </a:cubicBezTo>
                      <a:cubicBezTo>
                        <a:pt x="378" y="158"/>
                        <a:pt x="370" y="148"/>
                        <a:pt x="353" y="141"/>
                      </a:cubicBezTo>
                      <a:cubicBezTo>
                        <a:pt x="354" y="140"/>
                        <a:pt x="354" y="139"/>
                        <a:pt x="355" y="138"/>
                      </a:cubicBezTo>
                      <a:cubicBezTo>
                        <a:pt x="362" y="146"/>
                        <a:pt x="371" y="151"/>
                        <a:pt x="385"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29" name="Freeform 33">
                  <a:extLst>
                    <a:ext uri="{FF2B5EF4-FFF2-40B4-BE49-F238E27FC236}">
                      <a16:creationId xmlns:a16="http://schemas.microsoft.com/office/drawing/2014/main" id="{7E205D21-A39E-42B2-8999-52429D19ADDD}"/>
                    </a:ext>
                  </a:extLst>
                </p:cNvPr>
                <p:cNvSpPr>
                  <a:spLocks noEditPoints="1"/>
                </p:cNvSpPr>
                <p:nvPr/>
              </p:nvSpPr>
              <p:spPr bwMode="auto">
                <a:xfrm>
                  <a:off x="6159499" y="3148012"/>
                  <a:ext cx="187325" cy="103188"/>
                </a:xfrm>
                <a:custGeom>
                  <a:avLst/>
                  <a:gdLst>
                    <a:gd name="T0" fmla="*/ 340 w 385"/>
                    <a:gd name="T1" fmla="*/ 124 h 214"/>
                    <a:gd name="T2" fmla="*/ 346 w 385"/>
                    <a:gd name="T3" fmla="*/ 123 h 214"/>
                    <a:gd name="T4" fmla="*/ 268 w 385"/>
                    <a:gd name="T5" fmla="*/ 129 h 214"/>
                    <a:gd name="T6" fmla="*/ 252 w 385"/>
                    <a:gd name="T7" fmla="*/ 127 h 214"/>
                    <a:gd name="T8" fmla="*/ 268 w 385"/>
                    <a:gd name="T9" fmla="*/ 129 h 214"/>
                    <a:gd name="T10" fmla="*/ 190 w 385"/>
                    <a:gd name="T11" fmla="*/ 148 h 214"/>
                    <a:gd name="T12" fmla="*/ 188 w 385"/>
                    <a:gd name="T13" fmla="*/ 158 h 214"/>
                    <a:gd name="T14" fmla="*/ 132 w 385"/>
                    <a:gd name="T15" fmla="*/ 136 h 214"/>
                    <a:gd name="T16" fmla="*/ 140 w 385"/>
                    <a:gd name="T17" fmla="*/ 149 h 214"/>
                    <a:gd name="T18" fmla="*/ 180 w 385"/>
                    <a:gd name="T19" fmla="*/ 67 h 214"/>
                    <a:gd name="T20" fmla="*/ 173 w 385"/>
                    <a:gd name="T21" fmla="*/ 54 h 214"/>
                    <a:gd name="T22" fmla="*/ 193 w 385"/>
                    <a:gd name="T23" fmla="*/ 53 h 214"/>
                    <a:gd name="T24" fmla="*/ 244 w 385"/>
                    <a:gd name="T25" fmla="*/ 45 h 214"/>
                    <a:gd name="T26" fmla="*/ 240 w 385"/>
                    <a:gd name="T27" fmla="*/ 56 h 214"/>
                    <a:gd name="T28" fmla="*/ 309 w 385"/>
                    <a:gd name="T29" fmla="*/ 139 h 214"/>
                    <a:gd name="T30" fmla="*/ 309 w 385"/>
                    <a:gd name="T31" fmla="*/ 139 h 214"/>
                    <a:gd name="T32" fmla="*/ 214 w 385"/>
                    <a:gd name="T33" fmla="*/ 123 h 214"/>
                    <a:gd name="T34" fmla="*/ 215 w 385"/>
                    <a:gd name="T35" fmla="*/ 127 h 214"/>
                    <a:gd name="T36" fmla="*/ 230 w 385"/>
                    <a:gd name="T37" fmla="*/ 151 h 214"/>
                    <a:gd name="T38" fmla="*/ 134 w 385"/>
                    <a:gd name="T39" fmla="*/ 93 h 214"/>
                    <a:gd name="T40" fmla="*/ 120 w 385"/>
                    <a:gd name="T41" fmla="*/ 107 h 214"/>
                    <a:gd name="T42" fmla="*/ 178 w 385"/>
                    <a:gd name="T43" fmla="*/ 69 h 214"/>
                    <a:gd name="T44" fmla="*/ 212 w 385"/>
                    <a:gd name="T45" fmla="*/ 102 h 214"/>
                    <a:gd name="T46" fmla="*/ 251 w 385"/>
                    <a:gd name="T47" fmla="*/ 89 h 214"/>
                    <a:gd name="T48" fmla="*/ 251 w 385"/>
                    <a:gd name="T49" fmla="*/ 89 h 214"/>
                    <a:gd name="T50" fmla="*/ 169 w 385"/>
                    <a:gd name="T51" fmla="*/ 108 h 214"/>
                    <a:gd name="T52" fmla="*/ 185 w 385"/>
                    <a:gd name="T53" fmla="*/ 126 h 214"/>
                    <a:gd name="T54" fmla="*/ 374 w 385"/>
                    <a:gd name="T55" fmla="*/ 128 h 214"/>
                    <a:gd name="T56" fmla="*/ 371 w 385"/>
                    <a:gd name="T57" fmla="*/ 82 h 214"/>
                    <a:gd name="T58" fmla="*/ 320 w 385"/>
                    <a:gd name="T59" fmla="*/ 76 h 214"/>
                    <a:gd name="T60" fmla="*/ 295 w 385"/>
                    <a:gd name="T61" fmla="*/ 56 h 214"/>
                    <a:gd name="T62" fmla="*/ 267 w 385"/>
                    <a:gd name="T63" fmla="*/ 42 h 214"/>
                    <a:gd name="T64" fmla="*/ 254 w 385"/>
                    <a:gd name="T65" fmla="*/ 34 h 214"/>
                    <a:gd name="T66" fmla="*/ 249 w 385"/>
                    <a:gd name="T67" fmla="*/ 30 h 214"/>
                    <a:gd name="T68" fmla="*/ 214 w 385"/>
                    <a:gd name="T69" fmla="*/ 35 h 214"/>
                    <a:gd name="T70" fmla="*/ 191 w 385"/>
                    <a:gd name="T71" fmla="*/ 0 h 214"/>
                    <a:gd name="T72" fmla="*/ 177 w 385"/>
                    <a:gd name="T73" fmla="*/ 26 h 214"/>
                    <a:gd name="T74" fmla="*/ 148 w 385"/>
                    <a:gd name="T75" fmla="*/ 25 h 214"/>
                    <a:gd name="T76" fmla="*/ 149 w 385"/>
                    <a:gd name="T77" fmla="*/ 41 h 214"/>
                    <a:gd name="T78" fmla="*/ 126 w 385"/>
                    <a:gd name="T79" fmla="*/ 53 h 214"/>
                    <a:gd name="T80" fmla="*/ 107 w 385"/>
                    <a:gd name="T81" fmla="*/ 70 h 214"/>
                    <a:gd name="T82" fmla="*/ 64 w 385"/>
                    <a:gd name="T83" fmla="*/ 68 h 214"/>
                    <a:gd name="T84" fmla="*/ 49 w 385"/>
                    <a:gd name="T85" fmla="*/ 103 h 214"/>
                    <a:gd name="T86" fmla="*/ 21 w 385"/>
                    <a:gd name="T87" fmla="*/ 115 h 214"/>
                    <a:gd name="T88" fmla="*/ 50 w 385"/>
                    <a:gd name="T89" fmla="*/ 151 h 214"/>
                    <a:gd name="T90" fmla="*/ 92 w 385"/>
                    <a:gd name="T91" fmla="*/ 134 h 214"/>
                    <a:gd name="T92" fmla="*/ 100 w 385"/>
                    <a:gd name="T93" fmla="*/ 146 h 214"/>
                    <a:gd name="T94" fmla="*/ 146 w 385"/>
                    <a:gd name="T95" fmla="*/ 171 h 214"/>
                    <a:gd name="T96" fmla="*/ 173 w 385"/>
                    <a:gd name="T97" fmla="*/ 202 h 214"/>
                    <a:gd name="T98" fmla="*/ 196 w 385"/>
                    <a:gd name="T99" fmla="*/ 186 h 214"/>
                    <a:gd name="T100" fmla="*/ 230 w 385"/>
                    <a:gd name="T101" fmla="*/ 176 h 214"/>
                    <a:gd name="T102" fmla="*/ 260 w 385"/>
                    <a:gd name="T103" fmla="*/ 152 h 214"/>
                    <a:gd name="T104" fmla="*/ 290 w 385"/>
                    <a:gd name="T105" fmla="*/ 180 h 214"/>
                    <a:gd name="T106" fmla="*/ 338 w 385"/>
                    <a:gd name="T107" fmla="*/ 169 h 214"/>
                    <a:gd name="T108" fmla="*/ 383 w 385"/>
                    <a:gd name="T109" fmla="*/ 175 h 214"/>
                    <a:gd name="T110" fmla="*/ 385 w 385"/>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4">
                      <a:moveTo>
                        <a:pt x="332" y="132"/>
                      </a:moveTo>
                      <a:cubicBezTo>
                        <a:pt x="332" y="130"/>
                        <a:pt x="331" y="127"/>
                        <a:pt x="331" y="124"/>
                      </a:cubicBezTo>
                      <a:cubicBezTo>
                        <a:pt x="334" y="124"/>
                        <a:pt x="337" y="124"/>
                        <a:pt x="340" y="124"/>
                      </a:cubicBezTo>
                      <a:cubicBezTo>
                        <a:pt x="340" y="123"/>
                        <a:pt x="339" y="123"/>
                        <a:pt x="339" y="122"/>
                      </a:cubicBezTo>
                      <a:cubicBezTo>
                        <a:pt x="341" y="122"/>
                        <a:pt x="342" y="122"/>
                        <a:pt x="344" y="122"/>
                      </a:cubicBezTo>
                      <a:cubicBezTo>
                        <a:pt x="345" y="122"/>
                        <a:pt x="345" y="123"/>
                        <a:pt x="346" y="123"/>
                      </a:cubicBezTo>
                      <a:cubicBezTo>
                        <a:pt x="348" y="127"/>
                        <a:pt x="350" y="131"/>
                        <a:pt x="352" y="134"/>
                      </a:cubicBezTo>
                      <a:cubicBezTo>
                        <a:pt x="344" y="132"/>
                        <a:pt x="338" y="131"/>
                        <a:pt x="332" y="132"/>
                      </a:cubicBezTo>
                      <a:close/>
                      <a:moveTo>
                        <a:pt x="268" y="129"/>
                      </a:moveTo>
                      <a:cubicBezTo>
                        <a:pt x="264" y="129"/>
                        <a:pt x="259" y="129"/>
                        <a:pt x="255" y="130"/>
                      </a:cubicBezTo>
                      <a:cubicBezTo>
                        <a:pt x="254" y="130"/>
                        <a:pt x="254" y="129"/>
                        <a:pt x="253" y="128"/>
                      </a:cubicBezTo>
                      <a:cubicBezTo>
                        <a:pt x="253" y="128"/>
                        <a:pt x="252" y="127"/>
                        <a:pt x="252" y="127"/>
                      </a:cubicBezTo>
                      <a:cubicBezTo>
                        <a:pt x="252" y="124"/>
                        <a:pt x="252" y="121"/>
                        <a:pt x="252" y="118"/>
                      </a:cubicBezTo>
                      <a:cubicBezTo>
                        <a:pt x="257" y="119"/>
                        <a:pt x="262" y="119"/>
                        <a:pt x="267" y="118"/>
                      </a:cubicBezTo>
                      <a:cubicBezTo>
                        <a:pt x="267" y="122"/>
                        <a:pt x="267" y="125"/>
                        <a:pt x="268" y="129"/>
                      </a:cubicBezTo>
                      <a:close/>
                      <a:moveTo>
                        <a:pt x="188" y="158"/>
                      </a:moveTo>
                      <a:cubicBezTo>
                        <a:pt x="188" y="155"/>
                        <a:pt x="188" y="151"/>
                        <a:pt x="187" y="148"/>
                      </a:cubicBezTo>
                      <a:cubicBezTo>
                        <a:pt x="188" y="148"/>
                        <a:pt x="189" y="148"/>
                        <a:pt x="190" y="148"/>
                      </a:cubicBezTo>
                      <a:cubicBezTo>
                        <a:pt x="191" y="148"/>
                        <a:pt x="191" y="149"/>
                        <a:pt x="192" y="150"/>
                      </a:cubicBezTo>
                      <a:cubicBezTo>
                        <a:pt x="194" y="153"/>
                        <a:pt x="195" y="157"/>
                        <a:pt x="197" y="160"/>
                      </a:cubicBezTo>
                      <a:cubicBezTo>
                        <a:pt x="194" y="159"/>
                        <a:pt x="191" y="158"/>
                        <a:pt x="188" y="158"/>
                      </a:cubicBezTo>
                      <a:close/>
                      <a:moveTo>
                        <a:pt x="140" y="149"/>
                      </a:moveTo>
                      <a:cubicBezTo>
                        <a:pt x="139" y="149"/>
                        <a:pt x="139" y="147"/>
                        <a:pt x="138" y="147"/>
                      </a:cubicBezTo>
                      <a:cubicBezTo>
                        <a:pt x="136" y="143"/>
                        <a:pt x="134" y="139"/>
                        <a:pt x="132" y="136"/>
                      </a:cubicBezTo>
                      <a:cubicBezTo>
                        <a:pt x="135" y="137"/>
                        <a:pt x="139" y="138"/>
                        <a:pt x="142" y="138"/>
                      </a:cubicBezTo>
                      <a:cubicBezTo>
                        <a:pt x="142" y="142"/>
                        <a:pt x="142" y="145"/>
                        <a:pt x="143" y="148"/>
                      </a:cubicBezTo>
                      <a:cubicBezTo>
                        <a:pt x="142" y="149"/>
                        <a:pt x="141" y="149"/>
                        <a:pt x="140" y="149"/>
                      </a:cubicBezTo>
                      <a:close/>
                      <a:moveTo>
                        <a:pt x="173" y="54"/>
                      </a:moveTo>
                      <a:cubicBezTo>
                        <a:pt x="175" y="59"/>
                        <a:pt x="177" y="63"/>
                        <a:pt x="180" y="67"/>
                      </a:cubicBezTo>
                      <a:cubicBezTo>
                        <a:pt x="180" y="67"/>
                        <a:pt x="180" y="67"/>
                        <a:pt x="180" y="67"/>
                      </a:cubicBezTo>
                      <a:cubicBezTo>
                        <a:pt x="173" y="62"/>
                        <a:pt x="167" y="59"/>
                        <a:pt x="161" y="57"/>
                      </a:cubicBezTo>
                      <a:cubicBezTo>
                        <a:pt x="161" y="57"/>
                        <a:pt x="161" y="57"/>
                        <a:pt x="161" y="57"/>
                      </a:cubicBezTo>
                      <a:cubicBezTo>
                        <a:pt x="166" y="57"/>
                        <a:pt x="170" y="56"/>
                        <a:pt x="173" y="54"/>
                      </a:cubicBezTo>
                      <a:close/>
                      <a:moveTo>
                        <a:pt x="182" y="44"/>
                      </a:moveTo>
                      <a:cubicBezTo>
                        <a:pt x="186" y="45"/>
                        <a:pt x="190" y="45"/>
                        <a:pt x="194" y="44"/>
                      </a:cubicBezTo>
                      <a:cubicBezTo>
                        <a:pt x="193" y="47"/>
                        <a:pt x="193" y="50"/>
                        <a:pt x="193" y="53"/>
                      </a:cubicBezTo>
                      <a:cubicBezTo>
                        <a:pt x="189" y="51"/>
                        <a:pt x="184" y="50"/>
                        <a:pt x="179" y="49"/>
                      </a:cubicBezTo>
                      <a:cubicBezTo>
                        <a:pt x="180" y="48"/>
                        <a:pt x="181" y="46"/>
                        <a:pt x="182" y="44"/>
                      </a:cubicBezTo>
                      <a:close/>
                      <a:moveTo>
                        <a:pt x="244" y="45"/>
                      </a:moveTo>
                      <a:lnTo>
                        <a:pt x="244" y="46"/>
                      </a:lnTo>
                      <a:cubicBezTo>
                        <a:pt x="244" y="50"/>
                        <a:pt x="243" y="53"/>
                        <a:pt x="243" y="58"/>
                      </a:cubicBezTo>
                      <a:cubicBezTo>
                        <a:pt x="242" y="57"/>
                        <a:pt x="241" y="57"/>
                        <a:pt x="240" y="56"/>
                      </a:cubicBezTo>
                      <a:cubicBezTo>
                        <a:pt x="238" y="53"/>
                        <a:pt x="236" y="50"/>
                        <a:pt x="234" y="47"/>
                      </a:cubicBezTo>
                      <a:cubicBezTo>
                        <a:pt x="238" y="47"/>
                        <a:pt x="241" y="47"/>
                        <a:pt x="244" y="45"/>
                      </a:cubicBezTo>
                      <a:close/>
                      <a:moveTo>
                        <a:pt x="309" y="139"/>
                      </a:moveTo>
                      <a:lnTo>
                        <a:pt x="311" y="141"/>
                      </a:lnTo>
                      <a:cubicBezTo>
                        <a:pt x="310" y="140"/>
                        <a:pt x="310" y="140"/>
                        <a:pt x="309" y="140"/>
                      </a:cubicBezTo>
                      <a:cubicBezTo>
                        <a:pt x="309" y="140"/>
                        <a:pt x="309" y="139"/>
                        <a:pt x="309" y="139"/>
                      </a:cubicBezTo>
                      <a:close/>
                      <a:moveTo>
                        <a:pt x="230" y="151"/>
                      </a:moveTo>
                      <a:cubicBezTo>
                        <a:pt x="224" y="142"/>
                        <a:pt x="218" y="135"/>
                        <a:pt x="208" y="131"/>
                      </a:cubicBezTo>
                      <a:cubicBezTo>
                        <a:pt x="211" y="129"/>
                        <a:pt x="213" y="126"/>
                        <a:pt x="214" y="123"/>
                      </a:cubicBezTo>
                      <a:cubicBezTo>
                        <a:pt x="216" y="124"/>
                        <a:pt x="218" y="124"/>
                        <a:pt x="221" y="123"/>
                      </a:cubicBezTo>
                      <a:cubicBezTo>
                        <a:pt x="221" y="124"/>
                        <a:pt x="221" y="124"/>
                        <a:pt x="221" y="125"/>
                      </a:cubicBezTo>
                      <a:cubicBezTo>
                        <a:pt x="219" y="125"/>
                        <a:pt x="217" y="126"/>
                        <a:pt x="215" y="127"/>
                      </a:cubicBezTo>
                      <a:cubicBezTo>
                        <a:pt x="220" y="137"/>
                        <a:pt x="226" y="143"/>
                        <a:pt x="237" y="147"/>
                      </a:cubicBezTo>
                      <a:cubicBezTo>
                        <a:pt x="235" y="148"/>
                        <a:pt x="234" y="150"/>
                        <a:pt x="233" y="152"/>
                      </a:cubicBezTo>
                      <a:cubicBezTo>
                        <a:pt x="232" y="151"/>
                        <a:pt x="231" y="151"/>
                        <a:pt x="230" y="151"/>
                      </a:cubicBezTo>
                      <a:close/>
                      <a:moveTo>
                        <a:pt x="120" y="107"/>
                      </a:moveTo>
                      <a:cubicBezTo>
                        <a:pt x="119" y="105"/>
                        <a:pt x="118" y="104"/>
                        <a:pt x="117" y="102"/>
                      </a:cubicBezTo>
                      <a:cubicBezTo>
                        <a:pt x="124" y="100"/>
                        <a:pt x="129" y="97"/>
                        <a:pt x="134" y="93"/>
                      </a:cubicBezTo>
                      <a:cubicBezTo>
                        <a:pt x="134" y="95"/>
                        <a:pt x="135" y="97"/>
                        <a:pt x="135" y="98"/>
                      </a:cubicBezTo>
                      <a:cubicBezTo>
                        <a:pt x="134" y="102"/>
                        <a:pt x="134" y="106"/>
                        <a:pt x="134" y="110"/>
                      </a:cubicBezTo>
                      <a:cubicBezTo>
                        <a:pt x="129" y="108"/>
                        <a:pt x="125" y="107"/>
                        <a:pt x="120" y="107"/>
                      </a:cubicBezTo>
                      <a:close/>
                      <a:moveTo>
                        <a:pt x="176" y="73"/>
                      </a:moveTo>
                      <a:cubicBezTo>
                        <a:pt x="175" y="73"/>
                        <a:pt x="174" y="73"/>
                        <a:pt x="172" y="72"/>
                      </a:cubicBezTo>
                      <a:cubicBezTo>
                        <a:pt x="174" y="71"/>
                        <a:pt x="176" y="70"/>
                        <a:pt x="178" y="69"/>
                      </a:cubicBezTo>
                      <a:cubicBezTo>
                        <a:pt x="178" y="70"/>
                        <a:pt x="177" y="71"/>
                        <a:pt x="176" y="73"/>
                      </a:cubicBezTo>
                      <a:close/>
                      <a:moveTo>
                        <a:pt x="215" y="108"/>
                      </a:moveTo>
                      <a:cubicBezTo>
                        <a:pt x="214" y="106"/>
                        <a:pt x="213" y="104"/>
                        <a:pt x="212" y="102"/>
                      </a:cubicBezTo>
                      <a:cubicBezTo>
                        <a:pt x="213" y="103"/>
                        <a:pt x="213" y="103"/>
                        <a:pt x="214" y="103"/>
                      </a:cubicBezTo>
                      <a:cubicBezTo>
                        <a:pt x="214" y="105"/>
                        <a:pt x="215" y="106"/>
                        <a:pt x="215" y="108"/>
                      </a:cubicBezTo>
                      <a:close/>
                      <a:moveTo>
                        <a:pt x="251" y="89"/>
                      </a:moveTo>
                      <a:cubicBezTo>
                        <a:pt x="251" y="88"/>
                        <a:pt x="250" y="87"/>
                        <a:pt x="249" y="86"/>
                      </a:cubicBezTo>
                      <a:cubicBezTo>
                        <a:pt x="250" y="86"/>
                        <a:pt x="250" y="86"/>
                        <a:pt x="252" y="86"/>
                      </a:cubicBezTo>
                      <a:cubicBezTo>
                        <a:pt x="251" y="87"/>
                        <a:pt x="251" y="88"/>
                        <a:pt x="251" y="89"/>
                      </a:cubicBezTo>
                      <a:close/>
                      <a:moveTo>
                        <a:pt x="170" y="126"/>
                      </a:moveTo>
                      <a:lnTo>
                        <a:pt x="169" y="126"/>
                      </a:lnTo>
                      <a:cubicBezTo>
                        <a:pt x="171" y="119"/>
                        <a:pt x="171" y="113"/>
                        <a:pt x="169" y="108"/>
                      </a:cubicBezTo>
                      <a:cubicBezTo>
                        <a:pt x="177" y="110"/>
                        <a:pt x="183" y="111"/>
                        <a:pt x="190" y="109"/>
                      </a:cubicBezTo>
                      <a:cubicBezTo>
                        <a:pt x="191" y="111"/>
                        <a:pt x="192" y="113"/>
                        <a:pt x="194" y="114"/>
                      </a:cubicBezTo>
                      <a:cubicBezTo>
                        <a:pt x="190" y="117"/>
                        <a:pt x="187" y="121"/>
                        <a:pt x="185" y="126"/>
                      </a:cubicBezTo>
                      <a:cubicBezTo>
                        <a:pt x="180" y="125"/>
                        <a:pt x="175" y="125"/>
                        <a:pt x="170" y="126"/>
                      </a:cubicBezTo>
                      <a:close/>
                      <a:moveTo>
                        <a:pt x="385" y="150"/>
                      </a:moveTo>
                      <a:cubicBezTo>
                        <a:pt x="383" y="142"/>
                        <a:pt x="379" y="135"/>
                        <a:pt x="374" y="128"/>
                      </a:cubicBezTo>
                      <a:cubicBezTo>
                        <a:pt x="378" y="127"/>
                        <a:pt x="381" y="126"/>
                        <a:pt x="384" y="125"/>
                      </a:cubicBezTo>
                      <a:cubicBezTo>
                        <a:pt x="379" y="116"/>
                        <a:pt x="373" y="109"/>
                        <a:pt x="363" y="105"/>
                      </a:cubicBezTo>
                      <a:cubicBezTo>
                        <a:pt x="369" y="98"/>
                        <a:pt x="371" y="91"/>
                        <a:pt x="371" y="82"/>
                      </a:cubicBezTo>
                      <a:cubicBezTo>
                        <a:pt x="356" y="82"/>
                        <a:pt x="346" y="85"/>
                        <a:pt x="339" y="99"/>
                      </a:cubicBezTo>
                      <a:cubicBezTo>
                        <a:pt x="335" y="92"/>
                        <a:pt x="330" y="86"/>
                        <a:pt x="323" y="82"/>
                      </a:cubicBezTo>
                      <a:cubicBezTo>
                        <a:pt x="322" y="80"/>
                        <a:pt x="321" y="78"/>
                        <a:pt x="320" y="76"/>
                      </a:cubicBezTo>
                      <a:cubicBezTo>
                        <a:pt x="324" y="70"/>
                        <a:pt x="326" y="64"/>
                        <a:pt x="326" y="57"/>
                      </a:cubicBezTo>
                      <a:cubicBezTo>
                        <a:pt x="316" y="56"/>
                        <a:pt x="308" y="58"/>
                        <a:pt x="302" y="62"/>
                      </a:cubicBezTo>
                      <a:cubicBezTo>
                        <a:pt x="300" y="60"/>
                        <a:pt x="298" y="58"/>
                        <a:pt x="295" y="56"/>
                      </a:cubicBezTo>
                      <a:cubicBezTo>
                        <a:pt x="292" y="62"/>
                        <a:pt x="290" y="67"/>
                        <a:pt x="289" y="73"/>
                      </a:cubicBezTo>
                      <a:cubicBezTo>
                        <a:pt x="285" y="73"/>
                        <a:pt x="282" y="73"/>
                        <a:pt x="278" y="74"/>
                      </a:cubicBezTo>
                      <a:cubicBezTo>
                        <a:pt x="282" y="60"/>
                        <a:pt x="278" y="51"/>
                        <a:pt x="267" y="42"/>
                      </a:cubicBezTo>
                      <a:cubicBezTo>
                        <a:pt x="266" y="43"/>
                        <a:pt x="265" y="44"/>
                        <a:pt x="264" y="45"/>
                      </a:cubicBezTo>
                      <a:cubicBezTo>
                        <a:pt x="264" y="45"/>
                        <a:pt x="264" y="45"/>
                        <a:pt x="264" y="44"/>
                      </a:cubicBezTo>
                      <a:cubicBezTo>
                        <a:pt x="261" y="40"/>
                        <a:pt x="258" y="37"/>
                        <a:pt x="254" y="34"/>
                      </a:cubicBezTo>
                      <a:cubicBezTo>
                        <a:pt x="254" y="33"/>
                        <a:pt x="254" y="33"/>
                        <a:pt x="255" y="32"/>
                      </a:cubicBezTo>
                      <a:cubicBezTo>
                        <a:pt x="253" y="32"/>
                        <a:pt x="252" y="31"/>
                        <a:pt x="250" y="31"/>
                      </a:cubicBezTo>
                      <a:cubicBezTo>
                        <a:pt x="250" y="31"/>
                        <a:pt x="250" y="30"/>
                        <a:pt x="249" y="30"/>
                      </a:cubicBezTo>
                      <a:cubicBezTo>
                        <a:pt x="249" y="30"/>
                        <a:pt x="249" y="30"/>
                        <a:pt x="249" y="31"/>
                      </a:cubicBezTo>
                      <a:cubicBezTo>
                        <a:pt x="240" y="28"/>
                        <a:pt x="232" y="29"/>
                        <a:pt x="224" y="38"/>
                      </a:cubicBezTo>
                      <a:cubicBezTo>
                        <a:pt x="221" y="36"/>
                        <a:pt x="218" y="35"/>
                        <a:pt x="214" y="35"/>
                      </a:cubicBezTo>
                      <a:cubicBezTo>
                        <a:pt x="215" y="26"/>
                        <a:pt x="211" y="18"/>
                        <a:pt x="207" y="11"/>
                      </a:cubicBezTo>
                      <a:cubicBezTo>
                        <a:pt x="206" y="11"/>
                        <a:pt x="206" y="11"/>
                        <a:pt x="204" y="14"/>
                      </a:cubicBezTo>
                      <a:lnTo>
                        <a:pt x="191" y="0"/>
                      </a:lnTo>
                      <a:cubicBezTo>
                        <a:pt x="188" y="9"/>
                        <a:pt x="186" y="17"/>
                        <a:pt x="188" y="27"/>
                      </a:cubicBezTo>
                      <a:cubicBezTo>
                        <a:pt x="185" y="26"/>
                        <a:pt x="182" y="27"/>
                        <a:pt x="178" y="27"/>
                      </a:cubicBezTo>
                      <a:cubicBezTo>
                        <a:pt x="178" y="27"/>
                        <a:pt x="177" y="26"/>
                        <a:pt x="177" y="26"/>
                      </a:cubicBezTo>
                      <a:cubicBezTo>
                        <a:pt x="170" y="12"/>
                        <a:pt x="163" y="4"/>
                        <a:pt x="147" y="6"/>
                      </a:cubicBezTo>
                      <a:cubicBezTo>
                        <a:pt x="149" y="12"/>
                        <a:pt x="151" y="17"/>
                        <a:pt x="155" y="22"/>
                      </a:cubicBezTo>
                      <a:cubicBezTo>
                        <a:pt x="153" y="23"/>
                        <a:pt x="150" y="24"/>
                        <a:pt x="148" y="25"/>
                      </a:cubicBezTo>
                      <a:cubicBezTo>
                        <a:pt x="152" y="32"/>
                        <a:pt x="156" y="37"/>
                        <a:pt x="164" y="40"/>
                      </a:cubicBezTo>
                      <a:cubicBezTo>
                        <a:pt x="161" y="43"/>
                        <a:pt x="159" y="47"/>
                        <a:pt x="158" y="52"/>
                      </a:cubicBezTo>
                      <a:cubicBezTo>
                        <a:pt x="156" y="48"/>
                        <a:pt x="153" y="45"/>
                        <a:pt x="149" y="41"/>
                      </a:cubicBezTo>
                      <a:cubicBezTo>
                        <a:pt x="148" y="42"/>
                        <a:pt x="147" y="43"/>
                        <a:pt x="146" y="44"/>
                      </a:cubicBezTo>
                      <a:cubicBezTo>
                        <a:pt x="142" y="38"/>
                        <a:pt x="138" y="33"/>
                        <a:pt x="132" y="29"/>
                      </a:cubicBezTo>
                      <a:cubicBezTo>
                        <a:pt x="128" y="37"/>
                        <a:pt x="126" y="45"/>
                        <a:pt x="126" y="53"/>
                      </a:cubicBezTo>
                      <a:cubicBezTo>
                        <a:pt x="124" y="54"/>
                        <a:pt x="123" y="55"/>
                        <a:pt x="121" y="55"/>
                      </a:cubicBezTo>
                      <a:cubicBezTo>
                        <a:pt x="114" y="53"/>
                        <a:pt x="107" y="53"/>
                        <a:pt x="99" y="55"/>
                      </a:cubicBezTo>
                      <a:cubicBezTo>
                        <a:pt x="101" y="60"/>
                        <a:pt x="104" y="65"/>
                        <a:pt x="107" y="70"/>
                      </a:cubicBezTo>
                      <a:cubicBezTo>
                        <a:pt x="103" y="69"/>
                        <a:pt x="99" y="70"/>
                        <a:pt x="94" y="71"/>
                      </a:cubicBezTo>
                      <a:cubicBezTo>
                        <a:pt x="85" y="54"/>
                        <a:pt x="73" y="48"/>
                        <a:pt x="53" y="48"/>
                      </a:cubicBezTo>
                      <a:cubicBezTo>
                        <a:pt x="56" y="56"/>
                        <a:pt x="60" y="63"/>
                        <a:pt x="64" y="68"/>
                      </a:cubicBezTo>
                      <a:lnTo>
                        <a:pt x="43" y="64"/>
                      </a:lnTo>
                      <a:cubicBezTo>
                        <a:pt x="46" y="76"/>
                        <a:pt x="51" y="86"/>
                        <a:pt x="60" y="95"/>
                      </a:cubicBezTo>
                      <a:cubicBezTo>
                        <a:pt x="56" y="97"/>
                        <a:pt x="53" y="100"/>
                        <a:pt x="49" y="103"/>
                      </a:cubicBezTo>
                      <a:cubicBezTo>
                        <a:pt x="49" y="104"/>
                        <a:pt x="48" y="102"/>
                        <a:pt x="47" y="103"/>
                      </a:cubicBezTo>
                      <a:cubicBezTo>
                        <a:pt x="29" y="93"/>
                        <a:pt x="15" y="90"/>
                        <a:pt x="0" y="104"/>
                      </a:cubicBezTo>
                      <a:cubicBezTo>
                        <a:pt x="6" y="109"/>
                        <a:pt x="13" y="113"/>
                        <a:pt x="21" y="115"/>
                      </a:cubicBezTo>
                      <a:cubicBezTo>
                        <a:pt x="19" y="118"/>
                        <a:pt x="16" y="121"/>
                        <a:pt x="14" y="124"/>
                      </a:cubicBezTo>
                      <a:cubicBezTo>
                        <a:pt x="24" y="128"/>
                        <a:pt x="33" y="130"/>
                        <a:pt x="44" y="127"/>
                      </a:cubicBezTo>
                      <a:cubicBezTo>
                        <a:pt x="42" y="136"/>
                        <a:pt x="45" y="143"/>
                        <a:pt x="50" y="151"/>
                      </a:cubicBezTo>
                      <a:cubicBezTo>
                        <a:pt x="63" y="142"/>
                        <a:pt x="69" y="134"/>
                        <a:pt x="66" y="118"/>
                      </a:cubicBezTo>
                      <a:cubicBezTo>
                        <a:pt x="67" y="118"/>
                        <a:pt x="68" y="117"/>
                        <a:pt x="69" y="116"/>
                      </a:cubicBezTo>
                      <a:cubicBezTo>
                        <a:pt x="75" y="124"/>
                        <a:pt x="82" y="130"/>
                        <a:pt x="92" y="134"/>
                      </a:cubicBezTo>
                      <a:cubicBezTo>
                        <a:pt x="91" y="137"/>
                        <a:pt x="90" y="139"/>
                        <a:pt x="89" y="141"/>
                      </a:cubicBezTo>
                      <a:cubicBezTo>
                        <a:pt x="94" y="143"/>
                        <a:pt x="98" y="144"/>
                        <a:pt x="103" y="145"/>
                      </a:cubicBezTo>
                      <a:cubicBezTo>
                        <a:pt x="102" y="145"/>
                        <a:pt x="101" y="146"/>
                        <a:pt x="100" y="146"/>
                      </a:cubicBezTo>
                      <a:cubicBezTo>
                        <a:pt x="106" y="155"/>
                        <a:pt x="112" y="162"/>
                        <a:pt x="122" y="166"/>
                      </a:cubicBezTo>
                      <a:cubicBezTo>
                        <a:pt x="116" y="172"/>
                        <a:pt x="114" y="180"/>
                        <a:pt x="114" y="189"/>
                      </a:cubicBezTo>
                      <a:cubicBezTo>
                        <a:pt x="129" y="189"/>
                        <a:pt x="139" y="185"/>
                        <a:pt x="146" y="171"/>
                      </a:cubicBezTo>
                      <a:cubicBezTo>
                        <a:pt x="151" y="172"/>
                        <a:pt x="155" y="171"/>
                        <a:pt x="160" y="171"/>
                      </a:cubicBezTo>
                      <a:lnTo>
                        <a:pt x="161" y="171"/>
                      </a:lnTo>
                      <a:cubicBezTo>
                        <a:pt x="158" y="185"/>
                        <a:pt x="163" y="193"/>
                        <a:pt x="173" y="202"/>
                      </a:cubicBezTo>
                      <a:cubicBezTo>
                        <a:pt x="174" y="201"/>
                        <a:pt x="175" y="200"/>
                        <a:pt x="176" y="199"/>
                      </a:cubicBezTo>
                      <a:cubicBezTo>
                        <a:pt x="180" y="205"/>
                        <a:pt x="185" y="210"/>
                        <a:pt x="191" y="214"/>
                      </a:cubicBezTo>
                      <a:cubicBezTo>
                        <a:pt x="195" y="205"/>
                        <a:pt x="197" y="196"/>
                        <a:pt x="196" y="186"/>
                      </a:cubicBezTo>
                      <a:cubicBezTo>
                        <a:pt x="205" y="190"/>
                        <a:pt x="214" y="190"/>
                        <a:pt x="223" y="188"/>
                      </a:cubicBezTo>
                      <a:cubicBezTo>
                        <a:pt x="221" y="183"/>
                        <a:pt x="218" y="179"/>
                        <a:pt x="216" y="175"/>
                      </a:cubicBezTo>
                      <a:cubicBezTo>
                        <a:pt x="220" y="176"/>
                        <a:pt x="225" y="177"/>
                        <a:pt x="230" y="176"/>
                      </a:cubicBezTo>
                      <a:cubicBezTo>
                        <a:pt x="240" y="190"/>
                        <a:pt x="251" y="194"/>
                        <a:pt x="269" y="194"/>
                      </a:cubicBezTo>
                      <a:cubicBezTo>
                        <a:pt x="264" y="181"/>
                        <a:pt x="258" y="172"/>
                        <a:pt x="248" y="166"/>
                      </a:cubicBezTo>
                      <a:cubicBezTo>
                        <a:pt x="253" y="163"/>
                        <a:pt x="257" y="159"/>
                        <a:pt x="260" y="152"/>
                      </a:cubicBezTo>
                      <a:cubicBezTo>
                        <a:pt x="266" y="153"/>
                        <a:pt x="271" y="153"/>
                        <a:pt x="276" y="151"/>
                      </a:cubicBezTo>
                      <a:cubicBezTo>
                        <a:pt x="272" y="166"/>
                        <a:pt x="277" y="174"/>
                        <a:pt x="288" y="183"/>
                      </a:cubicBezTo>
                      <a:cubicBezTo>
                        <a:pt x="289" y="182"/>
                        <a:pt x="289" y="181"/>
                        <a:pt x="290" y="180"/>
                      </a:cubicBezTo>
                      <a:cubicBezTo>
                        <a:pt x="294" y="186"/>
                        <a:pt x="299" y="191"/>
                        <a:pt x="305" y="195"/>
                      </a:cubicBezTo>
                      <a:cubicBezTo>
                        <a:pt x="309" y="186"/>
                        <a:pt x="311" y="177"/>
                        <a:pt x="311" y="167"/>
                      </a:cubicBezTo>
                      <a:cubicBezTo>
                        <a:pt x="320" y="171"/>
                        <a:pt x="328" y="171"/>
                        <a:pt x="338" y="169"/>
                      </a:cubicBezTo>
                      <a:cubicBezTo>
                        <a:pt x="335" y="164"/>
                        <a:pt x="332" y="159"/>
                        <a:pt x="329" y="154"/>
                      </a:cubicBezTo>
                      <a:cubicBezTo>
                        <a:pt x="334" y="155"/>
                        <a:pt x="338" y="154"/>
                        <a:pt x="342" y="153"/>
                      </a:cubicBezTo>
                      <a:cubicBezTo>
                        <a:pt x="352" y="170"/>
                        <a:pt x="364" y="176"/>
                        <a:pt x="383" y="175"/>
                      </a:cubicBezTo>
                      <a:cubicBezTo>
                        <a:pt x="378" y="159"/>
                        <a:pt x="369" y="148"/>
                        <a:pt x="353" y="142"/>
                      </a:cubicBezTo>
                      <a:cubicBezTo>
                        <a:pt x="353" y="141"/>
                        <a:pt x="354" y="139"/>
                        <a:pt x="355" y="138"/>
                      </a:cubicBezTo>
                      <a:cubicBezTo>
                        <a:pt x="362" y="147"/>
                        <a:pt x="371" y="151"/>
                        <a:pt x="38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0" name="Freeform 34">
                  <a:extLst>
                    <a:ext uri="{FF2B5EF4-FFF2-40B4-BE49-F238E27FC236}">
                      <a16:creationId xmlns:a16="http://schemas.microsoft.com/office/drawing/2014/main" id="{7B417ED0-7D6A-49F5-BECD-CBB410DD1FFE}"/>
                    </a:ext>
                  </a:extLst>
                </p:cNvPr>
                <p:cNvSpPr>
                  <a:spLocks noEditPoints="1"/>
                </p:cNvSpPr>
                <p:nvPr/>
              </p:nvSpPr>
              <p:spPr bwMode="auto">
                <a:xfrm>
                  <a:off x="6102349" y="3148012"/>
                  <a:ext cx="188913" cy="104775"/>
                </a:xfrm>
                <a:custGeom>
                  <a:avLst/>
                  <a:gdLst>
                    <a:gd name="T0" fmla="*/ 341 w 386"/>
                    <a:gd name="T1" fmla="*/ 124 h 213"/>
                    <a:gd name="T2" fmla="*/ 347 w 386"/>
                    <a:gd name="T3" fmla="*/ 123 h 213"/>
                    <a:gd name="T4" fmla="*/ 269 w 386"/>
                    <a:gd name="T5" fmla="*/ 129 h 213"/>
                    <a:gd name="T6" fmla="*/ 253 w 386"/>
                    <a:gd name="T7" fmla="*/ 127 h 213"/>
                    <a:gd name="T8" fmla="*/ 269 w 386"/>
                    <a:gd name="T9" fmla="*/ 129 h 213"/>
                    <a:gd name="T10" fmla="*/ 191 w 386"/>
                    <a:gd name="T11" fmla="*/ 148 h 213"/>
                    <a:gd name="T12" fmla="*/ 189 w 386"/>
                    <a:gd name="T13" fmla="*/ 158 h 213"/>
                    <a:gd name="T14" fmla="*/ 133 w 386"/>
                    <a:gd name="T15" fmla="*/ 136 h 213"/>
                    <a:gd name="T16" fmla="*/ 141 w 386"/>
                    <a:gd name="T17" fmla="*/ 148 h 213"/>
                    <a:gd name="T18" fmla="*/ 181 w 386"/>
                    <a:gd name="T19" fmla="*/ 66 h 213"/>
                    <a:gd name="T20" fmla="*/ 174 w 386"/>
                    <a:gd name="T21" fmla="*/ 54 h 213"/>
                    <a:gd name="T22" fmla="*/ 194 w 386"/>
                    <a:gd name="T23" fmla="*/ 52 h 213"/>
                    <a:gd name="T24" fmla="*/ 245 w 386"/>
                    <a:gd name="T25" fmla="*/ 45 h 213"/>
                    <a:gd name="T26" fmla="*/ 241 w 386"/>
                    <a:gd name="T27" fmla="*/ 56 h 213"/>
                    <a:gd name="T28" fmla="*/ 310 w 386"/>
                    <a:gd name="T29" fmla="*/ 138 h 213"/>
                    <a:gd name="T30" fmla="*/ 310 w 386"/>
                    <a:gd name="T31" fmla="*/ 138 h 213"/>
                    <a:gd name="T32" fmla="*/ 215 w 386"/>
                    <a:gd name="T33" fmla="*/ 123 h 213"/>
                    <a:gd name="T34" fmla="*/ 216 w 386"/>
                    <a:gd name="T35" fmla="*/ 127 h 213"/>
                    <a:gd name="T36" fmla="*/ 231 w 386"/>
                    <a:gd name="T37" fmla="*/ 150 h 213"/>
                    <a:gd name="T38" fmla="*/ 135 w 386"/>
                    <a:gd name="T39" fmla="*/ 93 h 213"/>
                    <a:gd name="T40" fmla="*/ 121 w 386"/>
                    <a:gd name="T41" fmla="*/ 106 h 213"/>
                    <a:gd name="T42" fmla="*/ 179 w 386"/>
                    <a:gd name="T43" fmla="*/ 69 h 213"/>
                    <a:gd name="T44" fmla="*/ 213 w 386"/>
                    <a:gd name="T45" fmla="*/ 102 h 213"/>
                    <a:gd name="T46" fmla="*/ 252 w 386"/>
                    <a:gd name="T47" fmla="*/ 89 h 213"/>
                    <a:gd name="T48" fmla="*/ 252 w 386"/>
                    <a:gd name="T49" fmla="*/ 89 h 213"/>
                    <a:gd name="T50" fmla="*/ 170 w 386"/>
                    <a:gd name="T51" fmla="*/ 108 h 213"/>
                    <a:gd name="T52" fmla="*/ 186 w 386"/>
                    <a:gd name="T53" fmla="*/ 125 h 213"/>
                    <a:gd name="T54" fmla="*/ 375 w 386"/>
                    <a:gd name="T55" fmla="*/ 128 h 213"/>
                    <a:gd name="T56" fmla="*/ 372 w 386"/>
                    <a:gd name="T57" fmla="*/ 82 h 213"/>
                    <a:gd name="T58" fmla="*/ 321 w 386"/>
                    <a:gd name="T59" fmla="*/ 76 h 213"/>
                    <a:gd name="T60" fmla="*/ 296 w 386"/>
                    <a:gd name="T61" fmla="*/ 56 h 213"/>
                    <a:gd name="T62" fmla="*/ 268 w 386"/>
                    <a:gd name="T63" fmla="*/ 42 h 213"/>
                    <a:gd name="T64" fmla="*/ 255 w 386"/>
                    <a:gd name="T65" fmla="*/ 33 h 213"/>
                    <a:gd name="T66" fmla="*/ 250 w 386"/>
                    <a:gd name="T67" fmla="*/ 30 h 213"/>
                    <a:gd name="T68" fmla="*/ 215 w 386"/>
                    <a:gd name="T69" fmla="*/ 34 h 213"/>
                    <a:gd name="T70" fmla="*/ 192 w 386"/>
                    <a:gd name="T71" fmla="*/ 0 h 213"/>
                    <a:gd name="T72" fmla="*/ 178 w 386"/>
                    <a:gd name="T73" fmla="*/ 26 h 213"/>
                    <a:gd name="T74" fmla="*/ 149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3 h 213"/>
                    <a:gd name="T86" fmla="*/ 22 w 386"/>
                    <a:gd name="T87" fmla="*/ 115 h 213"/>
                    <a:gd name="T88" fmla="*/ 51 w 386"/>
                    <a:gd name="T89" fmla="*/ 150 h 213"/>
                    <a:gd name="T90" fmla="*/ 93 w 386"/>
                    <a:gd name="T91" fmla="*/ 134 h 213"/>
                    <a:gd name="T92" fmla="*/ 101 w 386"/>
                    <a:gd name="T93" fmla="*/ 146 h 213"/>
                    <a:gd name="T94" fmla="*/ 147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2"/>
                      </a:moveTo>
                      <a:cubicBezTo>
                        <a:pt x="333" y="129"/>
                        <a:pt x="332" y="127"/>
                        <a:pt x="332" y="124"/>
                      </a:cubicBezTo>
                      <a:cubicBezTo>
                        <a:pt x="335" y="124"/>
                        <a:pt x="338" y="124"/>
                        <a:pt x="341" y="124"/>
                      </a:cubicBezTo>
                      <a:cubicBezTo>
                        <a:pt x="341" y="123"/>
                        <a:pt x="340" y="122"/>
                        <a:pt x="340" y="122"/>
                      </a:cubicBezTo>
                      <a:cubicBezTo>
                        <a:pt x="342" y="122"/>
                        <a:pt x="343" y="122"/>
                        <a:pt x="345" y="121"/>
                      </a:cubicBezTo>
                      <a:cubicBezTo>
                        <a:pt x="346" y="121"/>
                        <a:pt x="346" y="123"/>
                        <a:pt x="347" y="123"/>
                      </a:cubicBezTo>
                      <a:cubicBezTo>
                        <a:pt x="349" y="127"/>
                        <a:pt x="351" y="130"/>
                        <a:pt x="353" y="133"/>
                      </a:cubicBezTo>
                      <a:cubicBezTo>
                        <a:pt x="345" y="131"/>
                        <a:pt x="339" y="130"/>
                        <a:pt x="333" y="132"/>
                      </a:cubicBezTo>
                      <a:close/>
                      <a:moveTo>
                        <a:pt x="269" y="129"/>
                      </a:moveTo>
                      <a:cubicBezTo>
                        <a:pt x="265" y="128"/>
                        <a:pt x="260" y="129"/>
                        <a:pt x="256" y="130"/>
                      </a:cubicBezTo>
                      <a:cubicBezTo>
                        <a:pt x="255" y="130"/>
                        <a:pt x="255" y="128"/>
                        <a:pt x="254" y="128"/>
                      </a:cubicBezTo>
                      <a:cubicBezTo>
                        <a:pt x="253" y="127"/>
                        <a:pt x="253" y="127"/>
                        <a:pt x="253" y="127"/>
                      </a:cubicBezTo>
                      <a:cubicBezTo>
                        <a:pt x="253" y="124"/>
                        <a:pt x="253" y="120"/>
                        <a:pt x="253" y="117"/>
                      </a:cubicBezTo>
                      <a:cubicBezTo>
                        <a:pt x="258" y="119"/>
                        <a:pt x="263" y="119"/>
                        <a:pt x="268" y="118"/>
                      </a:cubicBezTo>
                      <a:cubicBezTo>
                        <a:pt x="268" y="121"/>
                        <a:pt x="268" y="125"/>
                        <a:pt x="269" y="129"/>
                      </a:cubicBezTo>
                      <a:close/>
                      <a:moveTo>
                        <a:pt x="189" y="158"/>
                      </a:moveTo>
                      <a:cubicBezTo>
                        <a:pt x="189" y="154"/>
                        <a:pt x="189" y="151"/>
                        <a:pt x="188" y="148"/>
                      </a:cubicBezTo>
                      <a:cubicBezTo>
                        <a:pt x="189" y="148"/>
                        <a:pt x="190" y="148"/>
                        <a:pt x="191" y="148"/>
                      </a:cubicBezTo>
                      <a:cubicBezTo>
                        <a:pt x="192" y="148"/>
                        <a:pt x="192" y="149"/>
                        <a:pt x="193" y="149"/>
                      </a:cubicBezTo>
                      <a:cubicBezTo>
                        <a:pt x="194" y="153"/>
                        <a:pt x="196" y="156"/>
                        <a:pt x="198" y="159"/>
                      </a:cubicBezTo>
                      <a:cubicBezTo>
                        <a:pt x="195" y="158"/>
                        <a:pt x="192" y="158"/>
                        <a:pt x="189" y="158"/>
                      </a:cubicBezTo>
                      <a:close/>
                      <a:moveTo>
                        <a:pt x="141" y="148"/>
                      </a:moveTo>
                      <a:cubicBezTo>
                        <a:pt x="140" y="149"/>
                        <a:pt x="140" y="147"/>
                        <a:pt x="139" y="147"/>
                      </a:cubicBezTo>
                      <a:cubicBezTo>
                        <a:pt x="137" y="143"/>
                        <a:pt x="135" y="139"/>
                        <a:pt x="133" y="136"/>
                      </a:cubicBezTo>
                      <a:cubicBezTo>
                        <a:pt x="136" y="137"/>
                        <a:pt x="140" y="138"/>
                        <a:pt x="143" y="138"/>
                      </a:cubicBezTo>
                      <a:cubicBezTo>
                        <a:pt x="143" y="141"/>
                        <a:pt x="143" y="145"/>
                        <a:pt x="144" y="148"/>
                      </a:cubicBezTo>
                      <a:cubicBezTo>
                        <a:pt x="143" y="148"/>
                        <a:pt x="142" y="148"/>
                        <a:pt x="141" y="148"/>
                      </a:cubicBezTo>
                      <a:close/>
                      <a:moveTo>
                        <a:pt x="174" y="54"/>
                      </a:moveTo>
                      <a:cubicBezTo>
                        <a:pt x="176" y="58"/>
                        <a:pt x="178" y="63"/>
                        <a:pt x="181" y="66"/>
                      </a:cubicBezTo>
                      <a:cubicBezTo>
                        <a:pt x="181" y="66"/>
                        <a:pt x="181" y="66"/>
                        <a:pt x="181" y="66"/>
                      </a:cubicBezTo>
                      <a:cubicBezTo>
                        <a:pt x="174" y="62"/>
                        <a:pt x="168" y="59"/>
                        <a:pt x="162" y="57"/>
                      </a:cubicBezTo>
                      <a:cubicBezTo>
                        <a:pt x="162" y="57"/>
                        <a:pt x="162" y="57"/>
                        <a:pt x="162" y="57"/>
                      </a:cubicBezTo>
                      <a:cubicBezTo>
                        <a:pt x="167" y="57"/>
                        <a:pt x="171" y="56"/>
                        <a:pt x="174" y="54"/>
                      </a:cubicBezTo>
                      <a:close/>
                      <a:moveTo>
                        <a:pt x="183" y="44"/>
                      </a:moveTo>
                      <a:cubicBezTo>
                        <a:pt x="187" y="44"/>
                        <a:pt x="191" y="44"/>
                        <a:pt x="195" y="43"/>
                      </a:cubicBezTo>
                      <a:cubicBezTo>
                        <a:pt x="194" y="47"/>
                        <a:pt x="194" y="50"/>
                        <a:pt x="194" y="52"/>
                      </a:cubicBezTo>
                      <a:cubicBezTo>
                        <a:pt x="190" y="50"/>
                        <a:pt x="185" y="49"/>
                        <a:pt x="180" y="49"/>
                      </a:cubicBezTo>
                      <a:cubicBezTo>
                        <a:pt x="181" y="47"/>
                        <a:pt x="182" y="46"/>
                        <a:pt x="183" y="44"/>
                      </a:cubicBezTo>
                      <a:close/>
                      <a:moveTo>
                        <a:pt x="245" y="45"/>
                      </a:moveTo>
                      <a:cubicBezTo>
                        <a:pt x="245" y="45"/>
                        <a:pt x="245" y="45"/>
                        <a:pt x="245" y="45"/>
                      </a:cubicBezTo>
                      <a:cubicBezTo>
                        <a:pt x="244" y="49"/>
                        <a:pt x="244" y="53"/>
                        <a:pt x="244" y="57"/>
                      </a:cubicBezTo>
                      <a:cubicBezTo>
                        <a:pt x="243" y="57"/>
                        <a:pt x="242" y="56"/>
                        <a:pt x="241" y="56"/>
                      </a:cubicBezTo>
                      <a:cubicBezTo>
                        <a:pt x="239" y="53"/>
                        <a:pt x="237" y="49"/>
                        <a:pt x="235" y="46"/>
                      </a:cubicBezTo>
                      <a:cubicBezTo>
                        <a:pt x="239" y="47"/>
                        <a:pt x="242" y="46"/>
                        <a:pt x="245" y="45"/>
                      </a:cubicBezTo>
                      <a:close/>
                      <a:moveTo>
                        <a:pt x="310" y="138"/>
                      </a:moveTo>
                      <a:lnTo>
                        <a:pt x="312" y="140"/>
                      </a:lnTo>
                      <a:cubicBezTo>
                        <a:pt x="311" y="140"/>
                        <a:pt x="311" y="140"/>
                        <a:pt x="310" y="140"/>
                      </a:cubicBezTo>
                      <a:cubicBezTo>
                        <a:pt x="310" y="139"/>
                        <a:pt x="310" y="139"/>
                        <a:pt x="310" y="138"/>
                      </a:cubicBezTo>
                      <a:close/>
                      <a:moveTo>
                        <a:pt x="231" y="150"/>
                      </a:moveTo>
                      <a:cubicBezTo>
                        <a:pt x="225" y="141"/>
                        <a:pt x="219" y="135"/>
                        <a:pt x="209" y="131"/>
                      </a:cubicBezTo>
                      <a:cubicBezTo>
                        <a:pt x="212" y="128"/>
                        <a:pt x="214" y="126"/>
                        <a:pt x="215" y="123"/>
                      </a:cubicBezTo>
                      <a:cubicBezTo>
                        <a:pt x="217" y="123"/>
                        <a:pt x="219" y="123"/>
                        <a:pt x="222" y="123"/>
                      </a:cubicBezTo>
                      <a:cubicBezTo>
                        <a:pt x="222" y="123"/>
                        <a:pt x="222" y="124"/>
                        <a:pt x="222" y="125"/>
                      </a:cubicBezTo>
                      <a:cubicBezTo>
                        <a:pt x="220" y="125"/>
                        <a:pt x="218" y="126"/>
                        <a:pt x="216" y="127"/>
                      </a:cubicBezTo>
                      <a:cubicBezTo>
                        <a:pt x="221" y="136"/>
                        <a:pt x="227" y="143"/>
                        <a:pt x="238" y="146"/>
                      </a:cubicBezTo>
                      <a:cubicBezTo>
                        <a:pt x="236" y="148"/>
                        <a:pt x="235" y="150"/>
                        <a:pt x="234" y="151"/>
                      </a:cubicBezTo>
                      <a:cubicBezTo>
                        <a:pt x="233" y="151"/>
                        <a:pt x="232" y="151"/>
                        <a:pt x="231" y="150"/>
                      </a:cubicBezTo>
                      <a:close/>
                      <a:moveTo>
                        <a:pt x="121" y="106"/>
                      </a:moveTo>
                      <a:cubicBezTo>
                        <a:pt x="120" y="105"/>
                        <a:pt x="119" y="103"/>
                        <a:pt x="118" y="102"/>
                      </a:cubicBezTo>
                      <a:cubicBezTo>
                        <a:pt x="125" y="100"/>
                        <a:pt x="130" y="97"/>
                        <a:pt x="135" y="93"/>
                      </a:cubicBezTo>
                      <a:cubicBezTo>
                        <a:pt x="135" y="95"/>
                        <a:pt x="136" y="96"/>
                        <a:pt x="136" y="98"/>
                      </a:cubicBezTo>
                      <a:cubicBezTo>
                        <a:pt x="135" y="102"/>
                        <a:pt x="135" y="105"/>
                        <a:pt x="135" y="109"/>
                      </a:cubicBezTo>
                      <a:cubicBezTo>
                        <a:pt x="130" y="107"/>
                        <a:pt x="126" y="106"/>
                        <a:pt x="121" y="106"/>
                      </a:cubicBezTo>
                      <a:close/>
                      <a:moveTo>
                        <a:pt x="177" y="72"/>
                      </a:moveTo>
                      <a:cubicBezTo>
                        <a:pt x="176" y="72"/>
                        <a:pt x="175" y="72"/>
                        <a:pt x="173" y="72"/>
                      </a:cubicBezTo>
                      <a:cubicBezTo>
                        <a:pt x="175" y="71"/>
                        <a:pt x="177" y="70"/>
                        <a:pt x="179" y="69"/>
                      </a:cubicBezTo>
                      <a:cubicBezTo>
                        <a:pt x="179" y="70"/>
                        <a:pt x="178" y="71"/>
                        <a:pt x="177" y="72"/>
                      </a:cubicBezTo>
                      <a:moveTo>
                        <a:pt x="216" y="108"/>
                      </a:moveTo>
                      <a:cubicBezTo>
                        <a:pt x="215" y="106"/>
                        <a:pt x="214" y="104"/>
                        <a:pt x="213" y="102"/>
                      </a:cubicBezTo>
                      <a:cubicBezTo>
                        <a:pt x="213" y="102"/>
                        <a:pt x="214" y="102"/>
                        <a:pt x="214" y="102"/>
                      </a:cubicBezTo>
                      <a:cubicBezTo>
                        <a:pt x="215" y="104"/>
                        <a:pt x="216" y="106"/>
                        <a:pt x="216" y="108"/>
                      </a:cubicBezTo>
                      <a:close/>
                      <a:moveTo>
                        <a:pt x="252" y="89"/>
                      </a:moveTo>
                      <a:cubicBezTo>
                        <a:pt x="251" y="88"/>
                        <a:pt x="250" y="86"/>
                        <a:pt x="249" y="85"/>
                      </a:cubicBezTo>
                      <a:cubicBezTo>
                        <a:pt x="250" y="86"/>
                        <a:pt x="251" y="86"/>
                        <a:pt x="252" y="86"/>
                      </a:cubicBezTo>
                      <a:cubicBezTo>
                        <a:pt x="252" y="87"/>
                        <a:pt x="252" y="88"/>
                        <a:pt x="252" y="89"/>
                      </a:cubicBezTo>
                      <a:close/>
                      <a:moveTo>
                        <a:pt x="171" y="126"/>
                      </a:moveTo>
                      <a:lnTo>
                        <a:pt x="170" y="125"/>
                      </a:lnTo>
                      <a:cubicBezTo>
                        <a:pt x="172" y="118"/>
                        <a:pt x="172" y="113"/>
                        <a:pt x="170" y="108"/>
                      </a:cubicBezTo>
                      <a:cubicBezTo>
                        <a:pt x="177" y="110"/>
                        <a:pt x="184" y="111"/>
                        <a:pt x="191" y="109"/>
                      </a:cubicBezTo>
                      <a:cubicBezTo>
                        <a:pt x="192" y="110"/>
                        <a:pt x="193" y="112"/>
                        <a:pt x="195" y="114"/>
                      </a:cubicBezTo>
                      <a:cubicBezTo>
                        <a:pt x="191" y="116"/>
                        <a:pt x="188" y="120"/>
                        <a:pt x="186" y="125"/>
                      </a:cubicBezTo>
                      <a:cubicBezTo>
                        <a:pt x="181" y="125"/>
                        <a:pt x="176" y="125"/>
                        <a:pt x="171" y="126"/>
                      </a:cubicBezTo>
                      <a:close/>
                      <a:moveTo>
                        <a:pt x="386" y="149"/>
                      </a:moveTo>
                      <a:cubicBezTo>
                        <a:pt x="383" y="141"/>
                        <a:pt x="380" y="134"/>
                        <a:pt x="375" y="128"/>
                      </a:cubicBezTo>
                      <a:cubicBezTo>
                        <a:pt x="379" y="127"/>
                        <a:pt x="382" y="126"/>
                        <a:pt x="385" y="125"/>
                      </a:cubicBezTo>
                      <a:cubicBezTo>
                        <a:pt x="380" y="115"/>
                        <a:pt x="374" y="109"/>
                        <a:pt x="364" y="105"/>
                      </a:cubicBezTo>
                      <a:cubicBezTo>
                        <a:pt x="370" y="98"/>
                        <a:pt x="372" y="91"/>
                        <a:pt x="372" y="82"/>
                      </a:cubicBezTo>
                      <a:cubicBezTo>
                        <a:pt x="357" y="81"/>
                        <a:pt x="347" y="85"/>
                        <a:pt x="340" y="99"/>
                      </a:cubicBezTo>
                      <a:cubicBezTo>
                        <a:pt x="336" y="91"/>
                        <a:pt x="331" y="86"/>
                        <a:pt x="324" y="82"/>
                      </a:cubicBezTo>
                      <a:cubicBezTo>
                        <a:pt x="323" y="80"/>
                        <a:pt x="322" y="78"/>
                        <a:pt x="321" y="76"/>
                      </a:cubicBezTo>
                      <a:cubicBezTo>
                        <a:pt x="325" y="70"/>
                        <a:pt x="326" y="64"/>
                        <a:pt x="327" y="56"/>
                      </a:cubicBezTo>
                      <a:cubicBezTo>
                        <a:pt x="317" y="56"/>
                        <a:pt x="309" y="57"/>
                        <a:pt x="303" y="62"/>
                      </a:cubicBezTo>
                      <a:cubicBezTo>
                        <a:pt x="301" y="60"/>
                        <a:pt x="298" y="58"/>
                        <a:pt x="296" y="56"/>
                      </a:cubicBezTo>
                      <a:cubicBezTo>
                        <a:pt x="293" y="61"/>
                        <a:pt x="291" y="67"/>
                        <a:pt x="290" y="73"/>
                      </a:cubicBezTo>
                      <a:cubicBezTo>
                        <a:pt x="286" y="73"/>
                        <a:pt x="283" y="73"/>
                        <a:pt x="279" y="74"/>
                      </a:cubicBezTo>
                      <a:cubicBezTo>
                        <a:pt x="283" y="59"/>
                        <a:pt x="278" y="51"/>
                        <a:pt x="268" y="42"/>
                      </a:cubicBezTo>
                      <a:cubicBezTo>
                        <a:pt x="267" y="43"/>
                        <a:pt x="266" y="44"/>
                        <a:pt x="265" y="45"/>
                      </a:cubicBezTo>
                      <a:cubicBezTo>
                        <a:pt x="265" y="45"/>
                        <a:pt x="265" y="44"/>
                        <a:pt x="265" y="44"/>
                      </a:cubicBezTo>
                      <a:cubicBezTo>
                        <a:pt x="262" y="40"/>
                        <a:pt x="259" y="36"/>
                        <a:pt x="255" y="33"/>
                      </a:cubicBezTo>
                      <a:cubicBezTo>
                        <a:pt x="255" y="33"/>
                        <a:pt x="255" y="32"/>
                        <a:pt x="256" y="32"/>
                      </a:cubicBezTo>
                      <a:cubicBezTo>
                        <a:pt x="254" y="31"/>
                        <a:pt x="252" y="31"/>
                        <a:pt x="251" y="30"/>
                      </a:cubicBezTo>
                      <a:cubicBezTo>
                        <a:pt x="251" y="30"/>
                        <a:pt x="251" y="30"/>
                        <a:pt x="250" y="30"/>
                      </a:cubicBezTo>
                      <a:cubicBezTo>
                        <a:pt x="250" y="30"/>
                        <a:pt x="250" y="30"/>
                        <a:pt x="250" y="30"/>
                      </a:cubicBezTo>
                      <a:cubicBezTo>
                        <a:pt x="241" y="28"/>
                        <a:pt x="233" y="29"/>
                        <a:pt x="225" y="37"/>
                      </a:cubicBezTo>
                      <a:cubicBezTo>
                        <a:pt x="222" y="35"/>
                        <a:pt x="219" y="35"/>
                        <a:pt x="215" y="34"/>
                      </a:cubicBezTo>
                      <a:cubicBezTo>
                        <a:pt x="216" y="26"/>
                        <a:pt x="212" y="18"/>
                        <a:pt x="208" y="11"/>
                      </a:cubicBezTo>
                      <a:cubicBezTo>
                        <a:pt x="207" y="11"/>
                        <a:pt x="207" y="11"/>
                        <a:pt x="205" y="14"/>
                      </a:cubicBezTo>
                      <a:lnTo>
                        <a:pt x="192" y="0"/>
                      </a:lnTo>
                      <a:cubicBezTo>
                        <a:pt x="189" y="9"/>
                        <a:pt x="187" y="17"/>
                        <a:pt x="189" y="26"/>
                      </a:cubicBezTo>
                      <a:cubicBezTo>
                        <a:pt x="186" y="26"/>
                        <a:pt x="183" y="27"/>
                        <a:pt x="179" y="27"/>
                      </a:cubicBezTo>
                      <a:cubicBezTo>
                        <a:pt x="178" y="27"/>
                        <a:pt x="178" y="26"/>
                        <a:pt x="178" y="26"/>
                      </a:cubicBezTo>
                      <a:cubicBezTo>
                        <a:pt x="171" y="12"/>
                        <a:pt x="164" y="4"/>
                        <a:pt x="148" y="6"/>
                      </a:cubicBezTo>
                      <a:cubicBezTo>
                        <a:pt x="150" y="12"/>
                        <a:pt x="152" y="17"/>
                        <a:pt x="156" y="22"/>
                      </a:cubicBezTo>
                      <a:cubicBezTo>
                        <a:pt x="154" y="23"/>
                        <a:pt x="151" y="23"/>
                        <a:pt x="149" y="24"/>
                      </a:cubicBezTo>
                      <a:cubicBezTo>
                        <a:pt x="153" y="32"/>
                        <a:pt x="157" y="36"/>
                        <a:pt x="165" y="39"/>
                      </a:cubicBezTo>
                      <a:cubicBezTo>
                        <a:pt x="162" y="43"/>
                        <a:pt x="160" y="47"/>
                        <a:pt x="159" y="51"/>
                      </a:cubicBezTo>
                      <a:cubicBezTo>
                        <a:pt x="157" y="48"/>
                        <a:pt x="154" y="44"/>
                        <a:pt x="150" y="41"/>
                      </a:cubicBezTo>
                      <a:cubicBezTo>
                        <a:pt x="149" y="42"/>
                        <a:pt x="148" y="43"/>
                        <a:pt x="147" y="44"/>
                      </a:cubicBezTo>
                      <a:cubicBezTo>
                        <a:pt x="143" y="38"/>
                        <a:pt x="139" y="33"/>
                        <a:pt x="133" y="29"/>
                      </a:cubicBezTo>
                      <a:cubicBezTo>
                        <a:pt x="129" y="37"/>
                        <a:pt x="127" y="44"/>
                        <a:pt x="126" y="53"/>
                      </a:cubicBezTo>
                      <a:cubicBezTo>
                        <a:pt x="125" y="53"/>
                        <a:pt x="123" y="54"/>
                        <a:pt x="122" y="55"/>
                      </a:cubicBezTo>
                      <a:cubicBezTo>
                        <a:pt x="115" y="53"/>
                        <a:pt x="108" y="53"/>
                        <a:pt x="100" y="55"/>
                      </a:cubicBezTo>
                      <a:cubicBezTo>
                        <a:pt x="102" y="60"/>
                        <a:pt x="105" y="64"/>
                        <a:pt x="108" y="69"/>
                      </a:cubicBezTo>
                      <a:cubicBezTo>
                        <a:pt x="104" y="69"/>
                        <a:pt x="100" y="69"/>
                        <a:pt x="95" y="71"/>
                      </a:cubicBezTo>
                      <a:cubicBezTo>
                        <a:pt x="85" y="53"/>
                        <a:pt x="74" y="48"/>
                        <a:pt x="54" y="48"/>
                      </a:cubicBezTo>
                      <a:cubicBezTo>
                        <a:pt x="57" y="56"/>
                        <a:pt x="60" y="62"/>
                        <a:pt x="65" y="68"/>
                      </a:cubicBezTo>
                      <a:lnTo>
                        <a:pt x="43" y="64"/>
                      </a:lnTo>
                      <a:cubicBezTo>
                        <a:pt x="47" y="76"/>
                        <a:pt x="52" y="86"/>
                        <a:pt x="61" y="94"/>
                      </a:cubicBezTo>
                      <a:cubicBezTo>
                        <a:pt x="57" y="97"/>
                        <a:pt x="54" y="100"/>
                        <a:pt x="50" y="103"/>
                      </a:cubicBezTo>
                      <a:cubicBezTo>
                        <a:pt x="50" y="103"/>
                        <a:pt x="48" y="102"/>
                        <a:pt x="48" y="103"/>
                      </a:cubicBezTo>
                      <a:cubicBezTo>
                        <a:pt x="30" y="92"/>
                        <a:pt x="16" y="89"/>
                        <a:pt x="0" y="104"/>
                      </a:cubicBezTo>
                      <a:cubicBezTo>
                        <a:pt x="7" y="109"/>
                        <a:pt x="14" y="112"/>
                        <a:pt x="22" y="115"/>
                      </a:cubicBezTo>
                      <a:cubicBezTo>
                        <a:pt x="20" y="118"/>
                        <a:pt x="17" y="120"/>
                        <a:pt x="15" y="123"/>
                      </a:cubicBezTo>
                      <a:cubicBezTo>
                        <a:pt x="25" y="128"/>
                        <a:pt x="34" y="130"/>
                        <a:pt x="45" y="127"/>
                      </a:cubicBezTo>
                      <a:cubicBezTo>
                        <a:pt x="43" y="136"/>
                        <a:pt x="46" y="143"/>
                        <a:pt x="51" y="150"/>
                      </a:cubicBezTo>
                      <a:cubicBezTo>
                        <a:pt x="64" y="142"/>
                        <a:pt x="70" y="133"/>
                        <a:pt x="67" y="118"/>
                      </a:cubicBezTo>
                      <a:cubicBezTo>
                        <a:pt x="68" y="117"/>
                        <a:pt x="69" y="117"/>
                        <a:pt x="70" y="116"/>
                      </a:cubicBezTo>
                      <a:cubicBezTo>
                        <a:pt x="76" y="124"/>
                        <a:pt x="83" y="130"/>
                        <a:pt x="93" y="134"/>
                      </a:cubicBezTo>
                      <a:cubicBezTo>
                        <a:pt x="92" y="136"/>
                        <a:pt x="91" y="139"/>
                        <a:pt x="90" y="141"/>
                      </a:cubicBezTo>
                      <a:cubicBezTo>
                        <a:pt x="95" y="143"/>
                        <a:pt x="99" y="144"/>
                        <a:pt x="104" y="145"/>
                      </a:cubicBezTo>
                      <a:cubicBezTo>
                        <a:pt x="103" y="145"/>
                        <a:pt x="102" y="145"/>
                        <a:pt x="101" y="146"/>
                      </a:cubicBezTo>
                      <a:cubicBezTo>
                        <a:pt x="107" y="155"/>
                        <a:pt x="113" y="161"/>
                        <a:pt x="123" y="165"/>
                      </a:cubicBezTo>
                      <a:cubicBezTo>
                        <a:pt x="117" y="172"/>
                        <a:pt x="115" y="179"/>
                        <a:pt x="115" y="188"/>
                      </a:cubicBezTo>
                      <a:cubicBezTo>
                        <a:pt x="130" y="189"/>
                        <a:pt x="140" y="185"/>
                        <a:pt x="147" y="171"/>
                      </a:cubicBezTo>
                      <a:cubicBezTo>
                        <a:pt x="152" y="171"/>
                        <a:pt x="156" y="171"/>
                        <a:pt x="161" y="170"/>
                      </a:cubicBezTo>
                      <a:lnTo>
                        <a:pt x="162" y="171"/>
                      </a:lnTo>
                      <a:cubicBezTo>
                        <a:pt x="159" y="185"/>
                        <a:pt x="163" y="193"/>
                        <a:pt x="174" y="202"/>
                      </a:cubicBezTo>
                      <a:cubicBezTo>
                        <a:pt x="175" y="201"/>
                        <a:pt x="176" y="200"/>
                        <a:pt x="177" y="199"/>
                      </a:cubicBezTo>
                      <a:cubicBezTo>
                        <a:pt x="181" y="205"/>
                        <a:pt x="186" y="209"/>
                        <a:pt x="192" y="213"/>
                      </a:cubicBezTo>
                      <a:cubicBezTo>
                        <a:pt x="196" y="204"/>
                        <a:pt x="198" y="196"/>
                        <a:pt x="197" y="186"/>
                      </a:cubicBezTo>
                      <a:cubicBezTo>
                        <a:pt x="206" y="189"/>
                        <a:pt x="214" y="189"/>
                        <a:pt x="224" y="187"/>
                      </a:cubicBezTo>
                      <a:cubicBezTo>
                        <a:pt x="222" y="183"/>
                        <a:pt x="219" y="179"/>
                        <a:pt x="217" y="175"/>
                      </a:cubicBezTo>
                      <a:cubicBezTo>
                        <a:pt x="221" y="176"/>
                        <a:pt x="226" y="176"/>
                        <a:pt x="231" y="176"/>
                      </a:cubicBezTo>
                      <a:cubicBezTo>
                        <a:pt x="241" y="189"/>
                        <a:pt x="252" y="194"/>
                        <a:pt x="270" y="194"/>
                      </a:cubicBezTo>
                      <a:cubicBezTo>
                        <a:pt x="265" y="181"/>
                        <a:pt x="259" y="172"/>
                        <a:pt x="249" y="166"/>
                      </a:cubicBezTo>
                      <a:cubicBezTo>
                        <a:pt x="254" y="163"/>
                        <a:pt x="258" y="158"/>
                        <a:pt x="261" y="152"/>
                      </a:cubicBezTo>
                      <a:cubicBezTo>
                        <a:pt x="266" y="153"/>
                        <a:pt x="272" y="152"/>
                        <a:pt x="277" y="151"/>
                      </a:cubicBezTo>
                      <a:cubicBezTo>
                        <a:pt x="273" y="165"/>
                        <a:pt x="278" y="174"/>
                        <a:pt x="289" y="183"/>
                      </a:cubicBezTo>
                      <a:cubicBezTo>
                        <a:pt x="290" y="182"/>
                        <a:pt x="290" y="181"/>
                        <a:pt x="291" y="180"/>
                      </a:cubicBezTo>
                      <a:cubicBezTo>
                        <a:pt x="295" y="186"/>
                        <a:pt x="300" y="191"/>
                        <a:pt x="306" y="194"/>
                      </a:cubicBezTo>
                      <a:cubicBezTo>
                        <a:pt x="310" y="185"/>
                        <a:pt x="312" y="177"/>
                        <a:pt x="312" y="167"/>
                      </a:cubicBezTo>
                      <a:cubicBezTo>
                        <a:pt x="321" y="171"/>
                        <a:pt x="329" y="171"/>
                        <a:pt x="338" y="169"/>
                      </a:cubicBezTo>
                      <a:cubicBezTo>
                        <a:pt x="336" y="163"/>
                        <a:pt x="333" y="159"/>
                        <a:pt x="330" y="154"/>
                      </a:cubicBezTo>
                      <a:cubicBezTo>
                        <a:pt x="335" y="154"/>
                        <a:pt x="339" y="154"/>
                        <a:pt x="343" y="152"/>
                      </a:cubicBezTo>
                      <a:cubicBezTo>
                        <a:pt x="353" y="169"/>
                        <a:pt x="364" y="175"/>
                        <a:pt x="384" y="175"/>
                      </a:cubicBezTo>
                      <a:cubicBezTo>
                        <a:pt x="378" y="158"/>
                        <a:pt x="370" y="148"/>
                        <a:pt x="354" y="142"/>
                      </a:cubicBezTo>
                      <a:cubicBezTo>
                        <a:pt x="354" y="140"/>
                        <a:pt x="355" y="139"/>
                        <a:pt x="356" y="138"/>
                      </a:cubicBezTo>
                      <a:cubicBezTo>
                        <a:pt x="362" y="147"/>
                        <a:pt x="372"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1" name="Freeform 35">
                  <a:extLst>
                    <a:ext uri="{FF2B5EF4-FFF2-40B4-BE49-F238E27FC236}">
                      <a16:creationId xmlns:a16="http://schemas.microsoft.com/office/drawing/2014/main" id="{BC98853E-E2FD-4EB1-80D3-865743AF83F3}"/>
                    </a:ext>
                  </a:extLst>
                </p:cNvPr>
                <p:cNvSpPr>
                  <a:spLocks noEditPoints="1"/>
                </p:cNvSpPr>
                <p:nvPr/>
              </p:nvSpPr>
              <p:spPr bwMode="auto">
                <a:xfrm>
                  <a:off x="6205537" y="3322637"/>
                  <a:ext cx="188913" cy="103188"/>
                </a:xfrm>
                <a:custGeom>
                  <a:avLst/>
                  <a:gdLst>
                    <a:gd name="T0" fmla="*/ 340 w 386"/>
                    <a:gd name="T1" fmla="*/ 123 h 213"/>
                    <a:gd name="T2" fmla="*/ 347 w 386"/>
                    <a:gd name="T3" fmla="*/ 122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2 w 386"/>
                    <a:gd name="T15" fmla="*/ 135 h 213"/>
                    <a:gd name="T16" fmla="*/ 141 w 386"/>
                    <a:gd name="T17" fmla="*/ 148 h 213"/>
                    <a:gd name="T18" fmla="*/ 180 w 386"/>
                    <a:gd name="T19" fmla="*/ 66 h 213"/>
                    <a:gd name="T20" fmla="*/ 174 w 386"/>
                    <a:gd name="T21" fmla="*/ 53 h 213"/>
                    <a:gd name="T22" fmla="*/ 194 w 386"/>
                    <a:gd name="T23" fmla="*/ 52 h 213"/>
                    <a:gd name="T24" fmla="*/ 245 w 386"/>
                    <a:gd name="T25" fmla="*/ 45 h 213"/>
                    <a:gd name="T26" fmla="*/ 240 w 386"/>
                    <a:gd name="T27" fmla="*/ 55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4 w 386"/>
                    <a:gd name="T39" fmla="*/ 92 h 213"/>
                    <a:gd name="T40" fmla="*/ 120 w 386"/>
                    <a:gd name="T41" fmla="*/ 106 h 213"/>
                    <a:gd name="T42" fmla="*/ 179 w 386"/>
                    <a:gd name="T43" fmla="*/ 68 h 213"/>
                    <a:gd name="T44" fmla="*/ 213 w 386"/>
                    <a:gd name="T45" fmla="*/ 102 h 213"/>
                    <a:gd name="T46" fmla="*/ 252 w 386"/>
                    <a:gd name="T47" fmla="*/ 88 h 213"/>
                    <a:gd name="T48" fmla="*/ 252 w 386"/>
                    <a:gd name="T49" fmla="*/ 88 h 213"/>
                    <a:gd name="T50" fmla="*/ 169 w 386"/>
                    <a:gd name="T51" fmla="*/ 107 h 213"/>
                    <a:gd name="T52" fmla="*/ 185 w 386"/>
                    <a:gd name="T53" fmla="*/ 125 h 213"/>
                    <a:gd name="T54" fmla="*/ 375 w 386"/>
                    <a:gd name="T55" fmla="*/ 127 h 213"/>
                    <a:gd name="T56" fmla="*/ 372 w 386"/>
                    <a:gd name="T57" fmla="*/ 81 h 213"/>
                    <a:gd name="T58" fmla="*/ 321 w 386"/>
                    <a:gd name="T59" fmla="*/ 75 h 213"/>
                    <a:gd name="T60" fmla="*/ 295 w 386"/>
                    <a:gd name="T61" fmla="*/ 55 h 213"/>
                    <a:gd name="T62" fmla="*/ 267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7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1 h 213"/>
                    <a:gd name="T98" fmla="*/ 197 w 386"/>
                    <a:gd name="T99" fmla="*/ 186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1"/>
                      </a:moveTo>
                      <a:cubicBezTo>
                        <a:pt x="332" y="129"/>
                        <a:pt x="332" y="126"/>
                        <a:pt x="332" y="123"/>
                      </a:cubicBezTo>
                      <a:cubicBezTo>
                        <a:pt x="334" y="124"/>
                        <a:pt x="337" y="124"/>
                        <a:pt x="340" y="123"/>
                      </a:cubicBezTo>
                      <a:cubicBezTo>
                        <a:pt x="340" y="123"/>
                        <a:pt x="340" y="122"/>
                        <a:pt x="340" y="121"/>
                      </a:cubicBezTo>
                      <a:cubicBezTo>
                        <a:pt x="341" y="121"/>
                        <a:pt x="343" y="121"/>
                        <a:pt x="344" y="121"/>
                      </a:cubicBezTo>
                      <a:cubicBezTo>
                        <a:pt x="345" y="121"/>
                        <a:pt x="346" y="122"/>
                        <a:pt x="347" y="122"/>
                      </a:cubicBezTo>
                      <a:cubicBezTo>
                        <a:pt x="348" y="126"/>
                        <a:pt x="350" y="130"/>
                        <a:pt x="352" y="133"/>
                      </a:cubicBezTo>
                      <a:cubicBezTo>
                        <a:pt x="345" y="131"/>
                        <a:pt x="338" y="130"/>
                        <a:pt x="332" y="131"/>
                      </a:cubicBezTo>
                      <a:close/>
                      <a:moveTo>
                        <a:pt x="269" y="128"/>
                      </a:moveTo>
                      <a:cubicBezTo>
                        <a:pt x="264" y="128"/>
                        <a:pt x="260" y="129"/>
                        <a:pt x="256" y="129"/>
                      </a:cubicBezTo>
                      <a:cubicBezTo>
                        <a:pt x="255" y="129"/>
                        <a:pt x="254" y="128"/>
                        <a:pt x="253" y="127"/>
                      </a:cubicBezTo>
                      <a:cubicBezTo>
                        <a:pt x="253" y="127"/>
                        <a:pt x="253" y="127"/>
                        <a:pt x="253" y="126"/>
                      </a:cubicBezTo>
                      <a:cubicBezTo>
                        <a:pt x="253" y="123"/>
                        <a:pt x="253" y="120"/>
                        <a:pt x="252" y="117"/>
                      </a:cubicBezTo>
                      <a:cubicBezTo>
                        <a:pt x="258" y="118"/>
                        <a:pt x="263" y="119"/>
                        <a:pt x="267" y="117"/>
                      </a:cubicBezTo>
                      <a:cubicBezTo>
                        <a:pt x="268" y="121"/>
                        <a:pt x="268" y="124"/>
                        <a:pt x="269" y="128"/>
                      </a:cubicBezTo>
                      <a:close/>
                      <a:moveTo>
                        <a:pt x="188" y="157"/>
                      </a:moveTo>
                      <a:cubicBezTo>
                        <a:pt x="189" y="154"/>
                        <a:pt x="188" y="151"/>
                        <a:pt x="188" y="147"/>
                      </a:cubicBezTo>
                      <a:cubicBezTo>
                        <a:pt x="188" y="147"/>
                        <a:pt x="189" y="147"/>
                        <a:pt x="190" y="147"/>
                      </a:cubicBezTo>
                      <a:cubicBezTo>
                        <a:pt x="191" y="147"/>
                        <a:pt x="191" y="149"/>
                        <a:pt x="192" y="149"/>
                      </a:cubicBezTo>
                      <a:cubicBezTo>
                        <a:pt x="194" y="152"/>
                        <a:pt x="196" y="156"/>
                        <a:pt x="198" y="159"/>
                      </a:cubicBezTo>
                      <a:cubicBezTo>
                        <a:pt x="195" y="158"/>
                        <a:pt x="192" y="157"/>
                        <a:pt x="188" y="157"/>
                      </a:cubicBezTo>
                      <a:close/>
                      <a:moveTo>
                        <a:pt x="141" y="148"/>
                      </a:moveTo>
                      <a:cubicBezTo>
                        <a:pt x="140" y="148"/>
                        <a:pt x="140" y="147"/>
                        <a:pt x="139" y="146"/>
                      </a:cubicBezTo>
                      <a:cubicBezTo>
                        <a:pt x="137" y="142"/>
                        <a:pt x="135" y="138"/>
                        <a:pt x="132"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cubicBezTo>
                        <a:pt x="180" y="66"/>
                        <a:pt x="180" y="66"/>
                        <a:pt x="180" y="66"/>
                      </a:cubicBezTo>
                      <a:cubicBezTo>
                        <a:pt x="174" y="61"/>
                        <a:pt x="168" y="58"/>
                        <a:pt x="161" y="56"/>
                      </a:cubicBezTo>
                      <a:cubicBezTo>
                        <a:pt x="161" y="56"/>
                        <a:pt x="161" y="56"/>
                        <a:pt x="161" y="56"/>
                      </a:cubicBezTo>
                      <a:cubicBezTo>
                        <a:pt x="166" y="56"/>
                        <a:pt x="170" y="55"/>
                        <a:pt x="174" y="53"/>
                      </a:cubicBezTo>
                      <a:close/>
                      <a:moveTo>
                        <a:pt x="182" y="43"/>
                      </a:moveTo>
                      <a:cubicBezTo>
                        <a:pt x="187" y="44"/>
                        <a:pt x="190" y="44"/>
                        <a:pt x="194" y="43"/>
                      </a:cubicBezTo>
                      <a:cubicBezTo>
                        <a:pt x="194" y="46"/>
                        <a:pt x="193" y="49"/>
                        <a:pt x="194" y="52"/>
                      </a:cubicBezTo>
                      <a:cubicBezTo>
                        <a:pt x="189" y="50"/>
                        <a:pt x="185" y="49"/>
                        <a:pt x="179" y="48"/>
                      </a:cubicBezTo>
                      <a:cubicBezTo>
                        <a:pt x="180" y="47"/>
                        <a:pt x="181" y="45"/>
                        <a:pt x="182" y="43"/>
                      </a:cubicBezTo>
                      <a:moveTo>
                        <a:pt x="245" y="45"/>
                      </a:moveTo>
                      <a:cubicBezTo>
                        <a:pt x="245" y="45"/>
                        <a:pt x="245" y="45"/>
                        <a:pt x="245" y="45"/>
                      </a:cubicBezTo>
                      <a:cubicBezTo>
                        <a:pt x="244" y="49"/>
                        <a:pt x="244" y="53"/>
                        <a:pt x="244" y="57"/>
                      </a:cubicBezTo>
                      <a:cubicBezTo>
                        <a:pt x="243" y="56"/>
                        <a:pt x="241" y="56"/>
                        <a:pt x="240" y="55"/>
                      </a:cubicBezTo>
                      <a:cubicBezTo>
                        <a:pt x="239" y="52"/>
                        <a:pt x="237" y="49"/>
                        <a:pt x="235" y="46"/>
                      </a:cubicBezTo>
                      <a:cubicBezTo>
                        <a:pt x="238" y="46"/>
                        <a:pt x="241" y="46"/>
                        <a:pt x="245" y="45"/>
                      </a:cubicBezTo>
                      <a:close/>
                      <a:moveTo>
                        <a:pt x="310" y="138"/>
                      </a:moveTo>
                      <a:lnTo>
                        <a:pt x="312" y="140"/>
                      </a:lnTo>
                      <a:cubicBezTo>
                        <a:pt x="311" y="140"/>
                        <a:pt x="310" y="139"/>
                        <a:pt x="309" y="139"/>
                      </a:cubicBezTo>
                      <a:cubicBezTo>
                        <a:pt x="310" y="139"/>
                        <a:pt x="310" y="138"/>
                        <a:pt x="310" y="138"/>
                      </a:cubicBezTo>
                      <a:close/>
                      <a:moveTo>
                        <a:pt x="230" y="150"/>
                      </a:moveTo>
                      <a:cubicBezTo>
                        <a:pt x="225" y="141"/>
                        <a:pt x="219" y="135"/>
                        <a:pt x="209" y="131"/>
                      </a:cubicBezTo>
                      <a:cubicBezTo>
                        <a:pt x="211" y="128"/>
                        <a:pt x="213" y="125"/>
                        <a:pt x="214" y="123"/>
                      </a:cubicBezTo>
                      <a:cubicBezTo>
                        <a:pt x="217" y="123"/>
                        <a:pt x="219" y="123"/>
                        <a:pt x="221" y="122"/>
                      </a:cubicBezTo>
                      <a:cubicBezTo>
                        <a:pt x="221" y="123"/>
                        <a:pt x="222" y="123"/>
                        <a:pt x="222" y="124"/>
                      </a:cubicBezTo>
                      <a:cubicBezTo>
                        <a:pt x="220" y="125"/>
                        <a:pt x="217" y="125"/>
                        <a:pt x="215" y="126"/>
                      </a:cubicBezTo>
                      <a:cubicBezTo>
                        <a:pt x="221" y="136"/>
                        <a:pt x="227" y="142"/>
                        <a:pt x="237" y="146"/>
                      </a:cubicBezTo>
                      <a:cubicBezTo>
                        <a:pt x="236" y="147"/>
                        <a:pt x="234" y="149"/>
                        <a:pt x="233" y="151"/>
                      </a:cubicBezTo>
                      <a:cubicBezTo>
                        <a:pt x="232" y="150"/>
                        <a:pt x="231" y="150"/>
                        <a:pt x="230" y="150"/>
                      </a:cubicBezTo>
                      <a:close/>
                      <a:moveTo>
                        <a:pt x="120" y="106"/>
                      </a:moveTo>
                      <a:cubicBezTo>
                        <a:pt x="119" y="104"/>
                        <a:pt x="118" y="103"/>
                        <a:pt x="117" y="101"/>
                      </a:cubicBezTo>
                      <a:cubicBezTo>
                        <a:pt x="124" y="99"/>
                        <a:pt x="130" y="97"/>
                        <a:pt x="134" y="92"/>
                      </a:cubicBezTo>
                      <a:cubicBezTo>
                        <a:pt x="135" y="94"/>
                        <a:pt x="135" y="96"/>
                        <a:pt x="136" y="98"/>
                      </a:cubicBezTo>
                      <a:cubicBezTo>
                        <a:pt x="135" y="101"/>
                        <a:pt x="135" y="105"/>
                        <a:pt x="135" y="109"/>
                      </a:cubicBezTo>
                      <a:cubicBezTo>
                        <a:pt x="130" y="107"/>
                        <a:pt x="125" y="106"/>
                        <a:pt x="120" y="106"/>
                      </a:cubicBezTo>
                      <a:close/>
                      <a:moveTo>
                        <a:pt x="177" y="72"/>
                      </a:moveTo>
                      <a:cubicBezTo>
                        <a:pt x="175" y="72"/>
                        <a:pt x="174" y="72"/>
                        <a:pt x="173" y="72"/>
                      </a:cubicBezTo>
                      <a:cubicBezTo>
                        <a:pt x="175" y="71"/>
                        <a:pt x="177" y="69"/>
                        <a:pt x="179" y="68"/>
                      </a:cubicBezTo>
                      <a:cubicBezTo>
                        <a:pt x="178" y="69"/>
                        <a:pt x="177" y="71"/>
                        <a:pt x="177" y="72"/>
                      </a:cubicBezTo>
                      <a:moveTo>
                        <a:pt x="216" y="107"/>
                      </a:moveTo>
                      <a:cubicBezTo>
                        <a:pt x="215" y="105"/>
                        <a:pt x="214" y="103"/>
                        <a:pt x="213" y="102"/>
                      </a:cubicBezTo>
                      <a:cubicBezTo>
                        <a:pt x="213" y="102"/>
                        <a:pt x="214" y="102"/>
                        <a:pt x="214" y="102"/>
                      </a:cubicBezTo>
                      <a:cubicBezTo>
                        <a:pt x="215" y="104"/>
                        <a:pt x="215"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1" y="112"/>
                        <a:pt x="169" y="107"/>
                      </a:cubicBezTo>
                      <a:cubicBezTo>
                        <a:pt x="177" y="110"/>
                        <a:pt x="184" y="110"/>
                        <a:pt x="190" y="108"/>
                      </a:cubicBezTo>
                      <a:cubicBezTo>
                        <a:pt x="192" y="110"/>
                        <a:pt x="193" y="112"/>
                        <a:pt x="194" y="113"/>
                      </a:cubicBezTo>
                      <a:cubicBezTo>
                        <a:pt x="191" y="116"/>
                        <a:pt x="188" y="120"/>
                        <a:pt x="185" y="125"/>
                      </a:cubicBezTo>
                      <a:cubicBezTo>
                        <a:pt x="180" y="124"/>
                        <a:pt x="175" y="124"/>
                        <a:pt x="170" y="125"/>
                      </a:cubicBezTo>
                      <a:close/>
                      <a:moveTo>
                        <a:pt x="386" y="149"/>
                      </a:moveTo>
                      <a:cubicBezTo>
                        <a:pt x="383" y="141"/>
                        <a:pt x="380" y="134"/>
                        <a:pt x="375" y="127"/>
                      </a:cubicBezTo>
                      <a:cubicBezTo>
                        <a:pt x="378" y="126"/>
                        <a:pt x="382" y="126"/>
                        <a:pt x="385" y="124"/>
                      </a:cubicBezTo>
                      <a:cubicBezTo>
                        <a:pt x="379" y="115"/>
                        <a:pt x="373" y="108"/>
                        <a:pt x="363" y="104"/>
                      </a:cubicBezTo>
                      <a:cubicBezTo>
                        <a:pt x="370" y="98"/>
                        <a:pt x="371" y="90"/>
                        <a:pt x="372" y="81"/>
                      </a:cubicBezTo>
                      <a:cubicBezTo>
                        <a:pt x="356" y="81"/>
                        <a:pt x="347" y="85"/>
                        <a:pt x="340" y="99"/>
                      </a:cubicBezTo>
                      <a:cubicBezTo>
                        <a:pt x="335" y="91"/>
                        <a:pt x="331" y="85"/>
                        <a:pt x="324" y="81"/>
                      </a:cubicBezTo>
                      <a:cubicBezTo>
                        <a:pt x="323" y="79"/>
                        <a:pt x="322" y="77"/>
                        <a:pt x="321" y="75"/>
                      </a:cubicBezTo>
                      <a:cubicBezTo>
                        <a:pt x="325" y="70"/>
                        <a:pt x="326" y="63"/>
                        <a:pt x="326" y="56"/>
                      </a:cubicBezTo>
                      <a:cubicBezTo>
                        <a:pt x="317" y="55"/>
                        <a:pt x="309" y="57"/>
                        <a:pt x="303" y="62"/>
                      </a:cubicBezTo>
                      <a:cubicBezTo>
                        <a:pt x="301" y="59"/>
                        <a:pt x="298" y="57"/>
                        <a:pt x="295" y="55"/>
                      </a:cubicBezTo>
                      <a:cubicBezTo>
                        <a:pt x="292" y="61"/>
                        <a:pt x="291" y="67"/>
                        <a:pt x="290" y="72"/>
                      </a:cubicBezTo>
                      <a:cubicBezTo>
                        <a:pt x="286" y="72"/>
                        <a:pt x="282" y="73"/>
                        <a:pt x="279" y="73"/>
                      </a:cubicBezTo>
                      <a:cubicBezTo>
                        <a:pt x="283" y="59"/>
                        <a:pt x="278" y="51"/>
                        <a:pt x="267" y="41"/>
                      </a:cubicBezTo>
                      <a:cubicBezTo>
                        <a:pt x="266" y="42"/>
                        <a:pt x="266" y="43"/>
                        <a:pt x="265" y="44"/>
                      </a:cubicBezTo>
                      <a:cubicBezTo>
                        <a:pt x="265" y="44"/>
                        <a:pt x="264" y="44"/>
                        <a:pt x="264" y="44"/>
                      </a:cubicBezTo>
                      <a:cubicBezTo>
                        <a:pt x="261" y="40"/>
                        <a:pt x="258" y="36"/>
                        <a:pt x="255" y="33"/>
                      </a:cubicBezTo>
                      <a:cubicBezTo>
                        <a:pt x="255" y="32"/>
                        <a:pt x="255" y="32"/>
                        <a:pt x="255" y="31"/>
                      </a:cubicBezTo>
                      <a:cubicBezTo>
                        <a:pt x="254" y="31"/>
                        <a:pt x="252" y="30"/>
                        <a:pt x="251" y="30"/>
                      </a:cubicBezTo>
                      <a:cubicBezTo>
                        <a:pt x="250" y="30"/>
                        <a:pt x="250" y="30"/>
                        <a:pt x="250" y="29"/>
                      </a:cubicBezTo>
                      <a:lnTo>
                        <a:pt x="250" y="30"/>
                      </a:lnTo>
                      <a:cubicBezTo>
                        <a:pt x="240" y="27"/>
                        <a:pt x="233" y="28"/>
                        <a:pt x="225" y="37"/>
                      </a:cubicBezTo>
                      <a:cubicBezTo>
                        <a:pt x="222" y="35"/>
                        <a:pt x="218" y="34"/>
                        <a:pt x="215" y="34"/>
                      </a:cubicBezTo>
                      <a:cubicBezTo>
                        <a:pt x="215" y="26"/>
                        <a:pt x="212" y="17"/>
                        <a:pt x="207" y="10"/>
                      </a:cubicBezTo>
                      <a:cubicBezTo>
                        <a:pt x="206" y="11"/>
                        <a:pt x="206" y="11"/>
                        <a:pt x="205" y="13"/>
                      </a:cubicBezTo>
                      <a:lnTo>
                        <a:pt x="192" y="0"/>
                      </a:lnTo>
                      <a:cubicBezTo>
                        <a:pt x="188" y="8"/>
                        <a:pt x="187" y="16"/>
                        <a:pt x="189" y="26"/>
                      </a:cubicBezTo>
                      <a:cubicBezTo>
                        <a:pt x="185" y="26"/>
                        <a:pt x="182" y="26"/>
                        <a:pt x="179" y="26"/>
                      </a:cubicBezTo>
                      <a:cubicBezTo>
                        <a:pt x="178" y="26"/>
                        <a:pt x="178" y="25"/>
                        <a:pt x="177" y="25"/>
                      </a:cubicBezTo>
                      <a:cubicBezTo>
                        <a:pt x="171" y="11"/>
                        <a:pt x="164" y="3"/>
                        <a:pt x="148" y="5"/>
                      </a:cubicBezTo>
                      <a:cubicBezTo>
                        <a:pt x="150" y="11"/>
                        <a:pt x="152" y="17"/>
                        <a:pt x="156" y="22"/>
                      </a:cubicBezTo>
                      <a:cubicBezTo>
                        <a:pt x="153" y="22"/>
                        <a:pt x="151" y="23"/>
                        <a:pt x="148" y="24"/>
                      </a:cubicBezTo>
                      <a:cubicBezTo>
                        <a:pt x="152" y="31"/>
                        <a:pt x="157" y="36"/>
                        <a:pt x="165" y="39"/>
                      </a:cubicBezTo>
                      <a:cubicBezTo>
                        <a:pt x="161" y="43"/>
                        <a:pt x="160" y="46"/>
                        <a:pt x="159" y="51"/>
                      </a:cubicBezTo>
                      <a:cubicBezTo>
                        <a:pt x="157" y="47"/>
                        <a:pt x="153" y="44"/>
                        <a:pt x="150" y="40"/>
                      </a:cubicBezTo>
                      <a:cubicBezTo>
                        <a:pt x="149" y="41"/>
                        <a:pt x="148" y="42"/>
                        <a:pt x="147" y="44"/>
                      </a:cubicBezTo>
                      <a:cubicBezTo>
                        <a:pt x="143" y="38"/>
                        <a:pt x="138" y="33"/>
                        <a:pt x="132" y="29"/>
                      </a:cubicBezTo>
                      <a:cubicBezTo>
                        <a:pt x="129" y="36"/>
                        <a:pt x="126" y="44"/>
                        <a:pt x="126" y="52"/>
                      </a:cubicBezTo>
                      <a:cubicBezTo>
                        <a:pt x="125" y="53"/>
                        <a:pt x="123" y="54"/>
                        <a:pt x="122" y="54"/>
                      </a:cubicBezTo>
                      <a:cubicBezTo>
                        <a:pt x="114" y="52"/>
                        <a:pt x="107" y="53"/>
                        <a:pt x="100" y="54"/>
                      </a:cubicBezTo>
                      <a:cubicBezTo>
                        <a:pt x="102" y="59"/>
                        <a:pt x="105" y="64"/>
                        <a:pt x="108" y="69"/>
                      </a:cubicBezTo>
                      <a:cubicBezTo>
                        <a:pt x="103" y="68"/>
                        <a:pt x="99" y="69"/>
                        <a:pt x="95" y="70"/>
                      </a:cubicBezTo>
                      <a:cubicBezTo>
                        <a:pt x="85" y="53"/>
                        <a:pt x="74" y="47"/>
                        <a:pt x="54" y="47"/>
                      </a:cubicBezTo>
                      <a:cubicBezTo>
                        <a:pt x="57" y="55"/>
                        <a:pt x="60" y="62"/>
                        <a:pt x="65" y="67"/>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1" y="115"/>
                      </a:cubicBezTo>
                      <a:cubicBezTo>
                        <a:pt x="19" y="117"/>
                        <a:pt x="17" y="120"/>
                        <a:pt x="15" y="123"/>
                      </a:cubicBezTo>
                      <a:cubicBezTo>
                        <a:pt x="25" y="127"/>
                        <a:pt x="34" y="129"/>
                        <a:pt x="44" y="126"/>
                      </a:cubicBezTo>
                      <a:cubicBezTo>
                        <a:pt x="43" y="136"/>
                        <a:pt x="46" y="142"/>
                        <a:pt x="51" y="150"/>
                      </a:cubicBezTo>
                      <a:cubicBezTo>
                        <a:pt x="63" y="142"/>
                        <a:pt x="69" y="133"/>
                        <a:pt x="67" y="117"/>
                      </a:cubicBezTo>
                      <a:cubicBezTo>
                        <a:pt x="68" y="117"/>
                        <a:pt x="69" y="116"/>
                        <a:pt x="70" y="116"/>
                      </a:cubicBezTo>
                      <a:cubicBezTo>
                        <a:pt x="75" y="124"/>
                        <a:pt x="82" y="129"/>
                        <a:pt x="93" y="134"/>
                      </a:cubicBezTo>
                      <a:cubicBezTo>
                        <a:pt x="91" y="136"/>
                        <a:pt x="90" y="138"/>
                        <a:pt x="90" y="140"/>
                      </a:cubicBezTo>
                      <a:cubicBezTo>
                        <a:pt x="94" y="142"/>
                        <a:pt x="99" y="144"/>
                        <a:pt x="103" y="144"/>
                      </a:cubicBezTo>
                      <a:cubicBezTo>
                        <a:pt x="102" y="144"/>
                        <a:pt x="101" y="145"/>
                        <a:pt x="101" y="145"/>
                      </a:cubicBezTo>
                      <a:cubicBezTo>
                        <a:pt x="106" y="155"/>
                        <a:pt x="112" y="161"/>
                        <a:pt x="123" y="165"/>
                      </a:cubicBezTo>
                      <a:cubicBezTo>
                        <a:pt x="116" y="172"/>
                        <a:pt x="115" y="179"/>
                        <a:pt x="114" y="188"/>
                      </a:cubicBezTo>
                      <a:cubicBezTo>
                        <a:pt x="130" y="188"/>
                        <a:pt x="139" y="184"/>
                        <a:pt x="146" y="170"/>
                      </a:cubicBezTo>
                      <a:cubicBezTo>
                        <a:pt x="151" y="171"/>
                        <a:pt x="156" y="171"/>
                        <a:pt x="161" y="170"/>
                      </a:cubicBezTo>
                      <a:lnTo>
                        <a:pt x="162" y="171"/>
                      </a:lnTo>
                      <a:cubicBezTo>
                        <a:pt x="158" y="184"/>
                        <a:pt x="163" y="192"/>
                        <a:pt x="174" y="201"/>
                      </a:cubicBezTo>
                      <a:cubicBezTo>
                        <a:pt x="175" y="200"/>
                        <a:pt x="175" y="199"/>
                        <a:pt x="176" y="198"/>
                      </a:cubicBezTo>
                      <a:cubicBezTo>
                        <a:pt x="180" y="204"/>
                        <a:pt x="185" y="209"/>
                        <a:pt x="191" y="213"/>
                      </a:cubicBezTo>
                      <a:cubicBezTo>
                        <a:pt x="195" y="204"/>
                        <a:pt x="197" y="195"/>
                        <a:pt x="197" y="186"/>
                      </a:cubicBezTo>
                      <a:cubicBezTo>
                        <a:pt x="206" y="189"/>
                        <a:pt x="214" y="189"/>
                        <a:pt x="224" y="187"/>
                      </a:cubicBezTo>
                      <a:cubicBezTo>
                        <a:pt x="221" y="182"/>
                        <a:pt x="219" y="178"/>
                        <a:pt x="216" y="174"/>
                      </a:cubicBezTo>
                      <a:cubicBezTo>
                        <a:pt x="220" y="175"/>
                        <a:pt x="225" y="176"/>
                        <a:pt x="231" y="175"/>
                      </a:cubicBezTo>
                      <a:cubicBezTo>
                        <a:pt x="240" y="189"/>
                        <a:pt x="251" y="194"/>
                        <a:pt x="269" y="193"/>
                      </a:cubicBezTo>
                      <a:cubicBezTo>
                        <a:pt x="265" y="181"/>
                        <a:pt x="259" y="172"/>
                        <a:pt x="249" y="165"/>
                      </a:cubicBezTo>
                      <a:cubicBezTo>
                        <a:pt x="254" y="162"/>
                        <a:pt x="257" y="158"/>
                        <a:pt x="261" y="151"/>
                      </a:cubicBezTo>
                      <a:cubicBezTo>
                        <a:pt x="266" y="152"/>
                        <a:pt x="271" y="152"/>
                        <a:pt x="277" y="151"/>
                      </a:cubicBezTo>
                      <a:cubicBezTo>
                        <a:pt x="273" y="165"/>
                        <a:pt x="277" y="173"/>
                        <a:pt x="288" y="183"/>
                      </a:cubicBezTo>
                      <a:cubicBezTo>
                        <a:pt x="289" y="182"/>
                        <a:pt x="290" y="180"/>
                        <a:pt x="291" y="179"/>
                      </a:cubicBezTo>
                      <a:cubicBezTo>
                        <a:pt x="295" y="185"/>
                        <a:pt x="300" y="190"/>
                        <a:pt x="306" y="194"/>
                      </a:cubicBezTo>
                      <a:cubicBezTo>
                        <a:pt x="310" y="185"/>
                        <a:pt x="312" y="177"/>
                        <a:pt x="311" y="167"/>
                      </a:cubicBezTo>
                      <a:cubicBezTo>
                        <a:pt x="321" y="170"/>
                        <a:pt x="329" y="170"/>
                        <a:pt x="338" y="168"/>
                      </a:cubicBezTo>
                      <a:cubicBezTo>
                        <a:pt x="336" y="163"/>
                        <a:pt x="333" y="158"/>
                        <a:pt x="330" y="154"/>
                      </a:cubicBezTo>
                      <a:cubicBezTo>
                        <a:pt x="334" y="154"/>
                        <a:pt x="338" y="153"/>
                        <a:pt x="343" y="152"/>
                      </a:cubicBezTo>
                      <a:cubicBezTo>
                        <a:pt x="353" y="169"/>
                        <a:pt x="364" y="175"/>
                        <a:pt x="384" y="174"/>
                      </a:cubicBezTo>
                      <a:cubicBezTo>
                        <a:pt x="378" y="158"/>
                        <a:pt x="370" y="148"/>
                        <a:pt x="353" y="141"/>
                      </a:cubicBezTo>
                      <a:cubicBezTo>
                        <a:pt x="354" y="140"/>
                        <a:pt x="355" y="139"/>
                        <a:pt x="355" y="137"/>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2" name="Freeform 36">
                  <a:extLst>
                    <a:ext uri="{FF2B5EF4-FFF2-40B4-BE49-F238E27FC236}">
                      <a16:creationId xmlns:a16="http://schemas.microsoft.com/office/drawing/2014/main" id="{C6D9086F-B31C-4F0D-B26F-FC9FC899FA3E}"/>
                    </a:ext>
                  </a:extLst>
                </p:cNvPr>
                <p:cNvSpPr>
                  <a:spLocks noEditPoints="1"/>
                </p:cNvSpPr>
                <p:nvPr/>
              </p:nvSpPr>
              <p:spPr bwMode="auto">
                <a:xfrm>
                  <a:off x="5965824" y="3343274"/>
                  <a:ext cx="187325" cy="104775"/>
                </a:xfrm>
                <a:custGeom>
                  <a:avLst/>
                  <a:gdLst>
                    <a:gd name="T0" fmla="*/ 341 w 386"/>
                    <a:gd name="T1" fmla="*/ 124 h 213"/>
                    <a:gd name="T2" fmla="*/ 347 w 386"/>
                    <a:gd name="T3" fmla="*/ 123 h 213"/>
                    <a:gd name="T4" fmla="*/ 269 w 386"/>
                    <a:gd name="T5" fmla="*/ 129 h 213"/>
                    <a:gd name="T6" fmla="*/ 253 w 386"/>
                    <a:gd name="T7" fmla="*/ 126 h 213"/>
                    <a:gd name="T8" fmla="*/ 269 w 386"/>
                    <a:gd name="T9" fmla="*/ 129 h 213"/>
                    <a:gd name="T10" fmla="*/ 190 w 386"/>
                    <a:gd name="T11" fmla="*/ 148 h 213"/>
                    <a:gd name="T12" fmla="*/ 188 w 386"/>
                    <a:gd name="T13" fmla="*/ 157 h 213"/>
                    <a:gd name="T14" fmla="*/ 133 w 386"/>
                    <a:gd name="T15" fmla="*/ 135 h 213"/>
                    <a:gd name="T16" fmla="*/ 141 w 386"/>
                    <a:gd name="T17" fmla="*/ 148 h 213"/>
                    <a:gd name="T18" fmla="*/ 180 w 386"/>
                    <a:gd name="T19" fmla="*/ 66 h 213"/>
                    <a:gd name="T20" fmla="*/ 174 w 386"/>
                    <a:gd name="T21" fmla="*/ 54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2 h 213"/>
                    <a:gd name="T64" fmla="*/ 255 w 386"/>
                    <a:gd name="T65" fmla="*/ 33 h 213"/>
                    <a:gd name="T66" fmla="*/ 250 w 386"/>
                    <a:gd name="T67" fmla="*/ 30 h 213"/>
                    <a:gd name="T68" fmla="*/ 215 w 386"/>
                    <a:gd name="T69" fmla="*/ 34 h 213"/>
                    <a:gd name="T70" fmla="*/ 192 w 386"/>
                    <a:gd name="T71" fmla="*/ 0 h 213"/>
                    <a:gd name="T72" fmla="*/ 177 w 386"/>
                    <a:gd name="T73" fmla="*/ 26 h 213"/>
                    <a:gd name="T74" fmla="*/ 148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7"/>
                        <a:pt x="332" y="124"/>
                      </a:cubicBezTo>
                      <a:cubicBezTo>
                        <a:pt x="334" y="124"/>
                        <a:pt x="337" y="124"/>
                        <a:pt x="341" y="124"/>
                      </a:cubicBezTo>
                      <a:cubicBezTo>
                        <a:pt x="340" y="123"/>
                        <a:pt x="340" y="122"/>
                        <a:pt x="340" y="122"/>
                      </a:cubicBezTo>
                      <a:cubicBezTo>
                        <a:pt x="341" y="122"/>
                        <a:pt x="343" y="121"/>
                        <a:pt x="345" y="121"/>
                      </a:cubicBezTo>
                      <a:cubicBezTo>
                        <a:pt x="346" y="121"/>
                        <a:pt x="346" y="123"/>
                        <a:pt x="347" y="123"/>
                      </a:cubicBezTo>
                      <a:cubicBezTo>
                        <a:pt x="348" y="127"/>
                        <a:pt x="350" y="130"/>
                        <a:pt x="352" y="133"/>
                      </a:cubicBezTo>
                      <a:cubicBezTo>
                        <a:pt x="345" y="131"/>
                        <a:pt x="338" y="130"/>
                        <a:pt x="332" y="132"/>
                      </a:cubicBezTo>
                      <a:close/>
                      <a:moveTo>
                        <a:pt x="269" y="129"/>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8" y="118"/>
                      </a:cubicBezTo>
                      <a:cubicBezTo>
                        <a:pt x="268" y="121"/>
                        <a:pt x="268" y="125"/>
                        <a:pt x="269" y="129"/>
                      </a:cubicBezTo>
                      <a:close/>
                      <a:moveTo>
                        <a:pt x="188" y="157"/>
                      </a:moveTo>
                      <a:cubicBezTo>
                        <a:pt x="189" y="154"/>
                        <a:pt x="188" y="151"/>
                        <a:pt x="188" y="148"/>
                      </a:cubicBezTo>
                      <a:cubicBezTo>
                        <a:pt x="189" y="148"/>
                        <a:pt x="189" y="148"/>
                        <a:pt x="190" y="148"/>
                      </a:cubicBezTo>
                      <a:cubicBezTo>
                        <a:pt x="191" y="147"/>
                        <a:pt x="192"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3"/>
                        <a:pt x="135" y="139"/>
                        <a:pt x="133" y="135"/>
                      </a:cubicBezTo>
                      <a:cubicBezTo>
                        <a:pt x="136" y="137"/>
                        <a:pt x="139" y="138"/>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0" y="66"/>
                        <a:pt x="180" y="66"/>
                      </a:cubicBezTo>
                      <a:cubicBezTo>
                        <a:pt x="174" y="62"/>
                        <a:pt x="168" y="59"/>
                        <a:pt x="161" y="57"/>
                      </a:cubicBezTo>
                      <a:cubicBezTo>
                        <a:pt x="161" y="57"/>
                        <a:pt x="161" y="57"/>
                        <a:pt x="161" y="57"/>
                      </a:cubicBezTo>
                      <a:cubicBezTo>
                        <a:pt x="166" y="57"/>
                        <a:pt x="170" y="56"/>
                        <a:pt x="174" y="54"/>
                      </a:cubicBezTo>
                      <a:close/>
                      <a:moveTo>
                        <a:pt x="183" y="44"/>
                      </a:moveTo>
                      <a:cubicBezTo>
                        <a:pt x="187" y="44"/>
                        <a:pt x="190" y="44"/>
                        <a:pt x="195" y="43"/>
                      </a:cubicBezTo>
                      <a:cubicBezTo>
                        <a:pt x="194" y="47"/>
                        <a:pt x="193" y="50"/>
                        <a:pt x="194" y="52"/>
                      </a:cubicBezTo>
                      <a:cubicBezTo>
                        <a:pt x="189" y="50"/>
                        <a:pt x="185" y="49"/>
                        <a:pt x="179" y="49"/>
                      </a:cubicBezTo>
                      <a:cubicBezTo>
                        <a:pt x="181" y="47"/>
                        <a:pt x="182" y="46"/>
                        <a:pt x="183" y="44"/>
                      </a:cubicBezTo>
                      <a:moveTo>
                        <a:pt x="245" y="45"/>
                      </a:moveTo>
                      <a:cubicBezTo>
                        <a:pt x="245" y="45"/>
                        <a:pt x="245" y="45"/>
                        <a:pt x="245" y="45"/>
                      </a:cubicBezTo>
                      <a:cubicBezTo>
                        <a:pt x="244" y="49"/>
                        <a:pt x="244" y="53"/>
                        <a:pt x="244" y="57"/>
                      </a:cubicBezTo>
                      <a:cubicBezTo>
                        <a:pt x="243" y="57"/>
                        <a:pt x="242" y="56"/>
                        <a:pt x="240" y="56"/>
                      </a:cubicBezTo>
                      <a:cubicBezTo>
                        <a:pt x="239" y="53"/>
                        <a:pt x="237" y="49"/>
                        <a:pt x="235" y="46"/>
                      </a:cubicBezTo>
                      <a:cubicBezTo>
                        <a:pt x="238" y="47"/>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7" y="123"/>
                        <a:pt x="219" y="123"/>
                        <a:pt x="221" y="123"/>
                      </a:cubicBezTo>
                      <a:cubicBezTo>
                        <a:pt x="222" y="123"/>
                        <a:pt x="222" y="124"/>
                        <a:pt x="222" y="124"/>
                      </a:cubicBezTo>
                      <a:cubicBezTo>
                        <a:pt x="220" y="125"/>
                        <a:pt x="217" y="126"/>
                        <a:pt x="215" y="127"/>
                      </a:cubicBezTo>
                      <a:cubicBezTo>
                        <a:pt x="221" y="136"/>
                        <a:pt x="227" y="142"/>
                        <a:pt x="237" y="146"/>
                      </a:cubicBezTo>
                      <a:cubicBezTo>
                        <a:pt x="236" y="148"/>
                        <a:pt x="235" y="149"/>
                        <a:pt x="234" y="151"/>
                      </a:cubicBezTo>
                      <a:cubicBezTo>
                        <a:pt x="232" y="151"/>
                        <a:pt x="231" y="151"/>
                        <a:pt x="230" y="150"/>
                      </a:cubicBezTo>
                      <a:close/>
                      <a:moveTo>
                        <a:pt x="121" y="106"/>
                      </a:moveTo>
                      <a:cubicBezTo>
                        <a:pt x="120" y="105"/>
                        <a:pt x="119" y="103"/>
                        <a:pt x="117" y="102"/>
                      </a:cubicBezTo>
                      <a:cubicBezTo>
                        <a:pt x="124" y="100"/>
                        <a:pt x="130" y="97"/>
                        <a:pt x="135" y="93"/>
                      </a:cubicBezTo>
                      <a:cubicBezTo>
                        <a:pt x="135" y="95"/>
                        <a:pt x="135" y="96"/>
                        <a:pt x="136" y="98"/>
                      </a:cubicBezTo>
                      <a:cubicBezTo>
                        <a:pt x="135" y="102"/>
                        <a:pt x="135" y="105"/>
                        <a:pt x="135" y="109"/>
                      </a:cubicBezTo>
                      <a:cubicBezTo>
                        <a:pt x="130" y="107"/>
                        <a:pt x="125" y="106"/>
                        <a:pt x="121"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6"/>
                        <a:pt x="251" y="86"/>
                        <a:pt x="252" y="86"/>
                      </a:cubicBezTo>
                      <a:cubicBezTo>
                        <a:pt x="252" y="87"/>
                        <a:pt x="252" y="88"/>
                        <a:pt x="252" y="89"/>
                      </a:cubicBezTo>
                      <a:close/>
                      <a:moveTo>
                        <a:pt x="170" y="126"/>
                      </a:moveTo>
                      <a:lnTo>
                        <a:pt x="170" y="125"/>
                      </a:lnTo>
                      <a:cubicBezTo>
                        <a:pt x="172" y="118"/>
                        <a:pt x="171" y="113"/>
                        <a:pt x="169" y="108"/>
                      </a:cubicBezTo>
                      <a:cubicBezTo>
                        <a:pt x="177" y="110"/>
                        <a:pt x="184" y="111"/>
                        <a:pt x="190" y="109"/>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4"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1"/>
                        <a:pt x="291" y="67"/>
                        <a:pt x="290" y="73"/>
                      </a:cubicBezTo>
                      <a:cubicBezTo>
                        <a:pt x="286" y="73"/>
                        <a:pt x="282" y="73"/>
                        <a:pt x="279" y="74"/>
                      </a:cubicBezTo>
                      <a:cubicBezTo>
                        <a:pt x="283" y="59"/>
                        <a:pt x="278" y="51"/>
                        <a:pt x="267" y="42"/>
                      </a:cubicBezTo>
                      <a:cubicBezTo>
                        <a:pt x="267" y="43"/>
                        <a:pt x="266" y="44"/>
                        <a:pt x="265" y="45"/>
                      </a:cubicBezTo>
                      <a:cubicBezTo>
                        <a:pt x="265" y="44"/>
                        <a:pt x="265"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8"/>
                        <a:pt x="233" y="29"/>
                        <a:pt x="225" y="37"/>
                      </a:cubicBezTo>
                      <a:cubicBezTo>
                        <a:pt x="222" y="35"/>
                        <a:pt x="218" y="35"/>
                        <a:pt x="215" y="34"/>
                      </a:cubicBezTo>
                      <a:cubicBezTo>
                        <a:pt x="215" y="26"/>
                        <a:pt x="212" y="17"/>
                        <a:pt x="207" y="11"/>
                      </a:cubicBezTo>
                      <a:cubicBezTo>
                        <a:pt x="206" y="11"/>
                        <a:pt x="206" y="11"/>
                        <a:pt x="205" y="14"/>
                      </a:cubicBezTo>
                      <a:lnTo>
                        <a:pt x="192" y="0"/>
                      </a:lnTo>
                      <a:cubicBezTo>
                        <a:pt x="188" y="9"/>
                        <a:pt x="187" y="17"/>
                        <a:pt x="189" y="26"/>
                      </a:cubicBezTo>
                      <a:cubicBezTo>
                        <a:pt x="185" y="26"/>
                        <a:pt x="182" y="26"/>
                        <a:pt x="179" y="27"/>
                      </a:cubicBezTo>
                      <a:cubicBezTo>
                        <a:pt x="178" y="27"/>
                        <a:pt x="178" y="26"/>
                        <a:pt x="177" y="26"/>
                      </a:cubicBezTo>
                      <a:cubicBezTo>
                        <a:pt x="171" y="12"/>
                        <a:pt x="164" y="4"/>
                        <a:pt x="148" y="6"/>
                      </a:cubicBezTo>
                      <a:cubicBezTo>
                        <a:pt x="150" y="12"/>
                        <a:pt x="152" y="17"/>
                        <a:pt x="156" y="22"/>
                      </a:cubicBezTo>
                      <a:cubicBezTo>
                        <a:pt x="153" y="23"/>
                        <a:pt x="151" y="23"/>
                        <a:pt x="148" y="24"/>
                      </a:cubicBezTo>
                      <a:cubicBezTo>
                        <a:pt x="152" y="31"/>
                        <a:pt x="157" y="36"/>
                        <a:pt x="165" y="39"/>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6" y="44"/>
                        <a:pt x="126" y="53"/>
                      </a:cubicBezTo>
                      <a:cubicBezTo>
                        <a:pt x="125" y="53"/>
                        <a:pt x="123" y="54"/>
                        <a:pt x="122" y="55"/>
                      </a:cubicBezTo>
                      <a:cubicBezTo>
                        <a:pt x="114" y="53"/>
                        <a:pt x="108" y="53"/>
                        <a:pt x="100"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6"/>
                        <a:pt x="60" y="94"/>
                      </a:cubicBezTo>
                      <a:cubicBezTo>
                        <a:pt x="56" y="96"/>
                        <a:pt x="53" y="100"/>
                        <a:pt x="50" y="102"/>
                      </a:cubicBezTo>
                      <a:cubicBezTo>
                        <a:pt x="49" y="103"/>
                        <a:pt x="48" y="102"/>
                        <a:pt x="47" y="102"/>
                      </a:cubicBezTo>
                      <a:cubicBezTo>
                        <a:pt x="30" y="92"/>
                        <a:pt x="16" y="89"/>
                        <a:pt x="0" y="104"/>
                      </a:cubicBezTo>
                      <a:cubicBezTo>
                        <a:pt x="7" y="108"/>
                        <a:pt x="14" y="112"/>
                        <a:pt x="22" y="115"/>
                      </a:cubicBezTo>
                      <a:cubicBezTo>
                        <a:pt x="19" y="118"/>
                        <a:pt x="17" y="120"/>
                        <a:pt x="15" y="123"/>
                      </a:cubicBezTo>
                      <a:cubicBezTo>
                        <a:pt x="25" y="128"/>
                        <a:pt x="34" y="130"/>
                        <a:pt x="44" y="127"/>
                      </a:cubicBezTo>
                      <a:cubicBezTo>
                        <a:pt x="43" y="136"/>
                        <a:pt x="46" y="143"/>
                        <a:pt x="51" y="150"/>
                      </a:cubicBezTo>
                      <a:cubicBezTo>
                        <a:pt x="64" y="142"/>
                        <a:pt x="69" y="133"/>
                        <a:pt x="67" y="118"/>
                      </a:cubicBezTo>
                      <a:cubicBezTo>
                        <a:pt x="68" y="117"/>
                        <a:pt x="69" y="117"/>
                        <a:pt x="70" y="116"/>
                      </a:cubicBezTo>
                      <a:cubicBezTo>
                        <a:pt x="75" y="124"/>
                        <a:pt x="82" y="130"/>
                        <a:pt x="93" y="134"/>
                      </a:cubicBezTo>
                      <a:cubicBezTo>
                        <a:pt x="92" y="136"/>
                        <a:pt x="90" y="139"/>
                        <a:pt x="90" y="141"/>
                      </a:cubicBezTo>
                      <a:cubicBezTo>
                        <a:pt x="95" y="143"/>
                        <a:pt x="99" y="144"/>
                        <a:pt x="103" y="145"/>
                      </a:cubicBezTo>
                      <a:cubicBezTo>
                        <a:pt x="102" y="145"/>
                        <a:pt x="102"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1" y="205"/>
                        <a:pt x="185" y="209"/>
                        <a:pt x="191" y="213"/>
                      </a:cubicBezTo>
                      <a:cubicBezTo>
                        <a:pt x="195" y="204"/>
                        <a:pt x="198" y="196"/>
                        <a:pt x="197" y="186"/>
                      </a:cubicBezTo>
                      <a:cubicBezTo>
                        <a:pt x="206" y="189"/>
                        <a:pt x="214" y="189"/>
                        <a:pt x="224" y="187"/>
                      </a:cubicBezTo>
                      <a:cubicBezTo>
                        <a:pt x="222" y="183"/>
                        <a:pt x="219" y="179"/>
                        <a:pt x="216" y="175"/>
                      </a:cubicBezTo>
                      <a:cubicBezTo>
                        <a:pt x="221" y="176"/>
                        <a:pt x="225" y="176"/>
                        <a:pt x="231" y="176"/>
                      </a:cubicBezTo>
                      <a:cubicBezTo>
                        <a:pt x="240" y="189"/>
                        <a:pt x="251" y="194"/>
                        <a:pt x="269" y="194"/>
                      </a:cubicBezTo>
                      <a:cubicBezTo>
                        <a:pt x="265" y="181"/>
                        <a:pt x="259" y="172"/>
                        <a:pt x="249" y="166"/>
                      </a:cubicBezTo>
                      <a:cubicBezTo>
                        <a:pt x="254" y="163"/>
                        <a:pt x="258"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2" y="167"/>
                      </a:cubicBezTo>
                      <a:cubicBezTo>
                        <a:pt x="321" y="170"/>
                        <a:pt x="329" y="170"/>
                        <a:pt x="338" y="169"/>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7"/>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3" name="Freeform 37">
                  <a:extLst>
                    <a:ext uri="{FF2B5EF4-FFF2-40B4-BE49-F238E27FC236}">
                      <a16:creationId xmlns:a16="http://schemas.microsoft.com/office/drawing/2014/main" id="{EF29E07E-BA41-40B3-8FCF-94AD00F9585E}"/>
                    </a:ext>
                  </a:extLst>
                </p:cNvPr>
                <p:cNvSpPr>
                  <a:spLocks noEditPoints="1"/>
                </p:cNvSpPr>
                <p:nvPr/>
              </p:nvSpPr>
              <p:spPr bwMode="auto">
                <a:xfrm>
                  <a:off x="6035674" y="3265487"/>
                  <a:ext cx="188913" cy="104775"/>
                </a:xfrm>
                <a:custGeom>
                  <a:avLst/>
                  <a:gdLst>
                    <a:gd name="T0" fmla="*/ 340 w 386"/>
                    <a:gd name="T1" fmla="*/ 124 h 213"/>
                    <a:gd name="T2" fmla="*/ 347 w 386"/>
                    <a:gd name="T3" fmla="*/ 123 h 213"/>
                    <a:gd name="T4" fmla="*/ 269 w 386"/>
                    <a:gd name="T5" fmla="*/ 129 h 213"/>
                    <a:gd name="T6" fmla="*/ 253 w 386"/>
                    <a:gd name="T7" fmla="*/ 127 h 213"/>
                    <a:gd name="T8" fmla="*/ 269 w 386"/>
                    <a:gd name="T9" fmla="*/ 129 h 213"/>
                    <a:gd name="T10" fmla="*/ 190 w 386"/>
                    <a:gd name="T11" fmla="*/ 148 h 213"/>
                    <a:gd name="T12" fmla="*/ 188 w 386"/>
                    <a:gd name="T13" fmla="*/ 158 h 213"/>
                    <a:gd name="T14" fmla="*/ 132 w 386"/>
                    <a:gd name="T15" fmla="*/ 136 h 213"/>
                    <a:gd name="T16" fmla="*/ 141 w 386"/>
                    <a:gd name="T17" fmla="*/ 149 h 213"/>
                    <a:gd name="T18" fmla="*/ 180 w 386"/>
                    <a:gd name="T19" fmla="*/ 66 h 213"/>
                    <a:gd name="T20" fmla="*/ 174 w 386"/>
                    <a:gd name="T21" fmla="*/ 54 h 213"/>
                    <a:gd name="T22" fmla="*/ 193 w 386"/>
                    <a:gd name="T23" fmla="*/ 52 h 213"/>
                    <a:gd name="T24" fmla="*/ 244 w 386"/>
                    <a:gd name="T25" fmla="*/ 45 h 213"/>
                    <a:gd name="T26" fmla="*/ 240 w 386"/>
                    <a:gd name="T27" fmla="*/ 56 h 213"/>
                    <a:gd name="T28" fmla="*/ 310 w 386"/>
                    <a:gd name="T29" fmla="*/ 139 h 213"/>
                    <a:gd name="T30" fmla="*/ 310 w 386"/>
                    <a:gd name="T31" fmla="*/ 139 h 213"/>
                    <a:gd name="T32" fmla="*/ 214 w 386"/>
                    <a:gd name="T33" fmla="*/ 123 h 213"/>
                    <a:gd name="T34" fmla="*/ 215 w 386"/>
                    <a:gd name="T35" fmla="*/ 127 h 213"/>
                    <a:gd name="T36" fmla="*/ 230 w 386"/>
                    <a:gd name="T37" fmla="*/ 151 h 213"/>
                    <a:gd name="T38" fmla="*/ 134 w 386"/>
                    <a:gd name="T39" fmla="*/ 93 h 213"/>
                    <a:gd name="T40" fmla="*/ 120 w 386"/>
                    <a:gd name="T41" fmla="*/ 106 h 213"/>
                    <a:gd name="T42" fmla="*/ 179 w 386"/>
                    <a:gd name="T43" fmla="*/ 69 h 213"/>
                    <a:gd name="T44" fmla="*/ 212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1 w 386"/>
                    <a:gd name="T57" fmla="*/ 82 h 213"/>
                    <a:gd name="T58" fmla="*/ 320 w 386"/>
                    <a:gd name="T59" fmla="*/ 76 h 213"/>
                    <a:gd name="T60" fmla="*/ 295 w 386"/>
                    <a:gd name="T61" fmla="*/ 56 h 213"/>
                    <a:gd name="T62" fmla="*/ 267 w 386"/>
                    <a:gd name="T63" fmla="*/ 42 h 213"/>
                    <a:gd name="T64" fmla="*/ 254 w 386"/>
                    <a:gd name="T65" fmla="*/ 33 h 213"/>
                    <a:gd name="T66" fmla="*/ 250 w 386"/>
                    <a:gd name="T67" fmla="*/ 30 h 213"/>
                    <a:gd name="T68" fmla="*/ 215 w 386"/>
                    <a:gd name="T69" fmla="*/ 34 h 213"/>
                    <a:gd name="T70" fmla="*/ 191 w 386"/>
                    <a:gd name="T71" fmla="*/ 0 h 213"/>
                    <a:gd name="T72" fmla="*/ 177 w 386"/>
                    <a:gd name="T73" fmla="*/ 26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3 h 213"/>
                    <a:gd name="T86" fmla="*/ 21 w 386"/>
                    <a:gd name="T87" fmla="*/ 115 h 213"/>
                    <a:gd name="T88" fmla="*/ 51 w 386"/>
                    <a:gd name="T89" fmla="*/ 151 h 213"/>
                    <a:gd name="T90" fmla="*/ 93 w 386"/>
                    <a:gd name="T91" fmla="*/ 134 h 213"/>
                    <a:gd name="T92" fmla="*/ 100 w 386"/>
                    <a:gd name="T93" fmla="*/ 146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7"/>
                        <a:pt x="331" y="124"/>
                      </a:cubicBezTo>
                      <a:cubicBezTo>
                        <a:pt x="334" y="124"/>
                        <a:pt x="337" y="124"/>
                        <a:pt x="340" y="124"/>
                      </a:cubicBezTo>
                      <a:cubicBezTo>
                        <a:pt x="340" y="123"/>
                        <a:pt x="340" y="123"/>
                        <a:pt x="340" y="122"/>
                      </a:cubicBezTo>
                      <a:cubicBezTo>
                        <a:pt x="341" y="122"/>
                        <a:pt x="343" y="122"/>
                        <a:pt x="344" y="121"/>
                      </a:cubicBezTo>
                      <a:cubicBezTo>
                        <a:pt x="345" y="121"/>
                        <a:pt x="346" y="123"/>
                        <a:pt x="347" y="123"/>
                      </a:cubicBezTo>
                      <a:cubicBezTo>
                        <a:pt x="348" y="127"/>
                        <a:pt x="350" y="130"/>
                        <a:pt x="352" y="133"/>
                      </a:cubicBezTo>
                      <a:cubicBezTo>
                        <a:pt x="345" y="131"/>
                        <a:pt x="338" y="130"/>
                        <a:pt x="332" y="132"/>
                      </a:cubicBezTo>
                      <a:close/>
                      <a:moveTo>
                        <a:pt x="269" y="129"/>
                      </a:moveTo>
                      <a:cubicBezTo>
                        <a:pt x="264" y="128"/>
                        <a:pt x="260" y="129"/>
                        <a:pt x="255" y="130"/>
                      </a:cubicBezTo>
                      <a:cubicBezTo>
                        <a:pt x="254" y="130"/>
                        <a:pt x="254" y="128"/>
                        <a:pt x="253" y="128"/>
                      </a:cubicBezTo>
                      <a:cubicBezTo>
                        <a:pt x="253" y="128"/>
                        <a:pt x="253" y="127"/>
                        <a:pt x="253" y="127"/>
                      </a:cubicBezTo>
                      <a:cubicBezTo>
                        <a:pt x="253" y="124"/>
                        <a:pt x="252" y="121"/>
                        <a:pt x="252" y="117"/>
                      </a:cubicBezTo>
                      <a:cubicBezTo>
                        <a:pt x="258" y="119"/>
                        <a:pt x="263" y="119"/>
                        <a:pt x="267" y="118"/>
                      </a:cubicBezTo>
                      <a:cubicBezTo>
                        <a:pt x="267" y="122"/>
                        <a:pt x="268" y="125"/>
                        <a:pt x="269" y="129"/>
                      </a:cubicBezTo>
                      <a:close/>
                      <a:moveTo>
                        <a:pt x="188" y="158"/>
                      </a:moveTo>
                      <a:cubicBezTo>
                        <a:pt x="188" y="154"/>
                        <a:pt x="188" y="151"/>
                        <a:pt x="188" y="148"/>
                      </a:cubicBezTo>
                      <a:cubicBezTo>
                        <a:pt x="188" y="148"/>
                        <a:pt x="189" y="148"/>
                        <a:pt x="190" y="148"/>
                      </a:cubicBezTo>
                      <a:cubicBezTo>
                        <a:pt x="191" y="148"/>
                        <a:pt x="191" y="149"/>
                        <a:pt x="192" y="149"/>
                      </a:cubicBezTo>
                      <a:cubicBezTo>
                        <a:pt x="194" y="153"/>
                        <a:pt x="196" y="156"/>
                        <a:pt x="198" y="159"/>
                      </a:cubicBezTo>
                      <a:cubicBezTo>
                        <a:pt x="195" y="158"/>
                        <a:pt x="192"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3" y="141"/>
                        <a:pt x="143" y="145"/>
                        <a:pt x="144" y="148"/>
                      </a:cubicBezTo>
                      <a:cubicBezTo>
                        <a:pt x="143" y="148"/>
                        <a:pt x="142" y="148"/>
                        <a:pt x="141" y="149"/>
                      </a:cubicBezTo>
                      <a:close/>
                      <a:moveTo>
                        <a:pt x="174" y="54"/>
                      </a:moveTo>
                      <a:cubicBezTo>
                        <a:pt x="176" y="59"/>
                        <a:pt x="178" y="63"/>
                        <a:pt x="180" y="66"/>
                      </a:cubicBezTo>
                      <a:cubicBezTo>
                        <a:pt x="180"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6" y="45"/>
                        <a:pt x="190" y="44"/>
                        <a:pt x="194" y="44"/>
                      </a:cubicBezTo>
                      <a:cubicBezTo>
                        <a:pt x="193" y="47"/>
                        <a:pt x="193" y="50"/>
                        <a:pt x="193" y="52"/>
                      </a:cubicBezTo>
                      <a:cubicBezTo>
                        <a:pt x="189" y="50"/>
                        <a:pt x="185" y="49"/>
                        <a:pt x="179" y="49"/>
                      </a:cubicBezTo>
                      <a:cubicBezTo>
                        <a:pt x="180" y="47"/>
                        <a:pt x="181" y="46"/>
                        <a:pt x="182" y="44"/>
                      </a:cubicBezTo>
                      <a:moveTo>
                        <a:pt x="244" y="45"/>
                      </a:moveTo>
                      <a:cubicBezTo>
                        <a:pt x="245" y="45"/>
                        <a:pt x="245" y="45"/>
                        <a:pt x="245" y="45"/>
                      </a:cubicBezTo>
                      <a:cubicBezTo>
                        <a:pt x="244" y="49"/>
                        <a:pt x="244" y="53"/>
                        <a:pt x="244" y="57"/>
                      </a:cubicBezTo>
                      <a:cubicBezTo>
                        <a:pt x="243" y="57"/>
                        <a:pt x="241" y="56"/>
                        <a:pt x="240" y="56"/>
                      </a:cubicBezTo>
                      <a:cubicBezTo>
                        <a:pt x="239" y="53"/>
                        <a:pt x="237" y="50"/>
                        <a:pt x="235" y="46"/>
                      </a:cubicBezTo>
                      <a:cubicBezTo>
                        <a:pt x="238" y="47"/>
                        <a:pt x="241" y="46"/>
                        <a:pt x="244" y="45"/>
                      </a:cubicBezTo>
                      <a:close/>
                      <a:moveTo>
                        <a:pt x="310" y="139"/>
                      </a:moveTo>
                      <a:lnTo>
                        <a:pt x="312" y="140"/>
                      </a:lnTo>
                      <a:cubicBezTo>
                        <a:pt x="311" y="140"/>
                        <a:pt x="310" y="140"/>
                        <a:pt x="309" y="140"/>
                      </a:cubicBezTo>
                      <a:cubicBezTo>
                        <a:pt x="309" y="139"/>
                        <a:pt x="310" y="139"/>
                        <a:pt x="310" y="139"/>
                      </a:cubicBezTo>
                      <a:close/>
                      <a:moveTo>
                        <a:pt x="230" y="151"/>
                      </a:moveTo>
                      <a:cubicBezTo>
                        <a:pt x="225" y="141"/>
                        <a:pt x="219" y="135"/>
                        <a:pt x="209" y="131"/>
                      </a:cubicBezTo>
                      <a:cubicBezTo>
                        <a:pt x="211" y="129"/>
                        <a:pt x="213" y="126"/>
                        <a:pt x="214" y="123"/>
                      </a:cubicBezTo>
                      <a:cubicBezTo>
                        <a:pt x="216" y="123"/>
                        <a:pt x="219" y="123"/>
                        <a:pt x="221" y="123"/>
                      </a:cubicBezTo>
                      <a:cubicBezTo>
                        <a:pt x="221" y="124"/>
                        <a:pt x="222" y="124"/>
                        <a:pt x="222" y="125"/>
                      </a:cubicBezTo>
                      <a:cubicBezTo>
                        <a:pt x="220" y="125"/>
                        <a:pt x="217" y="126"/>
                        <a:pt x="215" y="127"/>
                      </a:cubicBezTo>
                      <a:cubicBezTo>
                        <a:pt x="221" y="136"/>
                        <a:pt x="227" y="143"/>
                        <a:pt x="237" y="146"/>
                      </a:cubicBezTo>
                      <a:cubicBezTo>
                        <a:pt x="236" y="148"/>
                        <a:pt x="234" y="150"/>
                        <a:pt x="233" y="151"/>
                      </a:cubicBezTo>
                      <a:cubicBezTo>
                        <a:pt x="232" y="151"/>
                        <a:pt x="231" y="151"/>
                        <a:pt x="230" y="151"/>
                      </a:cubicBezTo>
                      <a:close/>
                      <a:moveTo>
                        <a:pt x="120" y="106"/>
                      </a:moveTo>
                      <a:cubicBezTo>
                        <a:pt x="119" y="105"/>
                        <a:pt x="118" y="103"/>
                        <a:pt x="117" y="102"/>
                      </a:cubicBezTo>
                      <a:cubicBezTo>
                        <a:pt x="124" y="100"/>
                        <a:pt x="129" y="97"/>
                        <a:pt x="134" y="93"/>
                      </a:cubicBezTo>
                      <a:cubicBezTo>
                        <a:pt x="135" y="95"/>
                        <a:pt x="135" y="96"/>
                        <a:pt x="135" y="98"/>
                      </a:cubicBezTo>
                      <a:cubicBezTo>
                        <a:pt x="135" y="102"/>
                        <a:pt x="135" y="105"/>
                        <a:pt x="135" y="109"/>
                      </a:cubicBezTo>
                      <a:cubicBezTo>
                        <a:pt x="130" y="107"/>
                        <a:pt x="125" y="107"/>
                        <a:pt x="120" y="106"/>
                      </a:cubicBezTo>
                      <a:close/>
                      <a:moveTo>
                        <a:pt x="177" y="73"/>
                      </a:moveTo>
                      <a:cubicBezTo>
                        <a:pt x="175" y="72"/>
                        <a:pt x="174" y="72"/>
                        <a:pt x="173" y="72"/>
                      </a:cubicBezTo>
                      <a:cubicBezTo>
                        <a:pt x="175" y="71"/>
                        <a:pt x="177" y="70"/>
                        <a:pt x="179" y="69"/>
                      </a:cubicBezTo>
                      <a:cubicBezTo>
                        <a:pt x="178" y="70"/>
                        <a:pt x="177" y="71"/>
                        <a:pt x="177" y="73"/>
                      </a:cubicBezTo>
                      <a:close/>
                      <a:moveTo>
                        <a:pt x="216" y="108"/>
                      </a:moveTo>
                      <a:cubicBezTo>
                        <a:pt x="215" y="106"/>
                        <a:pt x="214" y="104"/>
                        <a:pt x="212" y="102"/>
                      </a:cubicBezTo>
                      <a:cubicBezTo>
                        <a:pt x="213" y="102"/>
                        <a:pt x="213" y="102"/>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1" y="118"/>
                        <a:pt x="171" y="113"/>
                        <a:pt x="169" y="108"/>
                      </a:cubicBezTo>
                      <a:cubicBezTo>
                        <a:pt x="177" y="110"/>
                        <a:pt x="184" y="111"/>
                        <a:pt x="190" y="109"/>
                      </a:cubicBezTo>
                      <a:cubicBezTo>
                        <a:pt x="191" y="111"/>
                        <a:pt x="193" y="112"/>
                        <a:pt x="194" y="114"/>
                      </a:cubicBezTo>
                      <a:cubicBezTo>
                        <a:pt x="191" y="117"/>
                        <a:pt x="188" y="120"/>
                        <a:pt x="185" y="125"/>
                      </a:cubicBezTo>
                      <a:cubicBezTo>
                        <a:pt x="180" y="125"/>
                        <a:pt x="175" y="125"/>
                        <a:pt x="170" y="126"/>
                      </a:cubicBezTo>
                      <a:close/>
                      <a:moveTo>
                        <a:pt x="386" y="149"/>
                      </a:moveTo>
                      <a:cubicBezTo>
                        <a:pt x="383" y="142"/>
                        <a:pt x="380" y="134"/>
                        <a:pt x="375" y="128"/>
                      </a:cubicBezTo>
                      <a:cubicBezTo>
                        <a:pt x="378" y="127"/>
                        <a:pt x="381" y="126"/>
                        <a:pt x="385" y="125"/>
                      </a:cubicBezTo>
                      <a:cubicBezTo>
                        <a:pt x="379" y="115"/>
                        <a:pt x="373" y="109"/>
                        <a:pt x="363" y="105"/>
                      </a:cubicBezTo>
                      <a:cubicBezTo>
                        <a:pt x="369" y="98"/>
                        <a:pt x="371" y="91"/>
                        <a:pt x="371" y="82"/>
                      </a:cubicBezTo>
                      <a:cubicBezTo>
                        <a:pt x="356" y="81"/>
                        <a:pt x="347" y="85"/>
                        <a:pt x="340" y="99"/>
                      </a:cubicBezTo>
                      <a:cubicBezTo>
                        <a:pt x="335" y="92"/>
                        <a:pt x="331" y="86"/>
                        <a:pt x="324" y="82"/>
                      </a:cubicBezTo>
                      <a:cubicBezTo>
                        <a:pt x="323" y="80"/>
                        <a:pt x="322" y="78"/>
                        <a:pt x="320" y="76"/>
                      </a:cubicBezTo>
                      <a:cubicBezTo>
                        <a:pt x="325" y="70"/>
                        <a:pt x="326" y="64"/>
                        <a:pt x="326" y="56"/>
                      </a:cubicBezTo>
                      <a:cubicBezTo>
                        <a:pt x="316" y="56"/>
                        <a:pt x="309" y="57"/>
                        <a:pt x="303" y="62"/>
                      </a:cubicBezTo>
                      <a:cubicBezTo>
                        <a:pt x="301" y="60"/>
                        <a:pt x="298" y="58"/>
                        <a:pt x="295" y="56"/>
                      </a:cubicBezTo>
                      <a:cubicBezTo>
                        <a:pt x="292" y="62"/>
                        <a:pt x="290" y="67"/>
                        <a:pt x="290" y="73"/>
                      </a:cubicBezTo>
                      <a:cubicBezTo>
                        <a:pt x="286" y="73"/>
                        <a:pt x="282" y="73"/>
                        <a:pt x="278" y="74"/>
                      </a:cubicBezTo>
                      <a:cubicBezTo>
                        <a:pt x="283" y="60"/>
                        <a:pt x="278" y="51"/>
                        <a:pt x="267" y="42"/>
                      </a:cubicBezTo>
                      <a:cubicBezTo>
                        <a:pt x="266" y="43"/>
                        <a:pt x="266" y="44"/>
                        <a:pt x="265" y="45"/>
                      </a:cubicBezTo>
                      <a:cubicBezTo>
                        <a:pt x="265" y="45"/>
                        <a:pt x="264" y="44"/>
                        <a:pt x="264" y="44"/>
                      </a:cubicBezTo>
                      <a:cubicBezTo>
                        <a:pt x="261" y="40"/>
                        <a:pt x="258" y="37"/>
                        <a:pt x="254" y="33"/>
                      </a:cubicBezTo>
                      <a:cubicBezTo>
                        <a:pt x="255" y="33"/>
                        <a:pt x="255" y="33"/>
                        <a:pt x="255" y="32"/>
                      </a:cubicBezTo>
                      <a:cubicBezTo>
                        <a:pt x="253" y="31"/>
                        <a:pt x="252" y="31"/>
                        <a:pt x="250" y="30"/>
                      </a:cubicBezTo>
                      <a:cubicBezTo>
                        <a:pt x="250" y="30"/>
                        <a:pt x="250" y="30"/>
                        <a:pt x="250" y="30"/>
                      </a:cubicBezTo>
                      <a:cubicBezTo>
                        <a:pt x="250" y="30"/>
                        <a:pt x="250" y="30"/>
                        <a:pt x="250" y="30"/>
                      </a:cubicBezTo>
                      <a:cubicBezTo>
                        <a:pt x="240" y="28"/>
                        <a:pt x="233" y="29"/>
                        <a:pt x="225" y="37"/>
                      </a:cubicBezTo>
                      <a:cubicBezTo>
                        <a:pt x="222" y="36"/>
                        <a:pt x="218" y="35"/>
                        <a:pt x="215" y="34"/>
                      </a:cubicBezTo>
                      <a:cubicBezTo>
                        <a:pt x="215" y="26"/>
                        <a:pt x="212" y="18"/>
                        <a:pt x="207" y="11"/>
                      </a:cubicBezTo>
                      <a:cubicBezTo>
                        <a:pt x="206" y="11"/>
                        <a:pt x="206" y="11"/>
                        <a:pt x="205" y="14"/>
                      </a:cubicBezTo>
                      <a:lnTo>
                        <a:pt x="191" y="0"/>
                      </a:lnTo>
                      <a:cubicBezTo>
                        <a:pt x="188" y="9"/>
                        <a:pt x="187" y="17"/>
                        <a:pt x="189" y="26"/>
                      </a:cubicBezTo>
                      <a:cubicBezTo>
                        <a:pt x="185" y="26"/>
                        <a:pt x="182" y="27"/>
                        <a:pt x="179" y="27"/>
                      </a:cubicBezTo>
                      <a:cubicBezTo>
                        <a:pt x="178" y="27"/>
                        <a:pt x="178" y="26"/>
                        <a:pt x="177" y="26"/>
                      </a:cubicBezTo>
                      <a:cubicBezTo>
                        <a:pt x="171" y="12"/>
                        <a:pt x="163" y="4"/>
                        <a:pt x="147" y="6"/>
                      </a:cubicBezTo>
                      <a:cubicBezTo>
                        <a:pt x="149" y="12"/>
                        <a:pt x="152" y="17"/>
                        <a:pt x="156" y="22"/>
                      </a:cubicBezTo>
                      <a:cubicBezTo>
                        <a:pt x="153" y="23"/>
                        <a:pt x="151" y="23"/>
                        <a:pt x="148" y="24"/>
                      </a:cubicBezTo>
                      <a:cubicBezTo>
                        <a:pt x="152" y="32"/>
                        <a:pt x="157" y="36"/>
                        <a:pt x="165" y="40"/>
                      </a:cubicBezTo>
                      <a:cubicBezTo>
                        <a:pt x="161" y="43"/>
                        <a:pt x="159" y="47"/>
                        <a:pt x="159" y="51"/>
                      </a:cubicBezTo>
                      <a:cubicBezTo>
                        <a:pt x="156" y="48"/>
                        <a:pt x="153" y="44"/>
                        <a:pt x="149" y="41"/>
                      </a:cubicBezTo>
                      <a:cubicBezTo>
                        <a:pt x="149" y="42"/>
                        <a:pt x="148" y="43"/>
                        <a:pt x="147" y="44"/>
                      </a:cubicBezTo>
                      <a:cubicBezTo>
                        <a:pt x="143" y="38"/>
                        <a:pt x="138" y="33"/>
                        <a:pt x="132" y="29"/>
                      </a:cubicBezTo>
                      <a:cubicBezTo>
                        <a:pt x="128" y="37"/>
                        <a:pt x="126" y="44"/>
                        <a:pt x="126" y="53"/>
                      </a:cubicBezTo>
                      <a:cubicBezTo>
                        <a:pt x="124" y="54"/>
                        <a:pt x="123" y="54"/>
                        <a:pt x="122" y="55"/>
                      </a:cubicBezTo>
                      <a:cubicBezTo>
                        <a:pt x="114" y="53"/>
                        <a:pt x="107" y="53"/>
                        <a:pt x="99" y="55"/>
                      </a:cubicBezTo>
                      <a:cubicBezTo>
                        <a:pt x="102" y="60"/>
                        <a:pt x="105" y="65"/>
                        <a:pt x="108" y="69"/>
                      </a:cubicBezTo>
                      <a:cubicBezTo>
                        <a:pt x="103" y="69"/>
                        <a:pt x="99" y="69"/>
                        <a:pt x="95" y="71"/>
                      </a:cubicBezTo>
                      <a:cubicBezTo>
                        <a:pt x="85" y="54"/>
                        <a:pt x="74" y="48"/>
                        <a:pt x="54" y="48"/>
                      </a:cubicBezTo>
                      <a:cubicBezTo>
                        <a:pt x="57" y="56"/>
                        <a:pt x="60" y="63"/>
                        <a:pt x="65" y="68"/>
                      </a:cubicBezTo>
                      <a:lnTo>
                        <a:pt x="43" y="64"/>
                      </a:lnTo>
                      <a:cubicBezTo>
                        <a:pt x="46" y="76"/>
                        <a:pt x="51" y="86"/>
                        <a:pt x="60" y="94"/>
                      </a:cubicBezTo>
                      <a:cubicBezTo>
                        <a:pt x="56" y="97"/>
                        <a:pt x="53" y="100"/>
                        <a:pt x="50" y="103"/>
                      </a:cubicBezTo>
                      <a:cubicBezTo>
                        <a:pt x="49" y="103"/>
                        <a:pt x="48" y="102"/>
                        <a:pt x="47" y="103"/>
                      </a:cubicBezTo>
                      <a:cubicBezTo>
                        <a:pt x="30" y="92"/>
                        <a:pt x="16" y="89"/>
                        <a:pt x="0" y="104"/>
                      </a:cubicBezTo>
                      <a:cubicBezTo>
                        <a:pt x="7" y="109"/>
                        <a:pt x="13" y="113"/>
                        <a:pt x="21" y="115"/>
                      </a:cubicBezTo>
                      <a:cubicBezTo>
                        <a:pt x="19" y="118"/>
                        <a:pt x="17" y="120"/>
                        <a:pt x="15" y="123"/>
                      </a:cubicBezTo>
                      <a:cubicBezTo>
                        <a:pt x="25" y="128"/>
                        <a:pt x="33" y="130"/>
                        <a:pt x="44" y="127"/>
                      </a:cubicBezTo>
                      <a:cubicBezTo>
                        <a:pt x="43" y="136"/>
                        <a:pt x="46" y="143"/>
                        <a:pt x="51" y="151"/>
                      </a:cubicBezTo>
                      <a:cubicBezTo>
                        <a:pt x="63" y="142"/>
                        <a:pt x="69" y="133"/>
                        <a:pt x="67" y="118"/>
                      </a:cubicBezTo>
                      <a:cubicBezTo>
                        <a:pt x="68" y="117"/>
                        <a:pt x="69" y="117"/>
                        <a:pt x="70" y="116"/>
                      </a:cubicBezTo>
                      <a:cubicBezTo>
                        <a:pt x="75" y="124"/>
                        <a:pt x="82" y="130"/>
                        <a:pt x="93" y="134"/>
                      </a:cubicBezTo>
                      <a:cubicBezTo>
                        <a:pt x="91" y="136"/>
                        <a:pt x="90" y="139"/>
                        <a:pt x="89" y="141"/>
                      </a:cubicBezTo>
                      <a:cubicBezTo>
                        <a:pt x="94" y="143"/>
                        <a:pt x="99" y="144"/>
                        <a:pt x="103" y="145"/>
                      </a:cubicBezTo>
                      <a:cubicBezTo>
                        <a:pt x="102" y="145"/>
                        <a:pt x="101" y="145"/>
                        <a:pt x="100" y="146"/>
                      </a:cubicBezTo>
                      <a:cubicBezTo>
                        <a:pt x="106" y="155"/>
                        <a:pt x="112" y="161"/>
                        <a:pt x="122"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4" y="201"/>
                        <a:pt x="175" y="200"/>
                        <a:pt x="176" y="199"/>
                      </a:cubicBezTo>
                      <a:cubicBezTo>
                        <a:pt x="180" y="205"/>
                        <a:pt x="185" y="210"/>
                        <a:pt x="191" y="213"/>
                      </a:cubicBezTo>
                      <a:cubicBezTo>
                        <a:pt x="195" y="204"/>
                        <a:pt x="197" y="196"/>
                        <a:pt x="197" y="186"/>
                      </a:cubicBezTo>
                      <a:cubicBezTo>
                        <a:pt x="206" y="190"/>
                        <a:pt x="214" y="190"/>
                        <a:pt x="223" y="188"/>
                      </a:cubicBezTo>
                      <a:cubicBezTo>
                        <a:pt x="221" y="183"/>
                        <a:pt x="219" y="179"/>
                        <a:pt x="216" y="175"/>
                      </a:cubicBezTo>
                      <a:cubicBezTo>
                        <a:pt x="220" y="176"/>
                        <a:pt x="225" y="176"/>
                        <a:pt x="231" y="176"/>
                      </a:cubicBezTo>
                      <a:cubicBezTo>
                        <a:pt x="240" y="189"/>
                        <a:pt x="251" y="194"/>
                        <a:pt x="269" y="194"/>
                      </a:cubicBezTo>
                      <a:cubicBezTo>
                        <a:pt x="265" y="181"/>
                        <a:pt x="259" y="172"/>
                        <a:pt x="249" y="166"/>
                      </a:cubicBezTo>
                      <a:cubicBezTo>
                        <a:pt x="253" y="163"/>
                        <a:pt x="257" y="159"/>
                        <a:pt x="261" y="152"/>
                      </a:cubicBezTo>
                      <a:cubicBezTo>
                        <a:pt x="266" y="153"/>
                        <a:pt x="271" y="152"/>
                        <a:pt x="276" y="151"/>
                      </a:cubicBezTo>
                      <a:cubicBezTo>
                        <a:pt x="273" y="165"/>
                        <a:pt x="277" y="174"/>
                        <a:pt x="288" y="183"/>
                      </a:cubicBezTo>
                      <a:cubicBezTo>
                        <a:pt x="289" y="182"/>
                        <a:pt x="290" y="181"/>
                        <a:pt x="291" y="180"/>
                      </a:cubicBezTo>
                      <a:cubicBezTo>
                        <a:pt x="295" y="186"/>
                        <a:pt x="300" y="191"/>
                        <a:pt x="306" y="195"/>
                      </a:cubicBezTo>
                      <a:cubicBezTo>
                        <a:pt x="310" y="186"/>
                        <a:pt x="312" y="177"/>
                        <a:pt x="311" y="167"/>
                      </a:cubicBezTo>
                      <a:cubicBezTo>
                        <a:pt x="320" y="171"/>
                        <a:pt x="329" y="171"/>
                        <a:pt x="338" y="169"/>
                      </a:cubicBezTo>
                      <a:cubicBezTo>
                        <a:pt x="336" y="164"/>
                        <a:pt x="333" y="159"/>
                        <a:pt x="329" y="154"/>
                      </a:cubicBezTo>
                      <a:cubicBezTo>
                        <a:pt x="334" y="154"/>
                        <a:pt x="338" y="154"/>
                        <a:pt x="342" y="152"/>
                      </a:cubicBezTo>
                      <a:cubicBezTo>
                        <a:pt x="352" y="170"/>
                        <a:pt x="364" y="175"/>
                        <a:pt x="384" y="175"/>
                      </a:cubicBezTo>
                      <a:cubicBezTo>
                        <a:pt x="378" y="159"/>
                        <a:pt x="370" y="148"/>
                        <a:pt x="353" y="142"/>
                      </a:cubicBezTo>
                      <a:cubicBezTo>
                        <a:pt x="354" y="140"/>
                        <a:pt x="354" y="139"/>
                        <a:pt x="355" y="138"/>
                      </a:cubicBezTo>
                      <a:cubicBezTo>
                        <a:pt x="362" y="147"/>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134" name="Freeform 38">
                  <a:extLst>
                    <a:ext uri="{FF2B5EF4-FFF2-40B4-BE49-F238E27FC236}">
                      <a16:creationId xmlns:a16="http://schemas.microsoft.com/office/drawing/2014/main" id="{D1066922-155C-4CDA-B46F-9B1F2D17EE59}"/>
                    </a:ext>
                  </a:extLst>
                </p:cNvPr>
                <p:cNvSpPr>
                  <a:spLocks noEditPoints="1"/>
                </p:cNvSpPr>
                <p:nvPr/>
              </p:nvSpPr>
              <p:spPr bwMode="auto">
                <a:xfrm>
                  <a:off x="6218237" y="3244849"/>
                  <a:ext cx="187325" cy="104775"/>
                </a:xfrm>
                <a:custGeom>
                  <a:avLst/>
                  <a:gdLst>
                    <a:gd name="T0" fmla="*/ 341 w 386"/>
                    <a:gd name="T1" fmla="*/ 123 h 213"/>
                    <a:gd name="T2" fmla="*/ 347 w 386"/>
                    <a:gd name="T3" fmla="*/ 122 h 213"/>
                    <a:gd name="T4" fmla="*/ 269 w 386"/>
                    <a:gd name="T5" fmla="*/ 128 h 213"/>
                    <a:gd name="T6" fmla="*/ 253 w 386"/>
                    <a:gd name="T7" fmla="*/ 126 h 213"/>
                    <a:gd name="T8" fmla="*/ 269 w 386"/>
                    <a:gd name="T9" fmla="*/ 128 h 213"/>
                    <a:gd name="T10" fmla="*/ 190 w 386"/>
                    <a:gd name="T11" fmla="*/ 147 h 213"/>
                    <a:gd name="T12" fmla="*/ 189 w 386"/>
                    <a:gd name="T13" fmla="*/ 157 h 213"/>
                    <a:gd name="T14" fmla="*/ 133 w 386"/>
                    <a:gd name="T15" fmla="*/ 135 h 213"/>
                    <a:gd name="T16" fmla="*/ 141 w 386"/>
                    <a:gd name="T17" fmla="*/ 148 h 213"/>
                    <a:gd name="T18" fmla="*/ 181 w 386"/>
                    <a:gd name="T19" fmla="*/ 66 h 213"/>
                    <a:gd name="T20" fmla="*/ 174 w 386"/>
                    <a:gd name="T21" fmla="*/ 53 h 213"/>
                    <a:gd name="T22" fmla="*/ 194 w 386"/>
                    <a:gd name="T23" fmla="*/ 52 h 213"/>
                    <a:gd name="T24" fmla="*/ 245 w 386"/>
                    <a:gd name="T25" fmla="*/ 45 h 213"/>
                    <a:gd name="T26" fmla="*/ 241 w 386"/>
                    <a:gd name="T27" fmla="*/ 55 h 213"/>
                    <a:gd name="T28" fmla="*/ 310 w 386"/>
                    <a:gd name="T29" fmla="*/ 138 h 213"/>
                    <a:gd name="T30" fmla="*/ 310 w 386"/>
                    <a:gd name="T31" fmla="*/ 138 h 213"/>
                    <a:gd name="T32" fmla="*/ 215 w 386"/>
                    <a:gd name="T33" fmla="*/ 123 h 213"/>
                    <a:gd name="T34" fmla="*/ 215 w 386"/>
                    <a:gd name="T35" fmla="*/ 126 h 213"/>
                    <a:gd name="T36" fmla="*/ 230 w 386"/>
                    <a:gd name="T37" fmla="*/ 150 h 213"/>
                    <a:gd name="T38" fmla="*/ 135 w 386"/>
                    <a:gd name="T39" fmla="*/ 92 h 213"/>
                    <a:gd name="T40" fmla="*/ 121 w 386"/>
                    <a:gd name="T41" fmla="*/ 106 h 213"/>
                    <a:gd name="T42" fmla="*/ 179 w 386"/>
                    <a:gd name="T43" fmla="*/ 68 h 213"/>
                    <a:gd name="T44" fmla="*/ 213 w 386"/>
                    <a:gd name="T45" fmla="*/ 102 h 213"/>
                    <a:gd name="T46" fmla="*/ 252 w 386"/>
                    <a:gd name="T47" fmla="*/ 88 h 213"/>
                    <a:gd name="T48" fmla="*/ 252 w 386"/>
                    <a:gd name="T49" fmla="*/ 88 h 213"/>
                    <a:gd name="T50" fmla="*/ 170 w 386"/>
                    <a:gd name="T51" fmla="*/ 107 h 213"/>
                    <a:gd name="T52" fmla="*/ 186 w 386"/>
                    <a:gd name="T53" fmla="*/ 125 h 213"/>
                    <a:gd name="T54" fmla="*/ 375 w 386"/>
                    <a:gd name="T55" fmla="*/ 127 h 213"/>
                    <a:gd name="T56" fmla="*/ 372 w 386"/>
                    <a:gd name="T57" fmla="*/ 81 h 213"/>
                    <a:gd name="T58" fmla="*/ 321 w 386"/>
                    <a:gd name="T59" fmla="*/ 75 h 213"/>
                    <a:gd name="T60" fmla="*/ 295 w 386"/>
                    <a:gd name="T61" fmla="*/ 55 h 213"/>
                    <a:gd name="T62" fmla="*/ 268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7 h 213"/>
                    <a:gd name="T84" fmla="*/ 50 w 386"/>
                    <a:gd name="T85" fmla="*/ 102 h 213"/>
                    <a:gd name="T86" fmla="*/ 22 w 386"/>
                    <a:gd name="T87" fmla="*/ 114 h 213"/>
                    <a:gd name="T88" fmla="*/ 51 w 386"/>
                    <a:gd name="T89" fmla="*/ 150 h 213"/>
                    <a:gd name="T90" fmla="*/ 93 w 386"/>
                    <a:gd name="T91" fmla="*/ 134 h 213"/>
                    <a:gd name="T92" fmla="*/ 101 w 386"/>
                    <a:gd name="T93" fmla="*/ 145 h 213"/>
                    <a:gd name="T94" fmla="*/ 146 w 386"/>
                    <a:gd name="T95" fmla="*/ 170 h 213"/>
                    <a:gd name="T96" fmla="*/ 174 w 386"/>
                    <a:gd name="T97" fmla="*/ 201 h 213"/>
                    <a:gd name="T98" fmla="*/ 197 w 386"/>
                    <a:gd name="T99" fmla="*/ 185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1"/>
                      </a:moveTo>
                      <a:cubicBezTo>
                        <a:pt x="333" y="129"/>
                        <a:pt x="332" y="126"/>
                        <a:pt x="332" y="123"/>
                      </a:cubicBezTo>
                      <a:cubicBezTo>
                        <a:pt x="335" y="124"/>
                        <a:pt x="337" y="124"/>
                        <a:pt x="341" y="123"/>
                      </a:cubicBezTo>
                      <a:cubicBezTo>
                        <a:pt x="341" y="123"/>
                        <a:pt x="340" y="122"/>
                        <a:pt x="340" y="121"/>
                      </a:cubicBezTo>
                      <a:cubicBezTo>
                        <a:pt x="342" y="121"/>
                        <a:pt x="343" y="121"/>
                        <a:pt x="345" y="121"/>
                      </a:cubicBezTo>
                      <a:cubicBezTo>
                        <a:pt x="346" y="121"/>
                        <a:pt x="346" y="122"/>
                        <a:pt x="347" y="122"/>
                      </a:cubicBezTo>
                      <a:cubicBezTo>
                        <a:pt x="349" y="126"/>
                        <a:pt x="350" y="130"/>
                        <a:pt x="352" y="133"/>
                      </a:cubicBezTo>
                      <a:cubicBezTo>
                        <a:pt x="345" y="131"/>
                        <a:pt x="339" y="130"/>
                        <a:pt x="333" y="131"/>
                      </a:cubicBezTo>
                      <a:close/>
                      <a:moveTo>
                        <a:pt x="269" y="128"/>
                      </a:moveTo>
                      <a:cubicBezTo>
                        <a:pt x="265" y="128"/>
                        <a:pt x="260" y="129"/>
                        <a:pt x="256" y="129"/>
                      </a:cubicBezTo>
                      <a:cubicBezTo>
                        <a:pt x="255" y="129"/>
                        <a:pt x="255" y="128"/>
                        <a:pt x="254" y="127"/>
                      </a:cubicBezTo>
                      <a:cubicBezTo>
                        <a:pt x="253" y="127"/>
                        <a:pt x="253" y="127"/>
                        <a:pt x="253" y="126"/>
                      </a:cubicBezTo>
                      <a:cubicBezTo>
                        <a:pt x="253" y="123"/>
                        <a:pt x="253" y="120"/>
                        <a:pt x="252" y="117"/>
                      </a:cubicBezTo>
                      <a:cubicBezTo>
                        <a:pt x="258" y="118"/>
                        <a:pt x="263" y="119"/>
                        <a:pt x="268" y="117"/>
                      </a:cubicBezTo>
                      <a:cubicBezTo>
                        <a:pt x="268" y="121"/>
                        <a:pt x="268" y="124"/>
                        <a:pt x="269" y="128"/>
                      </a:cubicBezTo>
                      <a:close/>
                      <a:moveTo>
                        <a:pt x="189" y="157"/>
                      </a:moveTo>
                      <a:cubicBezTo>
                        <a:pt x="189" y="154"/>
                        <a:pt x="189" y="151"/>
                        <a:pt x="188" y="147"/>
                      </a:cubicBezTo>
                      <a:cubicBezTo>
                        <a:pt x="189" y="147"/>
                        <a:pt x="190" y="147"/>
                        <a:pt x="190" y="147"/>
                      </a:cubicBezTo>
                      <a:cubicBezTo>
                        <a:pt x="191" y="147"/>
                        <a:pt x="192" y="149"/>
                        <a:pt x="193" y="149"/>
                      </a:cubicBezTo>
                      <a:cubicBezTo>
                        <a:pt x="194" y="152"/>
                        <a:pt x="196" y="156"/>
                        <a:pt x="198" y="159"/>
                      </a:cubicBezTo>
                      <a:cubicBezTo>
                        <a:pt x="195" y="158"/>
                        <a:pt x="192" y="157"/>
                        <a:pt x="189" y="157"/>
                      </a:cubicBezTo>
                      <a:close/>
                      <a:moveTo>
                        <a:pt x="141" y="148"/>
                      </a:moveTo>
                      <a:cubicBezTo>
                        <a:pt x="140" y="148"/>
                        <a:pt x="140" y="147"/>
                        <a:pt x="139" y="146"/>
                      </a:cubicBezTo>
                      <a:cubicBezTo>
                        <a:pt x="137" y="142"/>
                        <a:pt x="135" y="138"/>
                        <a:pt x="133"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cubicBezTo>
                        <a:pt x="181" y="66"/>
                        <a:pt x="181" y="66"/>
                        <a:pt x="181" y="66"/>
                      </a:cubicBezTo>
                      <a:cubicBezTo>
                        <a:pt x="174" y="61"/>
                        <a:pt x="168" y="58"/>
                        <a:pt x="162" y="56"/>
                      </a:cubicBezTo>
                      <a:cubicBezTo>
                        <a:pt x="162" y="56"/>
                        <a:pt x="162" y="56"/>
                        <a:pt x="162" y="56"/>
                      </a:cubicBezTo>
                      <a:cubicBezTo>
                        <a:pt x="166" y="56"/>
                        <a:pt x="171" y="55"/>
                        <a:pt x="174" y="53"/>
                      </a:cubicBezTo>
                      <a:close/>
                      <a:moveTo>
                        <a:pt x="183" y="43"/>
                      </a:moveTo>
                      <a:cubicBezTo>
                        <a:pt x="187" y="44"/>
                        <a:pt x="191" y="44"/>
                        <a:pt x="195" y="43"/>
                      </a:cubicBezTo>
                      <a:cubicBezTo>
                        <a:pt x="194" y="46"/>
                        <a:pt x="194" y="49"/>
                        <a:pt x="194" y="52"/>
                      </a:cubicBezTo>
                      <a:cubicBezTo>
                        <a:pt x="190" y="50"/>
                        <a:pt x="185" y="49"/>
                        <a:pt x="180" y="48"/>
                      </a:cubicBezTo>
                      <a:cubicBezTo>
                        <a:pt x="181" y="47"/>
                        <a:pt x="182" y="45"/>
                        <a:pt x="183" y="43"/>
                      </a:cubicBezTo>
                      <a:close/>
                      <a:moveTo>
                        <a:pt x="245" y="45"/>
                      </a:moveTo>
                      <a:cubicBezTo>
                        <a:pt x="245" y="45"/>
                        <a:pt x="245" y="45"/>
                        <a:pt x="245" y="45"/>
                      </a:cubicBezTo>
                      <a:cubicBezTo>
                        <a:pt x="244" y="49"/>
                        <a:pt x="244" y="53"/>
                        <a:pt x="244" y="57"/>
                      </a:cubicBezTo>
                      <a:cubicBezTo>
                        <a:pt x="243" y="56"/>
                        <a:pt x="242" y="56"/>
                        <a:pt x="241" y="55"/>
                      </a:cubicBezTo>
                      <a:cubicBezTo>
                        <a:pt x="239" y="52"/>
                        <a:pt x="237" y="49"/>
                        <a:pt x="235" y="46"/>
                      </a:cubicBezTo>
                      <a:cubicBezTo>
                        <a:pt x="238" y="46"/>
                        <a:pt x="242" y="46"/>
                        <a:pt x="245" y="45"/>
                      </a:cubicBezTo>
                      <a:close/>
                      <a:moveTo>
                        <a:pt x="310" y="138"/>
                      </a:moveTo>
                      <a:lnTo>
                        <a:pt x="312" y="140"/>
                      </a:lnTo>
                      <a:cubicBezTo>
                        <a:pt x="311" y="140"/>
                        <a:pt x="310" y="139"/>
                        <a:pt x="310" y="139"/>
                      </a:cubicBezTo>
                      <a:cubicBezTo>
                        <a:pt x="310" y="139"/>
                        <a:pt x="310" y="138"/>
                        <a:pt x="310" y="138"/>
                      </a:cubicBezTo>
                      <a:close/>
                      <a:moveTo>
                        <a:pt x="230" y="150"/>
                      </a:moveTo>
                      <a:cubicBezTo>
                        <a:pt x="225" y="141"/>
                        <a:pt x="219" y="134"/>
                        <a:pt x="209" y="131"/>
                      </a:cubicBezTo>
                      <a:cubicBezTo>
                        <a:pt x="212" y="128"/>
                        <a:pt x="213" y="125"/>
                        <a:pt x="215" y="123"/>
                      </a:cubicBezTo>
                      <a:cubicBezTo>
                        <a:pt x="217" y="123"/>
                        <a:pt x="219" y="123"/>
                        <a:pt x="222" y="122"/>
                      </a:cubicBezTo>
                      <a:cubicBezTo>
                        <a:pt x="222" y="123"/>
                        <a:pt x="222" y="123"/>
                        <a:pt x="222" y="124"/>
                      </a:cubicBezTo>
                      <a:cubicBezTo>
                        <a:pt x="220" y="125"/>
                        <a:pt x="218" y="125"/>
                        <a:pt x="215" y="126"/>
                      </a:cubicBezTo>
                      <a:cubicBezTo>
                        <a:pt x="221" y="136"/>
                        <a:pt x="227" y="142"/>
                        <a:pt x="237" y="146"/>
                      </a:cubicBezTo>
                      <a:cubicBezTo>
                        <a:pt x="236" y="147"/>
                        <a:pt x="235" y="149"/>
                        <a:pt x="234" y="151"/>
                      </a:cubicBezTo>
                      <a:cubicBezTo>
                        <a:pt x="233" y="150"/>
                        <a:pt x="232" y="150"/>
                        <a:pt x="230" y="150"/>
                      </a:cubicBezTo>
                      <a:close/>
                      <a:moveTo>
                        <a:pt x="121" y="106"/>
                      </a:moveTo>
                      <a:cubicBezTo>
                        <a:pt x="120" y="104"/>
                        <a:pt x="119" y="103"/>
                        <a:pt x="118" y="101"/>
                      </a:cubicBezTo>
                      <a:cubicBezTo>
                        <a:pt x="124" y="99"/>
                        <a:pt x="130" y="97"/>
                        <a:pt x="135" y="92"/>
                      </a:cubicBezTo>
                      <a:cubicBezTo>
                        <a:pt x="135" y="94"/>
                        <a:pt x="135" y="96"/>
                        <a:pt x="136" y="98"/>
                      </a:cubicBezTo>
                      <a:cubicBezTo>
                        <a:pt x="135" y="101"/>
                        <a:pt x="135" y="105"/>
                        <a:pt x="135" y="109"/>
                      </a:cubicBezTo>
                      <a:cubicBezTo>
                        <a:pt x="130" y="107"/>
                        <a:pt x="125" y="106"/>
                        <a:pt x="121" y="106"/>
                      </a:cubicBezTo>
                      <a:close/>
                      <a:moveTo>
                        <a:pt x="177" y="72"/>
                      </a:moveTo>
                      <a:cubicBezTo>
                        <a:pt x="176" y="72"/>
                        <a:pt x="174" y="72"/>
                        <a:pt x="173" y="72"/>
                      </a:cubicBezTo>
                      <a:cubicBezTo>
                        <a:pt x="175" y="71"/>
                        <a:pt x="177" y="69"/>
                        <a:pt x="179" y="68"/>
                      </a:cubicBezTo>
                      <a:cubicBezTo>
                        <a:pt x="178" y="69"/>
                        <a:pt x="178" y="71"/>
                        <a:pt x="177" y="72"/>
                      </a:cubicBezTo>
                      <a:close/>
                      <a:moveTo>
                        <a:pt x="216" y="107"/>
                      </a:moveTo>
                      <a:cubicBezTo>
                        <a:pt x="215" y="105"/>
                        <a:pt x="214" y="103"/>
                        <a:pt x="213" y="102"/>
                      </a:cubicBezTo>
                      <a:cubicBezTo>
                        <a:pt x="213" y="102"/>
                        <a:pt x="214" y="102"/>
                        <a:pt x="214" y="102"/>
                      </a:cubicBezTo>
                      <a:cubicBezTo>
                        <a:pt x="215" y="104"/>
                        <a:pt x="216"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2" y="112"/>
                        <a:pt x="170" y="107"/>
                      </a:cubicBezTo>
                      <a:cubicBezTo>
                        <a:pt x="177" y="110"/>
                        <a:pt x="184" y="110"/>
                        <a:pt x="191" y="108"/>
                      </a:cubicBezTo>
                      <a:cubicBezTo>
                        <a:pt x="192" y="110"/>
                        <a:pt x="193" y="112"/>
                        <a:pt x="195" y="113"/>
                      </a:cubicBezTo>
                      <a:cubicBezTo>
                        <a:pt x="191" y="116"/>
                        <a:pt x="188" y="120"/>
                        <a:pt x="186" y="125"/>
                      </a:cubicBezTo>
                      <a:cubicBezTo>
                        <a:pt x="180" y="124"/>
                        <a:pt x="176" y="124"/>
                        <a:pt x="170" y="125"/>
                      </a:cubicBezTo>
                      <a:close/>
                      <a:moveTo>
                        <a:pt x="386" y="149"/>
                      </a:moveTo>
                      <a:cubicBezTo>
                        <a:pt x="383" y="141"/>
                        <a:pt x="380" y="134"/>
                        <a:pt x="375" y="127"/>
                      </a:cubicBezTo>
                      <a:cubicBezTo>
                        <a:pt x="378" y="126"/>
                        <a:pt x="382" y="126"/>
                        <a:pt x="385" y="124"/>
                      </a:cubicBezTo>
                      <a:cubicBezTo>
                        <a:pt x="380" y="115"/>
                        <a:pt x="374" y="108"/>
                        <a:pt x="363" y="104"/>
                      </a:cubicBezTo>
                      <a:cubicBezTo>
                        <a:pt x="370" y="98"/>
                        <a:pt x="371" y="90"/>
                        <a:pt x="372" y="81"/>
                      </a:cubicBezTo>
                      <a:cubicBezTo>
                        <a:pt x="357" y="81"/>
                        <a:pt x="347" y="85"/>
                        <a:pt x="340" y="99"/>
                      </a:cubicBezTo>
                      <a:cubicBezTo>
                        <a:pt x="336" y="91"/>
                        <a:pt x="331" y="85"/>
                        <a:pt x="324" y="81"/>
                      </a:cubicBezTo>
                      <a:cubicBezTo>
                        <a:pt x="323" y="79"/>
                        <a:pt x="322" y="77"/>
                        <a:pt x="321" y="75"/>
                      </a:cubicBezTo>
                      <a:cubicBezTo>
                        <a:pt x="325" y="70"/>
                        <a:pt x="326" y="63"/>
                        <a:pt x="327" y="56"/>
                      </a:cubicBezTo>
                      <a:cubicBezTo>
                        <a:pt x="317" y="55"/>
                        <a:pt x="309" y="57"/>
                        <a:pt x="303" y="62"/>
                      </a:cubicBezTo>
                      <a:cubicBezTo>
                        <a:pt x="301" y="59"/>
                        <a:pt x="298" y="57"/>
                        <a:pt x="295" y="55"/>
                      </a:cubicBezTo>
                      <a:cubicBezTo>
                        <a:pt x="293" y="61"/>
                        <a:pt x="291" y="66"/>
                        <a:pt x="290" y="72"/>
                      </a:cubicBezTo>
                      <a:cubicBezTo>
                        <a:pt x="286" y="72"/>
                        <a:pt x="283" y="72"/>
                        <a:pt x="279" y="73"/>
                      </a:cubicBezTo>
                      <a:cubicBezTo>
                        <a:pt x="283" y="59"/>
                        <a:pt x="278" y="51"/>
                        <a:pt x="268" y="41"/>
                      </a:cubicBezTo>
                      <a:cubicBezTo>
                        <a:pt x="267" y="42"/>
                        <a:pt x="266" y="43"/>
                        <a:pt x="265" y="44"/>
                      </a:cubicBezTo>
                      <a:cubicBezTo>
                        <a:pt x="265" y="44"/>
                        <a:pt x="265" y="44"/>
                        <a:pt x="265" y="44"/>
                      </a:cubicBezTo>
                      <a:cubicBezTo>
                        <a:pt x="262" y="40"/>
                        <a:pt x="259" y="36"/>
                        <a:pt x="255" y="33"/>
                      </a:cubicBezTo>
                      <a:cubicBezTo>
                        <a:pt x="255" y="32"/>
                        <a:pt x="255" y="32"/>
                        <a:pt x="255" y="31"/>
                      </a:cubicBezTo>
                      <a:cubicBezTo>
                        <a:pt x="254" y="31"/>
                        <a:pt x="252" y="30"/>
                        <a:pt x="251" y="30"/>
                      </a:cubicBezTo>
                      <a:cubicBezTo>
                        <a:pt x="251" y="30"/>
                        <a:pt x="250" y="30"/>
                        <a:pt x="250" y="29"/>
                      </a:cubicBezTo>
                      <a:cubicBezTo>
                        <a:pt x="250" y="30"/>
                        <a:pt x="250" y="30"/>
                        <a:pt x="250" y="30"/>
                      </a:cubicBezTo>
                      <a:cubicBezTo>
                        <a:pt x="241" y="27"/>
                        <a:pt x="233" y="28"/>
                        <a:pt x="225" y="37"/>
                      </a:cubicBezTo>
                      <a:cubicBezTo>
                        <a:pt x="222" y="35"/>
                        <a:pt x="219" y="34"/>
                        <a:pt x="215" y="34"/>
                      </a:cubicBezTo>
                      <a:cubicBezTo>
                        <a:pt x="216" y="26"/>
                        <a:pt x="212" y="17"/>
                        <a:pt x="208" y="10"/>
                      </a:cubicBezTo>
                      <a:cubicBezTo>
                        <a:pt x="206" y="10"/>
                        <a:pt x="206" y="10"/>
                        <a:pt x="205" y="13"/>
                      </a:cubicBezTo>
                      <a:lnTo>
                        <a:pt x="192" y="0"/>
                      </a:lnTo>
                      <a:cubicBezTo>
                        <a:pt x="188" y="8"/>
                        <a:pt x="187" y="16"/>
                        <a:pt x="189" y="26"/>
                      </a:cubicBezTo>
                      <a:cubicBezTo>
                        <a:pt x="186" y="25"/>
                        <a:pt x="182" y="26"/>
                        <a:pt x="179" y="26"/>
                      </a:cubicBezTo>
                      <a:cubicBezTo>
                        <a:pt x="178" y="26"/>
                        <a:pt x="178" y="25"/>
                        <a:pt x="177" y="25"/>
                      </a:cubicBezTo>
                      <a:cubicBezTo>
                        <a:pt x="171" y="11"/>
                        <a:pt x="164" y="3"/>
                        <a:pt x="148" y="5"/>
                      </a:cubicBezTo>
                      <a:cubicBezTo>
                        <a:pt x="150" y="11"/>
                        <a:pt x="152" y="16"/>
                        <a:pt x="156" y="22"/>
                      </a:cubicBezTo>
                      <a:cubicBezTo>
                        <a:pt x="153" y="22"/>
                        <a:pt x="151" y="23"/>
                        <a:pt x="148" y="24"/>
                      </a:cubicBezTo>
                      <a:cubicBezTo>
                        <a:pt x="153" y="31"/>
                        <a:pt x="157" y="36"/>
                        <a:pt x="165" y="39"/>
                      </a:cubicBezTo>
                      <a:cubicBezTo>
                        <a:pt x="161" y="43"/>
                        <a:pt x="160" y="46"/>
                        <a:pt x="159" y="51"/>
                      </a:cubicBezTo>
                      <a:cubicBezTo>
                        <a:pt x="157" y="47"/>
                        <a:pt x="154" y="44"/>
                        <a:pt x="150" y="40"/>
                      </a:cubicBezTo>
                      <a:cubicBezTo>
                        <a:pt x="149" y="41"/>
                        <a:pt x="148" y="42"/>
                        <a:pt x="147" y="43"/>
                      </a:cubicBezTo>
                      <a:cubicBezTo>
                        <a:pt x="143" y="38"/>
                        <a:pt x="138" y="33"/>
                        <a:pt x="132" y="29"/>
                      </a:cubicBezTo>
                      <a:cubicBezTo>
                        <a:pt x="129" y="36"/>
                        <a:pt x="127" y="44"/>
                        <a:pt x="126" y="52"/>
                      </a:cubicBezTo>
                      <a:cubicBezTo>
                        <a:pt x="125" y="53"/>
                        <a:pt x="123" y="54"/>
                        <a:pt x="122" y="54"/>
                      </a:cubicBezTo>
                      <a:cubicBezTo>
                        <a:pt x="115" y="52"/>
                        <a:pt x="108" y="52"/>
                        <a:pt x="100" y="54"/>
                      </a:cubicBezTo>
                      <a:cubicBezTo>
                        <a:pt x="102" y="59"/>
                        <a:pt x="105" y="64"/>
                        <a:pt x="108" y="69"/>
                      </a:cubicBezTo>
                      <a:cubicBezTo>
                        <a:pt x="103" y="68"/>
                        <a:pt x="99" y="69"/>
                        <a:pt x="95" y="70"/>
                      </a:cubicBezTo>
                      <a:cubicBezTo>
                        <a:pt x="85" y="53"/>
                        <a:pt x="74" y="47"/>
                        <a:pt x="54" y="47"/>
                      </a:cubicBezTo>
                      <a:cubicBezTo>
                        <a:pt x="57" y="55"/>
                        <a:pt x="60" y="62"/>
                        <a:pt x="65" y="67"/>
                      </a:cubicBezTo>
                      <a:lnTo>
                        <a:pt x="43" y="64"/>
                      </a:lnTo>
                      <a:cubicBezTo>
                        <a:pt x="46" y="76"/>
                        <a:pt x="51" y="85"/>
                        <a:pt x="60" y="94"/>
                      </a:cubicBezTo>
                      <a:cubicBezTo>
                        <a:pt x="57" y="96"/>
                        <a:pt x="54" y="99"/>
                        <a:pt x="50" y="102"/>
                      </a:cubicBezTo>
                      <a:cubicBezTo>
                        <a:pt x="49" y="103"/>
                        <a:pt x="48" y="102"/>
                        <a:pt x="47" y="102"/>
                      </a:cubicBezTo>
                      <a:cubicBezTo>
                        <a:pt x="30" y="92"/>
                        <a:pt x="16" y="89"/>
                        <a:pt x="0" y="103"/>
                      </a:cubicBezTo>
                      <a:cubicBezTo>
                        <a:pt x="7" y="108"/>
                        <a:pt x="14" y="112"/>
                        <a:pt x="22" y="114"/>
                      </a:cubicBezTo>
                      <a:cubicBezTo>
                        <a:pt x="19" y="117"/>
                        <a:pt x="17" y="120"/>
                        <a:pt x="15" y="123"/>
                      </a:cubicBezTo>
                      <a:cubicBezTo>
                        <a:pt x="25" y="127"/>
                        <a:pt x="34" y="129"/>
                        <a:pt x="45" y="126"/>
                      </a:cubicBezTo>
                      <a:cubicBezTo>
                        <a:pt x="43" y="136"/>
                        <a:pt x="46" y="142"/>
                        <a:pt x="51" y="150"/>
                      </a:cubicBezTo>
                      <a:cubicBezTo>
                        <a:pt x="64" y="142"/>
                        <a:pt x="69" y="133"/>
                        <a:pt x="67" y="117"/>
                      </a:cubicBezTo>
                      <a:cubicBezTo>
                        <a:pt x="68" y="117"/>
                        <a:pt x="69" y="116"/>
                        <a:pt x="70" y="116"/>
                      </a:cubicBezTo>
                      <a:cubicBezTo>
                        <a:pt x="75" y="124"/>
                        <a:pt x="83" y="129"/>
                        <a:pt x="93" y="134"/>
                      </a:cubicBezTo>
                      <a:cubicBezTo>
                        <a:pt x="92" y="136"/>
                        <a:pt x="91" y="138"/>
                        <a:pt x="90" y="140"/>
                      </a:cubicBezTo>
                      <a:cubicBezTo>
                        <a:pt x="95" y="142"/>
                        <a:pt x="99" y="144"/>
                        <a:pt x="104" y="144"/>
                      </a:cubicBezTo>
                      <a:cubicBezTo>
                        <a:pt x="103" y="144"/>
                        <a:pt x="102" y="145"/>
                        <a:pt x="101" y="145"/>
                      </a:cubicBezTo>
                      <a:cubicBezTo>
                        <a:pt x="106" y="155"/>
                        <a:pt x="112" y="161"/>
                        <a:pt x="123" y="165"/>
                      </a:cubicBezTo>
                      <a:cubicBezTo>
                        <a:pt x="116" y="172"/>
                        <a:pt x="115" y="179"/>
                        <a:pt x="115" y="188"/>
                      </a:cubicBezTo>
                      <a:cubicBezTo>
                        <a:pt x="130" y="188"/>
                        <a:pt x="140" y="184"/>
                        <a:pt x="146" y="170"/>
                      </a:cubicBezTo>
                      <a:cubicBezTo>
                        <a:pt x="151" y="171"/>
                        <a:pt x="156" y="171"/>
                        <a:pt x="161" y="170"/>
                      </a:cubicBezTo>
                      <a:lnTo>
                        <a:pt x="162" y="170"/>
                      </a:lnTo>
                      <a:cubicBezTo>
                        <a:pt x="159" y="184"/>
                        <a:pt x="163" y="192"/>
                        <a:pt x="174" y="201"/>
                      </a:cubicBezTo>
                      <a:cubicBezTo>
                        <a:pt x="175" y="200"/>
                        <a:pt x="176" y="199"/>
                        <a:pt x="176" y="198"/>
                      </a:cubicBezTo>
                      <a:cubicBezTo>
                        <a:pt x="181" y="204"/>
                        <a:pt x="185" y="209"/>
                        <a:pt x="192" y="213"/>
                      </a:cubicBezTo>
                      <a:cubicBezTo>
                        <a:pt x="196" y="204"/>
                        <a:pt x="198" y="195"/>
                        <a:pt x="197" y="185"/>
                      </a:cubicBezTo>
                      <a:cubicBezTo>
                        <a:pt x="206" y="189"/>
                        <a:pt x="214" y="189"/>
                        <a:pt x="224" y="187"/>
                      </a:cubicBezTo>
                      <a:cubicBezTo>
                        <a:pt x="222" y="182"/>
                        <a:pt x="219" y="178"/>
                        <a:pt x="217" y="174"/>
                      </a:cubicBezTo>
                      <a:cubicBezTo>
                        <a:pt x="221" y="175"/>
                        <a:pt x="226" y="176"/>
                        <a:pt x="231" y="175"/>
                      </a:cubicBezTo>
                      <a:cubicBezTo>
                        <a:pt x="241" y="189"/>
                        <a:pt x="252" y="194"/>
                        <a:pt x="269" y="193"/>
                      </a:cubicBezTo>
                      <a:cubicBezTo>
                        <a:pt x="265" y="181"/>
                        <a:pt x="259" y="172"/>
                        <a:pt x="249" y="165"/>
                      </a:cubicBezTo>
                      <a:cubicBezTo>
                        <a:pt x="254" y="162"/>
                        <a:pt x="258" y="158"/>
                        <a:pt x="261" y="151"/>
                      </a:cubicBezTo>
                      <a:cubicBezTo>
                        <a:pt x="266" y="152"/>
                        <a:pt x="271" y="152"/>
                        <a:pt x="277" y="151"/>
                      </a:cubicBezTo>
                      <a:cubicBezTo>
                        <a:pt x="273" y="165"/>
                        <a:pt x="278" y="173"/>
                        <a:pt x="289" y="183"/>
                      </a:cubicBezTo>
                      <a:cubicBezTo>
                        <a:pt x="289" y="182"/>
                        <a:pt x="290" y="180"/>
                        <a:pt x="291" y="179"/>
                      </a:cubicBezTo>
                      <a:cubicBezTo>
                        <a:pt x="295" y="185"/>
                        <a:pt x="300" y="190"/>
                        <a:pt x="306" y="194"/>
                      </a:cubicBezTo>
                      <a:cubicBezTo>
                        <a:pt x="310" y="185"/>
                        <a:pt x="312" y="176"/>
                        <a:pt x="312" y="167"/>
                      </a:cubicBezTo>
                      <a:cubicBezTo>
                        <a:pt x="321" y="170"/>
                        <a:pt x="329" y="170"/>
                        <a:pt x="338" y="168"/>
                      </a:cubicBezTo>
                      <a:cubicBezTo>
                        <a:pt x="336" y="163"/>
                        <a:pt x="333" y="158"/>
                        <a:pt x="330" y="154"/>
                      </a:cubicBezTo>
                      <a:cubicBezTo>
                        <a:pt x="334" y="154"/>
                        <a:pt x="339" y="153"/>
                        <a:pt x="343" y="152"/>
                      </a:cubicBezTo>
                      <a:cubicBezTo>
                        <a:pt x="353" y="169"/>
                        <a:pt x="364" y="175"/>
                        <a:pt x="384" y="174"/>
                      </a:cubicBezTo>
                      <a:cubicBezTo>
                        <a:pt x="378" y="158"/>
                        <a:pt x="370" y="148"/>
                        <a:pt x="354" y="141"/>
                      </a:cubicBezTo>
                      <a:cubicBezTo>
                        <a:pt x="354" y="140"/>
                        <a:pt x="355" y="139"/>
                        <a:pt x="355" y="137"/>
                      </a:cubicBezTo>
                      <a:cubicBezTo>
                        <a:pt x="362" y="146"/>
                        <a:pt x="371" y="151"/>
                        <a:pt x="386"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5" name="Freeform 39">
                  <a:extLst>
                    <a:ext uri="{FF2B5EF4-FFF2-40B4-BE49-F238E27FC236}">
                      <a16:creationId xmlns:a16="http://schemas.microsoft.com/office/drawing/2014/main" id="{655E3E36-D0E1-430F-B99C-49E133529E3C}"/>
                    </a:ext>
                  </a:extLst>
                </p:cNvPr>
                <p:cNvSpPr>
                  <a:spLocks noEditPoints="1"/>
                </p:cNvSpPr>
                <p:nvPr/>
              </p:nvSpPr>
              <p:spPr bwMode="auto">
                <a:xfrm>
                  <a:off x="5799137" y="3275012"/>
                  <a:ext cx="187325" cy="104775"/>
                </a:xfrm>
                <a:custGeom>
                  <a:avLst/>
                  <a:gdLst>
                    <a:gd name="T0" fmla="*/ 340 w 385"/>
                    <a:gd name="T1" fmla="*/ 124 h 213"/>
                    <a:gd name="T2" fmla="*/ 346 w 385"/>
                    <a:gd name="T3" fmla="*/ 123 h 213"/>
                    <a:gd name="T4" fmla="*/ 268 w 385"/>
                    <a:gd name="T5" fmla="*/ 128 h 213"/>
                    <a:gd name="T6" fmla="*/ 252 w 385"/>
                    <a:gd name="T7" fmla="*/ 126 h 213"/>
                    <a:gd name="T8" fmla="*/ 268 w 385"/>
                    <a:gd name="T9" fmla="*/ 128 h 213"/>
                    <a:gd name="T10" fmla="*/ 190 w 385"/>
                    <a:gd name="T11" fmla="*/ 148 h 213"/>
                    <a:gd name="T12" fmla="*/ 188 w 385"/>
                    <a:gd name="T13" fmla="*/ 157 h 213"/>
                    <a:gd name="T14" fmla="*/ 132 w 385"/>
                    <a:gd name="T15" fmla="*/ 135 h 213"/>
                    <a:gd name="T16" fmla="*/ 141 w 385"/>
                    <a:gd name="T17" fmla="*/ 148 h 213"/>
                    <a:gd name="T18" fmla="*/ 180 w 385"/>
                    <a:gd name="T19" fmla="*/ 66 h 213"/>
                    <a:gd name="T20" fmla="*/ 173 w 385"/>
                    <a:gd name="T21" fmla="*/ 54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7 h 213"/>
                    <a:gd name="T36" fmla="*/ 230 w 385"/>
                    <a:gd name="T37" fmla="*/ 150 h 213"/>
                    <a:gd name="T38" fmla="*/ 134 w 385"/>
                    <a:gd name="T39" fmla="*/ 93 h 213"/>
                    <a:gd name="T40" fmla="*/ 120 w 385"/>
                    <a:gd name="T41" fmla="*/ 106 h 213"/>
                    <a:gd name="T42" fmla="*/ 178 w 385"/>
                    <a:gd name="T43" fmla="*/ 68 h 213"/>
                    <a:gd name="T44" fmla="*/ 212 w 385"/>
                    <a:gd name="T45" fmla="*/ 102 h 213"/>
                    <a:gd name="T46" fmla="*/ 251 w 385"/>
                    <a:gd name="T47" fmla="*/ 89 h 213"/>
                    <a:gd name="T48" fmla="*/ 251 w 385"/>
                    <a:gd name="T49" fmla="*/ 89 h 213"/>
                    <a:gd name="T50" fmla="*/ 169 w 385"/>
                    <a:gd name="T51" fmla="*/ 108 h 213"/>
                    <a:gd name="T52" fmla="*/ 185 w 385"/>
                    <a:gd name="T53" fmla="*/ 125 h 213"/>
                    <a:gd name="T54" fmla="*/ 374 w 385"/>
                    <a:gd name="T55" fmla="*/ 128 h 213"/>
                    <a:gd name="T56" fmla="*/ 371 w 385"/>
                    <a:gd name="T57" fmla="*/ 82 h 213"/>
                    <a:gd name="T58" fmla="*/ 320 w 385"/>
                    <a:gd name="T59" fmla="*/ 76 h 213"/>
                    <a:gd name="T60" fmla="*/ 295 w 385"/>
                    <a:gd name="T61" fmla="*/ 56 h 213"/>
                    <a:gd name="T62" fmla="*/ 267 w 385"/>
                    <a:gd name="T63" fmla="*/ 42 h 213"/>
                    <a:gd name="T64" fmla="*/ 254 w 385"/>
                    <a:gd name="T65" fmla="*/ 33 h 213"/>
                    <a:gd name="T66" fmla="*/ 249 w 385"/>
                    <a:gd name="T67" fmla="*/ 30 h 213"/>
                    <a:gd name="T68" fmla="*/ 214 w 385"/>
                    <a:gd name="T69" fmla="*/ 34 h 213"/>
                    <a:gd name="T70" fmla="*/ 191 w 385"/>
                    <a:gd name="T71" fmla="*/ 0 h 213"/>
                    <a:gd name="T72" fmla="*/ 177 w 385"/>
                    <a:gd name="T73" fmla="*/ 26 h 213"/>
                    <a:gd name="T74" fmla="*/ 148 w 385"/>
                    <a:gd name="T75" fmla="*/ 24 h 213"/>
                    <a:gd name="T76" fmla="*/ 149 w 385"/>
                    <a:gd name="T77" fmla="*/ 41 h 213"/>
                    <a:gd name="T78" fmla="*/ 126 w 385"/>
                    <a:gd name="T79" fmla="*/ 53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1 h 213"/>
                    <a:gd name="T96" fmla="*/ 173 w 385"/>
                    <a:gd name="T97" fmla="*/ 202 h 213"/>
                    <a:gd name="T98" fmla="*/ 196 w 385"/>
                    <a:gd name="T99" fmla="*/ 186 h 213"/>
                    <a:gd name="T100" fmla="*/ 230 w 385"/>
                    <a:gd name="T101" fmla="*/ 176 h 213"/>
                    <a:gd name="T102" fmla="*/ 260 w 385"/>
                    <a:gd name="T103" fmla="*/ 152 h 213"/>
                    <a:gd name="T104" fmla="*/ 290 w 385"/>
                    <a:gd name="T105" fmla="*/ 180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7"/>
                        <a:pt x="331" y="124"/>
                      </a:cubicBezTo>
                      <a:cubicBezTo>
                        <a:pt x="334" y="124"/>
                        <a:pt x="337" y="124"/>
                        <a:pt x="340" y="124"/>
                      </a:cubicBezTo>
                      <a:cubicBezTo>
                        <a:pt x="340" y="123"/>
                        <a:pt x="340" y="122"/>
                        <a:pt x="339" y="122"/>
                      </a:cubicBezTo>
                      <a:cubicBezTo>
                        <a:pt x="341" y="122"/>
                        <a:pt x="342" y="121"/>
                        <a:pt x="344" y="121"/>
                      </a:cubicBezTo>
                      <a:cubicBezTo>
                        <a:pt x="345" y="121"/>
                        <a:pt x="345" y="123"/>
                        <a:pt x="346" y="123"/>
                      </a:cubicBezTo>
                      <a:cubicBezTo>
                        <a:pt x="348" y="127"/>
                        <a:pt x="350" y="130"/>
                        <a:pt x="352" y="133"/>
                      </a:cubicBezTo>
                      <a:cubicBezTo>
                        <a:pt x="344" y="131"/>
                        <a:pt x="338" y="130"/>
                        <a:pt x="332" y="132"/>
                      </a:cubicBezTo>
                      <a:close/>
                      <a:moveTo>
                        <a:pt x="268" y="128"/>
                      </a:moveTo>
                      <a:cubicBezTo>
                        <a:pt x="264" y="128"/>
                        <a:pt x="260" y="129"/>
                        <a:pt x="255" y="129"/>
                      </a:cubicBezTo>
                      <a:cubicBezTo>
                        <a:pt x="254" y="130"/>
                        <a:pt x="254" y="128"/>
                        <a:pt x="253" y="128"/>
                      </a:cubicBezTo>
                      <a:cubicBezTo>
                        <a:pt x="253" y="127"/>
                        <a:pt x="252" y="127"/>
                        <a:pt x="252" y="126"/>
                      </a:cubicBezTo>
                      <a:cubicBezTo>
                        <a:pt x="252" y="123"/>
                        <a:pt x="252" y="120"/>
                        <a:pt x="252" y="117"/>
                      </a:cubicBezTo>
                      <a:cubicBezTo>
                        <a:pt x="257" y="119"/>
                        <a:pt x="262" y="119"/>
                        <a:pt x="267" y="118"/>
                      </a:cubicBezTo>
                      <a:cubicBezTo>
                        <a:pt x="267" y="121"/>
                        <a:pt x="267" y="125"/>
                        <a:pt x="268" y="128"/>
                      </a:cubicBezTo>
                      <a:close/>
                      <a:moveTo>
                        <a:pt x="188" y="157"/>
                      </a:moveTo>
                      <a:cubicBezTo>
                        <a:pt x="188" y="154"/>
                        <a:pt x="188" y="151"/>
                        <a:pt x="187" y="148"/>
                      </a:cubicBezTo>
                      <a:cubicBezTo>
                        <a:pt x="188" y="148"/>
                        <a:pt x="189" y="148"/>
                        <a:pt x="190" y="148"/>
                      </a:cubicBezTo>
                      <a:cubicBezTo>
                        <a:pt x="191" y="147"/>
                        <a:pt x="191" y="149"/>
                        <a:pt x="192" y="149"/>
                      </a:cubicBezTo>
                      <a:cubicBezTo>
                        <a:pt x="194" y="153"/>
                        <a:pt x="195" y="156"/>
                        <a:pt x="197" y="159"/>
                      </a:cubicBezTo>
                      <a:cubicBezTo>
                        <a:pt x="194" y="158"/>
                        <a:pt x="191" y="158"/>
                        <a:pt x="188" y="157"/>
                      </a:cubicBezTo>
                      <a:close/>
                      <a:moveTo>
                        <a:pt x="141" y="148"/>
                      </a:moveTo>
                      <a:cubicBezTo>
                        <a:pt x="140" y="148"/>
                        <a:pt x="139" y="147"/>
                        <a:pt x="138" y="147"/>
                      </a:cubicBezTo>
                      <a:cubicBezTo>
                        <a:pt x="136" y="143"/>
                        <a:pt x="134" y="139"/>
                        <a:pt x="132" y="135"/>
                      </a:cubicBezTo>
                      <a:cubicBezTo>
                        <a:pt x="135" y="137"/>
                        <a:pt x="139" y="138"/>
                        <a:pt x="142" y="138"/>
                      </a:cubicBezTo>
                      <a:cubicBezTo>
                        <a:pt x="142" y="141"/>
                        <a:pt x="142" y="145"/>
                        <a:pt x="143" y="148"/>
                      </a:cubicBezTo>
                      <a:cubicBezTo>
                        <a:pt x="142" y="148"/>
                        <a:pt x="141" y="148"/>
                        <a:pt x="141" y="148"/>
                      </a:cubicBezTo>
                      <a:close/>
                      <a:moveTo>
                        <a:pt x="173" y="54"/>
                      </a:moveTo>
                      <a:cubicBezTo>
                        <a:pt x="175" y="58"/>
                        <a:pt x="177" y="62"/>
                        <a:pt x="180" y="66"/>
                      </a:cubicBezTo>
                      <a:lnTo>
                        <a:pt x="180" y="66"/>
                      </a:lnTo>
                      <a:cubicBezTo>
                        <a:pt x="173" y="62"/>
                        <a:pt x="167" y="59"/>
                        <a:pt x="161" y="57"/>
                      </a:cubicBezTo>
                      <a:lnTo>
                        <a:pt x="161" y="57"/>
                      </a:lnTo>
                      <a:cubicBezTo>
                        <a:pt x="166" y="57"/>
                        <a:pt x="170" y="56"/>
                        <a:pt x="173" y="54"/>
                      </a:cubicBezTo>
                      <a:close/>
                      <a:moveTo>
                        <a:pt x="182" y="44"/>
                      </a:moveTo>
                      <a:cubicBezTo>
                        <a:pt x="186" y="44"/>
                        <a:pt x="190" y="44"/>
                        <a:pt x="194" y="43"/>
                      </a:cubicBezTo>
                      <a:cubicBezTo>
                        <a:pt x="193" y="47"/>
                        <a:pt x="193" y="50"/>
                        <a:pt x="193" y="52"/>
                      </a:cubicBezTo>
                      <a:cubicBezTo>
                        <a:pt x="189" y="50"/>
                        <a:pt x="184" y="49"/>
                        <a:pt x="179" y="49"/>
                      </a:cubicBezTo>
                      <a:cubicBezTo>
                        <a:pt x="180" y="47"/>
                        <a:pt x="181" y="46"/>
                        <a:pt x="182" y="44"/>
                      </a:cubicBezTo>
                      <a:moveTo>
                        <a:pt x="244" y="45"/>
                      </a:moveTo>
                      <a:cubicBezTo>
                        <a:pt x="244" y="45"/>
                        <a:pt x="244" y="45"/>
                        <a:pt x="244" y="45"/>
                      </a:cubicBezTo>
                      <a:cubicBezTo>
                        <a:pt x="244" y="49"/>
                        <a:pt x="243" y="53"/>
                        <a:pt x="243" y="57"/>
                      </a:cubicBezTo>
                      <a:cubicBezTo>
                        <a:pt x="242" y="57"/>
                        <a:pt x="241" y="56"/>
                        <a:pt x="240" y="56"/>
                      </a:cubicBezTo>
                      <a:cubicBezTo>
                        <a:pt x="238" y="53"/>
                        <a:pt x="236" y="49"/>
                        <a:pt x="234" y="46"/>
                      </a:cubicBezTo>
                      <a:cubicBezTo>
                        <a:pt x="238" y="47"/>
                        <a:pt x="241" y="46"/>
                        <a:pt x="244" y="45"/>
                      </a:cubicBezTo>
                      <a:close/>
                      <a:moveTo>
                        <a:pt x="309" y="138"/>
                      </a:moveTo>
                      <a:lnTo>
                        <a:pt x="311" y="140"/>
                      </a:lnTo>
                      <a:cubicBezTo>
                        <a:pt x="311" y="140"/>
                        <a:pt x="310" y="140"/>
                        <a:pt x="309" y="140"/>
                      </a:cubicBezTo>
                      <a:cubicBezTo>
                        <a:pt x="309" y="139"/>
                        <a:pt x="309" y="139"/>
                        <a:pt x="309" y="138"/>
                      </a:cubicBezTo>
                      <a:close/>
                      <a:moveTo>
                        <a:pt x="230" y="150"/>
                      </a:moveTo>
                      <a:cubicBezTo>
                        <a:pt x="224" y="141"/>
                        <a:pt x="219" y="135"/>
                        <a:pt x="208" y="131"/>
                      </a:cubicBezTo>
                      <a:cubicBezTo>
                        <a:pt x="211" y="128"/>
                        <a:pt x="213" y="126"/>
                        <a:pt x="214" y="123"/>
                      </a:cubicBezTo>
                      <a:cubicBezTo>
                        <a:pt x="216" y="123"/>
                        <a:pt x="218" y="123"/>
                        <a:pt x="221" y="123"/>
                      </a:cubicBezTo>
                      <a:cubicBezTo>
                        <a:pt x="221" y="123"/>
                        <a:pt x="221" y="124"/>
                        <a:pt x="221" y="124"/>
                      </a:cubicBezTo>
                      <a:cubicBezTo>
                        <a:pt x="219" y="125"/>
                        <a:pt x="217" y="126"/>
                        <a:pt x="215" y="127"/>
                      </a:cubicBezTo>
                      <a:cubicBezTo>
                        <a:pt x="220" y="136"/>
                        <a:pt x="226" y="142"/>
                        <a:pt x="237" y="146"/>
                      </a:cubicBezTo>
                      <a:cubicBezTo>
                        <a:pt x="235" y="148"/>
                        <a:pt x="234" y="149"/>
                        <a:pt x="233" y="151"/>
                      </a:cubicBezTo>
                      <a:cubicBezTo>
                        <a:pt x="232" y="151"/>
                        <a:pt x="231" y="151"/>
                        <a:pt x="230" y="150"/>
                      </a:cubicBezTo>
                      <a:close/>
                      <a:moveTo>
                        <a:pt x="120" y="106"/>
                      </a:moveTo>
                      <a:cubicBezTo>
                        <a:pt x="119" y="105"/>
                        <a:pt x="118" y="103"/>
                        <a:pt x="117" y="102"/>
                      </a:cubicBezTo>
                      <a:cubicBezTo>
                        <a:pt x="124" y="100"/>
                        <a:pt x="129" y="97"/>
                        <a:pt x="134" y="93"/>
                      </a:cubicBezTo>
                      <a:cubicBezTo>
                        <a:pt x="134" y="95"/>
                        <a:pt x="135" y="96"/>
                        <a:pt x="135" y="98"/>
                      </a:cubicBezTo>
                      <a:cubicBezTo>
                        <a:pt x="134" y="102"/>
                        <a:pt x="134" y="105"/>
                        <a:pt x="134" y="109"/>
                      </a:cubicBezTo>
                      <a:cubicBezTo>
                        <a:pt x="129" y="107"/>
                        <a:pt x="125" y="106"/>
                        <a:pt x="120" y="106"/>
                      </a:cubicBezTo>
                      <a:close/>
                      <a:moveTo>
                        <a:pt x="176" y="72"/>
                      </a:moveTo>
                      <a:cubicBezTo>
                        <a:pt x="175" y="72"/>
                        <a:pt x="174" y="72"/>
                        <a:pt x="173" y="72"/>
                      </a:cubicBezTo>
                      <a:cubicBezTo>
                        <a:pt x="174" y="71"/>
                        <a:pt x="176" y="70"/>
                        <a:pt x="178" y="68"/>
                      </a:cubicBezTo>
                      <a:cubicBezTo>
                        <a:pt x="178" y="70"/>
                        <a:pt x="177" y="71"/>
                        <a:pt x="176" y="72"/>
                      </a:cubicBezTo>
                      <a:close/>
                      <a:moveTo>
                        <a:pt x="216" y="107"/>
                      </a:moveTo>
                      <a:cubicBezTo>
                        <a:pt x="214" y="106"/>
                        <a:pt x="213" y="104"/>
                        <a:pt x="212" y="102"/>
                      </a:cubicBezTo>
                      <a:cubicBezTo>
                        <a:pt x="213" y="102"/>
                        <a:pt x="213" y="102"/>
                        <a:pt x="214" y="102"/>
                      </a:cubicBezTo>
                      <a:cubicBezTo>
                        <a:pt x="214" y="104"/>
                        <a:pt x="215" y="106"/>
                        <a:pt x="216" y="107"/>
                      </a:cubicBezTo>
                      <a:close/>
                      <a:moveTo>
                        <a:pt x="251" y="89"/>
                      </a:moveTo>
                      <a:cubicBezTo>
                        <a:pt x="251" y="87"/>
                        <a:pt x="250" y="86"/>
                        <a:pt x="249" y="85"/>
                      </a:cubicBezTo>
                      <a:cubicBezTo>
                        <a:pt x="250" y="86"/>
                        <a:pt x="251" y="86"/>
                        <a:pt x="252" y="86"/>
                      </a:cubicBezTo>
                      <a:cubicBezTo>
                        <a:pt x="251" y="87"/>
                        <a:pt x="251" y="88"/>
                        <a:pt x="251" y="89"/>
                      </a:cubicBezTo>
                      <a:close/>
                      <a:moveTo>
                        <a:pt x="170" y="126"/>
                      </a:moveTo>
                      <a:lnTo>
                        <a:pt x="169" y="125"/>
                      </a:lnTo>
                      <a:cubicBezTo>
                        <a:pt x="171" y="118"/>
                        <a:pt x="171" y="113"/>
                        <a:pt x="169" y="108"/>
                      </a:cubicBezTo>
                      <a:cubicBezTo>
                        <a:pt x="177" y="110"/>
                        <a:pt x="183" y="111"/>
                        <a:pt x="190" y="109"/>
                      </a:cubicBezTo>
                      <a:cubicBezTo>
                        <a:pt x="191" y="110"/>
                        <a:pt x="192" y="112"/>
                        <a:pt x="194" y="114"/>
                      </a:cubicBezTo>
                      <a:cubicBezTo>
                        <a:pt x="190" y="116"/>
                        <a:pt x="187" y="120"/>
                        <a:pt x="185" y="125"/>
                      </a:cubicBezTo>
                      <a:cubicBezTo>
                        <a:pt x="180" y="124"/>
                        <a:pt x="175" y="125"/>
                        <a:pt x="170" y="126"/>
                      </a:cubicBezTo>
                      <a:close/>
                      <a:moveTo>
                        <a:pt x="385" y="149"/>
                      </a:moveTo>
                      <a:cubicBezTo>
                        <a:pt x="383" y="141"/>
                        <a:pt x="379" y="134"/>
                        <a:pt x="374" y="128"/>
                      </a:cubicBezTo>
                      <a:cubicBezTo>
                        <a:pt x="378" y="127"/>
                        <a:pt x="381" y="126"/>
                        <a:pt x="384" y="125"/>
                      </a:cubicBezTo>
                      <a:cubicBezTo>
                        <a:pt x="379" y="115"/>
                        <a:pt x="373" y="109"/>
                        <a:pt x="363" y="105"/>
                      </a:cubicBezTo>
                      <a:cubicBezTo>
                        <a:pt x="369" y="98"/>
                        <a:pt x="371" y="91"/>
                        <a:pt x="371" y="82"/>
                      </a:cubicBezTo>
                      <a:cubicBezTo>
                        <a:pt x="356" y="81"/>
                        <a:pt x="346" y="85"/>
                        <a:pt x="339" y="99"/>
                      </a:cubicBezTo>
                      <a:cubicBezTo>
                        <a:pt x="335" y="91"/>
                        <a:pt x="330" y="86"/>
                        <a:pt x="323" y="82"/>
                      </a:cubicBezTo>
                      <a:cubicBezTo>
                        <a:pt x="323" y="80"/>
                        <a:pt x="321" y="78"/>
                        <a:pt x="320" y="76"/>
                      </a:cubicBezTo>
                      <a:cubicBezTo>
                        <a:pt x="324" y="70"/>
                        <a:pt x="326" y="64"/>
                        <a:pt x="326" y="56"/>
                      </a:cubicBezTo>
                      <a:cubicBezTo>
                        <a:pt x="316" y="56"/>
                        <a:pt x="309" y="57"/>
                        <a:pt x="302" y="62"/>
                      </a:cubicBezTo>
                      <a:cubicBezTo>
                        <a:pt x="300" y="60"/>
                        <a:pt x="298" y="58"/>
                        <a:pt x="295" y="56"/>
                      </a:cubicBezTo>
                      <a:cubicBezTo>
                        <a:pt x="292" y="61"/>
                        <a:pt x="290" y="67"/>
                        <a:pt x="289" y="73"/>
                      </a:cubicBezTo>
                      <a:cubicBezTo>
                        <a:pt x="285" y="73"/>
                        <a:pt x="282" y="73"/>
                        <a:pt x="278" y="74"/>
                      </a:cubicBezTo>
                      <a:cubicBezTo>
                        <a:pt x="282" y="59"/>
                        <a:pt x="278" y="51"/>
                        <a:pt x="267" y="42"/>
                      </a:cubicBezTo>
                      <a:cubicBezTo>
                        <a:pt x="266" y="43"/>
                        <a:pt x="265" y="44"/>
                        <a:pt x="264" y="45"/>
                      </a:cubicBezTo>
                      <a:cubicBezTo>
                        <a:pt x="264" y="44"/>
                        <a:pt x="264" y="44"/>
                        <a:pt x="264" y="44"/>
                      </a:cubicBezTo>
                      <a:cubicBezTo>
                        <a:pt x="261" y="40"/>
                        <a:pt x="258" y="36"/>
                        <a:pt x="254" y="33"/>
                      </a:cubicBezTo>
                      <a:cubicBezTo>
                        <a:pt x="254" y="33"/>
                        <a:pt x="255" y="32"/>
                        <a:pt x="255" y="32"/>
                      </a:cubicBezTo>
                      <a:cubicBezTo>
                        <a:pt x="253" y="31"/>
                        <a:pt x="252" y="31"/>
                        <a:pt x="250" y="30"/>
                      </a:cubicBezTo>
                      <a:cubicBezTo>
                        <a:pt x="250" y="30"/>
                        <a:pt x="250" y="30"/>
                        <a:pt x="249" y="30"/>
                      </a:cubicBezTo>
                      <a:cubicBezTo>
                        <a:pt x="249" y="30"/>
                        <a:pt x="249" y="30"/>
                        <a:pt x="249" y="30"/>
                      </a:cubicBezTo>
                      <a:cubicBezTo>
                        <a:pt x="240" y="28"/>
                        <a:pt x="232" y="29"/>
                        <a:pt x="224" y="37"/>
                      </a:cubicBezTo>
                      <a:cubicBezTo>
                        <a:pt x="221" y="35"/>
                        <a:pt x="218" y="35"/>
                        <a:pt x="214" y="34"/>
                      </a:cubicBezTo>
                      <a:cubicBezTo>
                        <a:pt x="215" y="26"/>
                        <a:pt x="211" y="17"/>
                        <a:pt x="207" y="11"/>
                      </a:cubicBezTo>
                      <a:cubicBezTo>
                        <a:pt x="206" y="11"/>
                        <a:pt x="206" y="11"/>
                        <a:pt x="205" y="14"/>
                      </a:cubicBezTo>
                      <a:lnTo>
                        <a:pt x="191" y="0"/>
                      </a:lnTo>
                      <a:cubicBezTo>
                        <a:pt x="188" y="9"/>
                        <a:pt x="187" y="17"/>
                        <a:pt x="188" y="26"/>
                      </a:cubicBezTo>
                      <a:cubicBezTo>
                        <a:pt x="185" y="26"/>
                        <a:pt x="182" y="26"/>
                        <a:pt x="178" y="27"/>
                      </a:cubicBezTo>
                      <a:cubicBezTo>
                        <a:pt x="178" y="27"/>
                        <a:pt x="177" y="26"/>
                        <a:pt x="177" y="26"/>
                      </a:cubicBezTo>
                      <a:cubicBezTo>
                        <a:pt x="170" y="12"/>
                        <a:pt x="163" y="4"/>
                        <a:pt x="147" y="6"/>
                      </a:cubicBezTo>
                      <a:cubicBezTo>
                        <a:pt x="149" y="12"/>
                        <a:pt x="151" y="17"/>
                        <a:pt x="155" y="22"/>
                      </a:cubicBezTo>
                      <a:cubicBezTo>
                        <a:pt x="153" y="23"/>
                        <a:pt x="150" y="23"/>
                        <a:pt x="148" y="24"/>
                      </a:cubicBezTo>
                      <a:cubicBezTo>
                        <a:pt x="152" y="31"/>
                        <a:pt x="156" y="36"/>
                        <a:pt x="164" y="39"/>
                      </a:cubicBezTo>
                      <a:cubicBezTo>
                        <a:pt x="161" y="43"/>
                        <a:pt x="159" y="47"/>
                        <a:pt x="158" y="51"/>
                      </a:cubicBezTo>
                      <a:cubicBezTo>
                        <a:pt x="156" y="48"/>
                        <a:pt x="153" y="44"/>
                        <a:pt x="149" y="41"/>
                      </a:cubicBezTo>
                      <a:cubicBezTo>
                        <a:pt x="148" y="42"/>
                        <a:pt x="147" y="43"/>
                        <a:pt x="147" y="44"/>
                      </a:cubicBezTo>
                      <a:cubicBezTo>
                        <a:pt x="142" y="38"/>
                        <a:pt x="138" y="33"/>
                        <a:pt x="132" y="29"/>
                      </a:cubicBezTo>
                      <a:cubicBezTo>
                        <a:pt x="128" y="37"/>
                        <a:pt x="126" y="44"/>
                        <a:pt x="126" y="53"/>
                      </a:cubicBezTo>
                      <a:cubicBezTo>
                        <a:pt x="124" y="53"/>
                        <a:pt x="123" y="54"/>
                        <a:pt x="121" y="55"/>
                      </a:cubicBezTo>
                      <a:cubicBezTo>
                        <a:pt x="114" y="53"/>
                        <a:pt x="107" y="53"/>
                        <a:pt x="99" y="54"/>
                      </a:cubicBezTo>
                      <a:cubicBezTo>
                        <a:pt x="101" y="60"/>
                        <a:pt x="104" y="64"/>
                        <a:pt x="107" y="69"/>
                      </a:cubicBezTo>
                      <a:cubicBezTo>
                        <a:pt x="103" y="69"/>
                        <a:pt x="99" y="69"/>
                        <a:pt x="94" y="71"/>
                      </a:cubicBezTo>
                      <a:cubicBezTo>
                        <a:pt x="85" y="53"/>
                        <a:pt x="73" y="47"/>
                        <a:pt x="53" y="47"/>
                      </a:cubicBezTo>
                      <a:cubicBezTo>
                        <a:pt x="56" y="56"/>
                        <a:pt x="60" y="62"/>
                        <a:pt x="64" y="68"/>
                      </a:cubicBezTo>
                      <a:lnTo>
                        <a:pt x="43" y="64"/>
                      </a:lnTo>
                      <a:cubicBezTo>
                        <a:pt x="46" y="76"/>
                        <a:pt x="51" y="86"/>
                        <a:pt x="60" y="94"/>
                      </a:cubicBezTo>
                      <a:cubicBezTo>
                        <a:pt x="56" y="96"/>
                        <a:pt x="53" y="100"/>
                        <a:pt x="49" y="102"/>
                      </a:cubicBezTo>
                      <a:cubicBezTo>
                        <a:pt x="49" y="103"/>
                        <a:pt x="48" y="102"/>
                        <a:pt x="47" y="102"/>
                      </a:cubicBezTo>
                      <a:cubicBezTo>
                        <a:pt x="29" y="92"/>
                        <a:pt x="15" y="89"/>
                        <a:pt x="0" y="104"/>
                      </a:cubicBezTo>
                      <a:cubicBezTo>
                        <a:pt x="6" y="108"/>
                        <a:pt x="13" y="112"/>
                        <a:pt x="21" y="115"/>
                      </a:cubicBezTo>
                      <a:cubicBezTo>
                        <a:pt x="19" y="118"/>
                        <a:pt x="16" y="120"/>
                        <a:pt x="15" y="123"/>
                      </a:cubicBezTo>
                      <a:cubicBezTo>
                        <a:pt x="24" y="128"/>
                        <a:pt x="33" y="130"/>
                        <a:pt x="44" y="127"/>
                      </a:cubicBezTo>
                      <a:cubicBezTo>
                        <a:pt x="42" y="136"/>
                        <a:pt x="45" y="143"/>
                        <a:pt x="50" y="150"/>
                      </a:cubicBezTo>
                      <a:cubicBezTo>
                        <a:pt x="63" y="142"/>
                        <a:pt x="69" y="133"/>
                        <a:pt x="66" y="118"/>
                      </a:cubicBezTo>
                      <a:cubicBezTo>
                        <a:pt x="67" y="117"/>
                        <a:pt x="68" y="117"/>
                        <a:pt x="69" y="116"/>
                      </a:cubicBezTo>
                      <a:cubicBezTo>
                        <a:pt x="75" y="124"/>
                        <a:pt x="82" y="130"/>
                        <a:pt x="92" y="134"/>
                      </a:cubicBezTo>
                      <a:cubicBezTo>
                        <a:pt x="91" y="136"/>
                        <a:pt x="90" y="139"/>
                        <a:pt x="89" y="141"/>
                      </a:cubicBezTo>
                      <a:cubicBezTo>
                        <a:pt x="94" y="143"/>
                        <a:pt x="99" y="144"/>
                        <a:pt x="103" y="145"/>
                      </a:cubicBezTo>
                      <a:cubicBezTo>
                        <a:pt x="102" y="145"/>
                        <a:pt x="101" y="145"/>
                        <a:pt x="100" y="145"/>
                      </a:cubicBezTo>
                      <a:cubicBezTo>
                        <a:pt x="106" y="155"/>
                        <a:pt x="112" y="161"/>
                        <a:pt x="122" y="165"/>
                      </a:cubicBezTo>
                      <a:cubicBezTo>
                        <a:pt x="116" y="172"/>
                        <a:pt x="114" y="179"/>
                        <a:pt x="114" y="188"/>
                      </a:cubicBezTo>
                      <a:cubicBezTo>
                        <a:pt x="129" y="189"/>
                        <a:pt x="139" y="185"/>
                        <a:pt x="146" y="171"/>
                      </a:cubicBezTo>
                      <a:cubicBezTo>
                        <a:pt x="151" y="171"/>
                        <a:pt x="155" y="171"/>
                        <a:pt x="160" y="170"/>
                      </a:cubicBezTo>
                      <a:lnTo>
                        <a:pt x="161" y="171"/>
                      </a:lnTo>
                      <a:cubicBezTo>
                        <a:pt x="158" y="185"/>
                        <a:pt x="163" y="193"/>
                        <a:pt x="173" y="202"/>
                      </a:cubicBezTo>
                      <a:cubicBezTo>
                        <a:pt x="174" y="201"/>
                        <a:pt x="175" y="200"/>
                        <a:pt x="176" y="199"/>
                      </a:cubicBezTo>
                      <a:cubicBezTo>
                        <a:pt x="180" y="205"/>
                        <a:pt x="185" y="209"/>
                        <a:pt x="191" y="213"/>
                      </a:cubicBezTo>
                      <a:cubicBezTo>
                        <a:pt x="195" y="204"/>
                        <a:pt x="197" y="196"/>
                        <a:pt x="196" y="186"/>
                      </a:cubicBezTo>
                      <a:cubicBezTo>
                        <a:pt x="206" y="189"/>
                        <a:pt x="214" y="189"/>
                        <a:pt x="223" y="187"/>
                      </a:cubicBezTo>
                      <a:cubicBezTo>
                        <a:pt x="221" y="183"/>
                        <a:pt x="218" y="179"/>
                        <a:pt x="216" y="175"/>
                      </a:cubicBezTo>
                      <a:cubicBezTo>
                        <a:pt x="220" y="176"/>
                        <a:pt x="225" y="176"/>
                        <a:pt x="230" y="176"/>
                      </a:cubicBezTo>
                      <a:cubicBezTo>
                        <a:pt x="240" y="189"/>
                        <a:pt x="251" y="194"/>
                        <a:pt x="269" y="194"/>
                      </a:cubicBezTo>
                      <a:cubicBezTo>
                        <a:pt x="264" y="181"/>
                        <a:pt x="258" y="172"/>
                        <a:pt x="248" y="166"/>
                      </a:cubicBezTo>
                      <a:cubicBezTo>
                        <a:pt x="253" y="163"/>
                        <a:pt x="257" y="158"/>
                        <a:pt x="260" y="152"/>
                      </a:cubicBezTo>
                      <a:cubicBezTo>
                        <a:pt x="266" y="152"/>
                        <a:pt x="271" y="152"/>
                        <a:pt x="276" y="151"/>
                      </a:cubicBezTo>
                      <a:cubicBezTo>
                        <a:pt x="272" y="165"/>
                        <a:pt x="277" y="174"/>
                        <a:pt x="288" y="183"/>
                      </a:cubicBezTo>
                      <a:cubicBezTo>
                        <a:pt x="289" y="182"/>
                        <a:pt x="289" y="181"/>
                        <a:pt x="290" y="180"/>
                      </a:cubicBezTo>
                      <a:cubicBezTo>
                        <a:pt x="295" y="186"/>
                        <a:pt x="299" y="190"/>
                        <a:pt x="305" y="194"/>
                      </a:cubicBezTo>
                      <a:cubicBezTo>
                        <a:pt x="309" y="185"/>
                        <a:pt x="312" y="177"/>
                        <a:pt x="311" y="167"/>
                      </a:cubicBezTo>
                      <a:cubicBezTo>
                        <a:pt x="320" y="170"/>
                        <a:pt x="328" y="170"/>
                        <a:pt x="338" y="168"/>
                      </a:cubicBezTo>
                      <a:cubicBezTo>
                        <a:pt x="335" y="163"/>
                        <a:pt x="332" y="159"/>
                        <a:pt x="329" y="154"/>
                      </a:cubicBezTo>
                      <a:cubicBezTo>
                        <a:pt x="334" y="154"/>
                        <a:pt x="338" y="154"/>
                        <a:pt x="342" y="152"/>
                      </a:cubicBezTo>
                      <a:cubicBezTo>
                        <a:pt x="352" y="169"/>
                        <a:pt x="364" y="175"/>
                        <a:pt x="383" y="175"/>
                      </a:cubicBezTo>
                      <a:cubicBezTo>
                        <a:pt x="378" y="158"/>
                        <a:pt x="369" y="148"/>
                        <a:pt x="353" y="142"/>
                      </a:cubicBezTo>
                      <a:cubicBezTo>
                        <a:pt x="353" y="140"/>
                        <a:pt x="354" y="139"/>
                        <a:pt x="355" y="138"/>
                      </a:cubicBezTo>
                      <a:cubicBezTo>
                        <a:pt x="362" y="147"/>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6" name="Freeform 40">
                  <a:extLst>
                    <a:ext uri="{FF2B5EF4-FFF2-40B4-BE49-F238E27FC236}">
                      <a16:creationId xmlns:a16="http://schemas.microsoft.com/office/drawing/2014/main" id="{8497F4CF-001E-40CB-BF9B-9ECEE4B64DB9}"/>
                    </a:ext>
                  </a:extLst>
                </p:cNvPr>
                <p:cNvSpPr>
                  <a:spLocks noEditPoints="1"/>
                </p:cNvSpPr>
                <p:nvPr/>
              </p:nvSpPr>
              <p:spPr bwMode="auto">
                <a:xfrm>
                  <a:off x="5922962" y="3219449"/>
                  <a:ext cx="188913" cy="103188"/>
                </a:xfrm>
                <a:custGeom>
                  <a:avLst/>
                  <a:gdLst>
                    <a:gd name="T0" fmla="*/ 340 w 386"/>
                    <a:gd name="T1" fmla="*/ 124 h 213"/>
                    <a:gd name="T2" fmla="*/ 347 w 386"/>
                    <a:gd name="T3" fmla="*/ 123 h 213"/>
                    <a:gd name="T4" fmla="*/ 269 w 386"/>
                    <a:gd name="T5" fmla="*/ 128 h 213"/>
                    <a:gd name="T6" fmla="*/ 253 w 386"/>
                    <a:gd name="T7" fmla="*/ 126 h 213"/>
                    <a:gd name="T8" fmla="*/ 269 w 386"/>
                    <a:gd name="T9" fmla="*/ 128 h 213"/>
                    <a:gd name="T10" fmla="*/ 190 w 386"/>
                    <a:gd name="T11" fmla="*/ 148 h 213"/>
                    <a:gd name="T12" fmla="*/ 188 w 386"/>
                    <a:gd name="T13" fmla="*/ 157 h 213"/>
                    <a:gd name="T14" fmla="*/ 132 w 386"/>
                    <a:gd name="T15" fmla="*/ 135 h 213"/>
                    <a:gd name="T16" fmla="*/ 141 w 386"/>
                    <a:gd name="T17" fmla="*/ 148 h 213"/>
                    <a:gd name="T18" fmla="*/ 180 w 386"/>
                    <a:gd name="T19" fmla="*/ 66 h 213"/>
                    <a:gd name="T20" fmla="*/ 174 w 386"/>
                    <a:gd name="T21" fmla="*/ 54 h 213"/>
                    <a:gd name="T22" fmla="*/ 193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4 w 386"/>
                    <a:gd name="T39" fmla="*/ 93 h 213"/>
                    <a:gd name="T40" fmla="*/ 120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1 h 213"/>
                    <a:gd name="T64" fmla="*/ 255 w 386"/>
                    <a:gd name="T65" fmla="*/ 33 h 213"/>
                    <a:gd name="T66" fmla="*/ 250 w 386"/>
                    <a:gd name="T67" fmla="*/ 30 h 213"/>
                    <a:gd name="T68" fmla="*/ 215 w 386"/>
                    <a:gd name="T69" fmla="*/ 34 h 213"/>
                    <a:gd name="T70" fmla="*/ 191 w 386"/>
                    <a:gd name="T71" fmla="*/ 0 h 213"/>
                    <a:gd name="T72" fmla="*/ 177 w 386"/>
                    <a:gd name="T73" fmla="*/ 26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2" y="124"/>
                      </a:cubicBezTo>
                      <a:cubicBezTo>
                        <a:pt x="334" y="124"/>
                        <a:pt x="337" y="124"/>
                        <a:pt x="340" y="124"/>
                      </a:cubicBezTo>
                      <a:cubicBezTo>
                        <a:pt x="340" y="123"/>
                        <a:pt x="340" y="122"/>
                        <a:pt x="340" y="122"/>
                      </a:cubicBezTo>
                      <a:cubicBezTo>
                        <a:pt x="341" y="122"/>
                        <a:pt x="343" y="121"/>
                        <a:pt x="344" y="121"/>
                      </a:cubicBezTo>
                      <a:cubicBezTo>
                        <a:pt x="345" y="121"/>
                        <a:pt x="346" y="123"/>
                        <a:pt x="347" y="123"/>
                      </a:cubicBezTo>
                      <a:cubicBezTo>
                        <a:pt x="348" y="127"/>
                        <a:pt x="350" y="130"/>
                        <a:pt x="352" y="133"/>
                      </a:cubicBezTo>
                      <a:cubicBezTo>
                        <a:pt x="345" y="131"/>
                        <a:pt x="338" y="130"/>
                        <a:pt x="332" y="132"/>
                      </a:cubicBezTo>
                      <a:close/>
                      <a:moveTo>
                        <a:pt x="269" y="128"/>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7" y="118"/>
                      </a:cubicBezTo>
                      <a:cubicBezTo>
                        <a:pt x="268" y="121"/>
                        <a:pt x="268" y="125"/>
                        <a:pt x="269" y="128"/>
                      </a:cubicBezTo>
                      <a:close/>
                      <a:moveTo>
                        <a:pt x="188" y="157"/>
                      </a:moveTo>
                      <a:cubicBezTo>
                        <a:pt x="189" y="154"/>
                        <a:pt x="188" y="151"/>
                        <a:pt x="188" y="148"/>
                      </a:cubicBezTo>
                      <a:cubicBezTo>
                        <a:pt x="188" y="148"/>
                        <a:pt x="189" y="148"/>
                        <a:pt x="190" y="148"/>
                      </a:cubicBezTo>
                      <a:cubicBezTo>
                        <a:pt x="191" y="147"/>
                        <a:pt x="191"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3"/>
                        <a:pt x="135" y="139"/>
                        <a:pt x="132" y="135"/>
                      </a:cubicBezTo>
                      <a:cubicBezTo>
                        <a:pt x="136" y="137"/>
                        <a:pt x="139" y="137"/>
                        <a:pt x="143" y="138"/>
                      </a:cubicBezTo>
                      <a:cubicBezTo>
                        <a:pt x="143" y="141"/>
                        <a:pt x="143" y="145"/>
                        <a:pt x="144" y="148"/>
                      </a:cubicBezTo>
                      <a:cubicBezTo>
                        <a:pt x="143" y="148"/>
                        <a:pt x="142" y="148"/>
                        <a:pt x="141" y="148"/>
                      </a:cubicBezTo>
                      <a:close/>
                      <a:moveTo>
                        <a:pt x="174" y="54"/>
                      </a:moveTo>
                      <a:cubicBezTo>
                        <a:pt x="176" y="58"/>
                        <a:pt x="178" y="62"/>
                        <a:pt x="180" y="66"/>
                      </a:cubicBezTo>
                      <a:cubicBezTo>
                        <a:pt x="180"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7" y="44"/>
                        <a:pt x="190" y="44"/>
                        <a:pt x="194" y="43"/>
                      </a:cubicBezTo>
                      <a:cubicBezTo>
                        <a:pt x="193" y="47"/>
                        <a:pt x="193" y="50"/>
                        <a:pt x="193" y="52"/>
                      </a:cubicBezTo>
                      <a:cubicBezTo>
                        <a:pt x="189" y="50"/>
                        <a:pt x="185" y="49"/>
                        <a:pt x="179" y="49"/>
                      </a:cubicBezTo>
                      <a:cubicBezTo>
                        <a:pt x="180" y="47"/>
                        <a:pt x="181" y="46"/>
                        <a:pt x="182" y="44"/>
                      </a:cubicBezTo>
                      <a:close/>
                      <a:moveTo>
                        <a:pt x="245" y="45"/>
                      </a:moveTo>
                      <a:cubicBezTo>
                        <a:pt x="245" y="45"/>
                        <a:pt x="245" y="45"/>
                        <a:pt x="245" y="45"/>
                      </a:cubicBezTo>
                      <a:cubicBezTo>
                        <a:pt x="244" y="49"/>
                        <a:pt x="244" y="53"/>
                        <a:pt x="244" y="57"/>
                      </a:cubicBezTo>
                      <a:cubicBezTo>
                        <a:pt x="243" y="57"/>
                        <a:pt x="241" y="56"/>
                        <a:pt x="240" y="56"/>
                      </a:cubicBezTo>
                      <a:cubicBezTo>
                        <a:pt x="239" y="52"/>
                        <a:pt x="237" y="49"/>
                        <a:pt x="235" y="46"/>
                      </a:cubicBezTo>
                      <a:cubicBezTo>
                        <a:pt x="238" y="46"/>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7"/>
                      </a:cubicBezTo>
                      <a:cubicBezTo>
                        <a:pt x="221" y="136"/>
                        <a:pt x="227" y="142"/>
                        <a:pt x="237" y="146"/>
                      </a:cubicBezTo>
                      <a:cubicBezTo>
                        <a:pt x="236" y="148"/>
                        <a:pt x="234" y="149"/>
                        <a:pt x="233" y="151"/>
                      </a:cubicBezTo>
                      <a:cubicBezTo>
                        <a:pt x="232" y="151"/>
                        <a:pt x="231" y="151"/>
                        <a:pt x="230" y="150"/>
                      </a:cubicBezTo>
                      <a:close/>
                      <a:moveTo>
                        <a:pt x="120" y="106"/>
                      </a:moveTo>
                      <a:cubicBezTo>
                        <a:pt x="119" y="105"/>
                        <a:pt x="118" y="103"/>
                        <a:pt x="117" y="102"/>
                      </a:cubicBezTo>
                      <a:cubicBezTo>
                        <a:pt x="124" y="100"/>
                        <a:pt x="129" y="97"/>
                        <a:pt x="134" y="93"/>
                      </a:cubicBezTo>
                      <a:cubicBezTo>
                        <a:pt x="135" y="95"/>
                        <a:pt x="135" y="96"/>
                        <a:pt x="136" y="98"/>
                      </a:cubicBezTo>
                      <a:cubicBezTo>
                        <a:pt x="135" y="102"/>
                        <a:pt x="135"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5"/>
                        <a:pt x="251" y="86"/>
                        <a:pt x="252" y="86"/>
                      </a:cubicBezTo>
                      <a:cubicBezTo>
                        <a:pt x="252" y="87"/>
                        <a:pt x="252" y="88"/>
                        <a:pt x="252" y="89"/>
                      </a:cubicBezTo>
                      <a:close/>
                      <a:moveTo>
                        <a:pt x="170" y="126"/>
                      </a:moveTo>
                      <a:lnTo>
                        <a:pt x="170" y="125"/>
                      </a:lnTo>
                      <a:cubicBezTo>
                        <a:pt x="171"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3"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6" y="56"/>
                      </a:cubicBezTo>
                      <a:cubicBezTo>
                        <a:pt x="317" y="56"/>
                        <a:pt x="309" y="57"/>
                        <a:pt x="303" y="62"/>
                      </a:cubicBezTo>
                      <a:cubicBezTo>
                        <a:pt x="301" y="60"/>
                        <a:pt x="298" y="57"/>
                        <a:pt x="295" y="56"/>
                      </a:cubicBezTo>
                      <a:cubicBezTo>
                        <a:pt x="292" y="61"/>
                        <a:pt x="291" y="67"/>
                        <a:pt x="290" y="73"/>
                      </a:cubicBezTo>
                      <a:cubicBezTo>
                        <a:pt x="286" y="73"/>
                        <a:pt x="282" y="73"/>
                        <a:pt x="279" y="74"/>
                      </a:cubicBezTo>
                      <a:cubicBezTo>
                        <a:pt x="283" y="59"/>
                        <a:pt x="278" y="51"/>
                        <a:pt x="267" y="41"/>
                      </a:cubicBezTo>
                      <a:cubicBezTo>
                        <a:pt x="266" y="42"/>
                        <a:pt x="266" y="44"/>
                        <a:pt x="265" y="45"/>
                      </a:cubicBezTo>
                      <a:cubicBezTo>
                        <a:pt x="265" y="44"/>
                        <a:pt x="264"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7"/>
                        <a:pt x="233" y="29"/>
                        <a:pt x="225" y="37"/>
                      </a:cubicBezTo>
                      <a:cubicBezTo>
                        <a:pt x="222" y="35"/>
                        <a:pt x="218" y="34"/>
                        <a:pt x="215"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6"/>
                      </a:cubicBezTo>
                      <a:cubicBezTo>
                        <a:pt x="171" y="12"/>
                        <a:pt x="164" y="4"/>
                        <a:pt x="148" y="5"/>
                      </a:cubicBezTo>
                      <a:cubicBezTo>
                        <a:pt x="149" y="11"/>
                        <a:pt x="152" y="17"/>
                        <a:pt x="156" y="22"/>
                      </a:cubicBezTo>
                      <a:cubicBezTo>
                        <a:pt x="153" y="23"/>
                        <a:pt x="151" y="23"/>
                        <a:pt x="148" y="24"/>
                      </a:cubicBezTo>
                      <a:cubicBezTo>
                        <a:pt x="152" y="31"/>
                        <a:pt x="157" y="36"/>
                        <a:pt x="165" y="39"/>
                      </a:cubicBezTo>
                      <a:cubicBezTo>
                        <a:pt x="161" y="43"/>
                        <a:pt x="159" y="47"/>
                        <a:pt x="159" y="51"/>
                      </a:cubicBezTo>
                      <a:cubicBezTo>
                        <a:pt x="157" y="47"/>
                        <a:pt x="153" y="44"/>
                        <a:pt x="149" y="41"/>
                      </a:cubicBezTo>
                      <a:cubicBezTo>
                        <a:pt x="149"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6"/>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3" y="134"/>
                      </a:cubicBezTo>
                      <a:cubicBezTo>
                        <a:pt x="91" y="136"/>
                        <a:pt x="90" y="138"/>
                        <a:pt x="89" y="141"/>
                      </a:cubicBezTo>
                      <a:cubicBezTo>
                        <a:pt x="94" y="143"/>
                        <a:pt x="99" y="144"/>
                        <a:pt x="103" y="145"/>
                      </a:cubicBezTo>
                      <a:cubicBezTo>
                        <a:pt x="102" y="145"/>
                        <a:pt x="101"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4" y="163"/>
                        <a:pt x="257"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1" y="170"/>
                        <a:pt x="329" y="170"/>
                        <a:pt x="338" y="168"/>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7" name="Freeform 41">
                  <a:extLst>
                    <a:ext uri="{FF2B5EF4-FFF2-40B4-BE49-F238E27FC236}">
                      <a16:creationId xmlns:a16="http://schemas.microsoft.com/office/drawing/2014/main" id="{E8E79012-5708-4CB1-81E2-BE461E744CA5}"/>
                    </a:ext>
                  </a:extLst>
                </p:cNvPr>
                <p:cNvSpPr>
                  <a:spLocks/>
                </p:cNvSpPr>
                <p:nvPr/>
              </p:nvSpPr>
              <p:spPr bwMode="auto">
                <a:xfrm>
                  <a:off x="6057899" y="3427412"/>
                  <a:ext cx="1588" cy="0"/>
                </a:xfrm>
                <a:custGeom>
                  <a:avLst/>
                  <a:gdLst>
                    <a:gd name="T0" fmla="*/ 0 w 4"/>
                    <a:gd name="T1" fmla="*/ 1 h 1"/>
                    <a:gd name="T2" fmla="*/ 0 w 4"/>
                    <a:gd name="T3" fmla="*/ 1 h 1"/>
                    <a:gd name="T4" fmla="*/ 0 w 4"/>
                    <a:gd name="T5" fmla="*/ 1 h 1"/>
                  </a:gdLst>
                  <a:ahLst/>
                  <a:cxnLst>
                    <a:cxn ang="0">
                      <a:pos x="T0" y="T1"/>
                    </a:cxn>
                    <a:cxn ang="0">
                      <a:pos x="T2" y="T3"/>
                    </a:cxn>
                    <a:cxn ang="0">
                      <a:pos x="T4" y="T5"/>
                    </a:cxn>
                  </a:cxnLst>
                  <a:rect l="0" t="0" r="r" b="b"/>
                  <a:pathLst>
                    <a:path w="4" h="1">
                      <a:moveTo>
                        <a:pt x="0" y="1"/>
                      </a:moveTo>
                      <a:lnTo>
                        <a:pt x="0" y="1"/>
                      </a:ln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8" name="Freeform 42">
                  <a:extLst>
                    <a:ext uri="{FF2B5EF4-FFF2-40B4-BE49-F238E27FC236}">
                      <a16:creationId xmlns:a16="http://schemas.microsoft.com/office/drawing/2014/main" id="{21C87BCD-D95D-473A-B3B6-3B32CC32ED51}"/>
                    </a:ext>
                  </a:extLst>
                </p:cNvPr>
                <p:cNvSpPr>
                  <a:spLocks/>
                </p:cNvSpPr>
                <p:nvPr/>
              </p:nvSpPr>
              <p:spPr bwMode="auto">
                <a:xfrm>
                  <a:off x="6219824" y="3317874"/>
                  <a:ext cx="1588" cy="1588"/>
                </a:xfrm>
                <a:custGeom>
                  <a:avLst/>
                  <a:gdLst>
                    <a:gd name="T0" fmla="*/ 2 w 4"/>
                    <a:gd name="T1" fmla="*/ 0 h 3"/>
                    <a:gd name="T2" fmla="*/ 0 w 4"/>
                    <a:gd name="T3" fmla="*/ 3 h 3"/>
                    <a:gd name="T4" fmla="*/ 4 w 4"/>
                    <a:gd name="T5" fmla="*/ 0 h 3"/>
                    <a:gd name="T6" fmla="*/ 2 w 4"/>
                    <a:gd name="T7" fmla="*/ 0 h 3"/>
                  </a:gdLst>
                  <a:ahLst/>
                  <a:cxnLst>
                    <a:cxn ang="0">
                      <a:pos x="T0" y="T1"/>
                    </a:cxn>
                    <a:cxn ang="0">
                      <a:pos x="T2" y="T3"/>
                    </a:cxn>
                    <a:cxn ang="0">
                      <a:pos x="T4" y="T5"/>
                    </a:cxn>
                    <a:cxn ang="0">
                      <a:pos x="T6" y="T7"/>
                    </a:cxn>
                  </a:cxnLst>
                  <a:rect l="0" t="0" r="r" b="b"/>
                  <a:pathLst>
                    <a:path w="4" h="3">
                      <a:moveTo>
                        <a:pt x="2" y="0"/>
                      </a:moveTo>
                      <a:cubicBezTo>
                        <a:pt x="1" y="1"/>
                        <a:pt x="1" y="2"/>
                        <a:pt x="0" y="3"/>
                      </a:cubicBezTo>
                      <a:cubicBezTo>
                        <a:pt x="2" y="2"/>
                        <a:pt x="3" y="1"/>
                        <a:pt x="4" y="0"/>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39" name="Freeform 43">
                  <a:extLst>
                    <a:ext uri="{FF2B5EF4-FFF2-40B4-BE49-F238E27FC236}">
                      <a16:creationId xmlns:a16="http://schemas.microsoft.com/office/drawing/2014/main" id="{436C747C-CC09-46AC-9E89-6FBD8E3B8A05}"/>
                    </a:ext>
                  </a:extLst>
                </p:cNvPr>
                <p:cNvSpPr>
                  <a:spLocks/>
                </p:cNvSpPr>
                <p:nvPr/>
              </p:nvSpPr>
              <p:spPr bwMode="auto">
                <a:xfrm>
                  <a:off x="6234112" y="3289299"/>
                  <a:ext cx="9525" cy="3175"/>
                </a:xfrm>
                <a:custGeom>
                  <a:avLst/>
                  <a:gdLst>
                    <a:gd name="T0" fmla="*/ 0 w 21"/>
                    <a:gd name="T1" fmla="*/ 2 h 7"/>
                    <a:gd name="T2" fmla="*/ 0 w 21"/>
                    <a:gd name="T3" fmla="*/ 3 h 7"/>
                    <a:gd name="T4" fmla="*/ 21 w 21"/>
                    <a:gd name="T5" fmla="*/ 7 h 7"/>
                    <a:gd name="T6" fmla="*/ 0 w 21"/>
                    <a:gd name="T7" fmla="*/ 2 h 7"/>
                  </a:gdLst>
                  <a:ahLst/>
                  <a:cxnLst>
                    <a:cxn ang="0">
                      <a:pos x="T0" y="T1"/>
                    </a:cxn>
                    <a:cxn ang="0">
                      <a:pos x="T2" y="T3"/>
                    </a:cxn>
                    <a:cxn ang="0">
                      <a:pos x="T4" y="T5"/>
                    </a:cxn>
                    <a:cxn ang="0">
                      <a:pos x="T6" y="T7"/>
                    </a:cxn>
                  </a:cxnLst>
                  <a:rect l="0" t="0" r="r" b="b"/>
                  <a:pathLst>
                    <a:path w="21" h="7">
                      <a:moveTo>
                        <a:pt x="0" y="2"/>
                      </a:moveTo>
                      <a:lnTo>
                        <a:pt x="0" y="3"/>
                      </a:lnTo>
                      <a:lnTo>
                        <a:pt x="21" y="7"/>
                      </a:lnTo>
                      <a:cubicBezTo>
                        <a:pt x="12" y="3"/>
                        <a:pt x="4"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0" name="Freeform 44">
                  <a:extLst>
                    <a:ext uri="{FF2B5EF4-FFF2-40B4-BE49-F238E27FC236}">
                      <a16:creationId xmlns:a16="http://schemas.microsoft.com/office/drawing/2014/main" id="{6B318BAF-626F-47E9-BF16-471D009BFA19}"/>
                    </a:ext>
                  </a:extLst>
                </p:cNvPr>
                <p:cNvSpPr>
                  <a:spLocks noEditPoints="1"/>
                </p:cNvSpPr>
                <p:nvPr/>
              </p:nvSpPr>
              <p:spPr bwMode="auto">
                <a:xfrm>
                  <a:off x="5868987" y="3205162"/>
                  <a:ext cx="512763" cy="592138"/>
                </a:xfrm>
                <a:custGeom>
                  <a:avLst/>
                  <a:gdLst>
                    <a:gd name="T0" fmla="*/ 564 w 1052"/>
                    <a:gd name="T1" fmla="*/ 621 h 1217"/>
                    <a:gd name="T2" fmla="*/ 483 w 1052"/>
                    <a:gd name="T3" fmla="*/ 728 h 1217"/>
                    <a:gd name="T4" fmla="*/ 535 w 1052"/>
                    <a:gd name="T5" fmla="*/ 483 h 1217"/>
                    <a:gd name="T6" fmla="*/ 653 w 1052"/>
                    <a:gd name="T7" fmla="*/ 236 h 1217"/>
                    <a:gd name="T8" fmla="*/ 444 w 1052"/>
                    <a:gd name="T9" fmla="*/ 732 h 1217"/>
                    <a:gd name="T10" fmla="*/ 384 w 1052"/>
                    <a:gd name="T11" fmla="*/ 596 h 1217"/>
                    <a:gd name="T12" fmla="*/ 385 w 1052"/>
                    <a:gd name="T13" fmla="*/ 354 h 1217"/>
                    <a:gd name="T14" fmla="*/ 530 w 1052"/>
                    <a:gd name="T15" fmla="*/ 326 h 1217"/>
                    <a:gd name="T16" fmla="*/ 363 w 1052"/>
                    <a:gd name="T17" fmla="*/ 364 h 1217"/>
                    <a:gd name="T18" fmla="*/ 345 w 1052"/>
                    <a:gd name="T19" fmla="*/ 100 h 1217"/>
                    <a:gd name="T20" fmla="*/ 280 w 1052"/>
                    <a:gd name="T21" fmla="*/ 122 h 1217"/>
                    <a:gd name="T22" fmla="*/ 332 w 1052"/>
                    <a:gd name="T23" fmla="*/ 285 h 1217"/>
                    <a:gd name="T24" fmla="*/ 252 w 1052"/>
                    <a:gd name="T25" fmla="*/ 183 h 1217"/>
                    <a:gd name="T26" fmla="*/ 284 w 1052"/>
                    <a:gd name="T27" fmla="*/ 257 h 1217"/>
                    <a:gd name="T28" fmla="*/ 359 w 1052"/>
                    <a:gd name="T29" fmla="*/ 394 h 1217"/>
                    <a:gd name="T30" fmla="*/ 354 w 1052"/>
                    <a:gd name="T31" fmla="*/ 558 h 1217"/>
                    <a:gd name="T32" fmla="*/ 280 w 1052"/>
                    <a:gd name="T33" fmla="*/ 477 h 1217"/>
                    <a:gd name="T34" fmla="*/ 247 w 1052"/>
                    <a:gd name="T35" fmla="*/ 441 h 1217"/>
                    <a:gd name="T36" fmla="*/ 225 w 1052"/>
                    <a:gd name="T37" fmla="*/ 170 h 1217"/>
                    <a:gd name="T38" fmla="*/ 428 w 1052"/>
                    <a:gd name="T39" fmla="*/ 279 h 1217"/>
                    <a:gd name="T40" fmla="*/ 387 w 1052"/>
                    <a:gd name="T41" fmla="*/ 333 h 1217"/>
                    <a:gd name="T42" fmla="*/ 428 w 1052"/>
                    <a:gd name="T43" fmla="*/ 279 h 1217"/>
                    <a:gd name="T44" fmla="*/ 646 w 1052"/>
                    <a:gd name="T45" fmla="*/ 227 h 1217"/>
                    <a:gd name="T46" fmla="*/ 552 w 1052"/>
                    <a:gd name="T47" fmla="*/ 168 h 1217"/>
                    <a:gd name="T48" fmla="*/ 701 w 1052"/>
                    <a:gd name="T49" fmla="*/ 236 h 1217"/>
                    <a:gd name="T50" fmla="*/ 669 w 1052"/>
                    <a:gd name="T51" fmla="*/ 225 h 1217"/>
                    <a:gd name="T52" fmla="*/ 861 w 1052"/>
                    <a:gd name="T53" fmla="*/ 247 h 1217"/>
                    <a:gd name="T54" fmla="*/ 947 w 1052"/>
                    <a:gd name="T55" fmla="*/ 176 h 1217"/>
                    <a:gd name="T56" fmla="*/ 822 w 1052"/>
                    <a:gd name="T57" fmla="*/ 274 h 1217"/>
                    <a:gd name="T58" fmla="*/ 770 w 1052"/>
                    <a:gd name="T59" fmla="*/ 180 h 1217"/>
                    <a:gd name="T60" fmla="*/ 643 w 1052"/>
                    <a:gd name="T61" fmla="*/ 475 h 1217"/>
                    <a:gd name="T62" fmla="*/ 678 w 1052"/>
                    <a:gd name="T63" fmla="*/ 309 h 1217"/>
                    <a:gd name="T64" fmla="*/ 749 w 1052"/>
                    <a:gd name="T65" fmla="*/ 176 h 1217"/>
                    <a:gd name="T66" fmla="*/ 477 w 1052"/>
                    <a:gd name="T67" fmla="*/ 47 h 1217"/>
                    <a:gd name="T68" fmla="*/ 442 w 1052"/>
                    <a:gd name="T69" fmla="*/ 116 h 1217"/>
                    <a:gd name="T70" fmla="*/ 397 w 1052"/>
                    <a:gd name="T71" fmla="*/ 0 h 1217"/>
                    <a:gd name="T72" fmla="*/ 415 w 1052"/>
                    <a:gd name="T73" fmla="*/ 110 h 1217"/>
                    <a:gd name="T74" fmla="*/ 198 w 1052"/>
                    <a:gd name="T75" fmla="*/ 406 h 1217"/>
                    <a:gd name="T76" fmla="*/ 102 w 1052"/>
                    <a:gd name="T77" fmla="*/ 54 h 1217"/>
                    <a:gd name="T78" fmla="*/ 87 w 1052"/>
                    <a:gd name="T79" fmla="*/ 46 h 1217"/>
                    <a:gd name="T80" fmla="*/ 17 w 1052"/>
                    <a:gd name="T81" fmla="*/ 32 h 1217"/>
                    <a:gd name="T82" fmla="*/ 109 w 1052"/>
                    <a:gd name="T83" fmla="*/ 189 h 1217"/>
                    <a:gd name="T84" fmla="*/ 336 w 1052"/>
                    <a:gd name="T85" fmla="*/ 623 h 1217"/>
                    <a:gd name="T86" fmla="*/ 413 w 1052"/>
                    <a:gd name="T87" fmla="*/ 1069 h 1217"/>
                    <a:gd name="T88" fmla="*/ 511 w 1052"/>
                    <a:gd name="T89" fmla="*/ 1217 h 1217"/>
                    <a:gd name="T90" fmla="*/ 466 w 1052"/>
                    <a:gd name="T91" fmla="*/ 791 h 1217"/>
                    <a:gd name="T92" fmla="*/ 607 w 1052"/>
                    <a:gd name="T93" fmla="*/ 583 h 1217"/>
                    <a:gd name="T94" fmla="*/ 807 w 1052"/>
                    <a:gd name="T95" fmla="*/ 311 h 1217"/>
                    <a:gd name="T96" fmla="*/ 851 w 1052"/>
                    <a:gd name="T97" fmla="*/ 258 h 1217"/>
                    <a:gd name="T98" fmla="*/ 1051 w 1052"/>
                    <a:gd name="T99" fmla="*/ 12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2" h="1217">
                      <a:moveTo>
                        <a:pt x="593" y="546"/>
                      </a:moveTo>
                      <a:cubicBezTo>
                        <a:pt x="573" y="603"/>
                        <a:pt x="580" y="583"/>
                        <a:pt x="564" y="621"/>
                      </a:cubicBezTo>
                      <a:cubicBezTo>
                        <a:pt x="548" y="659"/>
                        <a:pt x="528" y="679"/>
                        <a:pt x="491" y="697"/>
                      </a:cubicBezTo>
                      <a:cubicBezTo>
                        <a:pt x="488" y="707"/>
                        <a:pt x="486" y="718"/>
                        <a:pt x="483" y="728"/>
                      </a:cubicBezTo>
                      <a:cubicBezTo>
                        <a:pt x="502" y="657"/>
                        <a:pt x="515" y="576"/>
                        <a:pt x="531" y="507"/>
                      </a:cubicBezTo>
                      <a:cubicBezTo>
                        <a:pt x="535" y="490"/>
                        <a:pt x="532" y="496"/>
                        <a:pt x="535" y="483"/>
                      </a:cubicBezTo>
                      <a:cubicBezTo>
                        <a:pt x="562" y="444"/>
                        <a:pt x="585" y="402"/>
                        <a:pt x="601" y="357"/>
                      </a:cubicBezTo>
                      <a:lnTo>
                        <a:pt x="653" y="236"/>
                      </a:lnTo>
                      <a:cubicBezTo>
                        <a:pt x="649" y="311"/>
                        <a:pt x="614" y="490"/>
                        <a:pt x="593" y="546"/>
                      </a:cubicBezTo>
                      <a:close/>
                      <a:moveTo>
                        <a:pt x="444" y="732"/>
                      </a:moveTo>
                      <a:cubicBezTo>
                        <a:pt x="434" y="716"/>
                        <a:pt x="423" y="708"/>
                        <a:pt x="415" y="689"/>
                      </a:cubicBezTo>
                      <a:cubicBezTo>
                        <a:pt x="400" y="659"/>
                        <a:pt x="391" y="646"/>
                        <a:pt x="384" y="596"/>
                      </a:cubicBezTo>
                      <a:cubicBezTo>
                        <a:pt x="384" y="596"/>
                        <a:pt x="374" y="483"/>
                        <a:pt x="378" y="455"/>
                      </a:cubicBezTo>
                      <a:cubicBezTo>
                        <a:pt x="381" y="434"/>
                        <a:pt x="380" y="378"/>
                        <a:pt x="385" y="354"/>
                      </a:cubicBezTo>
                      <a:cubicBezTo>
                        <a:pt x="444" y="333"/>
                        <a:pt x="439" y="245"/>
                        <a:pt x="436" y="196"/>
                      </a:cubicBezTo>
                      <a:cubicBezTo>
                        <a:pt x="422" y="76"/>
                        <a:pt x="560" y="157"/>
                        <a:pt x="530" y="326"/>
                      </a:cubicBezTo>
                      <a:cubicBezTo>
                        <a:pt x="510" y="461"/>
                        <a:pt x="498" y="605"/>
                        <a:pt x="444" y="732"/>
                      </a:cubicBezTo>
                      <a:close/>
                      <a:moveTo>
                        <a:pt x="363" y="364"/>
                      </a:moveTo>
                      <a:cubicBezTo>
                        <a:pt x="359" y="307"/>
                        <a:pt x="302" y="156"/>
                        <a:pt x="286" y="105"/>
                      </a:cubicBezTo>
                      <a:lnTo>
                        <a:pt x="345" y="100"/>
                      </a:lnTo>
                      <a:cubicBezTo>
                        <a:pt x="371" y="218"/>
                        <a:pt x="384" y="297"/>
                        <a:pt x="363" y="364"/>
                      </a:cubicBezTo>
                      <a:close/>
                      <a:moveTo>
                        <a:pt x="280" y="122"/>
                      </a:moveTo>
                      <a:cubicBezTo>
                        <a:pt x="289" y="143"/>
                        <a:pt x="325" y="264"/>
                        <a:pt x="332" y="286"/>
                      </a:cubicBezTo>
                      <a:cubicBezTo>
                        <a:pt x="332" y="286"/>
                        <a:pt x="332" y="285"/>
                        <a:pt x="332" y="285"/>
                      </a:cubicBezTo>
                      <a:cubicBezTo>
                        <a:pt x="316" y="273"/>
                        <a:pt x="300" y="262"/>
                        <a:pt x="284" y="248"/>
                      </a:cubicBezTo>
                      <a:cubicBezTo>
                        <a:pt x="270" y="234"/>
                        <a:pt x="257" y="198"/>
                        <a:pt x="252" y="183"/>
                      </a:cubicBezTo>
                      <a:cubicBezTo>
                        <a:pt x="248" y="168"/>
                        <a:pt x="249" y="176"/>
                        <a:pt x="251" y="189"/>
                      </a:cubicBezTo>
                      <a:cubicBezTo>
                        <a:pt x="253" y="202"/>
                        <a:pt x="269" y="244"/>
                        <a:pt x="284" y="257"/>
                      </a:cubicBezTo>
                      <a:lnTo>
                        <a:pt x="337" y="307"/>
                      </a:lnTo>
                      <a:cubicBezTo>
                        <a:pt x="347" y="336"/>
                        <a:pt x="354" y="364"/>
                        <a:pt x="359" y="394"/>
                      </a:cubicBezTo>
                      <a:cubicBezTo>
                        <a:pt x="357" y="427"/>
                        <a:pt x="350" y="478"/>
                        <a:pt x="350" y="507"/>
                      </a:cubicBezTo>
                      <a:cubicBezTo>
                        <a:pt x="350" y="534"/>
                        <a:pt x="353" y="536"/>
                        <a:pt x="354" y="558"/>
                      </a:cubicBezTo>
                      <a:cubicBezTo>
                        <a:pt x="352" y="556"/>
                        <a:pt x="348" y="551"/>
                        <a:pt x="347" y="550"/>
                      </a:cubicBezTo>
                      <a:cubicBezTo>
                        <a:pt x="323" y="527"/>
                        <a:pt x="300" y="500"/>
                        <a:pt x="280" y="477"/>
                      </a:cubicBezTo>
                      <a:cubicBezTo>
                        <a:pt x="271" y="466"/>
                        <a:pt x="268" y="463"/>
                        <a:pt x="260" y="454"/>
                      </a:cubicBezTo>
                      <a:cubicBezTo>
                        <a:pt x="257" y="450"/>
                        <a:pt x="244" y="432"/>
                        <a:pt x="247" y="441"/>
                      </a:cubicBezTo>
                      <a:cubicBezTo>
                        <a:pt x="234" y="407"/>
                        <a:pt x="236" y="413"/>
                        <a:pt x="231" y="367"/>
                      </a:cubicBezTo>
                      <a:cubicBezTo>
                        <a:pt x="226" y="322"/>
                        <a:pt x="217" y="230"/>
                        <a:pt x="225" y="170"/>
                      </a:cubicBezTo>
                      <a:cubicBezTo>
                        <a:pt x="225" y="168"/>
                        <a:pt x="231" y="131"/>
                        <a:pt x="229" y="125"/>
                      </a:cubicBezTo>
                      <a:moveTo>
                        <a:pt x="428" y="279"/>
                      </a:moveTo>
                      <a:cubicBezTo>
                        <a:pt x="428" y="301"/>
                        <a:pt x="408" y="331"/>
                        <a:pt x="391" y="339"/>
                      </a:cubicBezTo>
                      <a:cubicBezTo>
                        <a:pt x="382" y="343"/>
                        <a:pt x="385" y="334"/>
                        <a:pt x="387" y="333"/>
                      </a:cubicBezTo>
                      <a:cubicBezTo>
                        <a:pt x="399" y="267"/>
                        <a:pt x="364" y="168"/>
                        <a:pt x="354" y="109"/>
                      </a:cubicBezTo>
                      <a:lnTo>
                        <a:pt x="428" y="279"/>
                      </a:lnTo>
                      <a:close/>
                      <a:moveTo>
                        <a:pt x="552" y="168"/>
                      </a:moveTo>
                      <a:cubicBezTo>
                        <a:pt x="561" y="171"/>
                        <a:pt x="637" y="223"/>
                        <a:pt x="646" y="227"/>
                      </a:cubicBezTo>
                      <a:cubicBezTo>
                        <a:pt x="637" y="250"/>
                        <a:pt x="554" y="416"/>
                        <a:pt x="540" y="437"/>
                      </a:cubicBezTo>
                      <a:cubicBezTo>
                        <a:pt x="540" y="404"/>
                        <a:pt x="563" y="196"/>
                        <a:pt x="552" y="168"/>
                      </a:cubicBezTo>
                      <a:close/>
                      <a:moveTo>
                        <a:pt x="669" y="225"/>
                      </a:moveTo>
                      <a:cubicBezTo>
                        <a:pt x="675" y="224"/>
                        <a:pt x="696" y="237"/>
                        <a:pt x="701" y="236"/>
                      </a:cubicBezTo>
                      <a:cubicBezTo>
                        <a:pt x="695" y="247"/>
                        <a:pt x="668" y="297"/>
                        <a:pt x="661" y="307"/>
                      </a:cubicBezTo>
                      <a:cubicBezTo>
                        <a:pt x="662" y="297"/>
                        <a:pt x="668" y="235"/>
                        <a:pt x="669" y="225"/>
                      </a:cubicBezTo>
                      <a:close/>
                      <a:moveTo>
                        <a:pt x="1051" y="129"/>
                      </a:moveTo>
                      <a:cubicBezTo>
                        <a:pt x="994" y="180"/>
                        <a:pt x="929" y="214"/>
                        <a:pt x="861" y="247"/>
                      </a:cubicBezTo>
                      <a:cubicBezTo>
                        <a:pt x="867" y="241"/>
                        <a:pt x="875" y="231"/>
                        <a:pt x="881" y="226"/>
                      </a:cubicBezTo>
                      <a:cubicBezTo>
                        <a:pt x="902" y="206"/>
                        <a:pt x="923" y="191"/>
                        <a:pt x="947" y="176"/>
                      </a:cubicBezTo>
                      <a:cubicBezTo>
                        <a:pt x="946" y="174"/>
                        <a:pt x="946" y="173"/>
                        <a:pt x="946" y="172"/>
                      </a:cubicBezTo>
                      <a:cubicBezTo>
                        <a:pt x="901" y="202"/>
                        <a:pt x="862" y="238"/>
                        <a:pt x="822" y="274"/>
                      </a:cubicBezTo>
                      <a:cubicBezTo>
                        <a:pt x="829" y="247"/>
                        <a:pt x="833" y="221"/>
                        <a:pt x="838" y="193"/>
                      </a:cubicBezTo>
                      <a:lnTo>
                        <a:pt x="770" y="180"/>
                      </a:lnTo>
                      <a:cubicBezTo>
                        <a:pt x="788" y="188"/>
                        <a:pt x="814" y="202"/>
                        <a:pt x="821" y="199"/>
                      </a:cubicBezTo>
                      <a:cubicBezTo>
                        <a:pt x="795" y="329"/>
                        <a:pt x="743" y="391"/>
                        <a:pt x="643" y="475"/>
                      </a:cubicBezTo>
                      <a:cubicBezTo>
                        <a:pt x="648" y="418"/>
                        <a:pt x="651" y="386"/>
                        <a:pt x="661" y="337"/>
                      </a:cubicBezTo>
                      <a:cubicBezTo>
                        <a:pt x="662" y="331"/>
                        <a:pt x="678" y="315"/>
                        <a:pt x="678" y="309"/>
                      </a:cubicBezTo>
                      <a:cubicBezTo>
                        <a:pt x="690" y="291"/>
                        <a:pt x="701" y="272"/>
                        <a:pt x="711" y="253"/>
                      </a:cubicBezTo>
                      <a:lnTo>
                        <a:pt x="749" y="176"/>
                      </a:lnTo>
                      <a:lnTo>
                        <a:pt x="446" y="116"/>
                      </a:lnTo>
                      <a:cubicBezTo>
                        <a:pt x="454" y="92"/>
                        <a:pt x="464" y="69"/>
                        <a:pt x="477" y="47"/>
                      </a:cubicBezTo>
                      <a:cubicBezTo>
                        <a:pt x="476" y="46"/>
                        <a:pt x="476" y="45"/>
                        <a:pt x="475" y="45"/>
                      </a:cubicBezTo>
                      <a:cubicBezTo>
                        <a:pt x="463" y="67"/>
                        <a:pt x="451" y="92"/>
                        <a:pt x="442" y="116"/>
                      </a:cubicBezTo>
                      <a:lnTo>
                        <a:pt x="423" y="112"/>
                      </a:lnTo>
                      <a:cubicBezTo>
                        <a:pt x="415" y="74"/>
                        <a:pt x="406" y="37"/>
                        <a:pt x="397" y="0"/>
                      </a:cubicBezTo>
                      <a:cubicBezTo>
                        <a:pt x="395" y="1"/>
                        <a:pt x="396" y="3"/>
                        <a:pt x="395" y="4"/>
                      </a:cubicBezTo>
                      <a:lnTo>
                        <a:pt x="415" y="110"/>
                      </a:lnTo>
                      <a:lnTo>
                        <a:pt x="203" y="69"/>
                      </a:lnTo>
                      <a:cubicBezTo>
                        <a:pt x="202" y="181"/>
                        <a:pt x="198" y="293"/>
                        <a:pt x="198" y="406"/>
                      </a:cubicBezTo>
                      <a:cubicBezTo>
                        <a:pt x="167" y="363"/>
                        <a:pt x="144" y="287"/>
                        <a:pt x="137" y="243"/>
                      </a:cubicBezTo>
                      <a:cubicBezTo>
                        <a:pt x="128" y="190"/>
                        <a:pt x="107" y="111"/>
                        <a:pt x="102" y="54"/>
                      </a:cubicBezTo>
                      <a:lnTo>
                        <a:pt x="110" y="51"/>
                      </a:lnTo>
                      <a:lnTo>
                        <a:pt x="87" y="46"/>
                      </a:lnTo>
                      <a:cubicBezTo>
                        <a:pt x="92" y="91"/>
                        <a:pt x="97" y="148"/>
                        <a:pt x="102" y="162"/>
                      </a:cubicBezTo>
                      <a:cubicBezTo>
                        <a:pt x="70" y="128"/>
                        <a:pt x="42" y="80"/>
                        <a:pt x="17" y="32"/>
                      </a:cubicBezTo>
                      <a:lnTo>
                        <a:pt x="0" y="29"/>
                      </a:lnTo>
                      <a:cubicBezTo>
                        <a:pt x="37" y="93"/>
                        <a:pt x="49" y="131"/>
                        <a:pt x="109" y="189"/>
                      </a:cubicBezTo>
                      <a:cubicBezTo>
                        <a:pt x="113" y="233"/>
                        <a:pt x="143" y="358"/>
                        <a:pt x="156" y="379"/>
                      </a:cubicBezTo>
                      <a:cubicBezTo>
                        <a:pt x="209" y="470"/>
                        <a:pt x="295" y="552"/>
                        <a:pt x="336" y="623"/>
                      </a:cubicBezTo>
                      <a:cubicBezTo>
                        <a:pt x="377" y="695"/>
                        <a:pt x="361" y="682"/>
                        <a:pt x="400" y="748"/>
                      </a:cubicBezTo>
                      <a:cubicBezTo>
                        <a:pt x="440" y="814"/>
                        <a:pt x="409" y="996"/>
                        <a:pt x="413" y="1069"/>
                      </a:cubicBezTo>
                      <a:cubicBezTo>
                        <a:pt x="416" y="1143"/>
                        <a:pt x="411" y="1128"/>
                        <a:pt x="408" y="1217"/>
                      </a:cubicBezTo>
                      <a:cubicBezTo>
                        <a:pt x="434" y="1216"/>
                        <a:pt x="485" y="1217"/>
                        <a:pt x="511" y="1217"/>
                      </a:cubicBezTo>
                      <a:cubicBezTo>
                        <a:pt x="483" y="1108"/>
                        <a:pt x="484" y="1004"/>
                        <a:pt x="479" y="912"/>
                      </a:cubicBezTo>
                      <a:cubicBezTo>
                        <a:pt x="477" y="888"/>
                        <a:pt x="472" y="833"/>
                        <a:pt x="466" y="791"/>
                      </a:cubicBezTo>
                      <a:cubicBezTo>
                        <a:pt x="471" y="770"/>
                        <a:pt x="476" y="749"/>
                        <a:pt x="483" y="728"/>
                      </a:cubicBezTo>
                      <a:cubicBezTo>
                        <a:pt x="548" y="699"/>
                        <a:pt x="581" y="648"/>
                        <a:pt x="607" y="583"/>
                      </a:cubicBezTo>
                      <a:cubicBezTo>
                        <a:pt x="616" y="560"/>
                        <a:pt x="625" y="538"/>
                        <a:pt x="632" y="515"/>
                      </a:cubicBezTo>
                      <a:cubicBezTo>
                        <a:pt x="695" y="451"/>
                        <a:pt x="757" y="386"/>
                        <a:pt x="807" y="311"/>
                      </a:cubicBezTo>
                      <a:cubicBezTo>
                        <a:pt x="808" y="310"/>
                        <a:pt x="809" y="309"/>
                        <a:pt x="810" y="307"/>
                      </a:cubicBezTo>
                      <a:cubicBezTo>
                        <a:pt x="821" y="295"/>
                        <a:pt x="839" y="272"/>
                        <a:pt x="851" y="258"/>
                      </a:cubicBezTo>
                      <a:cubicBezTo>
                        <a:pt x="923" y="222"/>
                        <a:pt x="990" y="183"/>
                        <a:pt x="1052" y="133"/>
                      </a:cubicBezTo>
                      <a:cubicBezTo>
                        <a:pt x="1051" y="132"/>
                        <a:pt x="1051" y="130"/>
                        <a:pt x="1051"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41" name="Freeform 45">
                  <a:extLst>
                    <a:ext uri="{FF2B5EF4-FFF2-40B4-BE49-F238E27FC236}">
                      <a16:creationId xmlns:a16="http://schemas.microsoft.com/office/drawing/2014/main" id="{600B19AE-6444-460D-9DFD-C908639F715E}"/>
                    </a:ext>
                  </a:extLst>
                </p:cNvPr>
                <p:cNvSpPr>
                  <a:spLocks/>
                </p:cNvSpPr>
                <p:nvPr/>
              </p:nvSpPr>
              <p:spPr bwMode="auto">
                <a:xfrm>
                  <a:off x="5948362" y="3279774"/>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grpSp>
          <p:grpSp>
            <p:nvGrpSpPr>
              <p:cNvPr id="87" name="그룹 86">
                <a:extLst>
                  <a:ext uri="{FF2B5EF4-FFF2-40B4-BE49-F238E27FC236}">
                    <a16:creationId xmlns:a16="http://schemas.microsoft.com/office/drawing/2014/main" id="{495214D1-81FD-4385-A0BE-D73AA9D834EC}"/>
                  </a:ext>
                </a:extLst>
              </p:cNvPr>
              <p:cNvGrpSpPr/>
              <p:nvPr/>
            </p:nvGrpSpPr>
            <p:grpSpPr>
              <a:xfrm>
                <a:off x="4024590" y="3393684"/>
                <a:ext cx="905601" cy="1077434"/>
                <a:chOff x="5786437" y="3060699"/>
                <a:chExt cx="619125" cy="736601"/>
              </a:xfrm>
              <a:grpFill/>
            </p:grpSpPr>
            <p:sp>
              <p:nvSpPr>
                <p:cNvPr id="90" name="Freeform 20">
                  <a:extLst>
                    <a:ext uri="{FF2B5EF4-FFF2-40B4-BE49-F238E27FC236}">
                      <a16:creationId xmlns:a16="http://schemas.microsoft.com/office/drawing/2014/main" id="{CD400939-9B83-41CC-8F3E-D75E146122F9}"/>
                    </a:ext>
                  </a:extLst>
                </p:cNvPr>
                <p:cNvSpPr>
                  <a:spLocks noEditPoints="1"/>
                </p:cNvSpPr>
                <p:nvPr/>
              </p:nvSpPr>
              <p:spPr bwMode="auto">
                <a:xfrm>
                  <a:off x="5786437" y="3167062"/>
                  <a:ext cx="174625" cy="114300"/>
                </a:xfrm>
                <a:custGeom>
                  <a:avLst/>
                  <a:gdLst>
                    <a:gd name="T0" fmla="*/ 296 w 361"/>
                    <a:gd name="T1" fmla="*/ 52 h 233"/>
                    <a:gd name="T2" fmla="*/ 301 w 361"/>
                    <a:gd name="T3" fmla="*/ 48 h 233"/>
                    <a:gd name="T4" fmla="*/ 239 w 361"/>
                    <a:gd name="T5" fmla="*/ 95 h 233"/>
                    <a:gd name="T6" fmla="*/ 224 w 361"/>
                    <a:gd name="T7" fmla="*/ 102 h 233"/>
                    <a:gd name="T8" fmla="*/ 239 w 361"/>
                    <a:gd name="T9" fmla="*/ 95 h 233"/>
                    <a:gd name="T10" fmla="*/ 184 w 361"/>
                    <a:gd name="T11" fmla="*/ 154 h 233"/>
                    <a:gd name="T12" fmla="*/ 187 w 361"/>
                    <a:gd name="T13" fmla="*/ 163 h 233"/>
                    <a:gd name="T14" fmla="*/ 129 w 361"/>
                    <a:gd name="T15" fmla="*/ 175 h 233"/>
                    <a:gd name="T16" fmla="*/ 143 w 361"/>
                    <a:gd name="T17" fmla="*/ 182 h 233"/>
                    <a:gd name="T18" fmla="*/ 131 w 361"/>
                    <a:gd name="T19" fmla="*/ 91 h 233"/>
                    <a:gd name="T20" fmla="*/ 119 w 361"/>
                    <a:gd name="T21" fmla="*/ 84 h 233"/>
                    <a:gd name="T22" fmla="*/ 134 w 361"/>
                    <a:gd name="T23" fmla="*/ 72 h 233"/>
                    <a:gd name="T24" fmla="*/ 173 w 361"/>
                    <a:gd name="T25" fmla="*/ 38 h 233"/>
                    <a:gd name="T26" fmla="*/ 175 w 361"/>
                    <a:gd name="T27" fmla="*/ 50 h 233"/>
                    <a:gd name="T28" fmla="*/ 279 w 361"/>
                    <a:gd name="T29" fmla="*/ 81 h 233"/>
                    <a:gd name="T30" fmla="*/ 279 w 361"/>
                    <a:gd name="T31" fmla="*/ 81 h 233"/>
                    <a:gd name="T32" fmla="*/ 190 w 361"/>
                    <a:gd name="T33" fmla="*/ 120 h 233"/>
                    <a:gd name="T34" fmla="*/ 193 w 361"/>
                    <a:gd name="T35" fmla="*/ 123 h 233"/>
                    <a:gd name="T36" fmla="*/ 219 w 361"/>
                    <a:gd name="T37" fmla="*/ 135 h 233"/>
                    <a:gd name="T38" fmla="*/ 107 w 361"/>
                    <a:gd name="T39" fmla="*/ 139 h 233"/>
                    <a:gd name="T40" fmla="*/ 103 w 361"/>
                    <a:gd name="T41" fmla="*/ 157 h 233"/>
                    <a:gd name="T42" fmla="*/ 131 w 361"/>
                    <a:gd name="T43" fmla="*/ 94 h 233"/>
                    <a:gd name="T44" fmla="*/ 177 w 361"/>
                    <a:gd name="T45" fmla="*/ 104 h 233"/>
                    <a:gd name="T46" fmla="*/ 203 w 361"/>
                    <a:gd name="T47" fmla="*/ 71 h 233"/>
                    <a:gd name="T48" fmla="*/ 203 w 361"/>
                    <a:gd name="T49" fmla="*/ 71 h 233"/>
                    <a:gd name="T50" fmla="*/ 144 w 361"/>
                    <a:gd name="T51" fmla="*/ 132 h 233"/>
                    <a:gd name="T52" fmla="*/ 167 w 361"/>
                    <a:gd name="T53" fmla="*/ 138 h 233"/>
                    <a:gd name="T54" fmla="*/ 327 w 361"/>
                    <a:gd name="T55" fmla="*/ 36 h 233"/>
                    <a:gd name="T56" fmla="*/ 300 w 361"/>
                    <a:gd name="T57" fmla="*/ 0 h 233"/>
                    <a:gd name="T58" fmla="*/ 254 w 361"/>
                    <a:gd name="T59" fmla="*/ 23 h 233"/>
                    <a:gd name="T60" fmla="*/ 221 w 361"/>
                    <a:gd name="T61" fmla="*/ 20 h 233"/>
                    <a:gd name="T62" fmla="*/ 190 w 361"/>
                    <a:gd name="T63" fmla="*/ 23 h 233"/>
                    <a:gd name="T64" fmla="*/ 175 w 361"/>
                    <a:gd name="T65" fmla="*/ 23 h 233"/>
                    <a:gd name="T66" fmla="*/ 169 w 361"/>
                    <a:gd name="T67" fmla="*/ 23 h 233"/>
                    <a:gd name="T68" fmla="*/ 142 w 361"/>
                    <a:gd name="T69" fmla="*/ 46 h 233"/>
                    <a:gd name="T70" fmla="*/ 104 w 361"/>
                    <a:gd name="T71" fmla="*/ 30 h 233"/>
                    <a:gd name="T72" fmla="*/ 106 w 361"/>
                    <a:gd name="T73" fmla="*/ 59 h 233"/>
                    <a:gd name="T74" fmla="*/ 81 w 361"/>
                    <a:gd name="T75" fmla="*/ 74 h 233"/>
                    <a:gd name="T76" fmla="*/ 91 w 361"/>
                    <a:gd name="T77" fmla="*/ 87 h 233"/>
                    <a:gd name="T78" fmla="*/ 78 w 361"/>
                    <a:gd name="T79" fmla="*/ 110 h 233"/>
                    <a:gd name="T80" fmla="*/ 72 w 361"/>
                    <a:gd name="T81" fmla="*/ 133 h 233"/>
                    <a:gd name="T82" fmla="*/ 35 w 361"/>
                    <a:gd name="T83" fmla="*/ 156 h 233"/>
                    <a:gd name="T84" fmla="*/ 41 w 361"/>
                    <a:gd name="T85" fmla="*/ 193 h 233"/>
                    <a:gd name="T86" fmla="*/ 24 w 361"/>
                    <a:gd name="T87" fmla="*/ 219 h 233"/>
                    <a:gd name="T88" fmla="*/ 68 w 361"/>
                    <a:gd name="T89" fmla="*/ 233 h 233"/>
                    <a:gd name="T90" fmla="*/ 94 w 361"/>
                    <a:gd name="T91" fmla="*/ 196 h 233"/>
                    <a:gd name="T92" fmla="*/ 107 w 361"/>
                    <a:gd name="T93" fmla="*/ 201 h 233"/>
                    <a:gd name="T94" fmla="*/ 159 w 361"/>
                    <a:gd name="T95" fmla="*/ 197 h 233"/>
                    <a:gd name="T96" fmla="*/ 200 w 361"/>
                    <a:gd name="T97" fmla="*/ 208 h 233"/>
                    <a:gd name="T98" fmla="*/ 210 w 361"/>
                    <a:gd name="T99" fmla="*/ 182 h 233"/>
                    <a:gd name="T100" fmla="*/ 233 w 361"/>
                    <a:gd name="T101" fmla="*/ 155 h 233"/>
                    <a:gd name="T102" fmla="*/ 245 w 361"/>
                    <a:gd name="T103" fmla="*/ 119 h 233"/>
                    <a:gd name="T104" fmla="*/ 285 w 361"/>
                    <a:gd name="T105" fmla="*/ 126 h 233"/>
                    <a:gd name="T106" fmla="*/ 319 w 361"/>
                    <a:gd name="T107" fmla="*/ 91 h 233"/>
                    <a:gd name="T108" fmla="*/ 361 w 361"/>
                    <a:gd name="T109" fmla="*/ 71 h 233"/>
                    <a:gd name="T110" fmla="*/ 348 w 361"/>
                    <a:gd name="T111" fmla="*/ 4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1" h="233">
                      <a:moveTo>
                        <a:pt x="294" y="63"/>
                      </a:moveTo>
                      <a:cubicBezTo>
                        <a:pt x="292" y="61"/>
                        <a:pt x="291" y="59"/>
                        <a:pt x="289" y="57"/>
                      </a:cubicBezTo>
                      <a:cubicBezTo>
                        <a:pt x="291" y="55"/>
                        <a:pt x="294" y="54"/>
                        <a:pt x="296" y="52"/>
                      </a:cubicBezTo>
                      <a:cubicBezTo>
                        <a:pt x="296" y="51"/>
                        <a:pt x="295" y="51"/>
                        <a:pt x="295" y="51"/>
                      </a:cubicBezTo>
                      <a:cubicBezTo>
                        <a:pt x="296" y="50"/>
                        <a:pt x="297" y="49"/>
                        <a:pt x="298" y="48"/>
                      </a:cubicBezTo>
                      <a:cubicBezTo>
                        <a:pt x="299" y="47"/>
                        <a:pt x="300" y="48"/>
                        <a:pt x="301" y="48"/>
                      </a:cubicBezTo>
                      <a:cubicBezTo>
                        <a:pt x="305" y="50"/>
                        <a:pt x="308" y="52"/>
                        <a:pt x="311" y="54"/>
                      </a:cubicBezTo>
                      <a:cubicBezTo>
                        <a:pt x="304" y="56"/>
                        <a:pt x="298" y="59"/>
                        <a:pt x="294" y="63"/>
                      </a:cubicBezTo>
                      <a:close/>
                      <a:moveTo>
                        <a:pt x="239" y="95"/>
                      </a:moveTo>
                      <a:cubicBezTo>
                        <a:pt x="235" y="97"/>
                        <a:pt x="232" y="100"/>
                        <a:pt x="228" y="103"/>
                      </a:cubicBezTo>
                      <a:cubicBezTo>
                        <a:pt x="228" y="104"/>
                        <a:pt x="227" y="103"/>
                        <a:pt x="226" y="103"/>
                      </a:cubicBezTo>
                      <a:cubicBezTo>
                        <a:pt x="225" y="103"/>
                        <a:pt x="225" y="102"/>
                        <a:pt x="224" y="102"/>
                      </a:cubicBezTo>
                      <a:cubicBezTo>
                        <a:pt x="223" y="100"/>
                        <a:pt x="221" y="97"/>
                        <a:pt x="219" y="95"/>
                      </a:cubicBezTo>
                      <a:cubicBezTo>
                        <a:pt x="224" y="93"/>
                        <a:pt x="229" y="90"/>
                        <a:pt x="232" y="87"/>
                      </a:cubicBezTo>
                      <a:cubicBezTo>
                        <a:pt x="234" y="90"/>
                        <a:pt x="236" y="92"/>
                        <a:pt x="239" y="95"/>
                      </a:cubicBezTo>
                      <a:close/>
                      <a:moveTo>
                        <a:pt x="187" y="163"/>
                      </a:moveTo>
                      <a:cubicBezTo>
                        <a:pt x="186" y="160"/>
                        <a:pt x="184" y="158"/>
                        <a:pt x="182" y="156"/>
                      </a:cubicBezTo>
                      <a:cubicBezTo>
                        <a:pt x="182" y="155"/>
                        <a:pt x="183" y="155"/>
                        <a:pt x="184" y="154"/>
                      </a:cubicBezTo>
                      <a:cubicBezTo>
                        <a:pt x="184" y="153"/>
                        <a:pt x="185" y="154"/>
                        <a:pt x="186" y="154"/>
                      </a:cubicBezTo>
                      <a:cubicBezTo>
                        <a:pt x="190" y="156"/>
                        <a:pt x="193" y="158"/>
                        <a:pt x="196" y="160"/>
                      </a:cubicBezTo>
                      <a:cubicBezTo>
                        <a:pt x="193" y="160"/>
                        <a:pt x="190" y="162"/>
                        <a:pt x="187" y="163"/>
                      </a:cubicBezTo>
                      <a:close/>
                      <a:moveTo>
                        <a:pt x="143" y="182"/>
                      </a:moveTo>
                      <a:cubicBezTo>
                        <a:pt x="142" y="182"/>
                        <a:pt x="141" y="181"/>
                        <a:pt x="140" y="181"/>
                      </a:cubicBezTo>
                      <a:cubicBezTo>
                        <a:pt x="136" y="179"/>
                        <a:pt x="132" y="177"/>
                        <a:pt x="129" y="175"/>
                      </a:cubicBezTo>
                      <a:cubicBezTo>
                        <a:pt x="132" y="175"/>
                        <a:pt x="135" y="173"/>
                        <a:pt x="139" y="172"/>
                      </a:cubicBezTo>
                      <a:cubicBezTo>
                        <a:pt x="140" y="175"/>
                        <a:pt x="142" y="177"/>
                        <a:pt x="145" y="180"/>
                      </a:cubicBezTo>
                      <a:cubicBezTo>
                        <a:pt x="144" y="180"/>
                        <a:pt x="144" y="181"/>
                        <a:pt x="143" y="182"/>
                      </a:cubicBezTo>
                      <a:close/>
                      <a:moveTo>
                        <a:pt x="119" y="84"/>
                      </a:moveTo>
                      <a:cubicBezTo>
                        <a:pt x="123" y="87"/>
                        <a:pt x="127" y="89"/>
                        <a:pt x="131" y="91"/>
                      </a:cubicBezTo>
                      <a:cubicBezTo>
                        <a:pt x="131" y="91"/>
                        <a:pt x="131" y="91"/>
                        <a:pt x="131" y="91"/>
                      </a:cubicBezTo>
                      <a:cubicBezTo>
                        <a:pt x="123" y="91"/>
                        <a:pt x="116" y="92"/>
                        <a:pt x="110" y="94"/>
                      </a:cubicBezTo>
                      <a:cubicBezTo>
                        <a:pt x="110" y="94"/>
                        <a:pt x="110" y="94"/>
                        <a:pt x="110" y="94"/>
                      </a:cubicBezTo>
                      <a:cubicBezTo>
                        <a:pt x="114" y="91"/>
                        <a:pt x="117" y="88"/>
                        <a:pt x="119" y="84"/>
                      </a:cubicBezTo>
                      <a:close/>
                      <a:moveTo>
                        <a:pt x="120" y="71"/>
                      </a:moveTo>
                      <a:cubicBezTo>
                        <a:pt x="124" y="70"/>
                        <a:pt x="127" y="67"/>
                        <a:pt x="130" y="64"/>
                      </a:cubicBezTo>
                      <a:cubicBezTo>
                        <a:pt x="131" y="68"/>
                        <a:pt x="133" y="70"/>
                        <a:pt x="134" y="72"/>
                      </a:cubicBezTo>
                      <a:cubicBezTo>
                        <a:pt x="130" y="73"/>
                        <a:pt x="125" y="75"/>
                        <a:pt x="120" y="77"/>
                      </a:cubicBezTo>
                      <a:cubicBezTo>
                        <a:pt x="121" y="75"/>
                        <a:pt x="121" y="73"/>
                        <a:pt x="120" y="71"/>
                      </a:cubicBezTo>
                      <a:close/>
                      <a:moveTo>
                        <a:pt x="173" y="38"/>
                      </a:moveTo>
                      <a:cubicBezTo>
                        <a:pt x="173" y="38"/>
                        <a:pt x="173" y="38"/>
                        <a:pt x="173" y="39"/>
                      </a:cubicBezTo>
                      <a:cubicBezTo>
                        <a:pt x="175" y="42"/>
                        <a:pt x="177" y="46"/>
                        <a:pt x="179" y="49"/>
                      </a:cubicBezTo>
                      <a:cubicBezTo>
                        <a:pt x="178" y="49"/>
                        <a:pt x="177" y="49"/>
                        <a:pt x="175" y="50"/>
                      </a:cubicBezTo>
                      <a:cubicBezTo>
                        <a:pt x="172" y="48"/>
                        <a:pt x="169" y="46"/>
                        <a:pt x="165" y="45"/>
                      </a:cubicBezTo>
                      <a:cubicBezTo>
                        <a:pt x="168" y="43"/>
                        <a:pt x="171" y="41"/>
                        <a:pt x="173" y="38"/>
                      </a:cubicBezTo>
                      <a:close/>
                      <a:moveTo>
                        <a:pt x="279" y="81"/>
                      </a:moveTo>
                      <a:lnTo>
                        <a:pt x="281" y="81"/>
                      </a:lnTo>
                      <a:cubicBezTo>
                        <a:pt x="281" y="82"/>
                        <a:pt x="280" y="82"/>
                        <a:pt x="279" y="82"/>
                      </a:cubicBezTo>
                      <a:cubicBezTo>
                        <a:pt x="279" y="82"/>
                        <a:pt x="279" y="81"/>
                        <a:pt x="279" y="81"/>
                      </a:cubicBezTo>
                      <a:close/>
                      <a:moveTo>
                        <a:pt x="219" y="135"/>
                      </a:moveTo>
                      <a:cubicBezTo>
                        <a:pt x="209" y="130"/>
                        <a:pt x="201" y="128"/>
                        <a:pt x="190" y="130"/>
                      </a:cubicBezTo>
                      <a:cubicBezTo>
                        <a:pt x="191" y="126"/>
                        <a:pt x="191" y="123"/>
                        <a:pt x="190" y="120"/>
                      </a:cubicBezTo>
                      <a:cubicBezTo>
                        <a:pt x="192" y="119"/>
                        <a:pt x="194" y="118"/>
                        <a:pt x="196" y="116"/>
                      </a:cubicBezTo>
                      <a:cubicBezTo>
                        <a:pt x="197" y="117"/>
                        <a:pt x="197" y="117"/>
                        <a:pt x="198" y="117"/>
                      </a:cubicBezTo>
                      <a:cubicBezTo>
                        <a:pt x="196" y="119"/>
                        <a:pt x="194" y="121"/>
                        <a:pt x="193" y="123"/>
                      </a:cubicBezTo>
                      <a:cubicBezTo>
                        <a:pt x="203" y="128"/>
                        <a:pt x="211" y="130"/>
                        <a:pt x="222" y="127"/>
                      </a:cubicBezTo>
                      <a:cubicBezTo>
                        <a:pt x="222" y="129"/>
                        <a:pt x="222" y="131"/>
                        <a:pt x="222" y="133"/>
                      </a:cubicBezTo>
                      <a:cubicBezTo>
                        <a:pt x="221" y="134"/>
                        <a:pt x="220" y="134"/>
                        <a:pt x="219" y="135"/>
                      </a:cubicBezTo>
                      <a:close/>
                      <a:moveTo>
                        <a:pt x="103" y="157"/>
                      </a:moveTo>
                      <a:cubicBezTo>
                        <a:pt x="101" y="157"/>
                        <a:pt x="99" y="156"/>
                        <a:pt x="97" y="155"/>
                      </a:cubicBezTo>
                      <a:cubicBezTo>
                        <a:pt x="102" y="150"/>
                        <a:pt x="105" y="145"/>
                        <a:pt x="107" y="139"/>
                      </a:cubicBezTo>
                      <a:cubicBezTo>
                        <a:pt x="108" y="140"/>
                        <a:pt x="109" y="141"/>
                        <a:pt x="111" y="142"/>
                      </a:cubicBezTo>
                      <a:cubicBezTo>
                        <a:pt x="112" y="146"/>
                        <a:pt x="114" y="149"/>
                        <a:pt x="116" y="152"/>
                      </a:cubicBezTo>
                      <a:cubicBezTo>
                        <a:pt x="111" y="153"/>
                        <a:pt x="107" y="155"/>
                        <a:pt x="103" y="157"/>
                      </a:cubicBezTo>
                      <a:close/>
                      <a:moveTo>
                        <a:pt x="131" y="98"/>
                      </a:moveTo>
                      <a:cubicBezTo>
                        <a:pt x="130" y="99"/>
                        <a:pt x="129" y="100"/>
                        <a:pt x="128" y="100"/>
                      </a:cubicBezTo>
                      <a:cubicBezTo>
                        <a:pt x="129" y="98"/>
                        <a:pt x="130" y="96"/>
                        <a:pt x="131" y="94"/>
                      </a:cubicBezTo>
                      <a:cubicBezTo>
                        <a:pt x="131" y="95"/>
                        <a:pt x="131" y="97"/>
                        <a:pt x="131" y="98"/>
                      </a:cubicBezTo>
                      <a:close/>
                      <a:moveTo>
                        <a:pt x="183" y="106"/>
                      </a:moveTo>
                      <a:cubicBezTo>
                        <a:pt x="181" y="105"/>
                        <a:pt x="179" y="104"/>
                        <a:pt x="177" y="104"/>
                      </a:cubicBezTo>
                      <a:cubicBezTo>
                        <a:pt x="178" y="103"/>
                        <a:pt x="178" y="103"/>
                        <a:pt x="179" y="103"/>
                      </a:cubicBezTo>
                      <a:cubicBezTo>
                        <a:pt x="180" y="104"/>
                        <a:pt x="182" y="105"/>
                        <a:pt x="183" y="106"/>
                      </a:cubicBezTo>
                      <a:close/>
                      <a:moveTo>
                        <a:pt x="203" y="71"/>
                      </a:moveTo>
                      <a:cubicBezTo>
                        <a:pt x="202" y="70"/>
                        <a:pt x="200" y="70"/>
                        <a:pt x="199" y="70"/>
                      </a:cubicBezTo>
                      <a:cubicBezTo>
                        <a:pt x="200" y="69"/>
                        <a:pt x="201" y="69"/>
                        <a:pt x="202" y="68"/>
                      </a:cubicBezTo>
                      <a:cubicBezTo>
                        <a:pt x="202" y="69"/>
                        <a:pt x="203" y="70"/>
                        <a:pt x="203" y="71"/>
                      </a:cubicBezTo>
                      <a:close/>
                      <a:moveTo>
                        <a:pt x="155" y="147"/>
                      </a:moveTo>
                      <a:lnTo>
                        <a:pt x="154" y="146"/>
                      </a:lnTo>
                      <a:cubicBezTo>
                        <a:pt x="152" y="140"/>
                        <a:pt x="149" y="135"/>
                        <a:pt x="144" y="132"/>
                      </a:cubicBezTo>
                      <a:cubicBezTo>
                        <a:pt x="152" y="130"/>
                        <a:pt x="158" y="127"/>
                        <a:pt x="162" y="121"/>
                      </a:cubicBezTo>
                      <a:cubicBezTo>
                        <a:pt x="164" y="122"/>
                        <a:pt x="166" y="123"/>
                        <a:pt x="169" y="123"/>
                      </a:cubicBezTo>
                      <a:cubicBezTo>
                        <a:pt x="167" y="127"/>
                        <a:pt x="167" y="132"/>
                        <a:pt x="167" y="138"/>
                      </a:cubicBezTo>
                      <a:cubicBezTo>
                        <a:pt x="163" y="140"/>
                        <a:pt x="159" y="143"/>
                        <a:pt x="155" y="147"/>
                      </a:cubicBezTo>
                      <a:close/>
                      <a:moveTo>
                        <a:pt x="348" y="49"/>
                      </a:moveTo>
                      <a:cubicBezTo>
                        <a:pt x="342" y="43"/>
                        <a:pt x="335" y="39"/>
                        <a:pt x="327" y="36"/>
                      </a:cubicBezTo>
                      <a:cubicBezTo>
                        <a:pt x="330" y="34"/>
                        <a:pt x="332" y="31"/>
                        <a:pt x="334" y="28"/>
                      </a:cubicBezTo>
                      <a:cubicBezTo>
                        <a:pt x="324" y="23"/>
                        <a:pt x="316" y="21"/>
                        <a:pt x="305" y="24"/>
                      </a:cubicBezTo>
                      <a:cubicBezTo>
                        <a:pt x="307" y="14"/>
                        <a:pt x="304" y="8"/>
                        <a:pt x="300" y="0"/>
                      </a:cubicBezTo>
                      <a:cubicBezTo>
                        <a:pt x="286" y="8"/>
                        <a:pt x="280" y="16"/>
                        <a:pt x="282" y="32"/>
                      </a:cubicBezTo>
                      <a:cubicBezTo>
                        <a:pt x="274" y="28"/>
                        <a:pt x="267" y="25"/>
                        <a:pt x="259" y="26"/>
                      </a:cubicBezTo>
                      <a:cubicBezTo>
                        <a:pt x="258" y="25"/>
                        <a:pt x="256" y="24"/>
                        <a:pt x="254" y="23"/>
                      </a:cubicBezTo>
                      <a:cubicBezTo>
                        <a:pt x="254" y="15"/>
                        <a:pt x="252" y="10"/>
                        <a:pt x="248" y="3"/>
                      </a:cubicBezTo>
                      <a:cubicBezTo>
                        <a:pt x="239" y="8"/>
                        <a:pt x="234" y="13"/>
                        <a:pt x="231" y="21"/>
                      </a:cubicBezTo>
                      <a:cubicBezTo>
                        <a:pt x="228" y="20"/>
                        <a:pt x="225" y="20"/>
                        <a:pt x="221" y="20"/>
                      </a:cubicBezTo>
                      <a:cubicBezTo>
                        <a:pt x="222" y="26"/>
                        <a:pt x="224" y="32"/>
                        <a:pt x="226" y="37"/>
                      </a:cubicBezTo>
                      <a:cubicBezTo>
                        <a:pt x="223" y="39"/>
                        <a:pt x="220" y="41"/>
                        <a:pt x="217" y="44"/>
                      </a:cubicBezTo>
                      <a:cubicBezTo>
                        <a:pt x="213" y="30"/>
                        <a:pt x="204" y="25"/>
                        <a:pt x="190" y="23"/>
                      </a:cubicBezTo>
                      <a:cubicBezTo>
                        <a:pt x="190" y="24"/>
                        <a:pt x="190" y="26"/>
                        <a:pt x="190" y="27"/>
                      </a:cubicBezTo>
                      <a:cubicBezTo>
                        <a:pt x="190" y="27"/>
                        <a:pt x="189" y="27"/>
                        <a:pt x="189" y="27"/>
                      </a:cubicBezTo>
                      <a:cubicBezTo>
                        <a:pt x="184" y="25"/>
                        <a:pt x="180" y="24"/>
                        <a:pt x="175" y="23"/>
                      </a:cubicBezTo>
                      <a:cubicBezTo>
                        <a:pt x="175" y="23"/>
                        <a:pt x="175" y="22"/>
                        <a:pt x="175" y="22"/>
                      </a:cubicBezTo>
                      <a:cubicBezTo>
                        <a:pt x="173" y="22"/>
                        <a:pt x="172" y="22"/>
                        <a:pt x="170" y="23"/>
                      </a:cubicBezTo>
                      <a:cubicBezTo>
                        <a:pt x="170" y="23"/>
                        <a:pt x="170" y="23"/>
                        <a:pt x="169" y="23"/>
                      </a:cubicBezTo>
                      <a:cubicBezTo>
                        <a:pt x="169" y="23"/>
                        <a:pt x="169" y="23"/>
                        <a:pt x="169" y="23"/>
                      </a:cubicBezTo>
                      <a:cubicBezTo>
                        <a:pt x="160" y="26"/>
                        <a:pt x="154" y="31"/>
                        <a:pt x="152" y="42"/>
                      </a:cubicBezTo>
                      <a:cubicBezTo>
                        <a:pt x="149" y="43"/>
                        <a:pt x="145" y="44"/>
                        <a:pt x="142" y="46"/>
                      </a:cubicBezTo>
                      <a:cubicBezTo>
                        <a:pt x="138" y="38"/>
                        <a:pt x="130" y="33"/>
                        <a:pt x="123" y="30"/>
                      </a:cubicBezTo>
                      <a:cubicBezTo>
                        <a:pt x="122" y="31"/>
                        <a:pt x="122" y="31"/>
                        <a:pt x="123" y="34"/>
                      </a:cubicBezTo>
                      <a:lnTo>
                        <a:pt x="104" y="30"/>
                      </a:lnTo>
                      <a:cubicBezTo>
                        <a:pt x="106" y="39"/>
                        <a:pt x="109" y="46"/>
                        <a:pt x="116" y="53"/>
                      </a:cubicBezTo>
                      <a:cubicBezTo>
                        <a:pt x="113" y="55"/>
                        <a:pt x="111" y="57"/>
                        <a:pt x="108" y="59"/>
                      </a:cubicBezTo>
                      <a:cubicBezTo>
                        <a:pt x="107" y="60"/>
                        <a:pt x="107" y="59"/>
                        <a:pt x="106" y="59"/>
                      </a:cubicBezTo>
                      <a:cubicBezTo>
                        <a:pt x="93" y="51"/>
                        <a:pt x="83" y="48"/>
                        <a:pt x="70" y="58"/>
                      </a:cubicBezTo>
                      <a:cubicBezTo>
                        <a:pt x="75" y="62"/>
                        <a:pt x="80" y="66"/>
                        <a:pt x="86" y="68"/>
                      </a:cubicBezTo>
                      <a:cubicBezTo>
                        <a:pt x="84" y="70"/>
                        <a:pt x="82" y="72"/>
                        <a:pt x="81" y="74"/>
                      </a:cubicBezTo>
                      <a:cubicBezTo>
                        <a:pt x="88" y="77"/>
                        <a:pt x="95" y="79"/>
                        <a:pt x="103" y="77"/>
                      </a:cubicBezTo>
                      <a:cubicBezTo>
                        <a:pt x="102" y="82"/>
                        <a:pt x="103" y="86"/>
                        <a:pt x="105" y="90"/>
                      </a:cubicBezTo>
                      <a:cubicBezTo>
                        <a:pt x="101" y="89"/>
                        <a:pt x="96" y="87"/>
                        <a:pt x="91" y="87"/>
                      </a:cubicBezTo>
                      <a:cubicBezTo>
                        <a:pt x="91" y="88"/>
                        <a:pt x="91" y="89"/>
                        <a:pt x="91" y="91"/>
                      </a:cubicBezTo>
                      <a:cubicBezTo>
                        <a:pt x="84" y="88"/>
                        <a:pt x="77" y="87"/>
                        <a:pt x="70" y="86"/>
                      </a:cubicBezTo>
                      <a:cubicBezTo>
                        <a:pt x="71" y="95"/>
                        <a:pt x="74" y="102"/>
                        <a:pt x="78" y="110"/>
                      </a:cubicBezTo>
                      <a:cubicBezTo>
                        <a:pt x="77" y="111"/>
                        <a:pt x="76" y="112"/>
                        <a:pt x="76" y="114"/>
                      </a:cubicBezTo>
                      <a:cubicBezTo>
                        <a:pt x="68" y="116"/>
                        <a:pt x="63" y="120"/>
                        <a:pt x="57" y="126"/>
                      </a:cubicBezTo>
                      <a:cubicBezTo>
                        <a:pt x="61" y="129"/>
                        <a:pt x="67" y="131"/>
                        <a:pt x="72" y="133"/>
                      </a:cubicBezTo>
                      <a:cubicBezTo>
                        <a:pt x="68" y="136"/>
                        <a:pt x="64" y="138"/>
                        <a:pt x="62" y="142"/>
                      </a:cubicBezTo>
                      <a:cubicBezTo>
                        <a:pt x="44" y="133"/>
                        <a:pt x="31" y="134"/>
                        <a:pt x="15" y="145"/>
                      </a:cubicBezTo>
                      <a:cubicBezTo>
                        <a:pt x="22" y="150"/>
                        <a:pt x="28" y="154"/>
                        <a:pt x="35" y="156"/>
                      </a:cubicBezTo>
                      <a:lnTo>
                        <a:pt x="15" y="164"/>
                      </a:lnTo>
                      <a:cubicBezTo>
                        <a:pt x="24" y="173"/>
                        <a:pt x="33" y="178"/>
                        <a:pt x="46" y="180"/>
                      </a:cubicBezTo>
                      <a:cubicBezTo>
                        <a:pt x="44" y="184"/>
                        <a:pt x="43" y="189"/>
                        <a:pt x="41" y="193"/>
                      </a:cubicBezTo>
                      <a:cubicBezTo>
                        <a:pt x="41" y="194"/>
                        <a:pt x="40" y="194"/>
                        <a:pt x="39" y="194"/>
                      </a:cubicBezTo>
                      <a:cubicBezTo>
                        <a:pt x="19" y="195"/>
                        <a:pt x="6" y="201"/>
                        <a:pt x="0" y="221"/>
                      </a:cubicBezTo>
                      <a:cubicBezTo>
                        <a:pt x="9" y="222"/>
                        <a:pt x="16" y="221"/>
                        <a:pt x="24" y="219"/>
                      </a:cubicBezTo>
                      <a:cubicBezTo>
                        <a:pt x="24" y="222"/>
                        <a:pt x="24" y="226"/>
                        <a:pt x="24" y="229"/>
                      </a:cubicBezTo>
                      <a:cubicBezTo>
                        <a:pt x="34" y="228"/>
                        <a:pt x="43" y="225"/>
                        <a:pt x="50" y="216"/>
                      </a:cubicBezTo>
                      <a:cubicBezTo>
                        <a:pt x="54" y="225"/>
                        <a:pt x="60" y="229"/>
                        <a:pt x="68" y="233"/>
                      </a:cubicBezTo>
                      <a:cubicBezTo>
                        <a:pt x="74" y="219"/>
                        <a:pt x="74" y="208"/>
                        <a:pt x="64" y="197"/>
                      </a:cubicBezTo>
                      <a:cubicBezTo>
                        <a:pt x="65" y="195"/>
                        <a:pt x="65" y="194"/>
                        <a:pt x="66" y="193"/>
                      </a:cubicBezTo>
                      <a:cubicBezTo>
                        <a:pt x="74" y="197"/>
                        <a:pt x="83" y="198"/>
                        <a:pt x="94" y="196"/>
                      </a:cubicBezTo>
                      <a:cubicBezTo>
                        <a:pt x="95" y="198"/>
                        <a:pt x="95" y="201"/>
                        <a:pt x="96" y="203"/>
                      </a:cubicBezTo>
                      <a:cubicBezTo>
                        <a:pt x="101" y="202"/>
                        <a:pt x="105" y="201"/>
                        <a:pt x="109" y="199"/>
                      </a:cubicBezTo>
                      <a:cubicBezTo>
                        <a:pt x="109" y="200"/>
                        <a:pt x="108" y="200"/>
                        <a:pt x="107" y="201"/>
                      </a:cubicBezTo>
                      <a:cubicBezTo>
                        <a:pt x="117" y="206"/>
                        <a:pt x="126" y="208"/>
                        <a:pt x="137" y="206"/>
                      </a:cubicBezTo>
                      <a:cubicBezTo>
                        <a:pt x="135" y="215"/>
                        <a:pt x="138" y="222"/>
                        <a:pt x="142" y="229"/>
                      </a:cubicBezTo>
                      <a:cubicBezTo>
                        <a:pt x="155" y="221"/>
                        <a:pt x="161" y="213"/>
                        <a:pt x="159" y="197"/>
                      </a:cubicBezTo>
                      <a:cubicBezTo>
                        <a:pt x="164" y="195"/>
                        <a:pt x="168" y="192"/>
                        <a:pt x="171" y="189"/>
                      </a:cubicBezTo>
                      <a:lnTo>
                        <a:pt x="173" y="189"/>
                      </a:lnTo>
                      <a:cubicBezTo>
                        <a:pt x="177" y="202"/>
                        <a:pt x="186" y="207"/>
                        <a:pt x="200" y="208"/>
                      </a:cubicBezTo>
                      <a:cubicBezTo>
                        <a:pt x="200" y="207"/>
                        <a:pt x="200" y="206"/>
                        <a:pt x="200" y="204"/>
                      </a:cubicBezTo>
                      <a:cubicBezTo>
                        <a:pt x="207" y="207"/>
                        <a:pt x="213" y="208"/>
                        <a:pt x="220" y="208"/>
                      </a:cubicBezTo>
                      <a:cubicBezTo>
                        <a:pt x="219" y="199"/>
                        <a:pt x="216" y="190"/>
                        <a:pt x="210" y="182"/>
                      </a:cubicBezTo>
                      <a:cubicBezTo>
                        <a:pt x="220" y="180"/>
                        <a:pt x="226" y="176"/>
                        <a:pt x="233" y="169"/>
                      </a:cubicBezTo>
                      <a:cubicBezTo>
                        <a:pt x="229" y="166"/>
                        <a:pt x="225" y="164"/>
                        <a:pt x="220" y="162"/>
                      </a:cubicBezTo>
                      <a:cubicBezTo>
                        <a:pt x="224" y="161"/>
                        <a:pt x="229" y="159"/>
                        <a:pt x="233" y="155"/>
                      </a:cubicBezTo>
                      <a:cubicBezTo>
                        <a:pt x="248" y="161"/>
                        <a:pt x="260" y="159"/>
                        <a:pt x="275" y="149"/>
                      </a:cubicBezTo>
                      <a:cubicBezTo>
                        <a:pt x="264" y="141"/>
                        <a:pt x="254" y="137"/>
                        <a:pt x="242" y="137"/>
                      </a:cubicBezTo>
                      <a:cubicBezTo>
                        <a:pt x="245" y="132"/>
                        <a:pt x="246" y="126"/>
                        <a:pt x="245" y="119"/>
                      </a:cubicBezTo>
                      <a:cubicBezTo>
                        <a:pt x="250" y="117"/>
                        <a:pt x="254" y="114"/>
                        <a:pt x="258" y="110"/>
                      </a:cubicBezTo>
                      <a:cubicBezTo>
                        <a:pt x="262" y="124"/>
                        <a:pt x="271" y="128"/>
                        <a:pt x="285" y="130"/>
                      </a:cubicBezTo>
                      <a:cubicBezTo>
                        <a:pt x="285" y="129"/>
                        <a:pt x="285" y="127"/>
                        <a:pt x="285" y="126"/>
                      </a:cubicBezTo>
                      <a:cubicBezTo>
                        <a:pt x="292" y="129"/>
                        <a:pt x="299" y="130"/>
                        <a:pt x="306" y="130"/>
                      </a:cubicBezTo>
                      <a:cubicBezTo>
                        <a:pt x="304" y="120"/>
                        <a:pt x="302" y="112"/>
                        <a:pt x="296" y="104"/>
                      </a:cubicBezTo>
                      <a:cubicBezTo>
                        <a:pt x="305" y="102"/>
                        <a:pt x="312" y="97"/>
                        <a:pt x="319" y="91"/>
                      </a:cubicBezTo>
                      <a:cubicBezTo>
                        <a:pt x="314" y="88"/>
                        <a:pt x="309" y="85"/>
                        <a:pt x="304" y="83"/>
                      </a:cubicBezTo>
                      <a:cubicBezTo>
                        <a:pt x="308" y="81"/>
                        <a:pt x="311" y="78"/>
                        <a:pt x="314" y="75"/>
                      </a:cubicBezTo>
                      <a:cubicBezTo>
                        <a:pt x="331" y="83"/>
                        <a:pt x="344" y="82"/>
                        <a:pt x="361" y="71"/>
                      </a:cubicBezTo>
                      <a:cubicBezTo>
                        <a:pt x="347" y="60"/>
                        <a:pt x="334" y="56"/>
                        <a:pt x="317" y="60"/>
                      </a:cubicBezTo>
                      <a:cubicBezTo>
                        <a:pt x="317" y="58"/>
                        <a:pt x="317" y="57"/>
                        <a:pt x="316" y="55"/>
                      </a:cubicBezTo>
                      <a:cubicBezTo>
                        <a:pt x="327" y="59"/>
                        <a:pt x="337" y="58"/>
                        <a:pt x="34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1" name="Freeform 21">
                  <a:extLst>
                    <a:ext uri="{FF2B5EF4-FFF2-40B4-BE49-F238E27FC236}">
                      <a16:creationId xmlns:a16="http://schemas.microsoft.com/office/drawing/2014/main" id="{1FAE7E65-A979-459B-8A9F-81B0DB79D981}"/>
                    </a:ext>
                  </a:extLst>
                </p:cNvPr>
                <p:cNvSpPr>
                  <a:spLocks noEditPoints="1"/>
                </p:cNvSpPr>
                <p:nvPr/>
              </p:nvSpPr>
              <p:spPr bwMode="auto">
                <a:xfrm>
                  <a:off x="5908674" y="3176587"/>
                  <a:ext cx="187325" cy="103188"/>
                </a:xfrm>
                <a:custGeom>
                  <a:avLst/>
                  <a:gdLst>
                    <a:gd name="T0" fmla="*/ 340 w 385"/>
                    <a:gd name="T1" fmla="*/ 123 h 213"/>
                    <a:gd name="T2" fmla="*/ 346 w 385"/>
                    <a:gd name="T3" fmla="*/ 123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3 w 385"/>
                    <a:gd name="T21" fmla="*/ 54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3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2 h 213"/>
                    <a:gd name="T58" fmla="*/ 320 w 385"/>
                    <a:gd name="T59" fmla="*/ 76 h 213"/>
                    <a:gd name="T60" fmla="*/ 295 w 385"/>
                    <a:gd name="T61" fmla="*/ 55 h 213"/>
                    <a:gd name="T62" fmla="*/ 267 w 385"/>
                    <a:gd name="T63" fmla="*/ 41 h 213"/>
                    <a:gd name="T64" fmla="*/ 254 w 385"/>
                    <a:gd name="T65" fmla="*/ 33 h 213"/>
                    <a:gd name="T66" fmla="*/ 249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3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80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6"/>
                        <a:pt x="331" y="124"/>
                      </a:cubicBezTo>
                      <a:cubicBezTo>
                        <a:pt x="334" y="124"/>
                        <a:pt x="337" y="124"/>
                        <a:pt x="340" y="123"/>
                      </a:cubicBezTo>
                      <a:cubicBezTo>
                        <a:pt x="340" y="123"/>
                        <a:pt x="340" y="122"/>
                        <a:pt x="339" y="122"/>
                      </a:cubicBezTo>
                      <a:cubicBezTo>
                        <a:pt x="341" y="121"/>
                        <a:pt x="342" y="121"/>
                        <a:pt x="344" y="121"/>
                      </a:cubicBezTo>
                      <a:cubicBezTo>
                        <a:pt x="345" y="121"/>
                        <a:pt x="345" y="122"/>
                        <a:pt x="346" y="123"/>
                      </a:cubicBezTo>
                      <a:cubicBezTo>
                        <a:pt x="348" y="127"/>
                        <a:pt x="350" y="130"/>
                        <a:pt x="352" y="133"/>
                      </a:cubicBezTo>
                      <a:cubicBezTo>
                        <a:pt x="344" y="131"/>
                        <a:pt x="338" y="130"/>
                        <a:pt x="332" y="132"/>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5"/>
                        <a:pt x="268" y="128"/>
                      </a:cubicBezTo>
                      <a:close/>
                      <a:moveTo>
                        <a:pt x="188" y="157"/>
                      </a:moveTo>
                      <a:cubicBezTo>
                        <a:pt x="188" y="154"/>
                        <a:pt x="188" y="151"/>
                        <a:pt x="187" y="148"/>
                      </a:cubicBezTo>
                      <a:cubicBezTo>
                        <a:pt x="188" y="148"/>
                        <a:pt x="189" y="147"/>
                        <a:pt x="190" y="147"/>
                      </a:cubicBezTo>
                      <a:cubicBezTo>
                        <a:pt x="191" y="147"/>
                        <a:pt x="191" y="149"/>
                        <a:pt x="192" y="149"/>
                      </a:cubicBezTo>
                      <a:cubicBezTo>
                        <a:pt x="194" y="153"/>
                        <a:pt x="195" y="156"/>
                        <a:pt x="197" y="159"/>
                      </a:cubicBezTo>
                      <a:cubicBezTo>
                        <a:pt x="194" y="158"/>
                        <a:pt x="191" y="157"/>
                        <a:pt x="188" y="157"/>
                      </a:cubicBezTo>
                      <a:close/>
                      <a:moveTo>
                        <a:pt x="141" y="148"/>
                      </a:moveTo>
                      <a:cubicBezTo>
                        <a:pt x="140" y="148"/>
                        <a:pt x="139" y="147"/>
                        <a:pt x="138" y="147"/>
                      </a:cubicBezTo>
                      <a:cubicBezTo>
                        <a:pt x="136" y="142"/>
                        <a:pt x="134" y="139"/>
                        <a:pt x="132" y="135"/>
                      </a:cubicBezTo>
                      <a:cubicBezTo>
                        <a:pt x="135" y="137"/>
                        <a:pt x="139" y="137"/>
                        <a:pt x="142" y="138"/>
                      </a:cubicBezTo>
                      <a:cubicBezTo>
                        <a:pt x="142" y="141"/>
                        <a:pt x="142" y="144"/>
                        <a:pt x="143" y="148"/>
                      </a:cubicBezTo>
                      <a:cubicBezTo>
                        <a:pt x="142" y="148"/>
                        <a:pt x="141" y="148"/>
                        <a:pt x="141" y="148"/>
                      </a:cubicBezTo>
                      <a:close/>
                      <a:moveTo>
                        <a:pt x="173" y="54"/>
                      </a:moveTo>
                      <a:cubicBezTo>
                        <a:pt x="175" y="58"/>
                        <a:pt x="177" y="62"/>
                        <a:pt x="180" y="66"/>
                      </a:cubicBezTo>
                      <a:lnTo>
                        <a:pt x="180" y="66"/>
                      </a:lnTo>
                      <a:cubicBezTo>
                        <a:pt x="173" y="62"/>
                        <a:pt x="167" y="58"/>
                        <a:pt x="161" y="57"/>
                      </a:cubicBezTo>
                      <a:cubicBezTo>
                        <a:pt x="161" y="57"/>
                        <a:pt x="161" y="57"/>
                        <a:pt x="161" y="57"/>
                      </a:cubicBezTo>
                      <a:cubicBezTo>
                        <a:pt x="166" y="56"/>
                        <a:pt x="170" y="56"/>
                        <a:pt x="173" y="54"/>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40"/>
                        <a:pt x="309" y="139"/>
                      </a:cubicBezTo>
                      <a:cubicBezTo>
                        <a:pt x="309" y="139"/>
                        <a:pt x="309" y="139"/>
                        <a:pt x="309" y="138"/>
                      </a:cubicBezTo>
                      <a:close/>
                      <a:moveTo>
                        <a:pt x="230" y="150"/>
                      </a:moveTo>
                      <a:cubicBezTo>
                        <a:pt x="224" y="141"/>
                        <a:pt x="218" y="135"/>
                        <a:pt x="208" y="131"/>
                      </a:cubicBezTo>
                      <a:cubicBezTo>
                        <a:pt x="211" y="128"/>
                        <a:pt x="213" y="126"/>
                        <a:pt x="214" y="123"/>
                      </a:cubicBezTo>
                      <a:cubicBezTo>
                        <a:pt x="216" y="123"/>
                        <a:pt x="218" y="123"/>
                        <a:pt x="221" y="123"/>
                      </a:cubicBezTo>
                      <a:cubicBezTo>
                        <a:pt x="221" y="123"/>
                        <a:pt x="221" y="124"/>
                        <a:pt x="221" y="124"/>
                      </a:cubicBezTo>
                      <a:cubicBezTo>
                        <a:pt x="219" y="125"/>
                        <a:pt x="217" y="126"/>
                        <a:pt x="215" y="126"/>
                      </a:cubicBezTo>
                      <a:cubicBezTo>
                        <a:pt x="220" y="136"/>
                        <a:pt x="226" y="142"/>
                        <a:pt x="237" y="146"/>
                      </a:cubicBezTo>
                      <a:cubicBezTo>
                        <a:pt x="235" y="148"/>
                        <a:pt x="234" y="149"/>
                        <a:pt x="233" y="151"/>
                      </a:cubicBezTo>
                      <a:cubicBezTo>
                        <a:pt x="232" y="151"/>
                        <a:pt x="231" y="150"/>
                        <a:pt x="230" y="150"/>
                      </a:cubicBezTo>
                      <a:close/>
                      <a:moveTo>
                        <a:pt x="120" y="106"/>
                      </a:moveTo>
                      <a:cubicBezTo>
                        <a:pt x="119" y="104"/>
                        <a:pt x="118" y="103"/>
                        <a:pt x="117" y="101"/>
                      </a:cubicBezTo>
                      <a:cubicBezTo>
                        <a:pt x="124" y="100"/>
                        <a:pt x="129" y="97"/>
                        <a:pt x="134" y="93"/>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3" y="72"/>
                      </a:cubicBezTo>
                      <a:cubicBezTo>
                        <a:pt x="174" y="71"/>
                        <a:pt x="176" y="70"/>
                        <a:pt x="178" y="68"/>
                      </a:cubicBezTo>
                      <a:cubicBezTo>
                        <a:pt x="178" y="69"/>
                        <a:pt x="177" y="71"/>
                        <a:pt x="176" y="72"/>
                      </a:cubicBezTo>
                      <a:close/>
                      <a:moveTo>
                        <a:pt x="216" y="107"/>
                      </a:moveTo>
                      <a:cubicBezTo>
                        <a:pt x="214" y="105"/>
                        <a:pt x="213" y="104"/>
                        <a:pt x="212" y="102"/>
                      </a:cubicBezTo>
                      <a:cubicBezTo>
                        <a:pt x="213" y="102"/>
                        <a:pt x="213" y="102"/>
                        <a:pt x="214" y="102"/>
                      </a:cubicBezTo>
                      <a:cubicBezTo>
                        <a:pt x="214" y="104"/>
                        <a:pt x="215" y="106"/>
                        <a:pt x="216" y="107"/>
                      </a:cubicBezTo>
                      <a:close/>
                      <a:moveTo>
                        <a:pt x="251" y="88"/>
                      </a:moveTo>
                      <a:cubicBezTo>
                        <a:pt x="251" y="87"/>
                        <a:pt x="250" y="86"/>
                        <a:pt x="249" y="85"/>
                      </a:cubicBezTo>
                      <a:cubicBezTo>
                        <a:pt x="250" y="85"/>
                        <a:pt x="251"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7"/>
                        <a:pt x="381" y="126"/>
                        <a:pt x="384" y="125"/>
                      </a:cubicBezTo>
                      <a:cubicBezTo>
                        <a:pt x="379" y="115"/>
                        <a:pt x="373" y="109"/>
                        <a:pt x="363" y="104"/>
                      </a:cubicBezTo>
                      <a:cubicBezTo>
                        <a:pt x="369" y="98"/>
                        <a:pt x="371" y="91"/>
                        <a:pt x="371" y="82"/>
                      </a:cubicBezTo>
                      <a:cubicBezTo>
                        <a:pt x="356" y="81"/>
                        <a:pt x="346" y="85"/>
                        <a:pt x="339" y="99"/>
                      </a:cubicBezTo>
                      <a:cubicBezTo>
                        <a:pt x="335" y="91"/>
                        <a:pt x="330" y="86"/>
                        <a:pt x="323" y="82"/>
                      </a:cubicBezTo>
                      <a:cubicBezTo>
                        <a:pt x="323" y="79"/>
                        <a:pt x="321" y="78"/>
                        <a:pt x="320" y="76"/>
                      </a:cubicBezTo>
                      <a:cubicBezTo>
                        <a:pt x="324" y="70"/>
                        <a:pt x="326" y="64"/>
                        <a:pt x="326" y="56"/>
                      </a:cubicBezTo>
                      <a:cubicBezTo>
                        <a:pt x="316" y="55"/>
                        <a:pt x="308" y="57"/>
                        <a:pt x="302" y="62"/>
                      </a:cubicBezTo>
                      <a:cubicBezTo>
                        <a:pt x="300" y="59"/>
                        <a:pt x="298" y="57"/>
                        <a:pt x="295" y="55"/>
                      </a:cubicBezTo>
                      <a:cubicBezTo>
                        <a:pt x="292" y="61"/>
                        <a:pt x="290" y="67"/>
                        <a:pt x="289" y="73"/>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3"/>
                        <a:pt x="255" y="32"/>
                        <a:pt x="255" y="32"/>
                      </a:cubicBezTo>
                      <a:cubicBezTo>
                        <a:pt x="253" y="31"/>
                        <a:pt x="252" y="31"/>
                        <a:pt x="250" y="30"/>
                      </a:cubicBezTo>
                      <a:cubicBezTo>
                        <a:pt x="250" y="30"/>
                        <a:pt x="250" y="30"/>
                        <a:pt x="249" y="30"/>
                      </a:cubicBezTo>
                      <a:lnTo>
                        <a:pt x="249" y="30"/>
                      </a:lnTo>
                      <a:cubicBezTo>
                        <a:pt x="240" y="27"/>
                        <a:pt x="232" y="28"/>
                        <a:pt x="224" y="37"/>
                      </a:cubicBezTo>
                      <a:cubicBezTo>
                        <a:pt x="221" y="35"/>
                        <a:pt x="218" y="34"/>
                        <a:pt x="214" y="34"/>
                      </a:cubicBezTo>
                      <a:cubicBezTo>
                        <a:pt x="215" y="26"/>
                        <a:pt x="211" y="17"/>
                        <a:pt x="207" y="10"/>
                      </a:cubicBezTo>
                      <a:cubicBezTo>
                        <a:pt x="206" y="11"/>
                        <a:pt x="206" y="11"/>
                        <a:pt x="205" y="14"/>
                      </a:cubicBezTo>
                      <a:lnTo>
                        <a:pt x="191" y="0"/>
                      </a:lnTo>
                      <a:cubicBezTo>
                        <a:pt x="188" y="9"/>
                        <a:pt x="187" y="17"/>
                        <a:pt x="188" y="26"/>
                      </a:cubicBezTo>
                      <a:cubicBezTo>
                        <a:pt x="185" y="26"/>
                        <a:pt x="182" y="26"/>
                        <a:pt x="178" y="27"/>
                      </a:cubicBezTo>
                      <a:cubicBezTo>
                        <a:pt x="178" y="27"/>
                        <a:pt x="177" y="26"/>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7"/>
                        <a:pt x="158" y="51"/>
                      </a:cubicBezTo>
                      <a:cubicBezTo>
                        <a:pt x="156" y="47"/>
                        <a:pt x="153" y="44"/>
                        <a:pt x="149" y="40"/>
                      </a:cubicBezTo>
                      <a:cubicBezTo>
                        <a:pt x="148" y="42"/>
                        <a:pt x="147" y="43"/>
                        <a:pt x="147" y="44"/>
                      </a:cubicBezTo>
                      <a:cubicBezTo>
                        <a:pt x="142" y="38"/>
                        <a:pt x="138" y="33"/>
                        <a:pt x="132" y="29"/>
                      </a:cubicBezTo>
                      <a:cubicBezTo>
                        <a:pt x="128" y="37"/>
                        <a:pt x="126" y="44"/>
                        <a:pt x="126" y="53"/>
                      </a:cubicBezTo>
                      <a:cubicBezTo>
                        <a:pt x="124" y="53"/>
                        <a:pt x="123" y="54"/>
                        <a:pt x="121" y="55"/>
                      </a:cubicBezTo>
                      <a:cubicBezTo>
                        <a:pt x="114" y="53"/>
                        <a:pt x="107" y="53"/>
                        <a:pt x="99" y="54"/>
                      </a:cubicBezTo>
                      <a:cubicBezTo>
                        <a:pt x="101" y="59"/>
                        <a:pt x="104" y="64"/>
                        <a:pt x="107" y="69"/>
                      </a:cubicBezTo>
                      <a:cubicBezTo>
                        <a:pt x="103" y="69"/>
                        <a:pt x="99" y="69"/>
                        <a:pt x="94" y="71"/>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5" y="123"/>
                      </a:cubicBezTo>
                      <a:cubicBezTo>
                        <a:pt x="24" y="127"/>
                        <a:pt x="33" y="129"/>
                        <a:pt x="44" y="127"/>
                      </a:cubicBezTo>
                      <a:cubicBezTo>
                        <a:pt x="42" y="136"/>
                        <a:pt x="45" y="143"/>
                        <a:pt x="50" y="150"/>
                      </a:cubicBezTo>
                      <a:cubicBezTo>
                        <a:pt x="63" y="142"/>
                        <a:pt x="69" y="133"/>
                        <a:pt x="66" y="118"/>
                      </a:cubicBezTo>
                      <a:cubicBezTo>
                        <a:pt x="67" y="117"/>
                        <a:pt x="68" y="116"/>
                        <a:pt x="69" y="116"/>
                      </a:cubicBezTo>
                      <a:cubicBezTo>
                        <a:pt x="75" y="124"/>
                        <a:pt x="82" y="130"/>
                        <a:pt x="92" y="134"/>
                      </a:cubicBezTo>
                      <a:cubicBezTo>
                        <a:pt x="91" y="136"/>
                        <a:pt x="90" y="138"/>
                        <a:pt x="89" y="141"/>
                      </a:cubicBezTo>
                      <a:cubicBezTo>
                        <a:pt x="94" y="143"/>
                        <a:pt x="98" y="144"/>
                        <a:pt x="103" y="144"/>
                      </a:cubicBezTo>
                      <a:cubicBezTo>
                        <a:pt x="102" y="145"/>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3"/>
                        <a:pt x="173" y="202"/>
                      </a:cubicBezTo>
                      <a:cubicBezTo>
                        <a:pt x="174" y="201"/>
                        <a:pt x="175" y="200"/>
                        <a:pt x="176" y="198"/>
                      </a:cubicBezTo>
                      <a:cubicBezTo>
                        <a:pt x="180" y="204"/>
                        <a:pt x="185" y="209"/>
                        <a:pt x="191" y="213"/>
                      </a:cubicBezTo>
                      <a:cubicBezTo>
                        <a:pt x="195" y="204"/>
                        <a:pt x="197" y="196"/>
                        <a:pt x="196" y="186"/>
                      </a:cubicBezTo>
                      <a:cubicBezTo>
                        <a:pt x="206" y="189"/>
                        <a:pt x="214" y="189"/>
                        <a:pt x="223" y="187"/>
                      </a:cubicBezTo>
                      <a:cubicBezTo>
                        <a:pt x="221" y="183"/>
                        <a:pt x="218" y="179"/>
                        <a:pt x="216" y="175"/>
                      </a:cubicBezTo>
                      <a:cubicBezTo>
                        <a:pt x="220" y="176"/>
                        <a:pt x="225" y="176"/>
                        <a:pt x="230" y="175"/>
                      </a:cubicBezTo>
                      <a:cubicBezTo>
                        <a:pt x="240" y="189"/>
                        <a:pt x="251" y="194"/>
                        <a:pt x="269" y="194"/>
                      </a:cubicBezTo>
                      <a:cubicBezTo>
                        <a:pt x="264" y="181"/>
                        <a:pt x="258" y="172"/>
                        <a:pt x="248" y="165"/>
                      </a:cubicBezTo>
                      <a:cubicBezTo>
                        <a:pt x="253" y="163"/>
                        <a:pt x="257" y="158"/>
                        <a:pt x="260" y="151"/>
                      </a:cubicBezTo>
                      <a:cubicBezTo>
                        <a:pt x="266" y="152"/>
                        <a:pt x="271" y="152"/>
                        <a:pt x="276" y="151"/>
                      </a:cubicBezTo>
                      <a:cubicBezTo>
                        <a:pt x="272" y="165"/>
                        <a:pt x="277" y="173"/>
                        <a:pt x="288" y="183"/>
                      </a:cubicBezTo>
                      <a:cubicBezTo>
                        <a:pt x="289" y="182"/>
                        <a:pt x="289" y="181"/>
                        <a:pt x="290" y="180"/>
                      </a:cubicBezTo>
                      <a:cubicBezTo>
                        <a:pt x="295" y="185"/>
                        <a:pt x="299" y="190"/>
                        <a:pt x="305" y="194"/>
                      </a:cubicBezTo>
                      <a:cubicBezTo>
                        <a:pt x="309" y="185"/>
                        <a:pt x="312" y="177"/>
                        <a:pt x="311" y="167"/>
                      </a:cubicBezTo>
                      <a:cubicBezTo>
                        <a:pt x="320" y="170"/>
                        <a:pt x="328" y="170"/>
                        <a:pt x="338" y="168"/>
                      </a:cubicBezTo>
                      <a:cubicBezTo>
                        <a:pt x="335" y="163"/>
                        <a:pt x="332" y="158"/>
                        <a:pt x="329" y="154"/>
                      </a:cubicBezTo>
                      <a:cubicBezTo>
                        <a:pt x="334" y="154"/>
                        <a:pt x="338" y="154"/>
                        <a:pt x="342" y="152"/>
                      </a:cubicBezTo>
                      <a:cubicBezTo>
                        <a:pt x="352" y="169"/>
                        <a:pt x="364" y="175"/>
                        <a:pt x="383" y="175"/>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2" name="Freeform 22">
                  <a:extLst>
                    <a:ext uri="{FF2B5EF4-FFF2-40B4-BE49-F238E27FC236}">
                      <a16:creationId xmlns:a16="http://schemas.microsoft.com/office/drawing/2014/main" id="{F62244F4-2B5D-4B98-B954-76F896A7A52A}"/>
                    </a:ext>
                  </a:extLst>
                </p:cNvPr>
                <p:cNvSpPr>
                  <a:spLocks noEditPoints="1"/>
                </p:cNvSpPr>
                <p:nvPr/>
              </p:nvSpPr>
              <p:spPr bwMode="auto">
                <a:xfrm>
                  <a:off x="6015037" y="3243262"/>
                  <a:ext cx="188913" cy="103188"/>
                </a:xfrm>
                <a:custGeom>
                  <a:avLst/>
                  <a:gdLst>
                    <a:gd name="T0" fmla="*/ 341 w 386"/>
                    <a:gd name="T1" fmla="*/ 124 h 213"/>
                    <a:gd name="T2" fmla="*/ 347 w 386"/>
                    <a:gd name="T3" fmla="*/ 123 h 213"/>
                    <a:gd name="T4" fmla="*/ 269 w 386"/>
                    <a:gd name="T5" fmla="*/ 128 h 213"/>
                    <a:gd name="T6" fmla="*/ 253 w 386"/>
                    <a:gd name="T7" fmla="*/ 126 h 213"/>
                    <a:gd name="T8" fmla="*/ 269 w 386"/>
                    <a:gd name="T9" fmla="*/ 128 h 213"/>
                    <a:gd name="T10" fmla="*/ 190 w 386"/>
                    <a:gd name="T11" fmla="*/ 148 h 213"/>
                    <a:gd name="T12" fmla="*/ 188 w 386"/>
                    <a:gd name="T13" fmla="*/ 157 h 213"/>
                    <a:gd name="T14" fmla="*/ 133 w 386"/>
                    <a:gd name="T15" fmla="*/ 135 h 213"/>
                    <a:gd name="T16" fmla="*/ 141 w 386"/>
                    <a:gd name="T17" fmla="*/ 148 h 213"/>
                    <a:gd name="T18" fmla="*/ 180 w 386"/>
                    <a:gd name="T19" fmla="*/ 66 h 213"/>
                    <a:gd name="T20" fmla="*/ 174 w 386"/>
                    <a:gd name="T21" fmla="*/ 54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1 h 213"/>
                    <a:gd name="T64" fmla="*/ 255 w 386"/>
                    <a:gd name="T65" fmla="*/ 33 h 213"/>
                    <a:gd name="T66" fmla="*/ 250 w 386"/>
                    <a:gd name="T67" fmla="*/ 30 h 213"/>
                    <a:gd name="T68" fmla="*/ 215 w 386"/>
                    <a:gd name="T69" fmla="*/ 34 h 213"/>
                    <a:gd name="T70" fmla="*/ 192 w 386"/>
                    <a:gd name="T71" fmla="*/ 0 h 213"/>
                    <a:gd name="T72" fmla="*/ 177 w 386"/>
                    <a:gd name="T73" fmla="*/ 26 h 213"/>
                    <a:gd name="T74" fmla="*/ 148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2" y="124"/>
                      </a:cubicBezTo>
                      <a:cubicBezTo>
                        <a:pt x="334" y="124"/>
                        <a:pt x="337" y="124"/>
                        <a:pt x="341" y="124"/>
                      </a:cubicBezTo>
                      <a:cubicBezTo>
                        <a:pt x="340" y="123"/>
                        <a:pt x="340" y="122"/>
                        <a:pt x="340" y="122"/>
                      </a:cubicBezTo>
                      <a:cubicBezTo>
                        <a:pt x="341" y="122"/>
                        <a:pt x="343" y="121"/>
                        <a:pt x="345" y="121"/>
                      </a:cubicBezTo>
                      <a:cubicBezTo>
                        <a:pt x="346" y="121"/>
                        <a:pt x="346" y="123"/>
                        <a:pt x="347" y="123"/>
                      </a:cubicBezTo>
                      <a:cubicBezTo>
                        <a:pt x="348" y="127"/>
                        <a:pt x="350" y="130"/>
                        <a:pt x="352" y="133"/>
                      </a:cubicBezTo>
                      <a:cubicBezTo>
                        <a:pt x="345" y="131"/>
                        <a:pt x="338" y="130"/>
                        <a:pt x="332" y="132"/>
                      </a:cubicBezTo>
                      <a:close/>
                      <a:moveTo>
                        <a:pt x="269" y="128"/>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8" y="118"/>
                      </a:cubicBezTo>
                      <a:cubicBezTo>
                        <a:pt x="268" y="121"/>
                        <a:pt x="268" y="125"/>
                        <a:pt x="269" y="128"/>
                      </a:cubicBezTo>
                      <a:close/>
                      <a:moveTo>
                        <a:pt x="188" y="157"/>
                      </a:moveTo>
                      <a:cubicBezTo>
                        <a:pt x="189" y="154"/>
                        <a:pt x="188" y="151"/>
                        <a:pt x="188" y="148"/>
                      </a:cubicBezTo>
                      <a:cubicBezTo>
                        <a:pt x="189" y="148"/>
                        <a:pt x="189" y="148"/>
                        <a:pt x="190" y="148"/>
                      </a:cubicBezTo>
                      <a:cubicBezTo>
                        <a:pt x="191" y="147"/>
                        <a:pt x="192"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2"/>
                        <a:pt x="135" y="139"/>
                        <a:pt x="133" y="135"/>
                      </a:cubicBezTo>
                      <a:cubicBezTo>
                        <a:pt x="136" y="137"/>
                        <a:pt x="139" y="137"/>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7" y="44"/>
                        <a:pt x="190" y="44"/>
                        <a:pt x="195" y="43"/>
                      </a:cubicBezTo>
                      <a:cubicBezTo>
                        <a:pt x="194" y="47"/>
                        <a:pt x="193" y="50"/>
                        <a:pt x="194" y="52"/>
                      </a:cubicBezTo>
                      <a:cubicBezTo>
                        <a:pt x="189" y="50"/>
                        <a:pt x="185" y="49"/>
                        <a:pt x="179" y="49"/>
                      </a:cubicBezTo>
                      <a:cubicBezTo>
                        <a:pt x="181" y="47"/>
                        <a:pt x="182" y="46"/>
                        <a:pt x="182" y="44"/>
                      </a:cubicBezTo>
                      <a:close/>
                      <a:moveTo>
                        <a:pt x="245" y="45"/>
                      </a:moveTo>
                      <a:cubicBezTo>
                        <a:pt x="245" y="45"/>
                        <a:pt x="245" y="45"/>
                        <a:pt x="245" y="45"/>
                      </a:cubicBezTo>
                      <a:cubicBezTo>
                        <a:pt x="244" y="49"/>
                        <a:pt x="244" y="53"/>
                        <a:pt x="244" y="57"/>
                      </a:cubicBezTo>
                      <a:cubicBezTo>
                        <a:pt x="243" y="57"/>
                        <a:pt x="242" y="56"/>
                        <a:pt x="240" y="56"/>
                      </a:cubicBezTo>
                      <a:cubicBezTo>
                        <a:pt x="239" y="52"/>
                        <a:pt x="237" y="49"/>
                        <a:pt x="235" y="46"/>
                      </a:cubicBezTo>
                      <a:cubicBezTo>
                        <a:pt x="238" y="46"/>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7" y="123"/>
                        <a:pt x="219" y="123"/>
                        <a:pt x="221" y="123"/>
                      </a:cubicBezTo>
                      <a:cubicBezTo>
                        <a:pt x="222" y="123"/>
                        <a:pt x="222" y="124"/>
                        <a:pt x="222" y="124"/>
                      </a:cubicBezTo>
                      <a:cubicBezTo>
                        <a:pt x="220" y="125"/>
                        <a:pt x="217" y="126"/>
                        <a:pt x="215" y="127"/>
                      </a:cubicBezTo>
                      <a:cubicBezTo>
                        <a:pt x="221" y="136"/>
                        <a:pt x="227" y="142"/>
                        <a:pt x="237" y="146"/>
                      </a:cubicBezTo>
                      <a:cubicBezTo>
                        <a:pt x="236" y="148"/>
                        <a:pt x="235" y="149"/>
                        <a:pt x="234" y="151"/>
                      </a:cubicBezTo>
                      <a:cubicBezTo>
                        <a:pt x="232" y="151"/>
                        <a:pt x="231" y="151"/>
                        <a:pt x="230" y="150"/>
                      </a:cubicBezTo>
                      <a:close/>
                      <a:moveTo>
                        <a:pt x="121" y="106"/>
                      </a:moveTo>
                      <a:cubicBezTo>
                        <a:pt x="120" y="105"/>
                        <a:pt x="119" y="103"/>
                        <a:pt x="117" y="102"/>
                      </a:cubicBezTo>
                      <a:cubicBezTo>
                        <a:pt x="124" y="100"/>
                        <a:pt x="130" y="97"/>
                        <a:pt x="135" y="93"/>
                      </a:cubicBezTo>
                      <a:cubicBezTo>
                        <a:pt x="135" y="94"/>
                        <a:pt x="135" y="96"/>
                        <a:pt x="136" y="98"/>
                      </a:cubicBezTo>
                      <a:cubicBezTo>
                        <a:pt x="135" y="102"/>
                        <a:pt x="135" y="105"/>
                        <a:pt x="135" y="109"/>
                      </a:cubicBezTo>
                      <a:cubicBezTo>
                        <a:pt x="130" y="107"/>
                        <a:pt x="125" y="106"/>
                        <a:pt x="121" y="106"/>
                      </a:cubicBezTo>
                      <a:close/>
                      <a:moveTo>
                        <a:pt x="177" y="72"/>
                      </a:moveTo>
                      <a:cubicBezTo>
                        <a:pt x="175" y="72"/>
                        <a:pt x="174" y="72"/>
                        <a:pt x="173" y="72"/>
                      </a:cubicBezTo>
                      <a:cubicBezTo>
                        <a:pt x="175" y="71"/>
                        <a:pt x="177" y="70"/>
                        <a:pt x="179" y="68"/>
                      </a:cubicBezTo>
                      <a:cubicBezTo>
                        <a:pt x="178" y="70"/>
                        <a:pt x="177" y="71"/>
                        <a:pt x="177" y="72"/>
                      </a:cubicBezTo>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5"/>
                        <a:pt x="251" y="86"/>
                        <a:pt x="252" y="86"/>
                      </a:cubicBezTo>
                      <a:cubicBezTo>
                        <a:pt x="252" y="87"/>
                        <a:pt x="252" y="88"/>
                        <a:pt x="252" y="89"/>
                      </a:cubicBezTo>
                      <a:close/>
                      <a:moveTo>
                        <a:pt x="170" y="126"/>
                      </a:moveTo>
                      <a:lnTo>
                        <a:pt x="170" y="125"/>
                      </a:lnTo>
                      <a:cubicBezTo>
                        <a:pt x="172"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4"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6" y="56"/>
                      </a:cubicBezTo>
                      <a:cubicBezTo>
                        <a:pt x="317" y="56"/>
                        <a:pt x="309" y="57"/>
                        <a:pt x="303" y="62"/>
                      </a:cubicBezTo>
                      <a:cubicBezTo>
                        <a:pt x="301" y="60"/>
                        <a:pt x="298" y="57"/>
                        <a:pt x="295" y="56"/>
                      </a:cubicBezTo>
                      <a:cubicBezTo>
                        <a:pt x="293" y="61"/>
                        <a:pt x="291" y="67"/>
                        <a:pt x="290" y="73"/>
                      </a:cubicBezTo>
                      <a:cubicBezTo>
                        <a:pt x="286" y="73"/>
                        <a:pt x="282" y="73"/>
                        <a:pt x="279" y="74"/>
                      </a:cubicBezTo>
                      <a:cubicBezTo>
                        <a:pt x="283" y="59"/>
                        <a:pt x="278" y="51"/>
                        <a:pt x="267" y="41"/>
                      </a:cubicBezTo>
                      <a:cubicBezTo>
                        <a:pt x="267" y="42"/>
                        <a:pt x="266" y="44"/>
                        <a:pt x="265" y="45"/>
                      </a:cubicBezTo>
                      <a:cubicBezTo>
                        <a:pt x="265" y="44"/>
                        <a:pt x="265"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lnTo>
                        <a:pt x="250" y="30"/>
                      </a:lnTo>
                      <a:cubicBezTo>
                        <a:pt x="240" y="27"/>
                        <a:pt x="233" y="29"/>
                        <a:pt x="225" y="37"/>
                      </a:cubicBezTo>
                      <a:cubicBezTo>
                        <a:pt x="222" y="35"/>
                        <a:pt x="218" y="34"/>
                        <a:pt x="215" y="34"/>
                      </a:cubicBezTo>
                      <a:cubicBezTo>
                        <a:pt x="215" y="26"/>
                        <a:pt x="212" y="17"/>
                        <a:pt x="207" y="11"/>
                      </a:cubicBezTo>
                      <a:cubicBezTo>
                        <a:pt x="206" y="11"/>
                        <a:pt x="206" y="11"/>
                        <a:pt x="205" y="14"/>
                      </a:cubicBezTo>
                      <a:lnTo>
                        <a:pt x="192" y="0"/>
                      </a:lnTo>
                      <a:cubicBezTo>
                        <a:pt x="188" y="9"/>
                        <a:pt x="187" y="17"/>
                        <a:pt x="189" y="26"/>
                      </a:cubicBezTo>
                      <a:cubicBezTo>
                        <a:pt x="185" y="26"/>
                        <a:pt x="182" y="26"/>
                        <a:pt x="179" y="27"/>
                      </a:cubicBezTo>
                      <a:cubicBezTo>
                        <a:pt x="178" y="27"/>
                        <a:pt x="178" y="26"/>
                        <a:pt x="177" y="26"/>
                      </a:cubicBezTo>
                      <a:cubicBezTo>
                        <a:pt x="171" y="12"/>
                        <a:pt x="164" y="4"/>
                        <a:pt x="148" y="5"/>
                      </a:cubicBezTo>
                      <a:cubicBezTo>
                        <a:pt x="150" y="11"/>
                        <a:pt x="152" y="17"/>
                        <a:pt x="156" y="22"/>
                      </a:cubicBezTo>
                      <a:cubicBezTo>
                        <a:pt x="153" y="23"/>
                        <a:pt x="151" y="23"/>
                        <a:pt x="148" y="24"/>
                      </a:cubicBezTo>
                      <a:cubicBezTo>
                        <a:pt x="152" y="31"/>
                        <a:pt x="157" y="36"/>
                        <a:pt x="165" y="39"/>
                      </a:cubicBezTo>
                      <a:cubicBezTo>
                        <a:pt x="161" y="43"/>
                        <a:pt x="160" y="47"/>
                        <a:pt x="159" y="51"/>
                      </a:cubicBezTo>
                      <a:cubicBezTo>
                        <a:pt x="157" y="47"/>
                        <a:pt x="154" y="44"/>
                        <a:pt x="150" y="41"/>
                      </a:cubicBezTo>
                      <a:cubicBezTo>
                        <a:pt x="149" y="42"/>
                        <a:pt x="148" y="43"/>
                        <a:pt x="147" y="44"/>
                      </a:cubicBezTo>
                      <a:cubicBezTo>
                        <a:pt x="143" y="38"/>
                        <a:pt x="138" y="33"/>
                        <a:pt x="132" y="29"/>
                      </a:cubicBezTo>
                      <a:cubicBezTo>
                        <a:pt x="129" y="37"/>
                        <a:pt x="126" y="44"/>
                        <a:pt x="126" y="53"/>
                      </a:cubicBezTo>
                      <a:cubicBezTo>
                        <a:pt x="125" y="53"/>
                        <a:pt x="123" y="54"/>
                        <a:pt x="122" y="55"/>
                      </a:cubicBezTo>
                      <a:cubicBezTo>
                        <a:pt x="114" y="53"/>
                        <a:pt x="108" y="53"/>
                        <a:pt x="100"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2" y="115"/>
                      </a:cubicBezTo>
                      <a:cubicBezTo>
                        <a:pt x="19" y="117"/>
                        <a:pt x="17" y="120"/>
                        <a:pt x="15" y="123"/>
                      </a:cubicBezTo>
                      <a:cubicBezTo>
                        <a:pt x="25" y="128"/>
                        <a:pt x="34" y="129"/>
                        <a:pt x="44" y="127"/>
                      </a:cubicBezTo>
                      <a:cubicBezTo>
                        <a:pt x="43" y="136"/>
                        <a:pt x="46" y="143"/>
                        <a:pt x="51" y="150"/>
                      </a:cubicBezTo>
                      <a:cubicBezTo>
                        <a:pt x="64" y="142"/>
                        <a:pt x="69" y="133"/>
                        <a:pt x="67" y="118"/>
                      </a:cubicBezTo>
                      <a:cubicBezTo>
                        <a:pt x="68" y="117"/>
                        <a:pt x="69" y="117"/>
                        <a:pt x="70" y="116"/>
                      </a:cubicBezTo>
                      <a:cubicBezTo>
                        <a:pt x="75" y="124"/>
                        <a:pt x="82" y="130"/>
                        <a:pt x="93" y="134"/>
                      </a:cubicBezTo>
                      <a:cubicBezTo>
                        <a:pt x="91" y="136"/>
                        <a:pt x="90" y="138"/>
                        <a:pt x="90" y="141"/>
                      </a:cubicBezTo>
                      <a:cubicBezTo>
                        <a:pt x="95" y="143"/>
                        <a:pt x="99" y="144"/>
                        <a:pt x="103" y="145"/>
                      </a:cubicBezTo>
                      <a:cubicBezTo>
                        <a:pt x="102" y="145"/>
                        <a:pt x="102"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1" y="204"/>
                        <a:pt x="185" y="209"/>
                        <a:pt x="191" y="213"/>
                      </a:cubicBezTo>
                      <a:cubicBezTo>
                        <a:pt x="195" y="204"/>
                        <a:pt x="198" y="196"/>
                        <a:pt x="197" y="186"/>
                      </a:cubicBezTo>
                      <a:cubicBezTo>
                        <a:pt x="206" y="189"/>
                        <a:pt x="214" y="189"/>
                        <a:pt x="224" y="187"/>
                      </a:cubicBezTo>
                      <a:cubicBezTo>
                        <a:pt x="222" y="183"/>
                        <a:pt x="219" y="179"/>
                        <a:pt x="216" y="175"/>
                      </a:cubicBezTo>
                      <a:cubicBezTo>
                        <a:pt x="221" y="176"/>
                        <a:pt x="225" y="176"/>
                        <a:pt x="231" y="176"/>
                      </a:cubicBezTo>
                      <a:cubicBezTo>
                        <a:pt x="240" y="189"/>
                        <a:pt x="251" y="194"/>
                        <a:pt x="269" y="194"/>
                      </a:cubicBezTo>
                      <a:cubicBezTo>
                        <a:pt x="265" y="181"/>
                        <a:pt x="259" y="172"/>
                        <a:pt x="249" y="165"/>
                      </a:cubicBezTo>
                      <a:cubicBezTo>
                        <a:pt x="254" y="163"/>
                        <a:pt x="258"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2" y="167"/>
                      </a:cubicBezTo>
                      <a:cubicBezTo>
                        <a:pt x="321" y="170"/>
                        <a:pt x="329" y="170"/>
                        <a:pt x="338" y="168"/>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3" name="Freeform 23">
                  <a:extLst>
                    <a:ext uri="{FF2B5EF4-FFF2-40B4-BE49-F238E27FC236}">
                      <a16:creationId xmlns:a16="http://schemas.microsoft.com/office/drawing/2014/main" id="{7C091765-7408-4194-841D-00E9582A0C17}"/>
                    </a:ext>
                  </a:extLst>
                </p:cNvPr>
                <p:cNvSpPr>
                  <a:spLocks noEditPoints="1"/>
                </p:cNvSpPr>
                <p:nvPr/>
              </p:nvSpPr>
              <p:spPr bwMode="auto">
                <a:xfrm>
                  <a:off x="6140449" y="3259137"/>
                  <a:ext cx="187325" cy="104775"/>
                </a:xfrm>
                <a:custGeom>
                  <a:avLst/>
                  <a:gdLst>
                    <a:gd name="T0" fmla="*/ 340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8 w 386"/>
                    <a:gd name="T13" fmla="*/ 158 h 214"/>
                    <a:gd name="T14" fmla="*/ 132 w 386"/>
                    <a:gd name="T15" fmla="*/ 136 h 214"/>
                    <a:gd name="T16" fmla="*/ 141 w 386"/>
                    <a:gd name="T17" fmla="*/ 149 h 214"/>
                    <a:gd name="T18" fmla="*/ 180 w 386"/>
                    <a:gd name="T19" fmla="*/ 67 h 214"/>
                    <a:gd name="T20" fmla="*/ 174 w 386"/>
                    <a:gd name="T21" fmla="*/ 54 h 214"/>
                    <a:gd name="T22" fmla="*/ 193 w 386"/>
                    <a:gd name="T23" fmla="*/ 53 h 214"/>
                    <a:gd name="T24" fmla="*/ 245 w 386"/>
                    <a:gd name="T25" fmla="*/ 45 h 214"/>
                    <a:gd name="T26" fmla="*/ 240 w 386"/>
                    <a:gd name="T27" fmla="*/ 56 h 214"/>
                    <a:gd name="T28" fmla="*/ 310 w 386"/>
                    <a:gd name="T29" fmla="*/ 139 h 214"/>
                    <a:gd name="T30" fmla="*/ 310 w 386"/>
                    <a:gd name="T31" fmla="*/ 139 h 214"/>
                    <a:gd name="T32" fmla="*/ 214 w 386"/>
                    <a:gd name="T33" fmla="*/ 123 h 214"/>
                    <a:gd name="T34" fmla="*/ 215 w 386"/>
                    <a:gd name="T35" fmla="*/ 127 h 214"/>
                    <a:gd name="T36" fmla="*/ 230 w 386"/>
                    <a:gd name="T37" fmla="*/ 151 h 214"/>
                    <a:gd name="T38" fmla="*/ 134 w 386"/>
                    <a:gd name="T39" fmla="*/ 93 h 214"/>
                    <a:gd name="T40" fmla="*/ 120 w 386"/>
                    <a:gd name="T41" fmla="*/ 107 h 214"/>
                    <a:gd name="T42" fmla="*/ 179 w 386"/>
                    <a:gd name="T43" fmla="*/ 69 h 214"/>
                    <a:gd name="T44" fmla="*/ 213 w 386"/>
                    <a:gd name="T45" fmla="*/ 102 h 214"/>
                    <a:gd name="T46" fmla="*/ 252 w 386"/>
                    <a:gd name="T47" fmla="*/ 89 h 214"/>
                    <a:gd name="T48" fmla="*/ 252 w 386"/>
                    <a:gd name="T49" fmla="*/ 89 h 214"/>
                    <a:gd name="T50" fmla="*/ 169 w 386"/>
                    <a:gd name="T51" fmla="*/ 108 h 214"/>
                    <a:gd name="T52" fmla="*/ 185 w 386"/>
                    <a:gd name="T53" fmla="*/ 126 h 214"/>
                    <a:gd name="T54" fmla="*/ 375 w 386"/>
                    <a:gd name="T55" fmla="*/ 128 h 214"/>
                    <a:gd name="T56" fmla="*/ 372 w 386"/>
                    <a:gd name="T57" fmla="*/ 82 h 214"/>
                    <a:gd name="T58" fmla="*/ 321 w 386"/>
                    <a:gd name="T59" fmla="*/ 76 h 214"/>
                    <a:gd name="T60" fmla="*/ 295 w 386"/>
                    <a:gd name="T61" fmla="*/ 56 h 214"/>
                    <a:gd name="T62" fmla="*/ 267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1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2" y="132"/>
                      </a:moveTo>
                      <a:cubicBezTo>
                        <a:pt x="332" y="129"/>
                        <a:pt x="332" y="127"/>
                        <a:pt x="332" y="124"/>
                      </a:cubicBezTo>
                      <a:cubicBezTo>
                        <a:pt x="334" y="124"/>
                        <a:pt x="337" y="124"/>
                        <a:pt x="340" y="124"/>
                      </a:cubicBezTo>
                      <a:cubicBezTo>
                        <a:pt x="340" y="123"/>
                        <a:pt x="340" y="123"/>
                        <a:pt x="340" y="122"/>
                      </a:cubicBezTo>
                      <a:cubicBezTo>
                        <a:pt x="341" y="122"/>
                        <a:pt x="343" y="122"/>
                        <a:pt x="344" y="122"/>
                      </a:cubicBezTo>
                      <a:cubicBezTo>
                        <a:pt x="345" y="121"/>
                        <a:pt x="346" y="123"/>
                        <a:pt x="347" y="123"/>
                      </a:cubicBezTo>
                      <a:cubicBezTo>
                        <a:pt x="348" y="127"/>
                        <a:pt x="350" y="130"/>
                        <a:pt x="352" y="134"/>
                      </a:cubicBezTo>
                      <a:cubicBezTo>
                        <a:pt x="345" y="131"/>
                        <a:pt x="338" y="131"/>
                        <a:pt x="332" y="132"/>
                      </a:cubicBezTo>
                      <a:close/>
                      <a:moveTo>
                        <a:pt x="269" y="129"/>
                      </a:moveTo>
                      <a:cubicBezTo>
                        <a:pt x="264" y="128"/>
                        <a:pt x="260" y="129"/>
                        <a:pt x="256" y="130"/>
                      </a:cubicBezTo>
                      <a:cubicBezTo>
                        <a:pt x="255" y="130"/>
                        <a:pt x="254" y="128"/>
                        <a:pt x="253" y="128"/>
                      </a:cubicBezTo>
                      <a:cubicBezTo>
                        <a:pt x="253" y="128"/>
                        <a:pt x="253" y="127"/>
                        <a:pt x="253" y="127"/>
                      </a:cubicBezTo>
                      <a:cubicBezTo>
                        <a:pt x="253" y="124"/>
                        <a:pt x="253" y="121"/>
                        <a:pt x="252" y="118"/>
                      </a:cubicBezTo>
                      <a:cubicBezTo>
                        <a:pt x="258" y="119"/>
                        <a:pt x="263" y="119"/>
                        <a:pt x="267" y="118"/>
                      </a:cubicBezTo>
                      <a:cubicBezTo>
                        <a:pt x="268" y="122"/>
                        <a:pt x="268" y="125"/>
                        <a:pt x="269" y="129"/>
                      </a:cubicBezTo>
                      <a:close/>
                      <a:moveTo>
                        <a:pt x="188" y="158"/>
                      </a:moveTo>
                      <a:cubicBezTo>
                        <a:pt x="189" y="155"/>
                        <a:pt x="188" y="151"/>
                        <a:pt x="188" y="148"/>
                      </a:cubicBezTo>
                      <a:cubicBezTo>
                        <a:pt x="188" y="148"/>
                        <a:pt x="189" y="148"/>
                        <a:pt x="190" y="148"/>
                      </a:cubicBezTo>
                      <a:cubicBezTo>
                        <a:pt x="191" y="148"/>
                        <a:pt x="191" y="149"/>
                        <a:pt x="192" y="149"/>
                      </a:cubicBezTo>
                      <a:cubicBezTo>
                        <a:pt x="194" y="153"/>
                        <a:pt x="196" y="157"/>
                        <a:pt x="198" y="160"/>
                      </a:cubicBezTo>
                      <a:cubicBezTo>
                        <a:pt x="195" y="159"/>
                        <a:pt x="192"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0" y="66"/>
                        <a:pt x="180" y="67"/>
                        <a:pt x="180" y="67"/>
                      </a:cubicBezTo>
                      <a:cubicBezTo>
                        <a:pt x="174" y="62"/>
                        <a:pt x="168" y="59"/>
                        <a:pt x="161" y="57"/>
                      </a:cubicBezTo>
                      <a:cubicBezTo>
                        <a:pt x="161" y="57"/>
                        <a:pt x="161" y="57"/>
                        <a:pt x="161" y="57"/>
                      </a:cubicBezTo>
                      <a:cubicBezTo>
                        <a:pt x="166" y="57"/>
                        <a:pt x="170" y="56"/>
                        <a:pt x="174" y="54"/>
                      </a:cubicBezTo>
                      <a:close/>
                      <a:moveTo>
                        <a:pt x="182" y="44"/>
                      </a:moveTo>
                      <a:cubicBezTo>
                        <a:pt x="187" y="45"/>
                        <a:pt x="190" y="44"/>
                        <a:pt x="194" y="44"/>
                      </a:cubicBezTo>
                      <a:cubicBezTo>
                        <a:pt x="194" y="47"/>
                        <a:pt x="193" y="50"/>
                        <a:pt x="193" y="53"/>
                      </a:cubicBezTo>
                      <a:cubicBezTo>
                        <a:pt x="189" y="51"/>
                        <a:pt x="185" y="49"/>
                        <a:pt x="179" y="49"/>
                      </a:cubicBezTo>
                      <a:cubicBezTo>
                        <a:pt x="180" y="48"/>
                        <a:pt x="181" y="46"/>
                        <a:pt x="182" y="44"/>
                      </a:cubicBezTo>
                      <a:moveTo>
                        <a:pt x="245" y="45"/>
                      </a:moveTo>
                      <a:cubicBezTo>
                        <a:pt x="245" y="45"/>
                        <a:pt x="245" y="46"/>
                        <a:pt x="245" y="46"/>
                      </a:cubicBezTo>
                      <a:cubicBezTo>
                        <a:pt x="244" y="49"/>
                        <a:pt x="244" y="53"/>
                        <a:pt x="244" y="57"/>
                      </a:cubicBezTo>
                      <a:cubicBezTo>
                        <a:pt x="243" y="57"/>
                        <a:pt x="241" y="57"/>
                        <a:pt x="240" y="56"/>
                      </a:cubicBezTo>
                      <a:cubicBezTo>
                        <a:pt x="239" y="53"/>
                        <a:pt x="237" y="50"/>
                        <a:pt x="235" y="47"/>
                      </a:cubicBezTo>
                      <a:cubicBezTo>
                        <a:pt x="238" y="47"/>
                        <a:pt x="241" y="46"/>
                        <a:pt x="245" y="45"/>
                      </a:cubicBezTo>
                      <a:close/>
                      <a:moveTo>
                        <a:pt x="310" y="139"/>
                      </a:moveTo>
                      <a:lnTo>
                        <a:pt x="312" y="141"/>
                      </a:lnTo>
                      <a:cubicBezTo>
                        <a:pt x="311" y="140"/>
                        <a:pt x="310" y="140"/>
                        <a:pt x="309" y="140"/>
                      </a:cubicBezTo>
                      <a:cubicBezTo>
                        <a:pt x="310" y="139"/>
                        <a:pt x="310" y="139"/>
                        <a:pt x="310" y="139"/>
                      </a:cubicBezTo>
                      <a:close/>
                      <a:moveTo>
                        <a:pt x="230" y="151"/>
                      </a:moveTo>
                      <a:cubicBezTo>
                        <a:pt x="225" y="142"/>
                        <a:pt x="219" y="135"/>
                        <a:pt x="209" y="131"/>
                      </a:cubicBezTo>
                      <a:cubicBezTo>
                        <a:pt x="211" y="129"/>
                        <a:pt x="213" y="126"/>
                        <a:pt x="214" y="123"/>
                      </a:cubicBezTo>
                      <a:cubicBezTo>
                        <a:pt x="217" y="123"/>
                        <a:pt x="219" y="123"/>
                        <a:pt x="221" y="123"/>
                      </a:cubicBezTo>
                      <a:cubicBezTo>
                        <a:pt x="221" y="124"/>
                        <a:pt x="222" y="124"/>
                        <a:pt x="222" y="125"/>
                      </a:cubicBezTo>
                      <a:cubicBezTo>
                        <a:pt x="220" y="125"/>
                        <a:pt x="217" y="126"/>
                        <a:pt x="215" y="127"/>
                      </a:cubicBezTo>
                      <a:cubicBezTo>
                        <a:pt x="221" y="136"/>
                        <a:pt x="227" y="143"/>
                        <a:pt x="237" y="147"/>
                      </a:cubicBezTo>
                      <a:cubicBezTo>
                        <a:pt x="236" y="148"/>
                        <a:pt x="234" y="150"/>
                        <a:pt x="233" y="151"/>
                      </a:cubicBezTo>
                      <a:cubicBezTo>
                        <a:pt x="232" y="151"/>
                        <a:pt x="231" y="151"/>
                        <a:pt x="230" y="151"/>
                      </a:cubicBezTo>
                      <a:close/>
                      <a:moveTo>
                        <a:pt x="120" y="107"/>
                      </a:moveTo>
                      <a:cubicBezTo>
                        <a:pt x="119" y="105"/>
                        <a:pt x="118" y="103"/>
                        <a:pt x="117" y="102"/>
                      </a:cubicBezTo>
                      <a:cubicBezTo>
                        <a:pt x="124" y="100"/>
                        <a:pt x="130" y="97"/>
                        <a:pt x="134" y="93"/>
                      </a:cubicBezTo>
                      <a:cubicBezTo>
                        <a:pt x="135" y="95"/>
                        <a:pt x="135" y="97"/>
                        <a:pt x="136" y="98"/>
                      </a:cubicBezTo>
                      <a:cubicBezTo>
                        <a:pt x="135" y="102"/>
                        <a:pt x="135" y="106"/>
                        <a:pt x="135" y="109"/>
                      </a:cubicBezTo>
                      <a:cubicBezTo>
                        <a:pt x="130" y="108"/>
                        <a:pt x="125" y="107"/>
                        <a:pt x="120" y="107"/>
                      </a:cubicBezTo>
                      <a:close/>
                      <a:moveTo>
                        <a:pt x="177" y="73"/>
                      </a:moveTo>
                      <a:cubicBezTo>
                        <a:pt x="175" y="73"/>
                        <a:pt x="174" y="72"/>
                        <a:pt x="173" y="72"/>
                      </a:cubicBezTo>
                      <a:cubicBezTo>
                        <a:pt x="175" y="71"/>
                        <a:pt x="177" y="70"/>
                        <a:pt x="179" y="69"/>
                      </a:cubicBezTo>
                      <a:cubicBezTo>
                        <a:pt x="178" y="70"/>
                        <a:pt x="177" y="71"/>
                        <a:pt x="177" y="73"/>
                      </a:cubicBezTo>
                      <a:close/>
                      <a:moveTo>
                        <a:pt x="216" y="108"/>
                      </a:moveTo>
                      <a:cubicBezTo>
                        <a:pt x="215" y="106"/>
                        <a:pt x="214" y="104"/>
                        <a:pt x="213" y="102"/>
                      </a:cubicBezTo>
                      <a:cubicBezTo>
                        <a:pt x="213" y="102"/>
                        <a:pt x="214" y="103"/>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1" y="113"/>
                        <a:pt x="169" y="108"/>
                      </a:cubicBezTo>
                      <a:cubicBezTo>
                        <a:pt x="177" y="110"/>
                        <a:pt x="184" y="111"/>
                        <a:pt x="190" y="109"/>
                      </a:cubicBezTo>
                      <a:cubicBezTo>
                        <a:pt x="192" y="111"/>
                        <a:pt x="193" y="112"/>
                        <a:pt x="194" y="114"/>
                      </a:cubicBezTo>
                      <a:cubicBezTo>
                        <a:pt x="191" y="117"/>
                        <a:pt x="188" y="120"/>
                        <a:pt x="185" y="126"/>
                      </a:cubicBezTo>
                      <a:cubicBezTo>
                        <a:pt x="180" y="125"/>
                        <a:pt x="175" y="125"/>
                        <a:pt x="170" y="126"/>
                      </a:cubicBezTo>
                      <a:close/>
                      <a:moveTo>
                        <a:pt x="386" y="150"/>
                      </a:moveTo>
                      <a:cubicBezTo>
                        <a:pt x="383" y="142"/>
                        <a:pt x="380" y="135"/>
                        <a:pt x="375" y="128"/>
                      </a:cubicBezTo>
                      <a:cubicBezTo>
                        <a:pt x="378" y="127"/>
                        <a:pt x="382" y="126"/>
                        <a:pt x="385" y="125"/>
                      </a:cubicBezTo>
                      <a:cubicBezTo>
                        <a:pt x="379" y="115"/>
                        <a:pt x="373" y="109"/>
                        <a:pt x="363" y="105"/>
                      </a:cubicBezTo>
                      <a:cubicBezTo>
                        <a:pt x="370" y="98"/>
                        <a:pt x="371" y="91"/>
                        <a:pt x="372" y="82"/>
                      </a:cubicBezTo>
                      <a:cubicBezTo>
                        <a:pt x="356" y="81"/>
                        <a:pt x="347" y="85"/>
                        <a:pt x="340" y="99"/>
                      </a:cubicBezTo>
                      <a:cubicBezTo>
                        <a:pt x="335" y="92"/>
                        <a:pt x="331" y="86"/>
                        <a:pt x="324" y="82"/>
                      </a:cubicBezTo>
                      <a:cubicBezTo>
                        <a:pt x="323" y="80"/>
                        <a:pt x="322" y="78"/>
                        <a:pt x="321" y="76"/>
                      </a:cubicBezTo>
                      <a:cubicBezTo>
                        <a:pt x="325" y="70"/>
                        <a:pt x="326" y="64"/>
                        <a:pt x="326" y="56"/>
                      </a:cubicBezTo>
                      <a:cubicBezTo>
                        <a:pt x="317" y="56"/>
                        <a:pt x="309" y="57"/>
                        <a:pt x="303" y="62"/>
                      </a:cubicBezTo>
                      <a:cubicBezTo>
                        <a:pt x="301" y="60"/>
                        <a:pt x="298" y="58"/>
                        <a:pt x="295" y="56"/>
                      </a:cubicBezTo>
                      <a:cubicBezTo>
                        <a:pt x="292" y="62"/>
                        <a:pt x="291" y="67"/>
                        <a:pt x="290" y="73"/>
                      </a:cubicBezTo>
                      <a:cubicBezTo>
                        <a:pt x="286" y="73"/>
                        <a:pt x="282" y="73"/>
                        <a:pt x="279" y="74"/>
                      </a:cubicBezTo>
                      <a:cubicBezTo>
                        <a:pt x="283" y="60"/>
                        <a:pt x="278" y="51"/>
                        <a:pt x="267" y="42"/>
                      </a:cubicBezTo>
                      <a:cubicBezTo>
                        <a:pt x="266" y="43"/>
                        <a:pt x="266" y="44"/>
                        <a:pt x="265" y="45"/>
                      </a:cubicBezTo>
                      <a:cubicBezTo>
                        <a:pt x="265" y="45"/>
                        <a:pt x="264" y="45"/>
                        <a:pt x="264" y="44"/>
                      </a:cubicBezTo>
                      <a:cubicBezTo>
                        <a:pt x="261" y="40"/>
                        <a:pt x="258" y="37"/>
                        <a:pt x="255" y="34"/>
                      </a:cubicBezTo>
                      <a:cubicBezTo>
                        <a:pt x="255" y="33"/>
                        <a:pt x="255" y="33"/>
                        <a:pt x="255" y="32"/>
                      </a:cubicBezTo>
                      <a:cubicBezTo>
                        <a:pt x="254" y="32"/>
                        <a:pt x="252" y="31"/>
                        <a:pt x="251" y="31"/>
                      </a:cubicBezTo>
                      <a:cubicBezTo>
                        <a:pt x="250" y="30"/>
                        <a:pt x="250" y="30"/>
                        <a:pt x="250" y="30"/>
                      </a:cubicBezTo>
                      <a:cubicBezTo>
                        <a:pt x="250" y="30"/>
                        <a:pt x="250" y="30"/>
                        <a:pt x="250" y="30"/>
                      </a:cubicBezTo>
                      <a:cubicBezTo>
                        <a:pt x="240" y="28"/>
                        <a:pt x="233" y="29"/>
                        <a:pt x="225" y="37"/>
                      </a:cubicBezTo>
                      <a:cubicBezTo>
                        <a:pt x="222" y="36"/>
                        <a:pt x="218" y="35"/>
                        <a:pt x="215" y="35"/>
                      </a:cubicBezTo>
                      <a:cubicBezTo>
                        <a:pt x="215" y="26"/>
                        <a:pt x="212" y="18"/>
                        <a:pt x="207" y="11"/>
                      </a:cubicBezTo>
                      <a:cubicBezTo>
                        <a:pt x="206" y="11"/>
                        <a:pt x="206" y="11"/>
                        <a:pt x="205" y="14"/>
                      </a:cubicBezTo>
                      <a:lnTo>
                        <a:pt x="192" y="0"/>
                      </a:lnTo>
                      <a:cubicBezTo>
                        <a:pt x="188" y="9"/>
                        <a:pt x="187" y="17"/>
                        <a:pt x="189" y="27"/>
                      </a:cubicBezTo>
                      <a:cubicBezTo>
                        <a:pt x="185" y="26"/>
                        <a:pt x="182" y="27"/>
                        <a:pt x="179" y="27"/>
                      </a:cubicBezTo>
                      <a:cubicBezTo>
                        <a:pt x="178" y="27"/>
                        <a:pt x="178" y="26"/>
                        <a:pt x="177" y="26"/>
                      </a:cubicBezTo>
                      <a:cubicBezTo>
                        <a:pt x="171" y="12"/>
                        <a:pt x="164" y="4"/>
                        <a:pt x="148" y="6"/>
                      </a:cubicBezTo>
                      <a:cubicBezTo>
                        <a:pt x="149" y="12"/>
                        <a:pt x="152" y="17"/>
                        <a:pt x="156" y="22"/>
                      </a:cubicBezTo>
                      <a:cubicBezTo>
                        <a:pt x="153" y="23"/>
                        <a:pt x="151" y="24"/>
                        <a:pt x="148" y="24"/>
                      </a:cubicBezTo>
                      <a:cubicBezTo>
                        <a:pt x="152" y="32"/>
                        <a:pt x="157" y="37"/>
                        <a:pt x="165" y="40"/>
                      </a:cubicBezTo>
                      <a:cubicBezTo>
                        <a:pt x="161" y="43"/>
                        <a:pt x="160" y="47"/>
                        <a:pt x="159" y="51"/>
                      </a:cubicBezTo>
                      <a:cubicBezTo>
                        <a:pt x="157" y="48"/>
                        <a:pt x="153" y="44"/>
                        <a:pt x="150" y="41"/>
                      </a:cubicBezTo>
                      <a:cubicBezTo>
                        <a:pt x="149" y="42"/>
                        <a:pt x="148" y="43"/>
                        <a:pt x="147" y="44"/>
                      </a:cubicBezTo>
                      <a:cubicBezTo>
                        <a:pt x="143" y="38"/>
                        <a:pt x="138" y="33"/>
                        <a:pt x="132" y="29"/>
                      </a:cubicBezTo>
                      <a:cubicBezTo>
                        <a:pt x="129" y="37"/>
                        <a:pt x="126" y="45"/>
                        <a:pt x="126" y="53"/>
                      </a:cubicBezTo>
                      <a:cubicBezTo>
                        <a:pt x="125" y="54"/>
                        <a:pt x="123" y="54"/>
                        <a:pt x="122" y="55"/>
                      </a:cubicBezTo>
                      <a:cubicBezTo>
                        <a:pt x="114" y="53"/>
                        <a:pt x="107"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6" y="97"/>
                        <a:pt x="53" y="100"/>
                        <a:pt x="50" y="103"/>
                      </a:cubicBezTo>
                      <a:cubicBezTo>
                        <a:pt x="49" y="103"/>
                        <a:pt x="48" y="102"/>
                        <a:pt x="47" y="103"/>
                      </a:cubicBezTo>
                      <a:cubicBezTo>
                        <a:pt x="30" y="93"/>
                        <a:pt x="16" y="90"/>
                        <a:pt x="0" y="104"/>
                      </a:cubicBezTo>
                      <a:cubicBezTo>
                        <a:pt x="7" y="109"/>
                        <a:pt x="14" y="113"/>
                        <a:pt x="21" y="115"/>
                      </a:cubicBezTo>
                      <a:cubicBezTo>
                        <a:pt x="19" y="118"/>
                        <a:pt x="17" y="120"/>
                        <a:pt x="15" y="123"/>
                      </a:cubicBezTo>
                      <a:cubicBezTo>
                        <a:pt x="25" y="128"/>
                        <a:pt x="34" y="130"/>
                        <a:pt x="44" y="127"/>
                      </a:cubicBezTo>
                      <a:cubicBezTo>
                        <a:pt x="43" y="136"/>
                        <a:pt x="46" y="143"/>
                        <a:pt x="51" y="151"/>
                      </a:cubicBezTo>
                      <a:cubicBezTo>
                        <a:pt x="63" y="142"/>
                        <a:pt x="69" y="134"/>
                        <a:pt x="67" y="118"/>
                      </a:cubicBezTo>
                      <a:cubicBezTo>
                        <a:pt x="68" y="118"/>
                        <a:pt x="69" y="117"/>
                        <a:pt x="70" y="116"/>
                      </a:cubicBezTo>
                      <a:cubicBezTo>
                        <a:pt x="75" y="124"/>
                        <a:pt x="82" y="130"/>
                        <a:pt x="93" y="134"/>
                      </a:cubicBezTo>
                      <a:cubicBezTo>
                        <a:pt x="91" y="137"/>
                        <a:pt x="90" y="139"/>
                        <a:pt x="90" y="141"/>
                      </a:cubicBezTo>
                      <a:cubicBezTo>
                        <a:pt x="94" y="143"/>
                        <a:pt x="99" y="144"/>
                        <a:pt x="103" y="145"/>
                      </a:cubicBezTo>
                      <a:cubicBezTo>
                        <a:pt x="102" y="145"/>
                        <a:pt x="101" y="145"/>
                        <a:pt x="101" y="146"/>
                      </a:cubicBezTo>
                      <a:cubicBezTo>
                        <a:pt x="106" y="155"/>
                        <a:pt x="112" y="162"/>
                        <a:pt x="123" y="166"/>
                      </a:cubicBezTo>
                      <a:cubicBezTo>
                        <a:pt x="116" y="172"/>
                        <a:pt x="115" y="179"/>
                        <a:pt x="114" y="189"/>
                      </a:cubicBezTo>
                      <a:cubicBezTo>
                        <a:pt x="130" y="189"/>
                        <a:pt x="139" y="185"/>
                        <a:pt x="146" y="171"/>
                      </a:cubicBezTo>
                      <a:cubicBezTo>
                        <a:pt x="151" y="172"/>
                        <a:pt x="156" y="171"/>
                        <a:pt x="161" y="170"/>
                      </a:cubicBezTo>
                      <a:lnTo>
                        <a:pt x="162" y="171"/>
                      </a:lnTo>
                      <a:cubicBezTo>
                        <a:pt x="158" y="185"/>
                        <a:pt x="163" y="193"/>
                        <a:pt x="174" y="202"/>
                      </a:cubicBezTo>
                      <a:cubicBezTo>
                        <a:pt x="175" y="201"/>
                        <a:pt x="175" y="200"/>
                        <a:pt x="176" y="199"/>
                      </a:cubicBezTo>
                      <a:cubicBezTo>
                        <a:pt x="180" y="205"/>
                        <a:pt x="185" y="210"/>
                        <a:pt x="191" y="214"/>
                      </a:cubicBezTo>
                      <a:cubicBezTo>
                        <a:pt x="195" y="205"/>
                        <a:pt x="197" y="196"/>
                        <a:pt x="197" y="186"/>
                      </a:cubicBezTo>
                      <a:cubicBezTo>
                        <a:pt x="206" y="190"/>
                        <a:pt x="214" y="190"/>
                        <a:pt x="224" y="188"/>
                      </a:cubicBezTo>
                      <a:cubicBezTo>
                        <a:pt x="221" y="183"/>
                        <a:pt x="219" y="179"/>
                        <a:pt x="216" y="175"/>
                      </a:cubicBezTo>
                      <a:cubicBezTo>
                        <a:pt x="220" y="176"/>
                        <a:pt x="225" y="177"/>
                        <a:pt x="231" y="176"/>
                      </a:cubicBezTo>
                      <a:cubicBezTo>
                        <a:pt x="240" y="190"/>
                        <a:pt x="251" y="194"/>
                        <a:pt x="269" y="194"/>
                      </a:cubicBezTo>
                      <a:cubicBezTo>
                        <a:pt x="265" y="181"/>
                        <a:pt x="259" y="172"/>
                        <a:pt x="249" y="166"/>
                      </a:cubicBezTo>
                      <a:cubicBezTo>
                        <a:pt x="254" y="163"/>
                        <a:pt x="257" y="159"/>
                        <a:pt x="261" y="152"/>
                      </a:cubicBezTo>
                      <a:cubicBezTo>
                        <a:pt x="266" y="153"/>
                        <a:pt x="271" y="152"/>
                        <a:pt x="277" y="151"/>
                      </a:cubicBezTo>
                      <a:cubicBezTo>
                        <a:pt x="273" y="166"/>
                        <a:pt x="277" y="174"/>
                        <a:pt x="288" y="183"/>
                      </a:cubicBezTo>
                      <a:cubicBezTo>
                        <a:pt x="289" y="182"/>
                        <a:pt x="290" y="181"/>
                        <a:pt x="291" y="180"/>
                      </a:cubicBezTo>
                      <a:cubicBezTo>
                        <a:pt x="295" y="186"/>
                        <a:pt x="300" y="191"/>
                        <a:pt x="306" y="195"/>
                      </a:cubicBezTo>
                      <a:cubicBezTo>
                        <a:pt x="310" y="186"/>
                        <a:pt x="312" y="177"/>
                        <a:pt x="311" y="167"/>
                      </a:cubicBezTo>
                      <a:cubicBezTo>
                        <a:pt x="321" y="171"/>
                        <a:pt x="329" y="171"/>
                        <a:pt x="338" y="169"/>
                      </a:cubicBezTo>
                      <a:cubicBezTo>
                        <a:pt x="336" y="164"/>
                        <a:pt x="333" y="159"/>
                        <a:pt x="330" y="154"/>
                      </a:cubicBezTo>
                      <a:cubicBezTo>
                        <a:pt x="334" y="155"/>
                        <a:pt x="338" y="154"/>
                        <a:pt x="343" y="152"/>
                      </a:cubicBezTo>
                      <a:cubicBezTo>
                        <a:pt x="353" y="170"/>
                        <a:pt x="364" y="175"/>
                        <a:pt x="384" y="175"/>
                      </a:cubicBezTo>
                      <a:cubicBezTo>
                        <a:pt x="378" y="159"/>
                        <a:pt x="370" y="148"/>
                        <a:pt x="353"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4" name="Freeform 24">
                  <a:extLst>
                    <a:ext uri="{FF2B5EF4-FFF2-40B4-BE49-F238E27FC236}">
                      <a16:creationId xmlns:a16="http://schemas.microsoft.com/office/drawing/2014/main" id="{8E1AEDB7-6481-46D4-8D01-3A56989F6401}"/>
                    </a:ext>
                  </a:extLst>
                </p:cNvPr>
                <p:cNvSpPr>
                  <a:spLocks noEditPoints="1"/>
                </p:cNvSpPr>
                <p:nvPr/>
              </p:nvSpPr>
              <p:spPr bwMode="auto">
                <a:xfrm>
                  <a:off x="6064249" y="3195637"/>
                  <a:ext cx="187325" cy="103188"/>
                </a:xfrm>
                <a:custGeom>
                  <a:avLst/>
                  <a:gdLst>
                    <a:gd name="T0" fmla="*/ 341 w 386"/>
                    <a:gd name="T1" fmla="*/ 123 h 213"/>
                    <a:gd name="T2" fmla="*/ 347 w 386"/>
                    <a:gd name="T3" fmla="*/ 123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3 w 386"/>
                    <a:gd name="T15" fmla="*/ 135 h 213"/>
                    <a:gd name="T16" fmla="*/ 141 w 386"/>
                    <a:gd name="T17" fmla="*/ 148 h 213"/>
                    <a:gd name="T18" fmla="*/ 180 w 386"/>
                    <a:gd name="T19" fmla="*/ 66 h 213"/>
                    <a:gd name="T20" fmla="*/ 174 w 386"/>
                    <a:gd name="T21" fmla="*/ 53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5 w 386"/>
                    <a:gd name="T39" fmla="*/ 92 h 213"/>
                    <a:gd name="T40" fmla="*/ 121 w 386"/>
                    <a:gd name="T41" fmla="*/ 106 h 213"/>
                    <a:gd name="T42" fmla="*/ 179 w 386"/>
                    <a:gd name="T43" fmla="*/ 68 h 213"/>
                    <a:gd name="T44" fmla="*/ 213 w 386"/>
                    <a:gd name="T45" fmla="*/ 102 h 213"/>
                    <a:gd name="T46" fmla="*/ 252 w 386"/>
                    <a:gd name="T47" fmla="*/ 88 h 213"/>
                    <a:gd name="T48" fmla="*/ 252 w 386"/>
                    <a:gd name="T49" fmla="*/ 88 h 213"/>
                    <a:gd name="T50" fmla="*/ 169 w 386"/>
                    <a:gd name="T51" fmla="*/ 107 h 213"/>
                    <a:gd name="T52" fmla="*/ 185 w 386"/>
                    <a:gd name="T53" fmla="*/ 125 h 213"/>
                    <a:gd name="T54" fmla="*/ 375 w 386"/>
                    <a:gd name="T55" fmla="*/ 127 h 213"/>
                    <a:gd name="T56" fmla="*/ 372 w 386"/>
                    <a:gd name="T57" fmla="*/ 81 h 213"/>
                    <a:gd name="T58" fmla="*/ 321 w 386"/>
                    <a:gd name="T59" fmla="*/ 75 h 213"/>
                    <a:gd name="T60" fmla="*/ 295 w 386"/>
                    <a:gd name="T61" fmla="*/ 55 h 213"/>
                    <a:gd name="T62" fmla="*/ 267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2 h 213"/>
                    <a:gd name="T98" fmla="*/ 197 w 386"/>
                    <a:gd name="T99" fmla="*/ 186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1"/>
                      </a:moveTo>
                      <a:cubicBezTo>
                        <a:pt x="332" y="129"/>
                        <a:pt x="332" y="126"/>
                        <a:pt x="332" y="123"/>
                      </a:cubicBezTo>
                      <a:cubicBezTo>
                        <a:pt x="334" y="124"/>
                        <a:pt x="337" y="124"/>
                        <a:pt x="341" y="123"/>
                      </a:cubicBezTo>
                      <a:cubicBezTo>
                        <a:pt x="340" y="123"/>
                        <a:pt x="340" y="122"/>
                        <a:pt x="340" y="121"/>
                      </a:cubicBezTo>
                      <a:cubicBezTo>
                        <a:pt x="341" y="121"/>
                        <a:pt x="343" y="121"/>
                        <a:pt x="345" y="121"/>
                      </a:cubicBezTo>
                      <a:cubicBezTo>
                        <a:pt x="346" y="121"/>
                        <a:pt x="346" y="122"/>
                        <a:pt x="347" y="123"/>
                      </a:cubicBezTo>
                      <a:cubicBezTo>
                        <a:pt x="348" y="126"/>
                        <a:pt x="350" y="130"/>
                        <a:pt x="352" y="133"/>
                      </a:cubicBezTo>
                      <a:cubicBezTo>
                        <a:pt x="345" y="131"/>
                        <a:pt x="338" y="130"/>
                        <a:pt x="332" y="131"/>
                      </a:cubicBezTo>
                      <a:close/>
                      <a:moveTo>
                        <a:pt x="269" y="128"/>
                      </a:moveTo>
                      <a:cubicBezTo>
                        <a:pt x="264" y="128"/>
                        <a:pt x="260" y="129"/>
                        <a:pt x="256" y="129"/>
                      </a:cubicBezTo>
                      <a:cubicBezTo>
                        <a:pt x="255" y="129"/>
                        <a:pt x="254" y="128"/>
                        <a:pt x="253" y="128"/>
                      </a:cubicBezTo>
                      <a:cubicBezTo>
                        <a:pt x="253" y="127"/>
                        <a:pt x="253" y="127"/>
                        <a:pt x="253" y="126"/>
                      </a:cubicBezTo>
                      <a:cubicBezTo>
                        <a:pt x="253" y="123"/>
                        <a:pt x="253" y="120"/>
                        <a:pt x="252" y="117"/>
                      </a:cubicBezTo>
                      <a:cubicBezTo>
                        <a:pt x="258" y="118"/>
                        <a:pt x="263" y="119"/>
                        <a:pt x="268" y="118"/>
                      </a:cubicBezTo>
                      <a:cubicBezTo>
                        <a:pt x="268" y="121"/>
                        <a:pt x="268" y="124"/>
                        <a:pt x="269" y="128"/>
                      </a:cubicBezTo>
                      <a:close/>
                      <a:moveTo>
                        <a:pt x="188" y="157"/>
                      </a:moveTo>
                      <a:cubicBezTo>
                        <a:pt x="189" y="154"/>
                        <a:pt x="188" y="151"/>
                        <a:pt x="188" y="147"/>
                      </a:cubicBezTo>
                      <a:cubicBezTo>
                        <a:pt x="189" y="147"/>
                        <a:pt x="189" y="147"/>
                        <a:pt x="190" y="147"/>
                      </a:cubicBezTo>
                      <a:cubicBezTo>
                        <a:pt x="191" y="147"/>
                        <a:pt x="192" y="149"/>
                        <a:pt x="192" y="149"/>
                      </a:cubicBezTo>
                      <a:cubicBezTo>
                        <a:pt x="194" y="153"/>
                        <a:pt x="196" y="156"/>
                        <a:pt x="198" y="159"/>
                      </a:cubicBezTo>
                      <a:cubicBezTo>
                        <a:pt x="195" y="158"/>
                        <a:pt x="192" y="157"/>
                        <a:pt x="188" y="157"/>
                      </a:cubicBezTo>
                      <a:close/>
                      <a:moveTo>
                        <a:pt x="141" y="148"/>
                      </a:moveTo>
                      <a:cubicBezTo>
                        <a:pt x="140" y="148"/>
                        <a:pt x="140" y="147"/>
                        <a:pt x="139" y="146"/>
                      </a:cubicBezTo>
                      <a:cubicBezTo>
                        <a:pt x="137" y="142"/>
                        <a:pt x="135" y="138"/>
                        <a:pt x="133"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lnTo>
                        <a:pt x="180" y="66"/>
                      </a:lnTo>
                      <a:cubicBezTo>
                        <a:pt x="174" y="61"/>
                        <a:pt x="168" y="58"/>
                        <a:pt x="161" y="56"/>
                      </a:cubicBezTo>
                      <a:cubicBezTo>
                        <a:pt x="161" y="56"/>
                        <a:pt x="161" y="56"/>
                        <a:pt x="161" y="56"/>
                      </a:cubicBezTo>
                      <a:cubicBezTo>
                        <a:pt x="166" y="56"/>
                        <a:pt x="170" y="55"/>
                        <a:pt x="174" y="53"/>
                      </a:cubicBezTo>
                      <a:close/>
                      <a:moveTo>
                        <a:pt x="183" y="43"/>
                      </a:moveTo>
                      <a:cubicBezTo>
                        <a:pt x="187" y="44"/>
                        <a:pt x="191" y="44"/>
                        <a:pt x="195" y="43"/>
                      </a:cubicBezTo>
                      <a:cubicBezTo>
                        <a:pt x="194" y="46"/>
                        <a:pt x="193" y="49"/>
                        <a:pt x="194" y="52"/>
                      </a:cubicBezTo>
                      <a:cubicBezTo>
                        <a:pt x="189" y="50"/>
                        <a:pt x="185" y="49"/>
                        <a:pt x="180" y="48"/>
                      </a:cubicBezTo>
                      <a:cubicBezTo>
                        <a:pt x="181" y="47"/>
                        <a:pt x="182" y="45"/>
                        <a:pt x="183" y="43"/>
                      </a:cubicBezTo>
                      <a:close/>
                      <a:moveTo>
                        <a:pt x="245" y="45"/>
                      </a:moveTo>
                      <a:cubicBezTo>
                        <a:pt x="245" y="45"/>
                        <a:pt x="245" y="45"/>
                        <a:pt x="245" y="45"/>
                      </a:cubicBezTo>
                      <a:cubicBezTo>
                        <a:pt x="244" y="49"/>
                        <a:pt x="244" y="53"/>
                        <a:pt x="244" y="57"/>
                      </a:cubicBezTo>
                      <a:cubicBezTo>
                        <a:pt x="243" y="56"/>
                        <a:pt x="242" y="56"/>
                        <a:pt x="240" y="56"/>
                      </a:cubicBezTo>
                      <a:cubicBezTo>
                        <a:pt x="239" y="52"/>
                        <a:pt x="237" y="49"/>
                        <a:pt x="235" y="46"/>
                      </a:cubicBezTo>
                      <a:cubicBezTo>
                        <a:pt x="238" y="46"/>
                        <a:pt x="241" y="46"/>
                        <a:pt x="245" y="45"/>
                      </a:cubicBezTo>
                      <a:close/>
                      <a:moveTo>
                        <a:pt x="310" y="138"/>
                      </a:moveTo>
                      <a:lnTo>
                        <a:pt x="312" y="140"/>
                      </a:lnTo>
                      <a:cubicBezTo>
                        <a:pt x="311" y="140"/>
                        <a:pt x="310" y="139"/>
                        <a:pt x="310" y="139"/>
                      </a:cubicBezTo>
                      <a:cubicBezTo>
                        <a:pt x="310" y="139"/>
                        <a:pt x="310" y="138"/>
                        <a:pt x="310" y="138"/>
                      </a:cubicBezTo>
                      <a:close/>
                      <a:moveTo>
                        <a:pt x="230" y="150"/>
                      </a:moveTo>
                      <a:cubicBezTo>
                        <a:pt x="225" y="141"/>
                        <a:pt x="219" y="135"/>
                        <a:pt x="209" y="131"/>
                      </a:cubicBezTo>
                      <a:cubicBezTo>
                        <a:pt x="211" y="128"/>
                        <a:pt x="213" y="125"/>
                        <a:pt x="214" y="123"/>
                      </a:cubicBezTo>
                      <a:cubicBezTo>
                        <a:pt x="217" y="123"/>
                        <a:pt x="219" y="123"/>
                        <a:pt x="221" y="122"/>
                      </a:cubicBezTo>
                      <a:cubicBezTo>
                        <a:pt x="222" y="123"/>
                        <a:pt x="222" y="124"/>
                        <a:pt x="222" y="124"/>
                      </a:cubicBezTo>
                      <a:cubicBezTo>
                        <a:pt x="220" y="125"/>
                        <a:pt x="217" y="125"/>
                        <a:pt x="215" y="126"/>
                      </a:cubicBezTo>
                      <a:cubicBezTo>
                        <a:pt x="221" y="136"/>
                        <a:pt x="227" y="142"/>
                        <a:pt x="237" y="146"/>
                      </a:cubicBezTo>
                      <a:cubicBezTo>
                        <a:pt x="236" y="148"/>
                        <a:pt x="235" y="149"/>
                        <a:pt x="234" y="151"/>
                      </a:cubicBezTo>
                      <a:cubicBezTo>
                        <a:pt x="232" y="150"/>
                        <a:pt x="231" y="150"/>
                        <a:pt x="230" y="150"/>
                      </a:cubicBezTo>
                      <a:close/>
                      <a:moveTo>
                        <a:pt x="121" y="106"/>
                      </a:moveTo>
                      <a:cubicBezTo>
                        <a:pt x="120" y="104"/>
                        <a:pt x="119" y="103"/>
                        <a:pt x="117" y="101"/>
                      </a:cubicBezTo>
                      <a:cubicBezTo>
                        <a:pt x="124" y="99"/>
                        <a:pt x="130" y="97"/>
                        <a:pt x="135" y="92"/>
                      </a:cubicBezTo>
                      <a:cubicBezTo>
                        <a:pt x="135" y="94"/>
                        <a:pt x="135" y="96"/>
                        <a:pt x="136" y="98"/>
                      </a:cubicBezTo>
                      <a:cubicBezTo>
                        <a:pt x="135" y="101"/>
                        <a:pt x="135" y="105"/>
                        <a:pt x="135" y="109"/>
                      </a:cubicBezTo>
                      <a:cubicBezTo>
                        <a:pt x="130" y="107"/>
                        <a:pt x="125" y="106"/>
                        <a:pt x="121" y="106"/>
                      </a:cubicBezTo>
                      <a:close/>
                      <a:moveTo>
                        <a:pt x="177" y="72"/>
                      </a:moveTo>
                      <a:cubicBezTo>
                        <a:pt x="176" y="72"/>
                        <a:pt x="174" y="72"/>
                        <a:pt x="173" y="72"/>
                      </a:cubicBezTo>
                      <a:cubicBezTo>
                        <a:pt x="175" y="71"/>
                        <a:pt x="177" y="69"/>
                        <a:pt x="179" y="68"/>
                      </a:cubicBezTo>
                      <a:cubicBezTo>
                        <a:pt x="178" y="69"/>
                        <a:pt x="177" y="71"/>
                        <a:pt x="177" y="72"/>
                      </a:cubicBezTo>
                      <a:close/>
                      <a:moveTo>
                        <a:pt x="216" y="107"/>
                      </a:moveTo>
                      <a:cubicBezTo>
                        <a:pt x="215" y="105"/>
                        <a:pt x="214" y="103"/>
                        <a:pt x="213" y="102"/>
                      </a:cubicBezTo>
                      <a:cubicBezTo>
                        <a:pt x="213" y="102"/>
                        <a:pt x="214" y="102"/>
                        <a:pt x="214" y="102"/>
                      </a:cubicBezTo>
                      <a:cubicBezTo>
                        <a:pt x="215" y="104"/>
                        <a:pt x="215"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1" y="112"/>
                        <a:pt x="169" y="107"/>
                      </a:cubicBezTo>
                      <a:cubicBezTo>
                        <a:pt x="177" y="110"/>
                        <a:pt x="184" y="110"/>
                        <a:pt x="190" y="108"/>
                      </a:cubicBezTo>
                      <a:cubicBezTo>
                        <a:pt x="192" y="110"/>
                        <a:pt x="193" y="112"/>
                        <a:pt x="194" y="113"/>
                      </a:cubicBezTo>
                      <a:cubicBezTo>
                        <a:pt x="191" y="116"/>
                        <a:pt x="188" y="120"/>
                        <a:pt x="185" y="125"/>
                      </a:cubicBezTo>
                      <a:cubicBezTo>
                        <a:pt x="180" y="124"/>
                        <a:pt x="175" y="124"/>
                        <a:pt x="170" y="125"/>
                      </a:cubicBezTo>
                      <a:close/>
                      <a:moveTo>
                        <a:pt x="386" y="149"/>
                      </a:moveTo>
                      <a:cubicBezTo>
                        <a:pt x="383" y="141"/>
                        <a:pt x="380" y="134"/>
                        <a:pt x="375" y="127"/>
                      </a:cubicBezTo>
                      <a:cubicBezTo>
                        <a:pt x="378" y="126"/>
                        <a:pt x="382" y="126"/>
                        <a:pt x="385" y="124"/>
                      </a:cubicBezTo>
                      <a:cubicBezTo>
                        <a:pt x="380" y="115"/>
                        <a:pt x="374" y="108"/>
                        <a:pt x="363" y="104"/>
                      </a:cubicBezTo>
                      <a:cubicBezTo>
                        <a:pt x="370" y="98"/>
                        <a:pt x="371" y="91"/>
                        <a:pt x="372" y="81"/>
                      </a:cubicBezTo>
                      <a:cubicBezTo>
                        <a:pt x="356" y="81"/>
                        <a:pt x="347" y="85"/>
                        <a:pt x="340" y="99"/>
                      </a:cubicBezTo>
                      <a:cubicBezTo>
                        <a:pt x="335" y="91"/>
                        <a:pt x="331" y="85"/>
                        <a:pt x="324" y="81"/>
                      </a:cubicBezTo>
                      <a:cubicBezTo>
                        <a:pt x="323" y="79"/>
                        <a:pt x="322" y="77"/>
                        <a:pt x="321" y="75"/>
                      </a:cubicBezTo>
                      <a:cubicBezTo>
                        <a:pt x="325" y="70"/>
                        <a:pt x="326" y="63"/>
                        <a:pt x="327" y="56"/>
                      </a:cubicBezTo>
                      <a:cubicBezTo>
                        <a:pt x="317" y="55"/>
                        <a:pt x="309" y="57"/>
                        <a:pt x="303" y="62"/>
                      </a:cubicBezTo>
                      <a:cubicBezTo>
                        <a:pt x="301" y="59"/>
                        <a:pt x="298" y="57"/>
                        <a:pt x="295" y="55"/>
                      </a:cubicBezTo>
                      <a:cubicBezTo>
                        <a:pt x="293" y="61"/>
                        <a:pt x="291" y="67"/>
                        <a:pt x="290" y="72"/>
                      </a:cubicBezTo>
                      <a:cubicBezTo>
                        <a:pt x="286" y="72"/>
                        <a:pt x="282" y="73"/>
                        <a:pt x="279" y="73"/>
                      </a:cubicBezTo>
                      <a:cubicBezTo>
                        <a:pt x="283" y="59"/>
                        <a:pt x="278" y="51"/>
                        <a:pt x="267" y="41"/>
                      </a:cubicBezTo>
                      <a:cubicBezTo>
                        <a:pt x="267" y="42"/>
                        <a:pt x="266" y="43"/>
                        <a:pt x="265" y="44"/>
                      </a:cubicBezTo>
                      <a:cubicBezTo>
                        <a:pt x="265" y="44"/>
                        <a:pt x="265" y="44"/>
                        <a:pt x="264" y="44"/>
                      </a:cubicBezTo>
                      <a:cubicBezTo>
                        <a:pt x="261" y="40"/>
                        <a:pt x="258" y="36"/>
                        <a:pt x="255" y="33"/>
                      </a:cubicBezTo>
                      <a:cubicBezTo>
                        <a:pt x="255" y="32"/>
                        <a:pt x="255" y="32"/>
                        <a:pt x="255" y="32"/>
                      </a:cubicBezTo>
                      <a:cubicBezTo>
                        <a:pt x="254" y="31"/>
                        <a:pt x="252" y="30"/>
                        <a:pt x="251" y="30"/>
                      </a:cubicBezTo>
                      <a:cubicBezTo>
                        <a:pt x="250" y="30"/>
                        <a:pt x="250" y="30"/>
                        <a:pt x="250" y="29"/>
                      </a:cubicBezTo>
                      <a:lnTo>
                        <a:pt x="250" y="30"/>
                      </a:lnTo>
                      <a:cubicBezTo>
                        <a:pt x="240" y="27"/>
                        <a:pt x="233" y="28"/>
                        <a:pt x="225" y="37"/>
                      </a:cubicBezTo>
                      <a:cubicBezTo>
                        <a:pt x="222" y="35"/>
                        <a:pt x="218" y="34"/>
                        <a:pt x="215" y="34"/>
                      </a:cubicBezTo>
                      <a:cubicBezTo>
                        <a:pt x="215" y="26"/>
                        <a:pt x="212" y="17"/>
                        <a:pt x="207" y="10"/>
                      </a:cubicBezTo>
                      <a:cubicBezTo>
                        <a:pt x="206" y="11"/>
                        <a:pt x="206" y="11"/>
                        <a:pt x="205" y="13"/>
                      </a:cubicBezTo>
                      <a:lnTo>
                        <a:pt x="192" y="0"/>
                      </a:lnTo>
                      <a:cubicBezTo>
                        <a:pt x="188" y="8"/>
                        <a:pt x="187" y="17"/>
                        <a:pt x="189" y="26"/>
                      </a:cubicBezTo>
                      <a:cubicBezTo>
                        <a:pt x="186" y="26"/>
                        <a:pt x="182" y="26"/>
                        <a:pt x="179" y="26"/>
                      </a:cubicBezTo>
                      <a:cubicBezTo>
                        <a:pt x="178" y="27"/>
                        <a:pt x="178" y="25"/>
                        <a:pt x="177" y="25"/>
                      </a:cubicBezTo>
                      <a:cubicBezTo>
                        <a:pt x="171" y="11"/>
                        <a:pt x="164" y="3"/>
                        <a:pt x="148" y="5"/>
                      </a:cubicBezTo>
                      <a:cubicBezTo>
                        <a:pt x="150" y="11"/>
                        <a:pt x="152" y="17"/>
                        <a:pt x="156" y="22"/>
                      </a:cubicBezTo>
                      <a:cubicBezTo>
                        <a:pt x="153" y="22"/>
                        <a:pt x="151" y="23"/>
                        <a:pt x="148" y="24"/>
                      </a:cubicBezTo>
                      <a:cubicBezTo>
                        <a:pt x="152" y="31"/>
                        <a:pt x="157" y="36"/>
                        <a:pt x="165" y="39"/>
                      </a:cubicBezTo>
                      <a:cubicBezTo>
                        <a:pt x="161" y="43"/>
                        <a:pt x="160" y="46"/>
                        <a:pt x="159" y="51"/>
                      </a:cubicBezTo>
                      <a:cubicBezTo>
                        <a:pt x="157" y="47"/>
                        <a:pt x="154" y="44"/>
                        <a:pt x="150" y="40"/>
                      </a:cubicBezTo>
                      <a:cubicBezTo>
                        <a:pt x="149" y="41"/>
                        <a:pt x="148" y="42"/>
                        <a:pt x="147" y="44"/>
                      </a:cubicBezTo>
                      <a:cubicBezTo>
                        <a:pt x="143" y="38"/>
                        <a:pt x="138" y="33"/>
                        <a:pt x="132" y="29"/>
                      </a:cubicBezTo>
                      <a:cubicBezTo>
                        <a:pt x="129" y="37"/>
                        <a:pt x="126" y="44"/>
                        <a:pt x="126" y="52"/>
                      </a:cubicBezTo>
                      <a:cubicBezTo>
                        <a:pt x="125" y="53"/>
                        <a:pt x="123" y="54"/>
                        <a:pt x="122" y="55"/>
                      </a:cubicBezTo>
                      <a:cubicBezTo>
                        <a:pt x="114" y="52"/>
                        <a:pt x="108" y="53"/>
                        <a:pt x="100" y="54"/>
                      </a:cubicBezTo>
                      <a:cubicBezTo>
                        <a:pt x="102" y="59"/>
                        <a:pt x="105" y="64"/>
                        <a:pt x="108" y="69"/>
                      </a:cubicBezTo>
                      <a:cubicBezTo>
                        <a:pt x="103" y="68"/>
                        <a:pt x="99" y="69"/>
                        <a:pt x="95" y="70"/>
                      </a:cubicBezTo>
                      <a:cubicBezTo>
                        <a:pt x="85" y="53"/>
                        <a:pt x="74" y="47"/>
                        <a:pt x="54" y="47"/>
                      </a:cubicBezTo>
                      <a:cubicBezTo>
                        <a:pt x="57" y="55"/>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2" y="115"/>
                      </a:cubicBezTo>
                      <a:cubicBezTo>
                        <a:pt x="19" y="117"/>
                        <a:pt x="17" y="120"/>
                        <a:pt x="15" y="123"/>
                      </a:cubicBezTo>
                      <a:cubicBezTo>
                        <a:pt x="25" y="127"/>
                        <a:pt x="34" y="129"/>
                        <a:pt x="44" y="126"/>
                      </a:cubicBezTo>
                      <a:cubicBezTo>
                        <a:pt x="43" y="136"/>
                        <a:pt x="46" y="142"/>
                        <a:pt x="51" y="150"/>
                      </a:cubicBezTo>
                      <a:cubicBezTo>
                        <a:pt x="64" y="142"/>
                        <a:pt x="69" y="133"/>
                        <a:pt x="67" y="117"/>
                      </a:cubicBezTo>
                      <a:cubicBezTo>
                        <a:pt x="68" y="117"/>
                        <a:pt x="69" y="116"/>
                        <a:pt x="70" y="116"/>
                      </a:cubicBezTo>
                      <a:cubicBezTo>
                        <a:pt x="75" y="124"/>
                        <a:pt x="82" y="129"/>
                        <a:pt x="93" y="134"/>
                      </a:cubicBezTo>
                      <a:cubicBezTo>
                        <a:pt x="92" y="136"/>
                        <a:pt x="91" y="138"/>
                        <a:pt x="90" y="141"/>
                      </a:cubicBezTo>
                      <a:cubicBezTo>
                        <a:pt x="95" y="142"/>
                        <a:pt x="99" y="144"/>
                        <a:pt x="103" y="144"/>
                      </a:cubicBezTo>
                      <a:cubicBezTo>
                        <a:pt x="102" y="144"/>
                        <a:pt x="102" y="145"/>
                        <a:pt x="101" y="145"/>
                      </a:cubicBezTo>
                      <a:cubicBezTo>
                        <a:pt x="106" y="155"/>
                        <a:pt x="112" y="161"/>
                        <a:pt x="123" y="165"/>
                      </a:cubicBezTo>
                      <a:cubicBezTo>
                        <a:pt x="116" y="172"/>
                        <a:pt x="115" y="179"/>
                        <a:pt x="115" y="188"/>
                      </a:cubicBezTo>
                      <a:cubicBezTo>
                        <a:pt x="130" y="188"/>
                        <a:pt x="139" y="184"/>
                        <a:pt x="146" y="170"/>
                      </a:cubicBezTo>
                      <a:cubicBezTo>
                        <a:pt x="151" y="171"/>
                        <a:pt x="156" y="171"/>
                        <a:pt x="161" y="170"/>
                      </a:cubicBezTo>
                      <a:lnTo>
                        <a:pt x="162" y="171"/>
                      </a:lnTo>
                      <a:cubicBezTo>
                        <a:pt x="158" y="184"/>
                        <a:pt x="163" y="192"/>
                        <a:pt x="174" y="202"/>
                      </a:cubicBezTo>
                      <a:cubicBezTo>
                        <a:pt x="175" y="200"/>
                        <a:pt x="176" y="199"/>
                        <a:pt x="176" y="198"/>
                      </a:cubicBezTo>
                      <a:cubicBezTo>
                        <a:pt x="181" y="204"/>
                        <a:pt x="185" y="209"/>
                        <a:pt x="191" y="213"/>
                      </a:cubicBezTo>
                      <a:cubicBezTo>
                        <a:pt x="195" y="204"/>
                        <a:pt x="198" y="195"/>
                        <a:pt x="197" y="186"/>
                      </a:cubicBezTo>
                      <a:cubicBezTo>
                        <a:pt x="206" y="189"/>
                        <a:pt x="214" y="189"/>
                        <a:pt x="224" y="187"/>
                      </a:cubicBezTo>
                      <a:cubicBezTo>
                        <a:pt x="222" y="183"/>
                        <a:pt x="219" y="178"/>
                        <a:pt x="216" y="174"/>
                      </a:cubicBezTo>
                      <a:cubicBezTo>
                        <a:pt x="221" y="176"/>
                        <a:pt x="225" y="176"/>
                        <a:pt x="231" y="175"/>
                      </a:cubicBezTo>
                      <a:cubicBezTo>
                        <a:pt x="240" y="189"/>
                        <a:pt x="251" y="194"/>
                        <a:pt x="269" y="193"/>
                      </a:cubicBezTo>
                      <a:cubicBezTo>
                        <a:pt x="265" y="181"/>
                        <a:pt x="259" y="172"/>
                        <a:pt x="249" y="165"/>
                      </a:cubicBezTo>
                      <a:cubicBezTo>
                        <a:pt x="254" y="162"/>
                        <a:pt x="258" y="158"/>
                        <a:pt x="261" y="151"/>
                      </a:cubicBezTo>
                      <a:cubicBezTo>
                        <a:pt x="266" y="152"/>
                        <a:pt x="271" y="152"/>
                        <a:pt x="277" y="151"/>
                      </a:cubicBezTo>
                      <a:cubicBezTo>
                        <a:pt x="273" y="165"/>
                        <a:pt x="277" y="173"/>
                        <a:pt x="288" y="183"/>
                      </a:cubicBezTo>
                      <a:cubicBezTo>
                        <a:pt x="289" y="182"/>
                        <a:pt x="290" y="180"/>
                        <a:pt x="291" y="179"/>
                      </a:cubicBezTo>
                      <a:cubicBezTo>
                        <a:pt x="295" y="185"/>
                        <a:pt x="300" y="190"/>
                        <a:pt x="306" y="194"/>
                      </a:cubicBezTo>
                      <a:cubicBezTo>
                        <a:pt x="310" y="185"/>
                        <a:pt x="312" y="177"/>
                        <a:pt x="312" y="167"/>
                      </a:cubicBezTo>
                      <a:cubicBezTo>
                        <a:pt x="321" y="170"/>
                        <a:pt x="329" y="170"/>
                        <a:pt x="338" y="168"/>
                      </a:cubicBezTo>
                      <a:cubicBezTo>
                        <a:pt x="336" y="163"/>
                        <a:pt x="333" y="158"/>
                        <a:pt x="330" y="154"/>
                      </a:cubicBezTo>
                      <a:cubicBezTo>
                        <a:pt x="334" y="154"/>
                        <a:pt x="338" y="153"/>
                        <a:pt x="343" y="152"/>
                      </a:cubicBezTo>
                      <a:cubicBezTo>
                        <a:pt x="353" y="169"/>
                        <a:pt x="364" y="175"/>
                        <a:pt x="384" y="174"/>
                      </a:cubicBezTo>
                      <a:cubicBezTo>
                        <a:pt x="378" y="158"/>
                        <a:pt x="370" y="148"/>
                        <a:pt x="353" y="141"/>
                      </a:cubicBezTo>
                      <a:cubicBezTo>
                        <a:pt x="354" y="140"/>
                        <a:pt x="355" y="139"/>
                        <a:pt x="355" y="137"/>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5" name="Freeform 25">
                  <a:extLst>
                    <a:ext uri="{FF2B5EF4-FFF2-40B4-BE49-F238E27FC236}">
                      <a16:creationId xmlns:a16="http://schemas.microsoft.com/office/drawing/2014/main" id="{E00ED3C0-977E-4656-BB6B-DFAAA3FB7B4A}"/>
                    </a:ext>
                  </a:extLst>
                </p:cNvPr>
                <p:cNvSpPr>
                  <a:spLocks noEditPoints="1"/>
                </p:cNvSpPr>
                <p:nvPr/>
              </p:nvSpPr>
              <p:spPr bwMode="auto">
                <a:xfrm>
                  <a:off x="6176962" y="3209924"/>
                  <a:ext cx="187325" cy="104775"/>
                </a:xfrm>
                <a:custGeom>
                  <a:avLst/>
                  <a:gdLst>
                    <a:gd name="T0" fmla="*/ 340 w 385"/>
                    <a:gd name="T1" fmla="*/ 124 h 214"/>
                    <a:gd name="T2" fmla="*/ 346 w 385"/>
                    <a:gd name="T3" fmla="*/ 123 h 214"/>
                    <a:gd name="T4" fmla="*/ 269 w 385"/>
                    <a:gd name="T5" fmla="*/ 129 h 214"/>
                    <a:gd name="T6" fmla="*/ 252 w 385"/>
                    <a:gd name="T7" fmla="*/ 127 h 214"/>
                    <a:gd name="T8" fmla="*/ 269 w 385"/>
                    <a:gd name="T9" fmla="*/ 129 h 214"/>
                    <a:gd name="T10" fmla="*/ 190 w 385"/>
                    <a:gd name="T11" fmla="*/ 148 h 214"/>
                    <a:gd name="T12" fmla="*/ 188 w 385"/>
                    <a:gd name="T13" fmla="*/ 158 h 214"/>
                    <a:gd name="T14" fmla="*/ 132 w 385"/>
                    <a:gd name="T15" fmla="*/ 136 h 214"/>
                    <a:gd name="T16" fmla="*/ 141 w 385"/>
                    <a:gd name="T17" fmla="*/ 149 h 214"/>
                    <a:gd name="T18" fmla="*/ 180 w 385"/>
                    <a:gd name="T19" fmla="*/ 67 h 214"/>
                    <a:gd name="T20" fmla="*/ 174 w 385"/>
                    <a:gd name="T21" fmla="*/ 54 h 214"/>
                    <a:gd name="T22" fmla="*/ 193 w 385"/>
                    <a:gd name="T23" fmla="*/ 53 h 214"/>
                    <a:gd name="T24" fmla="*/ 244 w 385"/>
                    <a:gd name="T25" fmla="*/ 45 h 214"/>
                    <a:gd name="T26" fmla="*/ 240 w 385"/>
                    <a:gd name="T27" fmla="*/ 56 h 214"/>
                    <a:gd name="T28" fmla="*/ 310 w 385"/>
                    <a:gd name="T29" fmla="*/ 139 h 214"/>
                    <a:gd name="T30" fmla="*/ 310 w 385"/>
                    <a:gd name="T31" fmla="*/ 139 h 214"/>
                    <a:gd name="T32" fmla="*/ 214 w 385"/>
                    <a:gd name="T33" fmla="*/ 123 h 214"/>
                    <a:gd name="T34" fmla="*/ 215 w 385"/>
                    <a:gd name="T35" fmla="*/ 127 h 214"/>
                    <a:gd name="T36" fmla="*/ 230 w 385"/>
                    <a:gd name="T37" fmla="*/ 151 h 214"/>
                    <a:gd name="T38" fmla="*/ 134 w 385"/>
                    <a:gd name="T39" fmla="*/ 93 h 214"/>
                    <a:gd name="T40" fmla="*/ 120 w 385"/>
                    <a:gd name="T41" fmla="*/ 107 h 214"/>
                    <a:gd name="T42" fmla="*/ 179 w 385"/>
                    <a:gd name="T43" fmla="*/ 69 h 214"/>
                    <a:gd name="T44" fmla="*/ 212 w 385"/>
                    <a:gd name="T45" fmla="*/ 102 h 214"/>
                    <a:gd name="T46" fmla="*/ 252 w 385"/>
                    <a:gd name="T47" fmla="*/ 89 h 214"/>
                    <a:gd name="T48" fmla="*/ 252 w 385"/>
                    <a:gd name="T49" fmla="*/ 89 h 214"/>
                    <a:gd name="T50" fmla="*/ 169 w 385"/>
                    <a:gd name="T51" fmla="*/ 108 h 214"/>
                    <a:gd name="T52" fmla="*/ 185 w 385"/>
                    <a:gd name="T53" fmla="*/ 126 h 214"/>
                    <a:gd name="T54" fmla="*/ 375 w 385"/>
                    <a:gd name="T55" fmla="*/ 128 h 214"/>
                    <a:gd name="T56" fmla="*/ 371 w 385"/>
                    <a:gd name="T57" fmla="*/ 82 h 214"/>
                    <a:gd name="T58" fmla="*/ 320 w 385"/>
                    <a:gd name="T59" fmla="*/ 76 h 214"/>
                    <a:gd name="T60" fmla="*/ 295 w 385"/>
                    <a:gd name="T61" fmla="*/ 56 h 214"/>
                    <a:gd name="T62" fmla="*/ 267 w 385"/>
                    <a:gd name="T63" fmla="*/ 42 h 214"/>
                    <a:gd name="T64" fmla="*/ 254 w 385"/>
                    <a:gd name="T65" fmla="*/ 34 h 214"/>
                    <a:gd name="T66" fmla="*/ 250 w 385"/>
                    <a:gd name="T67" fmla="*/ 30 h 214"/>
                    <a:gd name="T68" fmla="*/ 214 w 385"/>
                    <a:gd name="T69" fmla="*/ 35 h 214"/>
                    <a:gd name="T70" fmla="*/ 191 w 385"/>
                    <a:gd name="T71" fmla="*/ 0 h 214"/>
                    <a:gd name="T72" fmla="*/ 177 w 385"/>
                    <a:gd name="T73" fmla="*/ 26 h 214"/>
                    <a:gd name="T74" fmla="*/ 148 w 385"/>
                    <a:gd name="T75" fmla="*/ 24 h 214"/>
                    <a:gd name="T76" fmla="*/ 149 w 385"/>
                    <a:gd name="T77" fmla="*/ 41 h 214"/>
                    <a:gd name="T78" fmla="*/ 126 w 385"/>
                    <a:gd name="T79" fmla="*/ 53 h 214"/>
                    <a:gd name="T80" fmla="*/ 108 w 385"/>
                    <a:gd name="T81" fmla="*/ 69 h 214"/>
                    <a:gd name="T82" fmla="*/ 65 w 385"/>
                    <a:gd name="T83" fmla="*/ 68 h 214"/>
                    <a:gd name="T84" fmla="*/ 50 w 385"/>
                    <a:gd name="T85" fmla="*/ 103 h 214"/>
                    <a:gd name="T86" fmla="*/ 21 w 385"/>
                    <a:gd name="T87" fmla="*/ 115 h 214"/>
                    <a:gd name="T88" fmla="*/ 51 w 385"/>
                    <a:gd name="T89" fmla="*/ 151 h 214"/>
                    <a:gd name="T90" fmla="*/ 92 w 385"/>
                    <a:gd name="T91" fmla="*/ 134 h 214"/>
                    <a:gd name="T92" fmla="*/ 100 w 385"/>
                    <a:gd name="T93" fmla="*/ 146 h 214"/>
                    <a:gd name="T94" fmla="*/ 146 w 385"/>
                    <a:gd name="T95" fmla="*/ 171 h 214"/>
                    <a:gd name="T96" fmla="*/ 174 w 385"/>
                    <a:gd name="T97" fmla="*/ 202 h 214"/>
                    <a:gd name="T98" fmla="*/ 197 w 385"/>
                    <a:gd name="T99" fmla="*/ 186 h 214"/>
                    <a:gd name="T100" fmla="*/ 231 w 385"/>
                    <a:gd name="T101" fmla="*/ 176 h 214"/>
                    <a:gd name="T102" fmla="*/ 261 w 385"/>
                    <a:gd name="T103" fmla="*/ 152 h 214"/>
                    <a:gd name="T104" fmla="*/ 291 w 385"/>
                    <a:gd name="T105" fmla="*/ 180 h 214"/>
                    <a:gd name="T106" fmla="*/ 338 w 385"/>
                    <a:gd name="T107" fmla="*/ 169 h 214"/>
                    <a:gd name="T108" fmla="*/ 384 w 385"/>
                    <a:gd name="T109" fmla="*/ 175 h 214"/>
                    <a:gd name="T110" fmla="*/ 385 w 385"/>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4">
                      <a:moveTo>
                        <a:pt x="332" y="132"/>
                      </a:moveTo>
                      <a:cubicBezTo>
                        <a:pt x="332" y="129"/>
                        <a:pt x="332" y="127"/>
                        <a:pt x="331" y="124"/>
                      </a:cubicBezTo>
                      <a:cubicBezTo>
                        <a:pt x="334" y="124"/>
                        <a:pt x="337" y="124"/>
                        <a:pt x="340" y="124"/>
                      </a:cubicBezTo>
                      <a:cubicBezTo>
                        <a:pt x="340" y="123"/>
                        <a:pt x="340" y="123"/>
                        <a:pt x="340" y="122"/>
                      </a:cubicBezTo>
                      <a:cubicBezTo>
                        <a:pt x="341" y="122"/>
                        <a:pt x="343" y="122"/>
                        <a:pt x="344" y="122"/>
                      </a:cubicBezTo>
                      <a:cubicBezTo>
                        <a:pt x="345" y="122"/>
                        <a:pt x="346" y="123"/>
                        <a:pt x="346" y="123"/>
                      </a:cubicBezTo>
                      <a:cubicBezTo>
                        <a:pt x="348" y="127"/>
                        <a:pt x="350" y="131"/>
                        <a:pt x="352" y="134"/>
                      </a:cubicBezTo>
                      <a:cubicBezTo>
                        <a:pt x="345" y="131"/>
                        <a:pt x="338" y="131"/>
                        <a:pt x="332" y="132"/>
                      </a:cubicBezTo>
                      <a:close/>
                      <a:moveTo>
                        <a:pt x="269" y="129"/>
                      </a:moveTo>
                      <a:cubicBezTo>
                        <a:pt x="264" y="129"/>
                        <a:pt x="260" y="129"/>
                        <a:pt x="255" y="130"/>
                      </a:cubicBezTo>
                      <a:cubicBezTo>
                        <a:pt x="254" y="130"/>
                        <a:pt x="254" y="128"/>
                        <a:pt x="253" y="128"/>
                      </a:cubicBezTo>
                      <a:cubicBezTo>
                        <a:pt x="253" y="128"/>
                        <a:pt x="253" y="127"/>
                        <a:pt x="252" y="127"/>
                      </a:cubicBezTo>
                      <a:cubicBezTo>
                        <a:pt x="253" y="124"/>
                        <a:pt x="252" y="121"/>
                        <a:pt x="252" y="118"/>
                      </a:cubicBezTo>
                      <a:cubicBezTo>
                        <a:pt x="258" y="119"/>
                        <a:pt x="263" y="119"/>
                        <a:pt x="267" y="118"/>
                      </a:cubicBezTo>
                      <a:cubicBezTo>
                        <a:pt x="267" y="122"/>
                        <a:pt x="268" y="125"/>
                        <a:pt x="269" y="129"/>
                      </a:cubicBezTo>
                      <a:close/>
                      <a:moveTo>
                        <a:pt x="188" y="158"/>
                      </a:moveTo>
                      <a:cubicBezTo>
                        <a:pt x="188" y="155"/>
                        <a:pt x="188" y="151"/>
                        <a:pt x="187" y="148"/>
                      </a:cubicBezTo>
                      <a:cubicBezTo>
                        <a:pt x="188" y="148"/>
                        <a:pt x="189" y="148"/>
                        <a:pt x="190" y="148"/>
                      </a:cubicBezTo>
                      <a:cubicBezTo>
                        <a:pt x="191" y="148"/>
                        <a:pt x="191" y="149"/>
                        <a:pt x="192" y="149"/>
                      </a:cubicBezTo>
                      <a:cubicBezTo>
                        <a:pt x="194" y="153"/>
                        <a:pt x="196" y="157"/>
                        <a:pt x="197" y="160"/>
                      </a:cubicBezTo>
                      <a:cubicBezTo>
                        <a:pt x="194" y="159"/>
                        <a:pt x="191"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2" y="141"/>
                        <a:pt x="143" y="145"/>
                        <a:pt x="143" y="148"/>
                      </a:cubicBezTo>
                      <a:cubicBezTo>
                        <a:pt x="143" y="148"/>
                        <a:pt x="142" y="149"/>
                        <a:pt x="141" y="149"/>
                      </a:cubicBezTo>
                      <a:close/>
                      <a:moveTo>
                        <a:pt x="174" y="54"/>
                      </a:moveTo>
                      <a:cubicBezTo>
                        <a:pt x="175" y="59"/>
                        <a:pt x="178" y="63"/>
                        <a:pt x="180" y="66"/>
                      </a:cubicBezTo>
                      <a:cubicBezTo>
                        <a:pt x="180" y="66"/>
                        <a:pt x="180" y="67"/>
                        <a:pt x="180" y="67"/>
                      </a:cubicBezTo>
                      <a:cubicBezTo>
                        <a:pt x="174" y="62"/>
                        <a:pt x="168" y="59"/>
                        <a:pt x="161" y="57"/>
                      </a:cubicBezTo>
                      <a:cubicBezTo>
                        <a:pt x="161" y="57"/>
                        <a:pt x="161" y="57"/>
                        <a:pt x="161" y="57"/>
                      </a:cubicBezTo>
                      <a:cubicBezTo>
                        <a:pt x="166" y="57"/>
                        <a:pt x="170" y="56"/>
                        <a:pt x="174" y="54"/>
                      </a:cubicBezTo>
                      <a:close/>
                      <a:moveTo>
                        <a:pt x="182" y="44"/>
                      </a:moveTo>
                      <a:cubicBezTo>
                        <a:pt x="186" y="45"/>
                        <a:pt x="190" y="45"/>
                        <a:pt x="194" y="44"/>
                      </a:cubicBezTo>
                      <a:cubicBezTo>
                        <a:pt x="193" y="47"/>
                        <a:pt x="193" y="50"/>
                        <a:pt x="193" y="53"/>
                      </a:cubicBezTo>
                      <a:cubicBezTo>
                        <a:pt x="189" y="51"/>
                        <a:pt x="185" y="50"/>
                        <a:pt x="179" y="49"/>
                      </a:cubicBezTo>
                      <a:cubicBezTo>
                        <a:pt x="180" y="48"/>
                        <a:pt x="181" y="46"/>
                        <a:pt x="182" y="44"/>
                      </a:cubicBezTo>
                      <a:close/>
                      <a:moveTo>
                        <a:pt x="244" y="45"/>
                      </a:moveTo>
                      <a:lnTo>
                        <a:pt x="245" y="46"/>
                      </a:lnTo>
                      <a:cubicBezTo>
                        <a:pt x="244" y="49"/>
                        <a:pt x="244" y="53"/>
                        <a:pt x="244" y="57"/>
                      </a:cubicBezTo>
                      <a:cubicBezTo>
                        <a:pt x="243" y="57"/>
                        <a:pt x="241" y="57"/>
                        <a:pt x="240" y="56"/>
                      </a:cubicBezTo>
                      <a:cubicBezTo>
                        <a:pt x="239" y="53"/>
                        <a:pt x="237" y="50"/>
                        <a:pt x="235" y="47"/>
                      </a:cubicBezTo>
                      <a:cubicBezTo>
                        <a:pt x="238" y="47"/>
                        <a:pt x="241" y="46"/>
                        <a:pt x="244" y="45"/>
                      </a:cubicBezTo>
                      <a:close/>
                      <a:moveTo>
                        <a:pt x="310" y="139"/>
                      </a:moveTo>
                      <a:lnTo>
                        <a:pt x="312" y="141"/>
                      </a:lnTo>
                      <a:cubicBezTo>
                        <a:pt x="311" y="140"/>
                        <a:pt x="310" y="140"/>
                        <a:pt x="309" y="140"/>
                      </a:cubicBezTo>
                      <a:cubicBezTo>
                        <a:pt x="309" y="140"/>
                        <a:pt x="310" y="139"/>
                        <a:pt x="310" y="139"/>
                      </a:cubicBezTo>
                      <a:close/>
                      <a:moveTo>
                        <a:pt x="230" y="151"/>
                      </a:moveTo>
                      <a:cubicBezTo>
                        <a:pt x="225" y="142"/>
                        <a:pt x="219" y="135"/>
                        <a:pt x="209" y="131"/>
                      </a:cubicBezTo>
                      <a:cubicBezTo>
                        <a:pt x="211" y="129"/>
                        <a:pt x="213" y="126"/>
                        <a:pt x="214" y="123"/>
                      </a:cubicBezTo>
                      <a:cubicBezTo>
                        <a:pt x="216" y="123"/>
                        <a:pt x="219" y="123"/>
                        <a:pt x="221" y="123"/>
                      </a:cubicBezTo>
                      <a:cubicBezTo>
                        <a:pt x="221" y="124"/>
                        <a:pt x="222" y="124"/>
                        <a:pt x="222" y="125"/>
                      </a:cubicBezTo>
                      <a:cubicBezTo>
                        <a:pt x="219" y="125"/>
                        <a:pt x="217" y="126"/>
                        <a:pt x="215" y="127"/>
                      </a:cubicBezTo>
                      <a:cubicBezTo>
                        <a:pt x="221" y="136"/>
                        <a:pt x="227" y="143"/>
                        <a:pt x="237" y="147"/>
                      </a:cubicBezTo>
                      <a:cubicBezTo>
                        <a:pt x="235" y="148"/>
                        <a:pt x="234" y="150"/>
                        <a:pt x="233" y="151"/>
                      </a:cubicBezTo>
                      <a:cubicBezTo>
                        <a:pt x="232" y="151"/>
                        <a:pt x="231" y="151"/>
                        <a:pt x="230" y="151"/>
                      </a:cubicBezTo>
                      <a:close/>
                      <a:moveTo>
                        <a:pt x="120" y="107"/>
                      </a:moveTo>
                      <a:cubicBezTo>
                        <a:pt x="119" y="105"/>
                        <a:pt x="118" y="103"/>
                        <a:pt x="117" y="102"/>
                      </a:cubicBezTo>
                      <a:cubicBezTo>
                        <a:pt x="124" y="100"/>
                        <a:pt x="129" y="97"/>
                        <a:pt x="134" y="93"/>
                      </a:cubicBezTo>
                      <a:cubicBezTo>
                        <a:pt x="135" y="95"/>
                        <a:pt x="135" y="97"/>
                        <a:pt x="135" y="98"/>
                      </a:cubicBezTo>
                      <a:cubicBezTo>
                        <a:pt x="135" y="102"/>
                        <a:pt x="134" y="106"/>
                        <a:pt x="135" y="110"/>
                      </a:cubicBezTo>
                      <a:cubicBezTo>
                        <a:pt x="130" y="108"/>
                        <a:pt x="125" y="107"/>
                        <a:pt x="120" y="107"/>
                      </a:cubicBezTo>
                      <a:close/>
                      <a:moveTo>
                        <a:pt x="176" y="73"/>
                      </a:moveTo>
                      <a:cubicBezTo>
                        <a:pt x="175" y="73"/>
                        <a:pt x="174" y="72"/>
                        <a:pt x="173" y="72"/>
                      </a:cubicBezTo>
                      <a:cubicBezTo>
                        <a:pt x="175" y="71"/>
                        <a:pt x="177" y="70"/>
                        <a:pt x="179" y="69"/>
                      </a:cubicBezTo>
                      <a:cubicBezTo>
                        <a:pt x="178" y="70"/>
                        <a:pt x="177" y="71"/>
                        <a:pt x="176" y="73"/>
                      </a:cubicBezTo>
                      <a:close/>
                      <a:moveTo>
                        <a:pt x="216" y="108"/>
                      </a:moveTo>
                      <a:cubicBezTo>
                        <a:pt x="215" y="106"/>
                        <a:pt x="214" y="104"/>
                        <a:pt x="212" y="102"/>
                      </a:cubicBezTo>
                      <a:cubicBezTo>
                        <a:pt x="213" y="102"/>
                        <a:pt x="213" y="103"/>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69" y="125"/>
                      </a:lnTo>
                      <a:cubicBezTo>
                        <a:pt x="171" y="119"/>
                        <a:pt x="171" y="113"/>
                        <a:pt x="169" y="108"/>
                      </a:cubicBezTo>
                      <a:cubicBezTo>
                        <a:pt x="177" y="110"/>
                        <a:pt x="184" y="111"/>
                        <a:pt x="190" y="109"/>
                      </a:cubicBezTo>
                      <a:cubicBezTo>
                        <a:pt x="191" y="111"/>
                        <a:pt x="193" y="112"/>
                        <a:pt x="194" y="114"/>
                      </a:cubicBezTo>
                      <a:cubicBezTo>
                        <a:pt x="191" y="117"/>
                        <a:pt x="188" y="120"/>
                        <a:pt x="185" y="126"/>
                      </a:cubicBezTo>
                      <a:cubicBezTo>
                        <a:pt x="180" y="125"/>
                        <a:pt x="175" y="125"/>
                        <a:pt x="170" y="126"/>
                      </a:cubicBezTo>
                      <a:close/>
                      <a:moveTo>
                        <a:pt x="385" y="150"/>
                      </a:moveTo>
                      <a:cubicBezTo>
                        <a:pt x="383" y="142"/>
                        <a:pt x="380" y="135"/>
                        <a:pt x="375" y="128"/>
                      </a:cubicBezTo>
                      <a:cubicBezTo>
                        <a:pt x="378" y="127"/>
                        <a:pt x="381" y="126"/>
                        <a:pt x="385" y="125"/>
                      </a:cubicBezTo>
                      <a:cubicBezTo>
                        <a:pt x="379" y="116"/>
                        <a:pt x="373" y="109"/>
                        <a:pt x="363" y="105"/>
                      </a:cubicBezTo>
                      <a:cubicBezTo>
                        <a:pt x="369" y="98"/>
                        <a:pt x="371" y="91"/>
                        <a:pt x="371" y="82"/>
                      </a:cubicBezTo>
                      <a:cubicBezTo>
                        <a:pt x="356" y="81"/>
                        <a:pt x="346" y="85"/>
                        <a:pt x="339" y="99"/>
                      </a:cubicBezTo>
                      <a:cubicBezTo>
                        <a:pt x="335" y="92"/>
                        <a:pt x="331" y="86"/>
                        <a:pt x="324" y="82"/>
                      </a:cubicBezTo>
                      <a:cubicBezTo>
                        <a:pt x="323" y="80"/>
                        <a:pt x="322" y="78"/>
                        <a:pt x="320" y="76"/>
                      </a:cubicBezTo>
                      <a:cubicBezTo>
                        <a:pt x="325" y="70"/>
                        <a:pt x="326" y="64"/>
                        <a:pt x="326" y="56"/>
                      </a:cubicBezTo>
                      <a:cubicBezTo>
                        <a:pt x="316" y="56"/>
                        <a:pt x="309" y="57"/>
                        <a:pt x="303" y="62"/>
                      </a:cubicBezTo>
                      <a:cubicBezTo>
                        <a:pt x="300" y="60"/>
                        <a:pt x="298" y="58"/>
                        <a:pt x="295" y="56"/>
                      </a:cubicBezTo>
                      <a:cubicBezTo>
                        <a:pt x="292" y="62"/>
                        <a:pt x="290" y="67"/>
                        <a:pt x="289" y="73"/>
                      </a:cubicBezTo>
                      <a:cubicBezTo>
                        <a:pt x="286" y="73"/>
                        <a:pt x="282" y="73"/>
                        <a:pt x="278" y="74"/>
                      </a:cubicBezTo>
                      <a:cubicBezTo>
                        <a:pt x="282" y="60"/>
                        <a:pt x="278" y="51"/>
                        <a:pt x="267" y="42"/>
                      </a:cubicBezTo>
                      <a:cubicBezTo>
                        <a:pt x="266" y="43"/>
                        <a:pt x="266" y="44"/>
                        <a:pt x="265" y="45"/>
                      </a:cubicBezTo>
                      <a:cubicBezTo>
                        <a:pt x="265" y="45"/>
                        <a:pt x="264" y="45"/>
                        <a:pt x="264" y="44"/>
                      </a:cubicBezTo>
                      <a:cubicBezTo>
                        <a:pt x="261" y="40"/>
                        <a:pt x="258" y="37"/>
                        <a:pt x="254" y="34"/>
                      </a:cubicBezTo>
                      <a:cubicBezTo>
                        <a:pt x="255" y="33"/>
                        <a:pt x="255" y="33"/>
                        <a:pt x="255" y="32"/>
                      </a:cubicBezTo>
                      <a:cubicBezTo>
                        <a:pt x="253" y="32"/>
                        <a:pt x="252" y="31"/>
                        <a:pt x="250" y="31"/>
                      </a:cubicBezTo>
                      <a:cubicBezTo>
                        <a:pt x="250" y="30"/>
                        <a:pt x="250" y="30"/>
                        <a:pt x="250" y="30"/>
                      </a:cubicBezTo>
                      <a:cubicBezTo>
                        <a:pt x="250" y="30"/>
                        <a:pt x="250" y="30"/>
                        <a:pt x="250" y="30"/>
                      </a:cubicBezTo>
                      <a:cubicBezTo>
                        <a:pt x="240" y="28"/>
                        <a:pt x="232" y="29"/>
                        <a:pt x="225" y="37"/>
                      </a:cubicBezTo>
                      <a:cubicBezTo>
                        <a:pt x="221" y="36"/>
                        <a:pt x="218" y="35"/>
                        <a:pt x="214" y="35"/>
                      </a:cubicBezTo>
                      <a:cubicBezTo>
                        <a:pt x="215" y="26"/>
                        <a:pt x="212" y="18"/>
                        <a:pt x="207" y="11"/>
                      </a:cubicBezTo>
                      <a:cubicBezTo>
                        <a:pt x="206" y="11"/>
                        <a:pt x="206" y="11"/>
                        <a:pt x="205" y="14"/>
                      </a:cubicBezTo>
                      <a:lnTo>
                        <a:pt x="191" y="0"/>
                      </a:lnTo>
                      <a:cubicBezTo>
                        <a:pt x="188" y="9"/>
                        <a:pt x="187" y="17"/>
                        <a:pt x="189" y="27"/>
                      </a:cubicBezTo>
                      <a:cubicBezTo>
                        <a:pt x="185" y="26"/>
                        <a:pt x="182" y="27"/>
                        <a:pt x="179" y="27"/>
                      </a:cubicBezTo>
                      <a:cubicBezTo>
                        <a:pt x="178" y="27"/>
                        <a:pt x="178" y="26"/>
                        <a:pt x="177" y="26"/>
                      </a:cubicBezTo>
                      <a:cubicBezTo>
                        <a:pt x="171" y="12"/>
                        <a:pt x="163" y="4"/>
                        <a:pt x="147" y="6"/>
                      </a:cubicBezTo>
                      <a:cubicBezTo>
                        <a:pt x="149" y="12"/>
                        <a:pt x="152" y="17"/>
                        <a:pt x="156" y="22"/>
                      </a:cubicBezTo>
                      <a:cubicBezTo>
                        <a:pt x="153" y="23"/>
                        <a:pt x="150" y="24"/>
                        <a:pt x="148" y="24"/>
                      </a:cubicBezTo>
                      <a:cubicBezTo>
                        <a:pt x="152" y="32"/>
                        <a:pt x="157" y="37"/>
                        <a:pt x="164" y="40"/>
                      </a:cubicBezTo>
                      <a:cubicBezTo>
                        <a:pt x="161" y="43"/>
                        <a:pt x="159" y="47"/>
                        <a:pt x="159" y="51"/>
                      </a:cubicBezTo>
                      <a:cubicBezTo>
                        <a:pt x="156" y="48"/>
                        <a:pt x="153" y="45"/>
                        <a:pt x="149" y="41"/>
                      </a:cubicBezTo>
                      <a:cubicBezTo>
                        <a:pt x="148" y="42"/>
                        <a:pt x="148" y="43"/>
                        <a:pt x="147" y="44"/>
                      </a:cubicBezTo>
                      <a:cubicBezTo>
                        <a:pt x="143" y="38"/>
                        <a:pt x="138" y="33"/>
                        <a:pt x="132" y="29"/>
                      </a:cubicBezTo>
                      <a:cubicBezTo>
                        <a:pt x="128" y="37"/>
                        <a:pt x="126" y="45"/>
                        <a:pt x="126" y="53"/>
                      </a:cubicBezTo>
                      <a:cubicBezTo>
                        <a:pt x="124" y="54"/>
                        <a:pt x="123" y="54"/>
                        <a:pt x="122" y="55"/>
                      </a:cubicBezTo>
                      <a:cubicBezTo>
                        <a:pt x="114" y="53"/>
                        <a:pt x="107" y="53"/>
                        <a:pt x="99" y="55"/>
                      </a:cubicBezTo>
                      <a:cubicBezTo>
                        <a:pt x="102" y="60"/>
                        <a:pt x="105" y="65"/>
                        <a:pt x="108" y="69"/>
                      </a:cubicBezTo>
                      <a:cubicBezTo>
                        <a:pt x="103" y="69"/>
                        <a:pt x="99" y="70"/>
                        <a:pt x="95" y="71"/>
                      </a:cubicBezTo>
                      <a:cubicBezTo>
                        <a:pt x="85" y="54"/>
                        <a:pt x="73" y="48"/>
                        <a:pt x="54" y="48"/>
                      </a:cubicBezTo>
                      <a:cubicBezTo>
                        <a:pt x="56" y="56"/>
                        <a:pt x="60" y="63"/>
                        <a:pt x="65" y="68"/>
                      </a:cubicBezTo>
                      <a:lnTo>
                        <a:pt x="43" y="64"/>
                      </a:lnTo>
                      <a:cubicBezTo>
                        <a:pt x="46" y="76"/>
                        <a:pt x="51" y="86"/>
                        <a:pt x="60" y="95"/>
                      </a:cubicBezTo>
                      <a:cubicBezTo>
                        <a:pt x="56" y="97"/>
                        <a:pt x="53" y="100"/>
                        <a:pt x="50" y="103"/>
                      </a:cubicBezTo>
                      <a:cubicBezTo>
                        <a:pt x="49" y="103"/>
                        <a:pt x="48" y="102"/>
                        <a:pt x="47" y="103"/>
                      </a:cubicBezTo>
                      <a:cubicBezTo>
                        <a:pt x="30" y="93"/>
                        <a:pt x="16" y="90"/>
                        <a:pt x="0" y="104"/>
                      </a:cubicBezTo>
                      <a:cubicBezTo>
                        <a:pt x="7" y="109"/>
                        <a:pt x="13" y="113"/>
                        <a:pt x="21" y="115"/>
                      </a:cubicBezTo>
                      <a:cubicBezTo>
                        <a:pt x="19" y="118"/>
                        <a:pt x="17" y="120"/>
                        <a:pt x="15" y="123"/>
                      </a:cubicBezTo>
                      <a:cubicBezTo>
                        <a:pt x="25" y="128"/>
                        <a:pt x="33" y="130"/>
                        <a:pt x="44" y="127"/>
                      </a:cubicBezTo>
                      <a:cubicBezTo>
                        <a:pt x="43" y="136"/>
                        <a:pt x="46" y="143"/>
                        <a:pt x="51" y="151"/>
                      </a:cubicBezTo>
                      <a:cubicBezTo>
                        <a:pt x="63" y="142"/>
                        <a:pt x="69" y="134"/>
                        <a:pt x="67" y="118"/>
                      </a:cubicBezTo>
                      <a:cubicBezTo>
                        <a:pt x="68" y="118"/>
                        <a:pt x="69" y="117"/>
                        <a:pt x="70" y="116"/>
                      </a:cubicBezTo>
                      <a:cubicBezTo>
                        <a:pt x="75" y="124"/>
                        <a:pt x="82" y="130"/>
                        <a:pt x="92" y="134"/>
                      </a:cubicBezTo>
                      <a:cubicBezTo>
                        <a:pt x="91" y="137"/>
                        <a:pt x="90" y="139"/>
                        <a:pt x="89" y="141"/>
                      </a:cubicBezTo>
                      <a:cubicBezTo>
                        <a:pt x="94" y="143"/>
                        <a:pt x="99" y="144"/>
                        <a:pt x="103" y="145"/>
                      </a:cubicBezTo>
                      <a:cubicBezTo>
                        <a:pt x="102" y="145"/>
                        <a:pt x="101" y="145"/>
                        <a:pt x="100" y="146"/>
                      </a:cubicBezTo>
                      <a:cubicBezTo>
                        <a:pt x="106" y="155"/>
                        <a:pt x="112" y="162"/>
                        <a:pt x="122" y="166"/>
                      </a:cubicBezTo>
                      <a:cubicBezTo>
                        <a:pt x="116" y="172"/>
                        <a:pt x="115" y="179"/>
                        <a:pt x="114" y="189"/>
                      </a:cubicBezTo>
                      <a:cubicBezTo>
                        <a:pt x="129" y="189"/>
                        <a:pt x="139" y="185"/>
                        <a:pt x="146" y="171"/>
                      </a:cubicBezTo>
                      <a:cubicBezTo>
                        <a:pt x="151" y="172"/>
                        <a:pt x="156" y="171"/>
                        <a:pt x="161" y="170"/>
                      </a:cubicBezTo>
                      <a:lnTo>
                        <a:pt x="162" y="171"/>
                      </a:lnTo>
                      <a:cubicBezTo>
                        <a:pt x="158" y="185"/>
                        <a:pt x="163" y="193"/>
                        <a:pt x="174" y="202"/>
                      </a:cubicBezTo>
                      <a:cubicBezTo>
                        <a:pt x="174" y="201"/>
                        <a:pt x="175" y="200"/>
                        <a:pt x="176" y="199"/>
                      </a:cubicBezTo>
                      <a:cubicBezTo>
                        <a:pt x="180" y="205"/>
                        <a:pt x="185" y="210"/>
                        <a:pt x="191" y="214"/>
                      </a:cubicBezTo>
                      <a:cubicBezTo>
                        <a:pt x="195" y="205"/>
                        <a:pt x="197" y="196"/>
                        <a:pt x="197" y="186"/>
                      </a:cubicBezTo>
                      <a:cubicBezTo>
                        <a:pt x="206" y="190"/>
                        <a:pt x="214" y="190"/>
                        <a:pt x="223" y="188"/>
                      </a:cubicBezTo>
                      <a:cubicBezTo>
                        <a:pt x="221" y="183"/>
                        <a:pt x="219" y="179"/>
                        <a:pt x="216" y="175"/>
                      </a:cubicBezTo>
                      <a:cubicBezTo>
                        <a:pt x="220" y="176"/>
                        <a:pt x="225" y="177"/>
                        <a:pt x="231" y="176"/>
                      </a:cubicBezTo>
                      <a:cubicBezTo>
                        <a:pt x="240" y="190"/>
                        <a:pt x="251" y="194"/>
                        <a:pt x="269" y="194"/>
                      </a:cubicBezTo>
                      <a:cubicBezTo>
                        <a:pt x="265" y="181"/>
                        <a:pt x="259" y="172"/>
                        <a:pt x="249" y="166"/>
                      </a:cubicBezTo>
                      <a:cubicBezTo>
                        <a:pt x="253" y="163"/>
                        <a:pt x="257" y="159"/>
                        <a:pt x="261" y="152"/>
                      </a:cubicBezTo>
                      <a:cubicBezTo>
                        <a:pt x="266" y="153"/>
                        <a:pt x="271" y="152"/>
                        <a:pt x="276" y="151"/>
                      </a:cubicBezTo>
                      <a:cubicBezTo>
                        <a:pt x="273" y="166"/>
                        <a:pt x="277" y="174"/>
                        <a:pt x="288" y="183"/>
                      </a:cubicBezTo>
                      <a:cubicBezTo>
                        <a:pt x="289" y="182"/>
                        <a:pt x="290" y="181"/>
                        <a:pt x="291" y="180"/>
                      </a:cubicBezTo>
                      <a:cubicBezTo>
                        <a:pt x="295" y="186"/>
                        <a:pt x="300" y="191"/>
                        <a:pt x="306" y="195"/>
                      </a:cubicBezTo>
                      <a:cubicBezTo>
                        <a:pt x="310" y="186"/>
                        <a:pt x="312" y="177"/>
                        <a:pt x="311" y="167"/>
                      </a:cubicBezTo>
                      <a:cubicBezTo>
                        <a:pt x="320" y="171"/>
                        <a:pt x="328" y="171"/>
                        <a:pt x="338" y="169"/>
                      </a:cubicBezTo>
                      <a:cubicBezTo>
                        <a:pt x="336" y="164"/>
                        <a:pt x="333" y="159"/>
                        <a:pt x="329" y="154"/>
                      </a:cubicBezTo>
                      <a:cubicBezTo>
                        <a:pt x="334" y="155"/>
                        <a:pt x="338" y="154"/>
                        <a:pt x="342" y="152"/>
                      </a:cubicBezTo>
                      <a:cubicBezTo>
                        <a:pt x="352" y="170"/>
                        <a:pt x="364" y="175"/>
                        <a:pt x="384" y="175"/>
                      </a:cubicBezTo>
                      <a:cubicBezTo>
                        <a:pt x="378" y="159"/>
                        <a:pt x="370" y="148"/>
                        <a:pt x="353" y="142"/>
                      </a:cubicBezTo>
                      <a:cubicBezTo>
                        <a:pt x="354" y="141"/>
                        <a:pt x="354" y="139"/>
                        <a:pt x="355" y="138"/>
                      </a:cubicBezTo>
                      <a:cubicBezTo>
                        <a:pt x="362" y="147"/>
                        <a:pt x="371" y="151"/>
                        <a:pt x="38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6" name="Freeform 26">
                  <a:extLst>
                    <a:ext uri="{FF2B5EF4-FFF2-40B4-BE49-F238E27FC236}">
                      <a16:creationId xmlns:a16="http://schemas.microsoft.com/office/drawing/2014/main" id="{B6DCF7AB-1881-4ED2-9D6C-02640DF3324B}"/>
                    </a:ext>
                  </a:extLst>
                </p:cNvPr>
                <p:cNvSpPr>
                  <a:spLocks noEditPoints="1"/>
                </p:cNvSpPr>
                <p:nvPr/>
              </p:nvSpPr>
              <p:spPr bwMode="auto">
                <a:xfrm>
                  <a:off x="5959474" y="3151187"/>
                  <a:ext cx="187325" cy="104775"/>
                </a:xfrm>
                <a:custGeom>
                  <a:avLst/>
                  <a:gdLst>
                    <a:gd name="T0" fmla="*/ 341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9 w 386"/>
                    <a:gd name="T13" fmla="*/ 158 h 214"/>
                    <a:gd name="T14" fmla="*/ 133 w 386"/>
                    <a:gd name="T15" fmla="*/ 136 h 214"/>
                    <a:gd name="T16" fmla="*/ 141 w 386"/>
                    <a:gd name="T17" fmla="*/ 149 h 214"/>
                    <a:gd name="T18" fmla="*/ 181 w 386"/>
                    <a:gd name="T19" fmla="*/ 67 h 214"/>
                    <a:gd name="T20" fmla="*/ 174 w 386"/>
                    <a:gd name="T21" fmla="*/ 54 h 214"/>
                    <a:gd name="T22" fmla="*/ 194 w 386"/>
                    <a:gd name="T23" fmla="*/ 53 h 214"/>
                    <a:gd name="T24" fmla="*/ 245 w 386"/>
                    <a:gd name="T25" fmla="*/ 45 h 214"/>
                    <a:gd name="T26" fmla="*/ 241 w 386"/>
                    <a:gd name="T27" fmla="*/ 56 h 214"/>
                    <a:gd name="T28" fmla="*/ 310 w 386"/>
                    <a:gd name="T29" fmla="*/ 139 h 214"/>
                    <a:gd name="T30" fmla="*/ 310 w 386"/>
                    <a:gd name="T31" fmla="*/ 139 h 214"/>
                    <a:gd name="T32" fmla="*/ 215 w 386"/>
                    <a:gd name="T33" fmla="*/ 123 h 214"/>
                    <a:gd name="T34" fmla="*/ 215 w 386"/>
                    <a:gd name="T35" fmla="*/ 127 h 214"/>
                    <a:gd name="T36" fmla="*/ 230 w 386"/>
                    <a:gd name="T37" fmla="*/ 151 h 214"/>
                    <a:gd name="T38" fmla="*/ 135 w 386"/>
                    <a:gd name="T39" fmla="*/ 93 h 214"/>
                    <a:gd name="T40" fmla="*/ 121 w 386"/>
                    <a:gd name="T41" fmla="*/ 107 h 214"/>
                    <a:gd name="T42" fmla="*/ 179 w 386"/>
                    <a:gd name="T43" fmla="*/ 69 h 214"/>
                    <a:gd name="T44" fmla="*/ 213 w 386"/>
                    <a:gd name="T45" fmla="*/ 102 h 214"/>
                    <a:gd name="T46" fmla="*/ 252 w 386"/>
                    <a:gd name="T47" fmla="*/ 89 h 214"/>
                    <a:gd name="T48" fmla="*/ 252 w 386"/>
                    <a:gd name="T49" fmla="*/ 89 h 214"/>
                    <a:gd name="T50" fmla="*/ 170 w 386"/>
                    <a:gd name="T51" fmla="*/ 108 h 214"/>
                    <a:gd name="T52" fmla="*/ 186 w 386"/>
                    <a:gd name="T53" fmla="*/ 126 h 214"/>
                    <a:gd name="T54" fmla="*/ 375 w 386"/>
                    <a:gd name="T55" fmla="*/ 128 h 214"/>
                    <a:gd name="T56" fmla="*/ 372 w 386"/>
                    <a:gd name="T57" fmla="*/ 82 h 214"/>
                    <a:gd name="T58" fmla="*/ 321 w 386"/>
                    <a:gd name="T59" fmla="*/ 76 h 214"/>
                    <a:gd name="T60" fmla="*/ 295 w 386"/>
                    <a:gd name="T61" fmla="*/ 56 h 214"/>
                    <a:gd name="T62" fmla="*/ 268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2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3" y="132"/>
                      </a:moveTo>
                      <a:cubicBezTo>
                        <a:pt x="333" y="129"/>
                        <a:pt x="332" y="127"/>
                        <a:pt x="332" y="124"/>
                      </a:cubicBezTo>
                      <a:cubicBezTo>
                        <a:pt x="335" y="124"/>
                        <a:pt x="337" y="124"/>
                        <a:pt x="341" y="124"/>
                      </a:cubicBezTo>
                      <a:cubicBezTo>
                        <a:pt x="340" y="123"/>
                        <a:pt x="340" y="123"/>
                        <a:pt x="340" y="122"/>
                      </a:cubicBezTo>
                      <a:cubicBezTo>
                        <a:pt x="342" y="122"/>
                        <a:pt x="343" y="122"/>
                        <a:pt x="345" y="122"/>
                      </a:cubicBezTo>
                      <a:cubicBezTo>
                        <a:pt x="346" y="121"/>
                        <a:pt x="346" y="123"/>
                        <a:pt x="347" y="123"/>
                      </a:cubicBezTo>
                      <a:cubicBezTo>
                        <a:pt x="349" y="127"/>
                        <a:pt x="350" y="130"/>
                        <a:pt x="352" y="134"/>
                      </a:cubicBezTo>
                      <a:cubicBezTo>
                        <a:pt x="345" y="131"/>
                        <a:pt x="339" y="131"/>
                        <a:pt x="333" y="132"/>
                      </a:cubicBezTo>
                      <a:close/>
                      <a:moveTo>
                        <a:pt x="269" y="129"/>
                      </a:moveTo>
                      <a:cubicBezTo>
                        <a:pt x="265" y="128"/>
                        <a:pt x="260" y="129"/>
                        <a:pt x="256" y="130"/>
                      </a:cubicBezTo>
                      <a:cubicBezTo>
                        <a:pt x="255" y="130"/>
                        <a:pt x="255" y="128"/>
                        <a:pt x="254" y="128"/>
                      </a:cubicBezTo>
                      <a:cubicBezTo>
                        <a:pt x="253" y="128"/>
                        <a:pt x="253" y="127"/>
                        <a:pt x="253" y="127"/>
                      </a:cubicBezTo>
                      <a:cubicBezTo>
                        <a:pt x="253" y="124"/>
                        <a:pt x="253" y="121"/>
                        <a:pt x="252" y="118"/>
                      </a:cubicBezTo>
                      <a:cubicBezTo>
                        <a:pt x="258" y="119"/>
                        <a:pt x="263" y="119"/>
                        <a:pt x="268" y="118"/>
                      </a:cubicBezTo>
                      <a:cubicBezTo>
                        <a:pt x="268" y="122"/>
                        <a:pt x="268" y="125"/>
                        <a:pt x="269" y="129"/>
                      </a:cubicBezTo>
                      <a:close/>
                      <a:moveTo>
                        <a:pt x="189" y="158"/>
                      </a:moveTo>
                      <a:cubicBezTo>
                        <a:pt x="189" y="155"/>
                        <a:pt x="189" y="151"/>
                        <a:pt x="188" y="148"/>
                      </a:cubicBezTo>
                      <a:cubicBezTo>
                        <a:pt x="189" y="148"/>
                        <a:pt x="190" y="148"/>
                        <a:pt x="190" y="148"/>
                      </a:cubicBezTo>
                      <a:cubicBezTo>
                        <a:pt x="191" y="148"/>
                        <a:pt x="192" y="149"/>
                        <a:pt x="193" y="149"/>
                      </a:cubicBezTo>
                      <a:cubicBezTo>
                        <a:pt x="194" y="153"/>
                        <a:pt x="196" y="157"/>
                        <a:pt x="198" y="160"/>
                      </a:cubicBezTo>
                      <a:cubicBezTo>
                        <a:pt x="195" y="159"/>
                        <a:pt x="192" y="158"/>
                        <a:pt x="189" y="158"/>
                      </a:cubicBezTo>
                      <a:close/>
                      <a:moveTo>
                        <a:pt x="141" y="149"/>
                      </a:moveTo>
                      <a:cubicBezTo>
                        <a:pt x="140" y="149"/>
                        <a:pt x="140" y="147"/>
                        <a:pt x="139" y="147"/>
                      </a:cubicBezTo>
                      <a:cubicBezTo>
                        <a:pt x="137" y="143"/>
                        <a:pt x="135" y="139"/>
                        <a:pt x="133"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1" y="66"/>
                        <a:pt x="181" y="67"/>
                        <a:pt x="181" y="67"/>
                      </a:cubicBezTo>
                      <a:cubicBezTo>
                        <a:pt x="174" y="62"/>
                        <a:pt x="168" y="59"/>
                        <a:pt x="162" y="57"/>
                      </a:cubicBezTo>
                      <a:cubicBezTo>
                        <a:pt x="162" y="57"/>
                        <a:pt x="162" y="57"/>
                        <a:pt x="162" y="57"/>
                      </a:cubicBezTo>
                      <a:cubicBezTo>
                        <a:pt x="166" y="57"/>
                        <a:pt x="171" y="56"/>
                        <a:pt x="174" y="54"/>
                      </a:cubicBezTo>
                      <a:close/>
                      <a:moveTo>
                        <a:pt x="183" y="44"/>
                      </a:moveTo>
                      <a:cubicBezTo>
                        <a:pt x="187" y="45"/>
                        <a:pt x="191" y="44"/>
                        <a:pt x="195" y="44"/>
                      </a:cubicBezTo>
                      <a:cubicBezTo>
                        <a:pt x="194" y="47"/>
                        <a:pt x="194" y="50"/>
                        <a:pt x="194" y="53"/>
                      </a:cubicBezTo>
                      <a:cubicBezTo>
                        <a:pt x="190" y="51"/>
                        <a:pt x="185" y="49"/>
                        <a:pt x="180" y="49"/>
                      </a:cubicBezTo>
                      <a:cubicBezTo>
                        <a:pt x="181" y="48"/>
                        <a:pt x="182" y="46"/>
                        <a:pt x="183" y="44"/>
                      </a:cubicBezTo>
                      <a:close/>
                      <a:moveTo>
                        <a:pt x="245" y="45"/>
                      </a:moveTo>
                      <a:cubicBezTo>
                        <a:pt x="245" y="45"/>
                        <a:pt x="245" y="46"/>
                        <a:pt x="245" y="46"/>
                      </a:cubicBezTo>
                      <a:cubicBezTo>
                        <a:pt x="244" y="49"/>
                        <a:pt x="244" y="53"/>
                        <a:pt x="244" y="57"/>
                      </a:cubicBezTo>
                      <a:cubicBezTo>
                        <a:pt x="243" y="57"/>
                        <a:pt x="242" y="57"/>
                        <a:pt x="241" y="56"/>
                      </a:cubicBezTo>
                      <a:cubicBezTo>
                        <a:pt x="239" y="53"/>
                        <a:pt x="237" y="50"/>
                        <a:pt x="235" y="47"/>
                      </a:cubicBezTo>
                      <a:cubicBezTo>
                        <a:pt x="238" y="47"/>
                        <a:pt x="242" y="46"/>
                        <a:pt x="245" y="45"/>
                      </a:cubicBezTo>
                      <a:close/>
                      <a:moveTo>
                        <a:pt x="310" y="139"/>
                      </a:moveTo>
                      <a:lnTo>
                        <a:pt x="312" y="141"/>
                      </a:lnTo>
                      <a:cubicBezTo>
                        <a:pt x="311" y="140"/>
                        <a:pt x="310" y="140"/>
                        <a:pt x="310" y="140"/>
                      </a:cubicBezTo>
                      <a:cubicBezTo>
                        <a:pt x="310" y="139"/>
                        <a:pt x="310" y="139"/>
                        <a:pt x="310" y="139"/>
                      </a:cubicBezTo>
                      <a:close/>
                      <a:moveTo>
                        <a:pt x="230" y="151"/>
                      </a:moveTo>
                      <a:cubicBezTo>
                        <a:pt x="225" y="141"/>
                        <a:pt x="219" y="135"/>
                        <a:pt x="209" y="131"/>
                      </a:cubicBezTo>
                      <a:cubicBezTo>
                        <a:pt x="212" y="129"/>
                        <a:pt x="213" y="126"/>
                        <a:pt x="215" y="123"/>
                      </a:cubicBezTo>
                      <a:cubicBezTo>
                        <a:pt x="217" y="123"/>
                        <a:pt x="219" y="123"/>
                        <a:pt x="222" y="123"/>
                      </a:cubicBezTo>
                      <a:cubicBezTo>
                        <a:pt x="222" y="124"/>
                        <a:pt x="222" y="124"/>
                        <a:pt x="222" y="125"/>
                      </a:cubicBezTo>
                      <a:cubicBezTo>
                        <a:pt x="220" y="125"/>
                        <a:pt x="218" y="126"/>
                        <a:pt x="215" y="127"/>
                      </a:cubicBezTo>
                      <a:cubicBezTo>
                        <a:pt x="221" y="136"/>
                        <a:pt x="227" y="143"/>
                        <a:pt x="237" y="147"/>
                      </a:cubicBezTo>
                      <a:cubicBezTo>
                        <a:pt x="236" y="148"/>
                        <a:pt x="235" y="150"/>
                        <a:pt x="234" y="151"/>
                      </a:cubicBezTo>
                      <a:cubicBezTo>
                        <a:pt x="233" y="151"/>
                        <a:pt x="232" y="151"/>
                        <a:pt x="230" y="151"/>
                      </a:cubicBezTo>
                      <a:close/>
                      <a:moveTo>
                        <a:pt x="121" y="107"/>
                      </a:moveTo>
                      <a:cubicBezTo>
                        <a:pt x="120" y="105"/>
                        <a:pt x="119" y="103"/>
                        <a:pt x="118" y="102"/>
                      </a:cubicBezTo>
                      <a:cubicBezTo>
                        <a:pt x="124" y="100"/>
                        <a:pt x="130" y="97"/>
                        <a:pt x="135" y="93"/>
                      </a:cubicBezTo>
                      <a:cubicBezTo>
                        <a:pt x="135" y="95"/>
                        <a:pt x="135" y="97"/>
                        <a:pt x="136" y="98"/>
                      </a:cubicBezTo>
                      <a:cubicBezTo>
                        <a:pt x="135" y="102"/>
                        <a:pt x="135" y="106"/>
                        <a:pt x="135" y="109"/>
                      </a:cubicBezTo>
                      <a:cubicBezTo>
                        <a:pt x="130" y="108"/>
                        <a:pt x="125" y="107"/>
                        <a:pt x="121" y="107"/>
                      </a:cubicBezTo>
                      <a:close/>
                      <a:moveTo>
                        <a:pt x="177" y="73"/>
                      </a:moveTo>
                      <a:cubicBezTo>
                        <a:pt x="176" y="73"/>
                        <a:pt x="174" y="72"/>
                        <a:pt x="173" y="72"/>
                      </a:cubicBezTo>
                      <a:cubicBezTo>
                        <a:pt x="175" y="71"/>
                        <a:pt x="177" y="70"/>
                        <a:pt x="179" y="69"/>
                      </a:cubicBezTo>
                      <a:cubicBezTo>
                        <a:pt x="178" y="70"/>
                        <a:pt x="178" y="71"/>
                        <a:pt x="177" y="73"/>
                      </a:cubicBezTo>
                      <a:close/>
                      <a:moveTo>
                        <a:pt x="216" y="108"/>
                      </a:moveTo>
                      <a:cubicBezTo>
                        <a:pt x="215" y="106"/>
                        <a:pt x="214" y="104"/>
                        <a:pt x="213" y="102"/>
                      </a:cubicBezTo>
                      <a:cubicBezTo>
                        <a:pt x="213" y="102"/>
                        <a:pt x="214" y="103"/>
                        <a:pt x="214" y="103"/>
                      </a:cubicBezTo>
                      <a:cubicBezTo>
                        <a:pt x="215" y="104"/>
                        <a:pt x="216"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2" y="113"/>
                        <a:pt x="170" y="108"/>
                      </a:cubicBezTo>
                      <a:cubicBezTo>
                        <a:pt x="177" y="110"/>
                        <a:pt x="184" y="111"/>
                        <a:pt x="191" y="109"/>
                      </a:cubicBezTo>
                      <a:cubicBezTo>
                        <a:pt x="192" y="111"/>
                        <a:pt x="193" y="112"/>
                        <a:pt x="195" y="114"/>
                      </a:cubicBezTo>
                      <a:cubicBezTo>
                        <a:pt x="191" y="117"/>
                        <a:pt x="188" y="120"/>
                        <a:pt x="186" y="126"/>
                      </a:cubicBezTo>
                      <a:cubicBezTo>
                        <a:pt x="180" y="125"/>
                        <a:pt x="176" y="125"/>
                        <a:pt x="170" y="126"/>
                      </a:cubicBezTo>
                      <a:close/>
                      <a:moveTo>
                        <a:pt x="386" y="150"/>
                      </a:moveTo>
                      <a:cubicBezTo>
                        <a:pt x="383" y="142"/>
                        <a:pt x="380" y="135"/>
                        <a:pt x="375" y="128"/>
                      </a:cubicBezTo>
                      <a:cubicBezTo>
                        <a:pt x="378" y="127"/>
                        <a:pt x="382" y="126"/>
                        <a:pt x="385" y="125"/>
                      </a:cubicBezTo>
                      <a:cubicBezTo>
                        <a:pt x="380" y="115"/>
                        <a:pt x="374" y="109"/>
                        <a:pt x="363" y="105"/>
                      </a:cubicBezTo>
                      <a:cubicBezTo>
                        <a:pt x="370" y="98"/>
                        <a:pt x="371" y="91"/>
                        <a:pt x="372" y="82"/>
                      </a:cubicBezTo>
                      <a:cubicBezTo>
                        <a:pt x="357" y="81"/>
                        <a:pt x="347" y="85"/>
                        <a:pt x="340" y="99"/>
                      </a:cubicBezTo>
                      <a:cubicBezTo>
                        <a:pt x="336" y="92"/>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2"/>
                        <a:pt x="291" y="67"/>
                        <a:pt x="290" y="73"/>
                      </a:cubicBezTo>
                      <a:cubicBezTo>
                        <a:pt x="286" y="73"/>
                        <a:pt x="283" y="73"/>
                        <a:pt x="279" y="74"/>
                      </a:cubicBezTo>
                      <a:cubicBezTo>
                        <a:pt x="283" y="60"/>
                        <a:pt x="278" y="51"/>
                        <a:pt x="268" y="42"/>
                      </a:cubicBezTo>
                      <a:cubicBezTo>
                        <a:pt x="267" y="43"/>
                        <a:pt x="266" y="44"/>
                        <a:pt x="265" y="45"/>
                      </a:cubicBezTo>
                      <a:cubicBezTo>
                        <a:pt x="265" y="45"/>
                        <a:pt x="265" y="45"/>
                        <a:pt x="265" y="44"/>
                      </a:cubicBezTo>
                      <a:cubicBezTo>
                        <a:pt x="262" y="40"/>
                        <a:pt x="258" y="37"/>
                        <a:pt x="255" y="34"/>
                      </a:cubicBezTo>
                      <a:cubicBezTo>
                        <a:pt x="255" y="33"/>
                        <a:pt x="255" y="33"/>
                        <a:pt x="255" y="32"/>
                      </a:cubicBezTo>
                      <a:cubicBezTo>
                        <a:pt x="254" y="32"/>
                        <a:pt x="252" y="31"/>
                        <a:pt x="251" y="31"/>
                      </a:cubicBezTo>
                      <a:cubicBezTo>
                        <a:pt x="251" y="30"/>
                        <a:pt x="250" y="30"/>
                        <a:pt x="250" y="30"/>
                      </a:cubicBezTo>
                      <a:cubicBezTo>
                        <a:pt x="250" y="30"/>
                        <a:pt x="250" y="30"/>
                        <a:pt x="250" y="30"/>
                      </a:cubicBezTo>
                      <a:cubicBezTo>
                        <a:pt x="241" y="28"/>
                        <a:pt x="233" y="29"/>
                        <a:pt x="225" y="37"/>
                      </a:cubicBezTo>
                      <a:cubicBezTo>
                        <a:pt x="222" y="36"/>
                        <a:pt x="219" y="35"/>
                        <a:pt x="215" y="35"/>
                      </a:cubicBezTo>
                      <a:cubicBezTo>
                        <a:pt x="216" y="26"/>
                        <a:pt x="212" y="18"/>
                        <a:pt x="208" y="11"/>
                      </a:cubicBezTo>
                      <a:cubicBezTo>
                        <a:pt x="206" y="11"/>
                        <a:pt x="206" y="11"/>
                        <a:pt x="205" y="14"/>
                      </a:cubicBezTo>
                      <a:lnTo>
                        <a:pt x="192" y="0"/>
                      </a:lnTo>
                      <a:cubicBezTo>
                        <a:pt x="188" y="9"/>
                        <a:pt x="187" y="17"/>
                        <a:pt x="189" y="26"/>
                      </a:cubicBezTo>
                      <a:cubicBezTo>
                        <a:pt x="186" y="26"/>
                        <a:pt x="182" y="27"/>
                        <a:pt x="179" y="27"/>
                      </a:cubicBezTo>
                      <a:cubicBezTo>
                        <a:pt x="178" y="27"/>
                        <a:pt x="178" y="26"/>
                        <a:pt x="177" y="26"/>
                      </a:cubicBezTo>
                      <a:cubicBezTo>
                        <a:pt x="171" y="12"/>
                        <a:pt x="164" y="4"/>
                        <a:pt x="148" y="6"/>
                      </a:cubicBezTo>
                      <a:cubicBezTo>
                        <a:pt x="150" y="12"/>
                        <a:pt x="152" y="17"/>
                        <a:pt x="156" y="22"/>
                      </a:cubicBezTo>
                      <a:cubicBezTo>
                        <a:pt x="153" y="23"/>
                        <a:pt x="151" y="24"/>
                        <a:pt x="148" y="24"/>
                      </a:cubicBezTo>
                      <a:cubicBezTo>
                        <a:pt x="153" y="32"/>
                        <a:pt x="157" y="37"/>
                        <a:pt x="165" y="40"/>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7" y="45"/>
                        <a:pt x="126" y="53"/>
                      </a:cubicBezTo>
                      <a:cubicBezTo>
                        <a:pt x="125" y="54"/>
                        <a:pt x="123" y="54"/>
                        <a:pt x="122" y="55"/>
                      </a:cubicBezTo>
                      <a:cubicBezTo>
                        <a:pt x="115" y="53"/>
                        <a:pt x="108"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7" y="97"/>
                        <a:pt x="53" y="100"/>
                        <a:pt x="50" y="103"/>
                      </a:cubicBezTo>
                      <a:cubicBezTo>
                        <a:pt x="49" y="103"/>
                        <a:pt x="48" y="102"/>
                        <a:pt x="47" y="103"/>
                      </a:cubicBezTo>
                      <a:cubicBezTo>
                        <a:pt x="30" y="93"/>
                        <a:pt x="16" y="90"/>
                        <a:pt x="0" y="104"/>
                      </a:cubicBezTo>
                      <a:cubicBezTo>
                        <a:pt x="7" y="109"/>
                        <a:pt x="14" y="113"/>
                        <a:pt x="22" y="115"/>
                      </a:cubicBezTo>
                      <a:cubicBezTo>
                        <a:pt x="19" y="118"/>
                        <a:pt x="17" y="120"/>
                        <a:pt x="15" y="123"/>
                      </a:cubicBezTo>
                      <a:cubicBezTo>
                        <a:pt x="25" y="128"/>
                        <a:pt x="34" y="130"/>
                        <a:pt x="45" y="127"/>
                      </a:cubicBezTo>
                      <a:cubicBezTo>
                        <a:pt x="43" y="136"/>
                        <a:pt x="46" y="143"/>
                        <a:pt x="51" y="151"/>
                      </a:cubicBezTo>
                      <a:cubicBezTo>
                        <a:pt x="64" y="142"/>
                        <a:pt x="69" y="134"/>
                        <a:pt x="67" y="118"/>
                      </a:cubicBezTo>
                      <a:cubicBezTo>
                        <a:pt x="68" y="118"/>
                        <a:pt x="69" y="117"/>
                        <a:pt x="70" y="116"/>
                      </a:cubicBezTo>
                      <a:cubicBezTo>
                        <a:pt x="75" y="124"/>
                        <a:pt x="82" y="130"/>
                        <a:pt x="93" y="134"/>
                      </a:cubicBezTo>
                      <a:cubicBezTo>
                        <a:pt x="92" y="137"/>
                        <a:pt x="91" y="139"/>
                        <a:pt x="90" y="141"/>
                      </a:cubicBezTo>
                      <a:cubicBezTo>
                        <a:pt x="95" y="143"/>
                        <a:pt x="99" y="144"/>
                        <a:pt x="104" y="145"/>
                      </a:cubicBezTo>
                      <a:cubicBezTo>
                        <a:pt x="103" y="145"/>
                        <a:pt x="102" y="145"/>
                        <a:pt x="101" y="146"/>
                      </a:cubicBezTo>
                      <a:cubicBezTo>
                        <a:pt x="106" y="155"/>
                        <a:pt x="112" y="162"/>
                        <a:pt x="123" y="166"/>
                      </a:cubicBezTo>
                      <a:cubicBezTo>
                        <a:pt x="116" y="172"/>
                        <a:pt x="115" y="179"/>
                        <a:pt x="115" y="188"/>
                      </a:cubicBezTo>
                      <a:cubicBezTo>
                        <a:pt x="130" y="189"/>
                        <a:pt x="140" y="185"/>
                        <a:pt x="146" y="171"/>
                      </a:cubicBezTo>
                      <a:cubicBezTo>
                        <a:pt x="151" y="172"/>
                        <a:pt x="156" y="171"/>
                        <a:pt x="161" y="170"/>
                      </a:cubicBezTo>
                      <a:lnTo>
                        <a:pt x="162" y="171"/>
                      </a:lnTo>
                      <a:cubicBezTo>
                        <a:pt x="159" y="185"/>
                        <a:pt x="163" y="193"/>
                        <a:pt x="174" y="202"/>
                      </a:cubicBezTo>
                      <a:cubicBezTo>
                        <a:pt x="175" y="201"/>
                        <a:pt x="176" y="200"/>
                        <a:pt x="176" y="199"/>
                      </a:cubicBezTo>
                      <a:cubicBezTo>
                        <a:pt x="181" y="205"/>
                        <a:pt x="185" y="210"/>
                        <a:pt x="192" y="214"/>
                      </a:cubicBezTo>
                      <a:cubicBezTo>
                        <a:pt x="196" y="205"/>
                        <a:pt x="198" y="196"/>
                        <a:pt x="197" y="186"/>
                      </a:cubicBezTo>
                      <a:cubicBezTo>
                        <a:pt x="206" y="190"/>
                        <a:pt x="214" y="190"/>
                        <a:pt x="224" y="188"/>
                      </a:cubicBezTo>
                      <a:cubicBezTo>
                        <a:pt x="222" y="183"/>
                        <a:pt x="219" y="179"/>
                        <a:pt x="217" y="175"/>
                      </a:cubicBezTo>
                      <a:cubicBezTo>
                        <a:pt x="221" y="176"/>
                        <a:pt x="226" y="177"/>
                        <a:pt x="231" y="176"/>
                      </a:cubicBezTo>
                      <a:cubicBezTo>
                        <a:pt x="241" y="190"/>
                        <a:pt x="252" y="194"/>
                        <a:pt x="269" y="194"/>
                      </a:cubicBezTo>
                      <a:cubicBezTo>
                        <a:pt x="265" y="181"/>
                        <a:pt x="259" y="172"/>
                        <a:pt x="249" y="166"/>
                      </a:cubicBezTo>
                      <a:cubicBezTo>
                        <a:pt x="254" y="163"/>
                        <a:pt x="258" y="159"/>
                        <a:pt x="261" y="152"/>
                      </a:cubicBezTo>
                      <a:cubicBezTo>
                        <a:pt x="266" y="153"/>
                        <a:pt x="271" y="152"/>
                        <a:pt x="277" y="151"/>
                      </a:cubicBezTo>
                      <a:cubicBezTo>
                        <a:pt x="273" y="166"/>
                        <a:pt x="278" y="174"/>
                        <a:pt x="289" y="183"/>
                      </a:cubicBezTo>
                      <a:cubicBezTo>
                        <a:pt x="289" y="182"/>
                        <a:pt x="290" y="181"/>
                        <a:pt x="291" y="180"/>
                      </a:cubicBezTo>
                      <a:cubicBezTo>
                        <a:pt x="295" y="186"/>
                        <a:pt x="300" y="191"/>
                        <a:pt x="306" y="195"/>
                      </a:cubicBezTo>
                      <a:cubicBezTo>
                        <a:pt x="310" y="186"/>
                        <a:pt x="312" y="177"/>
                        <a:pt x="312" y="167"/>
                      </a:cubicBezTo>
                      <a:cubicBezTo>
                        <a:pt x="321" y="171"/>
                        <a:pt x="329" y="171"/>
                        <a:pt x="338" y="169"/>
                      </a:cubicBezTo>
                      <a:cubicBezTo>
                        <a:pt x="336" y="164"/>
                        <a:pt x="333" y="159"/>
                        <a:pt x="330" y="154"/>
                      </a:cubicBezTo>
                      <a:cubicBezTo>
                        <a:pt x="334" y="155"/>
                        <a:pt x="339" y="154"/>
                        <a:pt x="343" y="152"/>
                      </a:cubicBezTo>
                      <a:cubicBezTo>
                        <a:pt x="353" y="170"/>
                        <a:pt x="364" y="175"/>
                        <a:pt x="384" y="175"/>
                      </a:cubicBezTo>
                      <a:cubicBezTo>
                        <a:pt x="378" y="159"/>
                        <a:pt x="370" y="148"/>
                        <a:pt x="354"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7" name="Freeform 27">
                  <a:extLst>
                    <a:ext uri="{FF2B5EF4-FFF2-40B4-BE49-F238E27FC236}">
                      <a16:creationId xmlns:a16="http://schemas.microsoft.com/office/drawing/2014/main" id="{7A6A23AA-3915-4E43-8F56-08B93A500B5F}"/>
                    </a:ext>
                  </a:extLst>
                </p:cNvPr>
                <p:cNvSpPr>
                  <a:spLocks noEditPoints="1"/>
                </p:cNvSpPr>
                <p:nvPr/>
              </p:nvSpPr>
              <p:spPr bwMode="auto">
                <a:xfrm>
                  <a:off x="5827712" y="3113087"/>
                  <a:ext cx="187325" cy="103188"/>
                </a:xfrm>
                <a:custGeom>
                  <a:avLst/>
                  <a:gdLst>
                    <a:gd name="T0" fmla="*/ 340 w 386"/>
                    <a:gd name="T1" fmla="*/ 123 h 213"/>
                    <a:gd name="T2" fmla="*/ 347 w 386"/>
                    <a:gd name="T3" fmla="*/ 123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2 w 386"/>
                    <a:gd name="T15" fmla="*/ 135 h 213"/>
                    <a:gd name="T16" fmla="*/ 141 w 386"/>
                    <a:gd name="T17" fmla="*/ 148 h 213"/>
                    <a:gd name="T18" fmla="*/ 180 w 386"/>
                    <a:gd name="T19" fmla="*/ 66 h 213"/>
                    <a:gd name="T20" fmla="*/ 174 w 386"/>
                    <a:gd name="T21" fmla="*/ 54 h 213"/>
                    <a:gd name="T22" fmla="*/ 193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4 w 386"/>
                    <a:gd name="T39" fmla="*/ 93 h 213"/>
                    <a:gd name="T40" fmla="*/ 120 w 386"/>
                    <a:gd name="T41" fmla="*/ 106 h 213"/>
                    <a:gd name="T42" fmla="*/ 179 w 386"/>
                    <a:gd name="T43" fmla="*/ 68 h 213"/>
                    <a:gd name="T44" fmla="*/ 212 w 386"/>
                    <a:gd name="T45" fmla="*/ 102 h 213"/>
                    <a:gd name="T46" fmla="*/ 252 w 386"/>
                    <a:gd name="T47" fmla="*/ 88 h 213"/>
                    <a:gd name="T48" fmla="*/ 252 w 386"/>
                    <a:gd name="T49" fmla="*/ 88 h 213"/>
                    <a:gd name="T50" fmla="*/ 169 w 386"/>
                    <a:gd name="T51" fmla="*/ 108 h 213"/>
                    <a:gd name="T52" fmla="*/ 185 w 386"/>
                    <a:gd name="T53" fmla="*/ 125 h 213"/>
                    <a:gd name="T54" fmla="*/ 375 w 386"/>
                    <a:gd name="T55" fmla="*/ 127 h 213"/>
                    <a:gd name="T56" fmla="*/ 372 w 386"/>
                    <a:gd name="T57" fmla="*/ 82 h 213"/>
                    <a:gd name="T58" fmla="*/ 320 w 386"/>
                    <a:gd name="T59" fmla="*/ 76 h 213"/>
                    <a:gd name="T60" fmla="*/ 295 w 386"/>
                    <a:gd name="T61" fmla="*/ 55 h 213"/>
                    <a:gd name="T62" fmla="*/ 267 w 386"/>
                    <a:gd name="T63" fmla="*/ 41 h 213"/>
                    <a:gd name="T64" fmla="*/ 254 w 386"/>
                    <a:gd name="T65" fmla="*/ 33 h 213"/>
                    <a:gd name="T66" fmla="*/ 250 w 386"/>
                    <a:gd name="T67" fmla="*/ 30 h 213"/>
                    <a:gd name="T68" fmla="*/ 215 w 386"/>
                    <a:gd name="T69" fmla="*/ 34 h 213"/>
                    <a:gd name="T70" fmla="*/ 191 w 386"/>
                    <a:gd name="T71" fmla="*/ 0 h 213"/>
                    <a:gd name="T72" fmla="*/ 177 w 386"/>
                    <a:gd name="T73" fmla="*/ 25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1" y="124"/>
                      </a:cubicBezTo>
                      <a:cubicBezTo>
                        <a:pt x="334" y="124"/>
                        <a:pt x="337" y="124"/>
                        <a:pt x="340" y="123"/>
                      </a:cubicBezTo>
                      <a:cubicBezTo>
                        <a:pt x="340" y="123"/>
                        <a:pt x="340" y="122"/>
                        <a:pt x="340" y="122"/>
                      </a:cubicBezTo>
                      <a:cubicBezTo>
                        <a:pt x="341" y="122"/>
                        <a:pt x="343" y="121"/>
                        <a:pt x="344" y="121"/>
                      </a:cubicBezTo>
                      <a:cubicBezTo>
                        <a:pt x="345" y="121"/>
                        <a:pt x="346" y="123"/>
                        <a:pt x="347" y="123"/>
                      </a:cubicBezTo>
                      <a:cubicBezTo>
                        <a:pt x="348" y="127"/>
                        <a:pt x="350" y="130"/>
                        <a:pt x="352" y="133"/>
                      </a:cubicBezTo>
                      <a:cubicBezTo>
                        <a:pt x="345" y="131"/>
                        <a:pt x="338" y="130"/>
                        <a:pt x="332" y="132"/>
                      </a:cubicBezTo>
                      <a:close/>
                      <a:moveTo>
                        <a:pt x="269" y="128"/>
                      </a:moveTo>
                      <a:cubicBezTo>
                        <a:pt x="264" y="128"/>
                        <a:pt x="260" y="129"/>
                        <a:pt x="255" y="129"/>
                      </a:cubicBezTo>
                      <a:cubicBezTo>
                        <a:pt x="254" y="129"/>
                        <a:pt x="254" y="128"/>
                        <a:pt x="253" y="128"/>
                      </a:cubicBezTo>
                      <a:cubicBezTo>
                        <a:pt x="253" y="127"/>
                        <a:pt x="253" y="127"/>
                        <a:pt x="253" y="126"/>
                      </a:cubicBezTo>
                      <a:cubicBezTo>
                        <a:pt x="253" y="123"/>
                        <a:pt x="253" y="120"/>
                        <a:pt x="252" y="117"/>
                      </a:cubicBezTo>
                      <a:cubicBezTo>
                        <a:pt x="258" y="118"/>
                        <a:pt x="263" y="119"/>
                        <a:pt x="267" y="118"/>
                      </a:cubicBezTo>
                      <a:cubicBezTo>
                        <a:pt x="268" y="121"/>
                        <a:pt x="268" y="125"/>
                        <a:pt x="269" y="128"/>
                      </a:cubicBezTo>
                      <a:close/>
                      <a:moveTo>
                        <a:pt x="188" y="157"/>
                      </a:moveTo>
                      <a:cubicBezTo>
                        <a:pt x="189" y="154"/>
                        <a:pt x="188" y="151"/>
                        <a:pt x="188" y="148"/>
                      </a:cubicBezTo>
                      <a:cubicBezTo>
                        <a:pt x="188" y="148"/>
                        <a:pt x="189" y="148"/>
                        <a:pt x="190" y="147"/>
                      </a:cubicBezTo>
                      <a:cubicBezTo>
                        <a:pt x="191" y="147"/>
                        <a:pt x="191"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2"/>
                        <a:pt x="135" y="139"/>
                        <a:pt x="132" y="135"/>
                      </a:cubicBezTo>
                      <a:cubicBezTo>
                        <a:pt x="136" y="137"/>
                        <a:pt x="139" y="137"/>
                        <a:pt x="143" y="138"/>
                      </a:cubicBezTo>
                      <a:cubicBezTo>
                        <a:pt x="143" y="141"/>
                        <a:pt x="143" y="144"/>
                        <a:pt x="144" y="148"/>
                      </a:cubicBezTo>
                      <a:cubicBezTo>
                        <a:pt x="143" y="148"/>
                        <a:pt x="142" y="148"/>
                        <a:pt x="141" y="148"/>
                      </a:cubicBezTo>
                      <a:close/>
                      <a:moveTo>
                        <a:pt x="174" y="54"/>
                      </a:moveTo>
                      <a:cubicBezTo>
                        <a:pt x="176" y="58"/>
                        <a:pt x="178" y="62"/>
                        <a:pt x="180" y="66"/>
                      </a:cubicBezTo>
                      <a:cubicBezTo>
                        <a:pt x="180" y="66"/>
                        <a:pt x="180" y="66"/>
                        <a:pt x="180" y="66"/>
                      </a:cubicBezTo>
                      <a:cubicBezTo>
                        <a:pt x="174" y="62"/>
                        <a:pt x="168" y="58"/>
                        <a:pt x="161" y="57"/>
                      </a:cubicBezTo>
                      <a:cubicBezTo>
                        <a:pt x="161" y="57"/>
                        <a:pt x="161" y="57"/>
                        <a:pt x="161" y="57"/>
                      </a:cubicBezTo>
                      <a:cubicBezTo>
                        <a:pt x="166" y="57"/>
                        <a:pt x="170" y="56"/>
                        <a:pt x="174" y="54"/>
                      </a:cubicBezTo>
                      <a:close/>
                      <a:moveTo>
                        <a:pt x="182" y="44"/>
                      </a:moveTo>
                      <a:cubicBezTo>
                        <a:pt x="186" y="44"/>
                        <a:pt x="190" y="44"/>
                        <a:pt x="194" y="43"/>
                      </a:cubicBezTo>
                      <a:cubicBezTo>
                        <a:pt x="193" y="47"/>
                        <a:pt x="193" y="49"/>
                        <a:pt x="193" y="52"/>
                      </a:cubicBezTo>
                      <a:cubicBezTo>
                        <a:pt x="189" y="50"/>
                        <a:pt x="185" y="49"/>
                        <a:pt x="179" y="49"/>
                      </a:cubicBezTo>
                      <a:cubicBezTo>
                        <a:pt x="180" y="47"/>
                        <a:pt x="181" y="45"/>
                        <a:pt x="182" y="44"/>
                      </a:cubicBezTo>
                      <a:close/>
                      <a:moveTo>
                        <a:pt x="245" y="45"/>
                      </a:moveTo>
                      <a:cubicBezTo>
                        <a:pt x="245" y="45"/>
                        <a:pt x="245" y="45"/>
                        <a:pt x="245" y="45"/>
                      </a:cubicBezTo>
                      <a:cubicBezTo>
                        <a:pt x="244" y="49"/>
                        <a:pt x="244" y="53"/>
                        <a:pt x="244" y="57"/>
                      </a:cubicBezTo>
                      <a:cubicBezTo>
                        <a:pt x="243" y="57"/>
                        <a:pt x="241" y="56"/>
                        <a:pt x="240" y="56"/>
                      </a:cubicBezTo>
                      <a:cubicBezTo>
                        <a:pt x="239" y="52"/>
                        <a:pt x="237" y="49"/>
                        <a:pt x="235" y="46"/>
                      </a:cubicBezTo>
                      <a:cubicBezTo>
                        <a:pt x="238" y="46"/>
                        <a:pt x="241" y="46"/>
                        <a:pt x="245" y="45"/>
                      </a:cubicBezTo>
                      <a:close/>
                      <a:moveTo>
                        <a:pt x="310" y="138"/>
                      </a:moveTo>
                      <a:lnTo>
                        <a:pt x="312" y="140"/>
                      </a:lnTo>
                      <a:cubicBezTo>
                        <a:pt x="311" y="140"/>
                        <a:pt x="310" y="140"/>
                        <a:pt x="309" y="139"/>
                      </a:cubicBezTo>
                      <a:cubicBezTo>
                        <a:pt x="309"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6"/>
                      </a:cubicBezTo>
                      <a:cubicBezTo>
                        <a:pt x="221" y="136"/>
                        <a:pt x="227" y="142"/>
                        <a:pt x="237" y="146"/>
                      </a:cubicBezTo>
                      <a:cubicBezTo>
                        <a:pt x="236" y="148"/>
                        <a:pt x="234" y="149"/>
                        <a:pt x="233" y="151"/>
                      </a:cubicBezTo>
                      <a:cubicBezTo>
                        <a:pt x="232" y="151"/>
                        <a:pt x="231" y="150"/>
                        <a:pt x="230" y="150"/>
                      </a:cubicBezTo>
                      <a:close/>
                      <a:moveTo>
                        <a:pt x="120" y="106"/>
                      </a:moveTo>
                      <a:cubicBezTo>
                        <a:pt x="119" y="105"/>
                        <a:pt x="118" y="103"/>
                        <a:pt x="117" y="101"/>
                      </a:cubicBezTo>
                      <a:cubicBezTo>
                        <a:pt x="124" y="100"/>
                        <a:pt x="129" y="97"/>
                        <a:pt x="134" y="93"/>
                      </a:cubicBezTo>
                      <a:cubicBezTo>
                        <a:pt x="135" y="94"/>
                        <a:pt x="135" y="96"/>
                        <a:pt x="136" y="98"/>
                      </a:cubicBezTo>
                      <a:cubicBezTo>
                        <a:pt x="135" y="101"/>
                        <a:pt x="135"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2" y="102"/>
                      </a:cubicBezTo>
                      <a:cubicBezTo>
                        <a:pt x="213" y="102"/>
                        <a:pt x="214" y="102"/>
                        <a:pt x="214" y="102"/>
                      </a:cubicBezTo>
                      <a:cubicBezTo>
                        <a:pt x="215" y="104"/>
                        <a:pt x="215" y="106"/>
                        <a:pt x="216" y="107"/>
                      </a:cubicBezTo>
                      <a:close/>
                      <a:moveTo>
                        <a:pt x="252" y="88"/>
                      </a:moveTo>
                      <a:cubicBezTo>
                        <a:pt x="251" y="87"/>
                        <a:pt x="250" y="86"/>
                        <a:pt x="249" y="85"/>
                      </a:cubicBezTo>
                      <a:cubicBezTo>
                        <a:pt x="250" y="85"/>
                        <a:pt x="251" y="86"/>
                        <a:pt x="252" y="86"/>
                      </a:cubicBezTo>
                      <a:cubicBezTo>
                        <a:pt x="252" y="87"/>
                        <a:pt x="252" y="88"/>
                        <a:pt x="252" y="88"/>
                      </a:cubicBezTo>
                      <a:close/>
                      <a:moveTo>
                        <a:pt x="170" y="126"/>
                      </a:moveTo>
                      <a:lnTo>
                        <a:pt x="170" y="125"/>
                      </a:lnTo>
                      <a:cubicBezTo>
                        <a:pt x="171"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7"/>
                      </a:cubicBezTo>
                      <a:cubicBezTo>
                        <a:pt x="378" y="127"/>
                        <a:pt x="381" y="126"/>
                        <a:pt x="385" y="125"/>
                      </a:cubicBezTo>
                      <a:cubicBezTo>
                        <a:pt x="379" y="115"/>
                        <a:pt x="373" y="109"/>
                        <a:pt x="363" y="105"/>
                      </a:cubicBezTo>
                      <a:cubicBezTo>
                        <a:pt x="370" y="98"/>
                        <a:pt x="371" y="91"/>
                        <a:pt x="372" y="82"/>
                      </a:cubicBezTo>
                      <a:cubicBezTo>
                        <a:pt x="356" y="81"/>
                        <a:pt x="347" y="85"/>
                        <a:pt x="340" y="99"/>
                      </a:cubicBezTo>
                      <a:cubicBezTo>
                        <a:pt x="335" y="91"/>
                        <a:pt x="331" y="86"/>
                        <a:pt x="324" y="82"/>
                      </a:cubicBezTo>
                      <a:cubicBezTo>
                        <a:pt x="323" y="80"/>
                        <a:pt x="322" y="78"/>
                        <a:pt x="320" y="76"/>
                      </a:cubicBezTo>
                      <a:cubicBezTo>
                        <a:pt x="325" y="70"/>
                        <a:pt x="326" y="64"/>
                        <a:pt x="326" y="56"/>
                      </a:cubicBezTo>
                      <a:cubicBezTo>
                        <a:pt x="316" y="56"/>
                        <a:pt x="309" y="57"/>
                        <a:pt x="303" y="62"/>
                      </a:cubicBezTo>
                      <a:cubicBezTo>
                        <a:pt x="301" y="60"/>
                        <a:pt x="298" y="57"/>
                        <a:pt x="295" y="55"/>
                      </a:cubicBezTo>
                      <a:cubicBezTo>
                        <a:pt x="292" y="61"/>
                        <a:pt x="291" y="67"/>
                        <a:pt x="290" y="73"/>
                      </a:cubicBezTo>
                      <a:cubicBezTo>
                        <a:pt x="286" y="73"/>
                        <a:pt x="282" y="73"/>
                        <a:pt x="279" y="74"/>
                      </a:cubicBezTo>
                      <a:cubicBezTo>
                        <a:pt x="283" y="59"/>
                        <a:pt x="278" y="51"/>
                        <a:pt x="267" y="41"/>
                      </a:cubicBezTo>
                      <a:cubicBezTo>
                        <a:pt x="266" y="42"/>
                        <a:pt x="266" y="43"/>
                        <a:pt x="265" y="45"/>
                      </a:cubicBezTo>
                      <a:cubicBezTo>
                        <a:pt x="265" y="44"/>
                        <a:pt x="264" y="44"/>
                        <a:pt x="264" y="44"/>
                      </a:cubicBezTo>
                      <a:cubicBezTo>
                        <a:pt x="261" y="40"/>
                        <a:pt x="258" y="36"/>
                        <a:pt x="254"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7"/>
                        <a:pt x="233" y="29"/>
                        <a:pt x="225" y="37"/>
                      </a:cubicBezTo>
                      <a:cubicBezTo>
                        <a:pt x="222" y="35"/>
                        <a:pt x="218" y="34"/>
                        <a:pt x="215"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5"/>
                      </a:cubicBezTo>
                      <a:cubicBezTo>
                        <a:pt x="171" y="12"/>
                        <a:pt x="163" y="4"/>
                        <a:pt x="147" y="5"/>
                      </a:cubicBezTo>
                      <a:cubicBezTo>
                        <a:pt x="149" y="11"/>
                        <a:pt x="152" y="17"/>
                        <a:pt x="156" y="22"/>
                      </a:cubicBezTo>
                      <a:cubicBezTo>
                        <a:pt x="153" y="22"/>
                        <a:pt x="151" y="23"/>
                        <a:pt x="148" y="24"/>
                      </a:cubicBezTo>
                      <a:cubicBezTo>
                        <a:pt x="152" y="31"/>
                        <a:pt x="157" y="36"/>
                        <a:pt x="165" y="39"/>
                      </a:cubicBezTo>
                      <a:cubicBezTo>
                        <a:pt x="161" y="43"/>
                        <a:pt x="159" y="47"/>
                        <a:pt x="159" y="51"/>
                      </a:cubicBezTo>
                      <a:cubicBezTo>
                        <a:pt x="157" y="47"/>
                        <a:pt x="153" y="44"/>
                        <a:pt x="149" y="41"/>
                      </a:cubicBezTo>
                      <a:cubicBezTo>
                        <a:pt x="149"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3" y="134"/>
                      </a:cubicBezTo>
                      <a:cubicBezTo>
                        <a:pt x="91" y="136"/>
                        <a:pt x="90" y="138"/>
                        <a:pt x="89" y="141"/>
                      </a:cubicBezTo>
                      <a:cubicBezTo>
                        <a:pt x="94" y="143"/>
                        <a:pt x="99" y="144"/>
                        <a:pt x="103" y="144"/>
                      </a:cubicBezTo>
                      <a:cubicBezTo>
                        <a:pt x="102" y="145"/>
                        <a:pt x="101" y="145"/>
                        <a:pt x="101" y="145"/>
                      </a:cubicBezTo>
                      <a:cubicBezTo>
                        <a:pt x="106" y="155"/>
                        <a:pt x="112" y="161"/>
                        <a:pt x="122" y="165"/>
                      </a:cubicBezTo>
                      <a:cubicBezTo>
                        <a:pt x="116" y="172"/>
                        <a:pt x="115" y="179"/>
                        <a:pt x="114" y="188"/>
                      </a:cubicBezTo>
                      <a:cubicBezTo>
                        <a:pt x="130" y="189"/>
                        <a:pt x="139" y="185"/>
                        <a:pt x="146" y="170"/>
                      </a:cubicBezTo>
                      <a:cubicBezTo>
                        <a:pt x="151" y="171"/>
                        <a:pt x="156" y="171"/>
                        <a:pt x="161" y="170"/>
                      </a:cubicBezTo>
                      <a:lnTo>
                        <a:pt x="162" y="171"/>
                      </a:lnTo>
                      <a:cubicBezTo>
                        <a:pt x="158" y="184"/>
                        <a:pt x="163" y="193"/>
                        <a:pt x="174" y="202"/>
                      </a:cubicBezTo>
                      <a:cubicBezTo>
                        <a:pt x="175" y="201"/>
                        <a:pt x="175" y="200"/>
                        <a:pt x="176" y="199"/>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3" y="163"/>
                        <a:pt x="257" y="158"/>
                        <a:pt x="261" y="152"/>
                      </a:cubicBezTo>
                      <a:cubicBezTo>
                        <a:pt x="266" y="152"/>
                        <a:pt x="271" y="152"/>
                        <a:pt x="276"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1" y="170"/>
                        <a:pt x="329" y="170"/>
                        <a:pt x="338" y="168"/>
                      </a:cubicBezTo>
                      <a:cubicBezTo>
                        <a:pt x="336" y="163"/>
                        <a:pt x="333" y="159"/>
                        <a:pt x="329" y="154"/>
                      </a:cubicBezTo>
                      <a:cubicBezTo>
                        <a:pt x="334" y="154"/>
                        <a:pt x="338" y="154"/>
                        <a:pt x="343" y="152"/>
                      </a:cubicBezTo>
                      <a:cubicBezTo>
                        <a:pt x="352" y="169"/>
                        <a:pt x="364" y="175"/>
                        <a:pt x="384" y="175"/>
                      </a:cubicBezTo>
                      <a:cubicBezTo>
                        <a:pt x="378" y="158"/>
                        <a:pt x="370" y="148"/>
                        <a:pt x="353" y="141"/>
                      </a:cubicBezTo>
                      <a:cubicBezTo>
                        <a:pt x="354" y="140"/>
                        <a:pt x="354"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8" name="Freeform 28">
                  <a:extLst>
                    <a:ext uri="{FF2B5EF4-FFF2-40B4-BE49-F238E27FC236}">
                      <a16:creationId xmlns:a16="http://schemas.microsoft.com/office/drawing/2014/main" id="{208D08B3-7761-420A-9ABE-ABB52EE81E2E}"/>
                    </a:ext>
                  </a:extLst>
                </p:cNvPr>
                <p:cNvSpPr>
                  <a:spLocks noEditPoints="1"/>
                </p:cNvSpPr>
                <p:nvPr/>
              </p:nvSpPr>
              <p:spPr bwMode="auto">
                <a:xfrm>
                  <a:off x="5978524" y="3127374"/>
                  <a:ext cx="187325" cy="103188"/>
                </a:xfrm>
                <a:custGeom>
                  <a:avLst/>
                  <a:gdLst>
                    <a:gd name="T0" fmla="*/ 340 w 385"/>
                    <a:gd name="T1" fmla="*/ 123 h 213"/>
                    <a:gd name="T2" fmla="*/ 346 w 385"/>
                    <a:gd name="T3" fmla="*/ 123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0 w 385"/>
                    <a:gd name="T17" fmla="*/ 148 h 213"/>
                    <a:gd name="T18" fmla="*/ 180 w 385"/>
                    <a:gd name="T19" fmla="*/ 66 h 213"/>
                    <a:gd name="T20" fmla="*/ 173 w 385"/>
                    <a:gd name="T21" fmla="*/ 53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2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1 h 213"/>
                    <a:gd name="T58" fmla="*/ 320 w 385"/>
                    <a:gd name="T59" fmla="*/ 76 h 213"/>
                    <a:gd name="T60" fmla="*/ 295 w 385"/>
                    <a:gd name="T61" fmla="*/ 55 h 213"/>
                    <a:gd name="T62" fmla="*/ 267 w 385"/>
                    <a:gd name="T63" fmla="*/ 41 h 213"/>
                    <a:gd name="T64" fmla="*/ 254 w 385"/>
                    <a:gd name="T65" fmla="*/ 33 h 213"/>
                    <a:gd name="T66" fmla="*/ 249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2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79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1"/>
                      </a:moveTo>
                      <a:cubicBezTo>
                        <a:pt x="332" y="129"/>
                        <a:pt x="331" y="126"/>
                        <a:pt x="331" y="123"/>
                      </a:cubicBezTo>
                      <a:cubicBezTo>
                        <a:pt x="334" y="124"/>
                        <a:pt x="337" y="124"/>
                        <a:pt x="340" y="123"/>
                      </a:cubicBezTo>
                      <a:cubicBezTo>
                        <a:pt x="340" y="123"/>
                        <a:pt x="339" y="122"/>
                        <a:pt x="339" y="121"/>
                      </a:cubicBezTo>
                      <a:cubicBezTo>
                        <a:pt x="341" y="121"/>
                        <a:pt x="342" y="121"/>
                        <a:pt x="344" y="121"/>
                      </a:cubicBezTo>
                      <a:cubicBezTo>
                        <a:pt x="345" y="121"/>
                        <a:pt x="345" y="122"/>
                        <a:pt x="346" y="123"/>
                      </a:cubicBezTo>
                      <a:cubicBezTo>
                        <a:pt x="348" y="126"/>
                        <a:pt x="350" y="130"/>
                        <a:pt x="352" y="133"/>
                      </a:cubicBezTo>
                      <a:cubicBezTo>
                        <a:pt x="344" y="131"/>
                        <a:pt x="338" y="130"/>
                        <a:pt x="332" y="131"/>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4"/>
                        <a:pt x="268" y="128"/>
                      </a:cubicBezTo>
                      <a:close/>
                      <a:moveTo>
                        <a:pt x="188" y="157"/>
                      </a:moveTo>
                      <a:cubicBezTo>
                        <a:pt x="188" y="154"/>
                        <a:pt x="188" y="151"/>
                        <a:pt x="187" y="148"/>
                      </a:cubicBezTo>
                      <a:cubicBezTo>
                        <a:pt x="188" y="147"/>
                        <a:pt x="189" y="147"/>
                        <a:pt x="190" y="147"/>
                      </a:cubicBezTo>
                      <a:cubicBezTo>
                        <a:pt x="191" y="147"/>
                        <a:pt x="191" y="149"/>
                        <a:pt x="192" y="149"/>
                      </a:cubicBezTo>
                      <a:cubicBezTo>
                        <a:pt x="194" y="153"/>
                        <a:pt x="195" y="156"/>
                        <a:pt x="197" y="159"/>
                      </a:cubicBezTo>
                      <a:cubicBezTo>
                        <a:pt x="194" y="158"/>
                        <a:pt x="191" y="157"/>
                        <a:pt x="188" y="157"/>
                      </a:cubicBezTo>
                      <a:close/>
                      <a:moveTo>
                        <a:pt x="140" y="148"/>
                      </a:moveTo>
                      <a:cubicBezTo>
                        <a:pt x="139" y="148"/>
                        <a:pt x="139" y="147"/>
                        <a:pt x="138" y="146"/>
                      </a:cubicBezTo>
                      <a:cubicBezTo>
                        <a:pt x="136" y="142"/>
                        <a:pt x="134" y="138"/>
                        <a:pt x="132" y="135"/>
                      </a:cubicBezTo>
                      <a:cubicBezTo>
                        <a:pt x="135" y="136"/>
                        <a:pt x="139" y="137"/>
                        <a:pt x="142" y="137"/>
                      </a:cubicBezTo>
                      <a:cubicBezTo>
                        <a:pt x="142" y="141"/>
                        <a:pt x="142" y="144"/>
                        <a:pt x="143" y="148"/>
                      </a:cubicBezTo>
                      <a:cubicBezTo>
                        <a:pt x="142" y="148"/>
                        <a:pt x="141" y="148"/>
                        <a:pt x="140" y="148"/>
                      </a:cubicBezTo>
                      <a:close/>
                      <a:moveTo>
                        <a:pt x="173" y="53"/>
                      </a:moveTo>
                      <a:cubicBezTo>
                        <a:pt x="175" y="58"/>
                        <a:pt x="177" y="62"/>
                        <a:pt x="180" y="66"/>
                      </a:cubicBezTo>
                      <a:lnTo>
                        <a:pt x="180" y="66"/>
                      </a:lnTo>
                      <a:cubicBezTo>
                        <a:pt x="173" y="61"/>
                        <a:pt x="167" y="58"/>
                        <a:pt x="161" y="56"/>
                      </a:cubicBezTo>
                      <a:cubicBezTo>
                        <a:pt x="161" y="56"/>
                        <a:pt x="161" y="56"/>
                        <a:pt x="161" y="56"/>
                      </a:cubicBezTo>
                      <a:cubicBezTo>
                        <a:pt x="166" y="56"/>
                        <a:pt x="170" y="55"/>
                        <a:pt x="173" y="53"/>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39"/>
                        <a:pt x="309" y="139"/>
                      </a:cubicBezTo>
                      <a:cubicBezTo>
                        <a:pt x="309" y="139"/>
                        <a:pt x="309" y="138"/>
                        <a:pt x="309" y="138"/>
                      </a:cubicBezTo>
                      <a:close/>
                      <a:moveTo>
                        <a:pt x="230" y="150"/>
                      </a:moveTo>
                      <a:cubicBezTo>
                        <a:pt x="224" y="141"/>
                        <a:pt x="218" y="135"/>
                        <a:pt x="208" y="131"/>
                      </a:cubicBezTo>
                      <a:cubicBezTo>
                        <a:pt x="211" y="128"/>
                        <a:pt x="213" y="125"/>
                        <a:pt x="214" y="123"/>
                      </a:cubicBezTo>
                      <a:cubicBezTo>
                        <a:pt x="216" y="123"/>
                        <a:pt x="218" y="123"/>
                        <a:pt x="221" y="123"/>
                      </a:cubicBezTo>
                      <a:cubicBezTo>
                        <a:pt x="221" y="123"/>
                        <a:pt x="221" y="124"/>
                        <a:pt x="221" y="124"/>
                      </a:cubicBezTo>
                      <a:cubicBezTo>
                        <a:pt x="219" y="125"/>
                        <a:pt x="217" y="125"/>
                        <a:pt x="215" y="126"/>
                      </a:cubicBezTo>
                      <a:cubicBezTo>
                        <a:pt x="220" y="136"/>
                        <a:pt x="226" y="142"/>
                        <a:pt x="237" y="146"/>
                      </a:cubicBezTo>
                      <a:cubicBezTo>
                        <a:pt x="235" y="148"/>
                        <a:pt x="234" y="149"/>
                        <a:pt x="233" y="151"/>
                      </a:cubicBezTo>
                      <a:cubicBezTo>
                        <a:pt x="232" y="150"/>
                        <a:pt x="231" y="150"/>
                        <a:pt x="230" y="150"/>
                      </a:cubicBezTo>
                      <a:close/>
                      <a:moveTo>
                        <a:pt x="120" y="106"/>
                      </a:moveTo>
                      <a:cubicBezTo>
                        <a:pt x="119" y="104"/>
                        <a:pt x="118" y="103"/>
                        <a:pt x="117" y="101"/>
                      </a:cubicBezTo>
                      <a:cubicBezTo>
                        <a:pt x="124" y="100"/>
                        <a:pt x="129" y="97"/>
                        <a:pt x="134" y="92"/>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2" y="72"/>
                      </a:cubicBezTo>
                      <a:cubicBezTo>
                        <a:pt x="174" y="71"/>
                        <a:pt x="176" y="69"/>
                        <a:pt x="178" y="68"/>
                      </a:cubicBezTo>
                      <a:cubicBezTo>
                        <a:pt x="178" y="69"/>
                        <a:pt x="177" y="71"/>
                        <a:pt x="176" y="72"/>
                      </a:cubicBezTo>
                      <a:close/>
                      <a:moveTo>
                        <a:pt x="215" y="107"/>
                      </a:moveTo>
                      <a:cubicBezTo>
                        <a:pt x="214" y="105"/>
                        <a:pt x="213" y="103"/>
                        <a:pt x="212" y="102"/>
                      </a:cubicBezTo>
                      <a:cubicBezTo>
                        <a:pt x="213" y="102"/>
                        <a:pt x="213" y="102"/>
                        <a:pt x="214" y="102"/>
                      </a:cubicBezTo>
                      <a:cubicBezTo>
                        <a:pt x="214" y="104"/>
                        <a:pt x="215" y="105"/>
                        <a:pt x="215" y="107"/>
                      </a:cubicBezTo>
                      <a:close/>
                      <a:moveTo>
                        <a:pt x="251" y="88"/>
                      </a:moveTo>
                      <a:cubicBezTo>
                        <a:pt x="251" y="87"/>
                        <a:pt x="250" y="86"/>
                        <a:pt x="249" y="85"/>
                      </a:cubicBezTo>
                      <a:cubicBezTo>
                        <a:pt x="250" y="85"/>
                        <a:pt x="250"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6"/>
                        <a:pt x="381" y="126"/>
                        <a:pt x="384" y="124"/>
                      </a:cubicBezTo>
                      <a:cubicBezTo>
                        <a:pt x="379" y="115"/>
                        <a:pt x="373" y="108"/>
                        <a:pt x="363" y="104"/>
                      </a:cubicBezTo>
                      <a:cubicBezTo>
                        <a:pt x="369" y="98"/>
                        <a:pt x="371" y="91"/>
                        <a:pt x="371" y="81"/>
                      </a:cubicBezTo>
                      <a:cubicBezTo>
                        <a:pt x="356" y="81"/>
                        <a:pt x="346" y="85"/>
                        <a:pt x="339" y="99"/>
                      </a:cubicBezTo>
                      <a:cubicBezTo>
                        <a:pt x="335" y="91"/>
                        <a:pt x="330" y="85"/>
                        <a:pt x="323" y="81"/>
                      </a:cubicBezTo>
                      <a:cubicBezTo>
                        <a:pt x="322" y="79"/>
                        <a:pt x="321" y="77"/>
                        <a:pt x="320" y="76"/>
                      </a:cubicBezTo>
                      <a:cubicBezTo>
                        <a:pt x="324" y="70"/>
                        <a:pt x="326" y="63"/>
                        <a:pt x="326" y="56"/>
                      </a:cubicBezTo>
                      <a:cubicBezTo>
                        <a:pt x="316" y="55"/>
                        <a:pt x="308" y="57"/>
                        <a:pt x="302" y="62"/>
                      </a:cubicBezTo>
                      <a:cubicBezTo>
                        <a:pt x="300" y="59"/>
                        <a:pt x="298" y="57"/>
                        <a:pt x="295" y="55"/>
                      </a:cubicBezTo>
                      <a:cubicBezTo>
                        <a:pt x="292" y="61"/>
                        <a:pt x="290" y="67"/>
                        <a:pt x="289" y="72"/>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2"/>
                        <a:pt x="254" y="32"/>
                        <a:pt x="255" y="32"/>
                      </a:cubicBezTo>
                      <a:cubicBezTo>
                        <a:pt x="253" y="31"/>
                        <a:pt x="252" y="30"/>
                        <a:pt x="250" y="30"/>
                      </a:cubicBezTo>
                      <a:cubicBezTo>
                        <a:pt x="250" y="30"/>
                        <a:pt x="250" y="30"/>
                        <a:pt x="249" y="30"/>
                      </a:cubicBezTo>
                      <a:lnTo>
                        <a:pt x="249" y="30"/>
                      </a:lnTo>
                      <a:cubicBezTo>
                        <a:pt x="240" y="27"/>
                        <a:pt x="232" y="28"/>
                        <a:pt x="224" y="37"/>
                      </a:cubicBezTo>
                      <a:cubicBezTo>
                        <a:pt x="221" y="35"/>
                        <a:pt x="218" y="34"/>
                        <a:pt x="214" y="34"/>
                      </a:cubicBezTo>
                      <a:cubicBezTo>
                        <a:pt x="215" y="26"/>
                        <a:pt x="211" y="17"/>
                        <a:pt x="207" y="10"/>
                      </a:cubicBezTo>
                      <a:cubicBezTo>
                        <a:pt x="206" y="11"/>
                        <a:pt x="206" y="11"/>
                        <a:pt x="204" y="13"/>
                      </a:cubicBezTo>
                      <a:lnTo>
                        <a:pt x="191" y="0"/>
                      </a:lnTo>
                      <a:cubicBezTo>
                        <a:pt x="188" y="8"/>
                        <a:pt x="186" y="17"/>
                        <a:pt x="188" y="26"/>
                      </a:cubicBezTo>
                      <a:cubicBezTo>
                        <a:pt x="185" y="26"/>
                        <a:pt x="182" y="26"/>
                        <a:pt x="178" y="26"/>
                      </a:cubicBezTo>
                      <a:cubicBezTo>
                        <a:pt x="178" y="27"/>
                        <a:pt x="177" y="25"/>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6"/>
                        <a:pt x="158" y="51"/>
                      </a:cubicBezTo>
                      <a:cubicBezTo>
                        <a:pt x="156" y="47"/>
                        <a:pt x="153" y="44"/>
                        <a:pt x="149" y="40"/>
                      </a:cubicBezTo>
                      <a:cubicBezTo>
                        <a:pt x="148" y="41"/>
                        <a:pt x="147" y="42"/>
                        <a:pt x="146" y="44"/>
                      </a:cubicBezTo>
                      <a:cubicBezTo>
                        <a:pt x="142" y="38"/>
                        <a:pt x="138" y="33"/>
                        <a:pt x="132" y="29"/>
                      </a:cubicBezTo>
                      <a:cubicBezTo>
                        <a:pt x="128" y="37"/>
                        <a:pt x="126" y="44"/>
                        <a:pt x="126" y="52"/>
                      </a:cubicBezTo>
                      <a:cubicBezTo>
                        <a:pt x="124" y="53"/>
                        <a:pt x="123" y="54"/>
                        <a:pt x="121" y="55"/>
                      </a:cubicBezTo>
                      <a:cubicBezTo>
                        <a:pt x="114" y="52"/>
                        <a:pt x="107" y="53"/>
                        <a:pt x="99" y="54"/>
                      </a:cubicBezTo>
                      <a:cubicBezTo>
                        <a:pt x="101" y="59"/>
                        <a:pt x="104" y="64"/>
                        <a:pt x="107" y="69"/>
                      </a:cubicBezTo>
                      <a:cubicBezTo>
                        <a:pt x="103" y="68"/>
                        <a:pt x="99" y="69"/>
                        <a:pt x="94" y="70"/>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4" y="123"/>
                      </a:cubicBezTo>
                      <a:cubicBezTo>
                        <a:pt x="24" y="127"/>
                        <a:pt x="33" y="129"/>
                        <a:pt x="44" y="126"/>
                      </a:cubicBezTo>
                      <a:cubicBezTo>
                        <a:pt x="42" y="136"/>
                        <a:pt x="45" y="142"/>
                        <a:pt x="50" y="150"/>
                      </a:cubicBezTo>
                      <a:cubicBezTo>
                        <a:pt x="63" y="142"/>
                        <a:pt x="69" y="133"/>
                        <a:pt x="66" y="117"/>
                      </a:cubicBezTo>
                      <a:cubicBezTo>
                        <a:pt x="67" y="117"/>
                        <a:pt x="68" y="116"/>
                        <a:pt x="69" y="116"/>
                      </a:cubicBezTo>
                      <a:cubicBezTo>
                        <a:pt x="75" y="124"/>
                        <a:pt x="82" y="129"/>
                        <a:pt x="92" y="134"/>
                      </a:cubicBezTo>
                      <a:cubicBezTo>
                        <a:pt x="91" y="136"/>
                        <a:pt x="90" y="138"/>
                        <a:pt x="89" y="141"/>
                      </a:cubicBezTo>
                      <a:cubicBezTo>
                        <a:pt x="94" y="142"/>
                        <a:pt x="98" y="144"/>
                        <a:pt x="103" y="144"/>
                      </a:cubicBezTo>
                      <a:cubicBezTo>
                        <a:pt x="102" y="145"/>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2"/>
                        <a:pt x="173" y="202"/>
                      </a:cubicBezTo>
                      <a:cubicBezTo>
                        <a:pt x="174" y="200"/>
                        <a:pt x="175" y="199"/>
                        <a:pt x="176" y="198"/>
                      </a:cubicBezTo>
                      <a:cubicBezTo>
                        <a:pt x="180" y="204"/>
                        <a:pt x="185" y="209"/>
                        <a:pt x="191" y="213"/>
                      </a:cubicBezTo>
                      <a:cubicBezTo>
                        <a:pt x="195" y="204"/>
                        <a:pt x="197" y="195"/>
                        <a:pt x="196" y="186"/>
                      </a:cubicBezTo>
                      <a:cubicBezTo>
                        <a:pt x="205" y="189"/>
                        <a:pt x="214" y="189"/>
                        <a:pt x="223" y="187"/>
                      </a:cubicBezTo>
                      <a:cubicBezTo>
                        <a:pt x="221" y="183"/>
                        <a:pt x="218" y="178"/>
                        <a:pt x="216" y="174"/>
                      </a:cubicBezTo>
                      <a:cubicBezTo>
                        <a:pt x="220" y="176"/>
                        <a:pt x="225" y="176"/>
                        <a:pt x="230" y="175"/>
                      </a:cubicBezTo>
                      <a:cubicBezTo>
                        <a:pt x="240" y="189"/>
                        <a:pt x="251" y="194"/>
                        <a:pt x="269" y="193"/>
                      </a:cubicBezTo>
                      <a:cubicBezTo>
                        <a:pt x="264" y="181"/>
                        <a:pt x="258" y="172"/>
                        <a:pt x="248" y="165"/>
                      </a:cubicBezTo>
                      <a:cubicBezTo>
                        <a:pt x="253" y="162"/>
                        <a:pt x="257" y="158"/>
                        <a:pt x="260" y="151"/>
                      </a:cubicBezTo>
                      <a:cubicBezTo>
                        <a:pt x="266" y="152"/>
                        <a:pt x="271" y="152"/>
                        <a:pt x="276" y="151"/>
                      </a:cubicBezTo>
                      <a:cubicBezTo>
                        <a:pt x="272" y="165"/>
                        <a:pt x="277" y="173"/>
                        <a:pt x="288" y="183"/>
                      </a:cubicBezTo>
                      <a:cubicBezTo>
                        <a:pt x="289" y="182"/>
                        <a:pt x="289" y="181"/>
                        <a:pt x="290" y="179"/>
                      </a:cubicBezTo>
                      <a:cubicBezTo>
                        <a:pt x="294" y="185"/>
                        <a:pt x="299" y="190"/>
                        <a:pt x="305" y="194"/>
                      </a:cubicBezTo>
                      <a:cubicBezTo>
                        <a:pt x="309" y="185"/>
                        <a:pt x="311" y="177"/>
                        <a:pt x="311" y="167"/>
                      </a:cubicBezTo>
                      <a:cubicBezTo>
                        <a:pt x="320" y="170"/>
                        <a:pt x="328" y="170"/>
                        <a:pt x="338" y="168"/>
                      </a:cubicBezTo>
                      <a:cubicBezTo>
                        <a:pt x="335" y="163"/>
                        <a:pt x="332" y="158"/>
                        <a:pt x="329" y="154"/>
                      </a:cubicBezTo>
                      <a:cubicBezTo>
                        <a:pt x="334" y="154"/>
                        <a:pt x="338" y="153"/>
                        <a:pt x="342" y="152"/>
                      </a:cubicBezTo>
                      <a:cubicBezTo>
                        <a:pt x="352" y="169"/>
                        <a:pt x="364" y="175"/>
                        <a:pt x="383" y="175"/>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99" name="Freeform 29">
                  <a:extLst>
                    <a:ext uri="{FF2B5EF4-FFF2-40B4-BE49-F238E27FC236}">
                      <a16:creationId xmlns:a16="http://schemas.microsoft.com/office/drawing/2014/main" id="{C173F626-1DDD-4C09-B9F2-D4B18AC63AE2}"/>
                    </a:ext>
                  </a:extLst>
                </p:cNvPr>
                <p:cNvSpPr>
                  <a:spLocks noEditPoints="1"/>
                </p:cNvSpPr>
                <p:nvPr/>
              </p:nvSpPr>
              <p:spPr bwMode="auto">
                <a:xfrm>
                  <a:off x="6078537" y="3089274"/>
                  <a:ext cx="188913" cy="104775"/>
                </a:xfrm>
                <a:custGeom>
                  <a:avLst/>
                  <a:gdLst>
                    <a:gd name="T0" fmla="*/ 341 w 386"/>
                    <a:gd name="T1" fmla="*/ 124 h 214"/>
                    <a:gd name="T2" fmla="*/ 347 w 386"/>
                    <a:gd name="T3" fmla="*/ 123 h 214"/>
                    <a:gd name="T4" fmla="*/ 269 w 386"/>
                    <a:gd name="T5" fmla="*/ 129 h 214"/>
                    <a:gd name="T6" fmla="*/ 253 w 386"/>
                    <a:gd name="T7" fmla="*/ 127 h 214"/>
                    <a:gd name="T8" fmla="*/ 269 w 386"/>
                    <a:gd name="T9" fmla="*/ 129 h 214"/>
                    <a:gd name="T10" fmla="*/ 190 w 386"/>
                    <a:gd name="T11" fmla="*/ 148 h 214"/>
                    <a:gd name="T12" fmla="*/ 189 w 386"/>
                    <a:gd name="T13" fmla="*/ 158 h 214"/>
                    <a:gd name="T14" fmla="*/ 133 w 386"/>
                    <a:gd name="T15" fmla="*/ 136 h 214"/>
                    <a:gd name="T16" fmla="*/ 141 w 386"/>
                    <a:gd name="T17" fmla="*/ 149 h 214"/>
                    <a:gd name="T18" fmla="*/ 181 w 386"/>
                    <a:gd name="T19" fmla="*/ 67 h 214"/>
                    <a:gd name="T20" fmla="*/ 174 w 386"/>
                    <a:gd name="T21" fmla="*/ 54 h 214"/>
                    <a:gd name="T22" fmla="*/ 194 w 386"/>
                    <a:gd name="T23" fmla="*/ 53 h 214"/>
                    <a:gd name="T24" fmla="*/ 245 w 386"/>
                    <a:gd name="T25" fmla="*/ 45 h 214"/>
                    <a:gd name="T26" fmla="*/ 241 w 386"/>
                    <a:gd name="T27" fmla="*/ 56 h 214"/>
                    <a:gd name="T28" fmla="*/ 310 w 386"/>
                    <a:gd name="T29" fmla="*/ 139 h 214"/>
                    <a:gd name="T30" fmla="*/ 310 w 386"/>
                    <a:gd name="T31" fmla="*/ 139 h 214"/>
                    <a:gd name="T32" fmla="*/ 215 w 386"/>
                    <a:gd name="T33" fmla="*/ 123 h 214"/>
                    <a:gd name="T34" fmla="*/ 215 w 386"/>
                    <a:gd name="T35" fmla="*/ 127 h 214"/>
                    <a:gd name="T36" fmla="*/ 230 w 386"/>
                    <a:gd name="T37" fmla="*/ 151 h 214"/>
                    <a:gd name="T38" fmla="*/ 135 w 386"/>
                    <a:gd name="T39" fmla="*/ 93 h 214"/>
                    <a:gd name="T40" fmla="*/ 121 w 386"/>
                    <a:gd name="T41" fmla="*/ 107 h 214"/>
                    <a:gd name="T42" fmla="*/ 179 w 386"/>
                    <a:gd name="T43" fmla="*/ 69 h 214"/>
                    <a:gd name="T44" fmla="*/ 213 w 386"/>
                    <a:gd name="T45" fmla="*/ 102 h 214"/>
                    <a:gd name="T46" fmla="*/ 252 w 386"/>
                    <a:gd name="T47" fmla="*/ 89 h 214"/>
                    <a:gd name="T48" fmla="*/ 252 w 386"/>
                    <a:gd name="T49" fmla="*/ 89 h 214"/>
                    <a:gd name="T50" fmla="*/ 170 w 386"/>
                    <a:gd name="T51" fmla="*/ 108 h 214"/>
                    <a:gd name="T52" fmla="*/ 186 w 386"/>
                    <a:gd name="T53" fmla="*/ 126 h 214"/>
                    <a:gd name="T54" fmla="*/ 375 w 386"/>
                    <a:gd name="T55" fmla="*/ 128 h 214"/>
                    <a:gd name="T56" fmla="*/ 372 w 386"/>
                    <a:gd name="T57" fmla="*/ 82 h 214"/>
                    <a:gd name="T58" fmla="*/ 321 w 386"/>
                    <a:gd name="T59" fmla="*/ 76 h 214"/>
                    <a:gd name="T60" fmla="*/ 295 w 386"/>
                    <a:gd name="T61" fmla="*/ 56 h 214"/>
                    <a:gd name="T62" fmla="*/ 268 w 386"/>
                    <a:gd name="T63" fmla="*/ 42 h 214"/>
                    <a:gd name="T64" fmla="*/ 255 w 386"/>
                    <a:gd name="T65" fmla="*/ 34 h 214"/>
                    <a:gd name="T66" fmla="*/ 250 w 386"/>
                    <a:gd name="T67" fmla="*/ 30 h 214"/>
                    <a:gd name="T68" fmla="*/ 215 w 386"/>
                    <a:gd name="T69" fmla="*/ 35 h 214"/>
                    <a:gd name="T70" fmla="*/ 192 w 386"/>
                    <a:gd name="T71" fmla="*/ 0 h 214"/>
                    <a:gd name="T72" fmla="*/ 177 w 386"/>
                    <a:gd name="T73" fmla="*/ 26 h 214"/>
                    <a:gd name="T74" fmla="*/ 148 w 386"/>
                    <a:gd name="T75" fmla="*/ 24 h 214"/>
                    <a:gd name="T76" fmla="*/ 150 w 386"/>
                    <a:gd name="T77" fmla="*/ 41 h 214"/>
                    <a:gd name="T78" fmla="*/ 126 w 386"/>
                    <a:gd name="T79" fmla="*/ 53 h 214"/>
                    <a:gd name="T80" fmla="*/ 108 w 386"/>
                    <a:gd name="T81" fmla="*/ 69 h 214"/>
                    <a:gd name="T82" fmla="*/ 65 w 386"/>
                    <a:gd name="T83" fmla="*/ 68 h 214"/>
                    <a:gd name="T84" fmla="*/ 50 w 386"/>
                    <a:gd name="T85" fmla="*/ 103 h 214"/>
                    <a:gd name="T86" fmla="*/ 22 w 386"/>
                    <a:gd name="T87" fmla="*/ 115 h 214"/>
                    <a:gd name="T88" fmla="*/ 51 w 386"/>
                    <a:gd name="T89" fmla="*/ 151 h 214"/>
                    <a:gd name="T90" fmla="*/ 93 w 386"/>
                    <a:gd name="T91" fmla="*/ 134 h 214"/>
                    <a:gd name="T92" fmla="*/ 101 w 386"/>
                    <a:gd name="T93" fmla="*/ 146 h 214"/>
                    <a:gd name="T94" fmla="*/ 146 w 386"/>
                    <a:gd name="T95" fmla="*/ 171 h 214"/>
                    <a:gd name="T96" fmla="*/ 174 w 386"/>
                    <a:gd name="T97" fmla="*/ 202 h 214"/>
                    <a:gd name="T98" fmla="*/ 197 w 386"/>
                    <a:gd name="T99" fmla="*/ 186 h 214"/>
                    <a:gd name="T100" fmla="*/ 231 w 386"/>
                    <a:gd name="T101" fmla="*/ 176 h 214"/>
                    <a:gd name="T102" fmla="*/ 261 w 386"/>
                    <a:gd name="T103" fmla="*/ 152 h 214"/>
                    <a:gd name="T104" fmla="*/ 291 w 386"/>
                    <a:gd name="T105" fmla="*/ 180 h 214"/>
                    <a:gd name="T106" fmla="*/ 338 w 386"/>
                    <a:gd name="T107" fmla="*/ 169 h 214"/>
                    <a:gd name="T108" fmla="*/ 384 w 386"/>
                    <a:gd name="T109" fmla="*/ 175 h 214"/>
                    <a:gd name="T110" fmla="*/ 386 w 386"/>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4">
                      <a:moveTo>
                        <a:pt x="333" y="132"/>
                      </a:moveTo>
                      <a:cubicBezTo>
                        <a:pt x="333" y="129"/>
                        <a:pt x="332" y="127"/>
                        <a:pt x="332" y="124"/>
                      </a:cubicBezTo>
                      <a:cubicBezTo>
                        <a:pt x="335" y="124"/>
                        <a:pt x="337" y="124"/>
                        <a:pt x="341" y="124"/>
                      </a:cubicBezTo>
                      <a:cubicBezTo>
                        <a:pt x="340" y="123"/>
                        <a:pt x="340" y="123"/>
                        <a:pt x="340" y="122"/>
                      </a:cubicBezTo>
                      <a:cubicBezTo>
                        <a:pt x="342" y="122"/>
                        <a:pt x="343" y="122"/>
                        <a:pt x="345" y="122"/>
                      </a:cubicBezTo>
                      <a:cubicBezTo>
                        <a:pt x="346" y="121"/>
                        <a:pt x="346" y="123"/>
                        <a:pt x="347" y="123"/>
                      </a:cubicBezTo>
                      <a:cubicBezTo>
                        <a:pt x="349" y="127"/>
                        <a:pt x="350" y="130"/>
                        <a:pt x="352" y="134"/>
                      </a:cubicBezTo>
                      <a:cubicBezTo>
                        <a:pt x="345" y="131"/>
                        <a:pt x="339" y="131"/>
                        <a:pt x="333" y="132"/>
                      </a:cubicBezTo>
                      <a:close/>
                      <a:moveTo>
                        <a:pt x="269" y="129"/>
                      </a:moveTo>
                      <a:cubicBezTo>
                        <a:pt x="264" y="128"/>
                        <a:pt x="260" y="129"/>
                        <a:pt x="256" y="130"/>
                      </a:cubicBezTo>
                      <a:cubicBezTo>
                        <a:pt x="255" y="130"/>
                        <a:pt x="254" y="128"/>
                        <a:pt x="254" y="128"/>
                      </a:cubicBezTo>
                      <a:cubicBezTo>
                        <a:pt x="253" y="128"/>
                        <a:pt x="253" y="127"/>
                        <a:pt x="253" y="127"/>
                      </a:cubicBezTo>
                      <a:cubicBezTo>
                        <a:pt x="253" y="124"/>
                        <a:pt x="253" y="121"/>
                        <a:pt x="252" y="118"/>
                      </a:cubicBezTo>
                      <a:cubicBezTo>
                        <a:pt x="258" y="119"/>
                        <a:pt x="263" y="119"/>
                        <a:pt x="268" y="118"/>
                      </a:cubicBezTo>
                      <a:cubicBezTo>
                        <a:pt x="268" y="122"/>
                        <a:pt x="268" y="125"/>
                        <a:pt x="269" y="129"/>
                      </a:cubicBezTo>
                      <a:close/>
                      <a:moveTo>
                        <a:pt x="189" y="158"/>
                      </a:moveTo>
                      <a:cubicBezTo>
                        <a:pt x="189" y="155"/>
                        <a:pt x="189" y="151"/>
                        <a:pt x="188" y="148"/>
                      </a:cubicBezTo>
                      <a:cubicBezTo>
                        <a:pt x="189" y="148"/>
                        <a:pt x="190" y="148"/>
                        <a:pt x="190" y="148"/>
                      </a:cubicBezTo>
                      <a:cubicBezTo>
                        <a:pt x="191" y="148"/>
                        <a:pt x="192" y="149"/>
                        <a:pt x="193" y="149"/>
                      </a:cubicBezTo>
                      <a:cubicBezTo>
                        <a:pt x="194" y="153"/>
                        <a:pt x="196" y="157"/>
                        <a:pt x="198" y="160"/>
                      </a:cubicBezTo>
                      <a:cubicBezTo>
                        <a:pt x="195" y="159"/>
                        <a:pt x="192" y="158"/>
                        <a:pt x="189" y="158"/>
                      </a:cubicBezTo>
                      <a:close/>
                      <a:moveTo>
                        <a:pt x="141" y="149"/>
                      </a:moveTo>
                      <a:cubicBezTo>
                        <a:pt x="140" y="149"/>
                        <a:pt x="140" y="147"/>
                        <a:pt x="139" y="147"/>
                      </a:cubicBezTo>
                      <a:cubicBezTo>
                        <a:pt x="137" y="143"/>
                        <a:pt x="135" y="139"/>
                        <a:pt x="133" y="136"/>
                      </a:cubicBezTo>
                      <a:cubicBezTo>
                        <a:pt x="136" y="137"/>
                        <a:pt x="139" y="138"/>
                        <a:pt x="143" y="138"/>
                      </a:cubicBezTo>
                      <a:cubicBezTo>
                        <a:pt x="143" y="141"/>
                        <a:pt x="143" y="145"/>
                        <a:pt x="144" y="148"/>
                      </a:cubicBezTo>
                      <a:cubicBezTo>
                        <a:pt x="143" y="148"/>
                        <a:pt x="142" y="149"/>
                        <a:pt x="141" y="149"/>
                      </a:cubicBezTo>
                      <a:close/>
                      <a:moveTo>
                        <a:pt x="174" y="54"/>
                      </a:moveTo>
                      <a:cubicBezTo>
                        <a:pt x="176" y="59"/>
                        <a:pt x="178" y="63"/>
                        <a:pt x="181" y="66"/>
                      </a:cubicBezTo>
                      <a:cubicBezTo>
                        <a:pt x="181" y="66"/>
                        <a:pt x="181" y="67"/>
                        <a:pt x="181" y="67"/>
                      </a:cubicBezTo>
                      <a:cubicBezTo>
                        <a:pt x="174" y="62"/>
                        <a:pt x="168" y="59"/>
                        <a:pt x="162" y="57"/>
                      </a:cubicBezTo>
                      <a:cubicBezTo>
                        <a:pt x="162" y="57"/>
                        <a:pt x="162" y="57"/>
                        <a:pt x="162" y="57"/>
                      </a:cubicBezTo>
                      <a:cubicBezTo>
                        <a:pt x="166" y="57"/>
                        <a:pt x="171" y="56"/>
                        <a:pt x="174" y="54"/>
                      </a:cubicBezTo>
                      <a:close/>
                      <a:moveTo>
                        <a:pt x="183" y="44"/>
                      </a:moveTo>
                      <a:cubicBezTo>
                        <a:pt x="187" y="45"/>
                        <a:pt x="191" y="44"/>
                        <a:pt x="195" y="44"/>
                      </a:cubicBezTo>
                      <a:cubicBezTo>
                        <a:pt x="194" y="47"/>
                        <a:pt x="194" y="50"/>
                        <a:pt x="194" y="53"/>
                      </a:cubicBezTo>
                      <a:cubicBezTo>
                        <a:pt x="190" y="51"/>
                        <a:pt x="185" y="49"/>
                        <a:pt x="180" y="49"/>
                      </a:cubicBezTo>
                      <a:cubicBezTo>
                        <a:pt x="181" y="48"/>
                        <a:pt x="182" y="46"/>
                        <a:pt x="183" y="44"/>
                      </a:cubicBezTo>
                      <a:close/>
                      <a:moveTo>
                        <a:pt x="245" y="45"/>
                      </a:moveTo>
                      <a:cubicBezTo>
                        <a:pt x="245" y="45"/>
                        <a:pt x="245" y="46"/>
                        <a:pt x="245" y="46"/>
                      </a:cubicBezTo>
                      <a:cubicBezTo>
                        <a:pt x="244" y="49"/>
                        <a:pt x="244" y="53"/>
                        <a:pt x="244" y="57"/>
                      </a:cubicBezTo>
                      <a:cubicBezTo>
                        <a:pt x="243" y="57"/>
                        <a:pt x="242" y="57"/>
                        <a:pt x="241" y="56"/>
                      </a:cubicBezTo>
                      <a:cubicBezTo>
                        <a:pt x="239" y="53"/>
                        <a:pt x="237" y="50"/>
                        <a:pt x="235" y="47"/>
                      </a:cubicBezTo>
                      <a:cubicBezTo>
                        <a:pt x="238" y="47"/>
                        <a:pt x="242" y="46"/>
                        <a:pt x="245" y="45"/>
                      </a:cubicBezTo>
                      <a:close/>
                      <a:moveTo>
                        <a:pt x="310" y="139"/>
                      </a:moveTo>
                      <a:lnTo>
                        <a:pt x="312" y="141"/>
                      </a:lnTo>
                      <a:cubicBezTo>
                        <a:pt x="311" y="140"/>
                        <a:pt x="310" y="140"/>
                        <a:pt x="310" y="140"/>
                      </a:cubicBezTo>
                      <a:cubicBezTo>
                        <a:pt x="310" y="139"/>
                        <a:pt x="310" y="139"/>
                        <a:pt x="310" y="139"/>
                      </a:cubicBezTo>
                      <a:close/>
                      <a:moveTo>
                        <a:pt x="230" y="151"/>
                      </a:moveTo>
                      <a:cubicBezTo>
                        <a:pt x="225" y="142"/>
                        <a:pt x="219" y="135"/>
                        <a:pt x="209" y="131"/>
                      </a:cubicBezTo>
                      <a:cubicBezTo>
                        <a:pt x="212" y="129"/>
                        <a:pt x="213" y="126"/>
                        <a:pt x="215" y="123"/>
                      </a:cubicBezTo>
                      <a:cubicBezTo>
                        <a:pt x="217" y="123"/>
                        <a:pt x="219" y="123"/>
                        <a:pt x="221" y="123"/>
                      </a:cubicBezTo>
                      <a:cubicBezTo>
                        <a:pt x="222" y="124"/>
                        <a:pt x="222" y="124"/>
                        <a:pt x="222" y="125"/>
                      </a:cubicBezTo>
                      <a:cubicBezTo>
                        <a:pt x="220" y="125"/>
                        <a:pt x="218" y="126"/>
                        <a:pt x="215" y="127"/>
                      </a:cubicBezTo>
                      <a:cubicBezTo>
                        <a:pt x="221" y="136"/>
                        <a:pt x="227" y="143"/>
                        <a:pt x="237" y="147"/>
                      </a:cubicBezTo>
                      <a:cubicBezTo>
                        <a:pt x="236" y="148"/>
                        <a:pt x="235" y="150"/>
                        <a:pt x="234" y="151"/>
                      </a:cubicBezTo>
                      <a:cubicBezTo>
                        <a:pt x="233" y="151"/>
                        <a:pt x="231" y="151"/>
                        <a:pt x="230" y="151"/>
                      </a:cubicBezTo>
                      <a:close/>
                      <a:moveTo>
                        <a:pt x="121" y="107"/>
                      </a:moveTo>
                      <a:cubicBezTo>
                        <a:pt x="120" y="105"/>
                        <a:pt x="119" y="103"/>
                        <a:pt x="118" y="102"/>
                      </a:cubicBezTo>
                      <a:cubicBezTo>
                        <a:pt x="124" y="100"/>
                        <a:pt x="130" y="97"/>
                        <a:pt x="135" y="93"/>
                      </a:cubicBezTo>
                      <a:cubicBezTo>
                        <a:pt x="135" y="95"/>
                        <a:pt x="135" y="97"/>
                        <a:pt x="136" y="98"/>
                      </a:cubicBezTo>
                      <a:cubicBezTo>
                        <a:pt x="135" y="102"/>
                        <a:pt x="135" y="106"/>
                        <a:pt x="135" y="109"/>
                      </a:cubicBezTo>
                      <a:cubicBezTo>
                        <a:pt x="130" y="108"/>
                        <a:pt x="125" y="107"/>
                        <a:pt x="121" y="107"/>
                      </a:cubicBezTo>
                      <a:close/>
                      <a:moveTo>
                        <a:pt x="177" y="73"/>
                      </a:moveTo>
                      <a:cubicBezTo>
                        <a:pt x="176" y="73"/>
                        <a:pt x="174" y="72"/>
                        <a:pt x="173" y="72"/>
                      </a:cubicBezTo>
                      <a:cubicBezTo>
                        <a:pt x="175" y="71"/>
                        <a:pt x="177" y="70"/>
                        <a:pt x="179" y="69"/>
                      </a:cubicBezTo>
                      <a:cubicBezTo>
                        <a:pt x="178" y="70"/>
                        <a:pt x="178" y="71"/>
                        <a:pt x="177" y="73"/>
                      </a:cubicBezTo>
                      <a:close/>
                      <a:moveTo>
                        <a:pt x="216" y="108"/>
                      </a:moveTo>
                      <a:cubicBezTo>
                        <a:pt x="215" y="106"/>
                        <a:pt x="214" y="104"/>
                        <a:pt x="213" y="102"/>
                      </a:cubicBezTo>
                      <a:cubicBezTo>
                        <a:pt x="213" y="102"/>
                        <a:pt x="214" y="103"/>
                        <a:pt x="214" y="103"/>
                      </a:cubicBezTo>
                      <a:cubicBezTo>
                        <a:pt x="215" y="104"/>
                        <a:pt x="216"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2" y="119"/>
                        <a:pt x="172" y="113"/>
                        <a:pt x="170" y="108"/>
                      </a:cubicBezTo>
                      <a:cubicBezTo>
                        <a:pt x="177" y="110"/>
                        <a:pt x="184" y="111"/>
                        <a:pt x="191" y="109"/>
                      </a:cubicBezTo>
                      <a:cubicBezTo>
                        <a:pt x="192" y="111"/>
                        <a:pt x="193" y="112"/>
                        <a:pt x="195" y="114"/>
                      </a:cubicBezTo>
                      <a:cubicBezTo>
                        <a:pt x="191" y="117"/>
                        <a:pt x="188" y="120"/>
                        <a:pt x="186" y="126"/>
                      </a:cubicBezTo>
                      <a:cubicBezTo>
                        <a:pt x="180" y="125"/>
                        <a:pt x="175" y="125"/>
                        <a:pt x="170" y="126"/>
                      </a:cubicBezTo>
                      <a:close/>
                      <a:moveTo>
                        <a:pt x="386" y="150"/>
                      </a:moveTo>
                      <a:cubicBezTo>
                        <a:pt x="383" y="142"/>
                        <a:pt x="380" y="135"/>
                        <a:pt x="375" y="128"/>
                      </a:cubicBezTo>
                      <a:cubicBezTo>
                        <a:pt x="378" y="127"/>
                        <a:pt x="382" y="126"/>
                        <a:pt x="385" y="125"/>
                      </a:cubicBezTo>
                      <a:cubicBezTo>
                        <a:pt x="380" y="115"/>
                        <a:pt x="374" y="109"/>
                        <a:pt x="363" y="105"/>
                      </a:cubicBezTo>
                      <a:cubicBezTo>
                        <a:pt x="370" y="98"/>
                        <a:pt x="371" y="91"/>
                        <a:pt x="372" y="82"/>
                      </a:cubicBezTo>
                      <a:cubicBezTo>
                        <a:pt x="357" y="81"/>
                        <a:pt x="347" y="85"/>
                        <a:pt x="340" y="99"/>
                      </a:cubicBezTo>
                      <a:cubicBezTo>
                        <a:pt x="336" y="92"/>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2"/>
                        <a:pt x="291" y="67"/>
                        <a:pt x="290" y="73"/>
                      </a:cubicBezTo>
                      <a:cubicBezTo>
                        <a:pt x="286" y="73"/>
                        <a:pt x="283" y="73"/>
                        <a:pt x="279" y="74"/>
                      </a:cubicBezTo>
                      <a:cubicBezTo>
                        <a:pt x="283" y="60"/>
                        <a:pt x="278" y="51"/>
                        <a:pt x="268" y="42"/>
                      </a:cubicBezTo>
                      <a:cubicBezTo>
                        <a:pt x="267" y="43"/>
                        <a:pt x="266" y="44"/>
                        <a:pt x="265" y="45"/>
                      </a:cubicBezTo>
                      <a:cubicBezTo>
                        <a:pt x="265" y="45"/>
                        <a:pt x="265" y="45"/>
                        <a:pt x="265" y="44"/>
                      </a:cubicBezTo>
                      <a:cubicBezTo>
                        <a:pt x="262" y="40"/>
                        <a:pt x="258" y="37"/>
                        <a:pt x="255" y="34"/>
                      </a:cubicBezTo>
                      <a:cubicBezTo>
                        <a:pt x="255" y="33"/>
                        <a:pt x="255" y="33"/>
                        <a:pt x="255" y="32"/>
                      </a:cubicBezTo>
                      <a:cubicBezTo>
                        <a:pt x="254" y="32"/>
                        <a:pt x="252" y="31"/>
                        <a:pt x="251" y="31"/>
                      </a:cubicBezTo>
                      <a:cubicBezTo>
                        <a:pt x="251" y="30"/>
                        <a:pt x="250" y="30"/>
                        <a:pt x="250" y="30"/>
                      </a:cubicBezTo>
                      <a:cubicBezTo>
                        <a:pt x="250" y="30"/>
                        <a:pt x="250" y="30"/>
                        <a:pt x="250" y="30"/>
                      </a:cubicBezTo>
                      <a:cubicBezTo>
                        <a:pt x="241" y="28"/>
                        <a:pt x="233" y="29"/>
                        <a:pt x="225" y="37"/>
                      </a:cubicBezTo>
                      <a:cubicBezTo>
                        <a:pt x="222" y="36"/>
                        <a:pt x="219" y="35"/>
                        <a:pt x="215" y="35"/>
                      </a:cubicBezTo>
                      <a:cubicBezTo>
                        <a:pt x="216" y="26"/>
                        <a:pt x="212" y="18"/>
                        <a:pt x="208" y="11"/>
                      </a:cubicBezTo>
                      <a:cubicBezTo>
                        <a:pt x="206" y="11"/>
                        <a:pt x="206" y="11"/>
                        <a:pt x="205" y="14"/>
                      </a:cubicBezTo>
                      <a:lnTo>
                        <a:pt x="192" y="0"/>
                      </a:lnTo>
                      <a:cubicBezTo>
                        <a:pt x="188" y="9"/>
                        <a:pt x="187" y="17"/>
                        <a:pt x="189" y="27"/>
                      </a:cubicBezTo>
                      <a:cubicBezTo>
                        <a:pt x="186" y="26"/>
                        <a:pt x="182" y="27"/>
                        <a:pt x="179" y="27"/>
                      </a:cubicBezTo>
                      <a:cubicBezTo>
                        <a:pt x="178" y="27"/>
                        <a:pt x="178" y="26"/>
                        <a:pt x="177" y="26"/>
                      </a:cubicBezTo>
                      <a:cubicBezTo>
                        <a:pt x="171" y="12"/>
                        <a:pt x="164" y="4"/>
                        <a:pt x="148" y="6"/>
                      </a:cubicBezTo>
                      <a:cubicBezTo>
                        <a:pt x="150" y="12"/>
                        <a:pt x="152" y="17"/>
                        <a:pt x="156" y="22"/>
                      </a:cubicBezTo>
                      <a:cubicBezTo>
                        <a:pt x="153" y="23"/>
                        <a:pt x="151" y="24"/>
                        <a:pt x="148" y="24"/>
                      </a:cubicBezTo>
                      <a:cubicBezTo>
                        <a:pt x="152" y="32"/>
                        <a:pt x="157" y="37"/>
                        <a:pt x="165" y="40"/>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7" y="45"/>
                        <a:pt x="126" y="53"/>
                      </a:cubicBezTo>
                      <a:cubicBezTo>
                        <a:pt x="125" y="54"/>
                        <a:pt x="123" y="54"/>
                        <a:pt x="122" y="55"/>
                      </a:cubicBezTo>
                      <a:cubicBezTo>
                        <a:pt x="115" y="53"/>
                        <a:pt x="108" y="53"/>
                        <a:pt x="100" y="55"/>
                      </a:cubicBezTo>
                      <a:cubicBezTo>
                        <a:pt x="102" y="60"/>
                        <a:pt x="105" y="65"/>
                        <a:pt x="108" y="69"/>
                      </a:cubicBezTo>
                      <a:cubicBezTo>
                        <a:pt x="103" y="69"/>
                        <a:pt x="99" y="70"/>
                        <a:pt x="95" y="71"/>
                      </a:cubicBezTo>
                      <a:cubicBezTo>
                        <a:pt x="85" y="54"/>
                        <a:pt x="74" y="48"/>
                        <a:pt x="54" y="48"/>
                      </a:cubicBezTo>
                      <a:cubicBezTo>
                        <a:pt x="57" y="56"/>
                        <a:pt x="60" y="63"/>
                        <a:pt x="65" y="68"/>
                      </a:cubicBezTo>
                      <a:lnTo>
                        <a:pt x="43" y="64"/>
                      </a:lnTo>
                      <a:cubicBezTo>
                        <a:pt x="46" y="76"/>
                        <a:pt x="51" y="86"/>
                        <a:pt x="60" y="94"/>
                      </a:cubicBezTo>
                      <a:cubicBezTo>
                        <a:pt x="57" y="97"/>
                        <a:pt x="53" y="100"/>
                        <a:pt x="50" y="103"/>
                      </a:cubicBezTo>
                      <a:cubicBezTo>
                        <a:pt x="49" y="103"/>
                        <a:pt x="48" y="102"/>
                        <a:pt x="47" y="103"/>
                      </a:cubicBezTo>
                      <a:cubicBezTo>
                        <a:pt x="30" y="93"/>
                        <a:pt x="16" y="90"/>
                        <a:pt x="0" y="104"/>
                      </a:cubicBezTo>
                      <a:cubicBezTo>
                        <a:pt x="7" y="109"/>
                        <a:pt x="14" y="113"/>
                        <a:pt x="22" y="115"/>
                      </a:cubicBezTo>
                      <a:cubicBezTo>
                        <a:pt x="19" y="118"/>
                        <a:pt x="17" y="120"/>
                        <a:pt x="15" y="123"/>
                      </a:cubicBezTo>
                      <a:cubicBezTo>
                        <a:pt x="25" y="128"/>
                        <a:pt x="34" y="130"/>
                        <a:pt x="45" y="127"/>
                      </a:cubicBezTo>
                      <a:cubicBezTo>
                        <a:pt x="43" y="136"/>
                        <a:pt x="46" y="143"/>
                        <a:pt x="51" y="151"/>
                      </a:cubicBezTo>
                      <a:cubicBezTo>
                        <a:pt x="64" y="142"/>
                        <a:pt x="69" y="134"/>
                        <a:pt x="67" y="118"/>
                      </a:cubicBezTo>
                      <a:cubicBezTo>
                        <a:pt x="68" y="118"/>
                        <a:pt x="69" y="117"/>
                        <a:pt x="70" y="116"/>
                      </a:cubicBezTo>
                      <a:cubicBezTo>
                        <a:pt x="75" y="124"/>
                        <a:pt x="82" y="130"/>
                        <a:pt x="93" y="134"/>
                      </a:cubicBezTo>
                      <a:cubicBezTo>
                        <a:pt x="92" y="137"/>
                        <a:pt x="91" y="139"/>
                        <a:pt x="90" y="141"/>
                      </a:cubicBezTo>
                      <a:cubicBezTo>
                        <a:pt x="95" y="143"/>
                        <a:pt x="99" y="144"/>
                        <a:pt x="104" y="145"/>
                      </a:cubicBezTo>
                      <a:cubicBezTo>
                        <a:pt x="103" y="145"/>
                        <a:pt x="102" y="145"/>
                        <a:pt x="101" y="146"/>
                      </a:cubicBezTo>
                      <a:cubicBezTo>
                        <a:pt x="106" y="155"/>
                        <a:pt x="112" y="162"/>
                        <a:pt x="123" y="166"/>
                      </a:cubicBezTo>
                      <a:cubicBezTo>
                        <a:pt x="116" y="172"/>
                        <a:pt x="115" y="179"/>
                        <a:pt x="115" y="189"/>
                      </a:cubicBezTo>
                      <a:cubicBezTo>
                        <a:pt x="130" y="189"/>
                        <a:pt x="140" y="185"/>
                        <a:pt x="146" y="171"/>
                      </a:cubicBezTo>
                      <a:cubicBezTo>
                        <a:pt x="151" y="172"/>
                        <a:pt x="156" y="171"/>
                        <a:pt x="161" y="170"/>
                      </a:cubicBezTo>
                      <a:lnTo>
                        <a:pt x="162" y="171"/>
                      </a:lnTo>
                      <a:cubicBezTo>
                        <a:pt x="159" y="185"/>
                        <a:pt x="163" y="193"/>
                        <a:pt x="174" y="202"/>
                      </a:cubicBezTo>
                      <a:cubicBezTo>
                        <a:pt x="175" y="201"/>
                        <a:pt x="176" y="200"/>
                        <a:pt x="176" y="199"/>
                      </a:cubicBezTo>
                      <a:cubicBezTo>
                        <a:pt x="181" y="205"/>
                        <a:pt x="185" y="210"/>
                        <a:pt x="192" y="214"/>
                      </a:cubicBezTo>
                      <a:cubicBezTo>
                        <a:pt x="196" y="205"/>
                        <a:pt x="198" y="196"/>
                        <a:pt x="197" y="186"/>
                      </a:cubicBezTo>
                      <a:cubicBezTo>
                        <a:pt x="206" y="190"/>
                        <a:pt x="214" y="190"/>
                        <a:pt x="224" y="188"/>
                      </a:cubicBezTo>
                      <a:cubicBezTo>
                        <a:pt x="222" y="183"/>
                        <a:pt x="219" y="179"/>
                        <a:pt x="216" y="175"/>
                      </a:cubicBezTo>
                      <a:cubicBezTo>
                        <a:pt x="221" y="176"/>
                        <a:pt x="226" y="177"/>
                        <a:pt x="231" y="176"/>
                      </a:cubicBezTo>
                      <a:cubicBezTo>
                        <a:pt x="241" y="190"/>
                        <a:pt x="252" y="194"/>
                        <a:pt x="269" y="194"/>
                      </a:cubicBezTo>
                      <a:cubicBezTo>
                        <a:pt x="265" y="181"/>
                        <a:pt x="259" y="172"/>
                        <a:pt x="249" y="166"/>
                      </a:cubicBezTo>
                      <a:cubicBezTo>
                        <a:pt x="254" y="163"/>
                        <a:pt x="258" y="159"/>
                        <a:pt x="261" y="152"/>
                      </a:cubicBezTo>
                      <a:cubicBezTo>
                        <a:pt x="266" y="153"/>
                        <a:pt x="271" y="152"/>
                        <a:pt x="277" y="151"/>
                      </a:cubicBezTo>
                      <a:cubicBezTo>
                        <a:pt x="273" y="166"/>
                        <a:pt x="278" y="174"/>
                        <a:pt x="289" y="183"/>
                      </a:cubicBezTo>
                      <a:cubicBezTo>
                        <a:pt x="289" y="182"/>
                        <a:pt x="290" y="181"/>
                        <a:pt x="291" y="180"/>
                      </a:cubicBezTo>
                      <a:cubicBezTo>
                        <a:pt x="295" y="186"/>
                        <a:pt x="300" y="191"/>
                        <a:pt x="306" y="195"/>
                      </a:cubicBezTo>
                      <a:cubicBezTo>
                        <a:pt x="310" y="186"/>
                        <a:pt x="312" y="177"/>
                        <a:pt x="312" y="167"/>
                      </a:cubicBezTo>
                      <a:cubicBezTo>
                        <a:pt x="321" y="171"/>
                        <a:pt x="329" y="171"/>
                        <a:pt x="338" y="169"/>
                      </a:cubicBezTo>
                      <a:cubicBezTo>
                        <a:pt x="336" y="164"/>
                        <a:pt x="333" y="159"/>
                        <a:pt x="330" y="154"/>
                      </a:cubicBezTo>
                      <a:cubicBezTo>
                        <a:pt x="334" y="155"/>
                        <a:pt x="338" y="154"/>
                        <a:pt x="343" y="152"/>
                      </a:cubicBezTo>
                      <a:cubicBezTo>
                        <a:pt x="353" y="170"/>
                        <a:pt x="364" y="175"/>
                        <a:pt x="384" y="175"/>
                      </a:cubicBezTo>
                      <a:cubicBezTo>
                        <a:pt x="378" y="159"/>
                        <a:pt x="370" y="148"/>
                        <a:pt x="354" y="142"/>
                      </a:cubicBezTo>
                      <a:cubicBezTo>
                        <a:pt x="354" y="141"/>
                        <a:pt x="355" y="139"/>
                        <a:pt x="355" y="138"/>
                      </a:cubicBezTo>
                      <a:cubicBezTo>
                        <a:pt x="362" y="147"/>
                        <a:pt x="371" y="151"/>
                        <a:pt x="38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0" name="Freeform 30">
                  <a:extLst>
                    <a:ext uri="{FF2B5EF4-FFF2-40B4-BE49-F238E27FC236}">
                      <a16:creationId xmlns:a16="http://schemas.microsoft.com/office/drawing/2014/main" id="{951C63F3-AE25-44DF-AB11-61C6EA7A6A43}"/>
                    </a:ext>
                  </a:extLst>
                </p:cNvPr>
                <p:cNvSpPr>
                  <a:spLocks noEditPoints="1"/>
                </p:cNvSpPr>
                <p:nvPr/>
              </p:nvSpPr>
              <p:spPr bwMode="auto">
                <a:xfrm>
                  <a:off x="5948362" y="3074987"/>
                  <a:ext cx="188913" cy="103188"/>
                </a:xfrm>
                <a:custGeom>
                  <a:avLst/>
                  <a:gdLst>
                    <a:gd name="T0" fmla="*/ 341 w 386"/>
                    <a:gd name="T1" fmla="*/ 124 h 213"/>
                    <a:gd name="T2" fmla="*/ 347 w 386"/>
                    <a:gd name="T3" fmla="*/ 123 h 213"/>
                    <a:gd name="T4" fmla="*/ 269 w 386"/>
                    <a:gd name="T5" fmla="*/ 129 h 213"/>
                    <a:gd name="T6" fmla="*/ 253 w 386"/>
                    <a:gd name="T7" fmla="*/ 126 h 213"/>
                    <a:gd name="T8" fmla="*/ 269 w 386"/>
                    <a:gd name="T9" fmla="*/ 129 h 213"/>
                    <a:gd name="T10" fmla="*/ 191 w 386"/>
                    <a:gd name="T11" fmla="*/ 148 h 213"/>
                    <a:gd name="T12" fmla="*/ 189 w 386"/>
                    <a:gd name="T13" fmla="*/ 157 h 213"/>
                    <a:gd name="T14" fmla="*/ 133 w 386"/>
                    <a:gd name="T15" fmla="*/ 135 h 213"/>
                    <a:gd name="T16" fmla="*/ 141 w 386"/>
                    <a:gd name="T17" fmla="*/ 148 h 213"/>
                    <a:gd name="T18" fmla="*/ 181 w 386"/>
                    <a:gd name="T19" fmla="*/ 66 h 213"/>
                    <a:gd name="T20" fmla="*/ 174 w 386"/>
                    <a:gd name="T21" fmla="*/ 54 h 213"/>
                    <a:gd name="T22" fmla="*/ 194 w 386"/>
                    <a:gd name="T23" fmla="*/ 52 h 213"/>
                    <a:gd name="T24" fmla="*/ 245 w 386"/>
                    <a:gd name="T25" fmla="*/ 45 h 213"/>
                    <a:gd name="T26" fmla="*/ 241 w 386"/>
                    <a:gd name="T27" fmla="*/ 56 h 213"/>
                    <a:gd name="T28" fmla="*/ 310 w 386"/>
                    <a:gd name="T29" fmla="*/ 138 h 213"/>
                    <a:gd name="T30" fmla="*/ 310 w 386"/>
                    <a:gd name="T31" fmla="*/ 138 h 213"/>
                    <a:gd name="T32" fmla="*/ 215 w 386"/>
                    <a:gd name="T33" fmla="*/ 123 h 213"/>
                    <a:gd name="T34" fmla="*/ 216 w 386"/>
                    <a:gd name="T35" fmla="*/ 127 h 213"/>
                    <a:gd name="T36" fmla="*/ 231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70 w 386"/>
                    <a:gd name="T51" fmla="*/ 108 h 213"/>
                    <a:gd name="T52" fmla="*/ 186 w 386"/>
                    <a:gd name="T53" fmla="*/ 125 h 213"/>
                    <a:gd name="T54" fmla="*/ 375 w 386"/>
                    <a:gd name="T55" fmla="*/ 128 h 213"/>
                    <a:gd name="T56" fmla="*/ 372 w 386"/>
                    <a:gd name="T57" fmla="*/ 82 h 213"/>
                    <a:gd name="T58" fmla="*/ 321 w 386"/>
                    <a:gd name="T59" fmla="*/ 76 h 213"/>
                    <a:gd name="T60" fmla="*/ 296 w 386"/>
                    <a:gd name="T61" fmla="*/ 56 h 213"/>
                    <a:gd name="T62" fmla="*/ 268 w 386"/>
                    <a:gd name="T63" fmla="*/ 42 h 213"/>
                    <a:gd name="T64" fmla="*/ 255 w 386"/>
                    <a:gd name="T65" fmla="*/ 33 h 213"/>
                    <a:gd name="T66" fmla="*/ 250 w 386"/>
                    <a:gd name="T67" fmla="*/ 30 h 213"/>
                    <a:gd name="T68" fmla="*/ 215 w 386"/>
                    <a:gd name="T69" fmla="*/ 34 h 213"/>
                    <a:gd name="T70" fmla="*/ 192 w 386"/>
                    <a:gd name="T71" fmla="*/ 0 h 213"/>
                    <a:gd name="T72" fmla="*/ 178 w 386"/>
                    <a:gd name="T73" fmla="*/ 26 h 213"/>
                    <a:gd name="T74" fmla="*/ 149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7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2"/>
                      </a:moveTo>
                      <a:cubicBezTo>
                        <a:pt x="333" y="129"/>
                        <a:pt x="332" y="127"/>
                        <a:pt x="332" y="124"/>
                      </a:cubicBezTo>
                      <a:cubicBezTo>
                        <a:pt x="335" y="124"/>
                        <a:pt x="338" y="124"/>
                        <a:pt x="341" y="124"/>
                      </a:cubicBezTo>
                      <a:cubicBezTo>
                        <a:pt x="341" y="123"/>
                        <a:pt x="340" y="122"/>
                        <a:pt x="340" y="122"/>
                      </a:cubicBezTo>
                      <a:cubicBezTo>
                        <a:pt x="342" y="122"/>
                        <a:pt x="343" y="121"/>
                        <a:pt x="345" y="121"/>
                      </a:cubicBezTo>
                      <a:cubicBezTo>
                        <a:pt x="346" y="121"/>
                        <a:pt x="346" y="123"/>
                        <a:pt x="347" y="123"/>
                      </a:cubicBezTo>
                      <a:cubicBezTo>
                        <a:pt x="349" y="127"/>
                        <a:pt x="351" y="130"/>
                        <a:pt x="353" y="133"/>
                      </a:cubicBezTo>
                      <a:cubicBezTo>
                        <a:pt x="345" y="131"/>
                        <a:pt x="339" y="130"/>
                        <a:pt x="333" y="132"/>
                      </a:cubicBezTo>
                      <a:close/>
                      <a:moveTo>
                        <a:pt x="269" y="129"/>
                      </a:moveTo>
                      <a:cubicBezTo>
                        <a:pt x="265" y="128"/>
                        <a:pt x="260" y="129"/>
                        <a:pt x="256" y="129"/>
                      </a:cubicBezTo>
                      <a:cubicBezTo>
                        <a:pt x="255" y="130"/>
                        <a:pt x="255" y="128"/>
                        <a:pt x="254" y="128"/>
                      </a:cubicBezTo>
                      <a:cubicBezTo>
                        <a:pt x="253" y="127"/>
                        <a:pt x="253" y="127"/>
                        <a:pt x="253" y="126"/>
                      </a:cubicBezTo>
                      <a:cubicBezTo>
                        <a:pt x="253" y="123"/>
                        <a:pt x="253" y="120"/>
                        <a:pt x="253" y="117"/>
                      </a:cubicBezTo>
                      <a:cubicBezTo>
                        <a:pt x="258" y="119"/>
                        <a:pt x="263" y="119"/>
                        <a:pt x="268" y="118"/>
                      </a:cubicBezTo>
                      <a:cubicBezTo>
                        <a:pt x="268" y="121"/>
                        <a:pt x="268" y="125"/>
                        <a:pt x="269" y="129"/>
                      </a:cubicBezTo>
                      <a:close/>
                      <a:moveTo>
                        <a:pt x="189" y="157"/>
                      </a:moveTo>
                      <a:cubicBezTo>
                        <a:pt x="189" y="154"/>
                        <a:pt x="189" y="151"/>
                        <a:pt x="188" y="148"/>
                      </a:cubicBezTo>
                      <a:cubicBezTo>
                        <a:pt x="189" y="148"/>
                        <a:pt x="190" y="148"/>
                        <a:pt x="191" y="148"/>
                      </a:cubicBezTo>
                      <a:cubicBezTo>
                        <a:pt x="192" y="147"/>
                        <a:pt x="192" y="149"/>
                        <a:pt x="193" y="149"/>
                      </a:cubicBezTo>
                      <a:cubicBezTo>
                        <a:pt x="194" y="153"/>
                        <a:pt x="196" y="156"/>
                        <a:pt x="198" y="159"/>
                      </a:cubicBezTo>
                      <a:cubicBezTo>
                        <a:pt x="195" y="158"/>
                        <a:pt x="192" y="158"/>
                        <a:pt x="189" y="157"/>
                      </a:cubicBezTo>
                      <a:close/>
                      <a:moveTo>
                        <a:pt x="141" y="148"/>
                      </a:moveTo>
                      <a:cubicBezTo>
                        <a:pt x="140" y="148"/>
                        <a:pt x="140" y="147"/>
                        <a:pt x="139" y="147"/>
                      </a:cubicBezTo>
                      <a:cubicBezTo>
                        <a:pt x="137" y="143"/>
                        <a:pt x="135" y="139"/>
                        <a:pt x="133" y="135"/>
                      </a:cubicBezTo>
                      <a:cubicBezTo>
                        <a:pt x="136" y="137"/>
                        <a:pt x="140" y="138"/>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1" y="66"/>
                        <a:pt x="181" y="66"/>
                      </a:cubicBezTo>
                      <a:cubicBezTo>
                        <a:pt x="174" y="62"/>
                        <a:pt x="168" y="59"/>
                        <a:pt x="162" y="57"/>
                      </a:cubicBezTo>
                      <a:cubicBezTo>
                        <a:pt x="162" y="57"/>
                        <a:pt x="162" y="57"/>
                        <a:pt x="162" y="57"/>
                      </a:cubicBezTo>
                      <a:cubicBezTo>
                        <a:pt x="167" y="57"/>
                        <a:pt x="171" y="56"/>
                        <a:pt x="174" y="54"/>
                      </a:cubicBezTo>
                      <a:close/>
                      <a:moveTo>
                        <a:pt x="183" y="44"/>
                      </a:moveTo>
                      <a:cubicBezTo>
                        <a:pt x="187" y="44"/>
                        <a:pt x="191" y="44"/>
                        <a:pt x="195" y="43"/>
                      </a:cubicBezTo>
                      <a:cubicBezTo>
                        <a:pt x="194" y="47"/>
                        <a:pt x="194" y="50"/>
                        <a:pt x="194" y="52"/>
                      </a:cubicBezTo>
                      <a:cubicBezTo>
                        <a:pt x="190" y="50"/>
                        <a:pt x="185" y="49"/>
                        <a:pt x="180" y="49"/>
                      </a:cubicBezTo>
                      <a:cubicBezTo>
                        <a:pt x="181" y="47"/>
                        <a:pt x="182" y="46"/>
                        <a:pt x="183" y="44"/>
                      </a:cubicBezTo>
                      <a:moveTo>
                        <a:pt x="245" y="45"/>
                      </a:moveTo>
                      <a:cubicBezTo>
                        <a:pt x="245" y="45"/>
                        <a:pt x="245" y="45"/>
                        <a:pt x="245" y="45"/>
                      </a:cubicBezTo>
                      <a:cubicBezTo>
                        <a:pt x="244" y="49"/>
                        <a:pt x="244" y="53"/>
                        <a:pt x="244" y="57"/>
                      </a:cubicBezTo>
                      <a:cubicBezTo>
                        <a:pt x="243" y="57"/>
                        <a:pt x="242" y="56"/>
                        <a:pt x="241" y="56"/>
                      </a:cubicBezTo>
                      <a:cubicBezTo>
                        <a:pt x="239" y="53"/>
                        <a:pt x="237" y="49"/>
                        <a:pt x="235" y="46"/>
                      </a:cubicBezTo>
                      <a:cubicBezTo>
                        <a:pt x="239" y="47"/>
                        <a:pt x="242" y="46"/>
                        <a:pt x="245" y="45"/>
                      </a:cubicBezTo>
                      <a:close/>
                      <a:moveTo>
                        <a:pt x="310" y="138"/>
                      </a:moveTo>
                      <a:lnTo>
                        <a:pt x="312" y="140"/>
                      </a:lnTo>
                      <a:cubicBezTo>
                        <a:pt x="311" y="140"/>
                        <a:pt x="311" y="140"/>
                        <a:pt x="310" y="140"/>
                      </a:cubicBezTo>
                      <a:cubicBezTo>
                        <a:pt x="310" y="139"/>
                        <a:pt x="310" y="139"/>
                        <a:pt x="310" y="138"/>
                      </a:cubicBezTo>
                      <a:close/>
                      <a:moveTo>
                        <a:pt x="231" y="150"/>
                      </a:moveTo>
                      <a:cubicBezTo>
                        <a:pt x="225" y="141"/>
                        <a:pt x="219" y="135"/>
                        <a:pt x="209" y="131"/>
                      </a:cubicBezTo>
                      <a:cubicBezTo>
                        <a:pt x="212" y="128"/>
                        <a:pt x="214" y="126"/>
                        <a:pt x="215" y="123"/>
                      </a:cubicBezTo>
                      <a:cubicBezTo>
                        <a:pt x="217" y="123"/>
                        <a:pt x="219" y="123"/>
                        <a:pt x="222" y="123"/>
                      </a:cubicBezTo>
                      <a:cubicBezTo>
                        <a:pt x="222" y="123"/>
                        <a:pt x="222" y="124"/>
                        <a:pt x="222" y="124"/>
                      </a:cubicBezTo>
                      <a:cubicBezTo>
                        <a:pt x="220" y="125"/>
                        <a:pt x="218" y="126"/>
                        <a:pt x="216" y="127"/>
                      </a:cubicBezTo>
                      <a:cubicBezTo>
                        <a:pt x="221" y="136"/>
                        <a:pt x="227" y="142"/>
                        <a:pt x="238" y="146"/>
                      </a:cubicBezTo>
                      <a:cubicBezTo>
                        <a:pt x="236" y="148"/>
                        <a:pt x="235" y="149"/>
                        <a:pt x="234" y="151"/>
                      </a:cubicBezTo>
                      <a:cubicBezTo>
                        <a:pt x="233" y="151"/>
                        <a:pt x="232" y="151"/>
                        <a:pt x="231" y="150"/>
                      </a:cubicBezTo>
                      <a:close/>
                      <a:moveTo>
                        <a:pt x="121" y="106"/>
                      </a:moveTo>
                      <a:cubicBezTo>
                        <a:pt x="120" y="105"/>
                        <a:pt x="119" y="103"/>
                        <a:pt x="118" y="102"/>
                      </a:cubicBezTo>
                      <a:cubicBezTo>
                        <a:pt x="125" y="100"/>
                        <a:pt x="130" y="97"/>
                        <a:pt x="135" y="93"/>
                      </a:cubicBezTo>
                      <a:cubicBezTo>
                        <a:pt x="135" y="95"/>
                        <a:pt x="136" y="96"/>
                        <a:pt x="136" y="98"/>
                      </a:cubicBezTo>
                      <a:cubicBezTo>
                        <a:pt x="135" y="102"/>
                        <a:pt x="135" y="105"/>
                        <a:pt x="135" y="109"/>
                      </a:cubicBezTo>
                      <a:cubicBezTo>
                        <a:pt x="130" y="107"/>
                        <a:pt x="126" y="106"/>
                        <a:pt x="121" y="106"/>
                      </a:cubicBezTo>
                      <a:close/>
                      <a:moveTo>
                        <a:pt x="177" y="72"/>
                      </a:moveTo>
                      <a:cubicBezTo>
                        <a:pt x="176" y="72"/>
                        <a:pt x="175" y="72"/>
                        <a:pt x="173" y="72"/>
                      </a:cubicBezTo>
                      <a:cubicBezTo>
                        <a:pt x="175" y="71"/>
                        <a:pt x="177" y="70"/>
                        <a:pt x="179" y="68"/>
                      </a:cubicBezTo>
                      <a:cubicBezTo>
                        <a:pt x="179" y="70"/>
                        <a:pt x="178" y="71"/>
                        <a:pt x="177" y="72"/>
                      </a:cubicBezTo>
                      <a:close/>
                      <a:moveTo>
                        <a:pt x="216" y="107"/>
                      </a:moveTo>
                      <a:cubicBezTo>
                        <a:pt x="215" y="106"/>
                        <a:pt x="214" y="104"/>
                        <a:pt x="213" y="102"/>
                      </a:cubicBezTo>
                      <a:cubicBezTo>
                        <a:pt x="213" y="102"/>
                        <a:pt x="214" y="102"/>
                        <a:pt x="215" y="102"/>
                      </a:cubicBezTo>
                      <a:cubicBezTo>
                        <a:pt x="215" y="104"/>
                        <a:pt x="216" y="106"/>
                        <a:pt x="216" y="107"/>
                      </a:cubicBezTo>
                      <a:close/>
                      <a:moveTo>
                        <a:pt x="252" y="89"/>
                      </a:moveTo>
                      <a:cubicBezTo>
                        <a:pt x="251" y="87"/>
                        <a:pt x="250" y="86"/>
                        <a:pt x="249" y="85"/>
                      </a:cubicBezTo>
                      <a:cubicBezTo>
                        <a:pt x="250" y="86"/>
                        <a:pt x="251" y="86"/>
                        <a:pt x="252" y="86"/>
                      </a:cubicBezTo>
                      <a:cubicBezTo>
                        <a:pt x="252" y="87"/>
                        <a:pt x="252" y="88"/>
                        <a:pt x="252" y="89"/>
                      </a:cubicBezTo>
                      <a:close/>
                      <a:moveTo>
                        <a:pt x="171" y="126"/>
                      </a:moveTo>
                      <a:lnTo>
                        <a:pt x="170" y="125"/>
                      </a:lnTo>
                      <a:cubicBezTo>
                        <a:pt x="172" y="118"/>
                        <a:pt x="172" y="113"/>
                        <a:pt x="170" y="108"/>
                      </a:cubicBezTo>
                      <a:cubicBezTo>
                        <a:pt x="177" y="110"/>
                        <a:pt x="184" y="111"/>
                        <a:pt x="191" y="109"/>
                      </a:cubicBezTo>
                      <a:cubicBezTo>
                        <a:pt x="192" y="110"/>
                        <a:pt x="193" y="112"/>
                        <a:pt x="195" y="114"/>
                      </a:cubicBezTo>
                      <a:cubicBezTo>
                        <a:pt x="191" y="116"/>
                        <a:pt x="188" y="120"/>
                        <a:pt x="186" y="125"/>
                      </a:cubicBezTo>
                      <a:cubicBezTo>
                        <a:pt x="181" y="124"/>
                        <a:pt x="176" y="125"/>
                        <a:pt x="171" y="126"/>
                      </a:cubicBezTo>
                      <a:close/>
                      <a:moveTo>
                        <a:pt x="386" y="149"/>
                      </a:moveTo>
                      <a:cubicBezTo>
                        <a:pt x="383" y="141"/>
                        <a:pt x="380" y="134"/>
                        <a:pt x="375" y="128"/>
                      </a:cubicBezTo>
                      <a:cubicBezTo>
                        <a:pt x="379" y="127"/>
                        <a:pt x="382" y="126"/>
                        <a:pt x="385" y="125"/>
                      </a:cubicBezTo>
                      <a:cubicBezTo>
                        <a:pt x="380" y="115"/>
                        <a:pt x="374" y="109"/>
                        <a:pt x="364" y="105"/>
                      </a:cubicBezTo>
                      <a:cubicBezTo>
                        <a:pt x="370" y="98"/>
                        <a:pt x="372" y="91"/>
                        <a:pt x="372" y="82"/>
                      </a:cubicBezTo>
                      <a:cubicBezTo>
                        <a:pt x="357" y="81"/>
                        <a:pt x="347" y="85"/>
                        <a:pt x="340" y="99"/>
                      </a:cubicBezTo>
                      <a:cubicBezTo>
                        <a:pt x="336" y="91"/>
                        <a:pt x="331" y="86"/>
                        <a:pt x="324" y="82"/>
                      </a:cubicBezTo>
                      <a:cubicBezTo>
                        <a:pt x="323" y="80"/>
                        <a:pt x="322" y="78"/>
                        <a:pt x="321" y="76"/>
                      </a:cubicBezTo>
                      <a:cubicBezTo>
                        <a:pt x="325" y="70"/>
                        <a:pt x="326" y="64"/>
                        <a:pt x="327" y="56"/>
                      </a:cubicBezTo>
                      <a:cubicBezTo>
                        <a:pt x="317" y="56"/>
                        <a:pt x="309" y="57"/>
                        <a:pt x="303" y="62"/>
                      </a:cubicBezTo>
                      <a:cubicBezTo>
                        <a:pt x="301" y="60"/>
                        <a:pt x="298" y="58"/>
                        <a:pt x="296" y="56"/>
                      </a:cubicBezTo>
                      <a:cubicBezTo>
                        <a:pt x="293" y="61"/>
                        <a:pt x="291" y="67"/>
                        <a:pt x="290" y="73"/>
                      </a:cubicBezTo>
                      <a:cubicBezTo>
                        <a:pt x="286" y="73"/>
                        <a:pt x="283" y="73"/>
                        <a:pt x="279" y="74"/>
                      </a:cubicBezTo>
                      <a:cubicBezTo>
                        <a:pt x="283" y="59"/>
                        <a:pt x="278" y="51"/>
                        <a:pt x="268" y="42"/>
                      </a:cubicBezTo>
                      <a:cubicBezTo>
                        <a:pt x="267" y="43"/>
                        <a:pt x="266" y="44"/>
                        <a:pt x="265" y="45"/>
                      </a:cubicBezTo>
                      <a:cubicBezTo>
                        <a:pt x="265" y="44"/>
                        <a:pt x="265" y="44"/>
                        <a:pt x="265" y="44"/>
                      </a:cubicBezTo>
                      <a:cubicBezTo>
                        <a:pt x="262" y="40"/>
                        <a:pt x="259" y="36"/>
                        <a:pt x="255" y="33"/>
                      </a:cubicBezTo>
                      <a:cubicBezTo>
                        <a:pt x="255" y="33"/>
                        <a:pt x="255" y="32"/>
                        <a:pt x="256" y="32"/>
                      </a:cubicBezTo>
                      <a:cubicBezTo>
                        <a:pt x="254" y="31"/>
                        <a:pt x="252" y="31"/>
                        <a:pt x="251" y="30"/>
                      </a:cubicBezTo>
                      <a:cubicBezTo>
                        <a:pt x="251" y="30"/>
                        <a:pt x="251" y="30"/>
                        <a:pt x="250" y="30"/>
                      </a:cubicBezTo>
                      <a:cubicBezTo>
                        <a:pt x="250" y="30"/>
                        <a:pt x="250" y="30"/>
                        <a:pt x="250" y="30"/>
                      </a:cubicBezTo>
                      <a:cubicBezTo>
                        <a:pt x="241" y="28"/>
                        <a:pt x="233" y="29"/>
                        <a:pt x="225" y="37"/>
                      </a:cubicBezTo>
                      <a:cubicBezTo>
                        <a:pt x="222" y="35"/>
                        <a:pt x="219" y="35"/>
                        <a:pt x="215" y="34"/>
                      </a:cubicBezTo>
                      <a:cubicBezTo>
                        <a:pt x="216" y="26"/>
                        <a:pt x="212" y="17"/>
                        <a:pt x="208" y="11"/>
                      </a:cubicBezTo>
                      <a:cubicBezTo>
                        <a:pt x="207" y="11"/>
                        <a:pt x="207" y="11"/>
                        <a:pt x="205" y="14"/>
                      </a:cubicBezTo>
                      <a:lnTo>
                        <a:pt x="192" y="0"/>
                      </a:lnTo>
                      <a:cubicBezTo>
                        <a:pt x="189" y="9"/>
                        <a:pt x="187" y="17"/>
                        <a:pt x="189" y="26"/>
                      </a:cubicBezTo>
                      <a:cubicBezTo>
                        <a:pt x="186" y="26"/>
                        <a:pt x="183" y="26"/>
                        <a:pt x="179" y="27"/>
                      </a:cubicBezTo>
                      <a:cubicBezTo>
                        <a:pt x="178" y="27"/>
                        <a:pt x="178" y="26"/>
                        <a:pt x="178" y="26"/>
                      </a:cubicBezTo>
                      <a:cubicBezTo>
                        <a:pt x="171" y="12"/>
                        <a:pt x="164" y="4"/>
                        <a:pt x="148" y="6"/>
                      </a:cubicBezTo>
                      <a:cubicBezTo>
                        <a:pt x="150" y="12"/>
                        <a:pt x="152" y="17"/>
                        <a:pt x="156" y="22"/>
                      </a:cubicBezTo>
                      <a:cubicBezTo>
                        <a:pt x="154" y="23"/>
                        <a:pt x="151" y="23"/>
                        <a:pt x="149" y="24"/>
                      </a:cubicBezTo>
                      <a:cubicBezTo>
                        <a:pt x="153" y="31"/>
                        <a:pt x="157" y="36"/>
                        <a:pt x="165" y="39"/>
                      </a:cubicBezTo>
                      <a:cubicBezTo>
                        <a:pt x="162" y="43"/>
                        <a:pt x="160" y="47"/>
                        <a:pt x="159" y="51"/>
                      </a:cubicBezTo>
                      <a:cubicBezTo>
                        <a:pt x="157" y="48"/>
                        <a:pt x="154" y="44"/>
                        <a:pt x="150" y="41"/>
                      </a:cubicBezTo>
                      <a:cubicBezTo>
                        <a:pt x="149" y="42"/>
                        <a:pt x="148" y="43"/>
                        <a:pt x="147" y="44"/>
                      </a:cubicBezTo>
                      <a:cubicBezTo>
                        <a:pt x="143" y="38"/>
                        <a:pt x="139" y="33"/>
                        <a:pt x="133" y="29"/>
                      </a:cubicBezTo>
                      <a:cubicBezTo>
                        <a:pt x="129" y="37"/>
                        <a:pt x="127" y="44"/>
                        <a:pt x="126" y="53"/>
                      </a:cubicBezTo>
                      <a:cubicBezTo>
                        <a:pt x="125" y="53"/>
                        <a:pt x="123" y="54"/>
                        <a:pt x="122" y="55"/>
                      </a:cubicBezTo>
                      <a:cubicBezTo>
                        <a:pt x="115" y="53"/>
                        <a:pt x="108" y="53"/>
                        <a:pt x="100" y="54"/>
                      </a:cubicBezTo>
                      <a:cubicBezTo>
                        <a:pt x="102" y="60"/>
                        <a:pt x="105" y="64"/>
                        <a:pt x="108" y="69"/>
                      </a:cubicBezTo>
                      <a:cubicBezTo>
                        <a:pt x="104" y="69"/>
                        <a:pt x="100" y="69"/>
                        <a:pt x="95" y="71"/>
                      </a:cubicBezTo>
                      <a:cubicBezTo>
                        <a:pt x="85" y="53"/>
                        <a:pt x="74" y="47"/>
                        <a:pt x="54" y="47"/>
                      </a:cubicBezTo>
                      <a:cubicBezTo>
                        <a:pt x="57" y="56"/>
                        <a:pt x="60" y="62"/>
                        <a:pt x="65" y="68"/>
                      </a:cubicBezTo>
                      <a:lnTo>
                        <a:pt x="43" y="64"/>
                      </a:lnTo>
                      <a:cubicBezTo>
                        <a:pt x="47" y="76"/>
                        <a:pt x="52" y="86"/>
                        <a:pt x="61" y="94"/>
                      </a:cubicBezTo>
                      <a:cubicBezTo>
                        <a:pt x="57" y="96"/>
                        <a:pt x="54" y="100"/>
                        <a:pt x="50" y="102"/>
                      </a:cubicBezTo>
                      <a:cubicBezTo>
                        <a:pt x="50" y="103"/>
                        <a:pt x="48" y="102"/>
                        <a:pt x="48" y="102"/>
                      </a:cubicBezTo>
                      <a:cubicBezTo>
                        <a:pt x="30" y="92"/>
                        <a:pt x="16" y="89"/>
                        <a:pt x="0" y="104"/>
                      </a:cubicBezTo>
                      <a:cubicBezTo>
                        <a:pt x="7" y="108"/>
                        <a:pt x="14" y="112"/>
                        <a:pt x="22" y="115"/>
                      </a:cubicBezTo>
                      <a:cubicBezTo>
                        <a:pt x="20" y="118"/>
                        <a:pt x="17" y="120"/>
                        <a:pt x="15" y="123"/>
                      </a:cubicBezTo>
                      <a:cubicBezTo>
                        <a:pt x="25" y="128"/>
                        <a:pt x="34" y="130"/>
                        <a:pt x="45" y="127"/>
                      </a:cubicBezTo>
                      <a:cubicBezTo>
                        <a:pt x="43" y="136"/>
                        <a:pt x="46" y="143"/>
                        <a:pt x="51" y="150"/>
                      </a:cubicBezTo>
                      <a:cubicBezTo>
                        <a:pt x="64" y="142"/>
                        <a:pt x="70" y="133"/>
                        <a:pt x="67" y="118"/>
                      </a:cubicBezTo>
                      <a:cubicBezTo>
                        <a:pt x="68" y="117"/>
                        <a:pt x="69" y="117"/>
                        <a:pt x="70" y="116"/>
                      </a:cubicBezTo>
                      <a:cubicBezTo>
                        <a:pt x="76" y="124"/>
                        <a:pt x="83" y="130"/>
                        <a:pt x="93" y="134"/>
                      </a:cubicBezTo>
                      <a:cubicBezTo>
                        <a:pt x="92" y="136"/>
                        <a:pt x="91" y="139"/>
                        <a:pt x="90" y="141"/>
                      </a:cubicBezTo>
                      <a:cubicBezTo>
                        <a:pt x="95" y="143"/>
                        <a:pt x="99" y="144"/>
                        <a:pt x="104" y="145"/>
                      </a:cubicBezTo>
                      <a:cubicBezTo>
                        <a:pt x="103" y="145"/>
                        <a:pt x="102" y="145"/>
                        <a:pt x="101" y="145"/>
                      </a:cubicBezTo>
                      <a:cubicBezTo>
                        <a:pt x="107" y="155"/>
                        <a:pt x="113" y="161"/>
                        <a:pt x="123" y="165"/>
                      </a:cubicBezTo>
                      <a:cubicBezTo>
                        <a:pt x="117" y="172"/>
                        <a:pt x="115" y="179"/>
                        <a:pt x="115" y="188"/>
                      </a:cubicBezTo>
                      <a:cubicBezTo>
                        <a:pt x="130" y="189"/>
                        <a:pt x="140" y="185"/>
                        <a:pt x="147" y="171"/>
                      </a:cubicBezTo>
                      <a:cubicBezTo>
                        <a:pt x="152" y="171"/>
                        <a:pt x="156" y="171"/>
                        <a:pt x="161" y="170"/>
                      </a:cubicBezTo>
                      <a:lnTo>
                        <a:pt x="162" y="171"/>
                      </a:lnTo>
                      <a:cubicBezTo>
                        <a:pt x="159" y="185"/>
                        <a:pt x="163" y="193"/>
                        <a:pt x="174" y="202"/>
                      </a:cubicBezTo>
                      <a:cubicBezTo>
                        <a:pt x="175" y="201"/>
                        <a:pt x="176" y="200"/>
                        <a:pt x="177" y="199"/>
                      </a:cubicBezTo>
                      <a:cubicBezTo>
                        <a:pt x="181" y="205"/>
                        <a:pt x="186" y="209"/>
                        <a:pt x="192" y="213"/>
                      </a:cubicBezTo>
                      <a:cubicBezTo>
                        <a:pt x="196" y="204"/>
                        <a:pt x="198" y="196"/>
                        <a:pt x="197" y="186"/>
                      </a:cubicBezTo>
                      <a:cubicBezTo>
                        <a:pt x="206" y="189"/>
                        <a:pt x="214" y="189"/>
                        <a:pt x="224" y="187"/>
                      </a:cubicBezTo>
                      <a:cubicBezTo>
                        <a:pt x="222" y="183"/>
                        <a:pt x="219" y="179"/>
                        <a:pt x="217" y="175"/>
                      </a:cubicBezTo>
                      <a:cubicBezTo>
                        <a:pt x="221" y="176"/>
                        <a:pt x="226" y="176"/>
                        <a:pt x="231" y="176"/>
                      </a:cubicBezTo>
                      <a:cubicBezTo>
                        <a:pt x="241" y="189"/>
                        <a:pt x="252" y="194"/>
                        <a:pt x="270" y="194"/>
                      </a:cubicBezTo>
                      <a:cubicBezTo>
                        <a:pt x="265" y="181"/>
                        <a:pt x="259" y="172"/>
                        <a:pt x="249" y="166"/>
                      </a:cubicBezTo>
                      <a:cubicBezTo>
                        <a:pt x="254" y="163"/>
                        <a:pt x="258" y="158"/>
                        <a:pt x="261" y="152"/>
                      </a:cubicBezTo>
                      <a:cubicBezTo>
                        <a:pt x="266" y="152"/>
                        <a:pt x="272" y="152"/>
                        <a:pt x="277" y="151"/>
                      </a:cubicBezTo>
                      <a:cubicBezTo>
                        <a:pt x="273" y="165"/>
                        <a:pt x="278" y="174"/>
                        <a:pt x="289" y="183"/>
                      </a:cubicBezTo>
                      <a:cubicBezTo>
                        <a:pt x="290" y="182"/>
                        <a:pt x="290" y="181"/>
                        <a:pt x="291" y="180"/>
                      </a:cubicBezTo>
                      <a:cubicBezTo>
                        <a:pt x="295" y="186"/>
                        <a:pt x="300" y="190"/>
                        <a:pt x="306" y="194"/>
                      </a:cubicBezTo>
                      <a:cubicBezTo>
                        <a:pt x="310" y="185"/>
                        <a:pt x="312" y="177"/>
                        <a:pt x="312" y="167"/>
                      </a:cubicBezTo>
                      <a:cubicBezTo>
                        <a:pt x="321" y="170"/>
                        <a:pt x="329" y="170"/>
                        <a:pt x="338" y="168"/>
                      </a:cubicBezTo>
                      <a:cubicBezTo>
                        <a:pt x="336" y="163"/>
                        <a:pt x="333" y="159"/>
                        <a:pt x="330" y="154"/>
                      </a:cubicBezTo>
                      <a:cubicBezTo>
                        <a:pt x="335" y="154"/>
                        <a:pt x="339" y="154"/>
                        <a:pt x="343" y="152"/>
                      </a:cubicBezTo>
                      <a:cubicBezTo>
                        <a:pt x="353" y="169"/>
                        <a:pt x="364" y="175"/>
                        <a:pt x="384" y="175"/>
                      </a:cubicBezTo>
                      <a:cubicBezTo>
                        <a:pt x="378" y="158"/>
                        <a:pt x="370" y="148"/>
                        <a:pt x="354" y="142"/>
                      </a:cubicBezTo>
                      <a:cubicBezTo>
                        <a:pt x="354" y="140"/>
                        <a:pt x="355" y="139"/>
                        <a:pt x="356" y="138"/>
                      </a:cubicBezTo>
                      <a:cubicBezTo>
                        <a:pt x="362" y="147"/>
                        <a:pt x="372"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1" name="Freeform 31">
                  <a:extLst>
                    <a:ext uri="{FF2B5EF4-FFF2-40B4-BE49-F238E27FC236}">
                      <a16:creationId xmlns:a16="http://schemas.microsoft.com/office/drawing/2014/main" id="{5BBBB80C-E57F-45FB-A593-C8776A76E893}"/>
                    </a:ext>
                  </a:extLst>
                </p:cNvPr>
                <p:cNvSpPr>
                  <a:spLocks noEditPoints="1"/>
                </p:cNvSpPr>
                <p:nvPr/>
              </p:nvSpPr>
              <p:spPr bwMode="auto">
                <a:xfrm>
                  <a:off x="5870574" y="3060699"/>
                  <a:ext cx="187325" cy="103188"/>
                </a:xfrm>
                <a:custGeom>
                  <a:avLst/>
                  <a:gdLst>
                    <a:gd name="T0" fmla="*/ 340 w 385"/>
                    <a:gd name="T1" fmla="*/ 123 h 213"/>
                    <a:gd name="T2" fmla="*/ 346 w 385"/>
                    <a:gd name="T3" fmla="*/ 122 h 213"/>
                    <a:gd name="T4" fmla="*/ 268 w 385"/>
                    <a:gd name="T5" fmla="*/ 128 h 213"/>
                    <a:gd name="T6" fmla="*/ 252 w 385"/>
                    <a:gd name="T7" fmla="*/ 126 h 213"/>
                    <a:gd name="T8" fmla="*/ 268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3 w 385"/>
                    <a:gd name="T21" fmla="*/ 53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6 h 213"/>
                    <a:gd name="T36" fmla="*/ 230 w 385"/>
                    <a:gd name="T37" fmla="*/ 150 h 213"/>
                    <a:gd name="T38" fmla="*/ 134 w 385"/>
                    <a:gd name="T39" fmla="*/ 92 h 213"/>
                    <a:gd name="T40" fmla="*/ 120 w 385"/>
                    <a:gd name="T41" fmla="*/ 106 h 213"/>
                    <a:gd name="T42" fmla="*/ 178 w 385"/>
                    <a:gd name="T43" fmla="*/ 68 h 213"/>
                    <a:gd name="T44" fmla="*/ 212 w 385"/>
                    <a:gd name="T45" fmla="*/ 102 h 213"/>
                    <a:gd name="T46" fmla="*/ 251 w 385"/>
                    <a:gd name="T47" fmla="*/ 88 h 213"/>
                    <a:gd name="T48" fmla="*/ 251 w 385"/>
                    <a:gd name="T49" fmla="*/ 88 h 213"/>
                    <a:gd name="T50" fmla="*/ 169 w 385"/>
                    <a:gd name="T51" fmla="*/ 107 h 213"/>
                    <a:gd name="T52" fmla="*/ 185 w 385"/>
                    <a:gd name="T53" fmla="*/ 125 h 213"/>
                    <a:gd name="T54" fmla="*/ 374 w 385"/>
                    <a:gd name="T55" fmla="*/ 127 h 213"/>
                    <a:gd name="T56" fmla="*/ 371 w 385"/>
                    <a:gd name="T57" fmla="*/ 81 h 213"/>
                    <a:gd name="T58" fmla="*/ 320 w 385"/>
                    <a:gd name="T59" fmla="*/ 75 h 213"/>
                    <a:gd name="T60" fmla="*/ 295 w 385"/>
                    <a:gd name="T61" fmla="*/ 55 h 213"/>
                    <a:gd name="T62" fmla="*/ 267 w 385"/>
                    <a:gd name="T63" fmla="*/ 41 h 213"/>
                    <a:gd name="T64" fmla="*/ 254 w 385"/>
                    <a:gd name="T65" fmla="*/ 33 h 213"/>
                    <a:gd name="T66" fmla="*/ 249 w 385"/>
                    <a:gd name="T67" fmla="*/ 29 h 213"/>
                    <a:gd name="T68" fmla="*/ 214 w 385"/>
                    <a:gd name="T69" fmla="*/ 34 h 213"/>
                    <a:gd name="T70" fmla="*/ 191 w 385"/>
                    <a:gd name="T71" fmla="*/ 0 h 213"/>
                    <a:gd name="T72" fmla="*/ 177 w 385"/>
                    <a:gd name="T73" fmla="*/ 25 h 213"/>
                    <a:gd name="T74" fmla="*/ 148 w 385"/>
                    <a:gd name="T75" fmla="*/ 24 h 213"/>
                    <a:gd name="T76" fmla="*/ 149 w 385"/>
                    <a:gd name="T77" fmla="*/ 40 h 213"/>
                    <a:gd name="T78" fmla="*/ 126 w 385"/>
                    <a:gd name="T79" fmla="*/ 52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0 h 213"/>
                    <a:gd name="T96" fmla="*/ 173 w 385"/>
                    <a:gd name="T97" fmla="*/ 202 h 213"/>
                    <a:gd name="T98" fmla="*/ 196 w 385"/>
                    <a:gd name="T99" fmla="*/ 186 h 213"/>
                    <a:gd name="T100" fmla="*/ 230 w 385"/>
                    <a:gd name="T101" fmla="*/ 175 h 213"/>
                    <a:gd name="T102" fmla="*/ 260 w 385"/>
                    <a:gd name="T103" fmla="*/ 151 h 213"/>
                    <a:gd name="T104" fmla="*/ 290 w 385"/>
                    <a:gd name="T105" fmla="*/ 179 h 213"/>
                    <a:gd name="T106" fmla="*/ 338 w 385"/>
                    <a:gd name="T107" fmla="*/ 168 h 213"/>
                    <a:gd name="T108" fmla="*/ 383 w 385"/>
                    <a:gd name="T109" fmla="*/ 174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1"/>
                      </a:moveTo>
                      <a:cubicBezTo>
                        <a:pt x="332" y="129"/>
                        <a:pt x="332" y="126"/>
                        <a:pt x="331" y="123"/>
                      </a:cubicBezTo>
                      <a:cubicBezTo>
                        <a:pt x="334" y="124"/>
                        <a:pt x="337" y="124"/>
                        <a:pt x="340" y="123"/>
                      </a:cubicBezTo>
                      <a:cubicBezTo>
                        <a:pt x="340" y="123"/>
                        <a:pt x="340" y="122"/>
                        <a:pt x="339" y="121"/>
                      </a:cubicBezTo>
                      <a:cubicBezTo>
                        <a:pt x="341" y="121"/>
                        <a:pt x="342" y="121"/>
                        <a:pt x="344" y="121"/>
                      </a:cubicBezTo>
                      <a:cubicBezTo>
                        <a:pt x="345" y="121"/>
                        <a:pt x="345" y="122"/>
                        <a:pt x="346" y="122"/>
                      </a:cubicBezTo>
                      <a:cubicBezTo>
                        <a:pt x="348" y="126"/>
                        <a:pt x="350" y="130"/>
                        <a:pt x="352" y="133"/>
                      </a:cubicBezTo>
                      <a:cubicBezTo>
                        <a:pt x="344" y="131"/>
                        <a:pt x="338" y="130"/>
                        <a:pt x="332" y="131"/>
                      </a:cubicBezTo>
                      <a:close/>
                      <a:moveTo>
                        <a:pt x="268" y="128"/>
                      </a:moveTo>
                      <a:cubicBezTo>
                        <a:pt x="264" y="128"/>
                        <a:pt x="259" y="129"/>
                        <a:pt x="255" y="129"/>
                      </a:cubicBezTo>
                      <a:cubicBezTo>
                        <a:pt x="254" y="129"/>
                        <a:pt x="254" y="128"/>
                        <a:pt x="253" y="128"/>
                      </a:cubicBezTo>
                      <a:cubicBezTo>
                        <a:pt x="253" y="127"/>
                        <a:pt x="252" y="127"/>
                        <a:pt x="252" y="126"/>
                      </a:cubicBezTo>
                      <a:cubicBezTo>
                        <a:pt x="252" y="123"/>
                        <a:pt x="252" y="120"/>
                        <a:pt x="252" y="117"/>
                      </a:cubicBezTo>
                      <a:cubicBezTo>
                        <a:pt x="257" y="118"/>
                        <a:pt x="262" y="119"/>
                        <a:pt x="267" y="118"/>
                      </a:cubicBezTo>
                      <a:cubicBezTo>
                        <a:pt x="267" y="121"/>
                        <a:pt x="267" y="124"/>
                        <a:pt x="268" y="128"/>
                      </a:cubicBezTo>
                      <a:close/>
                      <a:moveTo>
                        <a:pt x="188" y="157"/>
                      </a:moveTo>
                      <a:cubicBezTo>
                        <a:pt x="188" y="154"/>
                        <a:pt x="188" y="151"/>
                        <a:pt x="187" y="147"/>
                      </a:cubicBezTo>
                      <a:cubicBezTo>
                        <a:pt x="188" y="147"/>
                        <a:pt x="189" y="147"/>
                        <a:pt x="190" y="147"/>
                      </a:cubicBezTo>
                      <a:cubicBezTo>
                        <a:pt x="191" y="147"/>
                        <a:pt x="191" y="149"/>
                        <a:pt x="192" y="149"/>
                      </a:cubicBezTo>
                      <a:cubicBezTo>
                        <a:pt x="194" y="152"/>
                        <a:pt x="195" y="156"/>
                        <a:pt x="197" y="159"/>
                      </a:cubicBezTo>
                      <a:cubicBezTo>
                        <a:pt x="194" y="158"/>
                        <a:pt x="191" y="157"/>
                        <a:pt x="188" y="157"/>
                      </a:cubicBezTo>
                      <a:close/>
                      <a:moveTo>
                        <a:pt x="141" y="148"/>
                      </a:moveTo>
                      <a:cubicBezTo>
                        <a:pt x="140" y="148"/>
                        <a:pt x="139" y="147"/>
                        <a:pt x="138" y="146"/>
                      </a:cubicBezTo>
                      <a:cubicBezTo>
                        <a:pt x="136" y="142"/>
                        <a:pt x="134" y="138"/>
                        <a:pt x="132" y="135"/>
                      </a:cubicBezTo>
                      <a:cubicBezTo>
                        <a:pt x="135" y="136"/>
                        <a:pt x="139" y="137"/>
                        <a:pt x="142" y="137"/>
                      </a:cubicBezTo>
                      <a:cubicBezTo>
                        <a:pt x="142" y="141"/>
                        <a:pt x="142" y="144"/>
                        <a:pt x="143" y="148"/>
                      </a:cubicBezTo>
                      <a:cubicBezTo>
                        <a:pt x="142" y="148"/>
                        <a:pt x="141" y="148"/>
                        <a:pt x="141" y="148"/>
                      </a:cubicBezTo>
                      <a:close/>
                      <a:moveTo>
                        <a:pt x="173" y="53"/>
                      </a:moveTo>
                      <a:cubicBezTo>
                        <a:pt x="175" y="58"/>
                        <a:pt x="177" y="62"/>
                        <a:pt x="180" y="66"/>
                      </a:cubicBezTo>
                      <a:lnTo>
                        <a:pt x="180" y="66"/>
                      </a:lnTo>
                      <a:cubicBezTo>
                        <a:pt x="173" y="61"/>
                        <a:pt x="167" y="58"/>
                        <a:pt x="161" y="56"/>
                      </a:cubicBezTo>
                      <a:cubicBezTo>
                        <a:pt x="161" y="56"/>
                        <a:pt x="161" y="56"/>
                        <a:pt x="161" y="56"/>
                      </a:cubicBezTo>
                      <a:cubicBezTo>
                        <a:pt x="166" y="56"/>
                        <a:pt x="170" y="55"/>
                        <a:pt x="173" y="53"/>
                      </a:cubicBezTo>
                      <a:close/>
                      <a:moveTo>
                        <a:pt x="182" y="43"/>
                      </a:moveTo>
                      <a:cubicBezTo>
                        <a:pt x="186" y="44"/>
                        <a:pt x="190" y="44"/>
                        <a:pt x="194" y="43"/>
                      </a:cubicBezTo>
                      <a:cubicBezTo>
                        <a:pt x="193" y="46"/>
                        <a:pt x="193" y="49"/>
                        <a:pt x="193" y="52"/>
                      </a:cubicBezTo>
                      <a:cubicBezTo>
                        <a:pt x="189" y="50"/>
                        <a:pt x="184" y="49"/>
                        <a:pt x="179" y="48"/>
                      </a:cubicBezTo>
                      <a:cubicBezTo>
                        <a:pt x="180" y="47"/>
                        <a:pt x="181" y="45"/>
                        <a:pt x="182" y="43"/>
                      </a:cubicBezTo>
                      <a:close/>
                      <a:moveTo>
                        <a:pt x="244" y="45"/>
                      </a:moveTo>
                      <a:cubicBezTo>
                        <a:pt x="244" y="45"/>
                        <a:pt x="244" y="45"/>
                        <a:pt x="244" y="45"/>
                      </a:cubicBezTo>
                      <a:cubicBezTo>
                        <a:pt x="244" y="49"/>
                        <a:pt x="243" y="53"/>
                        <a:pt x="243" y="57"/>
                      </a:cubicBezTo>
                      <a:cubicBezTo>
                        <a:pt x="242" y="56"/>
                        <a:pt x="241" y="56"/>
                        <a:pt x="240" y="56"/>
                      </a:cubicBezTo>
                      <a:cubicBezTo>
                        <a:pt x="238" y="52"/>
                        <a:pt x="236" y="49"/>
                        <a:pt x="234" y="46"/>
                      </a:cubicBezTo>
                      <a:cubicBezTo>
                        <a:pt x="238" y="46"/>
                        <a:pt x="241" y="46"/>
                        <a:pt x="244" y="45"/>
                      </a:cubicBezTo>
                      <a:close/>
                      <a:moveTo>
                        <a:pt x="309" y="138"/>
                      </a:moveTo>
                      <a:lnTo>
                        <a:pt x="311" y="140"/>
                      </a:lnTo>
                      <a:cubicBezTo>
                        <a:pt x="310" y="140"/>
                        <a:pt x="310" y="139"/>
                        <a:pt x="309" y="139"/>
                      </a:cubicBezTo>
                      <a:cubicBezTo>
                        <a:pt x="309" y="139"/>
                        <a:pt x="309" y="138"/>
                        <a:pt x="309" y="138"/>
                      </a:cubicBezTo>
                      <a:close/>
                      <a:moveTo>
                        <a:pt x="230" y="150"/>
                      </a:moveTo>
                      <a:cubicBezTo>
                        <a:pt x="224" y="141"/>
                        <a:pt x="218" y="135"/>
                        <a:pt x="208" y="131"/>
                      </a:cubicBezTo>
                      <a:cubicBezTo>
                        <a:pt x="211" y="128"/>
                        <a:pt x="213" y="125"/>
                        <a:pt x="214" y="123"/>
                      </a:cubicBezTo>
                      <a:cubicBezTo>
                        <a:pt x="216" y="123"/>
                        <a:pt x="218" y="123"/>
                        <a:pt x="221" y="122"/>
                      </a:cubicBezTo>
                      <a:cubicBezTo>
                        <a:pt x="221" y="123"/>
                        <a:pt x="221" y="124"/>
                        <a:pt x="221" y="124"/>
                      </a:cubicBezTo>
                      <a:cubicBezTo>
                        <a:pt x="219" y="125"/>
                        <a:pt x="217" y="125"/>
                        <a:pt x="215" y="126"/>
                      </a:cubicBezTo>
                      <a:cubicBezTo>
                        <a:pt x="220" y="136"/>
                        <a:pt x="226" y="142"/>
                        <a:pt x="237" y="146"/>
                      </a:cubicBezTo>
                      <a:cubicBezTo>
                        <a:pt x="235" y="148"/>
                        <a:pt x="234" y="149"/>
                        <a:pt x="233" y="151"/>
                      </a:cubicBezTo>
                      <a:cubicBezTo>
                        <a:pt x="232" y="150"/>
                        <a:pt x="231" y="150"/>
                        <a:pt x="230" y="150"/>
                      </a:cubicBezTo>
                      <a:close/>
                      <a:moveTo>
                        <a:pt x="120" y="106"/>
                      </a:moveTo>
                      <a:cubicBezTo>
                        <a:pt x="119" y="104"/>
                        <a:pt x="118" y="103"/>
                        <a:pt x="117" y="101"/>
                      </a:cubicBezTo>
                      <a:cubicBezTo>
                        <a:pt x="124" y="99"/>
                        <a:pt x="129" y="97"/>
                        <a:pt x="134" y="92"/>
                      </a:cubicBezTo>
                      <a:cubicBezTo>
                        <a:pt x="134" y="94"/>
                        <a:pt x="135" y="96"/>
                        <a:pt x="135" y="98"/>
                      </a:cubicBezTo>
                      <a:cubicBezTo>
                        <a:pt x="134" y="101"/>
                        <a:pt x="134" y="105"/>
                        <a:pt x="134" y="109"/>
                      </a:cubicBezTo>
                      <a:cubicBezTo>
                        <a:pt x="129" y="107"/>
                        <a:pt x="125" y="106"/>
                        <a:pt x="120" y="106"/>
                      </a:cubicBezTo>
                      <a:close/>
                      <a:moveTo>
                        <a:pt x="176" y="72"/>
                      </a:moveTo>
                      <a:cubicBezTo>
                        <a:pt x="175" y="72"/>
                        <a:pt x="174" y="72"/>
                        <a:pt x="173" y="72"/>
                      </a:cubicBezTo>
                      <a:cubicBezTo>
                        <a:pt x="174" y="71"/>
                        <a:pt x="176" y="69"/>
                        <a:pt x="178" y="68"/>
                      </a:cubicBezTo>
                      <a:cubicBezTo>
                        <a:pt x="178" y="69"/>
                        <a:pt x="177" y="71"/>
                        <a:pt x="176" y="72"/>
                      </a:cubicBezTo>
                      <a:close/>
                      <a:moveTo>
                        <a:pt x="216" y="107"/>
                      </a:moveTo>
                      <a:cubicBezTo>
                        <a:pt x="214" y="105"/>
                        <a:pt x="213" y="103"/>
                        <a:pt x="212" y="102"/>
                      </a:cubicBezTo>
                      <a:cubicBezTo>
                        <a:pt x="213" y="102"/>
                        <a:pt x="213" y="102"/>
                        <a:pt x="214" y="102"/>
                      </a:cubicBezTo>
                      <a:cubicBezTo>
                        <a:pt x="214" y="104"/>
                        <a:pt x="215" y="105"/>
                        <a:pt x="216" y="107"/>
                      </a:cubicBezTo>
                      <a:close/>
                      <a:moveTo>
                        <a:pt x="251" y="88"/>
                      </a:moveTo>
                      <a:cubicBezTo>
                        <a:pt x="251" y="87"/>
                        <a:pt x="250" y="86"/>
                        <a:pt x="249" y="85"/>
                      </a:cubicBezTo>
                      <a:cubicBezTo>
                        <a:pt x="250" y="85"/>
                        <a:pt x="251" y="85"/>
                        <a:pt x="252" y="85"/>
                      </a:cubicBezTo>
                      <a:cubicBezTo>
                        <a:pt x="251" y="86"/>
                        <a:pt x="251" y="87"/>
                        <a:pt x="251" y="88"/>
                      </a:cubicBezTo>
                      <a:close/>
                      <a:moveTo>
                        <a:pt x="170" y="125"/>
                      </a:moveTo>
                      <a:lnTo>
                        <a:pt x="169" y="125"/>
                      </a:lnTo>
                      <a:cubicBezTo>
                        <a:pt x="171" y="118"/>
                        <a:pt x="171" y="112"/>
                        <a:pt x="169" y="107"/>
                      </a:cubicBezTo>
                      <a:cubicBezTo>
                        <a:pt x="177" y="110"/>
                        <a:pt x="183" y="110"/>
                        <a:pt x="190" y="108"/>
                      </a:cubicBezTo>
                      <a:cubicBezTo>
                        <a:pt x="191" y="110"/>
                        <a:pt x="192" y="112"/>
                        <a:pt x="194" y="113"/>
                      </a:cubicBezTo>
                      <a:cubicBezTo>
                        <a:pt x="190" y="116"/>
                        <a:pt x="187" y="120"/>
                        <a:pt x="185" y="125"/>
                      </a:cubicBezTo>
                      <a:cubicBezTo>
                        <a:pt x="180" y="124"/>
                        <a:pt x="175" y="124"/>
                        <a:pt x="170" y="125"/>
                      </a:cubicBezTo>
                      <a:close/>
                      <a:moveTo>
                        <a:pt x="385" y="149"/>
                      </a:moveTo>
                      <a:cubicBezTo>
                        <a:pt x="383" y="141"/>
                        <a:pt x="379" y="134"/>
                        <a:pt x="374" y="127"/>
                      </a:cubicBezTo>
                      <a:cubicBezTo>
                        <a:pt x="378" y="126"/>
                        <a:pt x="381" y="126"/>
                        <a:pt x="384" y="124"/>
                      </a:cubicBezTo>
                      <a:cubicBezTo>
                        <a:pt x="379" y="115"/>
                        <a:pt x="373" y="108"/>
                        <a:pt x="363" y="104"/>
                      </a:cubicBezTo>
                      <a:cubicBezTo>
                        <a:pt x="369" y="98"/>
                        <a:pt x="371" y="91"/>
                        <a:pt x="371" y="81"/>
                      </a:cubicBezTo>
                      <a:cubicBezTo>
                        <a:pt x="356" y="81"/>
                        <a:pt x="346" y="85"/>
                        <a:pt x="339" y="99"/>
                      </a:cubicBezTo>
                      <a:cubicBezTo>
                        <a:pt x="335" y="91"/>
                        <a:pt x="330" y="85"/>
                        <a:pt x="323" y="81"/>
                      </a:cubicBezTo>
                      <a:cubicBezTo>
                        <a:pt x="323" y="79"/>
                        <a:pt x="321" y="77"/>
                        <a:pt x="320" y="75"/>
                      </a:cubicBezTo>
                      <a:cubicBezTo>
                        <a:pt x="324" y="70"/>
                        <a:pt x="326" y="63"/>
                        <a:pt x="326" y="56"/>
                      </a:cubicBezTo>
                      <a:cubicBezTo>
                        <a:pt x="316" y="55"/>
                        <a:pt x="308" y="57"/>
                        <a:pt x="302" y="62"/>
                      </a:cubicBezTo>
                      <a:cubicBezTo>
                        <a:pt x="300" y="59"/>
                        <a:pt x="298" y="57"/>
                        <a:pt x="295" y="55"/>
                      </a:cubicBezTo>
                      <a:cubicBezTo>
                        <a:pt x="292" y="61"/>
                        <a:pt x="290" y="67"/>
                        <a:pt x="289" y="72"/>
                      </a:cubicBezTo>
                      <a:cubicBezTo>
                        <a:pt x="285" y="72"/>
                        <a:pt x="282" y="73"/>
                        <a:pt x="278" y="73"/>
                      </a:cubicBezTo>
                      <a:cubicBezTo>
                        <a:pt x="282" y="59"/>
                        <a:pt x="278" y="51"/>
                        <a:pt x="267" y="41"/>
                      </a:cubicBezTo>
                      <a:cubicBezTo>
                        <a:pt x="266" y="42"/>
                        <a:pt x="265" y="43"/>
                        <a:pt x="264" y="44"/>
                      </a:cubicBezTo>
                      <a:cubicBezTo>
                        <a:pt x="264" y="44"/>
                        <a:pt x="264" y="44"/>
                        <a:pt x="264" y="44"/>
                      </a:cubicBezTo>
                      <a:cubicBezTo>
                        <a:pt x="261" y="40"/>
                        <a:pt x="258" y="36"/>
                        <a:pt x="254" y="33"/>
                      </a:cubicBezTo>
                      <a:cubicBezTo>
                        <a:pt x="254" y="32"/>
                        <a:pt x="255" y="32"/>
                        <a:pt x="255" y="31"/>
                      </a:cubicBezTo>
                      <a:cubicBezTo>
                        <a:pt x="253" y="31"/>
                        <a:pt x="252" y="30"/>
                        <a:pt x="250" y="30"/>
                      </a:cubicBezTo>
                      <a:cubicBezTo>
                        <a:pt x="250" y="30"/>
                        <a:pt x="250" y="30"/>
                        <a:pt x="249" y="29"/>
                      </a:cubicBezTo>
                      <a:lnTo>
                        <a:pt x="249" y="30"/>
                      </a:lnTo>
                      <a:cubicBezTo>
                        <a:pt x="240" y="27"/>
                        <a:pt x="232" y="28"/>
                        <a:pt x="224" y="37"/>
                      </a:cubicBezTo>
                      <a:cubicBezTo>
                        <a:pt x="221" y="35"/>
                        <a:pt x="218" y="34"/>
                        <a:pt x="214" y="34"/>
                      </a:cubicBezTo>
                      <a:cubicBezTo>
                        <a:pt x="215" y="26"/>
                        <a:pt x="211" y="17"/>
                        <a:pt x="207" y="10"/>
                      </a:cubicBezTo>
                      <a:cubicBezTo>
                        <a:pt x="206" y="11"/>
                        <a:pt x="206" y="11"/>
                        <a:pt x="205" y="13"/>
                      </a:cubicBezTo>
                      <a:lnTo>
                        <a:pt x="191" y="0"/>
                      </a:lnTo>
                      <a:cubicBezTo>
                        <a:pt x="188" y="8"/>
                        <a:pt x="187" y="17"/>
                        <a:pt x="188" y="26"/>
                      </a:cubicBezTo>
                      <a:cubicBezTo>
                        <a:pt x="185" y="26"/>
                        <a:pt x="182" y="26"/>
                        <a:pt x="178" y="26"/>
                      </a:cubicBezTo>
                      <a:cubicBezTo>
                        <a:pt x="178" y="26"/>
                        <a:pt x="177" y="25"/>
                        <a:pt x="177" y="25"/>
                      </a:cubicBezTo>
                      <a:cubicBezTo>
                        <a:pt x="170" y="11"/>
                        <a:pt x="163" y="3"/>
                        <a:pt x="147" y="5"/>
                      </a:cubicBezTo>
                      <a:cubicBezTo>
                        <a:pt x="149" y="11"/>
                        <a:pt x="151" y="17"/>
                        <a:pt x="155" y="22"/>
                      </a:cubicBezTo>
                      <a:cubicBezTo>
                        <a:pt x="153" y="22"/>
                        <a:pt x="150" y="23"/>
                        <a:pt x="148" y="24"/>
                      </a:cubicBezTo>
                      <a:cubicBezTo>
                        <a:pt x="152" y="31"/>
                        <a:pt x="156" y="36"/>
                        <a:pt x="164" y="39"/>
                      </a:cubicBezTo>
                      <a:cubicBezTo>
                        <a:pt x="161" y="43"/>
                        <a:pt x="159" y="46"/>
                        <a:pt x="158" y="51"/>
                      </a:cubicBezTo>
                      <a:cubicBezTo>
                        <a:pt x="156" y="47"/>
                        <a:pt x="153" y="44"/>
                        <a:pt x="149" y="40"/>
                      </a:cubicBezTo>
                      <a:cubicBezTo>
                        <a:pt x="148" y="41"/>
                        <a:pt x="147" y="42"/>
                        <a:pt x="147" y="44"/>
                      </a:cubicBezTo>
                      <a:cubicBezTo>
                        <a:pt x="142" y="38"/>
                        <a:pt x="138" y="33"/>
                        <a:pt x="132" y="29"/>
                      </a:cubicBezTo>
                      <a:cubicBezTo>
                        <a:pt x="128" y="37"/>
                        <a:pt x="126" y="44"/>
                        <a:pt x="126" y="52"/>
                      </a:cubicBezTo>
                      <a:cubicBezTo>
                        <a:pt x="124" y="53"/>
                        <a:pt x="123" y="54"/>
                        <a:pt x="121" y="54"/>
                      </a:cubicBezTo>
                      <a:cubicBezTo>
                        <a:pt x="114" y="52"/>
                        <a:pt x="107" y="53"/>
                        <a:pt x="99" y="54"/>
                      </a:cubicBezTo>
                      <a:cubicBezTo>
                        <a:pt x="101" y="59"/>
                        <a:pt x="104" y="64"/>
                        <a:pt x="107" y="69"/>
                      </a:cubicBezTo>
                      <a:cubicBezTo>
                        <a:pt x="103" y="68"/>
                        <a:pt x="99" y="69"/>
                        <a:pt x="94" y="70"/>
                      </a:cubicBezTo>
                      <a:cubicBezTo>
                        <a:pt x="85" y="53"/>
                        <a:pt x="73" y="47"/>
                        <a:pt x="53" y="47"/>
                      </a:cubicBezTo>
                      <a:cubicBezTo>
                        <a:pt x="56" y="55"/>
                        <a:pt x="60" y="62"/>
                        <a:pt x="64" y="68"/>
                      </a:cubicBezTo>
                      <a:lnTo>
                        <a:pt x="43" y="64"/>
                      </a:lnTo>
                      <a:cubicBezTo>
                        <a:pt x="46" y="76"/>
                        <a:pt x="51" y="85"/>
                        <a:pt x="60" y="94"/>
                      </a:cubicBezTo>
                      <a:cubicBezTo>
                        <a:pt x="56" y="96"/>
                        <a:pt x="53" y="99"/>
                        <a:pt x="49" y="102"/>
                      </a:cubicBezTo>
                      <a:cubicBezTo>
                        <a:pt x="49" y="103"/>
                        <a:pt x="48" y="102"/>
                        <a:pt x="47" y="102"/>
                      </a:cubicBezTo>
                      <a:cubicBezTo>
                        <a:pt x="29" y="92"/>
                        <a:pt x="15" y="89"/>
                        <a:pt x="0" y="103"/>
                      </a:cubicBezTo>
                      <a:cubicBezTo>
                        <a:pt x="6" y="108"/>
                        <a:pt x="13" y="112"/>
                        <a:pt x="21" y="115"/>
                      </a:cubicBezTo>
                      <a:cubicBezTo>
                        <a:pt x="19" y="117"/>
                        <a:pt x="16" y="120"/>
                        <a:pt x="15" y="123"/>
                      </a:cubicBezTo>
                      <a:cubicBezTo>
                        <a:pt x="24" y="127"/>
                        <a:pt x="33" y="129"/>
                        <a:pt x="44" y="126"/>
                      </a:cubicBezTo>
                      <a:cubicBezTo>
                        <a:pt x="42" y="136"/>
                        <a:pt x="45" y="142"/>
                        <a:pt x="50" y="150"/>
                      </a:cubicBezTo>
                      <a:cubicBezTo>
                        <a:pt x="63" y="142"/>
                        <a:pt x="69" y="133"/>
                        <a:pt x="66" y="117"/>
                      </a:cubicBezTo>
                      <a:cubicBezTo>
                        <a:pt x="67" y="117"/>
                        <a:pt x="68" y="116"/>
                        <a:pt x="69" y="116"/>
                      </a:cubicBezTo>
                      <a:cubicBezTo>
                        <a:pt x="75" y="124"/>
                        <a:pt x="82" y="129"/>
                        <a:pt x="92" y="134"/>
                      </a:cubicBezTo>
                      <a:cubicBezTo>
                        <a:pt x="91" y="136"/>
                        <a:pt x="90" y="138"/>
                        <a:pt x="89" y="141"/>
                      </a:cubicBezTo>
                      <a:cubicBezTo>
                        <a:pt x="94" y="142"/>
                        <a:pt x="98" y="144"/>
                        <a:pt x="103" y="144"/>
                      </a:cubicBezTo>
                      <a:cubicBezTo>
                        <a:pt x="102" y="144"/>
                        <a:pt x="101" y="145"/>
                        <a:pt x="100" y="145"/>
                      </a:cubicBezTo>
                      <a:cubicBezTo>
                        <a:pt x="106" y="155"/>
                        <a:pt x="112" y="161"/>
                        <a:pt x="122" y="165"/>
                      </a:cubicBezTo>
                      <a:cubicBezTo>
                        <a:pt x="116" y="172"/>
                        <a:pt x="114" y="179"/>
                        <a:pt x="114" y="188"/>
                      </a:cubicBezTo>
                      <a:cubicBezTo>
                        <a:pt x="129" y="188"/>
                        <a:pt x="139" y="184"/>
                        <a:pt x="146" y="170"/>
                      </a:cubicBezTo>
                      <a:cubicBezTo>
                        <a:pt x="151" y="171"/>
                        <a:pt x="155" y="171"/>
                        <a:pt x="160" y="170"/>
                      </a:cubicBezTo>
                      <a:lnTo>
                        <a:pt x="161" y="171"/>
                      </a:lnTo>
                      <a:cubicBezTo>
                        <a:pt x="158" y="184"/>
                        <a:pt x="163" y="192"/>
                        <a:pt x="173" y="202"/>
                      </a:cubicBezTo>
                      <a:cubicBezTo>
                        <a:pt x="174" y="200"/>
                        <a:pt x="175" y="199"/>
                        <a:pt x="176" y="198"/>
                      </a:cubicBezTo>
                      <a:cubicBezTo>
                        <a:pt x="180" y="204"/>
                        <a:pt x="185" y="209"/>
                        <a:pt x="191" y="213"/>
                      </a:cubicBezTo>
                      <a:cubicBezTo>
                        <a:pt x="195" y="204"/>
                        <a:pt x="197" y="195"/>
                        <a:pt x="196" y="186"/>
                      </a:cubicBezTo>
                      <a:cubicBezTo>
                        <a:pt x="206" y="189"/>
                        <a:pt x="214" y="189"/>
                        <a:pt x="223" y="187"/>
                      </a:cubicBezTo>
                      <a:cubicBezTo>
                        <a:pt x="221" y="183"/>
                        <a:pt x="218" y="178"/>
                        <a:pt x="216" y="174"/>
                      </a:cubicBezTo>
                      <a:cubicBezTo>
                        <a:pt x="220" y="176"/>
                        <a:pt x="225" y="176"/>
                        <a:pt x="230" y="175"/>
                      </a:cubicBezTo>
                      <a:cubicBezTo>
                        <a:pt x="240" y="189"/>
                        <a:pt x="251" y="194"/>
                        <a:pt x="269" y="193"/>
                      </a:cubicBezTo>
                      <a:cubicBezTo>
                        <a:pt x="264" y="181"/>
                        <a:pt x="258" y="172"/>
                        <a:pt x="248" y="165"/>
                      </a:cubicBezTo>
                      <a:cubicBezTo>
                        <a:pt x="253" y="162"/>
                        <a:pt x="257" y="158"/>
                        <a:pt x="260" y="151"/>
                      </a:cubicBezTo>
                      <a:cubicBezTo>
                        <a:pt x="266" y="152"/>
                        <a:pt x="271" y="152"/>
                        <a:pt x="276" y="151"/>
                      </a:cubicBezTo>
                      <a:cubicBezTo>
                        <a:pt x="272" y="165"/>
                        <a:pt x="277" y="173"/>
                        <a:pt x="288" y="183"/>
                      </a:cubicBezTo>
                      <a:cubicBezTo>
                        <a:pt x="289" y="182"/>
                        <a:pt x="289" y="180"/>
                        <a:pt x="290" y="179"/>
                      </a:cubicBezTo>
                      <a:cubicBezTo>
                        <a:pt x="295" y="185"/>
                        <a:pt x="299" y="190"/>
                        <a:pt x="305" y="194"/>
                      </a:cubicBezTo>
                      <a:cubicBezTo>
                        <a:pt x="309" y="185"/>
                        <a:pt x="312" y="177"/>
                        <a:pt x="311" y="167"/>
                      </a:cubicBezTo>
                      <a:cubicBezTo>
                        <a:pt x="320" y="170"/>
                        <a:pt x="328" y="170"/>
                        <a:pt x="338" y="168"/>
                      </a:cubicBezTo>
                      <a:cubicBezTo>
                        <a:pt x="335" y="163"/>
                        <a:pt x="332" y="158"/>
                        <a:pt x="329" y="154"/>
                      </a:cubicBezTo>
                      <a:cubicBezTo>
                        <a:pt x="334" y="154"/>
                        <a:pt x="338" y="153"/>
                        <a:pt x="342" y="152"/>
                      </a:cubicBezTo>
                      <a:cubicBezTo>
                        <a:pt x="352" y="169"/>
                        <a:pt x="364" y="175"/>
                        <a:pt x="383" y="174"/>
                      </a:cubicBezTo>
                      <a:cubicBezTo>
                        <a:pt x="378" y="158"/>
                        <a:pt x="369" y="148"/>
                        <a:pt x="353" y="141"/>
                      </a:cubicBezTo>
                      <a:cubicBezTo>
                        <a:pt x="353" y="140"/>
                        <a:pt x="354" y="139"/>
                        <a:pt x="355" y="137"/>
                      </a:cubicBezTo>
                      <a:cubicBezTo>
                        <a:pt x="362" y="146"/>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2" name="Freeform 32">
                  <a:extLst>
                    <a:ext uri="{FF2B5EF4-FFF2-40B4-BE49-F238E27FC236}">
                      <a16:creationId xmlns:a16="http://schemas.microsoft.com/office/drawing/2014/main" id="{A32F3B0A-03D6-4B05-8B58-4373034D178F}"/>
                    </a:ext>
                  </a:extLst>
                </p:cNvPr>
                <p:cNvSpPr>
                  <a:spLocks noEditPoints="1"/>
                </p:cNvSpPr>
                <p:nvPr/>
              </p:nvSpPr>
              <p:spPr bwMode="auto">
                <a:xfrm>
                  <a:off x="6018212" y="3063874"/>
                  <a:ext cx="187325" cy="103188"/>
                </a:xfrm>
                <a:custGeom>
                  <a:avLst/>
                  <a:gdLst>
                    <a:gd name="T0" fmla="*/ 340 w 385"/>
                    <a:gd name="T1" fmla="*/ 123 h 213"/>
                    <a:gd name="T2" fmla="*/ 346 w 385"/>
                    <a:gd name="T3" fmla="*/ 123 h 213"/>
                    <a:gd name="T4" fmla="*/ 269 w 385"/>
                    <a:gd name="T5" fmla="*/ 128 h 213"/>
                    <a:gd name="T6" fmla="*/ 252 w 385"/>
                    <a:gd name="T7" fmla="*/ 126 h 213"/>
                    <a:gd name="T8" fmla="*/ 269 w 385"/>
                    <a:gd name="T9" fmla="*/ 128 h 213"/>
                    <a:gd name="T10" fmla="*/ 190 w 385"/>
                    <a:gd name="T11" fmla="*/ 147 h 213"/>
                    <a:gd name="T12" fmla="*/ 188 w 385"/>
                    <a:gd name="T13" fmla="*/ 157 h 213"/>
                    <a:gd name="T14" fmla="*/ 132 w 385"/>
                    <a:gd name="T15" fmla="*/ 135 h 213"/>
                    <a:gd name="T16" fmla="*/ 141 w 385"/>
                    <a:gd name="T17" fmla="*/ 148 h 213"/>
                    <a:gd name="T18" fmla="*/ 180 w 385"/>
                    <a:gd name="T19" fmla="*/ 66 h 213"/>
                    <a:gd name="T20" fmla="*/ 174 w 385"/>
                    <a:gd name="T21" fmla="*/ 54 h 213"/>
                    <a:gd name="T22" fmla="*/ 193 w 385"/>
                    <a:gd name="T23" fmla="*/ 52 h 213"/>
                    <a:gd name="T24" fmla="*/ 244 w 385"/>
                    <a:gd name="T25" fmla="*/ 45 h 213"/>
                    <a:gd name="T26" fmla="*/ 240 w 385"/>
                    <a:gd name="T27" fmla="*/ 56 h 213"/>
                    <a:gd name="T28" fmla="*/ 310 w 385"/>
                    <a:gd name="T29" fmla="*/ 138 h 213"/>
                    <a:gd name="T30" fmla="*/ 310 w 385"/>
                    <a:gd name="T31" fmla="*/ 138 h 213"/>
                    <a:gd name="T32" fmla="*/ 214 w 385"/>
                    <a:gd name="T33" fmla="*/ 123 h 213"/>
                    <a:gd name="T34" fmla="*/ 215 w 385"/>
                    <a:gd name="T35" fmla="*/ 126 h 213"/>
                    <a:gd name="T36" fmla="*/ 230 w 385"/>
                    <a:gd name="T37" fmla="*/ 150 h 213"/>
                    <a:gd name="T38" fmla="*/ 134 w 385"/>
                    <a:gd name="T39" fmla="*/ 93 h 213"/>
                    <a:gd name="T40" fmla="*/ 120 w 385"/>
                    <a:gd name="T41" fmla="*/ 106 h 213"/>
                    <a:gd name="T42" fmla="*/ 179 w 385"/>
                    <a:gd name="T43" fmla="*/ 68 h 213"/>
                    <a:gd name="T44" fmla="*/ 212 w 385"/>
                    <a:gd name="T45" fmla="*/ 102 h 213"/>
                    <a:gd name="T46" fmla="*/ 252 w 385"/>
                    <a:gd name="T47" fmla="*/ 88 h 213"/>
                    <a:gd name="T48" fmla="*/ 252 w 385"/>
                    <a:gd name="T49" fmla="*/ 88 h 213"/>
                    <a:gd name="T50" fmla="*/ 169 w 385"/>
                    <a:gd name="T51" fmla="*/ 108 h 213"/>
                    <a:gd name="T52" fmla="*/ 185 w 385"/>
                    <a:gd name="T53" fmla="*/ 125 h 213"/>
                    <a:gd name="T54" fmla="*/ 375 w 385"/>
                    <a:gd name="T55" fmla="*/ 127 h 213"/>
                    <a:gd name="T56" fmla="*/ 371 w 385"/>
                    <a:gd name="T57" fmla="*/ 82 h 213"/>
                    <a:gd name="T58" fmla="*/ 320 w 385"/>
                    <a:gd name="T59" fmla="*/ 76 h 213"/>
                    <a:gd name="T60" fmla="*/ 295 w 385"/>
                    <a:gd name="T61" fmla="*/ 55 h 213"/>
                    <a:gd name="T62" fmla="*/ 267 w 385"/>
                    <a:gd name="T63" fmla="*/ 41 h 213"/>
                    <a:gd name="T64" fmla="*/ 254 w 385"/>
                    <a:gd name="T65" fmla="*/ 33 h 213"/>
                    <a:gd name="T66" fmla="*/ 250 w 385"/>
                    <a:gd name="T67" fmla="*/ 30 h 213"/>
                    <a:gd name="T68" fmla="*/ 214 w 385"/>
                    <a:gd name="T69" fmla="*/ 34 h 213"/>
                    <a:gd name="T70" fmla="*/ 191 w 385"/>
                    <a:gd name="T71" fmla="*/ 0 h 213"/>
                    <a:gd name="T72" fmla="*/ 177 w 385"/>
                    <a:gd name="T73" fmla="*/ 25 h 213"/>
                    <a:gd name="T74" fmla="*/ 148 w 385"/>
                    <a:gd name="T75" fmla="*/ 24 h 213"/>
                    <a:gd name="T76" fmla="*/ 149 w 385"/>
                    <a:gd name="T77" fmla="*/ 41 h 213"/>
                    <a:gd name="T78" fmla="*/ 126 w 385"/>
                    <a:gd name="T79" fmla="*/ 53 h 213"/>
                    <a:gd name="T80" fmla="*/ 108 w 385"/>
                    <a:gd name="T81" fmla="*/ 69 h 213"/>
                    <a:gd name="T82" fmla="*/ 65 w 385"/>
                    <a:gd name="T83" fmla="*/ 68 h 213"/>
                    <a:gd name="T84" fmla="*/ 50 w 385"/>
                    <a:gd name="T85" fmla="*/ 102 h 213"/>
                    <a:gd name="T86" fmla="*/ 21 w 385"/>
                    <a:gd name="T87" fmla="*/ 115 h 213"/>
                    <a:gd name="T88" fmla="*/ 51 w 385"/>
                    <a:gd name="T89" fmla="*/ 150 h 213"/>
                    <a:gd name="T90" fmla="*/ 92 w 385"/>
                    <a:gd name="T91" fmla="*/ 134 h 213"/>
                    <a:gd name="T92" fmla="*/ 100 w 385"/>
                    <a:gd name="T93" fmla="*/ 145 h 213"/>
                    <a:gd name="T94" fmla="*/ 146 w 385"/>
                    <a:gd name="T95" fmla="*/ 170 h 213"/>
                    <a:gd name="T96" fmla="*/ 174 w 385"/>
                    <a:gd name="T97" fmla="*/ 202 h 213"/>
                    <a:gd name="T98" fmla="*/ 197 w 385"/>
                    <a:gd name="T99" fmla="*/ 186 h 213"/>
                    <a:gd name="T100" fmla="*/ 231 w 385"/>
                    <a:gd name="T101" fmla="*/ 176 h 213"/>
                    <a:gd name="T102" fmla="*/ 261 w 385"/>
                    <a:gd name="T103" fmla="*/ 152 h 213"/>
                    <a:gd name="T104" fmla="*/ 291 w 385"/>
                    <a:gd name="T105" fmla="*/ 180 h 213"/>
                    <a:gd name="T106" fmla="*/ 338 w 385"/>
                    <a:gd name="T107" fmla="*/ 168 h 213"/>
                    <a:gd name="T108" fmla="*/ 384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6"/>
                        <a:pt x="331" y="124"/>
                      </a:cubicBezTo>
                      <a:cubicBezTo>
                        <a:pt x="334" y="124"/>
                        <a:pt x="337" y="124"/>
                        <a:pt x="340" y="123"/>
                      </a:cubicBezTo>
                      <a:cubicBezTo>
                        <a:pt x="340" y="123"/>
                        <a:pt x="340" y="122"/>
                        <a:pt x="340" y="122"/>
                      </a:cubicBezTo>
                      <a:cubicBezTo>
                        <a:pt x="341" y="121"/>
                        <a:pt x="343" y="121"/>
                        <a:pt x="344" y="121"/>
                      </a:cubicBezTo>
                      <a:cubicBezTo>
                        <a:pt x="345" y="121"/>
                        <a:pt x="346" y="123"/>
                        <a:pt x="346" y="123"/>
                      </a:cubicBezTo>
                      <a:cubicBezTo>
                        <a:pt x="348" y="127"/>
                        <a:pt x="350" y="130"/>
                        <a:pt x="352" y="133"/>
                      </a:cubicBezTo>
                      <a:cubicBezTo>
                        <a:pt x="345" y="131"/>
                        <a:pt x="338" y="130"/>
                        <a:pt x="332" y="132"/>
                      </a:cubicBezTo>
                      <a:close/>
                      <a:moveTo>
                        <a:pt x="269" y="128"/>
                      </a:moveTo>
                      <a:cubicBezTo>
                        <a:pt x="264" y="128"/>
                        <a:pt x="260" y="129"/>
                        <a:pt x="255" y="129"/>
                      </a:cubicBezTo>
                      <a:cubicBezTo>
                        <a:pt x="254" y="129"/>
                        <a:pt x="254" y="128"/>
                        <a:pt x="253" y="128"/>
                      </a:cubicBezTo>
                      <a:cubicBezTo>
                        <a:pt x="253" y="127"/>
                        <a:pt x="253" y="127"/>
                        <a:pt x="252" y="126"/>
                      </a:cubicBezTo>
                      <a:cubicBezTo>
                        <a:pt x="253" y="123"/>
                        <a:pt x="252" y="120"/>
                        <a:pt x="252" y="117"/>
                      </a:cubicBezTo>
                      <a:cubicBezTo>
                        <a:pt x="258" y="118"/>
                        <a:pt x="263" y="119"/>
                        <a:pt x="267" y="118"/>
                      </a:cubicBezTo>
                      <a:cubicBezTo>
                        <a:pt x="267" y="121"/>
                        <a:pt x="268" y="125"/>
                        <a:pt x="269" y="128"/>
                      </a:cubicBezTo>
                      <a:close/>
                      <a:moveTo>
                        <a:pt x="188" y="157"/>
                      </a:moveTo>
                      <a:cubicBezTo>
                        <a:pt x="188" y="154"/>
                        <a:pt x="188" y="151"/>
                        <a:pt x="188" y="148"/>
                      </a:cubicBezTo>
                      <a:cubicBezTo>
                        <a:pt x="188" y="148"/>
                        <a:pt x="189" y="148"/>
                        <a:pt x="190" y="147"/>
                      </a:cubicBezTo>
                      <a:cubicBezTo>
                        <a:pt x="191" y="147"/>
                        <a:pt x="191" y="149"/>
                        <a:pt x="192" y="149"/>
                      </a:cubicBezTo>
                      <a:cubicBezTo>
                        <a:pt x="194" y="153"/>
                        <a:pt x="196" y="156"/>
                        <a:pt x="197" y="159"/>
                      </a:cubicBezTo>
                      <a:cubicBezTo>
                        <a:pt x="195" y="158"/>
                        <a:pt x="192" y="158"/>
                        <a:pt x="188" y="157"/>
                      </a:cubicBezTo>
                      <a:close/>
                      <a:moveTo>
                        <a:pt x="141" y="148"/>
                      </a:moveTo>
                      <a:cubicBezTo>
                        <a:pt x="140" y="148"/>
                        <a:pt x="140" y="147"/>
                        <a:pt x="139" y="147"/>
                      </a:cubicBezTo>
                      <a:cubicBezTo>
                        <a:pt x="137" y="142"/>
                        <a:pt x="135" y="139"/>
                        <a:pt x="132" y="135"/>
                      </a:cubicBezTo>
                      <a:cubicBezTo>
                        <a:pt x="136" y="137"/>
                        <a:pt x="139" y="137"/>
                        <a:pt x="143" y="138"/>
                      </a:cubicBezTo>
                      <a:cubicBezTo>
                        <a:pt x="142" y="141"/>
                        <a:pt x="143" y="144"/>
                        <a:pt x="143" y="148"/>
                      </a:cubicBezTo>
                      <a:cubicBezTo>
                        <a:pt x="143" y="148"/>
                        <a:pt x="142" y="148"/>
                        <a:pt x="141" y="148"/>
                      </a:cubicBezTo>
                      <a:close/>
                      <a:moveTo>
                        <a:pt x="174" y="54"/>
                      </a:moveTo>
                      <a:cubicBezTo>
                        <a:pt x="175" y="58"/>
                        <a:pt x="178" y="62"/>
                        <a:pt x="180" y="66"/>
                      </a:cubicBezTo>
                      <a:cubicBezTo>
                        <a:pt x="180" y="66"/>
                        <a:pt x="180" y="66"/>
                        <a:pt x="180" y="66"/>
                      </a:cubicBezTo>
                      <a:cubicBezTo>
                        <a:pt x="174" y="62"/>
                        <a:pt x="168" y="58"/>
                        <a:pt x="161" y="57"/>
                      </a:cubicBezTo>
                      <a:cubicBezTo>
                        <a:pt x="161" y="57"/>
                        <a:pt x="161" y="57"/>
                        <a:pt x="161" y="57"/>
                      </a:cubicBezTo>
                      <a:cubicBezTo>
                        <a:pt x="166" y="57"/>
                        <a:pt x="170" y="56"/>
                        <a:pt x="174" y="54"/>
                      </a:cubicBezTo>
                      <a:close/>
                      <a:moveTo>
                        <a:pt x="182" y="44"/>
                      </a:moveTo>
                      <a:cubicBezTo>
                        <a:pt x="186" y="44"/>
                        <a:pt x="190" y="44"/>
                        <a:pt x="194" y="43"/>
                      </a:cubicBezTo>
                      <a:cubicBezTo>
                        <a:pt x="193" y="47"/>
                        <a:pt x="193" y="49"/>
                        <a:pt x="193" y="52"/>
                      </a:cubicBezTo>
                      <a:cubicBezTo>
                        <a:pt x="189" y="50"/>
                        <a:pt x="185" y="49"/>
                        <a:pt x="179" y="49"/>
                      </a:cubicBezTo>
                      <a:cubicBezTo>
                        <a:pt x="180" y="47"/>
                        <a:pt x="181" y="45"/>
                        <a:pt x="182" y="44"/>
                      </a:cubicBezTo>
                      <a:close/>
                      <a:moveTo>
                        <a:pt x="244" y="45"/>
                      </a:moveTo>
                      <a:cubicBezTo>
                        <a:pt x="244" y="45"/>
                        <a:pt x="245" y="45"/>
                        <a:pt x="245" y="45"/>
                      </a:cubicBezTo>
                      <a:cubicBezTo>
                        <a:pt x="244" y="49"/>
                        <a:pt x="244" y="53"/>
                        <a:pt x="244" y="57"/>
                      </a:cubicBezTo>
                      <a:cubicBezTo>
                        <a:pt x="243" y="57"/>
                        <a:pt x="241" y="56"/>
                        <a:pt x="240" y="56"/>
                      </a:cubicBezTo>
                      <a:cubicBezTo>
                        <a:pt x="239" y="52"/>
                        <a:pt x="237" y="49"/>
                        <a:pt x="235" y="46"/>
                      </a:cubicBezTo>
                      <a:cubicBezTo>
                        <a:pt x="238" y="46"/>
                        <a:pt x="241" y="46"/>
                        <a:pt x="244" y="45"/>
                      </a:cubicBezTo>
                      <a:close/>
                      <a:moveTo>
                        <a:pt x="310" y="138"/>
                      </a:moveTo>
                      <a:lnTo>
                        <a:pt x="312" y="140"/>
                      </a:lnTo>
                      <a:cubicBezTo>
                        <a:pt x="311" y="140"/>
                        <a:pt x="310" y="140"/>
                        <a:pt x="309" y="139"/>
                      </a:cubicBezTo>
                      <a:cubicBezTo>
                        <a:pt x="309"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6"/>
                      </a:cubicBezTo>
                      <a:cubicBezTo>
                        <a:pt x="221" y="136"/>
                        <a:pt x="227" y="142"/>
                        <a:pt x="237" y="146"/>
                      </a:cubicBezTo>
                      <a:cubicBezTo>
                        <a:pt x="235" y="148"/>
                        <a:pt x="234" y="149"/>
                        <a:pt x="233" y="151"/>
                      </a:cubicBezTo>
                      <a:cubicBezTo>
                        <a:pt x="232" y="151"/>
                        <a:pt x="231" y="150"/>
                        <a:pt x="230" y="150"/>
                      </a:cubicBezTo>
                      <a:close/>
                      <a:moveTo>
                        <a:pt x="120" y="106"/>
                      </a:moveTo>
                      <a:cubicBezTo>
                        <a:pt x="119" y="105"/>
                        <a:pt x="118" y="103"/>
                        <a:pt x="117" y="101"/>
                      </a:cubicBezTo>
                      <a:cubicBezTo>
                        <a:pt x="124" y="100"/>
                        <a:pt x="129" y="97"/>
                        <a:pt x="134" y="93"/>
                      </a:cubicBezTo>
                      <a:cubicBezTo>
                        <a:pt x="135" y="94"/>
                        <a:pt x="135" y="96"/>
                        <a:pt x="135" y="98"/>
                      </a:cubicBezTo>
                      <a:cubicBezTo>
                        <a:pt x="135" y="101"/>
                        <a:pt x="134"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moveTo>
                        <a:pt x="216" y="107"/>
                      </a:moveTo>
                      <a:cubicBezTo>
                        <a:pt x="215" y="106"/>
                        <a:pt x="214" y="104"/>
                        <a:pt x="212" y="102"/>
                      </a:cubicBezTo>
                      <a:cubicBezTo>
                        <a:pt x="213" y="102"/>
                        <a:pt x="213" y="102"/>
                        <a:pt x="214" y="102"/>
                      </a:cubicBezTo>
                      <a:cubicBezTo>
                        <a:pt x="215" y="104"/>
                        <a:pt x="215" y="106"/>
                        <a:pt x="216" y="107"/>
                      </a:cubicBezTo>
                      <a:close/>
                      <a:moveTo>
                        <a:pt x="252" y="88"/>
                      </a:moveTo>
                      <a:cubicBezTo>
                        <a:pt x="251" y="87"/>
                        <a:pt x="250" y="86"/>
                        <a:pt x="249" y="85"/>
                      </a:cubicBezTo>
                      <a:cubicBezTo>
                        <a:pt x="250" y="85"/>
                        <a:pt x="251" y="86"/>
                        <a:pt x="252" y="86"/>
                      </a:cubicBezTo>
                      <a:cubicBezTo>
                        <a:pt x="252" y="87"/>
                        <a:pt x="252" y="88"/>
                        <a:pt x="252" y="88"/>
                      </a:cubicBezTo>
                      <a:close/>
                      <a:moveTo>
                        <a:pt x="170" y="126"/>
                      </a:moveTo>
                      <a:lnTo>
                        <a:pt x="169" y="125"/>
                      </a:lnTo>
                      <a:cubicBezTo>
                        <a:pt x="171" y="118"/>
                        <a:pt x="171" y="113"/>
                        <a:pt x="169" y="108"/>
                      </a:cubicBezTo>
                      <a:cubicBezTo>
                        <a:pt x="177" y="110"/>
                        <a:pt x="184" y="111"/>
                        <a:pt x="190" y="108"/>
                      </a:cubicBezTo>
                      <a:cubicBezTo>
                        <a:pt x="191" y="110"/>
                        <a:pt x="193" y="112"/>
                        <a:pt x="194" y="114"/>
                      </a:cubicBezTo>
                      <a:cubicBezTo>
                        <a:pt x="191" y="116"/>
                        <a:pt x="188" y="120"/>
                        <a:pt x="185" y="125"/>
                      </a:cubicBezTo>
                      <a:cubicBezTo>
                        <a:pt x="180" y="124"/>
                        <a:pt x="175" y="125"/>
                        <a:pt x="170" y="126"/>
                      </a:cubicBezTo>
                      <a:close/>
                      <a:moveTo>
                        <a:pt x="385" y="149"/>
                      </a:moveTo>
                      <a:cubicBezTo>
                        <a:pt x="383" y="141"/>
                        <a:pt x="380" y="134"/>
                        <a:pt x="375" y="127"/>
                      </a:cubicBezTo>
                      <a:cubicBezTo>
                        <a:pt x="378" y="127"/>
                        <a:pt x="381" y="126"/>
                        <a:pt x="385" y="125"/>
                      </a:cubicBezTo>
                      <a:cubicBezTo>
                        <a:pt x="379" y="115"/>
                        <a:pt x="373" y="109"/>
                        <a:pt x="363" y="105"/>
                      </a:cubicBezTo>
                      <a:cubicBezTo>
                        <a:pt x="369" y="98"/>
                        <a:pt x="371" y="91"/>
                        <a:pt x="371" y="82"/>
                      </a:cubicBezTo>
                      <a:cubicBezTo>
                        <a:pt x="356" y="81"/>
                        <a:pt x="346" y="85"/>
                        <a:pt x="339" y="99"/>
                      </a:cubicBezTo>
                      <a:cubicBezTo>
                        <a:pt x="335" y="91"/>
                        <a:pt x="331" y="86"/>
                        <a:pt x="324" y="82"/>
                      </a:cubicBezTo>
                      <a:cubicBezTo>
                        <a:pt x="323" y="80"/>
                        <a:pt x="322" y="78"/>
                        <a:pt x="320" y="76"/>
                      </a:cubicBezTo>
                      <a:cubicBezTo>
                        <a:pt x="325" y="70"/>
                        <a:pt x="326" y="64"/>
                        <a:pt x="326" y="56"/>
                      </a:cubicBezTo>
                      <a:cubicBezTo>
                        <a:pt x="316" y="56"/>
                        <a:pt x="309" y="57"/>
                        <a:pt x="303" y="62"/>
                      </a:cubicBezTo>
                      <a:cubicBezTo>
                        <a:pt x="300" y="60"/>
                        <a:pt x="298" y="57"/>
                        <a:pt x="295" y="55"/>
                      </a:cubicBezTo>
                      <a:cubicBezTo>
                        <a:pt x="292" y="61"/>
                        <a:pt x="290" y="67"/>
                        <a:pt x="290" y="73"/>
                      </a:cubicBezTo>
                      <a:cubicBezTo>
                        <a:pt x="286" y="72"/>
                        <a:pt x="282" y="73"/>
                        <a:pt x="278" y="74"/>
                      </a:cubicBezTo>
                      <a:cubicBezTo>
                        <a:pt x="283" y="59"/>
                        <a:pt x="278" y="51"/>
                        <a:pt x="267" y="41"/>
                      </a:cubicBezTo>
                      <a:cubicBezTo>
                        <a:pt x="266" y="42"/>
                        <a:pt x="266" y="43"/>
                        <a:pt x="265" y="45"/>
                      </a:cubicBezTo>
                      <a:cubicBezTo>
                        <a:pt x="265" y="44"/>
                        <a:pt x="264" y="44"/>
                        <a:pt x="264" y="44"/>
                      </a:cubicBezTo>
                      <a:cubicBezTo>
                        <a:pt x="261" y="40"/>
                        <a:pt x="258" y="36"/>
                        <a:pt x="254" y="33"/>
                      </a:cubicBezTo>
                      <a:cubicBezTo>
                        <a:pt x="255" y="33"/>
                        <a:pt x="255" y="32"/>
                        <a:pt x="255" y="32"/>
                      </a:cubicBezTo>
                      <a:cubicBezTo>
                        <a:pt x="253" y="31"/>
                        <a:pt x="252" y="31"/>
                        <a:pt x="250" y="30"/>
                      </a:cubicBezTo>
                      <a:cubicBezTo>
                        <a:pt x="250" y="30"/>
                        <a:pt x="250" y="30"/>
                        <a:pt x="250" y="30"/>
                      </a:cubicBezTo>
                      <a:cubicBezTo>
                        <a:pt x="250" y="30"/>
                        <a:pt x="250" y="30"/>
                        <a:pt x="250" y="30"/>
                      </a:cubicBezTo>
                      <a:cubicBezTo>
                        <a:pt x="240" y="27"/>
                        <a:pt x="232" y="29"/>
                        <a:pt x="225" y="37"/>
                      </a:cubicBezTo>
                      <a:cubicBezTo>
                        <a:pt x="221" y="35"/>
                        <a:pt x="218" y="34"/>
                        <a:pt x="214"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5"/>
                      </a:cubicBezTo>
                      <a:cubicBezTo>
                        <a:pt x="171" y="12"/>
                        <a:pt x="163" y="4"/>
                        <a:pt x="147" y="5"/>
                      </a:cubicBezTo>
                      <a:cubicBezTo>
                        <a:pt x="149" y="11"/>
                        <a:pt x="152" y="17"/>
                        <a:pt x="156" y="22"/>
                      </a:cubicBezTo>
                      <a:cubicBezTo>
                        <a:pt x="153" y="22"/>
                        <a:pt x="150" y="23"/>
                        <a:pt x="148" y="24"/>
                      </a:cubicBezTo>
                      <a:cubicBezTo>
                        <a:pt x="152" y="31"/>
                        <a:pt x="157" y="36"/>
                        <a:pt x="164" y="39"/>
                      </a:cubicBezTo>
                      <a:cubicBezTo>
                        <a:pt x="161" y="43"/>
                        <a:pt x="159" y="47"/>
                        <a:pt x="159" y="51"/>
                      </a:cubicBezTo>
                      <a:cubicBezTo>
                        <a:pt x="156" y="47"/>
                        <a:pt x="153" y="44"/>
                        <a:pt x="149" y="41"/>
                      </a:cubicBezTo>
                      <a:cubicBezTo>
                        <a:pt x="148"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6" y="56"/>
                        <a:pt x="60" y="62"/>
                        <a:pt x="65" y="68"/>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2" y="134"/>
                      </a:cubicBezTo>
                      <a:cubicBezTo>
                        <a:pt x="91" y="136"/>
                        <a:pt x="90" y="138"/>
                        <a:pt x="89" y="141"/>
                      </a:cubicBezTo>
                      <a:cubicBezTo>
                        <a:pt x="94" y="143"/>
                        <a:pt x="99" y="144"/>
                        <a:pt x="103" y="144"/>
                      </a:cubicBezTo>
                      <a:cubicBezTo>
                        <a:pt x="102" y="145"/>
                        <a:pt x="101" y="145"/>
                        <a:pt x="100" y="145"/>
                      </a:cubicBezTo>
                      <a:cubicBezTo>
                        <a:pt x="106" y="155"/>
                        <a:pt x="112" y="161"/>
                        <a:pt x="122" y="165"/>
                      </a:cubicBezTo>
                      <a:cubicBezTo>
                        <a:pt x="116" y="172"/>
                        <a:pt x="115" y="179"/>
                        <a:pt x="114" y="188"/>
                      </a:cubicBezTo>
                      <a:cubicBezTo>
                        <a:pt x="130" y="188"/>
                        <a:pt x="139" y="185"/>
                        <a:pt x="146" y="170"/>
                      </a:cubicBezTo>
                      <a:cubicBezTo>
                        <a:pt x="151" y="171"/>
                        <a:pt x="156" y="171"/>
                        <a:pt x="161" y="170"/>
                      </a:cubicBezTo>
                      <a:lnTo>
                        <a:pt x="162" y="171"/>
                      </a:lnTo>
                      <a:cubicBezTo>
                        <a:pt x="158" y="184"/>
                        <a:pt x="163" y="193"/>
                        <a:pt x="174" y="202"/>
                      </a:cubicBezTo>
                      <a:cubicBezTo>
                        <a:pt x="174" y="201"/>
                        <a:pt x="175" y="200"/>
                        <a:pt x="176" y="198"/>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3" y="163"/>
                        <a:pt x="257" y="158"/>
                        <a:pt x="261" y="152"/>
                      </a:cubicBezTo>
                      <a:cubicBezTo>
                        <a:pt x="266" y="152"/>
                        <a:pt x="271" y="152"/>
                        <a:pt x="276"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0" y="170"/>
                        <a:pt x="328" y="170"/>
                        <a:pt x="338" y="168"/>
                      </a:cubicBezTo>
                      <a:cubicBezTo>
                        <a:pt x="336" y="163"/>
                        <a:pt x="333" y="159"/>
                        <a:pt x="329" y="154"/>
                      </a:cubicBezTo>
                      <a:cubicBezTo>
                        <a:pt x="334" y="154"/>
                        <a:pt x="338" y="154"/>
                        <a:pt x="342" y="152"/>
                      </a:cubicBezTo>
                      <a:cubicBezTo>
                        <a:pt x="352" y="169"/>
                        <a:pt x="364" y="175"/>
                        <a:pt x="384" y="175"/>
                      </a:cubicBezTo>
                      <a:cubicBezTo>
                        <a:pt x="378" y="158"/>
                        <a:pt x="370" y="148"/>
                        <a:pt x="353" y="141"/>
                      </a:cubicBezTo>
                      <a:cubicBezTo>
                        <a:pt x="354" y="140"/>
                        <a:pt x="354" y="139"/>
                        <a:pt x="355" y="138"/>
                      </a:cubicBezTo>
                      <a:cubicBezTo>
                        <a:pt x="362" y="146"/>
                        <a:pt x="371" y="151"/>
                        <a:pt x="385"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3" name="Freeform 33">
                  <a:extLst>
                    <a:ext uri="{FF2B5EF4-FFF2-40B4-BE49-F238E27FC236}">
                      <a16:creationId xmlns:a16="http://schemas.microsoft.com/office/drawing/2014/main" id="{E6C81D00-2EBB-4CAF-A44F-8EAA1BFB6272}"/>
                    </a:ext>
                  </a:extLst>
                </p:cNvPr>
                <p:cNvSpPr>
                  <a:spLocks noEditPoints="1"/>
                </p:cNvSpPr>
                <p:nvPr/>
              </p:nvSpPr>
              <p:spPr bwMode="auto">
                <a:xfrm>
                  <a:off x="6159499" y="3148012"/>
                  <a:ext cx="187325" cy="103188"/>
                </a:xfrm>
                <a:custGeom>
                  <a:avLst/>
                  <a:gdLst>
                    <a:gd name="T0" fmla="*/ 340 w 385"/>
                    <a:gd name="T1" fmla="*/ 124 h 214"/>
                    <a:gd name="T2" fmla="*/ 346 w 385"/>
                    <a:gd name="T3" fmla="*/ 123 h 214"/>
                    <a:gd name="T4" fmla="*/ 268 w 385"/>
                    <a:gd name="T5" fmla="*/ 129 h 214"/>
                    <a:gd name="T6" fmla="*/ 252 w 385"/>
                    <a:gd name="T7" fmla="*/ 127 h 214"/>
                    <a:gd name="T8" fmla="*/ 268 w 385"/>
                    <a:gd name="T9" fmla="*/ 129 h 214"/>
                    <a:gd name="T10" fmla="*/ 190 w 385"/>
                    <a:gd name="T11" fmla="*/ 148 h 214"/>
                    <a:gd name="T12" fmla="*/ 188 w 385"/>
                    <a:gd name="T13" fmla="*/ 158 h 214"/>
                    <a:gd name="T14" fmla="*/ 132 w 385"/>
                    <a:gd name="T15" fmla="*/ 136 h 214"/>
                    <a:gd name="T16" fmla="*/ 140 w 385"/>
                    <a:gd name="T17" fmla="*/ 149 h 214"/>
                    <a:gd name="T18" fmla="*/ 180 w 385"/>
                    <a:gd name="T19" fmla="*/ 67 h 214"/>
                    <a:gd name="T20" fmla="*/ 173 w 385"/>
                    <a:gd name="T21" fmla="*/ 54 h 214"/>
                    <a:gd name="T22" fmla="*/ 193 w 385"/>
                    <a:gd name="T23" fmla="*/ 53 h 214"/>
                    <a:gd name="T24" fmla="*/ 244 w 385"/>
                    <a:gd name="T25" fmla="*/ 45 h 214"/>
                    <a:gd name="T26" fmla="*/ 240 w 385"/>
                    <a:gd name="T27" fmla="*/ 56 h 214"/>
                    <a:gd name="T28" fmla="*/ 309 w 385"/>
                    <a:gd name="T29" fmla="*/ 139 h 214"/>
                    <a:gd name="T30" fmla="*/ 309 w 385"/>
                    <a:gd name="T31" fmla="*/ 139 h 214"/>
                    <a:gd name="T32" fmla="*/ 214 w 385"/>
                    <a:gd name="T33" fmla="*/ 123 h 214"/>
                    <a:gd name="T34" fmla="*/ 215 w 385"/>
                    <a:gd name="T35" fmla="*/ 127 h 214"/>
                    <a:gd name="T36" fmla="*/ 230 w 385"/>
                    <a:gd name="T37" fmla="*/ 151 h 214"/>
                    <a:gd name="T38" fmla="*/ 134 w 385"/>
                    <a:gd name="T39" fmla="*/ 93 h 214"/>
                    <a:gd name="T40" fmla="*/ 120 w 385"/>
                    <a:gd name="T41" fmla="*/ 107 h 214"/>
                    <a:gd name="T42" fmla="*/ 178 w 385"/>
                    <a:gd name="T43" fmla="*/ 69 h 214"/>
                    <a:gd name="T44" fmla="*/ 212 w 385"/>
                    <a:gd name="T45" fmla="*/ 102 h 214"/>
                    <a:gd name="T46" fmla="*/ 251 w 385"/>
                    <a:gd name="T47" fmla="*/ 89 h 214"/>
                    <a:gd name="T48" fmla="*/ 251 w 385"/>
                    <a:gd name="T49" fmla="*/ 89 h 214"/>
                    <a:gd name="T50" fmla="*/ 169 w 385"/>
                    <a:gd name="T51" fmla="*/ 108 h 214"/>
                    <a:gd name="T52" fmla="*/ 185 w 385"/>
                    <a:gd name="T53" fmla="*/ 126 h 214"/>
                    <a:gd name="T54" fmla="*/ 374 w 385"/>
                    <a:gd name="T55" fmla="*/ 128 h 214"/>
                    <a:gd name="T56" fmla="*/ 371 w 385"/>
                    <a:gd name="T57" fmla="*/ 82 h 214"/>
                    <a:gd name="T58" fmla="*/ 320 w 385"/>
                    <a:gd name="T59" fmla="*/ 76 h 214"/>
                    <a:gd name="T60" fmla="*/ 295 w 385"/>
                    <a:gd name="T61" fmla="*/ 56 h 214"/>
                    <a:gd name="T62" fmla="*/ 267 w 385"/>
                    <a:gd name="T63" fmla="*/ 42 h 214"/>
                    <a:gd name="T64" fmla="*/ 254 w 385"/>
                    <a:gd name="T65" fmla="*/ 34 h 214"/>
                    <a:gd name="T66" fmla="*/ 249 w 385"/>
                    <a:gd name="T67" fmla="*/ 30 h 214"/>
                    <a:gd name="T68" fmla="*/ 214 w 385"/>
                    <a:gd name="T69" fmla="*/ 35 h 214"/>
                    <a:gd name="T70" fmla="*/ 191 w 385"/>
                    <a:gd name="T71" fmla="*/ 0 h 214"/>
                    <a:gd name="T72" fmla="*/ 177 w 385"/>
                    <a:gd name="T73" fmla="*/ 26 h 214"/>
                    <a:gd name="T74" fmla="*/ 148 w 385"/>
                    <a:gd name="T75" fmla="*/ 25 h 214"/>
                    <a:gd name="T76" fmla="*/ 149 w 385"/>
                    <a:gd name="T77" fmla="*/ 41 h 214"/>
                    <a:gd name="T78" fmla="*/ 126 w 385"/>
                    <a:gd name="T79" fmla="*/ 53 h 214"/>
                    <a:gd name="T80" fmla="*/ 107 w 385"/>
                    <a:gd name="T81" fmla="*/ 70 h 214"/>
                    <a:gd name="T82" fmla="*/ 64 w 385"/>
                    <a:gd name="T83" fmla="*/ 68 h 214"/>
                    <a:gd name="T84" fmla="*/ 49 w 385"/>
                    <a:gd name="T85" fmla="*/ 103 h 214"/>
                    <a:gd name="T86" fmla="*/ 21 w 385"/>
                    <a:gd name="T87" fmla="*/ 115 h 214"/>
                    <a:gd name="T88" fmla="*/ 50 w 385"/>
                    <a:gd name="T89" fmla="*/ 151 h 214"/>
                    <a:gd name="T90" fmla="*/ 92 w 385"/>
                    <a:gd name="T91" fmla="*/ 134 h 214"/>
                    <a:gd name="T92" fmla="*/ 100 w 385"/>
                    <a:gd name="T93" fmla="*/ 146 h 214"/>
                    <a:gd name="T94" fmla="*/ 146 w 385"/>
                    <a:gd name="T95" fmla="*/ 171 h 214"/>
                    <a:gd name="T96" fmla="*/ 173 w 385"/>
                    <a:gd name="T97" fmla="*/ 202 h 214"/>
                    <a:gd name="T98" fmla="*/ 196 w 385"/>
                    <a:gd name="T99" fmla="*/ 186 h 214"/>
                    <a:gd name="T100" fmla="*/ 230 w 385"/>
                    <a:gd name="T101" fmla="*/ 176 h 214"/>
                    <a:gd name="T102" fmla="*/ 260 w 385"/>
                    <a:gd name="T103" fmla="*/ 152 h 214"/>
                    <a:gd name="T104" fmla="*/ 290 w 385"/>
                    <a:gd name="T105" fmla="*/ 180 h 214"/>
                    <a:gd name="T106" fmla="*/ 338 w 385"/>
                    <a:gd name="T107" fmla="*/ 169 h 214"/>
                    <a:gd name="T108" fmla="*/ 383 w 385"/>
                    <a:gd name="T109" fmla="*/ 175 h 214"/>
                    <a:gd name="T110" fmla="*/ 385 w 385"/>
                    <a:gd name="T111" fmla="*/ 15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4">
                      <a:moveTo>
                        <a:pt x="332" y="132"/>
                      </a:moveTo>
                      <a:cubicBezTo>
                        <a:pt x="332" y="130"/>
                        <a:pt x="331" y="127"/>
                        <a:pt x="331" y="124"/>
                      </a:cubicBezTo>
                      <a:cubicBezTo>
                        <a:pt x="334" y="124"/>
                        <a:pt x="337" y="124"/>
                        <a:pt x="340" y="124"/>
                      </a:cubicBezTo>
                      <a:cubicBezTo>
                        <a:pt x="340" y="123"/>
                        <a:pt x="339" y="123"/>
                        <a:pt x="339" y="122"/>
                      </a:cubicBezTo>
                      <a:cubicBezTo>
                        <a:pt x="341" y="122"/>
                        <a:pt x="342" y="122"/>
                        <a:pt x="344" y="122"/>
                      </a:cubicBezTo>
                      <a:cubicBezTo>
                        <a:pt x="345" y="122"/>
                        <a:pt x="345" y="123"/>
                        <a:pt x="346" y="123"/>
                      </a:cubicBezTo>
                      <a:cubicBezTo>
                        <a:pt x="348" y="127"/>
                        <a:pt x="350" y="131"/>
                        <a:pt x="352" y="134"/>
                      </a:cubicBezTo>
                      <a:cubicBezTo>
                        <a:pt x="344" y="132"/>
                        <a:pt x="338" y="131"/>
                        <a:pt x="332" y="132"/>
                      </a:cubicBezTo>
                      <a:close/>
                      <a:moveTo>
                        <a:pt x="268" y="129"/>
                      </a:moveTo>
                      <a:cubicBezTo>
                        <a:pt x="264" y="129"/>
                        <a:pt x="259" y="129"/>
                        <a:pt x="255" y="130"/>
                      </a:cubicBezTo>
                      <a:cubicBezTo>
                        <a:pt x="254" y="130"/>
                        <a:pt x="254" y="129"/>
                        <a:pt x="253" y="128"/>
                      </a:cubicBezTo>
                      <a:cubicBezTo>
                        <a:pt x="253" y="128"/>
                        <a:pt x="252" y="127"/>
                        <a:pt x="252" y="127"/>
                      </a:cubicBezTo>
                      <a:cubicBezTo>
                        <a:pt x="252" y="124"/>
                        <a:pt x="252" y="121"/>
                        <a:pt x="252" y="118"/>
                      </a:cubicBezTo>
                      <a:cubicBezTo>
                        <a:pt x="257" y="119"/>
                        <a:pt x="262" y="119"/>
                        <a:pt x="267" y="118"/>
                      </a:cubicBezTo>
                      <a:cubicBezTo>
                        <a:pt x="267" y="122"/>
                        <a:pt x="267" y="125"/>
                        <a:pt x="268" y="129"/>
                      </a:cubicBezTo>
                      <a:close/>
                      <a:moveTo>
                        <a:pt x="188" y="158"/>
                      </a:moveTo>
                      <a:cubicBezTo>
                        <a:pt x="188" y="155"/>
                        <a:pt x="188" y="151"/>
                        <a:pt x="187" y="148"/>
                      </a:cubicBezTo>
                      <a:cubicBezTo>
                        <a:pt x="188" y="148"/>
                        <a:pt x="189" y="148"/>
                        <a:pt x="190" y="148"/>
                      </a:cubicBezTo>
                      <a:cubicBezTo>
                        <a:pt x="191" y="148"/>
                        <a:pt x="191" y="149"/>
                        <a:pt x="192" y="150"/>
                      </a:cubicBezTo>
                      <a:cubicBezTo>
                        <a:pt x="194" y="153"/>
                        <a:pt x="195" y="157"/>
                        <a:pt x="197" y="160"/>
                      </a:cubicBezTo>
                      <a:cubicBezTo>
                        <a:pt x="194" y="159"/>
                        <a:pt x="191" y="158"/>
                        <a:pt x="188" y="158"/>
                      </a:cubicBezTo>
                      <a:close/>
                      <a:moveTo>
                        <a:pt x="140" y="149"/>
                      </a:moveTo>
                      <a:cubicBezTo>
                        <a:pt x="139" y="149"/>
                        <a:pt x="139" y="147"/>
                        <a:pt x="138" y="147"/>
                      </a:cubicBezTo>
                      <a:cubicBezTo>
                        <a:pt x="136" y="143"/>
                        <a:pt x="134" y="139"/>
                        <a:pt x="132" y="136"/>
                      </a:cubicBezTo>
                      <a:cubicBezTo>
                        <a:pt x="135" y="137"/>
                        <a:pt x="139" y="138"/>
                        <a:pt x="142" y="138"/>
                      </a:cubicBezTo>
                      <a:cubicBezTo>
                        <a:pt x="142" y="142"/>
                        <a:pt x="142" y="145"/>
                        <a:pt x="143" y="148"/>
                      </a:cubicBezTo>
                      <a:cubicBezTo>
                        <a:pt x="142" y="149"/>
                        <a:pt x="141" y="149"/>
                        <a:pt x="140" y="149"/>
                      </a:cubicBezTo>
                      <a:close/>
                      <a:moveTo>
                        <a:pt x="173" y="54"/>
                      </a:moveTo>
                      <a:cubicBezTo>
                        <a:pt x="175" y="59"/>
                        <a:pt x="177" y="63"/>
                        <a:pt x="180" y="67"/>
                      </a:cubicBezTo>
                      <a:cubicBezTo>
                        <a:pt x="180" y="67"/>
                        <a:pt x="180" y="67"/>
                        <a:pt x="180" y="67"/>
                      </a:cubicBezTo>
                      <a:cubicBezTo>
                        <a:pt x="173" y="62"/>
                        <a:pt x="167" y="59"/>
                        <a:pt x="161" y="57"/>
                      </a:cubicBezTo>
                      <a:cubicBezTo>
                        <a:pt x="161" y="57"/>
                        <a:pt x="161" y="57"/>
                        <a:pt x="161" y="57"/>
                      </a:cubicBezTo>
                      <a:cubicBezTo>
                        <a:pt x="166" y="57"/>
                        <a:pt x="170" y="56"/>
                        <a:pt x="173" y="54"/>
                      </a:cubicBezTo>
                      <a:close/>
                      <a:moveTo>
                        <a:pt x="182" y="44"/>
                      </a:moveTo>
                      <a:cubicBezTo>
                        <a:pt x="186" y="45"/>
                        <a:pt x="190" y="45"/>
                        <a:pt x="194" y="44"/>
                      </a:cubicBezTo>
                      <a:cubicBezTo>
                        <a:pt x="193" y="47"/>
                        <a:pt x="193" y="50"/>
                        <a:pt x="193" y="53"/>
                      </a:cubicBezTo>
                      <a:cubicBezTo>
                        <a:pt x="189" y="51"/>
                        <a:pt x="184" y="50"/>
                        <a:pt x="179" y="49"/>
                      </a:cubicBezTo>
                      <a:cubicBezTo>
                        <a:pt x="180" y="48"/>
                        <a:pt x="181" y="46"/>
                        <a:pt x="182" y="44"/>
                      </a:cubicBezTo>
                      <a:close/>
                      <a:moveTo>
                        <a:pt x="244" y="45"/>
                      </a:moveTo>
                      <a:lnTo>
                        <a:pt x="244" y="46"/>
                      </a:lnTo>
                      <a:cubicBezTo>
                        <a:pt x="244" y="50"/>
                        <a:pt x="243" y="53"/>
                        <a:pt x="243" y="58"/>
                      </a:cubicBezTo>
                      <a:cubicBezTo>
                        <a:pt x="242" y="57"/>
                        <a:pt x="241" y="57"/>
                        <a:pt x="240" y="56"/>
                      </a:cubicBezTo>
                      <a:cubicBezTo>
                        <a:pt x="238" y="53"/>
                        <a:pt x="236" y="50"/>
                        <a:pt x="234" y="47"/>
                      </a:cubicBezTo>
                      <a:cubicBezTo>
                        <a:pt x="238" y="47"/>
                        <a:pt x="241" y="47"/>
                        <a:pt x="244" y="45"/>
                      </a:cubicBezTo>
                      <a:close/>
                      <a:moveTo>
                        <a:pt x="309" y="139"/>
                      </a:moveTo>
                      <a:lnTo>
                        <a:pt x="311" y="141"/>
                      </a:lnTo>
                      <a:cubicBezTo>
                        <a:pt x="310" y="140"/>
                        <a:pt x="310" y="140"/>
                        <a:pt x="309" y="140"/>
                      </a:cubicBezTo>
                      <a:cubicBezTo>
                        <a:pt x="309" y="140"/>
                        <a:pt x="309" y="139"/>
                        <a:pt x="309" y="139"/>
                      </a:cubicBezTo>
                      <a:close/>
                      <a:moveTo>
                        <a:pt x="230" y="151"/>
                      </a:moveTo>
                      <a:cubicBezTo>
                        <a:pt x="224" y="142"/>
                        <a:pt x="218" y="135"/>
                        <a:pt x="208" y="131"/>
                      </a:cubicBezTo>
                      <a:cubicBezTo>
                        <a:pt x="211" y="129"/>
                        <a:pt x="213" y="126"/>
                        <a:pt x="214" y="123"/>
                      </a:cubicBezTo>
                      <a:cubicBezTo>
                        <a:pt x="216" y="124"/>
                        <a:pt x="218" y="124"/>
                        <a:pt x="221" y="123"/>
                      </a:cubicBezTo>
                      <a:cubicBezTo>
                        <a:pt x="221" y="124"/>
                        <a:pt x="221" y="124"/>
                        <a:pt x="221" y="125"/>
                      </a:cubicBezTo>
                      <a:cubicBezTo>
                        <a:pt x="219" y="125"/>
                        <a:pt x="217" y="126"/>
                        <a:pt x="215" y="127"/>
                      </a:cubicBezTo>
                      <a:cubicBezTo>
                        <a:pt x="220" y="137"/>
                        <a:pt x="226" y="143"/>
                        <a:pt x="237" y="147"/>
                      </a:cubicBezTo>
                      <a:cubicBezTo>
                        <a:pt x="235" y="148"/>
                        <a:pt x="234" y="150"/>
                        <a:pt x="233" y="152"/>
                      </a:cubicBezTo>
                      <a:cubicBezTo>
                        <a:pt x="232" y="151"/>
                        <a:pt x="231" y="151"/>
                        <a:pt x="230" y="151"/>
                      </a:cubicBezTo>
                      <a:close/>
                      <a:moveTo>
                        <a:pt x="120" y="107"/>
                      </a:moveTo>
                      <a:cubicBezTo>
                        <a:pt x="119" y="105"/>
                        <a:pt x="118" y="104"/>
                        <a:pt x="117" y="102"/>
                      </a:cubicBezTo>
                      <a:cubicBezTo>
                        <a:pt x="124" y="100"/>
                        <a:pt x="129" y="97"/>
                        <a:pt x="134" y="93"/>
                      </a:cubicBezTo>
                      <a:cubicBezTo>
                        <a:pt x="134" y="95"/>
                        <a:pt x="135" y="97"/>
                        <a:pt x="135" y="98"/>
                      </a:cubicBezTo>
                      <a:cubicBezTo>
                        <a:pt x="134" y="102"/>
                        <a:pt x="134" y="106"/>
                        <a:pt x="134" y="110"/>
                      </a:cubicBezTo>
                      <a:cubicBezTo>
                        <a:pt x="129" y="108"/>
                        <a:pt x="125" y="107"/>
                        <a:pt x="120" y="107"/>
                      </a:cubicBezTo>
                      <a:close/>
                      <a:moveTo>
                        <a:pt x="176" y="73"/>
                      </a:moveTo>
                      <a:cubicBezTo>
                        <a:pt x="175" y="73"/>
                        <a:pt x="174" y="73"/>
                        <a:pt x="172" y="72"/>
                      </a:cubicBezTo>
                      <a:cubicBezTo>
                        <a:pt x="174" y="71"/>
                        <a:pt x="176" y="70"/>
                        <a:pt x="178" y="69"/>
                      </a:cubicBezTo>
                      <a:cubicBezTo>
                        <a:pt x="178" y="70"/>
                        <a:pt x="177" y="71"/>
                        <a:pt x="176" y="73"/>
                      </a:cubicBezTo>
                      <a:close/>
                      <a:moveTo>
                        <a:pt x="215" y="108"/>
                      </a:moveTo>
                      <a:cubicBezTo>
                        <a:pt x="214" y="106"/>
                        <a:pt x="213" y="104"/>
                        <a:pt x="212" y="102"/>
                      </a:cubicBezTo>
                      <a:cubicBezTo>
                        <a:pt x="213" y="103"/>
                        <a:pt x="213" y="103"/>
                        <a:pt x="214" y="103"/>
                      </a:cubicBezTo>
                      <a:cubicBezTo>
                        <a:pt x="214" y="105"/>
                        <a:pt x="215" y="106"/>
                        <a:pt x="215" y="108"/>
                      </a:cubicBezTo>
                      <a:close/>
                      <a:moveTo>
                        <a:pt x="251" y="89"/>
                      </a:moveTo>
                      <a:cubicBezTo>
                        <a:pt x="251" y="88"/>
                        <a:pt x="250" y="87"/>
                        <a:pt x="249" y="86"/>
                      </a:cubicBezTo>
                      <a:cubicBezTo>
                        <a:pt x="250" y="86"/>
                        <a:pt x="250" y="86"/>
                        <a:pt x="252" y="86"/>
                      </a:cubicBezTo>
                      <a:cubicBezTo>
                        <a:pt x="251" y="87"/>
                        <a:pt x="251" y="88"/>
                        <a:pt x="251" y="89"/>
                      </a:cubicBezTo>
                      <a:close/>
                      <a:moveTo>
                        <a:pt x="170" y="126"/>
                      </a:moveTo>
                      <a:lnTo>
                        <a:pt x="169" y="126"/>
                      </a:lnTo>
                      <a:cubicBezTo>
                        <a:pt x="171" y="119"/>
                        <a:pt x="171" y="113"/>
                        <a:pt x="169" y="108"/>
                      </a:cubicBezTo>
                      <a:cubicBezTo>
                        <a:pt x="177" y="110"/>
                        <a:pt x="183" y="111"/>
                        <a:pt x="190" y="109"/>
                      </a:cubicBezTo>
                      <a:cubicBezTo>
                        <a:pt x="191" y="111"/>
                        <a:pt x="192" y="113"/>
                        <a:pt x="194" y="114"/>
                      </a:cubicBezTo>
                      <a:cubicBezTo>
                        <a:pt x="190" y="117"/>
                        <a:pt x="187" y="121"/>
                        <a:pt x="185" y="126"/>
                      </a:cubicBezTo>
                      <a:cubicBezTo>
                        <a:pt x="180" y="125"/>
                        <a:pt x="175" y="125"/>
                        <a:pt x="170" y="126"/>
                      </a:cubicBezTo>
                      <a:close/>
                      <a:moveTo>
                        <a:pt x="385" y="150"/>
                      </a:moveTo>
                      <a:cubicBezTo>
                        <a:pt x="383" y="142"/>
                        <a:pt x="379" y="135"/>
                        <a:pt x="374" y="128"/>
                      </a:cubicBezTo>
                      <a:cubicBezTo>
                        <a:pt x="378" y="127"/>
                        <a:pt x="381" y="126"/>
                        <a:pt x="384" y="125"/>
                      </a:cubicBezTo>
                      <a:cubicBezTo>
                        <a:pt x="379" y="116"/>
                        <a:pt x="373" y="109"/>
                        <a:pt x="363" y="105"/>
                      </a:cubicBezTo>
                      <a:cubicBezTo>
                        <a:pt x="369" y="98"/>
                        <a:pt x="371" y="91"/>
                        <a:pt x="371" y="82"/>
                      </a:cubicBezTo>
                      <a:cubicBezTo>
                        <a:pt x="356" y="82"/>
                        <a:pt x="346" y="85"/>
                        <a:pt x="339" y="99"/>
                      </a:cubicBezTo>
                      <a:cubicBezTo>
                        <a:pt x="335" y="92"/>
                        <a:pt x="330" y="86"/>
                        <a:pt x="323" y="82"/>
                      </a:cubicBezTo>
                      <a:cubicBezTo>
                        <a:pt x="322" y="80"/>
                        <a:pt x="321" y="78"/>
                        <a:pt x="320" y="76"/>
                      </a:cubicBezTo>
                      <a:cubicBezTo>
                        <a:pt x="324" y="70"/>
                        <a:pt x="326" y="64"/>
                        <a:pt x="326" y="57"/>
                      </a:cubicBezTo>
                      <a:cubicBezTo>
                        <a:pt x="316" y="56"/>
                        <a:pt x="308" y="58"/>
                        <a:pt x="302" y="62"/>
                      </a:cubicBezTo>
                      <a:cubicBezTo>
                        <a:pt x="300" y="60"/>
                        <a:pt x="298" y="58"/>
                        <a:pt x="295" y="56"/>
                      </a:cubicBezTo>
                      <a:cubicBezTo>
                        <a:pt x="292" y="62"/>
                        <a:pt x="290" y="67"/>
                        <a:pt x="289" y="73"/>
                      </a:cubicBezTo>
                      <a:cubicBezTo>
                        <a:pt x="285" y="73"/>
                        <a:pt x="282" y="73"/>
                        <a:pt x="278" y="74"/>
                      </a:cubicBezTo>
                      <a:cubicBezTo>
                        <a:pt x="282" y="60"/>
                        <a:pt x="278" y="51"/>
                        <a:pt x="267" y="42"/>
                      </a:cubicBezTo>
                      <a:cubicBezTo>
                        <a:pt x="266" y="43"/>
                        <a:pt x="265" y="44"/>
                        <a:pt x="264" y="45"/>
                      </a:cubicBezTo>
                      <a:cubicBezTo>
                        <a:pt x="264" y="45"/>
                        <a:pt x="264" y="45"/>
                        <a:pt x="264" y="44"/>
                      </a:cubicBezTo>
                      <a:cubicBezTo>
                        <a:pt x="261" y="40"/>
                        <a:pt x="258" y="37"/>
                        <a:pt x="254" y="34"/>
                      </a:cubicBezTo>
                      <a:cubicBezTo>
                        <a:pt x="254" y="33"/>
                        <a:pt x="254" y="33"/>
                        <a:pt x="255" y="32"/>
                      </a:cubicBezTo>
                      <a:cubicBezTo>
                        <a:pt x="253" y="32"/>
                        <a:pt x="252" y="31"/>
                        <a:pt x="250" y="31"/>
                      </a:cubicBezTo>
                      <a:cubicBezTo>
                        <a:pt x="250" y="31"/>
                        <a:pt x="250" y="30"/>
                        <a:pt x="249" y="30"/>
                      </a:cubicBezTo>
                      <a:cubicBezTo>
                        <a:pt x="249" y="30"/>
                        <a:pt x="249" y="30"/>
                        <a:pt x="249" y="31"/>
                      </a:cubicBezTo>
                      <a:cubicBezTo>
                        <a:pt x="240" y="28"/>
                        <a:pt x="232" y="29"/>
                        <a:pt x="224" y="38"/>
                      </a:cubicBezTo>
                      <a:cubicBezTo>
                        <a:pt x="221" y="36"/>
                        <a:pt x="218" y="35"/>
                        <a:pt x="214" y="35"/>
                      </a:cubicBezTo>
                      <a:cubicBezTo>
                        <a:pt x="215" y="26"/>
                        <a:pt x="211" y="18"/>
                        <a:pt x="207" y="11"/>
                      </a:cubicBezTo>
                      <a:cubicBezTo>
                        <a:pt x="206" y="11"/>
                        <a:pt x="206" y="11"/>
                        <a:pt x="204" y="14"/>
                      </a:cubicBezTo>
                      <a:lnTo>
                        <a:pt x="191" y="0"/>
                      </a:lnTo>
                      <a:cubicBezTo>
                        <a:pt x="188" y="9"/>
                        <a:pt x="186" y="17"/>
                        <a:pt x="188" y="27"/>
                      </a:cubicBezTo>
                      <a:cubicBezTo>
                        <a:pt x="185" y="26"/>
                        <a:pt x="182" y="27"/>
                        <a:pt x="178" y="27"/>
                      </a:cubicBezTo>
                      <a:cubicBezTo>
                        <a:pt x="178" y="27"/>
                        <a:pt x="177" y="26"/>
                        <a:pt x="177" y="26"/>
                      </a:cubicBezTo>
                      <a:cubicBezTo>
                        <a:pt x="170" y="12"/>
                        <a:pt x="163" y="4"/>
                        <a:pt x="147" y="6"/>
                      </a:cubicBezTo>
                      <a:cubicBezTo>
                        <a:pt x="149" y="12"/>
                        <a:pt x="151" y="17"/>
                        <a:pt x="155" y="22"/>
                      </a:cubicBezTo>
                      <a:cubicBezTo>
                        <a:pt x="153" y="23"/>
                        <a:pt x="150" y="24"/>
                        <a:pt x="148" y="25"/>
                      </a:cubicBezTo>
                      <a:cubicBezTo>
                        <a:pt x="152" y="32"/>
                        <a:pt x="156" y="37"/>
                        <a:pt x="164" y="40"/>
                      </a:cubicBezTo>
                      <a:cubicBezTo>
                        <a:pt x="161" y="43"/>
                        <a:pt x="159" y="47"/>
                        <a:pt x="158" y="52"/>
                      </a:cubicBezTo>
                      <a:cubicBezTo>
                        <a:pt x="156" y="48"/>
                        <a:pt x="153" y="45"/>
                        <a:pt x="149" y="41"/>
                      </a:cubicBezTo>
                      <a:cubicBezTo>
                        <a:pt x="148" y="42"/>
                        <a:pt x="147" y="43"/>
                        <a:pt x="146" y="44"/>
                      </a:cubicBezTo>
                      <a:cubicBezTo>
                        <a:pt x="142" y="38"/>
                        <a:pt x="138" y="33"/>
                        <a:pt x="132" y="29"/>
                      </a:cubicBezTo>
                      <a:cubicBezTo>
                        <a:pt x="128" y="37"/>
                        <a:pt x="126" y="45"/>
                        <a:pt x="126" y="53"/>
                      </a:cubicBezTo>
                      <a:cubicBezTo>
                        <a:pt x="124" y="54"/>
                        <a:pt x="123" y="55"/>
                        <a:pt x="121" y="55"/>
                      </a:cubicBezTo>
                      <a:cubicBezTo>
                        <a:pt x="114" y="53"/>
                        <a:pt x="107" y="53"/>
                        <a:pt x="99" y="55"/>
                      </a:cubicBezTo>
                      <a:cubicBezTo>
                        <a:pt x="101" y="60"/>
                        <a:pt x="104" y="65"/>
                        <a:pt x="107" y="70"/>
                      </a:cubicBezTo>
                      <a:cubicBezTo>
                        <a:pt x="103" y="69"/>
                        <a:pt x="99" y="70"/>
                        <a:pt x="94" y="71"/>
                      </a:cubicBezTo>
                      <a:cubicBezTo>
                        <a:pt x="85" y="54"/>
                        <a:pt x="73" y="48"/>
                        <a:pt x="53" y="48"/>
                      </a:cubicBezTo>
                      <a:cubicBezTo>
                        <a:pt x="56" y="56"/>
                        <a:pt x="60" y="63"/>
                        <a:pt x="64" y="68"/>
                      </a:cubicBezTo>
                      <a:lnTo>
                        <a:pt x="43" y="64"/>
                      </a:lnTo>
                      <a:cubicBezTo>
                        <a:pt x="46" y="76"/>
                        <a:pt x="51" y="86"/>
                        <a:pt x="60" y="95"/>
                      </a:cubicBezTo>
                      <a:cubicBezTo>
                        <a:pt x="56" y="97"/>
                        <a:pt x="53" y="100"/>
                        <a:pt x="49" y="103"/>
                      </a:cubicBezTo>
                      <a:cubicBezTo>
                        <a:pt x="49" y="104"/>
                        <a:pt x="48" y="102"/>
                        <a:pt x="47" y="103"/>
                      </a:cubicBezTo>
                      <a:cubicBezTo>
                        <a:pt x="29" y="93"/>
                        <a:pt x="15" y="90"/>
                        <a:pt x="0" y="104"/>
                      </a:cubicBezTo>
                      <a:cubicBezTo>
                        <a:pt x="6" y="109"/>
                        <a:pt x="13" y="113"/>
                        <a:pt x="21" y="115"/>
                      </a:cubicBezTo>
                      <a:cubicBezTo>
                        <a:pt x="19" y="118"/>
                        <a:pt x="16" y="121"/>
                        <a:pt x="14" y="124"/>
                      </a:cubicBezTo>
                      <a:cubicBezTo>
                        <a:pt x="24" y="128"/>
                        <a:pt x="33" y="130"/>
                        <a:pt x="44" y="127"/>
                      </a:cubicBezTo>
                      <a:cubicBezTo>
                        <a:pt x="42" y="136"/>
                        <a:pt x="45" y="143"/>
                        <a:pt x="50" y="151"/>
                      </a:cubicBezTo>
                      <a:cubicBezTo>
                        <a:pt x="63" y="142"/>
                        <a:pt x="69" y="134"/>
                        <a:pt x="66" y="118"/>
                      </a:cubicBezTo>
                      <a:cubicBezTo>
                        <a:pt x="67" y="118"/>
                        <a:pt x="68" y="117"/>
                        <a:pt x="69" y="116"/>
                      </a:cubicBezTo>
                      <a:cubicBezTo>
                        <a:pt x="75" y="124"/>
                        <a:pt x="82" y="130"/>
                        <a:pt x="92" y="134"/>
                      </a:cubicBezTo>
                      <a:cubicBezTo>
                        <a:pt x="91" y="137"/>
                        <a:pt x="90" y="139"/>
                        <a:pt x="89" y="141"/>
                      </a:cubicBezTo>
                      <a:cubicBezTo>
                        <a:pt x="94" y="143"/>
                        <a:pt x="98" y="144"/>
                        <a:pt x="103" y="145"/>
                      </a:cubicBezTo>
                      <a:cubicBezTo>
                        <a:pt x="102" y="145"/>
                        <a:pt x="101" y="146"/>
                        <a:pt x="100" y="146"/>
                      </a:cubicBezTo>
                      <a:cubicBezTo>
                        <a:pt x="106" y="155"/>
                        <a:pt x="112" y="162"/>
                        <a:pt x="122" y="166"/>
                      </a:cubicBezTo>
                      <a:cubicBezTo>
                        <a:pt x="116" y="172"/>
                        <a:pt x="114" y="180"/>
                        <a:pt x="114" y="189"/>
                      </a:cubicBezTo>
                      <a:cubicBezTo>
                        <a:pt x="129" y="189"/>
                        <a:pt x="139" y="185"/>
                        <a:pt x="146" y="171"/>
                      </a:cubicBezTo>
                      <a:cubicBezTo>
                        <a:pt x="151" y="172"/>
                        <a:pt x="155" y="171"/>
                        <a:pt x="160" y="171"/>
                      </a:cubicBezTo>
                      <a:lnTo>
                        <a:pt x="161" y="171"/>
                      </a:lnTo>
                      <a:cubicBezTo>
                        <a:pt x="158" y="185"/>
                        <a:pt x="163" y="193"/>
                        <a:pt x="173" y="202"/>
                      </a:cubicBezTo>
                      <a:cubicBezTo>
                        <a:pt x="174" y="201"/>
                        <a:pt x="175" y="200"/>
                        <a:pt x="176" y="199"/>
                      </a:cubicBezTo>
                      <a:cubicBezTo>
                        <a:pt x="180" y="205"/>
                        <a:pt x="185" y="210"/>
                        <a:pt x="191" y="214"/>
                      </a:cubicBezTo>
                      <a:cubicBezTo>
                        <a:pt x="195" y="205"/>
                        <a:pt x="197" y="196"/>
                        <a:pt x="196" y="186"/>
                      </a:cubicBezTo>
                      <a:cubicBezTo>
                        <a:pt x="205" y="190"/>
                        <a:pt x="214" y="190"/>
                        <a:pt x="223" y="188"/>
                      </a:cubicBezTo>
                      <a:cubicBezTo>
                        <a:pt x="221" y="183"/>
                        <a:pt x="218" y="179"/>
                        <a:pt x="216" y="175"/>
                      </a:cubicBezTo>
                      <a:cubicBezTo>
                        <a:pt x="220" y="176"/>
                        <a:pt x="225" y="177"/>
                        <a:pt x="230" y="176"/>
                      </a:cubicBezTo>
                      <a:cubicBezTo>
                        <a:pt x="240" y="190"/>
                        <a:pt x="251" y="194"/>
                        <a:pt x="269" y="194"/>
                      </a:cubicBezTo>
                      <a:cubicBezTo>
                        <a:pt x="264" y="181"/>
                        <a:pt x="258" y="172"/>
                        <a:pt x="248" y="166"/>
                      </a:cubicBezTo>
                      <a:cubicBezTo>
                        <a:pt x="253" y="163"/>
                        <a:pt x="257" y="159"/>
                        <a:pt x="260" y="152"/>
                      </a:cubicBezTo>
                      <a:cubicBezTo>
                        <a:pt x="266" y="153"/>
                        <a:pt x="271" y="153"/>
                        <a:pt x="276" y="151"/>
                      </a:cubicBezTo>
                      <a:cubicBezTo>
                        <a:pt x="272" y="166"/>
                        <a:pt x="277" y="174"/>
                        <a:pt x="288" y="183"/>
                      </a:cubicBezTo>
                      <a:cubicBezTo>
                        <a:pt x="289" y="182"/>
                        <a:pt x="289" y="181"/>
                        <a:pt x="290" y="180"/>
                      </a:cubicBezTo>
                      <a:cubicBezTo>
                        <a:pt x="294" y="186"/>
                        <a:pt x="299" y="191"/>
                        <a:pt x="305" y="195"/>
                      </a:cubicBezTo>
                      <a:cubicBezTo>
                        <a:pt x="309" y="186"/>
                        <a:pt x="311" y="177"/>
                        <a:pt x="311" y="167"/>
                      </a:cubicBezTo>
                      <a:cubicBezTo>
                        <a:pt x="320" y="171"/>
                        <a:pt x="328" y="171"/>
                        <a:pt x="338" y="169"/>
                      </a:cubicBezTo>
                      <a:cubicBezTo>
                        <a:pt x="335" y="164"/>
                        <a:pt x="332" y="159"/>
                        <a:pt x="329" y="154"/>
                      </a:cubicBezTo>
                      <a:cubicBezTo>
                        <a:pt x="334" y="155"/>
                        <a:pt x="338" y="154"/>
                        <a:pt x="342" y="153"/>
                      </a:cubicBezTo>
                      <a:cubicBezTo>
                        <a:pt x="352" y="170"/>
                        <a:pt x="364" y="176"/>
                        <a:pt x="383" y="175"/>
                      </a:cubicBezTo>
                      <a:cubicBezTo>
                        <a:pt x="378" y="159"/>
                        <a:pt x="369" y="148"/>
                        <a:pt x="353" y="142"/>
                      </a:cubicBezTo>
                      <a:cubicBezTo>
                        <a:pt x="353" y="141"/>
                        <a:pt x="354" y="139"/>
                        <a:pt x="355" y="138"/>
                      </a:cubicBezTo>
                      <a:cubicBezTo>
                        <a:pt x="362" y="147"/>
                        <a:pt x="371" y="151"/>
                        <a:pt x="38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4" name="Freeform 34">
                  <a:extLst>
                    <a:ext uri="{FF2B5EF4-FFF2-40B4-BE49-F238E27FC236}">
                      <a16:creationId xmlns:a16="http://schemas.microsoft.com/office/drawing/2014/main" id="{80FEEFDE-2415-4868-9D1B-0B5400188807}"/>
                    </a:ext>
                  </a:extLst>
                </p:cNvPr>
                <p:cNvSpPr>
                  <a:spLocks noEditPoints="1"/>
                </p:cNvSpPr>
                <p:nvPr/>
              </p:nvSpPr>
              <p:spPr bwMode="auto">
                <a:xfrm>
                  <a:off x="6102349" y="3148012"/>
                  <a:ext cx="188913" cy="104775"/>
                </a:xfrm>
                <a:custGeom>
                  <a:avLst/>
                  <a:gdLst>
                    <a:gd name="T0" fmla="*/ 341 w 386"/>
                    <a:gd name="T1" fmla="*/ 124 h 213"/>
                    <a:gd name="T2" fmla="*/ 347 w 386"/>
                    <a:gd name="T3" fmla="*/ 123 h 213"/>
                    <a:gd name="T4" fmla="*/ 269 w 386"/>
                    <a:gd name="T5" fmla="*/ 129 h 213"/>
                    <a:gd name="T6" fmla="*/ 253 w 386"/>
                    <a:gd name="T7" fmla="*/ 127 h 213"/>
                    <a:gd name="T8" fmla="*/ 269 w 386"/>
                    <a:gd name="T9" fmla="*/ 129 h 213"/>
                    <a:gd name="T10" fmla="*/ 191 w 386"/>
                    <a:gd name="T11" fmla="*/ 148 h 213"/>
                    <a:gd name="T12" fmla="*/ 189 w 386"/>
                    <a:gd name="T13" fmla="*/ 158 h 213"/>
                    <a:gd name="T14" fmla="*/ 133 w 386"/>
                    <a:gd name="T15" fmla="*/ 136 h 213"/>
                    <a:gd name="T16" fmla="*/ 141 w 386"/>
                    <a:gd name="T17" fmla="*/ 148 h 213"/>
                    <a:gd name="T18" fmla="*/ 181 w 386"/>
                    <a:gd name="T19" fmla="*/ 66 h 213"/>
                    <a:gd name="T20" fmla="*/ 174 w 386"/>
                    <a:gd name="T21" fmla="*/ 54 h 213"/>
                    <a:gd name="T22" fmla="*/ 194 w 386"/>
                    <a:gd name="T23" fmla="*/ 52 h 213"/>
                    <a:gd name="T24" fmla="*/ 245 w 386"/>
                    <a:gd name="T25" fmla="*/ 45 h 213"/>
                    <a:gd name="T26" fmla="*/ 241 w 386"/>
                    <a:gd name="T27" fmla="*/ 56 h 213"/>
                    <a:gd name="T28" fmla="*/ 310 w 386"/>
                    <a:gd name="T29" fmla="*/ 138 h 213"/>
                    <a:gd name="T30" fmla="*/ 310 w 386"/>
                    <a:gd name="T31" fmla="*/ 138 h 213"/>
                    <a:gd name="T32" fmla="*/ 215 w 386"/>
                    <a:gd name="T33" fmla="*/ 123 h 213"/>
                    <a:gd name="T34" fmla="*/ 216 w 386"/>
                    <a:gd name="T35" fmla="*/ 127 h 213"/>
                    <a:gd name="T36" fmla="*/ 231 w 386"/>
                    <a:gd name="T37" fmla="*/ 150 h 213"/>
                    <a:gd name="T38" fmla="*/ 135 w 386"/>
                    <a:gd name="T39" fmla="*/ 93 h 213"/>
                    <a:gd name="T40" fmla="*/ 121 w 386"/>
                    <a:gd name="T41" fmla="*/ 106 h 213"/>
                    <a:gd name="T42" fmla="*/ 179 w 386"/>
                    <a:gd name="T43" fmla="*/ 69 h 213"/>
                    <a:gd name="T44" fmla="*/ 213 w 386"/>
                    <a:gd name="T45" fmla="*/ 102 h 213"/>
                    <a:gd name="T46" fmla="*/ 252 w 386"/>
                    <a:gd name="T47" fmla="*/ 89 h 213"/>
                    <a:gd name="T48" fmla="*/ 252 w 386"/>
                    <a:gd name="T49" fmla="*/ 89 h 213"/>
                    <a:gd name="T50" fmla="*/ 170 w 386"/>
                    <a:gd name="T51" fmla="*/ 108 h 213"/>
                    <a:gd name="T52" fmla="*/ 186 w 386"/>
                    <a:gd name="T53" fmla="*/ 125 h 213"/>
                    <a:gd name="T54" fmla="*/ 375 w 386"/>
                    <a:gd name="T55" fmla="*/ 128 h 213"/>
                    <a:gd name="T56" fmla="*/ 372 w 386"/>
                    <a:gd name="T57" fmla="*/ 82 h 213"/>
                    <a:gd name="T58" fmla="*/ 321 w 386"/>
                    <a:gd name="T59" fmla="*/ 76 h 213"/>
                    <a:gd name="T60" fmla="*/ 296 w 386"/>
                    <a:gd name="T61" fmla="*/ 56 h 213"/>
                    <a:gd name="T62" fmla="*/ 268 w 386"/>
                    <a:gd name="T63" fmla="*/ 42 h 213"/>
                    <a:gd name="T64" fmla="*/ 255 w 386"/>
                    <a:gd name="T65" fmla="*/ 33 h 213"/>
                    <a:gd name="T66" fmla="*/ 250 w 386"/>
                    <a:gd name="T67" fmla="*/ 30 h 213"/>
                    <a:gd name="T68" fmla="*/ 215 w 386"/>
                    <a:gd name="T69" fmla="*/ 34 h 213"/>
                    <a:gd name="T70" fmla="*/ 192 w 386"/>
                    <a:gd name="T71" fmla="*/ 0 h 213"/>
                    <a:gd name="T72" fmla="*/ 178 w 386"/>
                    <a:gd name="T73" fmla="*/ 26 h 213"/>
                    <a:gd name="T74" fmla="*/ 149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3 h 213"/>
                    <a:gd name="T86" fmla="*/ 22 w 386"/>
                    <a:gd name="T87" fmla="*/ 115 h 213"/>
                    <a:gd name="T88" fmla="*/ 51 w 386"/>
                    <a:gd name="T89" fmla="*/ 150 h 213"/>
                    <a:gd name="T90" fmla="*/ 93 w 386"/>
                    <a:gd name="T91" fmla="*/ 134 h 213"/>
                    <a:gd name="T92" fmla="*/ 101 w 386"/>
                    <a:gd name="T93" fmla="*/ 146 h 213"/>
                    <a:gd name="T94" fmla="*/ 147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2"/>
                      </a:moveTo>
                      <a:cubicBezTo>
                        <a:pt x="333" y="129"/>
                        <a:pt x="332" y="127"/>
                        <a:pt x="332" y="124"/>
                      </a:cubicBezTo>
                      <a:cubicBezTo>
                        <a:pt x="335" y="124"/>
                        <a:pt x="338" y="124"/>
                        <a:pt x="341" y="124"/>
                      </a:cubicBezTo>
                      <a:cubicBezTo>
                        <a:pt x="341" y="123"/>
                        <a:pt x="340" y="122"/>
                        <a:pt x="340" y="122"/>
                      </a:cubicBezTo>
                      <a:cubicBezTo>
                        <a:pt x="342" y="122"/>
                        <a:pt x="343" y="122"/>
                        <a:pt x="345" y="121"/>
                      </a:cubicBezTo>
                      <a:cubicBezTo>
                        <a:pt x="346" y="121"/>
                        <a:pt x="346" y="123"/>
                        <a:pt x="347" y="123"/>
                      </a:cubicBezTo>
                      <a:cubicBezTo>
                        <a:pt x="349" y="127"/>
                        <a:pt x="351" y="130"/>
                        <a:pt x="353" y="133"/>
                      </a:cubicBezTo>
                      <a:cubicBezTo>
                        <a:pt x="345" y="131"/>
                        <a:pt x="339" y="130"/>
                        <a:pt x="333" y="132"/>
                      </a:cubicBezTo>
                      <a:close/>
                      <a:moveTo>
                        <a:pt x="269" y="129"/>
                      </a:moveTo>
                      <a:cubicBezTo>
                        <a:pt x="265" y="128"/>
                        <a:pt x="260" y="129"/>
                        <a:pt x="256" y="130"/>
                      </a:cubicBezTo>
                      <a:cubicBezTo>
                        <a:pt x="255" y="130"/>
                        <a:pt x="255" y="128"/>
                        <a:pt x="254" y="128"/>
                      </a:cubicBezTo>
                      <a:cubicBezTo>
                        <a:pt x="253" y="127"/>
                        <a:pt x="253" y="127"/>
                        <a:pt x="253" y="127"/>
                      </a:cubicBezTo>
                      <a:cubicBezTo>
                        <a:pt x="253" y="124"/>
                        <a:pt x="253" y="120"/>
                        <a:pt x="253" y="117"/>
                      </a:cubicBezTo>
                      <a:cubicBezTo>
                        <a:pt x="258" y="119"/>
                        <a:pt x="263" y="119"/>
                        <a:pt x="268" y="118"/>
                      </a:cubicBezTo>
                      <a:cubicBezTo>
                        <a:pt x="268" y="121"/>
                        <a:pt x="268" y="125"/>
                        <a:pt x="269" y="129"/>
                      </a:cubicBezTo>
                      <a:close/>
                      <a:moveTo>
                        <a:pt x="189" y="158"/>
                      </a:moveTo>
                      <a:cubicBezTo>
                        <a:pt x="189" y="154"/>
                        <a:pt x="189" y="151"/>
                        <a:pt x="188" y="148"/>
                      </a:cubicBezTo>
                      <a:cubicBezTo>
                        <a:pt x="189" y="148"/>
                        <a:pt x="190" y="148"/>
                        <a:pt x="191" y="148"/>
                      </a:cubicBezTo>
                      <a:cubicBezTo>
                        <a:pt x="192" y="148"/>
                        <a:pt x="192" y="149"/>
                        <a:pt x="193" y="149"/>
                      </a:cubicBezTo>
                      <a:cubicBezTo>
                        <a:pt x="194" y="153"/>
                        <a:pt x="196" y="156"/>
                        <a:pt x="198" y="159"/>
                      </a:cubicBezTo>
                      <a:cubicBezTo>
                        <a:pt x="195" y="158"/>
                        <a:pt x="192" y="158"/>
                        <a:pt x="189" y="158"/>
                      </a:cubicBezTo>
                      <a:close/>
                      <a:moveTo>
                        <a:pt x="141" y="148"/>
                      </a:moveTo>
                      <a:cubicBezTo>
                        <a:pt x="140" y="149"/>
                        <a:pt x="140" y="147"/>
                        <a:pt x="139" y="147"/>
                      </a:cubicBezTo>
                      <a:cubicBezTo>
                        <a:pt x="137" y="143"/>
                        <a:pt x="135" y="139"/>
                        <a:pt x="133" y="136"/>
                      </a:cubicBezTo>
                      <a:cubicBezTo>
                        <a:pt x="136" y="137"/>
                        <a:pt x="140" y="138"/>
                        <a:pt x="143" y="138"/>
                      </a:cubicBezTo>
                      <a:cubicBezTo>
                        <a:pt x="143" y="141"/>
                        <a:pt x="143" y="145"/>
                        <a:pt x="144" y="148"/>
                      </a:cubicBezTo>
                      <a:cubicBezTo>
                        <a:pt x="143" y="148"/>
                        <a:pt x="142" y="148"/>
                        <a:pt x="141" y="148"/>
                      </a:cubicBezTo>
                      <a:close/>
                      <a:moveTo>
                        <a:pt x="174" y="54"/>
                      </a:moveTo>
                      <a:cubicBezTo>
                        <a:pt x="176" y="58"/>
                        <a:pt x="178" y="63"/>
                        <a:pt x="181" y="66"/>
                      </a:cubicBezTo>
                      <a:cubicBezTo>
                        <a:pt x="181" y="66"/>
                        <a:pt x="181" y="66"/>
                        <a:pt x="181" y="66"/>
                      </a:cubicBezTo>
                      <a:cubicBezTo>
                        <a:pt x="174" y="62"/>
                        <a:pt x="168" y="59"/>
                        <a:pt x="162" y="57"/>
                      </a:cubicBezTo>
                      <a:cubicBezTo>
                        <a:pt x="162" y="57"/>
                        <a:pt x="162" y="57"/>
                        <a:pt x="162" y="57"/>
                      </a:cubicBezTo>
                      <a:cubicBezTo>
                        <a:pt x="167" y="57"/>
                        <a:pt x="171" y="56"/>
                        <a:pt x="174" y="54"/>
                      </a:cubicBezTo>
                      <a:close/>
                      <a:moveTo>
                        <a:pt x="183" y="44"/>
                      </a:moveTo>
                      <a:cubicBezTo>
                        <a:pt x="187" y="44"/>
                        <a:pt x="191" y="44"/>
                        <a:pt x="195" y="43"/>
                      </a:cubicBezTo>
                      <a:cubicBezTo>
                        <a:pt x="194" y="47"/>
                        <a:pt x="194" y="50"/>
                        <a:pt x="194" y="52"/>
                      </a:cubicBezTo>
                      <a:cubicBezTo>
                        <a:pt x="190" y="50"/>
                        <a:pt x="185" y="49"/>
                        <a:pt x="180" y="49"/>
                      </a:cubicBezTo>
                      <a:cubicBezTo>
                        <a:pt x="181" y="47"/>
                        <a:pt x="182" y="46"/>
                        <a:pt x="183" y="44"/>
                      </a:cubicBezTo>
                      <a:close/>
                      <a:moveTo>
                        <a:pt x="245" y="45"/>
                      </a:moveTo>
                      <a:cubicBezTo>
                        <a:pt x="245" y="45"/>
                        <a:pt x="245" y="45"/>
                        <a:pt x="245" y="45"/>
                      </a:cubicBezTo>
                      <a:cubicBezTo>
                        <a:pt x="244" y="49"/>
                        <a:pt x="244" y="53"/>
                        <a:pt x="244" y="57"/>
                      </a:cubicBezTo>
                      <a:cubicBezTo>
                        <a:pt x="243" y="57"/>
                        <a:pt x="242" y="56"/>
                        <a:pt x="241" y="56"/>
                      </a:cubicBezTo>
                      <a:cubicBezTo>
                        <a:pt x="239" y="53"/>
                        <a:pt x="237" y="49"/>
                        <a:pt x="235" y="46"/>
                      </a:cubicBezTo>
                      <a:cubicBezTo>
                        <a:pt x="239" y="47"/>
                        <a:pt x="242" y="46"/>
                        <a:pt x="245" y="45"/>
                      </a:cubicBezTo>
                      <a:close/>
                      <a:moveTo>
                        <a:pt x="310" y="138"/>
                      </a:moveTo>
                      <a:lnTo>
                        <a:pt x="312" y="140"/>
                      </a:lnTo>
                      <a:cubicBezTo>
                        <a:pt x="311" y="140"/>
                        <a:pt x="311" y="140"/>
                        <a:pt x="310" y="140"/>
                      </a:cubicBezTo>
                      <a:cubicBezTo>
                        <a:pt x="310" y="139"/>
                        <a:pt x="310" y="139"/>
                        <a:pt x="310" y="138"/>
                      </a:cubicBezTo>
                      <a:close/>
                      <a:moveTo>
                        <a:pt x="231" y="150"/>
                      </a:moveTo>
                      <a:cubicBezTo>
                        <a:pt x="225" y="141"/>
                        <a:pt x="219" y="135"/>
                        <a:pt x="209" y="131"/>
                      </a:cubicBezTo>
                      <a:cubicBezTo>
                        <a:pt x="212" y="128"/>
                        <a:pt x="214" y="126"/>
                        <a:pt x="215" y="123"/>
                      </a:cubicBezTo>
                      <a:cubicBezTo>
                        <a:pt x="217" y="123"/>
                        <a:pt x="219" y="123"/>
                        <a:pt x="222" y="123"/>
                      </a:cubicBezTo>
                      <a:cubicBezTo>
                        <a:pt x="222" y="123"/>
                        <a:pt x="222" y="124"/>
                        <a:pt x="222" y="125"/>
                      </a:cubicBezTo>
                      <a:cubicBezTo>
                        <a:pt x="220" y="125"/>
                        <a:pt x="218" y="126"/>
                        <a:pt x="216" y="127"/>
                      </a:cubicBezTo>
                      <a:cubicBezTo>
                        <a:pt x="221" y="136"/>
                        <a:pt x="227" y="143"/>
                        <a:pt x="238" y="146"/>
                      </a:cubicBezTo>
                      <a:cubicBezTo>
                        <a:pt x="236" y="148"/>
                        <a:pt x="235" y="150"/>
                        <a:pt x="234" y="151"/>
                      </a:cubicBezTo>
                      <a:cubicBezTo>
                        <a:pt x="233" y="151"/>
                        <a:pt x="232" y="151"/>
                        <a:pt x="231" y="150"/>
                      </a:cubicBezTo>
                      <a:close/>
                      <a:moveTo>
                        <a:pt x="121" y="106"/>
                      </a:moveTo>
                      <a:cubicBezTo>
                        <a:pt x="120" y="105"/>
                        <a:pt x="119" y="103"/>
                        <a:pt x="118" y="102"/>
                      </a:cubicBezTo>
                      <a:cubicBezTo>
                        <a:pt x="125" y="100"/>
                        <a:pt x="130" y="97"/>
                        <a:pt x="135" y="93"/>
                      </a:cubicBezTo>
                      <a:cubicBezTo>
                        <a:pt x="135" y="95"/>
                        <a:pt x="136" y="96"/>
                        <a:pt x="136" y="98"/>
                      </a:cubicBezTo>
                      <a:cubicBezTo>
                        <a:pt x="135" y="102"/>
                        <a:pt x="135" y="105"/>
                        <a:pt x="135" y="109"/>
                      </a:cubicBezTo>
                      <a:cubicBezTo>
                        <a:pt x="130" y="107"/>
                        <a:pt x="126" y="106"/>
                        <a:pt x="121" y="106"/>
                      </a:cubicBezTo>
                      <a:close/>
                      <a:moveTo>
                        <a:pt x="177" y="72"/>
                      </a:moveTo>
                      <a:cubicBezTo>
                        <a:pt x="176" y="72"/>
                        <a:pt x="175" y="72"/>
                        <a:pt x="173" y="72"/>
                      </a:cubicBezTo>
                      <a:cubicBezTo>
                        <a:pt x="175" y="71"/>
                        <a:pt x="177" y="70"/>
                        <a:pt x="179" y="69"/>
                      </a:cubicBezTo>
                      <a:cubicBezTo>
                        <a:pt x="179" y="70"/>
                        <a:pt x="178" y="71"/>
                        <a:pt x="177" y="72"/>
                      </a:cubicBezTo>
                      <a:moveTo>
                        <a:pt x="216" y="108"/>
                      </a:moveTo>
                      <a:cubicBezTo>
                        <a:pt x="215" y="106"/>
                        <a:pt x="214" y="104"/>
                        <a:pt x="213" y="102"/>
                      </a:cubicBezTo>
                      <a:cubicBezTo>
                        <a:pt x="213" y="102"/>
                        <a:pt x="214" y="102"/>
                        <a:pt x="214" y="102"/>
                      </a:cubicBezTo>
                      <a:cubicBezTo>
                        <a:pt x="215" y="104"/>
                        <a:pt x="216" y="106"/>
                        <a:pt x="216" y="108"/>
                      </a:cubicBezTo>
                      <a:close/>
                      <a:moveTo>
                        <a:pt x="252" y="89"/>
                      </a:moveTo>
                      <a:cubicBezTo>
                        <a:pt x="251" y="88"/>
                        <a:pt x="250" y="86"/>
                        <a:pt x="249" y="85"/>
                      </a:cubicBezTo>
                      <a:cubicBezTo>
                        <a:pt x="250" y="86"/>
                        <a:pt x="251" y="86"/>
                        <a:pt x="252" y="86"/>
                      </a:cubicBezTo>
                      <a:cubicBezTo>
                        <a:pt x="252" y="87"/>
                        <a:pt x="252" y="88"/>
                        <a:pt x="252" y="89"/>
                      </a:cubicBezTo>
                      <a:close/>
                      <a:moveTo>
                        <a:pt x="171" y="126"/>
                      </a:moveTo>
                      <a:lnTo>
                        <a:pt x="170" y="125"/>
                      </a:lnTo>
                      <a:cubicBezTo>
                        <a:pt x="172" y="118"/>
                        <a:pt x="172" y="113"/>
                        <a:pt x="170" y="108"/>
                      </a:cubicBezTo>
                      <a:cubicBezTo>
                        <a:pt x="177" y="110"/>
                        <a:pt x="184" y="111"/>
                        <a:pt x="191" y="109"/>
                      </a:cubicBezTo>
                      <a:cubicBezTo>
                        <a:pt x="192" y="110"/>
                        <a:pt x="193" y="112"/>
                        <a:pt x="195" y="114"/>
                      </a:cubicBezTo>
                      <a:cubicBezTo>
                        <a:pt x="191" y="116"/>
                        <a:pt x="188" y="120"/>
                        <a:pt x="186" y="125"/>
                      </a:cubicBezTo>
                      <a:cubicBezTo>
                        <a:pt x="181" y="125"/>
                        <a:pt x="176" y="125"/>
                        <a:pt x="171" y="126"/>
                      </a:cubicBezTo>
                      <a:close/>
                      <a:moveTo>
                        <a:pt x="386" y="149"/>
                      </a:moveTo>
                      <a:cubicBezTo>
                        <a:pt x="383" y="141"/>
                        <a:pt x="380" y="134"/>
                        <a:pt x="375" y="128"/>
                      </a:cubicBezTo>
                      <a:cubicBezTo>
                        <a:pt x="379" y="127"/>
                        <a:pt x="382" y="126"/>
                        <a:pt x="385" y="125"/>
                      </a:cubicBezTo>
                      <a:cubicBezTo>
                        <a:pt x="380" y="115"/>
                        <a:pt x="374" y="109"/>
                        <a:pt x="364" y="105"/>
                      </a:cubicBezTo>
                      <a:cubicBezTo>
                        <a:pt x="370" y="98"/>
                        <a:pt x="372" y="91"/>
                        <a:pt x="372" y="82"/>
                      </a:cubicBezTo>
                      <a:cubicBezTo>
                        <a:pt x="357" y="81"/>
                        <a:pt x="347" y="85"/>
                        <a:pt x="340" y="99"/>
                      </a:cubicBezTo>
                      <a:cubicBezTo>
                        <a:pt x="336" y="91"/>
                        <a:pt x="331" y="86"/>
                        <a:pt x="324" y="82"/>
                      </a:cubicBezTo>
                      <a:cubicBezTo>
                        <a:pt x="323" y="80"/>
                        <a:pt x="322" y="78"/>
                        <a:pt x="321" y="76"/>
                      </a:cubicBezTo>
                      <a:cubicBezTo>
                        <a:pt x="325" y="70"/>
                        <a:pt x="326" y="64"/>
                        <a:pt x="327" y="56"/>
                      </a:cubicBezTo>
                      <a:cubicBezTo>
                        <a:pt x="317" y="56"/>
                        <a:pt x="309" y="57"/>
                        <a:pt x="303" y="62"/>
                      </a:cubicBezTo>
                      <a:cubicBezTo>
                        <a:pt x="301" y="60"/>
                        <a:pt x="298" y="58"/>
                        <a:pt x="296" y="56"/>
                      </a:cubicBezTo>
                      <a:cubicBezTo>
                        <a:pt x="293" y="61"/>
                        <a:pt x="291" y="67"/>
                        <a:pt x="290" y="73"/>
                      </a:cubicBezTo>
                      <a:cubicBezTo>
                        <a:pt x="286" y="73"/>
                        <a:pt x="283" y="73"/>
                        <a:pt x="279" y="74"/>
                      </a:cubicBezTo>
                      <a:cubicBezTo>
                        <a:pt x="283" y="59"/>
                        <a:pt x="278" y="51"/>
                        <a:pt x="268" y="42"/>
                      </a:cubicBezTo>
                      <a:cubicBezTo>
                        <a:pt x="267" y="43"/>
                        <a:pt x="266" y="44"/>
                        <a:pt x="265" y="45"/>
                      </a:cubicBezTo>
                      <a:cubicBezTo>
                        <a:pt x="265" y="45"/>
                        <a:pt x="265" y="44"/>
                        <a:pt x="265" y="44"/>
                      </a:cubicBezTo>
                      <a:cubicBezTo>
                        <a:pt x="262" y="40"/>
                        <a:pt x="259" y="36"/>
                        <a:pt x="255" y="33"/>
                      </a:cubicBezTo>
                      <a:cubicBezTo>
                        <a:pt x="255" y="33"/>
                        <a:pt x="255" y="32"/>
                        <a:pt x="256" y="32"/>
                      </a:cubicBezTo>
                      <a:cubicBezTo>
                        <a:pt x="254" y="31"/>
                        <a:pt x="252" y="31"/>
                        <a:pt x="251" y="30"/>
                      </a:cubicBezTo>
                      <a:cubicBezTo>
                        <a:pt x="251" y="30"/>
                        <a:pt x="251" y="30"/>
                        <a:pt x="250" y="30"/>
                      </a:cubicBezTo>
                      <a:cubicBezTo>
                        <a:pt x="250" y="30"/>
                        <a:pt x="250" y="30"/>
                        <a:pt x="250" y="30"/>
                      </a:cubicBezTo>
                      <a:cubicBezTo>
                        <a:pt x="241" y="28"/>
                        <a:pt x="233" y="29"/>
                        <a:pt x="225" y="37"/>
                      </a:cubicBezTo>
                      <a:cubicBezTo>
                        <a:pt x="222" y="35"/>
                        <a:pt x="219" y="35"/>
                        <a:pt x="215" y="34"/>
                      </a:cubicBezTo>
                      <a:cubicBezTo>
                        <a:pt x="216" y="26"/>
                        <a:pt x="212" y="18"/>
                        <a:pt x="208" y="11"/>
                      </a:cubicBezTo>
                      <a:cubicBezTo>
                        <a:pt x="207" y="11"/>
                        <a:pt x="207" y="11"/>
                        <a:pt x="205" y="14"/>
                      </a:cubicBezTo>
                      <a:lnTo>
                        <a:pt x="192" y="0"/>
                      </a:lnTo>
                      <a:cubicBezTo>
                        <a:pt x="189" y="9"/>
                        <a:pt x="187" y="17"/>
                        <a:pt x="189" y="26"/>
                      </a:cubicBezTo>
                      <a:cubicBezTo>
                        <a:pt x="186" y="26"/>
                        <a:pt x="183" y="27"/>
                        <a:pt x="179" y="27"/>
                      </a:cubicBezTo>
                      <a:cubicBezTo>
                        <a:pt x="178" y="27"/>
                        <a:pt x="178" y="26"/>
                        <a:pt x="178" y="26"/>
                      </a:cubicBezTo>
                      <a:cubicBezTo>
                        <a:pt x="171" y="12"/>
                        <a:pt x="164" y="4"/>
                        <a:pt x="148" y="6"/>
                      </a:cubicBezTo>
                      <a:cubicBezTo>
                        <a:pt x="150" y="12"/>
                        <a:pt x="152" y="17"/>
                        <a:pt x="156" y="22"/>
                      </a:cubicBezTo>
                      <a:cubicBezTo>
                        <a:pt x="154" y="23"/>
                        <a:pt x="151" y="23"/>
                        <a:pt x="149" y="24"/>
                      </a:cubicBezTo>
                      <a:cubicBezTo>
                        <a:pt x="153" y="32"/>
                        <a:pt x="157" y="36"/>
                        <a:pt x="165" y="39"/>
                      </a:cubicBezTo>
                      <a:cubicBezTo>
                        <a:pt x="162" y="43"/>
                        <a:pt x="160" y="47"/>
                        <a:pt x="159" y="51"/>
                      </a:cubicBezTo>
                      <a:cubicBezTo>
                        <a:pt x="157" y="48"/>
                        <a:pt x="154" y="44"/>
                        <a:pt x="150" y="41"/>
                      </a:cubicBezTo>
                      <a:cubicBezTo>
                        <a:pt x="149" y="42"/>
                        <a:pt x="148" y="43"/>
                        <a:pt x="147" y="44"/>
                      </a:cubicBezTo>
                      <a:cubicBezTo>
                        <a:pt x="143" y="38"/>
                        <a:pt x="139" y="33"/>
                        <a:pt x="133" y="29"/>
                      </a:cubicBezTo>
                      <a:cubicBezTo>
                        <a:pt x="129" y="37"/>
                        <a:pt x="127" y="44"/>
                        <a:pt x="126" y="53"/>
                      </a:cubicBezTo>
                      <a:cubicBezTo>
                        <a:pt x="125" y="53"/>
                        <a:pt x="123" y="54"/>
                        <a:pt x="122" y="55"/>
                      </a:cubicBezTo>
                      <a:cubicBezTo>
                        <a:pt x="115" y="53"/>
                        <a:pt x="108" y="53"/>
                        <a:pt x="100" y="55"/>
                      </a:cubicBezTo>
                      <a:cubicBezTo>
                        <a:pt x="102" y="60"/>
                        <a:pt x="105" y="64"/>
                        <a:pt x="108" y="69"/>
                      </a:cubicBezTo>
                      <a:cubicBezTo>
                        <a:pt x="104" y="69"/>
                        <a:pt x="100" y="69"/>
                        <a:pt x="95" y="71"/>
                      </a:cubicBezTo>
                      <a:cubicBezTo>
                        <a:pt x="85" y="53"/>
                        <a:pt x="74" y="48"/>
                        <a:pt x="54" y="48"/>
                      </a:cubicBezTo>
                      <a:cubicBezTo>
                        <a:pt x="57" y="56"/>
                        <a:pt x="60" y="62"/>
                        <a:pt x="65" y="68"/>
                      </a:cubicBezTo>
                      <a:lnTo>
                        <a:pt x="43" y="64"/>
                      </a:lnTo>
                      <a:cubicBezTo>
                        <a:pt x="47" y="76"/>
                        <a:pt x="52" y="86"/>
                        <a:pt x="61" y="94"/>
                      </a:cubicBezTo>
                      <a:cubicBezTo>
                        <a:pt x="57" y="97"/>
                        <a:pt x="54" y="100"/>
                        <a:pt x="50" y="103"/>
                      </a:cubicBezTo>
                      <a:cubicBezTo>
                        <a:pt x="50" y="103"/>
                        <a:pt x="48" y="102"/>
                        <a:pt x="48" y="103"/>
                      </a:cubicBezTo>
                      <a:cubicBezTo>
                        <a:pt x="30" y="92"/>
                        <a:pt x="16" y="89"/>
                        <a:pt x="0" y="104"/>
                      </a:cubicBezTo>
                      <a:cubicBezTo>
                        <a:pt x="7" y="109"/>
                        <a:pt x="14" y="112"/>
                        <a:pt x="22" y="115"/>
                      </a:cubicBezTo>
                      <a:cubicBezTo>
                        <a:pt x="20" y="118"/>
                        <a:pt x="17" y="120"/>
                        <a:pt x="15" y="123"/>
                      </a:cubicBezTo>
                      <a:cubicBezTo>
                        <a:pt x="25" y="128"/>
                        <a:pt x="34" y="130"/>
                        <a:pt x="45" y="127"/>
                      </a:cubicBezTo>
                      <a:cubicBezTo>
                        <a:pt x="43" y="136"/>
                        <a:pt x="46" y="143"/>
                        <a:pt x="51" y="150"/>
                      </a:cubicBezTo>
                      <a:cubicBezTo>
                        <a:pt x="64" y="142"/>
                        <a:pt x="70" y="133"/>
                        <a:pt x="67" y="118"/>
                      </a:cubicBezTo>
                      <a:cubicBezTo>
                        <a:pt x="68" y="117"/>
                        <a:pt x="69" y="117"/>
                        <a:pt x="70" y="116"/>
                      </a:cubicBezTo>
                      <a:cubicBezTo>
                        <a:pt x="76" y="124"/>
                        <a:pt x="83" y="130"/>
                        <a:pt x="93" y="134"/>
                      </a:cubicBezTo>
                      <a:cubicBezTo>
                        <a:pt x="92" y="136"/>
                        <a:pt x="91" y="139"/>
                        <a:pt x="90" y="141"/>
                      </a:cubicBezTo>
                      <a:cubicBezTo>
                        <a:pt x="95" y="143"/>
                        <a:pt x="99" y="144"/>
                        <a:pt x="104" y="145"/>
                      </a:cubicBezTo>
                      <a:cubicBezTo>
                        <a:pt x="103" y="145"/>
                        <a:pt x="102" y="145"/>
                        <a:pt x="101" y="146"/>
                      </a:cubicBezTo>
                      <a:cubicBezTo>
                        <a:pt x="107" y="155"/>
                        <a:pt x="113" y="161"/>
                        <a:pt x="123" y="165"/>
                      </a:cubicBezTo>
                      <a:cubicBezTo>
                        <a:pt x="117" y="172"/>
                        <a:pt x="115" y="179"/>
                        <a:pt x="115" y="188"/>
                      </a:cubicBezTo>
                      <a:cubicBezTo>
                        <a:pt x="130" y="189"/>
                        <a:pt x="140" y="185"/>
                        <a:pt x="147" y="171"/>
                      </a:cubicBezTo>
                      <a:cubicBezTo>
                        <a:pt x="152" y="171"/>
                        <a:pt x="156" y="171"/>
                        <a:pt x="161" y="170"/>
                      </a:cubicBezTo>
                      <a:lnTo>
                        <a:pt x="162" y="171"/>
                      </a:lnTo>
                      <a:cubicBezTo>
                        <a:pt x="159" y="185"/>
                        <a:pt x="163" y="193"/>
                        <a:pt x="174" y="202"/>
                      </a:cubicBezTo>
                      <a:cubicBezTo>
                        <a:pt x="175" y="201"/>
                        <a:pt x="176" y="200"/>
                        <a:pt x="177" y="199"/>
                      </a:cubicBezTo>
                      <a:cubicBezTo>
                        <a:pt x="181" y="205"/>
                        <a:pt x="186" y="209"/>
                        <a:pt x="192" y="213"/>
                      </a:cubicBezTo>
                      <a:cubicBezTo>
                        <a:pt x="196" y="204"/>
                        <a:pt x="198" y="196"/>
                        <a:pt x="197" y="186"/>
                      </a:cubicBezTo>
                      <a:cubicBezTo>
                        <a:pt x="206" y="189"/>
                        <a:pt x="214" y="189"/>
                        <a:pt x="224" y="187"/>
                      </a:cubicBezTo>
                      <a:cubicBezTo>
                        <a:pt x="222" y="183"/>
                        <a:pt x="219" y="179"/>
                        <a:pt x="217" y="175"/>
                      </a:cubicBezTo>
                      <a:cubicBezTo>
                        <a:pt x="221" y="176"/>
                        <a:pt x="226" y="176"/>
                        <a:pt x="231" y="176"/>
                      </a:cubicBezTo>
                      <a:cubicBezTo>
                        <a:pt x="241" y="189"/>
                        <a:pt x="252" y="194"/>
                        <a:pt x="270" y="194"/>
                      </a:cubicBezTo>
                      <a:cubicBezTo>
                        <a:pt x="265" y="181"/>
                        <a:pt x="259" y="172"/>
                        <a:pt x="249" y="166"/>
                      </a:cubicBezTo>
                      <a:cubicBezTo>
                        <a:pt x="254" y="163"/>
                        <a:pt x="258" y="158"/>
                        <a:pt x="261" y="152"/>
                      </a:cubicBezTo>
                      <a:cubicBezTo>
                        <a:pt x="266" y="153"/>
                        <a:pt x="272" y="152"/>
                        <a:pt x="277" y="151"/>
                      </a:cubicBezTo>
                      <a:cubicBezTo>
                        <a:pt x="273" y="165"/>
                        <a:pt x="278" y="174"/>
                        <a:pt x="289" y="183"/>
                      </a:cubicBezTo>
                      <a:cubicBezTo>
                        <a:pt x="290" y="182"/>
                        <a:pt x="290" y="181"/>
                        <a:pt x="291" y="180"/>
                      </a:cubicBezTo>
                      <a:cubicBezTo>
                        <a:pt x="295" y="186"/>
                        <a:pt x="300" y="191"/>
                        <a:pt x="306" y="194"/>
                      </a:cubicBezTo>
                      <a:cubicBezTo>
                        <a:pt x="310" y="185"/>
                        <a:pt x="312" y="177"/>
                        <a:pt x="312" y="167"/>
                      </a:cubicBezTo>
                      <a:cubicBezTo>
                        <a:pt x="321" y="171"/>
                        <a:pt x="329" y="171"/>
                        <a:pt x="338" y="169"/>
                      </a:cubicBezTo>
                      <a:cubicBezTo>
                        <a:pt x="336" y="163"/>
                        <a:pt x="333" y="159"/>
                        <a:pt x="330" y="154"/>
                      </a:cubicBezTo>
                      <a:cubicBezTo>
                        <a:pt x="335" y="154"/>
                        <a:pt x="339" y="154"/>
                        <a:pt x="343" y="152"/>
                      </a:cubicBezTo>
                      <a:cubicBezTo>
                        <a:pt x="353" y="169"/>
                        <a:pt x="364" y="175"/>
                        <a:pt x="384" y="175"/>
                      </a:cubicBezTo>
                      <a:cubicBezTo>
                        <a:pt x="378" y="158"/>
                        <a:pt x="370" y="148"/>
                        <a:pt x="354" y="142"/>
                      </a:cubicBezTo>
                      <a:cubicBezTo>
                        <a:pt x="354" y="140"/>
                        <a:pt x="355" y="139"/>
                        <a:pt x="356" y="138"/>
                      </a:cubicBezTo>
                      <a:cubicBezTo>
                        <a:pt x="362" y="147"/>
                        <a:pt x="372"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5" name="Freeform 35">
                  <a:extLst>
                    <a:ext uri="{FF2B5EF4-FFF2-40B4-BE49-F238E27FC236}">
                      <a16:creationId xmlns:a16="http://schemas.microsoft.com/office/drawing/2014/main" id="{C33CD895-E534-4985-A249-02CD52F4DC26}"/>
                    </a:ext>
                  </a:extLst>
                </p:cNvPr>
                <p:cNvSpPr>
                  <a:spLocks noEditPoints="1"/>
                </p:cNvSpPr>
                <p:nvPr/>
              </p:nvSpPr>
              <p:spPr bwMode="auto">
                <a:xfrm>
                  <a:off x="6205537" y="3322637"/>
                  <a:ext cx="188913" cy="103188"/>
                </a:xfrm>
                <a:custGeom>
                  <a:avLst/>
                  <a:gdLst>
                    <a:gd name="T0" fmla="*/ 340 w 386"/>
                    <a:gd name="T1" fmla="*/ 123 h 213"/>
                    <a:gd name="T2" fmla="*/ 347 w 386"/>
                    <a:gd name="T3" fmla="*/ 122 h 213"/>
                    <a:gd name="T4" fmla="*/ 269 w 386"/>
                    <a:gd name="T5" fmla="*/ 128 h 213"/>
                    <a:gd name="T6" fmla="*/ 253 w 386"/>
                    <a:gd name="T7" fmla="*/ 126 h 213"/>
                    <a:gd name="T8" fmla="*/ 269 w 386"/>
                    <a:gd name="T9" fmla="*/ 128 h 213"/>
                    <a:gd name="T10" fmla="*/ 190 w 386"/>
                    <a:gd name="T11" fmla="*/ 147 h 213"/>
                    <a:gd name="T12" fmla="*/ 188 w 386"/>
                    <a:gd name="T13" fmla="*/ 157 h 213"/>
                    <a:gd name="T14" fmla="*/ 132 w 386"/>
                    <a:gd name="T15" fmla="*/ 135 h 213"/>
                    <a:gd name="T16" fmla="*/ 141 w 386"/>
                    <a:gd name="T17" fmla="*/ 148 h 213"/>
                    <a:gd name="T18" fmla="*/ 180 w 386"/>
                    <a:gd name="T19" fmla="*/ 66 h 213"/>
                    <a:gd name="T20" fmla="*/ 174 w 386"/>
                    <a:gd name="T21" fmla="*/ 53 h 213"/>
                    <a:gd name="T22" fmla="*/ 194 w 386"/>
                    <a:gd name="T23" fmla="*/ 52 h 213"/>
                    <a:gd name="T24" fmla="*/ 245 w 386"/>
                    <a:gd name="T25" fmla="*/ 45 h 213"/>
                    <a:gd name="T26" fmla="*/ 240 w 386"/>
                    <a:gd name="T27" fmla="*/ 55 h 213"/>
                    <a:gd name="T28" fmla="*/ 310 w 386"/>
                    <a:gd name="T29" fmla="*/ 138 h 213"/>
                    <a:gd name="T30" fmla="*/ 310 w 386"/>
                    <a:gd name="T31" fmla="*/ 138 h 213"/>
                    <a:gd name="T32" fmla="*/ 214 w 386"/>
                    <a:gd name="T33" fmla="*/ 123 h 213"/>
                    <a:gd name="T34" fmla="*/ 215 w 386"/>
                    <a:gd name="T35" fmla="*/ 126 h 213"/>
                    <a:gd name="T36" fmla="*/ 230 w 386"/>
                    <a:gd name="T37" fmla="*/ 150 h 213"/>
                    <a:gd name="T38" fmla="*/ 134 w 386"/>
                    <a:gd name="T39" fmla="*/ 92 h 213"/>
                    <a:gd name="T40" fmla="*/ 120 w 386"/>
                    <a:gd name="T41" fmla="*/ 106 h 213"/>
                    <a:gd name="T42" fmla="*/ 179 w 386"/>
                    <a:gd name="T43" fmla="*/ 68 h 213"/>
                    <a:gd name="T44" fmla="*/ 213 w 386"/>
                    <a:gd name="T45" fmla="*/ 102 h 213"/>
                    <a:gd name="T46" fmla="*/ 252 w 386"/>
                    <a:gd name="T47" fmla="*/ 88 h 213"/>
                    <a:gd name="T48" fmla="*/ 252 w 386"/>
                    <a:gd name="T49" fmla="*/ 88 h 213"/>
                    <a:gd name="T50" fmla="*/ 169 w 386"/>
                    <a:gd name="T51" fmla="*/ 107 h 213"/>
                    <a:gd name="T52" fmla="*/ 185 w 386"/>
                    <a:gd name="T53" fmla="*/ 125 h 213"/>
                    <a:gd name="T54" fmla="*/ 375 w 386"/>
                    <a:gd name="T55" fmla="*/ 127 h 213"/>
                    <a:gd name="T56" fmla="*/ 372 w 386"/>
                    <a:gd name="T57" fmla="*/ 81 h 213"/>
                    <a:gd name="T58" fmla="*/ 321 w 386"/>
                    <a:gd name="T59" fmla="*/ 75 h 213"/>
                    <a:gd name="T60" fmla="*/ 295 w 386"/>
                    <a:gd name="T61" fmla="*/ 55 h 213"/>
                    <a:gd name="T62" fmla="*/ 267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7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0 h 213"/>
                    <a:gd name="T96" fmla="*/ 174 w 386"/>
                    <a:gd name="T97" fmla="*/ 201 h 213"/>
                    <a:gd name="T98" fmla="*/ 197 w 386"/>
                    <a:gd name="T99" fmla="*/ 186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1"/>
                      </a:moveTo>
                      <a:cubicBezTo>
                        <a:pt x="332" y="129"/>
                        <a:pt x="332" y="126"/>
                        <a:pt x="332" y="123"/>
                      </a:cubicBezTo>
                      <a:cubicBezTo>
                        <a:pt x="334" y="124"/>
                        <a:pt x="337" y="124"/>
                        <a:pt x="340" y="123"/>
                      </a:cubicBezTo>
                      <a:cubicBezTo>
                        <a:pt x="340" y="123"/>
                        <a:pt x="340" y="122"/>
                        <a:pt x="340" y="121"/>
                      </a:cubicBezTo>
                      <a:cubicBezTo>
                        <a:pt x="341" y="121"/>
                        <a:pt x="343" y="121"/>
                        <a:pt x="344" y="121"/>
                      </a:cubicBezTo>
                      <a:cubicBezTo>
                        <a:pt x="345" y="121"/>
                        <a:pt x="346" y="122"/>
                        <a:pt x="347" y="122"/>
                      </a:cubicBezTo>
                      <a:cubicBezTo>
                        <a:pt x="348" y="126"/>
                        <a:pt x="350" y="130"/>
                        <a:pt x="352" y="133"/>
                      </a:cubicBezTo>
                      <a:cubicBezTo>
                        <a:pt x="345" y="131"/>
                        <a:pt x="338" y="130"/>
                        <a:pt x="332" y="131"/>
                      </a:cubicBezTo>
                      <a:close/>
                      <a:moveTo>
                        <a:pt x="269" y="128"/>
                      </a:moveTo>
                      <a:cubicBezTo>
                        <a:pt x="264" y="128"/>
                        <a:pt x="260" y="129"/>
                        <a:pt x="256" y="129"/>
                      </a:cubicBezTo>
                      <a:cubicBezTo>
                        <a:pt x="255" y="129"/>
                        <a:pt x="254" y="128"/>
                        <a:pt x="253" y="127"/>
                      </a:cubicBezTo>
                      <a:cubicBezTo>
                        <a:pt x="253" y="127"/>
                        <a:pt x="253" y="127"/>
                        <a:pt x="253" y="126"/>
                      </a:cubicBezTo>
                      <a:cubicBezTo>
                        <a:pt x="253" y="123"/>
                        <a:pt x="253" y="120"/>
                        <a:pt x="252" y="117"/>
                      </a:cubicBezTo>
                      <a:cubicBezTo>
                        <a:pt x="258" y="118"/>
                        <a:pt x="263" y="119"/>
                        <a:pt x="267" y="117"/>
                      </a:cubicBezTo>
                      <a:cubicBezTo>
                        <a:pt x="268" y="121"/>
                        <a:pt x="268" y="124"/>
                        <a:pt x="269" y="128"/>
                      </a:cubicBezTo>
                      <a:close/>
                      <a:moveTo>
                        <a:pt x="188" y="157"/>
                      </a:moveTo>
                      <a:cubicBezTo>
                        <a:pt x="189" y="154"/>
                        <a:pt x="188" y="151"/>
                        <a:pt x="188" y="147"/>
                      </a:cubicBezTo>
                      <a:cubicBezTo>
                        <a:pt x="188" y="147"/>
                        <a:pt x="189" y="147"/>
                        <a:pt x="190" y="147"/>
                      </a:cubicBezTo>
                      <a:cubicBezTo>
                        <a:pt x="191" y="147"/>
                        <a:pt x="191" y="149"/>
                        <a:pt x="192" y="149"/>
                      </a:cubicBezTo>
                      <a:cubicBezTo>
                        <a:pt x="194" y="152"/>
                        <a:pt x="196" y="156"/>
                        <a:pt x="198" y="159"/>
                      </a:cubicBezTo>
                      <a:cubicBezTo>
                        <a:pt x="195" y="158"/>
                        <a:pt x="192" y="157"/>
                        <a:pt x="188" y="157"/>
                      </a:cubicBezTo>
                      <a:close/>
                      <a:moveTo>
                        <a:pt x="141" y="148"/>
                      </a:moveTo>
                      <a:cubicBezTo>
                        <a:pt x="140" y="148"/>
                        <a:pt x="140" y="147"/>
                        <a:pt x="139" y="146"/>
                      </a:cubicBezTo>
                      <a:cubicBezTo>
                        <a:pt x="137" y="142"/>
                        <a:pt x="135" y="138"/>
                        <a:pt x="132"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cubicBezTo>
                        <a:pt x="180" y="66"/>
                        <a:pt x="180" y="66"/>
                        <a:pt x="180" y="66"/>
                      </a:cubicBezTo>
                      <a:cubicBezTo>
                        <a:pt x="174" y="61"/>
                        <a:pt x="168" y="58"/>
                        <a:pt x="161" y="56"/>
                      </a:cubicBezTo>
                      <a:cubicBezTo>
                        <a:pt x="161" y="56"/>
                        <a:pt x="161" y="56"/>
                        <a:pt x="161" y="56"/>
                      </a:cubicBezTo>
                      <a:cubicBezTo>
                        <a:pt x="166" y="56"/>
                        <a:pt x="170" y="55"/>
                        <a:pt x="174" y="53"/>
                      </a:cubicBezTo>
                      <a:close/>
                      <a:moveTo>
                        <a:pt x="182" y="43"/>
                      </a:moveTo>
                      <a:cubicBezTo>
                        <a:pt x="187" y="44"/>
                        <a:pt x="190" y="44"/>
                        <a:pt x="194" y="43"/>
                      </a:cubicBezTo>
                      <a:cubicBezTo>
                        <a:pt x="194" y="46"/>
                        <a:pt x="193" y="49"/>
                        <a:pt x="194" y="52"/>
                      </a:cubicBezTo>
                      <a:cubicBezTo>
                        <a:pt x="189" y="50"/>
                        <a:pt x="185" y="49"/>
                        <a:pt x="179" y="48"/>
                      </a:cubicBezTo>
                      <a:cubicBezTo>
                        <a:pt x="180" y="47"/>
                        <a:pt x="181" y="45"/>
                        <a:pt x="182" y="43"/>
                      </a:cubicBezTo>
                      <a:moveTo>
                        <a:pt x="245" y="45"/>
                      </a:moveTo>
                      <a:cubicBezTo>
                        <a:pt x="245" y="45"/>
                        <a:pt x="245" y="45"/>
                        <a:pt x="245" y="45"/>
                      </a:cubicBezTo>
                      <a:cubicBezTo>
                        <a:pt x="244" y="49"/>
                        <a:pt x="244" y="53"/>
                        <a:pt x="244" y="57"/>
                      </a:cubicBezTo>
                      <a:cubicBezTo>
                        <a:pt x="243" y="56"/>
                        <a:pt x="241" y="56"/>
                        <a:pt x="240" y="55"/>
                      </a:cubicBezTo>
                      <a:cubicBezTo>
                        <a:pt x="239" y="52"/>
                        <a:pt x="237" y="49"/>
                        <a:pt x="235" y="46"/>
                      </a:cubicBezTo>
                      <a:cubicBezTo>
                        <a:pt x="238" y="46"/>
                        <a:pt x="241" y="46"/>
                        <a:pt x="245" y="45"/>
                      </a:cubicBezTo>
                      <a:close/>
                      <a:moveTo>
                        <a:pt x="310" y="138"/>
                      </a:moveTo>
                      <a:lnTo>
                        <a:pt x="312" y="140"/>
                      </a:lnTo>
                      <a:cubicBezTo>
                        <a:pt x="311" y="140"/>
                        <a:pt x="310" y="139"/>
                        <a:pt x="309" y="139"/>
                      </a:cubicBezTo>
                      <a:cubicBezTo>
                        <a:pt x="310" y="139"/>
                        <a:pt x="310" y="138"/>
                        <a:pt x="310" y="138"/>
                      </a:cubicBezTo>
                      <a:close/>
                      <a:moveTo>
                        <a:pt x="230" y="150"/>
                      </a:moveTo>
                      <a:cubicBezTo>
                        <a:pt x="225" y="141"/>
                        <a:pt x="219" y="135"/>
                        <a:pt x="209" y="131"/>
                      </a:cubicBezTo>
                      <a:cubicBezTo>
                        <a:pt x="211" y="128"/>
                        <a:pt x="213" y="125"/>
                        <a:pt x="214" y="123"/>
                      </a:cubicBezTo>
                      <a:cubicBezTo>
                        <a:pt x="217" y="123"/>
                        <a:pt x="219" y="123"/>
                        <a:pt x="221" y="122"/>
                      </a:cubicBezTo>
                      <a:cubicBezTo>
                        <a:pt x="221" y="123"/>
                        <a:pt x="222" y="123"/>
                        <a:pt x="222" y="124"/>
                      </a:cubicBezTo>
                      <a:cubicBezTo>
                        <a:pt x="220" y="125"/>
                        <a:pt x="217" y="125"/>
                        <a:pt x="215" y="126"/>
                      </a:cubicBezTo>
                      <a:cubicBezTo>
                        <a:pt x="221" y="136"/>
                        <a:pt x="227" y="142"/>
                        <a:pt x="237" y="146"/>
                      </a:cubicBezTo>
                      <a:cubicBezTo>
                        <a:pt x="236" y="147"/>
                        <a:pt x="234" y="149"/>
                        <a:pt x="233" y="151"/>
                      </a:cubicBezTo>
                      <a:cubicBezTo>
                        <a:pt x="232" y="150"/>
                        <a:pt x="231" y="150"/>
                        <a:pt x="230" y="150"/>
                      </a:cubicBezTo>
                      <a:close/>
                      <a:moveTo>
                        <a:pt x="120" y="106"/>
                      </a:moveTo>
                      <a:cubicBezTo>
                        <a:pt x="119" y="104"/>
                        <a:pt x="118" y="103"/>
                        <a:pt x="117" y="101"/>
                      </a:cubicBezTo>
                      <a:cubicBezTo>
                        <a:pt x="124" y="99"/>
                        <a:pt x="130" y="97"/>
                        <a:pt x="134" y="92"/>
                      </a:cubicBezTo>
                      <a:cubicBezTo>
                        <a:pt x="135" y="94"/>
                        <a:pt x="135" y="96"/>
                        <a:pt x="136" y="98"/>
                      </a:cubicBezTo>
                      <a:cubicBezTo>
                        <a:pt x="135" y="101"/>
                        <a:pt x="135" y="105"/>
                        <a:pt x="135" y="109"/>
                      </a:cubicBezTo>
                      <a:cubicBezTo>
                        <a:pt x="130" y="107"/>
                        <a:pt x="125" y="106"/>
                        <a:pt x="120" y="106"/>
                      </a:cubicBezTo>
                      <a:close/>
                      <a:moveTo>
                        <a:pt x="177" y="72"/>
                      </a:moveTo>
                      <a:cubicBezTo>
                        <a:pt x="175" y="72"/>
                        <a:pt x="174" y="72"/>
                        <a:pt x="173" y="72"/>
                      </a:cubicBezTo>
                      <a:cubicBezTo>
                        <a:pt x="175" y="71"/>
                        <a:pt x="177" y="69"/>
                        <a:pt x="179" y="68"/>
                      </a:cubicBezTo>
                      <a:cubicBezTo>
                        <a:pt x="178" y="69"/>
                        <a:pt x="177" y="71"/>
                        <a:pt x="177" y="72"/>
                      </a:cubicBezTo>
                      <a:moveTo>
                        <a:pt x="216" y="107"/>
                      </a:moveTo>
                      <a:cubicBezTo>
                        <a:pt x="215" y="105"/>
                        <a:pt x="214" y="103"/>
                        <a:pt x="213" y="102"/>
                      </a:cubicBezTo>
                      <a:cubicBezTo>
                        <a:pt x="213" y="102"/>
                        <a:pt x="214" y="102"/>
                        <a:pt x="214" y="102"/>
                      </a:cubicBezTo>
                      <a:cubicBezTo>
                        <a:pt x="215" y="104"/>
                        <a:pt x="215"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1" y="112"/>
                        <a:pt x="169" y="107"/>
                      </a:cubicBezTo>
                      <a:cubicBezTo>
                        <a:pt x="177" y="110"/>
                        <a:pt x="184" y="110"/>
                        <a:pt x="190" y="108"/>
                      </a:cubicBezTo>
                      <a:cubicBezTo>
                        <a:pt x="192" y="110"/>
                        <a:pt x="193" y="112"/>
                        <a:pt x="194" y="113"/>
                      </a:cubicBezTo>
                      <a:cubicBezTo>
                        <a:pt x="191" y="116"/>
                        <a:pt x="188" y="120"/>
                        <a:pt x="185" y="125"/>
                      </a:cubicBezTo>
                      <a:cubicBezTo>
                        <a:pt x="180" y="124"/>
                        <a:pt x="175" y="124"/>
                        <a:pt x="170" y="125"/>
                      </a:cubicBezTo>
                      <a:close/>
                      <a:moveTo>
                        <a:pt x="386" y="149"/>
                      </a:moveTo>
                      <a:cubicBezTo>
                        <a:pt x="383" y="141"/>
                        <a:pt x="380" y="134"/>
                        <a:pt x="375" y="127"/>
                      </a:cubicBezTo>
                      <a:cubicBezTo>
                        <a:pt x="378" y="126"/>
                        <a:pt x="382" y="126"/>
                        <a:pt x="385" y="124"/>
                      </a:cubicBezTo>
                      <a:cubicBezTo>
                        <a:pt x="379" y="115"/>
                        <a:pt x="373" y="108"/>
                        <a:pt x="363" y="104"/>
                      </a:cubicBezTo>
                      <a:cubicBezTo>
                        <a:pt x="370" y="98"/>
                        <a:pt x="371" y="90"/>
                        <a:pt x="372" y="81"/>
                      </a:cubicBezTo>
                      <a:cubicBezTo>
                        <a:pt x="356" y="81"/>
                        <a:pt x="347" y="85"/>
                        <a:pt x="340" y="99"/>
                      </a:cubicBezTo>
                      <a:cubicBezTo>
                        <a:pt x="335" y="91"/>
                        <a:pt x="331" y="85"/>
                        <a:pt x="324" y="81"/>
                      </a:cubicBezTo>
                      <a:cubicBezTo>
                        <a:pt x="323" y="79"/>
                        <a:pt x="322" y="77"/>
                        <a:pt x="321" y="75"/>
                      </a:cubicBezTo>
                      <a:cubicBezTo>
                        <a:pt x="325" y="70"/>
                        <a:pt x="326" y="63"/>
                        <a:pt x="326" y="56"/>
                      </a:cubicBezTo>
                      <a:cubicBezTo>
                        <a:pt x="317" y="55"/>
                        <a:pt x="309" y="57"/>
                        <a:pt x="303" y="62"/>
                      </a:cubicBezTo>
                      <a:cubicBezTo>
                        <a:pt x="301" y="59"/>
                        <a:pt x="298" y="57"/>
                        <a:pt x="295" y="55"/>
                      </a:cubicBezTo>
                      <a:cubicBezTo>
                        <a:pt x="292" y="61"/>
                        <a:pt x="291" y="67"/>
                        <a:pt x="290" y="72"/>
                      </a:cubicBezTo>
                      <a:cubicBezTo>
                        <a:pt x="286" y="72"/>
                        <a:pt x="282" y="73"/>
                        <a:pt x="279" y="73"/>
                      </a:cubicBezTo>
                      <a:cubicBezTo>
                        <a:pt x="283" y="59"/>
                        <a:pt x="278" y="51"/>
                        <a:pt x="267" y="41"/>
                      </a:cubicBezTo>
                      <a:cubicBezTo>
                        <a:pt x="266" y="42"/>
                        <a:pt x="266" y="43"/>
                        <a:pt x="265" y="44"/>
                      </a:cubicBezTo>
                      <a:cubicBezTo>
                        <a:pt x="265" y="44"/>
                        <a:pt x="264" y="44"/>
                        <a:pt x="264" y="44"/>
                      </a:cubicBezTo>
                      <a:cubicBezTo>
                        <a:pt x="261" y="40"/>
                        <a:pt x="258" y="36"/>
                        <a:pt x="255" y="33"/>
                      </a:cubicBezTo>
                      <a:cubicBezTo>
                        <a:pt x="255" y="32"/>
                        <a:pt x="255" y="32"/>
                        <a:pt x="255" y="31"/>
                      </a:cubicBezTo>
                      <a:cubicBezTo>
                        <a:pt x="254" y="31"/>
                        <a:pt x="252" y="30"/>
                        <a:pt x="251" y="30"/>
                      </a:cubicBezTo>
                      <a:cubicBezTo>
                        <a:pt x="250" y="30"/>
                        <a:pt x="250" y="30"/>
                        <a:pt x="250" y="29"/>
                      </a:cubicBezTo>
                      <a:lnTo>
                        <a:pt x="250" y="30"/>
                      </a:lnTo>
                      <a:cubicBezTo>
                        <a:pt x="240" y="27"/>
                        <a:pt x="233" y="28"/>
                        <a:pt x="225" y="37"/>
                      </a:cubicBezTo>
                      <a:cubicBezTo>
                        <a:pt x="222" y="35"/>
                        <a:pt x="218" y="34"/>
                        <a:pt x="215" y="34"/>
                      </a:cubicBezTo>
                      <a:cubicBezTo>
                        <a:pt x="215" y="26"/>
                        <a:pt x="212" y="17"/>
                        <a:pt x="207" y="10"/>
                      </a:cubicBezTo>
                      <a:cubicBezTo>
                        <a:pt x="206" y="11"/>
                        <a:pt x="206" y="11"/>
                        <a:pt x="205" y="13"/>
                      </a:cubicBezTo>
                      <a:lnTo>
                        <a:pt x="192" y="0"/>
                      </a:lnTo>
                      <a:cubicBezTo>
                        <a:pt x="188" y="8"/>
                        <a:pt x="187" y="16"/>
                        <a:pt x="189" y="26"/>
                      </a:cubicBezTo>
                      <a:cubicBezTo>
                        <a:pt x="185" y="26"/>
                        <a:pt x="182" y="26"/>
                        <a:pt x="179" y="26"/>
                      </a:cubicBezTo>
                      <a:cubicBezTo>
                        <a:pt x="178" y="26"/>
                        <a:pt x="178" y="25"/>
                        <a:pt x="177" y="25"/>
                      </a:cubicBezTo>
                      <a:cubicBezTo>
                        <a:pt x="171" y="11"/>
                        <a:pt x="164" y="3"/>
                        <a:pt x="148" y="5"/>
                      </a:cubicBezTo>
                      <a:cubicBezTo>
                        <a:pt x="150" y="11"/>
                        <a:pt x="152" y="17"/>
                        <a:pt x="156" y="22"/>
                      </a:cubicBezTo>
                      <a:cubicBezTo>
                        <a:pt x="153" y="22"/>
                        <a:pt x="151" y="23"/>
                        <a:pt x="148" y="24"/>
                      </a:cubicBezTo>
                      <a:cubicBezTo>
                        <a:pt x="152" y="31"/>
                        <a:pt x="157" y="36"/>
                        <a:pt x="165" y="39"/>
                      </a:cubicBezTo>
                      <a:cubicBezTo>
                        <a:pt x="161" y="43"/>
                        <a:pt x="160" y="46"/>
                        <a:pt x="159" y="51"/>
                      </a:cubicBezTo>
                      <a:cubicBezTo>
                        <a:pt x="157" y="47"/>
                        <a:pt x="153" y="44"/>
                        <a:pt x="150" y="40"/>
                      </a:cubicBezTo>
                      <a:cubicBezTo>
                        <a:pt x="149" y="41"/>
                        <a:pt x="148" y="42"/>
                        <a:pt x="147" y="44"/>
                      </a:cubicBezTo>
                      <a:cubicBezTo>
                        <a:pt x="143" y="38"/>
                        <a:pt x="138" y="33"/>
                        <a:pt x="132" y="29"/>
                      </a:cubicBezTo>
                      <a:cubicBezTo>
                        <a:pt x="129" y="36"/>
                        <a:pt x="126" y="44"/>
                        <a:pt x="126" y="52"/>
                      </a:cubicBezTo>
                      <a:cubicBezTo>
                        <a:pt x="125" y="53"/>
                        <a:pt x="123" y="54"/>
                        <a:pt x="122" y="54"/>
                      </a:cubicBezTo>
                      <a:cubicBezTo>
                        <a:pt x="114" y="52"/>
                        <a:pt x="107" y="53"/>
                        <a:pt x="100" y="54"/>
                      </a:cubicBezTo>
                      <a:cubicBezTo>
                        <a:pt x="102" y="59"/>
                        <a:pt x="105" y="64"/>
                        <a:pt x="108" y="69"/>
                      </a:cubicBezTo>
                      <a:cubicBezTo>
                        <a:pt x="103" y="68"/>
                        <a:pt x="99" y="69"/>
                        <a:pt x="95" y="70"/>
                      </a:cubicBezTo>
                      <a:cubicBezTo>
                        <a:pt x="85" y="53"/>
                        <a:pt x="74" y="47"/>
                        <a:pt x="54" y="47"/>
                      </a:cubicBezTo>
                      <a:cubicBezTo>
                        <a:pt x="57" y="55"/>
                        <a:pt x="60" y="62"/>
                        <a:pt x="65" y="67"/>
                      </a:cubicBezTo>
                      <a:lnTo>
                        <a:pt x="43" y="64"/>
                      </a:lnTo>
                      <a:cubicBezTo>
                        <a:pt x="46" y="76"/>
                        <a:pt x="51" y="85"/>
                        <a:pt x="60" y="94"/>
                      </a:cubicBezTo>
                      <a:cubicBezTo>
                        <a:pt x="56" y="96"/>
                        <a:pt x="53" y="99"/>
                        <a:pt x="50" y="102"/>
                      </a:cubicBezTo>
                      <a:cubicBezTo>
                        <a:pt x="49" y="103"/>
                        <a:pt x="48" y="102"/>
                        <a:pt x="47" y="102"/>
                      </a:cubicBezTo>
                      <a:cubicBezTo>
                        <a:pt x="30" y="92"/>
                        <a:pt x="16" y="89"/>
                        <a:pt x="0" y="103"/>
                      </a:cubicBezTo>
                      <a:cubicBezTo>
                        <a:pt x="7" y="108"/>
                        <a:pt x="14" y="112"/>
                        <a:pt x="21" y="115"/>
                      </a:cubicBezTo>
                      <a:cubicBezTo>
                        <a:pt x="19" y="117"/>
                        <a:pt x="17" y="120"/>
                        <a:pt x="15" y="123"/>
                      </a:cubicBezTo>
                      <a:cubicBezTo>
                        <a:pt x="25" y="127"/>
                        <a:pt x="34" y="129"/>
                        <a:pt x="44" y="126"/>
                      </a:cubicBezTo>
                      <a:cubicBezTo>
                        <a:pt x="43" y="136"/>
                        <a:pt x="46" y="142"/>
                        <a:pt x="51" y="150"/>
                      </a:cubicBezTo>
                      <a:cubicBezTo>
                        <a:pt x="63" y="142"/>
                        <a:pt x="69" y="133"/>
                        <a:pt x="67" y="117"/>
                      </a:cubicBezTo>
                      <a:cubicBezTo>
                        <a:pt x="68" y="117"/>
                        <a:pt x="69" y="116"/>
                        <a:pt x="70" y="116"/>
                      </a:cubicBezTo>
                      <a:cubicBezTo>
                        <a:pt x="75" y="124"/>
                        <a:pt x="82" y="129"/>
                        <a:pt x="93" y="134"/>
                      </a:cubicBezTo>
                      <a:cubicBezTo>
                        <a:pt x="91" y="136"/>
                        <a:pt x="90" y="138"/>
                        <a:pt x="90" y="140"/>
                      </a:cubicBezTo>
                      <a:cubicBezTo>
                        <a:pt x="94" y="142"/>
                        <a:pt x="99" y="144"/>
                        <a:pt x="103" y="144"/>
                      </a:cubicBezTo>
                      <a:cubicBezTo>
                        <a:pt x="102" y="144"/>
                        <a:pt x="101" y="145"/>
                        <a:pt x="101" y="145"/>
                      </a:cubicBezTo>
                      <a:cubicBezTo>
                        <a:pt x="106" y="155"/>
                        <a:pt x="112" y="161"/>
                        <a:pt x="123" y="165"/>
                      </a:cubicBezTo>
                      <a:cubicBezTo>
                        <a:pt x="116" y="172"/>
                        <a:pt x="115" y="179"/>
                        <a:pt x="114" y="188"/>
                      </a:cubicBezTo>
                      <a:cubicBezTo>
                        <a:pt x="130" y="188"/>
                        <a:pt x="139" y="184"/>
                        <a:pt x="146" y="170"/>
                      </a:cubicBezTo>
                      <a:cubicBezTo>
                        <a:pt x="151" y="171"/>
                        <a:pt x="156" y="171"/>
                        <a:pt x="161" y="170"/>
                      </a:cubicBezTo>
                      <a:lnTo>
                        <a:pt x="162" y="171"/>
                      </a:lnTo>
                      <a:cubicBezTo>
                        <a:pt x="158" y="184"/>
                        <a:pt x="163" y="192"/>
                        <a:pt x="174" y="201"/>
                      </a:cubicBezTo>
                      <a:cubicBezTo>
                        <a:pt x="175" y="200"/>
                        <a:pt x="175" y="199"/>
                        <a:pt x="176" y="198"/>
                      </a:cubicBezTo>
                      <a:cubicBezTo>
                        <a:pt x="180" y="204"/>
                        <a:pt x="185" y="209"/>
                        <a:pt x="191" y="213"/>
                      </a:cubicBezTo>
                      <a:cubicBezTo>
                        <a:pt x="195" y="204"/>
                        <a:pt x="197" y="195"/>
                        <a:pt x="197" y="186"/>
                      </a:cubicBezTo>
                      <a:cubicBezTo>
                        <a:pt x="206" y="189"/>
                        <a:pt x="214" y="189"/>
                        <a:pt x="224" y="187"/>
                      </a:cubicBezTo>
                      <a:cubicBezTo>
                        <a:pt x="221" y="182"/>
                        <a:pt x="219" y="178"/>
                        <a:pt x="216" y="174"/>
                      </a:cubicBezTo>
                      <a:cubicBezTo>
                        <a:pt x="220" y="175"/>
                        <a:pt x="225" y="176"/>
                        <a:pt x="231" y="175"/>
                      </a:cubicBezTo>
                      <a:cubicBezTo>
                        <a:pt x="240" y="189"/>
                        <a:pt x="251" y="194"/>
                        <a:pt x="269" y="193"/>
                      </a:cubicBezTo>
                      <a:cubicBezTo>
                        <a:pt x="265" y="181"/>
                        <a:pt x="259" y="172"/>
                        <a:pt x="249" y="165"/>
                      </a:cubicBezTo>
                      <a:cubicBezTo>
                        <a:pt x="254" y="162"/>
                        <a:pt x="257" y="158"/>
                        <a:pt x="261" y="151"/>
                      </a:cubicBezTo>
                      <a:cubicBezTo>
                        <a:pt x="266" y="152"/>
                        <a:pt x="271" y="152"/>
                        <a:pt x="277" y="151"/>
                      </a:cubicBezTo>
                      <a:cubicBezTo>
                        <a:pt x="273" y="165"/>
                        <a:pt x="277" y="173"/>
                        <a:pt x="288" y="183"/>
                      </a:cubicBezTo>
                      <a:cubicBezTo>
                        <a:pt x="289" y="182"/>
                        <a:pt x="290" y="180"/>
                        <a:pt x="291" y="179"/>
                      </a:cubicBezTo>
                      <a:cubicBezTo>
                        <a:pt x="295" y="185"/>
                        <a:pt x="300" y="190"/>
                        <a:pt x="306" y="194"/>
                      </a:cubicBezTo>
                      <a:cubicBezTo>
                        <a:pt x="310" y="185"/>
                        <a:pt x="312" y="177"/>
                        <a:pt x="311" y="167"/>
                      </a:cubicBezTo>
                      <a:cubicBezTo>
                        <a:pt x="321" y="170"/>
                        <a:pt x="329" y="170"/>
                        <a:pt x="338" y="168"/>
                      </a:cubicBezTo>
                      <a:cubicBezTo>
                        <a:pt x="336" y="163"/>
                        <a:pt x="333" y="158"/>
                        <a:pt x="330" y="154"/>
                      </a:cubicBezTo>
                      <a:cubicBezTo>
                        <a:pt x="334" y="154"/>
                        <a:pt x="338" y="153"/>
                        <a:pt x="343" y="152"/>
                      </a:cubicBezTo>
                      <a:cubicBezTo>
                        <a:pt x="353" y="169"/>
                        <a:pt x="364" y="175"/>
                        <a:pt x="384" y="174"/>
                      </a:cubicBezTo>
                      <a:cubicBezTo>
                        <a:pt x="378" y="158"/>
                        <a:pt x="370" y="148"/>
                        <a:pt x="353" y="141"/>
                      </a:cubicBezTo>
                      <a:cubicBezTo>
                        <a:pt x="354" y="140"/>
                        <a:pt x="355" y="139"/>
                        <a:pt x="355" y="137"/>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6" name="Freeform 36">
                  <a:extLst>
                    <a:ext uri="{FF2B5EF4-FFF2-40B4-BE49-F238E27FC236}">
                      <a16:creationId xmlns:a16="http://schemas.microsoft.com/office/drawing/2014/main" id="{EE58D73F-1CFA-4089-B707-67E6BD3B55DB}"/>
                    </a:ext>
                  </a:extLst>
                </p:cNvPr>
                <p:cNvSpPr>
                  <a:spLocks noEditPoints="1"/>
                </p:cNvSpPr>
                <p:nvPr/>
              </p:nvSpPr>
              <p:spPr bwMode="auto">
                <a:xfrm>
                  <a:off x="5965824" y="3343274"/>
                  <a:ext cx="187325" cy="104775"/>
                </a:xfrm>
                <a:custGeom>
                  <a:avLst/>
                  <a:gdLst>
                    <a:gd name="T0" fmla="*/ 341 w 386"/>
                    <a:gd name="T1" fmla="*/ 124 h 213"/>
                    <a:gd name="T2" fmla="*/ 347 w 386"/>
                    <a:gd name="T3" fmla="*/ 123 h 213"/>
                    <a:gd name="T4" fmla="*/ 269 w 386"/>
                    <a:gd name="T5" fmla="*/ 129 h 213"/>
                    <a:gd name="T6" fmla="*/ 253 w 386"/>
                    <a:gd name="T7" fmla="*/ 126 h 213"/>
                    <a:gd name="T8" fmla="*/ 269 w 386"/>
                    <a:gd name="T9" fmla="*/ 129 h 213"/>
                    <a:gd name="T10" fmla="*/ 190 w 386"/>
                    <a:gd name="T11" fmla="*/ 148 h 213"/>
                    <a:gd name="T12" fmla="*/ 188 w 386"/>
                    <a:gd name="T13" fmla="*/ 157 h 213"/>
                    <a:gd name="T14" fmla="*/ 133 w 386"/>
                    <a:gd name="T15" fmla="*/ 135 h 213"/>
                    <a:gd name="T16" fmla="*/ 141 w 386"/>
                    <a:gd name="T17" fmla="*/ 148 h 213"/>
                    <a:gd name="T18" fmla="*/ 180 w 386"/>
                    <a:gd name="T19" fmla="*/ 66 h 213"/>
                    <a:gd name="T20" fmla="*/ 174 w 386"/>
                    <a:gd name="T21" fmla="*/ 54 h 213"/>
                    <a:gd name="T22" fmla="*/ 194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5 w 386"/>
                    <a:gd name="T39" fmla="*/ 93 h 213"/>
                    <a:gd name="T40" fmla="*/ 121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2 h 213"/>
                    <a:gd name="T64" fmla="*/ 255 w 386"/>
                    <a:gd name="T65" fmla="*/ 33 h 213"/>
                    <a:gd name="T66" fmla="*/ 250 w 386"/>
                    <a:gd name="T67" fmla="*/ 30 h 213"/>
                    <a:gd name="T68" fmla="*/ 215 w 386"/>
                    <a:gd name="T69" fmla="*/ 34 h 213"/>
                    <a:gd name="T70" fmla="*/ 192 w 386"/>
                    <a:gd name="T71" fmla="*/ 0 h 213"/>
                    <a:gd name="T72" fmla="*/ 177 w 386"/>
                    <a:gd name="T73" fmla="*/ 26 h 213"/>
                    <a:gd name="T74" fmla="*/ 148 w 386"/>
                    <a:gd name="T75" fmla="*/ 24 h 213"/>
                    <a:gd name="T76" fmla="*/ 150 w 386"/>
                    <a:gd name="T77" fmla="*/ 41 h 213"/>
                    <a:gd name="T78" fmla="*/ 126 w 386"/>
                    <a:gd name="T79" fmla="*/ 53 h 213"/>
                    <a:gd name="T80" fmla="*/ 108 w 386"/>
                    <a:gd name="T81" fmla="*/ 69 h 213"/>
                    <a:gd name="T82" fmla="*/ 65 w 386"/>
                    <a:gd name="T83" fmla="*/ 68 h 213"/>
                    <a:gd name="T84" fmla="*/ 50 w 386"/>
                    <a:gd name="T85" fmla="*/ 102 h 213"/>
                    <a:gd name="T86" fmla="*/ 22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7"/>
                        <a:pt x="332" y="124"/>
                      </a:cubicBezTo>
                      <a:cubicBezTo>
                        <a:pt x="334" y="124"/>
                        <a:pt x="337" y="124"/>
                        <a:pt x="341" y="124"/>
                      </a:cubicBezTo>
                      <a:cubicBezTo>
                        <a:pt x="340" y="123"/>
                        <a:pt x="340" y="122"/>
                        <a:pt x="340" y="122"/>
                      </a:cubicBezTo>
                      <a:cubicBezTo>
                        <a:pt x="341" y="122"/>
                        <a:pt x="343" y="121"/>
                        <a:pt x="345" y="121"/>
                      </a:cubicBezTo>
                      <a:cubicBezTo>
                        <a:pt x="346" y="121"/>
                        <a:pt x="346" y="123"/>
                        <a:pt x="347" y="123"/>
                      </a:cubicBezTo>
                      <a:cubicBezTo>
                        <a:pt x="348" y="127"/>
                        <a:pt x="350" y="130"/>
                        <a:pt x="352" y="133"/>
                      </a:cubicBezTo>
                      <a:cubicBezTo>
                        <a:pt x="345" y="131"/>
                        <a:pt x="338" y="130"/>
                        <a:pt x="332" y="132"/>
                      </a:cubicBezTo>
                      <a:close/>
                      <a:moveTo>
                        <a:pt x="269" y="129"/>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8" y="118"/>
                      </a:cubicBezTo>
                      <a:cubicBezTo>
                        <a:pt x="268" y="121"/>
                        <a:pt x="268" y="125"/>
                        <a:pt x="269" y="129"/>
                      </a:cubicBezTo>
                      <a:close/>
                      <a:moveTo>
                        <a:pt x="188" y="157"/>
                      </a:moveTo>
                      <a:cubicBezTo>
                        <a:pt x="189" y="154"/>
                        <a:pt x="188" y="151"/>
                        <a:pt x="188" y="148"/>
                      </a:cubicBezTo>
                      <a:cubicBezTo>
                        <a:pt x="189" y="148"/>
                        <a:pt x="189" y="148"/>
                        <a:pt x="190" y="148"/>
                      </a:cubicBezTo>
                      <a:cubicBezTo>
                        <a:pt x="191" y="147"/>
                        <a:pt x="192"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3"/>
                        <a:pt x="135" y="139"/>
                        <a:pt x="133" y="135"/>
                      </a:cubicBezTo>
                      <a:cubicBezTo>
                        <a:pt x="136" y="137"/>
                        <a:pt x="139" y="138"/>
                        <a:pt x="143" y="138"/>
                      </a:cubicBezTo>
                      <a:cubicBezTo>
                        <a:pt x="143" y="141"/>
                        <a:pt x="143" y="145"/>
                        <a:pt x="144" y="148"/>
                      </a:cubicBezTo>
                      <a:cubicBezTo>
                        <a:pt x="143" y="148"/>
                        <a:pt x="142" y="148"/>
                        <a:pt x="141" y="148"/>
                      </a:cubicBezTo>
                      <a:close/>
                      <a:moveTo>
                        <a:pt x="174" y="54"/>
                      </a:moveTo>
                      <a:cubicBezTo>
                        <a:pt x="176" y="58"/>
                        <a:pt x="178" y="62"/>
                        <a:pt x="181" y="66"/>
                      </a:cubicBezTo>
                      <a:cubicBezTo>
                        <a:pt x="181" y="66"/>
                        <a:pt x="180" y="66"/>
                        <a:pt x="180" y="66"/>
                      </a:cubicBezTo>
                      <a:cubicBezTo>
                        <a:pt x="174" y="62"/>
                        <a:pt x="168" y="59"/>
                        <a:pt x="161" y="57"/>
                      </a:cubicBezTo>
                      <a:cubicBezTo>
                        <a:pt x="161" y="57"/>
                        <a:pt x="161" y="57"/>
                        <a:pt x="161" y="57"/>
                      </a:cubicBezTo>
                      <a:cubicBezTo>
                        <a:pt x="166" y="57"/>
                        <a:pt x="170" y="56"/>
                        <a:pt x="174" y="54"/>
                      </a:cubicBezTo>
                      <a:close/>
                      <a:moveTo>
                        <a:pt x="183" y="44"/>
                      </a:moveTo>
                      <a:cubicBezTo>
                        <a:pt x="187" y="44"/>
                        <a:pt x="190" y="44"/>
                        <a:pt x="195" y="43"/>
                      </a:cubicBezTo>
                      <a:cubicBezTo>
                        <a:pt x="194" y="47"/>
                        <a:pt x="193" y="50"/>
                        <a:pt x="194" y="52"/>
                      </a:cubicBezTo>
                      <a:cubicBezTo>
                        <a:pt x="189" y="50"/>
                        <a:pt x="185" y="49"/>
                        <a:pt x="179" y="49"/>
                      </a:cubicBezTo>
                      <a:cubicBezTo>
                        <a:pt x="181" y="47"/>
                        <a:pt x="182" y="46"/>
                        <a:pt x="183" y="44"/>
                      </a:cubicBezTo>
                      <a:moveTo>
                        <a:pt x="245" y="45"/>
                      </a:moveTo>
                      <a:cubicBezTo>
                        <a:pt x="245" y="45"/>
                        <a:pt x="245" y="45"/>
                        <a:pt x="245" y="45"/>
                      </a:cubicBezTo>
                      <a:cubicBezTo>
                        <a:pt x="244" y="49"/>
                        <a:pt x="244" y="53"/>
                        <a:pt x="244" y="57"/>
                      </a:cubicBezTo>
                      <a:cubicBezTo>
                        <a:pt x="243" y="57"/>
                        <a:pt x="242" y="56"/>
                        <a:pt x="240" y="56"/>
                      </a:cubicBezTo>
                      <a:cubicBezTo>
                        <a:pt x="239" y="53"/>
                        <a:pt x="237" y="49"/>
                        <a:pt x="235" y="46"/>
                      </a:cubicBezTo>
                      <a:cubicBezTo>
                        <a:pt x="238" y="47"/>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7" y="123"/>
                        <a:pt x="219" y="123"/>
                        <a:pt x="221" y="123"/>
                      </a:cubicBezTo>
                      <a:cubicBezTo>
                        <a:pt x="222" y="123"/>
                        <a:pt x="222" y="124"/>
                        <a:pt x="222" y="124"/>
                      </a:cubicBezTo>
                      <a:cubicBezTo>
                        <a:pt x="220" y="125"/>
                        <a:pt x="217" y="126"/>
                        <a:pt x="215" y="127"/>
                      </a:cubicBezTo>
                      <a:cubicBezTo>
                        <a:pt x="221" y="136"/>
                        <a:pt x="227" y="142"/>
                        <a:pt x="237" y="146"/>
                      </a:cubicBezTo>
                      <a:cubicBezTo>
                        <a:pt x="236" y="148"/>
                        <a:pt x="235" y="149"/>
                        <a:pt x="234" y="151"/>
                      </a:cubicBezTo>
                      <a:cubicBezTo>
                        <a:pt x="232" y="151"/>
                        <a:pt x="231" y="151"/>
                        <a:pt x="230" y="150"/>
                      </a:cubicBezTo>
                      <a:close/>
                      <a:moveTo>
                        <a:pt x="121" y="106"/>
                      </a:moveTo>
                      <a:cubicBezTo>
                        <a:pt x="120" y="105"/>
                        <a:pt x="119" y="103"/>
                        <a:pt x="117" y="102"/>
                      </a:cubicBezTo>
                      <a:cubicBezTo>
                        <a:pt x="124" y="100"/>
                        <a:pt x="130" y="97"/>
                        <a:pt x="135" y="93"/>
                      </a:cubicBezTo>
                      <a:cubicBezTo>
                        <a:pt x="135" y="95"/>
                        <a:pt x="135" y="96"/>
                        <a:pt x="136" y="98"/>
                      </a:cubicBezTo>
                      <a:cubicBezTo>
                        <a:pt x="135" y="102"/>
                        <a:pt x="135" y="105"/>
                        <a:pt x="135" y="109"/>
                      </a:cubicBezTo>
                      <a:cubicBezTo>
                        <a:pt x="130" y="107"/>
                        <a:pt x="125" y="106"/>
                        <a:pt x="121"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6"/>
                        <a:pt x="251" y="86"/>
                        <a:pt x="252" y="86"/>
                      </a:cubicBezTo>
                      <a:cubicBezTo>
                        <a:pt x="252" y="87"/>
                        <a:pt x="252" y="88"/>
                        <a:pt x="252" y="89"/>
                      </a:cubicBezTo>
                      <a:close/>
                      <a:moveTo>
                        <a:pt x="170" y="126"/>
                      </a:moveTo>
                      <a:lnTo>
                        <a:pt x="170" y="125"/>
                      </a:lnTo>
                      <a:cubicBezTo>
                        <a:pt x="172" y="118"/>
                        <a:pt x="171" y="113"/>
                        <a:pt x="169" y="108"/>
                      </a:cubicBezTo>
                      <a:cubicBezTo>
                        <a:pt x="177" y="110"/>
                        <a:pt x="184" y="111"/>
                        <a:pt x="190" y="109"/>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4"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7" y="56"/>
                      </a:cubicBezTo>
                      <a:cubicBezTo>
                        <a:pt x="317" y="56"/>
                        <a:pt x="309" y="57"/>
                        <a:pt x="303" y="62"/>
                      </a:cubicBezTo>
                      <a:cubicBezTo>
                        <a:pt x="301" y="60"/>
                        <a:pt x="298" y="58"/>
                        <a:pt x="295" y="56"/>
                      </a:cubicBezTo>
                      <a:cubicBezTo>
                        <a:pt x="293" y="61"/>
                        <a:pt x="291" y="67"/>
                        <a:pt x="290" y="73"/>
                      </a:cubicBezTo>
                      <a:cubicBezTo>
                        <a:pt x="286" y="73"/>
                        <a:pt x="282" y="73"/>
                        <a:pt x="279" y="74"/>
                      </a:cubicBezTo>
                      <a:cubicBezTo>
                        <a:pt x="283" y="59"/>
                        <a:pt x="278" y="51"/>
                        <a:pt x="267" y="42"/>
                      </a:cubicBezTo>
                      <a:cubicBezTo>
                        <a:pt x="267" y="43"/>
                        <a:pt x="266" y="44"/>
                        <a:pt x="265" y="45"/>
                      </a:cubicBezTo>
                      <a:cubicBezTo>
                        <a:pt x="265" y="44"/>
                        <a:pt x="265"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8"/>
                        <a:pt x="233" y="29"/>
                        <a:pt x="225" y="37"/>
                      </a:cubicBezTo>
                      <a:cubicBezTo>
                        <a:pt x="222" y="35"/>
                        <a:pt x="218" y="35"/>
                        <a:pt x="215" y="34"/>
                      </a:cubicBezTo>
                      <a:cubicBezTo>
                        <a:pt x="215" y="26"/>
                        <a:pt x="212" y="17"/>
                        <a:pt x="207" y="11"/>
                      </a:cubicBezTo>
                      <a:cubicBezTo>
                        <a:pt x="206" y="11"/>
                        <a:pt x="206" y="11"/>
                        <a:pt x="205" y="14"/>
                      </a:cubicBezTo>
                      <a:lnTo>
                        <a:pt x="192" y="0"/>
                      </a:lnTo>
                      <a:cubicBezTo>
                        <a:pt x="188" y="9"/>
                        <a:pt x="187" y="17"/>
                        <a:pt x="189" y="26"/>
                      </a:cubicBezTo>
                      <a:cubicBezTo>
                        <a:pt x="185" y="26"/>
                        <a:pt x="182" y="26"/>
                        <a:pt x="179" y="27"/>
                      </a:cubicBezTo>
                      <a:cubicBezTo>
                        <a:pt x="178" y="27"/>
                        <a:pt x="178" y="26"/>
                        <a:pt x="177" y="26"/>
                      </a:cubicBezTo>
                      <a:cubicBezTo>
                        <a:pt x="171" y="12"/>
                        <a:pt x="164" y="4"/>
                        <a:pt x="148" y="6"/>
                      </a:cubicBezTo>
                      <a:cubicBezTo>
                        <a:pt x="150" y="12"/>
                        <a:pt x="152" y="17"/>
                        <a:pt x="156" y="22"/>
                      </a:cubicBezTo>
                      <a:cubicBezTo>
                        <a:pt x="153" y="23"/>
                        <a:pt x="151" y="23"/>
                        <a:pt x="148" y="24"/>
                      </a:cubicBezTo>
                      <a:cubicBezTo>
                        <a:pt x="152" y="31"/>
                        <a:pt x="157" y="36"/>
                        <a:pt x="165" y="39"/>
                      </a:cubicBezTo>
                      <a:cubicBezTo>
                        <a:pt x="161" y="43"/>
                        <a:pt x="160" y="47"/>
                        <a:pt x="159" y="51"/>
                      </a:cubicBezTo>
                      <a:cubicBezTo>
                        <a:pt x="157" y="48"/>
                        <a:pt x="154" y="44"/>
                        <a:pt x="150" y="41"/>
                      </a:cubicBezTo>
                      <a:cubicBezTo>
                        <a:pt x="149" y="42"/>
                        <a:pt x="148" y="43"/>
                        <a:pt x="147" y="44"/>
                      </a:cubicBezTo>
                      <a:cubicBezTo>
                        <a:pt x="143" y="38"/>
                        <a:pt x="138" y="33"/>
                        <a:pt x="132" y="29"/>
                      </a:cubicBezTo>
                      <a:cubicBezTo>
                        <a:pt x="129" y="37"/>
                        <a:pt x="126" y="44"/>
                        <a:pt x="126" y="53"/>
                      </a:cubicBezTo>
                      <a:cubicBezTo>
                        <a:pt x="125" y="53"/>
                        <a:pt x="123" y="54"/>
                        <a:pt x="122" y="55"/>
                      </a:cubicBezTo>
                      <a:cubicBezTo>
                        <a:pt x="114" y="53"/>
                        <a:pt x="108" y="53"/>
                        <a:pt x="100"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6"/>
                        <a:pt x="60" y="94"/>
                      </a:cubicBezTo>
                      <a:cubicBezTo>
                        <a:pt x="56" y="96"/>
                        <a:pt x="53" y="100"/>
                        <a:pt x="50" y="102"/>
                      </a:cubicBezTo>
                      <a:cubicBezTo>
                        <a:pt x="49" y="103"/>
                        <a:pt x="48" y="102"/>
                        <a:pt x="47" y="102"/>
                      </a:cubicBezTo>
                      <a:cubicBezTo>
                        <a:pt x="30" y="92"/>
                        <a:pt x="16" y="89"/>
                        <a:pt x="0" y="104"/>
                      </a:cubicBezTo>
                      <a:cubicBezTo>
                        <a:pt x="7" y="108"/>
                        <a:pt x="14" y="112"/>
                        <a:pt x="22" y="115"/>
                      </a:cubicBezTo>
                      <a:cubicBezTo>
                        <a:pt x="19" y="118"/>
                        <a:pt x="17" y="120"/>
                        <a:pt x="15" y="123"/>
                      </a:cubicBezTo>
                      <a:cubicBezTo>
                        <a:pt x="25" y="128"/>
                        <a:pt x="34" y="130"/>
                        <a:pt x="44" y="127"/>
                      </a:cubicBezTo>
                      <a:cubicBezTo>
                        <a:pt x="43" y="136"/>
                        <a:pt x="46" y="143"/>
                        <a:pt x="51" y="150"/>
                      </a:cubicBezTo>
                      <a:cubicBezTo>
                        <a:pt x="64" y="142"/>
                        <a:pt x="69" y="133"/>
                        <a:pt x="67" y="118"/>
                      </a:cubicBezTo>
                      <a:cubicBezTo>
                        <a:pt x="68" y="117"/>
                        <a:pt x="69" y="117"/>
                        <a:pt x="70" y="116"/>
                      </a:cubicBezTo>
                      <a:cubicBezTo>
                        <a:pt x="75" y="124"/>
                        <a:pt x="82" y="130"/>
                        <a:pt x="93" y="134"/>
                      </a:cubicBezTo>
                      <a:cubicBezTo>
                        <a:pt x="92" y="136"/>
                        <a:pt x="90" y="139"/>
                        <a:pt x="90" y="141"/>
                      </a:cubicBezTo>
                      <a:cubicBezTo>
                        <a:pt x="95" y="143"/>
                        <a:pt x="99" y="144"/>
                        <a:pt x="103" y="145"/>
                      </a:cubicBezTo>
                      <a:cubicBezTo>
                        <a:pt x="102" y="145"/>
                        <a:pt x="102"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1" y="205"/>
                        <a:pt x="185" y="209"/>
                        <a:pt x="191" y="213"/>
                      </a:cubicBezTo>
                      <a:cubicBezTo>
                        <a:pt x="195" y="204"/>
                        <a:pt x="198" y="196"/>
                        <a:pt x="197" y="186"/>
                      </a:cubicBezTo>
                      <a:cubicBezTo>
                        <a:pt x="206" y="189"/>
                        <a:pt x="214" y="189"/>
                        <a:pt x="224" y="187"/>
                      </a:cubicBezTo>
                      <a:cubicBezTo>
                        <a:pt x="222" y="183"/>
                        <a:pt x="219" y="179"/>
                        <a:pt x="216" y="175"/>
                      </a:cubicBezTo>
                      <a:cubicBezTo>
                        <a:pt x="221" y="176"/>
                        <a:pt x="225" y="176"/>
                        <a:pt x="231" y="176"/>
                      </a:cubicBezTo>
                      <a:cubicBezTo>
                        <a:pt x="240" y="189"/>
                        <a:pt x="251" y="194"/>
                        <a:pt x="269" y="194"/>
                      </a:cubicBezTo>
                      <a:cubicBezTo>
                        <a:pt x="265" y="181"/>
                        <a:pt x="259" y="172"/>
                        <a:pt x="249" y="166"/>
                      </a:cubicBezTo>
                      <a:cubicBezTo>
                        <a:pt x="254" y="163"/>
                        <a:pt x="258"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2" y="167"/>
                      </a:cubicBezTo>
                      <a:cubicBezTo>
                        <a:pt x="321" y="170"/>
                        <a:pt x="329" y="170"/>
                        <a:pt x="338" y="169"/>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7"/>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7" name="Freeform 37">
                  <a:extLst>
                    <a:ext uri="{FF2B5EF4-FFF2-40B4-BE49-F238E27FC236}">
                      <a16:creationId xmlns:a16="http://schemas.microsoft.com/office/drawing/2014/main" id="{5C65D011-318D-45DD-BFA2-2B071F03A099}"/>
                    </a:ext>
                  </a:extLst>
                </p:cNvPr>
                <p:cNvSpPr>
                  <a:spLocks noEditPoints="1"/>
                </p:cNvSpPr>
                <p:nvPr/>
              </p:nvSpPr>
              <p:spPr bwMode="auto">
                <a:xfrm>
                  <a:off x="6035674" y="3265487"/>
                  <a:ext cx="188913" cy="104775"/>
                </a:xfrm>
                <a:custGeom>
                  <a:avLst/>
                  <a:gdLst>
                    <a:gd name="T0" fmla="*/ 340 w 386"/>
                    <a:gd name="T1" fmla="*/ 124 h 213"/>
                    <a:gd name="T2" fmla="*/ 347 w 386"/>
                    <a:gd name="T3" fmla="*/ 123 h 213"/>
                    <a:gd name="T4" fmla="*/ 269 w 386"/>
                    <a:gd name="T5" fmla="*/ 129 h 213"/>
                    <a:gd name="T6" fmla="*/ 253 w 386"/>
                    <a:gd name="T7" fmla="*/ 127 h 213"/>
                    <a:gd name="T8" fmla="*/ 269 w 386"/>
                    <a:gd name="T9" fmla="*/ 129 h 213"/>
                    <a:gd name="T10" fmla="*/ 190 w 386"/>
                    <a:gd name="T11" fmla="*/ 148 h 213"/>
                    <a:gd name="T12" fmla="*/ 188 w 386"/>
                    <a:gd name="T13" fmla="*/ 158 h 213"/>
                    <a:gd name="T14" fmla="*/ 132 w 386"/>
                    <a:gd name="T15" fmla="*/ 136 h 213"/>
                    <a:gd name="T16" fmla="*/ 141 w 386"/>
                    <a:gd name="T17" fmla="*/ 149 h 213"/>
                    <a:gd name="T18" fmla="*/ 180 w 386"/>
                    <a:gd name="T19" fmla="*/ 66 h 213"/>
                    <a:gd name="T20" fmla="*/ 174 w 386"/>
                    <a:gd name="T21" fmla="*/ 54 h 213"/>
                    <a:gd name="T22" fmla="*/ 193 w 386"/>
                    <a:gd name="T23" fmla="*/ 52 h 213"/>
                    <a:gd name="T24" fmla="*/ 244 w 386"/>
                    <a:gd name="T25" fmla="*/ 45 h 213"/>
                    <a:gd name="T26" fmla="*/ 240 w 386"/>
                    <a:gd name="T27" fmla="*/ 56 h 213"/>
                    <a:gd name="T28" fmla="*/ 310 w 386"/>
                    <a:gd name="T29" fmla="*/ 139 h 213"/>
                    <a:gd name="T30" fmla="*/ 310 w 386"/>
                    <a:gd name="T31" fmla="*/ 139 h 213"/>
                    <a:gd name="T32" fmla="*/ 214 w 386"/>
                    <a:gd name="T33" fmla="*/ 123 h 213"/>
                    <a:gd name="T34" fmla="*/ 215 w 386"/>
                    <a:gd name="T35" fmla="*/ 127 h 213"/>
                    <a:gd name="T36" fmla="*/ 230 w 386"/>
                    <a:gd name="T37" fmla="*/ 151 h 213"/>
                    <a:gd name="T38" fmla="*/ 134 w 386"/>
                    <a:gd name="T39" fmla="*/ 93 h 213"/>
                    <a:gd name="T40" fmla="*/ 120 w 386"/>
                    <a:gd name="T41" fmla="*/ 106 h 213"/>
                    <a:gd name="T42" fmla="*/ 179 w 386"/>
                    <a:gd name="T43" fmla="*/ 69 h 213"/>
                    <a:gd name="T44" fmla="*/ 212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1 w 386"/>
                    <a:gd name="T57" fmla="*/ 82 h 213"/>
                    <a:gd name="T58" fmla="*/ 320 w 386"/>
                    <a:gd name="T59" fmla="*/ 76 h 213"/>
                    <a:gd name="T60" fmla="*/ 295 w 386"/>
                    <a:gd name="T61" fmla="*/ 56 h 213"/>
                    <a:gd name="T62" fmla="*/ 267 w 386"/>
                    <a:gd name="T63" fmla="*/ 42 h 213"/>
                    <a:gd name="T64" fmla="*/ 254 w 386"/>
                    <a:gd name="T65" fmla="*/ 33 h 213"/>
                    <a:gd name="T66" fmla="*/ 250 w 386"/>
                    <a:gd name="T67" fmla="*/ 30 h 213"/>
                    <a:gd name="T68" fmla="*/ 215 w 386"/>
                    <a:gd name="T69" fmla="*/ 34 h 213"/>
                    <a:gd name="T70" fmla="*/ 191 w 386"/>
                    <a:gd name="T71" fmla="*/ 0 h 213"/>
                    <a:gd name="T72" fmla="*/ 177 w 386"/>
                    <a:gd name="T73" fmla="*/ 26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3 h 213"/>
                    <a:gd name="T86" fmla="*/ 21 w 386"/>
                    <a:gd name="T87" fmla="*/ 115 h 213"/>
                    <a:gd name="T88" fmla="*/ 51 w 386"/>
                    <a:gd name="T89" fmla="*/ 151 h 213"/>
                    <a:gd name="T90" fmla="*/ 93 w 386"/>
                    <a:gd name="T91" fmla="*/ 134 h 213"/>
                    <a:gd name="T92" fmla="*/ 100 w 386"/>
                    <a:gd name="T93" fmla="*/ 146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9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7"/>
                        <a:pt x="331" y="124"/>
                      </a:cubicBezTo>
                      <a:cubicBezTo>
                        <a:pt x="334" y="124"/>
                        <a:pt x="337" y="124"/>
                        <a:pt x="340" y="124"/>
                      </a:cubicBezTo>
                      <a:cubicBezTo>
                        <a:pt x="340" y="123"/>
                        <a:pt x="340" y="123"/>
                        <a:pt x="340" y="122"/>
                      </a:cubicBezTo>
                      <a:cubicBezTo>
                        <a:pt x="341" y="122"/>
                        <a:pt x="343" y="122"/>
                        <a:pt x="344" y="121"/>
                      </a:cubicBezTo>
                      <a:cubicBezTo>
                        <a:pt x="345" y="121"/>
                        <a:pt x="346" y="123"/>
                        <a:pt x="347" y="123"/>
                      </a:cubicBezTo>
                      <a:cubicBezTo>
                        <a:pt x="348" y="127"/>
                        <a:pt x="350" y="130"/>
                        <a:pt x="352" y="133"/>
                      </a:cubicBezTo>
                      <a:cubicBezTo>
                        <a:pt x="345" y="131"/>
                        <a:pt x="338" y="130"/>
                        <a:pt x="332" y="132"/>
                      </a:cubicBezTo>
                      <a:close/>
                      <a:moveTo>
                        <a:pt x="269" y="129"/>
                      </a:moveTo>
                      <a:cubicBezTo>
                        <a:pt x="264" y="128"/>
                        <a:pt x="260" y="129"/>
                        <a:pt x="255" y="130"/>
                      </a:cubicBezTo>
                      <a:cubicBezTo>
                        <a:pt x="254" y="130"/>
                        <a:pt x="254" y="128"/>
                        <a:pt x="253" y="128"/>
                      </a:cubicBezTo>
                      <a:cubicBezTo>
                        <a:pt x="253" y="128"/>
                        <a:pt x="253" y="127"/>
                        <a:pt x="253" y="127"/>
                      </a:cubicBezTo>
                      <a:cubicBezTo>
                        <a:pt x="253" y="124"/>
                        <a:pt x="252" y="121"/>
                        <a:pt x="252" y="117"/>
                      </a:cubicBezTo>
                      <a:cubicBezTo>
                        <a:pt x="258" y="119"/>
                        <a:pt x="263" y="119"/>
                        <a:pt x="267" y="118"/>
                      </a:cubicBezTo>
                      <a:cubicBezTo>
                        <a:pt x="267" y="122"/>
                        <a:pt x="268" y="125"/>
                        <a:pt x="269" y="129"/>
                      </a:cubicBezTo>
                      <a:close/>
                      <a:moveTo>
                        <a:pt x="188" y="158"/>
                      </a:moveTo>
                      <a:cubicBezTo>
                        <a:pt x="188" y="154"/>
                        <a:pt x="188" y="151"/>
                        <a:pt x="188" y="148"/>
                      </a:cubicBezTo>
                      <a:cubicBezTo>
                        <a:pt x="188" y="148"/>
                        <a:pt x="189" y="148"/>
                        <a:pt x="190" y="148"/>
                      </a:cubicBezTo>
                      <a:cubicBezTo>
                        <a:pt x="191" y="148"/>
                        <a:pt x="191" y="149"/>
                        <a:pt x="192" y="149"/>
                      </a:cubicBezTo>
                      <a:cubicBezTo>
                        <a:pt x="194" y="153"/>
                        <a:pt x="196" y="156"/>
                        <a:pt x="198" y="159"/>
                      </a:cubicBezTo>
                      <a:cubicBezTo>
                        <a:pt x="195" y="158"/>
                        <a:pt x="192" y="158"/>
                        <a:pt x="188" y="158"/>
                      </a:cubicBezTo>
                      <a:close/>
                      <a:moveTo>
                        <a:pt x="141" y="149"/>
                      </a:moveTo>
                      <a:cubicBezTo>
                        <a:pt x="140" y="149"/>
                        <a:pt x="140" y="147"/>
                        <a:pt x="139" y="147"/>
                      </a:cubicBezTo>
                      <a:cubicBezTo>
                        <a:pt x="137" y="143"/>
                        <a:pt x="135" y="139"/>
                        <a:pt x="132" y="136"/>
                      </a:cubicBezTo>
                      <a:cubicBezTo>
                        <a:pt x="136" y="137"/>
                        <a:pt x="139" y="138"/>
                        <a:pt x="143" y="138"/>
                      </a:cubicBezTo>
                      <a:cubicBezTo>
                        <a:pt x="143" y="141"/>
                        <a:pt x="143" y="145"/>
                        <a:pt x="144" y="148"/>
                      </a:cubicBezTo>
                      <a:cubicBezTo>
                        <a:pt x="143" y="148"/>
                        <a:pt x="142" y="148"/>
                        <a:pt x="141" y="149"/>
                      </a:cubicBezTo>
                      <a:close/>
                      <a:moveTo>
                        <a:pt x="174" y="54"/>
                      </a:moveTo>
                      <a:cubicBezTo>
                        <a:pt x="176" y="59"/>
                        <a:pt x="178" y="63"/>
                        <a:pt x="180" y="66"/>
                      </a:cubicBezTo>
                      <a:cubicBezTo>
                        <a:pt x="180"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6" y="45"/>
                        <a:pt x="190" y="44"/>
                        <a:pt x="194" y="44"/>
                      </a:cubicBezTo>
                      <a:cubicBezTo>
                        <a:pt x="193" y="47"/>
                        <a:pt x="193" y="50"/>
                        <a:pt x="193" y="52"/>
                      </a:cubicBezTo>
                      <a:cubicBezTo>
                        <a:pt x="189" y="50"/>
                        <a:pt x="185" y="49"/>
                        <a:pt x="179" y="49"/>
                      </a:cubicBezTo>
                      <a:cubicBezTo>
                        <a:pt x="180" y="47"/>
                        <a:pt x="181" y="46"/>
                        <a:pt x="182" y="44"/>
                      </a:cubicBezTo>
                      <a:moveTo>
                        <a:pt x="244" y="45"/>
                      </a:moveTo>
                      <a:cubicBezTo>
                        <a:pt x="245" y="45"/>
                        <a:pt x="245" y="45"/>
                        <a:pt x="245" y="45"/>
                      </a:cubicBezTo>
                      <a:cubicBezTo>
                        <a:pt x="244" y="49"/>
                        <a:pt x="244" y="53"/>
                        <a:pt x="244" y="57"/>
                      </a:cubicBezTo>
                      <a:cubicBezTo>
                        <a:pt x="243" y="57"/>
                        <a:pt x="241" y="56"/>
                        <a:pt x="240" y="56"/>
                      </a:cubicBezTo>
                      <a:cubicBezTo>
                        <a:pt x="239" y="53"/>
                        <a:pt x="237" y="50"/>
                        <a:pt x="235" y="46"/>
                      </a:cubicBezTo>
                      <a:cubicBezTo>
                        <a:pt x="238" y="47"/>
                        <a:pt x="241" y="46"/>
                        <a:pt x="244" y="45"/>
                      </a:cubicBezTo>
                      <a:close/>
                      <a:moveTo>
                        <a:pt x="310" y="139"/>
                      </a:moveTo>
                      <a:lnTo>
                        <a:pt x="312" y="140"/>
                      </a:lnTo>
                      <a:cubicBezTo>
                        <a:pt x="311" y="140"/>
                        <a:pt x="310" y="140"/>
                        <a:pt x="309" y="140"/>
                      </a:cubicBezTo>
                      <a:cubicBezTo>
                        <a:pt x="309" y="139"/>
                        <a:pt x="310" y="139"/>
                        <a:pt x="310" y="139"/>
                      </a:cubicBezTo>
                      <a:close/>
                      <a:moveTo>
                        <a:pt x="230" y="151"/>
                      </a:moveTo>
                      <a:cubicBezTo>
                        <a:pt x="225" y="141"/>
                        <a:pt x="219" y="135"/>
                        <a:pt x="209" y="131"/>
                      </a:cubicBezTo>
                      <a:cubicBezTo>
                        <a:pt x="211" y="129"/>
                        <a:pt x="213" y="126"/>
                        <a:pt x="214" y="123"/>
                      </a:cubicBezTo>
                      <a:cubicBezTo>
                        <a:pt x="216" y="123"/>
                        <a:pt x="219" y="123"/>
                        <a:pt x="221" y="123"/>
                      </a:cubicBezTo>
                      <a:cubicBezTo>
                        <a:pt x="221" y="124"/>
                        <a:pt x="222" y="124"/>
                        <a:pt x="222" y="125"/>
                      </a:cubicBezTo>
                      <a:cubicBezTo>
                        <a:pt x="220" y="125"/>
                        <a:pt x="217" y="126"/>
                        <a:pt x="215" y="127"/>
                      </a:cubicBezTo>
                      <a:cubicBezTo>
                        <a:pt x="221" y="136"/>
                        <a:pt x="227" y="143"/>
                        <a:pt x="237" y="146"/>
                      </a:cubicBezTo>
                      <a:cubicBezTo>
                        <a:pt x="236" y="148"/>
                        <a:pt x="234" y="150"/>
                        <a:pt x="233" y="151"/>
                      </a:cubicBezTo>
                      <a:cubicBezTo>
                        <a:pt x="232" y="151"/>
                        <a:pt x="231" y="151"/>
                        <a:pt x="230" y="151"/>
                      </a:cubicBezTo>
                      <a:close/>
                      <a:moveTo>
                        <a:pt x="120" y="106"/>
                      </a:moveTo>
                      <a:cubicBezTo>
                        <a:pt x="119" y="105"/>
                        <a:pt x="118" y="103"/>
                        <a:pt x="117" y="102"/>
                      </a:cubicBezTo>
                      <a:cubicBezTo>
                        <a:pt x="124" y="100"/>
                        <a:pt x="129" y="97"/>
                        <a:pt x="134" y="93"/>
                      </a:cubicBezTo>
                      <a:cubicBezTo>
                        <a:pt x="135" y="95"/>
                        <a:pt x="135" y="96"/>
                        <a:pt x="135" y="98"/>
                      </a:cubicBezTo>
                      <a:cubicBezTo>
                        <a:pt x="135" y="102"/>
                        <a:pt x="135" y="105"/>
                        <a:pt x="135" y="109"/>
                      </a:cubicBezTo>
                      <a:cubicBezTo>
                        <a:pt x="130" y="107"/>
                        <a:pt x="125" y="107"/>
                        <a:pt x="120" y="106"/>
                      </a:cubicBezTo>
                      <a:close/>
                      <a:moveTo>
                        <a:pt x="177" y="73"/>
                      </a:moveTo>
                      <a:cubicBezTo>
                        <a:pt x="175" y="72"/>
                        <a:pt x="174" y="72"/>
                        <a:pt x="173" y="72"/>
                      </a:cubicBezTo>
                      <a:cubicBezTo>
                        <a:pt x="175" y="71"/>
                        <a:pt x="177" y="70"/>
                        <a:pt x="179" y="69"/>
                      </a:cubicBezTo>
                      <a:cubicBezTo>
                        <a:pt x="178" y="70"/>
                        <a:pt x="177" y="71"/>
                        <a:pt x="177" y="73"/>
                      </a:cubicBezTo>
                      <a:close/>
                      <a:moveTo>
                        <a:pt x="216" y="108"/>
                      </a:moveTo>
                      <a:cubicBezTo>
                        <a:pt x="215" y="106"/>
                        <a:pt x="214" y="104"/>
                        <a:pt x="212" y="102"/>
                      </a:cubicBezTo>
                      <a:cubicBezTo>
                        <a:pt x="213" y="102"/>
                        <a:pt x="213" y="102"/>
                        <a:pt x="214" y="103"/>
                      </a:cubicBezTo>
                      <a:cubicBezTo>
                        <a:pt x="215" y="104"/>
                        <a:pt x="215" y="106"/>
                        <a:pt x="216" y="108"/>
                      </a:cubicBezTo>
                      <a:close/>
                      <a:moveTo>
                        <a:pt x="252" y="89"/>
                      </a:moveTo>
                      <a:cubicBezTo>
                        <a:pt x="251" y="88"/>
                        <a:pt x="250" y="87"/>
                        <a:pt x="249" y="86"/>
                      </a:cubicBezTo>
                      <a:cubicBezTo>
                        <a:pt x="250" y="86"/>
                        <a:pt x="251" y="86"/>
                        <a:pt x="252" y="86"/>
                      </a:cubicBezTo>
                      <a:cubicBezTo>
                        <a:pt x="252" y="87"/>
                        <a:pt x="252" y="88"/>
                        <a:pt x="252" y="89"/>
                      </a:cubicBezTo>
                      <a:close/>
                      <a:moveTo>
                        <a:pt x="170" y="126"/>
                      </a:moveTo>
                      <a:lnTo>
                        <a:pt x="170" y="125"/>
                      </a:lnTo>
                      <a:cubicBezTo>
                        <a:pt x="171" y="118"/>
                        <a:pt x="171" y="113"/>
                        <a:pt x="169" y="108"/>
                      </a:cubicBezTo>
                      <a:cubicBezTo>
                        <a:pt x="177" y="110"/>
                        <a:pt x="184" y="111"/>
                        <a:pt x="190" y="109"/>
                      </a:cubicBezTo>
                      <a:cubicBezTo>
                        <a:pt x="191" y="111"/>
                        <a:pt x="193" y="112"/>
                        <a:pt x="194" y="114"/>
                      </a:cubicBezTo>
                      <a:cubicBezTo>
                        <a:pt x="191" y="117"/>
                        <a:pt x="188" y="120"/>
                        <a:pt x="185" y="125"/>
                      </a:cubicBezTo>
                      <a:cubicBezTo>
                        <a:pt x="180" y="125"/>
                        <a:pt x="175" y="125"/>
                        <a:pt x="170" y="126"/>
                      </a:cubicBezTo>
                      <a:close/>
                      <a:moveTo>
                        <a:pt x="386" y="149"/>
                      </a:moveTo>
                      <a:cubicBezTo>
                        <a:pt x="383" y="142"/>
                        <a:pt x="380" y="134"/>
                        <a:pt x="375" y="128"/>
                      </a:cubicBezTo>
                      <a:cubicBezTo>
                        <a:pt x="378" y="127"/>
                        <a:pt x="381" y="126"/>
                        <a:pt x="385" y="125"/>
                      </a:cubicBezTo>
                      <a:cubicBezTo>
                        <a:pt x="379" y="115"/>
                        <a:pt x="373" y="109"/>
                        <a:pt x="363" y="105"/>
                      </a:cubicBezTo>
                      <a:cubicBezTo>
                        <a:pt x="369" y="98"/>
                        <a:pt x="371" y="91"/>
                        <a:pt x="371" y="82"/>
                      </a:cubicBezTo>
                      <a:cubicBezTo>
                        <a:pt x="356" y="81"/>
                        <a:pt x="347" y="85"/>
                        <a:pt x="340" y="99"/>
                      </a:cubicBezTo>
                      <a:cubicBezTo>
                        <a:pt x="335" y="92"/>
                        <a:pt x="331" y="86"/>
                        <a:pt x="324" y="82"/>
                      </a:cubicBezTo>
                      <a:cubicBezTo>
                        <a:pt x="323" y="80"/>
                        <a:pt x="322" y="78"/>
                        <a:pt x="320" y="76"/>
                      </a:cubicBezTo>
                      <a:cubicBezTo>
                        <a:pt x="325" y="70"/>
                        <a:pt x="326" y="64"/>
                        <a:pt x="326" y="56"/>
                      </a:cubicBezTo>
                      <a:cubicBezTo>
                        <a:pt x="316" y="56"/>
                        <a:pt x="309" y="57"/>
                        <a:pt x="303" y="62"/>
                      </a:cubicBezTo>
                      <a:cubicBezTo>
                        <a:pt x="301" y="60"/>
                        <a:pt x="298" y="58"/>
                        <a:pt x="295" y="56"/>
                      </a:cubicBezTo>
                      <a:cubicBezTo>
                        <a:pt x="292" y="62"/>
                        <a:pt x="290" y="67"/>
                        <a:pt x="290" y="73"/>
                      </a:cubicBezTo>
                      <a:cubicBezTo>
                        <a:pt x="286" y="73"/>
                        <a:pt x="282" y="73"/>
                        <a:pt x="278" y="74"/>
                      </a:cubicBezTo>
                      <a:cubicBezTo>
                        <a:pt x="283" y="60"/>
                        <a:pt x="278" y="51"/>
                        <a:pt x="267" y="42"/>
                      </a:cubicBezTo>
                      <a:cubicBezTo>
                        <a:pt x="266" y="43"/>
                        <a:pt x="266" y="44"/>
                        <a:pt x="265" y="45"/>
                      </a:cubicBezTo>
                      <a:cubicBezTo>
                        <a:pt x="265" y="45"/>
                        <a:pt x="264" y="44"/>
                        <a:pt x="264" y="44"/>
                      </a:cubicBezTo>
                      <a:cubicBezTo>
                        <a:pt x="261" y="40"/>
                        <a:pt x="258" y="37"/>
                        <a:pt x="254" y="33"/>
                      </a:cubicBezTo>
                      <a:cubicBezTo>
                        <a:pt x="255" y="33"/>
                        <a:pt x="255" y="33"/>
                        <a:pt x="255" y="32"/>
                      </a:cubicBezTo>
                      <a:cubicBezTo>
                        <a:pt x="253" y="31"/>
                        <a:pt x="252" y="31"/>
                        <a:pt x="250" y="30"/>
                      </a:cubicBezTo>
                      <a:cubicBezTo>
                        <a:pt x="250" y="30"/>
                        <a:pt x="250" y="30"/>
                        <a:pt x="250" y="30"/>
                      </a:cubicBezTo>
                      <a:cubicBezTo>
                        <a:pt x="250" y="30"/>
                        <a:pt x="250" y="30"/>
                        <a:pt x="250" y="30"/>
                      </a:cubicBezTo>
                      <a:cubicBezTo>
                        <a:pt x="240" y="28"/>
                        <a:pt x="233" y="29"/>
                        <a:pt x="225" y="37"/>
                      </a:cubicBezTo>
                      <a:cubicBezTo>
                        <a:pt x="222" y="36"/>
                        <a:pt x="218" y="35"/>
                        <a:pt x="215" y="34"/>
                      </a:cubicBezTo>
                      <a:cubicBezTo>
                        <a:pt x="215" y="26"/>
                        <a:pt x="212" y="18"/>
                        <a:pt x="207" y="11"/>
                      </a:cubicBezTo>
                      <a:cubicBezTo>
                        <a:pt x="206" y="11"/>
                        <a:pt x="206" y="11"/>
                        <a:pt x="205" y="14"/>
                      </a:cubicBezTo>
                      <a:lnTo>
                        <a:pt x="191" y="0"/>
                      </a:lnTo>
                      <a:cubicBezTo>
                        <a:pt x="188" y="9"/>
                        <a:pt x="187" y="17"/>
                        <a:pt x="189" y="26"/>
                      </a:cubicBezTo>
                      <a:cubicBezTo>
                        <a:pt x="185" y="26"/>
                        <a:pt x="182" y="27"/>
                        <a:pt x="179" y="27"/>
                      </a:cubicBezTo>
                      <a:cubicBezTo>
                        <a:pt x="178" y="27"/>
                        <a:pt x="178" y="26"/>
                        <a:pt x="177" y="26"/>
                      </a:cubicBezTo>
                      <a:cubicBezTo>
                        <a:pt x="171" y="12"/>
                        <a:pt x="163" y="4"/>
                        <a:pt x="147" y="6"/>
                      </a:cubicBezTo>
                      <a:cubicBezTo>
                        <a:pt x="149" y="12"/>
                        <a:pt x="152" y="17"/>
                        <a:pt x="156" y="22"/>
                      </a:cubicBezTo>
                      <a:cubicBezTo>
                        <a:pt x="153" y="23"/>
                        <a:pt x="151" y="23"/>
                        <a:pt x="148" y="24"/>
                      </a:cubicBezTo>
                      <a:cubicBezTo>
                        <a:pt x="152" y="32"/>
                        <a:pt x="157" y="36"/>
                        <a:pt x="165" y="40"/>
                      </a:cubicBezTo>
                      <a:cubicBezTo>
                        <a:pt x="161" y="43"/>
                        <a:pt x="159" y="47"/>
                        <a:pt x="159" y="51"/>
                      </a:cubicBezTo>
                      <a:cubicBezTo>
                        <a:pt x="156" y="48"/>
                        <a:pt x="153" y="44"/>
                        <a:pt x="149" y="41"/>
                      </a:cubicBezTo>
                      <a:cubicBezTo>
                        <a:pt x="149" y="42"/>
                        <a:pt x="148" y="43"/>
                        <a:pt x="147" y="44"/>
                      </a:cubicBezTo>
                      <a:cubicBezTo>
                        <a:pt x="143" y="38"/>
                        <a:pt x="138" y="33"/>
                        <a:pt x="132" y="29"/>
                      </a:cubicBezTo>
                      <a:cubicBezTo>
                        <a:pt x="128" y="37"/>
                        <a:pt x="126" y="44"/>
                        <a:pt x="126" y="53"/>
                      </a:cubicBezTo>
                      <a:cubicBezTo>
                        <a:pt x="124" y="54"/>
                        <a:pt x="123" y="54"/>
                        <a:pt x="122" y="55"/>
                      </a:cubicBezTo>
                      <a:cubicBezTo>
                        <a:pt x="114" y="53"/>
                        <a:pt x="107" y="53"/>
                        <a:pt x="99" y="55"/>
                      </a:cubicBezTo>
                      <a:cubicBezTo>
                        <a:pt x="102" y="60"/>
                        <a:pt x="105" y="65"/>
                        <a:pt x="108" y="69"/>
                      </a:cubicBezTo>
                      <a:cubicBezTo>
                        <a:pt x="103" y="69"/>
                        <a:pt x="99" y="69"/>
                        <a:pt x="95" y="71"/>
                      </a:cubicBezTo>
                      <a:cubicBezTo>
                        <a:pt x="85" y="54"/>
                        <a:pt x="74" y="48"/>
                        <a:pt x="54" y="48"/>
                      </a:cubicBezTo>
                      <a:cubicBezTo>
                        <a:pt x="57" y="56"/>
                        <a:pt x="60" y="63"/>
                        <a:pt x="65" y="68"/>
                      </a:cubicBezTo>
                      <a:lnTo>
                        <a:pt x="43" y="64"/>
                      </a:lnTo>
                      <a:cubicBezTo>
                        <a:pt x="46" y="76"/>
                        <a:pt x="51" y="86"/>
                        <a:pt x="60" y="94"/>
                      </a:cubicBezTo>
                      <a:cubicBezTo>
                        <a:pt x="56" y="97"/>
                        <a:pt x="53" y="100"/>
                        <a:pt x="50" y="103"/>
                      </a:cubicBezTo>
                      <a:cubicBezTo>
                        <a:pt x="49" y="103"/>
                        <a:pt x="48" y="102"/>
                        <a:pt x="47" y="103"/>
                      </a:cubicBezTo>
                      <a:cubicBezTo>
                        <a:pt x="30" y="92"/>
                        <a:pt x="16" y="89"/>
                        <a:pt x="0" y="104"/>
                      </a:cubicBezTo>
                      <a:cubicBezTo>
                        <a:pt x="7" y="109"/>
                        <a:pt x="13" y="113"/>
                        <a:pt x="21" y="115"/>
                      </a:cubicBezTo>
                      <a:cubicBezTo>
                        <a:pt x="19" y="118"/>
                        <a:pt x="17" y="120"/>
                        <a:pt x="15" y="123"/>
                      </a:cubicBezTo>
                      <a:cubicBezTo>
                        <a:pt x="25" y="128"/>
                        <a:pt x="33" y="130"/>
                        <a:pt x="44" y="127"/>
                      </a:cubicBezTo>
                      <a:cubicBezTo>
                        <a:pt x="43" y="136"/>
                        <a:pt x="46" y="143"/>
                        <a:pt x="51" y="151"/>
                      </a:cubicBezTo>
                      <a:cubicBezTo>
                        <a:pt x="63" y="142"/>
                        <a:pt x="69" y="133"/>
                        <a:pt x="67" y="118"/>
                      </a:cubicBezTo>
                      <a:cubicBezTo>
                        <a:pt x="68" y="117"/>
                        <a:pt x="69" y="117"/>
                        <a:pt x="70" y="116"/>
                      </a:cubicBezTo>
                      <a:cubicBezTo>
                        <a:pt x="75" y="124"/>
                        <a:pt x="82" y="130"/>
                        <a:pt x="93" y="134"/>
                      </a:cubicBezTo>
                      <a:cubicBezTo>
                        <a:pt x="91" y="136"/>
                        <a:pt x="90" y="139"/>
                        <a:pt x="89" y="141"/>
                      </a:cubicBezTo>
                      <a:cubicBezTo>
                        <a:pt x="94" y="143"/>
                        <a:pt x="99" y="144"/>
                        <a:pt x="103" y="145"/>
                      </a:cubicBezTo>
                      <a:cubicBezTo>
                        <a:pt x="102" y="145"/>
                        <a:pt x="101" y="145"/>
                        <a:pt x="100" y="146"/>
                      </a:cubicBezTo>
                      <a:cubicBezTo>
                        <a:pt x="106" y="155"/>
                        <a:pt x="112" y="161"/>
                        <a:pt x="122"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4" y="201"/>
                        <a:pt x="175" y="200"/>
                        <a:pt x="176" y="199"/>
                      </a:cubicBezTo>
                      <a:cubicBezTo>
                        <a:pt x="180" y="205"/>
                        <a:pt x="185" y="210"/>
                        <a:pt x="191" y="213"/>
                      </a:cubicBezTo>
                      <a:cubicBezTo>
                        <a:pt x="195" y="204"/>
                        <a:pt x="197" y="196"/>
                        <a:pt x="197" y="186"/>
                      </a:cubicBezTo>
                      <a:cubicBezTo>
                        <a:pt x="206" y="190"/>
                        <a:pt x="214" y="190"/>
                        <a:pt x="223" y="188"/>
                      </a:cubicBezTo>
                      <a:cubicBezTo>
                        <a:pt x="221" y="183"/>
                        <a:pt x="219" y="179"/>
                        <a:pt x="216" y="175"/>
                      </a:cubicBezTo>
                      <a:cubicBezTo>
                        <a:pt x="220" y="176"/>
                        <a:pt x="225" y="176"/>
                        <a:pt x="231" y="176"/>
                      </a:cubicBezTo>
                      <a:cubicBezTo>
                        <a:pt x="240" y="189"/>
                        <a:pt x="251" y="194"/>
                        <a:pt x="269" y="194"/>
                      </a:cubicBezTo>
                      <a:cubicBezTo>
                        <a:pt x="265" y="181"/>
                        <a:pt x="259" y="172"/>
                        <a:pt x="249" y="166"/>
                      </a:cubicBezTo>
                      <a:cubicBezTo>
                        <a:pt x="253" y="163"/>
                        <a:pt x="257" y="159"/>
                        <a:pt x="261" y="152"/>
                      </a:cubicBezTo>
                      <a:cubicBezTo>
                        <a:pt x="266" y="153"/>
                        <a:pt x="271" y="152"/>
                        <a:pt x="276" y="151"/>
                      </a:cubicBezTo>
                      <a:cubicBezTo>
                        <a:pt x="273" y="165"/>
                        <a:pt x="277" y="174"/>
                        <a:pt x="288" y="183"/>
                      </a:cubicBezTo>
                      <a:cubicBezTo>
                        <a:pt x="289" y="182"/>
                        <a:pt x="290" y="181"/>
                        <a:pt x="291" y="180"/>
                      </a:cubicBezTo>
                      <a:cubicBezTo>
                        <a:pt x="295" y="186"/>
                        <a:pt x="300" y="191"/>
                        <a:pt x="306" y="195"/>
                      </a:cubicBezTo>
                      <a:cubicBezTo>
                        <a:pt x="310" y="186"/>
                        <a:pt x="312" y="177"/>
                        <a:pt x="311" y="167"/>
                      </a:cubicBezTo>
                      <a:cubicBezTo>
                        <a:pt x="320" y="171"/>
                        <a:pt x="329" y="171"/>
                        <a:pt x="338" y="169"/>
                      </a:cubicBezTo>
                      <a:cubicBezTo>
                        <a:pt x="336" y="164"/>
                        <a:pt x="333" y="159"/>
                        <a:pt x="329" y="154"/>
                      </a:cubicBezTo>
                      <a:cubicBezTo>
                        <a:pt x="334" y="154"/>
                        <a:pt x="338" y="154"/>
                        <a:pt x="342" y="152"/>
                      </a:cubicBezTo>
                      <a:cubicBezTo>
                        <a:pt x="352" y="170"/>
                        <a:pt x="364" y="175"/>
                        <a:pt x="384" y="175"/>
                      </a:cubicBezTo>
                      <a:cubicBezTo>
                        <a:pt x="378" y="159"/>
                        <a:pt x="370" y="148"/>
                        <a:pt x="353" y="142"/>
                      </a:cubicBezTo>
                      <a:cubicBezTo>
                        <a:pt x="354" y="140"/>
                        <a:pt x="354" y="139"/>
                        <a:pt x="355" y="138"/>
                      </a:cubicBezTo>
                      <a:cubicBezTo>
                        <a:pt x="362" y="147"/>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8" name="Freeform 38">
                  <a:extLst>
                    <a:ext uri="{FF2B5EF4-FFF2-40B4-BE49-F238E27FC236}">
                      <a16:creationId xmlns:a16="http://schemas.microsoft.com/office/drawing/2014/main" id="{04F7BAE0-2314-4C71-B8DB-E4277CF8C5EE}"/>
                    </a:ext>
                  </a:extLst>
                </p:cNvPr>
                <p:cNvSpPr>
                  <a:spLocks noEditPoints="1"/>
                </p:cNvSpPr>
                <p:nvPr/>
              </p:nvSpPr>
              <p:spPr bwMode="auto">
                <a:xfrm>
                  <a:off x="6218237" y="3244849"/>
                  <a:ext cx="187325" cy="104775"/>
                </a:xfrm>
                <a:custGeom>
                  <a:avLst/>
                  <a:gdLst>
                    <a:gd name="T0" fmla="*/ 341 w 386"/>
                    <a:gd name="T1" fmla="*/ 123 h 213"/>
                    <a:gd name="T2" fmla="*/ 347 w 386"/>
                    <a:gd name="T3" fmla="*/ 122 h 213"/>
                    <a:gd name="T4" fmla="*/ 269 w 386"/>
                    <a:gd name="T5" fmla="*/ 128 h 213"/>
                    <a:gd name="T6" fmla="*/ 253 w 386"/>
                    <a:gd name="T7" fmla="*/ 126 h 213"/>
                    <a:gd name="T8" fmla="*/ 269 w 386"/>
                    <a:gd name="T9" fmla="*/ 128 h 213"/>
                    <a:gd name="T10" fmla="*/ 190 w 386"/>
                    <a:gd name="T11" fmla="*/ 147 h 213"/>
                    <a:gd name="T12" fmla="*/ 189 w 386"/>
                    <a:gd name="T13" fmla="*/ 157 h 213"/>
                    <a:gd name="T14" fmla="*/ 133 w 386"/>
                    <a:gd name="T15" fmla="*/ 135 h 213"/>
                    <a:gd name="T16" fmla="*/ 141 w 386"/>
                    <a:gd name="T17" fmla="*/ 148 h 213"/>
                    <a:gd name="T18" fmla="*/ 181 w 386"/>
                    <a:gd name="T19" fmla="*/ 66 h 213"/>
                    <a:gd name="T20" fmla="*/ 174 w 386"/>
                    <a:gd name="T21" fmla="*/ 53 h 213"/>
                    <a:gd name="T22" fmla="*/ 194 w 386"/>
                    <a:gd name="T23" fmla="*/ 52 h 213"/>
                    <a:gd name="T24" fmla="*/ 245 w 386"/>
                    <a:gd name="T25" fmla="*/ 45 h 213"/>
                    <a:gd name="T26" fmla="*/ 241 w 386"/>
                    <a:gd name="T27" fmla="*/ 55 h 213"/>
                    <a:gd name="T28" fmla="*/ 310 w 386"/>
                    <a:gd name="T29" fmla="*/ 138 h 213"/>
                    <a:gd name="T30" fmla="*/ 310 w 386"/>
                    <a:gd name="T31" fmla="*/ 138 h 213"/>
                    <a:gd name="T32" fmla="*/ 215 w 386"/>
                    <a:gd name="T33" fmla="*/ 123 h 213"/>
                    <a:gd name="T34" fmla="*/ 215 w 386"/>
                    <a:gd name="T35" fmla="*/ 126 h 213"/>
                    <a:gd name="T36" fmla="*/ 230 w 386"/>
                    <a:gd name="T37" fmla="*/ 150 h 213"/>
                    <a:gd name="T38" fmla="*/ 135 w 386"/>
                    <a:gd name="T39" fmla="*/ 92 h 213"/>
                    <a:gd name="T40" fmla="*/ 121 w 386"/>
                    <a:gd name="T41" fmla="*/ 106 h 213"/>
                    <a:gd name="T42" fmla="*/ 179 w 386"/>
                    <a:gd name="T43" fmla="*/ 68 h 213"/>
                    <a:gd name="T44" fmla="*/ 213 w 386"/>
                    <a:gd name="T45" fmla="*/ 102 h 213"/>
                    <a:gd name="T46" fmla="*/ 252 w 386"/>
                    <a:gd name="T47" fmla="*/ 88 h 213"/>
                    <a:gd name="T48" fmla="*/ 252 w 386"/>
                    <a:gd name="T49" fmla="*/ 88 h 213"/>
                    <a:gd name="T50" fmla="*/ 170 w 386"/>
                    <a:gd name="T51" fmla="*/ 107 h 213"/>
                    <a:gd name="T52" fmla="*/ 186 w 386"/>
                    <a:gd name="T53" fmla="*/ 125 h 213"/>
                    <a:gd name="T54" fmla="*/ 375 w 386"/>
                    <a:gd name="T55" fmla="*/ 127 h 213"/>
                    <a:gd name="T56" fmla="*/ 372 w 386"/>
                    <a:gd name="T57" fmla="*/ 81 h 213"/>
                    <a:gd name="T58" fmla="*/ 321 w 386"/>
                    <a:gd name="T59" fmla="*/ 75 h 213"/>
                    <a:gd name="T60" fmla="*/ 295 w 386"/>
                    <a:gd name="T61" fmla="*/ 55 h 213"/>
                    <a:gd name="T62" fmla="*/ 268 w 386"/>
                    <a:gd name="T63" fmla="*/ 41 h 213"/>
                    <a:gd name="T64" fmla="*/ 255 w 386"/>
                    <a:gd name="T65" fmla="*/ 33 h 213"/>
                    <a:gd name="T66" fmla="*/ 250 w 386"/>
                    <a:gd name="T67" fmla="*/ 29 h 213"/>
                    <a:gd name="T68" fmla="*/ 215 w 386"/>
                    <a:gd name="T69" fmla="*/ 34 h 213"/>
                    <a:gd name="T70" fmla="*/ 192 w 386"/>
                    <a:gd name="T71" fmla="*/ 0 h 213"/>
                    <a:gd name="T72" fmla="*/ 177 w 386"/>
                    <a:gd name="T73" fmla="*/ 25 h 213"/>
                    <a:gd name="T74" fmla="*/ 148 w 386"/>
                    <a:gd name="T75" fmla="*/ 24 h 213"/>
                    <a:gd name="T76" fmla="*/ 150 w 386"/>
                    <a:gd name="T77" fmla="*/ 40 h 213"/>
                    <a:gd name="T78" fmla="*/ 126 w 386"/>
                    <a:gd name="T79" fmla="*/ 52 h 213"/>
                    <a:gd name="T80" fmla="*/ 108 w 386"/>
                    <a:gd name="T81" fmla="*/ 69 h 213"/>
                    <a:gd name="T82" fmla="*/ 65 w 386"/>
                    <a:gd name="T83" fmla="*/ 67 h 213"/>
                    <a:gd name="T84" fmla="*/ 50 w 386"/>
                    <a:gd name="T85" fmla="*/ 102 h 213"/>
                    <a:gd name="T86" fmla="*/ 22 w 386"/>
                    <a:gd name="T87" fmla="*/ 114 h 213"/>
                    <a:gd name="T88" fmla="*/ 51 w 386"/>
                    <a:gd name="T89" fmla="*/ 150 h 213"/>
                    <a:gd name="T90" fmla="*/ 93 w 386"/>
                    <a:gd name="T91" fmla="*/ 134 h 213"/>
                    <a:gd name="T92" fmla="*/ 101 w 386"/>
                    <a:gd name="T93" fmla="*/ 145 h 213"/>
                    <a:gd name="T94" fmla="*/ 146 w 386"/>
                    <a:gd name="T95" fmla="*/ 170 h 213"/>
                    <a:gd name="T96" fmla="*/ 174 w 386"/>
                    <a:gd name="T97" fmla="*/ 201 h 213"/>
                    <a:gd name="T98" fmla="*/ 197 w 386"/>
                    <a:gd name="T99" fmla="*/ 185 h 213"/>
                    <a:gd name="T100" fmla="*/ 231 w 386"/>
                    <a:gd name="T101" fmla="*/ 175 h 213"/>
                    <a:gd name="T102" fmla="*/ 261 w 386"/>
                    <a:gd name="T103" fmla="*/ 151 h 213"/>
                    <a:gd name="T104" fmla="*/ 291 w 386"/>
                    <a:gd name="T105" fmla="*/ 179 h 213"/>
                    <a:gd name="T106" fmla="*/ 338 w 386"/>
                    <a:gd name="T107" fmla="*/ 168 h 213"/>
                    <a:gd name="T108" fmla="*/ 384 w 386"/>
                    <a:gd name="T109" fmla="*/ 174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3" y="131"/>
                      </a:moveTo>
                      <a:cubicBezTo>
                        <a:pt x="333" y="129"/>
                        <a:pt x="332" y="126"/>
                        <a:pt x="332" y="123"/>
                      </a:cubicBezTo>
                      <a:cubicBezTo>
                        <a:pt x="335" y="124"/>
                        <a:pt x="337" y="124"/>
                        <a:pt x="341" y="123"/>
                      </a:cubicBezTo>
                      <a:cubicBezTo>
                        <a:pt x="341" y="123"/>
                        <a:pt x="340" y="122"/>
                        <a:pt x="340" y="121"/>
                      </a:cubicBezTo>
                      <a:cubicBezTo>
                        <a:pt x="342" y="121"/>
                        <a:pt x="343" y="121"/>
                        <a:pt x="345" y="121"/>
                      </a:cubicBezTo>
                      <a:cubicBezTo>
                        <a:pt x="346" y="121"/>
                        <a:pt x="346" y="122"/>
                        <a:pt x="347" y="122"/>
                      </a:cubicBezTo>
                      <a:cubicBezTo>
                        <a:pt x="349" y="126"/>
                        <a:pt x="350" y="130"/>
                        <a:pt x="352" y="133"/>
                      </a:cubicBezTo>
                      <a:cubicBezTo>
                        <a:pt x="345" y="131"/>
                        <a:pt x="339" y="130"/>
                        <a:pt x="333" y="131"/>
                      </a:cubicBezTo>
                      <a:close/>
                      <a:moveTo>
                        <a:pt x="269" y="128"/>
                      </a:moveTo>
                      <a:cubicBezTo>
                        <a:pt x="265" y="128"/>
                        <a:pt x="260" y="129"/>
                        <a:pt x="256" y="129"/>
                      </a:cubicBezTo>
                      <a:cubicBezTo>
                        <a:pt x="255" y="129"/>
                        <a:pt x="255" y="128"/>
                        <a:pt x="254" y="127"/>
                      </a:cubicBezTo>
                      <a:cubicBezTo>
                        <a:pt x="253" y="127"/>
                        <a:pt x="253" y="127"/>
                        <a:pt x="253" y="126"/>
                      </a:cubicBezTo>
                      <a:cubicBezTo>
                        <a:pt x="253" y="123"/>
                        <a:pt x="253" y="120"/>
                        <a:pt x="252" y="117"/>
                      </a:cubicBezTo>
                      <a:cubicBezTo>
                        <a:pt x="258" y="118"/>
                        <a:pt x="263" y="119"/>
                        <a:pt x="268" y="117"/>
                      </a:cubicBezTo>
                      <a:cubicBezTo>
                        <a:pt x="268" y="121"/>
                        <a:pt x="268" y="124"/>
                        <a:pt x="269" y="128"/>
                      </a:cubicBezTo>
                      <a:close/>
                      <a:moveTo>
                        <a:pt x="189" y="157"/>
                      </a:moveTo>
                      <a:cubicBezTo>
                        <a:pt x="189" y="154"/>
                        <a:pt x="189" y="151"/>
                        <a:pt x="188" y="147"/>
                      </a:cubicBezTo>
                      <a:cubicBezTo>
                        <a:pt x="189" y="147"/>
                        <a:pt x="190" y="147"/>
                        <a:pt x="190" y="147"/>
                      </a:cubicBezTo>
                      <a:cubicBezTo>
                        <a:pt x="191" y="147"/>
                        <a:pt x="192" y="149"/>
                        <a:pt x="193" y="149"/>
                      </a:cubicBezTo>
                      <a:cubicBezTo>
                        <a:pt x="194" y="152"/>
                        <a:pt x="196" y="156"/>
                        <a:pt x="198" y="159"/>
                      </a:cubicBezTo>
                      <a:cubicBezTo>
                        <a:pt x="195" y="158"/>
                        <a:pt x="192" y="157"/>
                        <a:pt x="189" y="157"/>
                      </a:cubicBezTo>
                      <a:close/>
                      <a:moveTo>
                        <a:pt x="141" y="148"/>
                      </a:moveTo>
                      <a:cubicBezTo>
                        <a:pt x="140" y="148"/>
                        <a:pt x="140" y="147"/>
                        <a:pt x="139" y="146"/>
                      </a:cubicBezTo>
                      <a:cubicBezTo>
                        <a:pt x="137" y="142"/>
                        <a:pt x="135" y="138"/>
                        <a:pt x="133" y="135"/>
                      </a:cubicBezTo>
                      <a:cubicBezTo>
                        <a:pt x="136" y="136"/>
                        <a:pt x="139" y="137"/>
                        <a:pt x="143" y="137"/>
                      </a:cubicBezTo>
                      <a:cubicBezTo>
                        <a:pt x="143" y="141"/>
                        <a:pt x="143" y="144"/>
                        <a:pt x="144" y="148"/>
                      </a:cubicBezTo>
                      <a:cubicBezTo>
                        <a:pt x="143" y="148"/>
                        <a:pt x="142" y="148"/>
                        <a:pt x="141" y="148"/>
                      </a:cubicBezTo>
                      <a:close/>
                      <a:moveTo>
                        <a:pt x="174" y="53"/>
                      </a:moveTo>
                      <a:cubicBezTo>
                        <a:pt x="176" y="58"/>
                        <a:pt x="178" y="62"/>
                        <a:pt x="181" y="66"/>
                      </a:cubicBezTo>
                      <a:cubicBezTo>
                        <a:pt x="181" y="66"/>
                        <a:pt x="181" y="66"/>
                        <a:pt x="181" y="66"/>
                      </a:cubicBezTo>
                      <a:cubicBezTo>
                        <a:pt x="174" y="61"/>
                        <a:pt x="168" y="58"/>
                        <a:pt x="162" y="56"/>
                      </a:cubicBezTo>
                      <a:cubicBezTo>
                        <a:pt x="162" y="56"/>
                        <a:pt x="162" y="56"/>
                        <a:pt x="162" y="56"/>
                      </a:cubicBezTo>
                      <a:cubicBezTo>
                        <a:pt x="166" y="56"/>
                        <a:pt x="171" y="55"/>
                        <a:pt x="174" y="53"/>
                      </a:cubicBezTo>
                      <a:close/>
                      <a:moveTo>
                        <a:pt x="183" y="43"/>
                      </a:moveTo>
                      <a:cubicBezTo>
                        <a:pt x="187" y="44"/>
                        <a:pt x="191" y="44"/>
                        <a:pt x="195" y="43"/>
                      </a:cubicBezTo>
                      <a:cubicBezTo>
                        <a:pt x="194" y="46"/>
                        <a:pt x="194" y="49"/>
                        <a:pt x="194" y="52"/>
                      </a:cubicBezTo>
                      <a:cubicBezTo>
                        <a:pt x="190" y="50"/>
                        <a:pt x="185" y="49"/>
                        <a:pt x="180" y="48"/>
                      </a:cubicBezTo>
                      <a:cubicBezTo>
                        <a:pt x="181" y="47"/>
                        <a:pt x="182" y="45"/>
                        <a:pt x="183" y="43"/>
                      </a:cubicBezTo>
                      <a:close/>
                      <a:moveTo>
                        <a:pt x="245" y="45"/>
                      </a:moveTo>
                      <a:cubicBezTo>
                        <a:pt x="245" y="45"/>
                        <a:pt x="245" y="45"/>
                        <a:pt x="245" y="45"/>
                      </a:cubicBezTo>
                      <a:cubicBezTo>
                        <a:pt x="244" y="49"/>
                        <a:pt x="244" y="53"/>
                        <a:pt x="244" y="57"/>
                      </a:cubicBezTo>
                      <a:cubicBezTo>
                        <a:pt x="243" y="56"/>
                        <a:pt x="242" y="56"/>
                        <a:pt x="241" y="55"/>
                      </a:cubicBezTo>
                      <a:cubicBezTo>
                        <a:pt x="239" y="52"/>
                        <a:pt x="237" y="49"/>
                        <a:pt x="235" y="46"/>
                      </a:cubicBezTo>
                      <a:cubicBezTo>
                        <a:pt x="238" y="46"/>
                        <a:pt x="242" y="46"/>
                        <a:pt x="245" y="45"/>
                      </a:cubicBezTo>
                      <a:close/>
                      <a:moveTo>
                        <a:pt x="310" y="138"/>
                      </a:moveTo>
                      <a:lnTo>
                        <a:pt x="312" y="140"/>
                      </a:lnTo>
                      <a:cubicBezTo>
                        <a:pt x="311" y="140"/>
                        <a:pt x="310" y="139"/>
                        <a:pt x="310" y="139"/>
                      </a:cubicBezTo>
                      <a:cubicBezTo>
                        <a:pt x="310" y="139"/>
                        <a:pt x="310" y="138"/>
                        <a:pt x="310" y="138"/>
                      </a:cubicBezTo>
                      <a:close/>
                      <a:moveTo>
                        <a:pt x="230" y="150"/>
                      </a:moveTo>
                      <a:cubicBezTo>
                        <a:pt x="225" y="141"/>
                        <a:pt x="219" y="134"/>
                        <a:pt x="209" y="131"/>
                      </a:cubicBezTo>
                      <a:cubicBezTo>
                        <a:pt x="212" y="128"/>
                        <a:pt x="213" y="125"/>
                        <a:pt x="215" y="123"/>
                      </a:cubicBezTo>
                      <a:cubicBezTo>
                        <a:pt x="217" y="123"/>
                        <a:pt x="219" y="123"/>
                        <a:pt x="222" y="122"/>
                      </a:cubicBezTo>
                      <a:cubicBezTo>
                        <a:pt x="222" y="123"/>
                        <a:pt x="222" y="123"/>
                        <a:pt x="222" y="124"/>
                      </a:cubicBezTo>
                      <a:cubicBezTo>
                        <a:pt x="220" y="125"/>
                        <a:pt x="218" y="125"/>
                        <a:pt x="215" y="126"/>
                      </a:cubicBezTo>
                      <a:cubicBezTo>
                        <a:pt x="221" y="136"/>
                        <a:pt x="227" y="142"/>
                        <a:pt x="237" y="146"/>
                      </a:cubicBezTo>
                      <a:cubicBezTo>
                        <a:pt x="236" y="147"/>
                        <a:pt x="235" y="149"/>
                        <a:pt x="234" y="151"/>
                      </a:cubicBezTo>
                      <a:cubicBezTo>
                        <a:pt x="233" y="150"/>
                        <a:pt x="232" y="150"/>
                        <a:pt x="230" y="150"/>
                      </a:cubicBezTo>
                      <a:close/>
                      <a:moveTo>
                        <a:pt x="121" y="106"/>
                      </a:moveTo>
                      <a:cubicBezTo>
                        <a:pt x="120" y="104"/>
                        <a:pt x="119" y="103"/>
                        <a:pt x="118" y="101"/>
                      </a:cubicBezTo>
                      <a:cubicBezTo>
                        <a:pt x="124" y="99"/>
                        <a:pt x="130" y="97"/>
                        <a:pt x="135" y="92"/>
                      </a:cubicBezTo>
                      <a:cubicBezTo>
                        <a:pt x="135" y="94"/>
                        <a:pt x="135" y="96"/>
                        <a:pt x="136" y="98"/>
                      </a:cubicBezTo>
                      <a:cubicBezTo>
                        <a:pt x="135" y="101"/>
                        <a:pt x="135" y="105"/>
                        <a:pt x="135" y="109"/>
                      </a:cubicBezTo>
                      <a:cubicBezTo>
                        <a:pt x="130" y="107"/>
                        <a:pt x="125" y="106"/>
                        <a:pt x="121" y="106"/>
                      </a:cubicBezTo>
                      <a:close/>
                      <a:moveTo>
                        <a:pt x="177" y="72"/>
                      </a:moveTo>
                      <a:cubicBezTo>
                        <a:pt x="176" y="72"/>
                        <a:pt x="174" y="72"/>
                        <a:pt x="173" y="72"/>
                      </a:cubicBezTo>
                      <a:cubicBezTo>
                        <a:pt x="175" y="71"/>
                        <a:pt x="177" y="69"/>
                        <a:pt x="179" y="68"/>
                      </a:cubicBezTo>
                      <a:cubicBezTo>
                        <a:pt x="178" y="69"/>
                        <a:pt x="178" y="71"/>
                        <a:pt x="177" y="72"/>
                      </a:cubicBezTo>
                      <a:close/>
                      <a:moveTo>
                        <a:pt x="216" y="107"/>
                      </a:moveTo>
                      <a:cubicBezTo>
                        <a:pt x="215" y="105"/>
                        <a:pt x="214" y="103"/>
                        <a:pt x="213" y="102"/>
                      </a:cubicBezTo>
                      <a:cubicBezTo>
                        <a:pt x="213" y="102"/>
                        <a:pt x="214" y="102"/>
                        <a:pt x="214" y="102"/>
                      </a:cubicBezTo>
                      <a:cubicBezTo>
                        <a:pt x="215" y="104"/>
                        <a:pt x="216" y="105"/>
                        <a:pt x="216" y="107"/>
                      </a:cubicBezTo>
                      <a:close/>
                      <a:moveTo>
                        <a:pt x="252" y="88"/>
                      </a:moveTo>
                      <a:cubicBezTo>
                        <a:pt x="251" y="87"/>
                        <a:pt x="250" y="86"/>
                        <a:pt x="249" y="85"/>
                      </a:cubicBezTo>
                      <a:cubicBezTo>
                        <a:pt x="250" y="85"/>
                        <a:pt x="251" y="85"/>
                        <a:pt x="252" y="85"/>
                      </a:cubicBezTo>
                      <a:cubicBezTo>
                        <a:pt x="252" y="86"/>
                        <a:pt x="252" y="87"/>
                        <a:pt x="252" y="88"/>
                      </a:cubicBezTo>
                      <a:close/>
                      <a:moveTo>
                        <a:pt x="170" y="125"/>
                      </a:moveTo>
                      <a:lnTo>
                        <a:pt x="170" y="125"/>
                      </a:lnTo>
                      <a:cubicBezTo>
                        <a:pt x="172" y="118"/>
                        <a:pt x="172" y="112"/>
                        <a:pt x="170" y="107"/>
                      </a:cubicBezTo>
                      <a:cubicBezTo>
                        <a:pt x="177" y="110"/>
                        <a:pt x="184" y="110"/>
                        <a:pt x="191" y="108"/>
                      </a:cubicBezTo>
                      <a:cubicBezTo>
                        <a:pt x="192" y="110"/>
                        <a:pt x="193" y="112"/>
                        <a:pt x="195" y="113"/>
                      </a:cubicBezTo>
                      <a:cubicBezTo>
                        <a:pt x="191" y="116"/>
                        <a:pt x="188" y="120"/>
                        <a:pt x="186" y="125"/>
                      </a:cubicBezTo>
                      <a:cubicBezTo>
                        <a:pt x="180" y="124"/>
                        <a:pt x="176" y="124"/>
                        <a:pt x="170" y="125"/>
                      </a:cubicBezTo>
                      <a:close/>
                      <a:moveTo>
                        <a:pt x="386" y="149"/>
                      </a:moveTo>
                      <a:cubicBezTo>
                        <a:pt x="383" y="141"/>
                        <a:pt x="380" y="134"/>
                        <a:pt x="375" y="127"/>
                      </a:cubicBezTo>
                      <a:cubicBezTo>
                        <a:pt x="378" y="126"/>
                        <a:pt x="382" y="126"/>
                        <a:pt x="385" y="124"/>
                      </a:cubicBezTo>
                      <a:cubicBezTo>
                        <a:pt x="380" y="115"/>
                        <a:pt x="374" y="108"/>
                        <a:pt x="363" y="104"/>
                      </a:cubicBezTo>
                      <a:cubicBezTo>
                        <a:pt x="370" y="98"/>
                        <a:pt x="371" y="90"/>
                        <a:pt x="372" y="81"/>
                      </a:cubicBezTo>
                      <a:cubicBezTo>
                        <a:pt x="357" y="81"/>
                        <a:pt x="347" y="85"/>
                        <a:pt x="340" y="99"/>
                      </a:cubicBezTo>
                      <a:cubicBezTo>
                        <a:pt x="336" y="91"/>
                        <a:pt x="331" y="85"/>
                        <a:pt x="324" y="81"/>
                      </a:cubicBezTo>
                      <a:cubicBezTo>
                        <a:pt x="323" y="79"/>
                        <a:pt x="322" y="77"/>
                        <a:pt x="321" y="75"/>
                      </a:cubicBezTo>
                      <a:cubicBezTo>
                        <a:pt x="325" y="70"/>
                        <a:pt x="326" y="63"/>
                        <a:pt x="327" y="56"/>
                      </a:cubicBezTo>
                      <a:cubicBezTo>
                        <a:pt x="317" y="55"/>
                        <a:pt x="309" y="57"/>
                        <a:pt x="303" y="62"/>
                      </a:cubicBezTo>
                      <a:cubicBezTo>
                        <a:pt x="301" y="59"/>
                        <a:pt x="298" y="57"/>
                        <a:pt x="295" y="55"/>
                      </a:cubicBezTo>
                      <a:cubicBezTo>
                        <a:pt x="293" y="61"/>
                        <a:pt x="291" y="66"/>
                        <a:pt x="290" y="72"/>
                      </a:cubicBezTo>
                      <a:cubicBezTo>
                        <a:pt x="286" y="72"/>
                        <a:pt x="283" y="72"/>
                        <a:pt x="279" y="73"/>
                      </a:cubicBezTo>
                      <a:cubicBezTo>
                        <a:pt x="283" y="59"/>
                        <a:pt x="278" y="51"/>
                        <a:pt x="268" y="41"/>
                      </a:cubicBezTo>
                      <a:cubicBezTo>
                        <a:pt x="267" y="42"/>
                        <a:pt x="266" y="43"/>
                        <a:pt x="265" y="44"/>
                      </a:cubicBezTo>
                      <a:cubicBezTo>
                        <a:pt x="265" y="44"/>
                        <a:pt x="265" y="44"/>
                        <a:pt x="265" y="44"/>
                      </a:cubicBezTo>
                      <a:cubicBezTo>
                        <a:pt x="262" y="40"/>
                        <a:pt x="259" y="36"/>
                        <a:pt x="255" y="33"/>
                      </a:cubicBezTo>
                      <a:cubicBezTo>
                        <a:pt x="255" y="32"/>
                        <a:pt x="255" y="32"/>
                        <a:pt x="255" y="31"/>
                      </a:cubicBezTo>
                      <a:cubicBezTo>
                        <a:pt x="254" y="31"/>
                        <a:pt x="252" y="30"/>
                        <a:pt x="251" y="30"/>
                      </a:cubicBezTo>
                      <a:cubicBezTo>
                        <a:pt x="251" y="30"/>
                        <a:pt x="250" y="30"/>
                        <a:pt x="250" y="29"/>
                      </a:cubicBezTo>
                      <a:cubicBezTo>
                        <a:pt x="250" y="30"/>
                        <a:pt x="250" y="30"/>
                        <a:pt x="250" y="30"/>
                      </a:cubicBezTo>
                      <a:cubicBezTo>
                        <a:pt x="241" y="27"/>
                        <a:pt x="233" y="28"/>
                        <a:pt x="225" y="37"/>
                      </a:cubicBezTo>
                      <a:cubicBezTo>
                        <a:pt x="222" y="35"/>
                        <a:pt x="219" y="34"/>
                        <a:pt x="215" y="34"/>
                      </a:cubicBezTo>
                      <a:cubicBezTo>
                        <a:pt x="216" y="26"/>
                        <a:pt x="212" y="17"/>
                        <a:pt x="208" y="10"/>
                      </a:cubicBezTo>
                      <a:cubicBezTo>
                        <a:pt x="206" y="10"/>
                        <a:pt x="206" y="10"/>
                        <a:pt x="205" y="13"/>
                      </a:cubicBezTo>
                      <a:lnTo>
                        <a:pt x="192" y="0"/>
                      </a:lnTo>
                      <a:cubicBezTo>
                        <a:pt x="188" y="8"/>
                        <a:pt x="187" y="16"/>
                        <a:pt x="189" y="26"/>
                      </a:cubicBezTo>
                      <a:cubicBezTo>
                        <a:pt x="186" y="25"/>
                        <a:pt x="182" y="26"/>
                        <a:pt x="179" y="26"/>
                      </a:cubicBezTo>
                      <a:cubicBezTo>
                        <a:pt x="178" y="26"/>
                        <a:pt x="178" y="25"/>
                        <a:pt x="177" y="25"/>
                      </a:cubicBezTo>
                      <a:cubicBezTo>
                        <a:pt x="171" y="11"/>
                        <a:pt x="164" y="3"/>
                        <a:pt x="148" y="5"/>
                      </a:cubicBezTo>
                      <a:cubicBezTo>
                        <a:pt x="150" y="11"/>
                        <a:pt x="152" y="16"/>
                        <a:pt x="156" y="22"/>
                      </a:cubicBezTo>
                      <a:cubicBezTo>
                        <a:pt x="153" y="22"/>
                        <a:pt x="151" y="23"/>
                        <a:pt x="148" y="24"/>
                      </a:cubicBezTo>
                      <a:cubicBezTo>
                        <a:pt x="153" y="31"/>
                        <a:pt x="157" y="36"/>
                        <a:pt x="165" y="39"/>
                      </a:cubicBezTo>
                      <a:cubicBezTo>
                        <a:pt x="161" y="43"/>
                        <a:pt x="160" y="46"/>
                        <a:pt x="159" y="51"/>
                      </a:cubicBezTo>
                      <a:cubicBezTo>
                        <a:pt x="157" y="47"/>
                        <a:pt x="154" y="44"/>
                        <a:pt x="150" y="40"/>
                      </a:cubicBezTo>
                      <a:cubicBezTo>
                        <a:pt x="149" y="41"/>
                        <a:pt x="148" y="42"/>
                        <a:pt x="147" y="43"/>
                      </a:cubicBezTo>
                      <a:cubicBezTo>
                        <a:pt x="143" y="38"/>
                        <a:pt x="138" y="33"/>
                        <a:pt x="132" y="29"/>
                      </a:cubicBezTo>
                      <a:cubicBezTo>
                        <a:pt x="129" y="36"/>
                        <a:pt x="127" y="44"/>
                        <a:pt x="126" y="52"/>
                      </a:cubicBezTo>
                      <a:cubicBezTo>
                        <a:pt x="125" y="53"/>
                        <a:pt x="123" y="54"/>
                        <a:pt x="122" y="54"/>
                      </a:cubicBezTo>
                      <a:cubicBezTo>
                        <a:pt x="115" y="52"/>
                        <a:pt x="108" y="52"/>
                        <a:pt x="100" y="54"/>
                      </a:cubicBezTo>
                      <a:cubicBezTo>
                        <a:pt x="102" y="59"/>
                        <a:pt x="105" y="64"/>
                        <a:pt x="108" y="69"/>
                      </a:cubicBezTo>
                      <a:cubicBezTo>
                        <a:pt x="103" y="68"/>
                        <a:pt x="99" y="69"/>
                        <a:pt x="95" y="70"/>
                      </a:cubicBezTo>
                      <a:cubicBezTo>
                        <a:pt x="85" y="53"/>
                        <a:pt x="74" y="47"/>
                        <a:pt x="54" y="47"/>
                      </a:cubicBezTo>
                      <a:cubicBezTo>
                        <a:pt x="57" y="55"/>
                        <a:pt x="60" y="62"/>
                        <a:pt x="65" y="67"/>
                      </a:cubicBezTo>
                      <a:lnTo>
                        <a:pt x="43" y="64"/>
                      </a:lnTo>
                      <a:cubicBezTo>
                        <a:pt x="46" y="76"/>
                        <a:pt x="51" y="85"/>
                        <a:pt x="60" y="94"/>
                      </a:cubicBezTo>
                      <a:cubicBezTo>
                        <a:pt x="57" y="96"/>
                        <a:pt x="54" y="99"/>
                        <a:pt x="50" y="102"/>
                      </a:cubicBezTo>
                      <a:cubicBezTo>
                        <a:pt x="49" y="103"/>
                        <a:pt x="48" y="102"/>
                        <a:pt x="47" y="102"/>
                      </a:cubicBezTo>
                      <a:cubicBezTo>
                        <a:pt x="30" y="92"/>
                        <a:pt x="16" y="89"/>
                        <a:pt x="0" y="103"/>
                      </a:cubicBezTo>
                      <a:cubicBezTo>
                        <a:pt x="7" y="108"/>
                        <a:pt x="14" y="112"/>
                        <a:pt x="22" y="114"/>
                      </a:cubicBezTo>
                      <a:cubicBezTo>
                        <a:pt x="19" y="117"/>
                        <a:pt x="17" y="120"/>
                        <a:pt x="15" y="123"/>
                      </a:cubicBezTo>
                      <a:cubicBezTo>
                        <a:pt x="25" y="127"/>
                        <a:pt x="34" y="129"/>
                        <a:pt x="45" y="126"/>
                      </a:cubicBezTo>
                      <a:cubicBezTo>
                        <a:pt x="43" y="136"/>
                        <a:pt x="46" y="142"/>
                        <a:pt x="51" y="150"/>
                      </a:cubicBezTo>
                      <a:cubicBezTo>
                        <a:pt x="64" y="142"/>
                        <a:pt x="69" y="133"/>
                        <a:pt x="67" y="117"/>
                      </a:cubicBezTo>
                      <a:cubicBezTo>
                        <a:pt x="68" y="117"/>
                        <a:pt x="69" y="116"/>
                        <a:pt x="70" y="116"/>
                      </a:cubicBezTo>
                      <a:cubicBezTo>
                        <a:pt x="75" y="124"/>
                        <a:pt x="83" y="129"/>
                        <a:pt x="93" y="134"/>
                      </a:cubicBezTo>
                      <a:cubicBezTo>
                        <a:pt x="92" y="136"/>
                        <a:pt x="91" y="138"/>
                        <a:pt x="90" y="140"/>
                      </a:cubicBezTo>
                      <a:cubicBezTo>
                        <a:pt x="95" y="142"/>
                        <a:pt x="99" y="144"/>
                        <a:pt x="104" y="144"/>
                      </a:cubicBezTo>
                      <a:cubicBezTo>
                        <a:pt x="103" y="144"/>
                        <a:pt x="102" y="145"/>
                        <a:pt x="101" y="145"/>
                      </a:cubicBezTo>
                      <a:cubicBezTo>
                        <a:pt x="106" y="155"/>
                        <a:pt x="112" y="161"/>
                        <a:pt x="123" y="165"/>
                      </a:cubicBezTo>
                      <a:cubicBezTo>
                        <a:pt x="116" y="172"/>
                        <a:pt x="115" y="179"/>
                        <a:pt x="115" y="188"/>
                      </a:cubicBezTo>
                      <a:cubicBezTo>
                        <a:pt x="130" y="188"/>
                        <a:pt x="140" y="184"/>
                        <a:pt x="146" y="170"/>
                      </a:cubicBezTo>
                      <a:cubicBezTo>
                        <a:pt x="151" y="171"/>
                        <a:pt x="156" y="171"/>
                        <a:pt x="161" y="170"/>
                      </a:cubicBezTo>
                      <a:lnTo>
                        <a:pt x="162" y="170"/>
                      </a:lnTo>
                      <a:cubicBezTo>
                        <a:pt x="159" y="184"/>
                        <a:pt x="163" y="192"/>
                        <a:pt x="174" y="201"/>
                      </a:cubicBezTo>
                      <a:cubicBezTo>
                        <a:pt x="175" y="200"/>
                        <a:pt x="176" y="199"/>
                        <a:pt x="176" y="198"/>
                      </a:cubicBezTo>
                      <a:cubicBezTo>
                        <a:pt x="181" y="204"/>
                        <a:pt x="185" y="209"/>
                        <a:pt x="192" y="213"/>
                      </a:cubicBezTo>
                      <a:cubicBezTo>
                        <a:pt x="196" y="204"/>
                        <a:pt x="198" y="195"/>
                        <a:pt x="197" y="185"/>
                      </a:cubicBezTo>
                      <a:cubicBezTo>
                        <a:pt x="206" y="189"/>
                        <a:pt x="214" y="189"/>
                        <a:pt x="224" y="187"/>
                      </a:cubicBezTo>
                      <a:cubicBezTo>
                        <a:pt x="222" y="182"/>
                        <a:pt x="219" y="178"/>
                        <a:pt x="217" y="174"/>
                      </a:cubicBezTo>
                      <a:cubicBezTo>
                        <a:pt x="221" y="175"/>
                        <a:pt x="226" y="176"/>
                        <a:pt x="231" y="175"/>
                      </a:cubicBezTo>
                      <a:cubicBezTo>
                        <a:pt x="241" y="189"/>
                        <a:pt x="252" y="194"/>
                        <a:pt x="269" y="193"/>
                      </a:cubicBezTo>
                      <a:cubicBezTo>
                        <a:pt x="265" y="181"/>
                        <a:pt x="259" y="172"/>
                        <a:pt x="249" y="165"/>
                      </a:cubicBezTo>
                      <a:cubicBezTo>
                        <a:pt x="254" y="162"/>
                        <a:pt x="258" y="158"/>
                        <a:pt x="261" y="151"/>
                      </a:cubicBezTo>
                      <a:cubicBezTo>
                        <a:pt x="266" y="152"/>
                        <a:pt x="271" y="152"/>
                        <a:pt x="277" y="151"/>
                      </a:cubicBezTo>
                      <a:cubicBezTo>
                        <a:pt x="273" y="165"/>
                        <a:pt x="278" y="173"/>
                        <a:pt x="289" y="183"/>
                      </a:cubicBezTo>
                      <a:cubicBezTo>
                        <a:pt x="289" y="182"/>
                        <a:pt x="290" y="180"/>
                        <a:pt x="291" y="179"/>
                      </a:cubicBezTo>
                      <a:cubicBezTo>
                        <a:pt x="295" y="185"/>
                        <a:pt x="300" y="190"/>
                        <a:pt x="306" y="194"/>
                      </a:cubicBezTo>
                      <a:cubicBezTo>
                        <a:pt x="310" y="185"/>
                        <a:pt x="312" y="176"/>
                        <a:pt x="312" y="167"/>
                      </a:cubicBezTo>
                      <a:cubicBezTo>
                        <a:pt x="321" y="170"/>
                        <a:pt x="329" y="170"/>
                        <a:pt x="338" y="168"/>
                      </a:cubicBezTo>
                      <a:cubicBezTo>
                        <a:pt x="336" y="163"/>
                        <a:pt x="333" y="158"/>
                        <a:pt x="330" y="154"/>
                      </a:cubicBezTo>
                      <a:cubicBezTo>
                        <a:pt x="334" y="154"/>
                        <a:pt x="339" y="153"/>
                        <a:pt x="343" y="152"/>
                      </a:cubicBezTo>
                      <a:cubicBezTo>
                        <a:pt x="353" y="169"/>
                        <a:pt x="364" y="175"/>
                        <a:pt x="384" y="174"/>
                      </a:cubicBezTo>
                      <a:cubicBezTo>
                        <a:pt x="378" y="158"/>
                        <a:pt x="370" y="148"/>
                        <a:pt x="354" y="141"/>
                      </a:cubicBezTo>
                      <a:cubicBezTo>
                        <a:pt x="354" y="140"/>
                        <a:pt x="355" y="139"/>
                        <a:pt x="355" y="137"/>
                      </a:cubicBezTo>
                      <a:cubicBezTo>
                        <a:pt x="362" y="146"/>
                        <a:pt x="371" y="151"/>
                        <a:pt x="386"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09" name="Freeform 39">
                  <a:extLst>
                    <a:ext uri="{FF2B5EF4-FFF2-40B4-BE49-F238E27FC236}">
                      <a16:creationId xmlns:a16="http://schemas.microsoft.com/office/drawing/2014/main" id="{6F32365F-955F-4228-8332-BEEC32601FF7}"/>
                    </a:ext>
                  </a:extLst>
                </p:cNvPr>
                <p:cNvSpPr>
                  <a:spLocks noEditPoints="1"/>
                </p:cNvSpPr>
                <p:nvPr/>
              </p:nvSpPr>
              <p:spPr bwMode="auto">
                <a:xfrm>
                  <a:off x="5799137" y="3275012"/>
                  <a:ext cx="187325" cy="104775"/>
                </a:xfrm>
                <a:custGeom>
                  <a:avLst/>
                  <a:gdLst>
                    <a:gd name="T0" fmla="*/ 340 w 385"/>
                    <a:gd name="T1" fmla="*/ 124 h 213"/>
                    <a:gd name="T2" fmla="*/ 346 w 385"/>
                    <a:gd name="T3" fmla="*/ 123 h 213"/>
                    <a:gd name="T4" fmla="*/ 268 w 385"/>
                    <a:gd name="T5" fmla="*/ 128 h 213"/>
                    <a:gd name="T6" fmla="*/ 252 w 385"/>
                    <a:gd name="T7" fmla="*/ 126 h 213"/>
                    <a:gd name="T8" fmla="*/ 268 w 385"/>
                    <a:gd name="T9" fmla="*/ 128 h 213"/>
                    <a:gd name="T10" fmla="*/ 190 w 385"/>
                    <a:gd name="T11" fmla="*/ 148 h 213"/>
                    <a:gd name="T12" fmla="*/ 188 w 385"/>
                    <a:gd name="T13" fmla="*/ 157 h 213"/>
                    <a:gd name="T14" fmla="*/ 132 w 385"/>
                    <a:gd name="T15" fmla="*/ 135 h 213"/>
                    <a:gd name="T16" fmla="*/ 141 w 385"/>
                    <a:gd name="T17" fmla="*/ 148 h 213"/>
                    <a:gd name="T18" fmla="*/ 180 w 385"/>
                    <a:gd name="T19" fmla="*/ 66 h 213"/>
                    <a:gd name="T20" fmla="*/ 173 w 385"/>
                    <a:gd name="T21" fmla="*/ 54 h 213"/>
                    <a:gd name="T22" fmla="*/ 193 w 385"/>
                    <a:gd name="T23" fmla="*/ 52 h 213"/>
                    <a:gd name="T24" fmla="*/ 244 w 385"/>
                    <a:gd name="T25" fmla="*/ 45 h 213"/>
                    <a:gd name="T26" fmla="*/ 240 w 385"/>
                    <a:gd name="T27" fmla="*/ 56 h 213"/>
                    <a:gd name="T28" fmla="*/ 309 w 385"/>
                    <a:gd name="T29" fmla="*/ 138 h 213"/>
                    <a:gd name="T30" fmla="*/ 309 w 385"/>
                    <a:gd name="T31" fmla="*/ 138 h 213"/>
                    <a:gd name="T32" fmla="*/ 214 w 385"/>
                    <a:gd name="T33" fmla="*/ 123 h 213"/>
                    <a:gd name="T34" fmla="*/ 215 w 385"/>
                    <a:gd name="T35" fmla="*/ 127 h 213"/>
                    <a:gd name="T36" fmla="*/ 230 w 385"/>
                    <a:gd name="T37" fmla="*/ 150 h 213"/>
                    <a:gd name="T38" fmla="*/ 134 w 385"/>
                    <a:gd name="T39" fmla="*/ 93 h 213"/>
                    <a:gd name="T40" fmla="*/ 120 w 385"/>
                    <a:gd name="T41" fmla="*/ 106 h 213"/>
                    <a:gd name="T42" fmla="*/ 178 w 385"/>
                    <a:gd name="T43" fmla="*/ 68 h 213"/>
                    <a:gd name="T44" fmla="*/ 212 w 385"/>
                    <a:gd name="T45" fmla="*/ 102 h 213"/>
                    <a:gd name="T46" fmla="*/ 251 w 385"/>
                    <a:gd name="T47" fmla="*/ 89 h 213"/>
                    <a:gd name="T48" fmla="*/ 251 w 385"/>
                    <a:gd name="T49" fmla="*/ 89 h 213"/>
                    <a:gd name="T50" fmla="*/ 169 w 385"/>
                    <a:gd name="T51" fmla="*/ 108 h 213"/>
                    <a:gd name="T52" fmla="*/ 185 w 385"/>
                    <a:gd name="T53" fmla="*/ 125 h 213"/>
                    <a:gd name="T54" fmla="*/ 374 w 385"/>
                    <a:gd name="T55" fmla="*/ 128 h 213"/>
                    <a:gd name="T56" fmla="*/ 371 w 385"/>
                    <a:gd name="T57" fmla="*/ 82 h 213"/>
                    <a:gd name="T58" fmla="*/ 320 w 385"/>
                    <a:gd name="T59" fmla="*/ 76 h 213"/>
                    <a:gd name="T60" fmla="*/ 295 w 385"/>
                    <a:gd name="T61" fmla="*/ 56 h 213"/>
                    <a:gd name="T62" fmla="*/ 267 w 385"/>
                    <a:gd name="T63" fmla="*/ 42 h 213"/>
                    <a:gd name="T64" fmla="*/ 254 w 385"/>
                    <a:gd name="T65" fmla="*/ 33 h 213"/>
                    <a:gd name="T66" fmla="*/ 249 w 385"/>
                    <a:gd name="T67" fmla="*/ 30 h 213"/>
                    <a:gd name="T68" fmla="*/ 214 w 385"/>
                    <a:gd name="T69" fmla="*/ 34 h 213"/>
                    <a:gd name="T70" fmla="*/ 191 w 385"/>
                    <a:gd name="T71" fmla="*/ 0 h 213"/>
                    <a:gd name="T72" fmla="*/ 177 w 385"/>
                    <a:gd name="T73" fmla="*/ 26 h 213"/>
                    <a:gd name="T74" fmla="*/ 148 w 385"/>
                    <a:gd name="T75" fmla="*/ 24 h 213"/>
                    <a:gd name="T76" fmla="*/ 149 w 385"/>
                    <a:gd name="T77" fmla="*/ 41 h 213"/>
                    <a:gd name="T78" fmla="*/ 126 w 385"/>
                    <a:gd name="T79" fmla="*/ 53 h 213"/>
                    <a:gd name="T80" fmla="*/ 107 w 385"/>
                    <a:gd name="T81" fmla="*/ 69 h 213"/>
                    <a:gd name="T82" fmla="*/ 64 w 385"/>
                    <a:gd name="T83" fmla="*/ 68 h 213"/>
                    <a:gd name="T84" fmla="*/ 49 w 385"/>
                    <a:gd name="T85" fmla="*/ 102 h 213"/>
                    <a:gd name="T86" fmla="*/ 21 w 385"/>
                    <a:gd name="T87" fmla="*/ 115 h 213"/>
                    <a:gd name="T88" fmla="*/ 50 w 385"/>
                    <a:gd name="T89" fmla="*/ 150 h 213"/>
                    <a:gd name="T90" fmla="*/ 92 w 385"/>
                    <a:gd name="T91" fmla="*/ 134 h 213"/>
                    <a:gd name="T92" fmla="*/ 100 w 385"/>
                    <a:gd name="T93" fmla="*/ 145 h 213"/>
                    <a:gd name="T94" fmla="*/ 146 w 385"/>
                    <a:gd name="T95" fmla="*/ 171 h 213"/>
                    <a:gd name="T96" fmla="*/ 173 w 385"/>
                    <a:gd name="T97" fmla="*/ 202 h 213"/>
                    <a:gd name="T98" fmla="*/ 196 w 385"/>
                    <a:gd name="T99" fmla="*/ 186 h 213"/>
                    <a:gd name="T100" fmla="*/ 230 w 385"/>
                    <a:gd name="T101" fmla="*/ 176 h 213"/>
                    <a:gd name="T102" fmla="*/ 260 w 385"/>
                    <a:gd name="T103" fmla="*/ 152 h 213"/>
                    <a:gd name="T104" fmla="*/ 290 w 385"/>
                    <a:gd name="T105" fmla="*/ 180 h 213"/>
                    <a:gd name="T106" fmla="*/ 338 w 385"/>
                    <a:gd name="T107" fmla="*/ 168 h 213"/>
                    <a:gd name="T108" fmla="*/ 383 w 385"/>
                    <a:gd name="T109" fmla="*/ 175 h 213"/>
                    <a:gd name="T110" fmla="*/ 385 w 385"/>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5" h="213">
                      <a:moveTo>
                        <a:pt x="332" y="132"/>
                      </a:moveTo>
                      <a:cubicBezTo>
                        <a:pt x="332" y="129"/>
                        <a:pt x="332" y="127"/>
                        <a:pt x="331" y="124"/>
                      </a:cubicBezTo>
                      <a:cubicBezTo>
                        <a:pt x="334" y="124"/>
                        <a:pt x="337" y="124"/>
                        <a:pt x="340" y="124"/>
                      </a:cubicBezTo>
                      <a:cubicBezTo>
                        <a:pt x="340" y="123"/>
                        <a:pt x="340" y="122"/>
                        <a:pt x="339" y="122"/>
                      </a:cubicBezTo>
                      <a:cubicBezTo>
                        <a:pt x="341" y="122"/>
                        <a:pt x="342" y="121"/>
                        <a:pt x="344" y="121"/>
                      </a:cubicBezTo>
                      <a:cubicBezTo>
                        <a:pt x="345" y="121"/>
                        <a:pt x="345" y="123"/>
                        <a:pt x="346" y="123"/>
                      </a:cubicBezTo>
                      <a:cubicBezTo>
                        <a:pt x="348" y="127"/>
                        <a:pt x="350" y="130"/>
                        <a:pt x="352" y="133"/>
                      </a:cubicBezTo>
                      <a:cubicBezTo>
                        <a:pt x="344" y="131"/>
                        <a:pt x="338" y="130"/>
                        <a:pt x="332" y="132"/>
                      </a:cubicBezTo>
                      <a:close/>
                      <a:moveTo>
                        <a:pt x="268" y="128"/>
                      </a:moveTo>
                      <a:cubicBezTo>
                        <a:pt x="264" y="128"/>
                        <a:pt x="260" y="129"/>
                        <a:pt x="255" y="129"/>
                      </a:cubicBezTo>
                      <a:cubicBezTo>
                        <a:pt x="254" y="130"/>
                        <a:pt x="254" y="128"/>
                        <a:pt x="253" y="128"/>
                      </a:cubicBezTo>
                      <a:cubicBezTo>
                        <a:pt x="253" y="127"/>
                        <a:pt x="252" y="127"/>
                        <a:pt x="252" y="126"/>
                      </a:cubicBezTo>
                      <a:cubicBezTo>
                        <a:pt x="252" y="123"/>
                        <a:pt x="252" y="120"/>
                        <a:pt x="252" y="117"/>
                      </a:cubicBezTo>
                      <a:cubicBezTo>
                        <a:pt x="257" y="119"/>
                        <a:pt x="262" y="119"/>
                        <a:pt x="267" y="118"/>
                      </a:cubicBezTo>
                      <a:cubicBezTo>
                        <a:pt x="267" y="121"/>
                        <a:pt x="267" y="125"/>
                        <a:pt x="268" y="128"/>
                      </a:cubicBezTo>
                      <a:close/>
                      <a:moveTo>
                        <a:pt x="188" y="157"/>
                      </a:moveTo>
                      <a:cubicBezTo>
                        <a:pt x="188" y="154"/>
                        <a:pt x="188" y="151"/>
                        <a:pt x="187" y="148"/>
                      </a:cubicBezTo>
                      <a:cubicBezTo>
                        <a:pt x="188" y="148"/>
                        <a:pt x="189" y="148"/>
                        <a:pt x="190" y="148"/>
                      </a:cubicBezTo>
                      <a:cubicBezTo>
                        <a:pt x="191" y="147"/>
                        <a:pt x="191" y="149"/>
                        <a:pt x="192" y="149"/>
                      </a:cubicBezTo>
                      <a:cubicBezTo>
                        <a:pt x="194" y="153"/>
                        <a:pt x="195" y="156"/>
                        <a:pt x="197" y="159"/>
                      </a:cubicBezTo>
                      <a:cubicBezTo>
                        <a:pt x="194" y="158"/>
                        <a:pt x="191" y="158"/>
                        <a:pt x="188" y="157"/>
                      </a:cubicBezTo>
                      <a:close/>
                      <a:moveTo>
                        <a:pt x="141" y="148"/>
                      </a:moveTo>
                      <a:cubicBezTo>
                        <a:pt x="140" y="148"/>
                        <a:pt x="139" y="147"/>
                        <a:pt x="138" y="147"/>
                      </a:cubicBezTo>
                      <a:cubicBezTo>
                        <a:pt x="136" y="143"/>
                        <a:pt x="134" y="139"/>
                        <a:pt x="132" y="135"/>
                      </a:cubicBezTo>
                      <a:cubicBezTo>
                        <a:pt x="135" y="137"/>
                        <a:pt x="139" y="138"/>
                        <a:pt x="142" y="138"/>
                      </a:cubicBezTo>
                      <a:cubicBezTo>
                        <a:pt x="142" y="141"/>
                        <a:pt x="142" y="145"/>
                        <a:pt x="143" y="148"/>
                      </a:cubicBezTo>
                      <a:cubicBezTo>
                        <a:pt x="142" y="148"/>
                        <a:pt x="141" y="148"/>
                        <a:pt x="141" y="148"/>
                      </a:cubicBezTo>
                      <a:close/>
                      <a:moveTo>
                        <a:pt x="173" y="54"/>
                      </a:moveTo>
                      <a:cubicBezTo>
                        <a:pt x="175" y="58"/>
                        <a:pt x="177" y="62"/>
                        <a:pt x="180" y="66"/>
                      </a:cubicBezTo>
                      <a:lnTo>
                        <a:pt x="180" y="66"/>
                      </a:lnTo>
                      <a:cubicBezTo>
                        <a:pt x="173" y="62"/>
                        <a:pt x="167" y="59"/>
                        <a:pt x="161" y="57"/>
                      </a:cubicBezTo>
                      <a:lnTo>
                        <a:pt x="161" y="57"/>
                      </a:lnTo>
                      <a:cubicBezTo>
                        <a:pt x="166" y="57"/>
                        <a:pt x="170" y="56"/>
                        <a:pt x="173" y="54"/>
                      </a:cubicBezTo>
                      <a:close/>
                      <a:moveTo>
                        <a:pt x="182" y="44"/>
                      </a:moveTo>
                      <a:cubicBezTo>
                        <a:pt x="186" y="44"/>
                        <a:pt x="190" y="44"/>
                        <a:pt x="194" y="43"/>
                      </a:cubicBezTo>
                      <a:cubicBezTo>
                        <a:pt x="193" y="47"/>
                        <a:pt x="193" y="50"/>
                        <a:pt x="193" y="52"/>
                      </a:cubicBezTo>
                      <a:cubicBezTo>
                        <a:pt x="189" y="50"/>
                        <a:pt x="184" y="49"/>
                        <a:pt x="179" y="49"/>
                      </a:cubicBezTo>
                      <a:cubicBezTo>
                        <a:pt x="180" y="47"/>
                        <a:pt x="181" y="46"/>
                        <a:pt x="182" y="44"/>
                      </a:cubicBezTo>
                      <a:moveTo>
                        <a:pt x="244" y="45"/>
                      </a:moveTo>
                      <a:cubicBezTo>
                        <a:pt x="244" y="45"/>
                        <a:pt x="244" y="45"/>
                        <a:pt x="244" y="45"/>
                      </a:cubicBezTo>
                      <a:cubicBezTo>
                        <a:pt x="244" y="49"/>
                        <a:pt x="243" y="53"/>
                        <a:pt x="243" y="57"/>
                      </a:cubicBezTo>
                      <a:cubicBezTo>
                        <a:pt x="242" y="57"/>
                        <a:pt x="241" y="56"/>
                        <a:pt x="240" y="56"/>
                      </a:cubicBezTo>
                      <a:cubicBezTo>
                        <a:pt x="238" y="53"/>
                        <a:pt x="236" y="49"/>
                        <a:pt x="234" y="46"/>
                      </a:cubicBezTo>
                      <a:cubicBezTo>
                        <a:pt x="238" y="47"/>
                        <a:pt x="241" y="46"/>
                        <a:pt x="244" y="45"/>
                      </a:cubicBezTo>
                      <a:close/>
                      <a:moveTo>
                        <a:pt x="309" y="138"/>
                      </a:moveTo>
                      <a:lnTo>
                        <a:pt x="311" y="140"/>
                      </a:lnTo>
                      <a:cubicBezTo>
                        <a:pt x="311" y="140"/>
                        <a:pt x="310" y="140"/>
                        <a:pt x="309" y="140"/>
                      </a:cubicBezTo>
                      <a:cubicBezTo>
                        <a:pt x="309" y="139"/>
                        <a:pt x="309" y="139"/>
                        <a:pt x="309" y="138"/>
                      </a:cubicBezTo>
                      <a:close/>
                      <a:moveTo>
                        <a:pt x="230" y="150"/>
                      </a:moveTo>
                      <a:cubicBezTo>
                        <a:pt x="224" y="141"/>
                        <a:pt x="219" y="135"/>
                        <a:pt x="208" y="131"/>
                      </a:cubicBezTo>
                      <a:cubicBezTo>
                        <a:pt x="211" y="128"/>
                        <a:pt x="213" y="126"/>
                        <a:pt x="214" y="123"/>
                      </a:cubicBezTo>
                      <a:cubicBezTo>
                        <a:pt x="216" y="123"/>
                        <a:pt x="218" y="123"/>
                        <a:pt x="221" y="123"/>
                      </a:cubicBezTo>
                      <a:cubicBezTo>
                        <a:pt x="221" y="123"/>
                        <a:pt x="221" y="124"/>
                        <a:pt x="221" y="124"/>
                      </a:cubicBezTo>
                      <a:cubicBezTo>
                        <a:pt x="219" y="125"/>
                        <a:pt x="217" y="126"/>
                        <a:pt x="215" y="127"/>
                      </a:cubicBezTo>
                      <a:cubicBezTo>
                        <a:pt x="220" y="136"/>
                        <a:pt x="226" y="142"/>
                        <a:pt x="237" y="146"/>
                      </a:cubicBezTo>
                      <a:cubicBezTo>
                        <a:pt x="235" y="148"/>
                        <a:pt x="234" y="149"/>
                        <a:pt x="233" y="151"/>
                      </a:cubicBezTo>
                      <a:cubicBezTo>
                        <a:pt x="232" y="151"/>
                        <a:pt x="231" y="151"/>
                        <a:pt x="230" y="150"/>
                      </a:cubicBezTo>
                      <a:close/>
                      <a:moveTo>
                        <a:pt x="120" y="106"/>
                      </a:moveTo>
                      <a:cubicBezTo>
                        <a:pt x="119" y="105"/>
                        <a:pt x="118" y="103"/>
                        <a:pt x="117" y="102"/>
                      </a:cubicBezTo>
                      <a:cubicBezTo>
                        <a:pt x="124" y="100"/>
                        <a:pt x="129" y="97"/>
                        <a:pt x="134" y="93"/>
                      </a:cubicBezTo>
                      <a:cubicBezTo>
                        <a:pt x="134" y="95"/>
                        <a:pt x="135" y="96"/>
                        <a:pt x="135" y="98"/>
                      </a:cubicBezTo>
                      <a:cubicBezTo>
                        <a:pt x="134" y="102"/>
                        <a:pt x="134" y="105"/>
                        <a:pt x="134" y="109"/>
                      </a:cubicBezTo>
                      <a:cubicBezTo>
                        <a:pt x="129" y="107"/>
                        <a:pt x="125" y="106"/>
                        <a:pt x="120" y="106"/>
                      </a:cubicBezTo>
                      <a:close/>
                      <a:moveTo>
                        <a:pt x="176" y="72"/>
                      </a:moveTo>
                      <a:cubicBezTo>
                        <a:pt x="175" y="72"/>
                        <a:pt x="174" y="72"/>
                        <a:pt x="173" y="72"/>
                      </a:cubicBezTo>
                      <a:cubicBezTo>
                        <a:pt x="174" y="71"/>
                        <a:pt x="176" y="70"/>
                        <a:pt x="178" y="68"/>
                      </a:cubicBezTo>
                      <a:cubicBezTo>
                        <a:pt x="178" y="70"/>
                        <a:pt x="177" y="71"/>
                        <a:pt x="176" y="72"/>
                      </a:cubicBezTo>
                      <a:close/>
                      <a:moveTo>
                        <a:pt x="216" y="107"/>
                      </a:moveTo>
                      <a:cubicBezTo>
                        <a:pt x="214" y="106"/>
                        <a:pt x="213" y="104"/>
                        <a:pt x="212" y="102"/>
                      </a:cubicBezTo>
                      <a:cubicBezTo>
                        <a:pt x="213" y="102"/>
                        <a:pt x="213" y="102"/>
                        <a:pt x="214" y="102"/>
                      </a:cubicBezTo>
                      <a:cubicBezTo>
                        <a:pt x="214" y="104"/>
                        <a:pt x="215" y="106"/>
                        <a:pt x="216" y="107"/>
                      </a:cubicBezTo>
                      <a:close/>
                      <a:moveTo>
                        <a:pt x="251" y="89"/>
                      </a:moveTo>
                      <a:cubicBezTo>
                        <a:pt x="251" y="87"/>
                        <a:pt x="250" y="86"/>
                        <a:pt x="249" y="85"/>
                      </a:cubicBezTo>
                      <a:cubicBezTo>
                        <a:pt x="250" y="86"/>
                        <a:pt x="251" y="86"/>
                        <a:pt x="252" y="86"/>
                      </a:cubicBezTo>
                      <a:cubicBezTo>
                        <a:pt x="251" y="87"/>
                        <a:pt x="251" y="88"/>
                        <a:pt x="251" y="89"/>
                      </a:cubicBezTo>
                      <a:close/>
                      <a:moveTo>
                        <a:pt x="170" y="126"/>
                      </a:moveTo>
                      <a:lnTo>
                        <a:pt x="169" y="125"/>
                      </a:lnTo>
                      <a:cubicBezTo>
                        <a:pt x="171" y="118"/>
                        <a:pt x="171" y="113"/>
                        <a:pt x="169" y="108"/>
                      </a:cubicBezTo>
                      <a:cubicBezTo>
                        <a:pt x="177" y="110"/>
                        <a:pt x="183" y="111"/>
                        <a:pt x="190" y="109"/>
                      </a:cubicBezTo>
                      <a:cubicBezTo>
                        <a:pt x="191" y="110"/>
                        <a:pt x="192" y="112"/>
                        <a:pt x="194" y="114"/>
                      </a:cubicBezTo>
                      <a:cubicBezTo>
                        <a:pt x="190" y="116"/>
                        <a:pt x="187" y="120"/>
                        <a:pt x="185" y="125"/>
                      </a:cubicBezTo>
                      <a:cubicBezTo>
                        <a:pt x="180" y="124"/>
                        <a:pt x="175" y="125"/>
                        <a:pt x="170" y="126"/>
                      </a:cubicBezTo>
                      <a:close/>
                      <a:moveTo>
                        <a:pt x="385" y="149"/>
                      </a:moveTo>
                      <a:cubicBezTo>
                        <a:pt x="383" y="141"/>
                        <a:pt x="379" y="134"/>
                        <a:pt x="374" y="128"/>
                      </a:cubicBezTo>
                      <a:cubicBezTo>
                        <a:pt x="378" y="127"/>
                        <a:pt x="381" y="126"/>
                        <a:pt x="384" y="125"/>
                      </a:cubicBezTo>
                      <a:cubicBezTo>
                        <a:pt x="379" y="115"/>
                        <a:pt x="373" y="109"/>
                        <a:pt x="363" y="105"/>
                      </a:cubicBezTo>
                      <a:cubicBezTo>
                        <a:pt x="369" y="98"/>
                        <a:pt x="371" y="91"/>
                        <a:pt x="371" y="82"/>
                      </a:cubicBezTo>
                      <a:cubicBezTo>
                        <a:pt x="356" y="81"/>
                        <a:pt x="346" y="85"/>
                        <a:pt x="339" y="99"/>
                      </a:cubicBezTo>
                      <a:cubicBezTo>
                        <a:pt x="335" y="91"/>
                        <a:pt x="330" y="86"/>
                        <a:pt x="323" y="82"/>
                      </a:cubicBezTo>
                      <a:cubicBezTo>
                        <a:pt x="323" y="80"/>
                        <a:pt x="321" y="78"/>
                        <a:pt x="320" y="76"/>
                      </a:cubicBezTo>
                      <a:cubicBezTo>
                        <a:pt x="324" y="70"/>
                        <a:pt x="326" y="64"/>
                        <a:pt x="326" y="56"/>
                      </a:cubicBezTo>
                      <a:cubicBezTo>
                        <a:pt x="316" y="56"/>
                        <a:pt x="309" y="57"/>
                        <a:pt x="302" y="62"/>
                      </a:cubicBezTo>
                      <a:cubicBezTo>
                        <a:pt x="300" y="60"/>
                        <a:pt x="298" y="58"/>
                        <a:pt x="295" y="56"/>
                      </a:cubicBezTo>
                      <a:cubicBezTo>
                        <a:pt x="292" y="61"/>
                        <a:pt x="290" y="67"/>
                        <a:pt x="289" y="73"/>
                      </a:cubicBezTo>
                      <a:cubicBezTo>
                        <a:pt x="285" y="73"/>
                        <a:pt x="282" y="73"/>
                        <a:pt x="278" y="74"/>
                      </a:cubicBezTo>
                      <a:cubicBezTo>
                        <a:pt x="282" y="59"/>
                        <a:pt x="278" y="51"/>
                        <a:pt x="267" y="42"/>
                      </a:cubicBezTo>
                      <a:cubicBezTo>
                        <a:pt x="266" y="43"/>
                        <a:pt x="265" y="44"/>
                        <a:pt x="264" y="45"/>
                      </a:cubicBezTo>
                      <a:cubicBezTo>
                        <a:pt x="264" y="44"/>
                        <a:pt x="264" y="44"/>
                        <a:pt x="264" y="44"/>
                      </a:cubicBezTo>
                      <a:cubicBezTo>
                        <a:pt x="261" y="40"/>
                        <a:pt x="258" y="36"/>
                        <a:pt x="254" y="33"/>
                      </a:cubicBezTo>
                      <a:cubicBezTo>
                        <a:pt x="254" y="33"/>
                        <a:pt x="255" y="32"/>
                        <a:pt x="255" y="32"/>
                      </a:cubicBezTo>
                      <a:cubicBezTo>
                        <a:pt x="253" y="31"/>
                        <a:pt x="252" y="31"/>
                        <a:pt x="250" y="30"/>
                      </a:cubicBezTo>
                      <a:cubicBezTo>
                        <a:pt x="250" y="30"/>
                        <a:pt x="250" y="30"/>
                        <a:pt x="249" y="30"/>
                      </a:cubicBezTo>
                      <a:cubicBezTo>
                        <a:pt x="249" y="30"/>
                        <a:pt x="249" y="30"/>
                        <a:pt x="249" y="30"/>
                      </a:cubicBezTo>
                      <a:cubicBezTo>
                        <a:pt x="240" y="28"/>
                        <a:pt x="232" y="29"/>
                        <a:pt x="224" y="37"/>
                      </a:cubicBezTo>
                      <a:cubicBezTo>
                        <a:pt x="221" y="35"/>
                        <a:pt x="218" y="35"/>
                        <a:pt x="214" y="34"/>
                      </a:cubicBezTo>
                      <a:cubicBezTo>
                        <a:pt x="215" y="26"/>
                        <a:pt x="211" y="17"/>
                        <a:pt x="207" y="11"/>
                      </a:cubicBezTo>
                      <a:cubicBezTo>
                        <a:pt x="206" y="11"/>
                        <a:pt x="206" y="11"/>
                        <a:pt x="205" y="14"/>
                      </a:cubicBezTo>
                      <a:lnTo>
                        <a:pt x="191" y="0"/>
                      </a:lnTo>
                      <a:cubicBezTo>
                        <a:pt x="188" y="9"/>
                        <a:pt x="187" y="17"/>
                        <a:pt x="188" y="26"/>
                      </a:cubicBezTo>
                      <a:cubicBezTo>
                        <a:pt x="185" y="26"/>
                        <a:pt x="182" y="26"/>
                        <a:pt x="178" y="27"/>
                      </a:cubicBezTo>
                      <a:cubicBezTo>
                        <a:pt x="178" y="27"/>
                        <a:pt x="177" y="26"/>
                        <a:pt x="177" y="26"/>
                      </a:cubicBezTo>
                      <a:cubicBezTo>
                        <a:pt x="170" y="12"/>
                        <a:pt x="163" y="4"/>
                        <a:pt x="147" y="6"/>
                      </a:cubicBezTo>
                      <a:cubicBezTo>
                        <a:pt x="149" y="12"/>
                        <a:pt x="151" y="17"/>
                        <a:pt x="155" y="22"/>
                      </a:cubicBezTo>
                      <a:cubicBezTo>
                        <a:pt x="153" y="23"/>
                        <a:pt x="150" y="23"/>
                        <a:pt x="148" y="24"/>
                      </a:cubicBezTo>
                      <a:cubicBezTo>
                        <a:pt x="152" y="31"/>
                        <a:pt x="156" y="36"/>
                        <a:pt x="164" y="39"/>
                      </a:cubicBezTo>
                      <a:cubicBezTo>
                        <a:pt x="161" y="43"/>
                        <a:pt x="159" y="47"/>
                        <a:pt x="158" y="51"/>
                      </a:cubicBezTo>
                      <a:cubicBezTo>
                        <a:pt x="156" y="48"/>
                        <a:pt x="153" y="44"/>
                        <a:pt x="149" y="41"/>
                      </a:cubicBezTo>
                      <a:cubicBezTo>
                        <a:pt x="148" y="42"/>
                        <a:pt x="147" y="43"/>
                        <a:pt x="147" y="44"/>
                      </a:cubicBezTo>
                      <a:cubicBezTo>
                        <a:pt x="142" y="38"/>
                        <a:pt x="138" y="33"/>
                        <a:pt x="132" y="29"/>
                      </a:cubicBezTo>
                      <a:cubicBezTo>
                        <a:pt x="128" y="37"/>
                        <a:pt x="126" y="44"/>
                        <a:pt x="126" y="53"/>
                      </a:cubicBezTo>
                      <a:cubicBezTo>
                        <a:pt x="124" y="53"/>
                        <a:pt x="123" y="54"/>
                        <a:pt x="121" y="55"/>
                      </a:cubicBezTo>
                      <a:cubicBezTo>
                        <a:pt x="114" y="53"/>
                        <a:pt x="107" y="53"/>
                        <a:pt x="99" y="54"/>
                      </a:cubicBezTo>
                      <a:cubicBezTo>
                        <a:pt x="101" y="60"/>
                        <a:pt x="104" y="64"/>
                        <a:pt x="107" y="69"/>
                      </a:cubicBezTo>
                      <a:cubicBezTo>
                        <a:pt x="103" y="69"/>
                        <a:pt x="99" y="69"/>
                        <a:pt x="94" y="71"/>
                      </a:cubicBezTo>
                      <a:cubicBezTo>
                        <a:pt x="85" y="53"/>
                        <a:pt x="73" y="47"/>
                        <a:pt x="53" y="47"/>
                      </a:cubicBezTo>
                      <a:cubicBezTo>
                        <a:pt x="56" y="56"/>
                        <a:pt x="60" y="62"/>
                        <a:pt x="64" y="68"/>
                      </a:cubicBezTo>
                      <a:lnTo>
                        <a:pt x="43" y="64"/>
                      </a:lnTo>
                      <a:cubicBezTo>
                        <a:pt x="46" y="76"/>
                        <a:pt x="51" y="86"/>
                        <a:pt x="60" y="94"/>
                      </a:cubicBezTo>
                      <a:cubicBezTo>
                        <a:pt x="56" y="96"/>
                        <a:pt x="53" y="100"/>
                        <a:pt x="49" y="102"/>
                      </a:cubicBezTo>
                      <a:cubicBezTo>
                        <a:pt x="49" y="103"/>
                        <a:pt x="48" y="102"/>
                        <a:pt x="47" y="102"/>
                      </a:cubicBezTo>
                      <a:cubicBezTo>
                        <a:pt x="29" y="92"/>
                        <a:pt x="15" y="89"/>
                        <a:pt x="0" y="104"/>
                      </a:cubicBezTo>
                      <a:cubicBezTo>
                        <a:pt x="6" y="108"/>
                        <a:pt x="13" y="112"/>
                        <a:pt x="21" y="115"/>
                      </a:cubicBezTo>
                      <a:cubicBezTo>
                        <a:pt x="19" y="118"/>
                        <a:pt x="16" y="120"/>
                        <a:pt x="15" y="123"/>
                      </a:cubicBezTo>
                      <a:cubicBezTo>
                        <a:pt x="24" y="128"/>
                        <a:pt x="33" y="130"/>
                        <a:pt x="44" y="127"/>
                      </a:cubicBezTo>
                      <a:cubicBezTo>
                        <a:pt x="42" y="136"/>
                        <a:pt x="45" y="143"/>
                        <a:pt x="50" y="150"/>
                      </a:cubicBezTo>
                      <a:cubicBezTo>
                        <a:pt x="63" y="142"/>
                        <a:pt x="69" y="133"/>
                        <a:pt x="66" y="118"/>
                      </a:cubicBezTo>
                      <a:cubicBezTo>
                        <a:pt x="67" y="117"/>
                        <a:pt x="68" y="117"/>
                        <a:pt x="69" y="116"/>
                      </a:cubicBezTo>
                      <a:cubicBezTo>
                        <a:pt x="75" y="124"/>
                        <a:pt x="82" y="130"/>
                        <a:pt x="92" y="134"/>
                      </a:cubicBezTo>
                      <a:cubicBezTo>
                        <a:pt x="91" y="136"/>
                        <a:pt x="90" y="139"/>
                        <a:pt x="89" y="141"/>
                      </a:cubicBezTo>
                      <a:cubicBezTo>
                        <a:pt x="94" y="143"/>
                        <a:pt x="99" y="144"/>
                        <a:pt x="103" y="145"/>
                      </a:cubicBezTo>
                      <a:cubicBezTo>
                        <a:pt x="102" y="145"/>
                        <a:pt x="101" y="145"/>
                        <a:pt x="100" y="145"/>
                      </a:cubicBezTo>
                      <a:cubicBezTo>
                        <a:pt x="106" y="155"/>
                        <a:pt x="112" y="161"/>
                        <a:pt x="122" y="165"/>
                      </a:cubicBezTo>
                      <a:cubicBezTo>
                        <a:pt x="116" y="172"/>
                        <a:pt x="114" y="179"/>
                        <a:pt x="114" y="188"/>
                      </a:cubicBezTo>
                      <a:cubicBezTo>
                        <a:pt x="129" y="189"/>
                        <a:pt x="139" y="185"/>
                        <a:pt x="146" y="171"/>
                      </a:cubicBezTo>
                      <a:cubicBezTo>
                        <a:pt x="151" y="171"/>
                        <a:pt x="155" y="171"/>
                        <a:pt x="160" y="170"/>
                      </a:cubicBezTo>
                      <a:lnTo>
                        <a:pt x="161" y="171"/>
                      </a:lnTo>
                      <a:cubicBezTo>
                        <a:pt x="158" y="185"/>
                        <a:pt x="163" y="193"/>
                        <a:pt x="173" y="202"/>
                      </a:cubicBezTo>
                      <a:cubicBezTo>
                        <a:pt x="174" y="201"/>
                        <a:pt x="175" y="200"/>
                        <a:pt x="176" y="199"/>
                      </a:cubicBezTo>
                      <a:cubicBezTo>
                        <a:pt x="180" y="205"/>
                        <a:pt x="185" y="209"/>
                        <a:pt x="191" y="213"/>
                      </a:cubicBezTo>
                      <a:cubicBezTo>
                        <a:pt x="195" y="204"/>
                        <a:pt x="197" y="196"/>
                        <a:pt x="196" y="186"/>
                      </a:cubicBezTo>
                      <a:cubicBezTo>
                        <a:pt x="206" y="189"/>
                        <a:pt x="214" y="189"/>
                        <a:pt x="223" y="187"/>
                      </a:cubicBezTo>
                      <a:cubicBezTo>
                        <a:pt x="221" y="183"/>
                        <a:pt x="218" y="179"/>
                        <a:pt x="216" y="175"/>
                      </a:cubicBezTo>
                      <a:cubicBezTo>
                        <a:pt x="220" y="176"/>
                        <a:pt x="225" y="176"/>
                        <a:pt x="230" y="176"/>
                      </a:cubicBezTo>
                      <a:cubicBezTo>
                        <a:pt x="240" y="189"/>
                        <a:pt x="251" y="194"/>
                        <a:pt x="269" y="194"/>
                      </a:cubicBezTo>
                      <a:cubicBezTo>
                        <a:pt x="264" y="181"/>
                        <a:pt x="258" y="172"/>
                        <a:pt x="248" y="166"/>
                      </a:cubicBezTo>
                      <a:cubicBezTo>
                        <a:pt x="253" y="163"/>
                        <a:pt x="257" y="158"/>
                        <a:pt x="260" y="152"/>
                      </a:cubicBezTo>
                      <a:cubicBezTo>
                        <a:pt x="266" y="152"/>
                        <a:pt x="271" y="152"/>
                        <a:pt x="276" y="151"/>
                      </a:cubicBezTo>
                      <a:cubicBezTo>
                        <a:pt x="272" y="165"/>
                        <a:pt x="277" y="174"/>
                        <a:pt x="288" y="183"/>
                      </a:cubicBezTo>
                      <a:cubicBezTo>
                        <a:pt x="289" y="182"/>
                        <a:pt x="289" y="181"/>
                        <a:pt x="290" y="180"/>
                      </a:cubicBezTo>
                      <a:cubicBezTo>
                        <a:pt x="295" y="186"/>
                        <a:pt x="299" y="190"/>
                        <a:pt x="305" y="194"/>
                      </a:cubicBezTo>
                      <a:cubicBezTo>
                        <a:pt x="309" y="185"/>
                        <a:pt x="312" y="177"/>
                        <a:pt x="311" y="167"/>
                      </a:cubicBezTo>
                      <a:cubicBezTo>
                        <a:pt x="320" y="170"/>
                        <a:pt x="328" y="170"/>
                        <a:pt x="338" y="168"/>
                      </a:cubicBezTo>
                      <a:cubicBezTo>
                        <a:pt x="335" y="163"/>
                        <a:pt x="332" y="159"/>
                        <a:pt x="329" y="154"/>
                      </a:cubicBezTo>
                      <a:cubicBezTo>
                        <a:pt x="334" y="154"/>
                        <a:pt x="338" y="154"/>
                        <a:pt x="342" y="152"/>
                      </a:cubicBezTo>
                      <a:cubicBezTo>
                        <a:pt x="352" y="169"/>
                        <a:pt x="364" y="175"/>
                        <a:pt x="383" y="175"/>
                      </a:cubicBezTo>
                      <a:cubicBezTo>
                        <a:pt x="378" y="158"/>
                        <a:pt x="369" y="148"/>
                        <a:pt x="353" y="142"/>
                      </a:cubicBezTo>
                      <a:cubicBezTo>
                        <a:pt x="353" y="140"/>
                        <a:pt x="354" y="139"/>
                        <a:pt x="355" y="138"/>
                      </a:cubicBezTo>
                      <a:cubicBezTo>
                        <a:pt x="362" y="147"/>
                        <a:pt x="371" y="151"/>
                        <a:pt x="385"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0" name="Freeform 40">
                  <a:extLst>
                    <a:ext uri="{FF2B5EF4-FFF2-40B4-BE49-F238E27FC236}">
                      <a16:creationId xmlns:a16="http://schemas.microsoft.com/office/drawing/2014/main" id="{0EEBB21B-0288-44DE-98A1-6DF183E923C3}"/>
                    </a:ext>
                  </a:extLst>
                </p:cNvPr>
                <p:cNvSpPr>
                  <a:spLocks noEditPoints="1"/>
                </p:cNvSpPr>
                <p:nvPr/>
              </p:nvSpPr>
              <p:spPr bwMode="auto">
                <a:xfrm>
                  <a:off x="5922962" y="3219449"/>
                  <a:ext cx="188913" cy="103188"/>
                </a:xfrm>
                <a:custGeom>
                  <a:avLst/>
                  <a:gdLst>
                    <a:gd name="T0" fmla="*/ 340 w 386"/>
                    <a:gd name="T1" fmla="*/ 124 h 213"/>
                    <a:gd name="T2" fmla="*/ 347 w 386"/>
                    <a:gd name="T3" fmla="*/ 123 h 213"/>
                    <a:gd name="T4" fmla="*/ 269 w 386"/>
                    <a:gd name="T5" fmla="*/ 128 h 213"/>
                    <a:gd name="T6" fmla="*/ 253 w 386"/>
                    <a:gd name="T7" fmla="*/ 126 h 213"/>
                    <a:gd name="T8" fmla="*/ 269 w 386"/>
                    <a:gd name="T9" fmla="*/ 128 h 213"/>
                    <a:gd name="T10" fmla="*/ 190 w 386"/>
                    <a:gd name="T11" fmla="*/ 148 h 213"/>
                    <a:gd name="T12" fmla="*/ 188 w 386"/>
                    <a:gd name="T13" fmla="*/ 157 h 213"/>
                    <a:gd name="T14" fmla="*/ 132 w 386"/>
                    <a:gd name="T15" fmla="*/ 135 h 213"/>
                    <a:gd name="T16" fmla="*/ 141 w 386"/>
                    <a:gd name="T17" fmla="*/ 148 h 213"/>
                    <a:gd name="T18" fmla="*/ 180 w 386"/>
                    <a:gd name="T19" fmla="*/ 66 h 213"/>
                    <a:gd name="T20" fmla="*/ 174 w 386"/>
                    <a:gd name="T21" fmla="*/ 54 h 213"/>
                    <a:gd name="T22" fmla="*/ 193 w 386"/>
                    <a:gd name="T23" fmla="*/ 52 h 213"/>
                    <a:gd name="T24" fmla="*/ 245 w 386"/>
                    <a:gd name="T25" fmla="*/ 45 h 213"/>
                    <a:gd name="T26" fmla="*/ 240 w 386"/>
                    <a:gd name="T27" fmla="*/ 56 h 213"/>
                    <a:gd name="T28" fmla="*/ 310 w 386"/>
                    <a:gd name="T29" fmla="*/ 138 h 213"/>
                    <a:gd name="T30" fmla="*/ 310 w 386"/>
                    <a:gd name="T31" fmla="*/ 138 h 213"/>
                    <a:gd name="T32" fmla="*/ 214 w 386"/>
                    <a:gd name="T33" fmla="*/ 123 h 213"/>
                    <a:gd name="T34" fmla="*/ 215 w 386"/>
                    <a:gd name="T35" fmla="*/ 127 h 213"/>
                    <a:gd name="T36" fmla="*/ 230 w 386"/>
                    <a:gd name="T37" fmla="*/ 150 h 213"/>
                    <a:gd name="T38" fmla="*/ 134 w 386"/>
                    <a:gd name="T39" fmla="*/ 93 h 213"/>
                    <a:gd name="T40" fmla="*/ 120 w 386"/>
                    <a:gd name="T41" fmla="*/ 106 h 213"/>
                    <a:gd name="T42" fmla="*/ 179 w 386"/>
                    <a:gd name="T43" fmla="*/ 68 h 213"/>
                    <a:gd name="T44" fmla="*/ 213 w 386"/>
                    <a:gd name="T45" fmla="*/ 102 h 213"/>
                    <a:gd name="T46" fmla="*/ 252 w 386"/>
                    <a:gd name="T47" fmla="*/ 89 h 213"/>
                    <a:gd name="T48" fmla="*/ 252 w 386"/>
                    <a:gd name="T49" fmla="*/ 89 h 213"/>
                    <a:gd name="T50" fmla="*/ 169 w 386"/>
                    <a:gd name="T51" fmla="*/ 108 h 213"/>
                    <a:gd name="T52" fmla="*/ 185 w 386"/>
                    <a:gd name="T53" fmla="*/ 125 h 213"/>
                    <a:gd name="T54" fmla="*/ 375 w 386"/>
                    <a:gd name="T55" fmla="*/ 128 h 213"/>
                    <a:gd name="T56" fmla="*/ 372 w 386"/>
                    <a:gd name="T57" fmla="*/ 82 h 213"/>
                    <a:gd name="T58" fmla="*/ 321 w 386"/>
                    <a:gd name="T59" fmla="*/ 76 h 213"/>
                    <a:gd name="T60" fmla="*/ 295 w 386"/>
                    <a:gd name="T61" fmla="*/ 56 h 213"/>
                    <a:gd name="T62" fmla="*/ 267 w 386"/>
                    <a:gd name="T63" fmla="*/ 41 h 213"/>
                    <a:gd name="T64" fmla="*/ 255 w 386"/>
                    <a:gd name="T65" fmla="*/ 33 h 213"/>
                    <a:gd name="T66" fmla="*/ 250 w 386"/>
                    <a:gd name="T67" fmla="*/ 30 h 213"/>
                    <a:gd name="T68" fmla="*/ 215 w 386"/>
                    <a:gd name="T69" fmla="*/ 34 h 213"/>
                    <a:gd name="T70" fmla="*/ 191 w 386"/>
                    <a:gd name="T71" fmla="*/ 0 h 213"/>
                    <a:gd name="T72" fmla="*/ 177 w 386"/>
                    <a:gd name="T73" fmla="*/ 26 h 213"/>
                    <a:gd name="T74" fmla="*/ 148 w 386"/>
                    <a:gd name="T75" fmla="*/ 24 h 213"/>
                    <a:gd name="T76" fmla="*/ 149 w 386"/>
                    <a:gd name="T77" fmla="*/ 41 h 213"/>
                    <a:gd name="T78" fmla="*/ 126 w 386"/>
                    <a:gd name="T79" fmla="*/ 53 h 213"/>
                    <a:gd name="T80" fmla="*/ 108 w 386"/>
                    <a:gd name="T81" fmla="*/ 69 h 213"/>
                    <a:gd name="T82" fmla="*/ 65 w 386"/>
                    <a:gd name="T83" fmla="*/ 68 h 213"/>
                    <a:gd name="T84" fmla="*/ 50 w 386"/>
                    <a:gd name="T85" fmla="*/ 102 h 213"/>
                    <a:gd name="T86" fmla="*/ 21 w 386"/>
                    <a:gd name="T87" fmla="*/ 115 h 213"/>
                    <a:gd name="T88" fmla="*/ 51 w 386"/>
                    <a:gd name="T89" fmla="*/ 150 h 213"/>
                    <a:gd name="T90" fmla="*/ 93 w 386"/>
                    <a:gd name="T91" fmla="*/ 134 h 213"/>
                    <a:gd name="T92" fmla="*/ 101 w 386"/>
                    <a:gd name="T93" fmla="*/ 145 h 213"/>
                    <a:gd name="T94" fmla="*/ 146 w 386"/>
                    <a:gd name="T95" fmla="*/ 171 h 213"/>
                    <a:gd name="T96" fmla="*/ 174 w 386"/>
                    <a:gd name="T97" fmla="*/ 202 h 213"/>
                    <a:gd name="T98" fmla="*/ 197 w 386"/>
                    <a:gd name="T99" fmla="*/ 186 h 213"/>
                    <a:gd name="T100" fmla="*/ 231 w 386"/>
                    <a:gd name="T101" fmla="*/ 176 h 213"/>
                    <a:gd name="T102" fmla="*/ 261 w 386"/>
                    <a:gd name="T103" fmla="*/ 152 h 213"/>
                    <a:gd name="T104" fmla="*/ 291 w 386"/>
                    <a:gd name="T105" fmla="*/ 180 h 213"/>
                    <a:gd name="T106" fmla="*/ 338 w 386"/>
                    <a:gd name="T107" fmla="*/ 168 h 213"/>
                    <a:gd name="T108" fmla="*/ 384 w 386"/>
                    <a:gd name="T109" fmla="*/ 175 h 213"/>
                    <a:gd name="T110" fmla="*/ 386 w 386"/>
                    <a:gd name="T111" fmla="*/ 1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213">
                      <a:moveTo>
                        <a:pt x="332" y="132"/>
                      </a:moveTo>
                      <a:cubicBezTo>
                        <a:pt x="332" y="129"/>
                        <a:pt x="332" y="126"/>
                        <a:pt x="332" y="124"/>
                      </a:cubicBezTo>
                      <a:cubicBezTo>
                        <a:pt x="334" y="124"/>
                        <a:pt x="337" y="124"/>
                        <a:pt x="340" y="124"/>
                      </a:cubicBezTo>
                      <a:cubicBezTo>
                        <a:pt x="340" y="123"/>
                        <a:pt x="340" y="122"/>
                        <a:pt x="340" y="122"/>
                      </a:cubicBezTo>
                      <a:cubicBezTo>
                        <a:pt x="341" y="122"/>
                        <a:pt x="343" y="121"/>
                        <a:pt x="344" y="121"/>
                      </a:cubicBezTo>
                      <a:cubicBezTo>
                        <a:pt x="345" y="121"/>
                        <a:pt x="346" y="123"/>
                        <a:pt x="347" y="123"/>
                      </a:cubicBezTo>
                      <a:cubicBezTo>
                        <a:pt x="348" y="127"/>
                        <a:pt x="350" y="130"/>
                        <a:pt x="352" y="133"/>
                      </a:cubicBezTo>
                      <a:cubicBezTo>
                        <a:pt x="345" y="131"/>
                        <a:pt x="338" y="130"/>
                        <a:pt x="332" y="132"/>
                      </a:cubicBezTo>
                      <a:close/>
                      <a:moveTo>
                        <a:pt x="269" y="128"/>
                      </a:moveTo>
                      <a:cubicBezTo>
                        <a:pt x="264" y="128"/>
                        <a:pt x="260" y="129"/>
                        <a:pt x="256" y="129"/>
                      </a:cubicBezTo>
                      <a:cubicBezTo>
                        <a:pt x="255" y="130"/>
                        <a:pt x="254" y="128"/>
                        <a:pt x="253" y="128"/>
                      </a:cubicBezTo>
                      <a:cubicBezTo>
                        <a:pt x="253" y="127"/>
                        <a:pt x="253" y="127"/>
                        <a:pt x="253" y="126"/>
                      </a:cubicBezTo>
                      <a:cubicBezTo>
                        <a:pt x="253" y="123"/>
                        <a:pt x="253" y="120"/>
                        <a:pt x="252" y="117"/>
                      </a:cubicBezTo>
                      <a:cubicBezTo>
                        <a:pt x="258" y="119"/>
                        <a:pt x="263" y="119"/>
                        <a:pt x="267" y="118"/>
                      </a:cubicBezTo>
                      <a:cubicBezTo>
                        <a:pt x="268" y="121"/>
                        <a:pt x="268" y="125"/>
                        <a:pt x="269" y="128"/>
                      </a:cubicBezTo>
                      <a:close/>
                      <a:moveTo>
                        <a:pt x="188" y="157"/>
                      </a:moveTo>
                      <a:cubicBezTo>
                        <a:pt x="189" y="154"/>
                        <a:pt x="188" y="151"/>
                        <a:pt x="188" y="148"/>
                      </a:cubicBezTo>
                      <a:cubicBezTo>
                        <a:pt x="188" y="148"/>
                        <a:pt x="189" y="148"/>
                        <a:pt x="190" y="148"/>
                      </a:cubicBezTo>
                      <a:cubicBezTo>
                        <a:pt x="191" y="147"/>
                        <a:pt x="191" y="149"/>
                        <a:pt x="192" y="149"/>
                      </a:cubicBezTo>
                      <a:cubicBezTo>
                        <a:pt x="194" y="153"/>
                        <a:pt x="196" y="156"/>
                        <a:pt x="198" y="159"/>
                      </a:cubicBezTo>
                      <a:cubicBezTo>
                        <a:pt x="195" y="158"/>
                        <a:pt x="192" y="158"/>
                        <a:pt x="188" y="157"/>
                      </a:cubicBezTo>
                      <a:close/>
                      <a:moveTo>
                        <a:pt x="141" y="148"/>
                      </a:moveTo>
                      <a:cubicBezTo>
                        <a:pt x="140" y="148"/>
                        <a:pt x="140" y="147"/>
                        <a:pt x="139" y="147"/>
                      </a:cubicBezTo>
                      <a:cubicBezTo>
                        <a:pt x="137" y="143"/>
                        <a:pt x="135" y="139"/>
                        <a:pt x="132" y="135"/>
                      </a:cubicBezTo>
                      <a:cubicBezTo>
                        <a:pt x="136" y="137"/>
                        <a:pt x="139" y="137"/>
                        <a:pt x="143" y="138"/>
                      </a:cubicBezTo>
                      <a:cubicBezTo>
                        <a:pt x="143" y="141"/>
                        <a:pt x="143" y="145"/>
                        <a:pt x="144" y="148"/>
                      </a:cubicBezTo>
                      <a:cubicBezTo>
                        <a:pt x="143" y="148"/>
                        <a:pt x="142" y="148"/>
                        <a:pt x="141" y="148"/>
                      </a:cubicBezTo>
                      <a:close/>
                      <a:moveTo>
                        <a:pt x="174" y="54"/>
                      </a:moveTo>
                      <a:cubicBezTo>
                        <a:pt x="176" y="58"/>
                        <a:pt x="178" y="62"/>
                        <a:pt x="180" y="66"/>
                      </a:cubicBezTo>
                      <a:cubicBezTo>
                        <a:pt x="180" y="66"/>
                        <a:pt x="180" y="66"/>
                        <a:pt x="180" y="66"/>
                      </a:cubicBezTo>
                      <a:cubicBezTo>
                        <a:pt x="174" y="62"/>
                        <a:pt x="168" y="59"/>
                        <a:pt x="161" y="57"/>
                      </a:cubicBezTo>
                      <a:cubicBezTo>
                        <a:pt x="161" y="57"/>
                        <a:pt x="161" y="57"/>
                        <a:pt x="161" y="57"/>
                      </a:cubicBezTo>
                      <a:cubicBezTo>
                        <a:pt x="166" y="57"/>
                        <a:pt x="170" y="56"/>
                        <a:pt x="174" y="54"/>
                      </a:cubicBezTo>
                      <a:close/>
                      <a:moveTo>
                        <a:pt x="182" y="44"/>
                      </a:moveTo>
                      <a:cubicBezTo>
                        <a:pt x="187" y="44"/>
                        <a:pt x="190" y="44"/>
                        <a:pt x="194" y="43"/>
                      </a:cubicBezTo>
                      <a:cubicBezTo>
                        <a:pt x="193" y="47"/>
                        <a:pt x="193" y="50"/>
                        <a:pt x="193" y="52"/>
                      </a:cubicBezTo>
                      <a:cubicBezTo>
                        <a:pt x="189" y="50"/>
                        <a:pt x="185" y="49"/>
                        <a:pt x="179" y="49"/>
                      </a:cubicBezTo>
                      <a:cubicBezTo>
                        <a:pt x="180" y="47"/>
                        <a:pt x="181" y="46"/>
                        <a:pt x="182" y="44"/>
                      </a:cubicBezTo>
                      <a:close/>
                      <a:moveTo>
                        <a:pt x="245" y="45"/>
                      </a:moveTo>
                      <a:cubicBezTo>
                        <a:pt x="245" y="45"/>
                        <a:pt x="245" y="45"/>
                        <a:pt x="245" y="45"/>
                      </a:cubicBezTo>
                      <a:cubicBezTo>
                        <a:pt x="244" y="49"/>
                        <a:pt x="244" y="53"/>
                        <a:pt x="244" y="57"/>
                      </a:cubicBezTo>
                      <a:cubicBezTo>
                        <a:pt x="243" y="57"/>
                        <a:pt x="241" y="56"/>
                        <a:pt x="240" y="56"/>
                      </a:cubicBezTo>
                      <a:cubicBezTo>
                        <a:pt x="239" y="52"/>
                        <a:pt x="237" y="49"/>
                        <a:pt x="235" y="46"/>
                      </a:cubicBezTo>
                      <a:cubicBezTo>
                        <a:pt x="238" y="46"/>
                        <a:pt x="241" y="46"/>
                        <a:pt x="245" y="45"/>
                      </a:cubicBezTo>
                      <a:close/>
                      <a:moveTo>
                        <a:pt x="310" y="138"/>
                      </a:moveTo>
                      <a:lnTo>
                        <a:pt x="312" y="140"/>
                      </a:lnTo>
                      <a:cubicBezTo>
                        <a:pt x="311" y="140"/>
                        <a:pt x="310" y="140"/>
                        <a:pt x="309" y="140"/>
                      </a:cubicBezTo>
                      <a:cubicBezTo>
                        <a:pt x="310" y="139"/>
                        <a:pt x="310" y="139"/>
                        <a:pt x="310" y="138"/>
                      </a:cubicBezTo>
                      <a:close/>
                      <a:moveTo>
                        <a:pt x="230" y="150"/>
                      </a:moveTo>
                      <a:cubicBezTo>
                        <a:pt x="225" y="141"/>
                        <a:pt x="219" y="135"/>
                        <a:pt x="209" y="131"/>
                      </a:cubicBezTo>
                      <a:cubicBezTo>
                        <a:pt x="211" y="128"/>
                        <a:pt x="213" y="126"/>
                        <a:pt x="214" y="123"/>
                      </a:cubicBezTo>
                      <a:cubicBezTo>
                        <a:pt x="216" y="123"/>
                        <a:pt x="219" y="123"/>
                        <a:pt x="221" y="123"/>
                      </a:cubicBezTo>
                      <a:cubicBezTo>
                        <a:pt x="221" y="123"/>
                        <a:pt x="222" y="124"/>
                        <a:pt x="222" y="124"/>
                      </a:cubicBezTo>
                      <a:cubicBezTo>
                        <a:pt x="220" y="125"/>
                        <a:pt x="217" y="126"/>
                        <a:pt x="215" y="127"/>
                      </a:cubicBezTo>
                      <a:cubicBezTo>
                        <a:pt x="221" y="136"/>
                        <a:pt x="227" y="142"/>
                        <a:pt x="237" y="146"/>
                      </a:cubicBezTo>
                      <a:cubicBezTo>
                        <a:pt x="236" y="148"/>
                        <a:pt x="234" y="149"/>
                        <a:pt x="233" y="151"/>
                      </a:cubicBezTo>
                      <a:cubicBezTo>
                        <a:pt x="232" y="151"/>
                        <a:pt x="231" y="151"/>
                        <a:pt x="230" y="150"/>
                      </a:cubicBezTo>
                      <a:close/>
                      <a:moveTo>
                        <a:pt x="120" y="106"/>
                      </a:moveTo>
                      <a:cubicBezTo>
                        <a:pt x="119" y="105"/>
                        <a:pt x="118" y="103"/>
                        <a:pt x="117" y="102"/>
                      </a:cubicBezTo>
                      <a:cubicBezTo>
                        <a:pt x="124" y="100"/>
                        <a:pt x="129" y="97"/>
                        <a:pt x="134" y="93"/>
                      </a:cubicBezTo>
                      <a:cubicBezTo>
                        <a:pt x="135" y="95"/>
                        <a:pt x="135" y="96"/>
                        <a:pt x="136" y="98"/>
                      </a:cubicBezTo>
                      <a:cubicBezTo>
                        <a:pt x="135" y="102"/>
                        <a:pt x="135" y="105"/>
                        <a:pt x="135" y="109"/>
                      </a:cubicBezTo>
                      <a:cubicBezTo>
                        <a:pt x="130" y="107"/>
                        <a:pt x="125" y="106"/>
                        <a:pt x="120" y="106"/>
                      </a:cubicBezTo>
                      <a:close/>
                      <a:moveTo>
                        <a:pt x="177" y="72"/>
                      </a:moveTo>
                      <a:cubicBezTo>
                        <a:pt x="175" y="72"/>
                        <a:pt x="174" y="72"/>
                        <a:pt x="173" y="72"/>
                      </a:cubicBezTo>
                      <a:cubicBezTo>
                        <a:pt x="175" y="71"/>
                        <a:pt x="177" y="70"/>
                        <a:pt x="179" y="68"/>
                      </a:cubicBezTo>
                      <a:cubicBezTo>
                        <a:pt x="178" y="70"/>
                        <a:pt x="177" y="71"/>
                        <a:pt x="177" y="72"/>
                      </a:cubicBezTo>
                      <a:close/>
                      <a:moveTo>
                        <a:pt x="216" y="107"/>
                      </a:moveTo>
                      <a:cubicBezTo>
                        <a:pt x="215" y="106"/>
                        <a:pt x="214" y="104"/>
                        <a:pt x="213" y="102"/>
                      </a:cubicBezTo>
                      <a:cubicBezTo>
                        <a:pt x="213" y="102"/>
                        <a:pt x="214" y="102"/>
                        <a:pt x="214" y="102"/>
                      </a:cubicBezTo>
                      <a:cubicBezTo>
                        <a:pt x="215" y="104"/>
                        <a:pt x="215" y="106"/>
                        <a:pt x="216" y="107"/>
                      </a:cubicBezTo>
                      <a:close/>
                      <a:moveTo>
                        <a:pt x="252" y="89"/>
                      </a:moveTo>
                      <a:cubicBezTo>
                        <a:pt x="251" y="87"/>
                        <a:pt x="250" y="86"/>
                        <a:pt x="249" y="85"/>
                      </a:cubicBezTo>
                      <a:cubicBezTo>
                        <a:pt x="250" y="85"/>
                        <a:pt x="251" y="86"/>
                        <a:pt x="252" y="86"/>
                      </a:cubicBezTo>
                      <a:cubicBezTo>
                        <a:pt x="252" y="87"/>
                        <a:pt x="252" y="88"/>
                        <a:pt x="252" y="89"/>
                      </a:cubicBezTo>
                      <a:close/>
                      <a:moveTo>
                        <a:pt x="170" y="126"/>
                      </a:moveTo>
                      <a:lnTo>
                        <a:pt x="170" y="125"/>
                      </a:lnTo>
                      <a:cubicBezTo>
                        <a:pt x="171" y="118"/>
                        <a:pt x="171" y="113"/>
                        <a:pt x="169" y="108"/>
                      </a:cubicBezTo>
                      <a:cubicBezTo>
                        <a:pt x="177" y="110"/>
                        <a:pt x="184" y="111"/>
                        <a:pt x="190" y="108"/>
                      </a:cubicBezTo>
                      <a:cubicBezTo>
                        <a:pt x="192" y="110"/>
                        <a:pt x="193" y="112"/>
                        <a:pt x="194" y="114"/>
                      </a:cubicBezTo>
                      <a:cubicBezTo>
                        <a:pt x="191" y="116"/>
                        <a:pt x="188" y="120"/>
                        <a:pt x="185" y="125"/>
                      </a:cubicBezTo>
                      <a:cubicBezTo>
                        <a:pt x="180" y="124"/>
                        <a:pt x="175" y="125"/>
                        <a:pt x="170" y="126"/>
                      </a:cubicBezTo>
                      <a:close/>
                      <a:moveTo>
                        <a:pt x="386" y="149"/>
                      </a:moveTo>
                      <a:cubicBezTo>
                        <a:pt x="383" y="141"/>
                        <a:pt x="380" y="134"/>
                        <a:pt x="375" y="128"/>
                      </a:cubicBezTo>
                      <a:cubicBezTo>
                        <a:pt x="378" y="127"/>
                        <a:pt x="382" y="126"/>
                        <a:pt x="385" y="125"/>
                      </a:cubicBezTo>
                      <a:cubicBezTo>
                        <a:pt x="379" y="115"/>
                        <a:pt x="373" y="109"/>
                        <a:pt x="363" y="105"/>
                      </a:cubicBezTo>
                      <a:cubicBezTo>
                        <a:pt x="370" y="98"/>
                        <a:pt x="371" y="91"/>
                        <a:pt x="372" y="82"/>
                      </a:cubicBezTo>
                      <a:cubicBezTo>
                        <a:pt x="356" y="81"/>
                        <a:pt x="347" y="85"/>
                        <a:pt x="340" y="99"/>
                      </a:cubicBezTo>
                      <a:cubicBezTo>
                        <a:pt x="335" y="91"/>
                        <a:pt x="331" y="86"/>
                        <a:pt x="324" y="82"/>
                      </a:cubicBezTo>
                      <a:cubicBezTo>
                        <a:pt x="323" y="80"/>
                        <a:pt x="322" y="78"/>
                        <a:pt x="321" y="76"/>
                      </a:cubicBezTo>
                      <a:cubicBezTo>
                        <a:pt x="325" y="70"/>
                        <a:pt x="326" y="64"/>
                        <a:pt x="326" y="56"/>
                      </a:cubicBezTo>
                      <a:cubicBezTo>
                        <a:pt x="317" y="56"/>
                        <a:pt x="309" y="57"/>
                        <a:pt x="303" y="62"/>
                      </a:cubicBezTo>
                      <a:cubicBezTo>
                        <a:pt x="301" y="60"/>
                        <a:pt x="298" y="57"/>
                        <a:pt x="295" y="56"/>
                      </a:cubicBezTo>
                      <a:cubicBezTo>
                        <a:pt x="292" y="61"/>
                        <a:pt x="291" y="67"/>
                        <a:pt x="290" y="73"/>
                      </a:cubicBezTo>
                      <a:cubicBezTo>
                        <a:pt x="286" y="73"/>
                        <a:pt x="282" y="73"/>
                        <a:pt x="279" y="74"/>
                      </a:cubicBezTo>
                      <a:cubicBezTo>
                        <a:pt x="283" y="59"/>
                        <a:pt x="278" y="51"/>
                        <a:pt x="267" y="41"/>
                      </a:cubicBezTo>
                      <a:cubicBezTo>
                        <a:pt x="266" y="42"/>
                        <a:pt x="266" y="44"/>
                        <a:pt x="265" y="45"/>
                      </a:cubicBezTo>
                      <a:cubicBezTo>
                        <a:pt x="265" y="44"/>
                        <a:pt x="264" y="44"/>
                        <a:pt x="264" y="44"/>
                      </a:cubicBezTo>
                      <a:cubicBezTo>
                        <a:pt x="261" y="40"/>
                        <a:pt x="258" y="36"/>
                        <a:pt x="255" y="33"/>
                      </a:cubicBezTo>
                      <a:cubicBezTo>
                        <a:pt x="255" y="33"/>
                        <a:pt x="255" y="32"/>
                        <a:pt x="255" y="32"/>
                      </a:cubicBezTo>
                      <a:cubicBezTo>
                        <a:pt x="254" y="31"/>
                        <a:pt x="252" y="31"/>
                        <a:pt x="251" y="30"/>
                      </a:cubicBezTo>
                      <a:cubicBezTo>
                        <a:pt x="250" y="30"/>
                        <a:pt x="250" y="30"/>
                        <a:pt x="250" y="30"/>
                      </a:cubicBezTo>
                      <a:cubicBezTo>
                        <a:pt x="250" y="30"/>
                        <a:pt x="250" y="30"/>
                        <a:pt x="250" y="30"/>
                      </a:cubicBezTo>
                      <a:cubicBezTo>
                        <a:pt x="240" y="27"/>
                        <a:pt x="233" y="29"/>
                        <a:pt x="225" y="37"/>
                      </a:cubicBezTo>
                      <a:cubicBezTo>
                        <a:pt x="222" y="35"/>
                        <a:pt x="218" y="34"/>
                        <a:pt x="215" y="34"/>
                      </a:cubicBezTo>
                      <a:cubicBezTo>
                        <a:pt x="215" y="26"/>
                        <a:pt x="212" y="17"/>
                        <a:pt x="207" y="11"/>
                      </a:cubicBezTo>
                      <a:cubicBezTo>
                        <a:pt x="206" y="11"/>
                        <a:pt x="206" y="11"/>
                        <a:pt x="205" y="14"/>
                      </a:cubicBezTo>
                      <a:lnTo>
                        <a:pt x="191" y="0"/>
                      </a:lnTo>
                      <a:cubicBezTo>
                        <a:pt x="188" y="9"/>
                        <a:pt x="187" y="17"/>
                        <a:pt x="189" y="26"/>
                      </a:cubicBezTo>
                      <a:cubicBezTo>
                        <a:pt x="185" y="26"/>
                        <a:pt x="182" y="26"/>
                        <a:pt x="179" y="27"/>
                      </a:cubicBezTo>
                      <a:cubicBezTo>
                        <a:pt x="178" y="27"/>
                        <a:pt x="178" y="26"/>
                        <a:pt x="177" y="26"/>
                      </a:cubicBezTo>
                      <a:cubicBezTo>
                        <a:pt x="171" y="12"/>
                        <a:pt x="164" y="4"/>
                        <a:pt x="148" y="5"/>
                      </a:cubicBezTo>
                      <a:cubicBezTo>
                        <a:pt x="149" y="11"/>
                        <a:pt x="152" y="17"/>
                        <a:pt x="156" y="22"/>
                      </a:cubicBezTo>
                      <a:cubicBezTo>
                        <a:pt x="153" y="23"/>
                        <a:pt x="151" y="23"/>
                        <a:pt x="148" y="24"/>
                      </a:cubicBezTo>
                      <a:cubicBezTo>
                        <a:pt x="152" y="31"/>
                        <a:pt x="157" y="36"/>
                        <a:pt x="165" y="39"/>
                      </a:cubicBezTo>
                      <a:cubicBezTo>
                        <a:pt x="161" y="43"/>
                        <a:pt x="159" y="47"/>
                        <a:pt x="159" y="51"/>
                      </a:cubicBezTo>
                      <a:cubicBezTo>
                        <a:pt x="157" y="47"/>
                        <a:pt x="153" y="44"/>
                        <a:pt x="149" y="41"/>
                      </a:cubicBezTo>
                      <a:cubicBezTo>
                        <a:pt x="149" y="42"/>
                        <a:pt x="148" y="43"/>
                        <a:pt x="147" y="44"/>
                      </a:cubicBezTo>
                      <a:cubicBezTo>
                        <a:pt x="143" y="38"/>
                        <a:pt x="138" y="33"/>
                        <a:pt x="132" y="29"/>
                      </a:cubicBezTo>
                      <a:cubicBezTo>
                        <a:pt x="128" y="37"/>
                        <a:pt x="126" y="44"/>
                        <a:pt x="126" y="53"/>
                      </a:cubicBezTo>
                      <a:cubicBezTo>
                        <a:pt x="124" y="53"/>
                        <a:pt x="123" y="54"/>
                        <a:pt x="122" y="55"/>
                      </a:cubicBezTo>
                      <a:cubicBezTo>
                        <a:pt x="114" y="53"/>
                        <a:pt x="107" y="53"/>
                        <a:pt x="99" y="54"/>
                      </a:cubicBezTo>
                      <a:cubicBezTo>
                        <a:pt x="102" y="60"/>
                        <a:pt x="105" y="64"/>
                        <a:pt x="108" y="69"/>
                      </a:cubicBezTo>
                      <a:cubicBezTo>
                        <a:pt x="103" y="69"/>
                        <a:pt x="99" y="69"/>
                        <a:pt x="95" y="71"/>
                      </a:cubicBezTo>
                      <a:cubicBezTo>
                        <a:pt x="85" y="53"/>
                        <a:pt x="74" y="47"/>
                        <a:pt x="54" y="47"/>
                      </a:cubicBezTo>
                      <a:cubicBezTo>
                        <a:pt x="57" y="56"/>
                        <a:pt x="60" y="62"/>
                        <a:pt x="65" y="68"/>
                      </a:cubicBezTo>
                      <a:lnTo>
                        <a:pt x="43" y="64"/>
                      </a:lnTo>
                      <a:cubicBezTo>
                        <a:pt x="46" y="76"/>
                        <a:pt x="51" y="86"/>
                        <a:pt x="60" y="94"/>
                      </a:cubicBezTo>
                      <a:cubicBezTo>
                        <a:pt x="56" y="96"/>
                        <a:pt x="53" y="99"/>
                        <a:pt x="50" y="102"/>
                      </a:cubicBezTo>
                      <a:cubicBezTo>
                        <a:pt x="49" y="103"/>
                        <a:pt x="48" y="102"/>
                        <a:pt x="47" y="102"/>
                      </a:cubicBezTo>
                      <a:cubicBezTo>
                        <a:pt x="30" y="92"/>
                        <a:pt x="16" y="89"/>
                        <a:pt x="0" y="103"/>
                      </a:cubicBezTo>
                      <a:cubicBezTo>
                        <a:pt x="7" y="108"/>
                        <a:pt x="13" y="112"/>
                        <a:pt x="21" y="115"/>
                      </a:cubicBezTo>
                      <a:cubicBezTo>
                        <a:pt x="19" y="117"/>
                        <a:pt x="17" y="120"/>
                        <a:pt x="15" y="123"/>
                      </a:cubicBezTo>
                      <a:cubicBezTo>
                        <a:pt x="25" y="128"/>
                        <a:pt x="33" y="129"/>
                        <a:pt x="44" y="127"/>
                      </a:cubicBezTo>
                      <a:cubicBezTo>
                        <a:pt x="43" y="136"/>
                        <a:pt x="46" y="143"/>
                        <a:pt x="51" y="150"/>
                      </a:cubicBezTo>
                      <a:cubicBezTo>
                        <a:pt x="63" y="142"/>
                        <a:pt x="69" y="133"/>
                        <a:pt x="67" y="118"/>
                      </a:cubicBezTo>
                      <a:cubicBezTo>
                        <a:pt x="68" y="117"/>
                        <a:pt x="69" y="117"/>
                        <a:pt x="70" y="116"/>
                      </a:cubicBezTo>
                      <a:cubicBezTo>
                        <a:pt x="75" y="124"/>
                        <a:pt x="82" y="130"/>
                        <a:pt x="93" y="134"/>
                      </a:cubicBezTo>
                      <a:cubicBezTo>
                        <a:pt x="91" y="136"/>
                        <a:pt x="90" y="138"/>
                        <a:pt x="89" y="141"/>
                      </a:cubicBezTo>
                      <a:cubicBezTo>
                        <a:pt x="94" y="143"/>
                        <a:pt x="99" y="144"/>
                        <a:pt x="103" y="145"/>
                      </a:cubicBezTo>
                      <a:cubicBezTo>
                        <a:pt x="102" y="145"/>
                        <a:pt x="101" y="145"/>
                        <a:pt x="101" y="145"/>
                      </a:cubicBezTo>
                      <a:cubicBezTo>
                        <a:pt x="106" y="155"/>
                        <a:pt x="112" y="161"/>
                        <a:pt x="123" y="165"/>
                      </a:cubicBezTo>
                      <a:cubicBezTo>
                        <a:pt x="116" y="172"/>
                        <a:pt x="115" y="179"/>
                        <a:pt x="114" y="188"/>
                      </a:cubicBezTo>
                      <a:cubicBezTo>
                        <a:pt x="130" y="189"/>
                        <a:pt x="139" y="185"/>
                        <a:pt x="146" y="171"/>
                      </a:cubicBezTo>
                      <a:cubicBezTo>
                        <a:pt x="151" y="171"/>
                        <a:pt x="156" y="171"/>
                        <a:pt x="161" y="170"/>
                      </a:cubicBezTo>
                      <a:lnTo>
                        <a:pt x="162" y="171"/>
                      </a:lnTo>
                      <a:cubicBezTo>
                        <a:pt x="158" y="185"/>
                        <a:pt x="163" y="193"/>
                        <a:pt x="174" y="202"/>
                      </a:cubicBezTo>
                      <a:cubicBezTo>
                        <a:pt x="175" y="201"/>
                        <a:pt x="175" y="200"/>
                        <a:pt x="176" y="199"/>
                      </a:cubicBezTo>
                      <a:cubicBezTo>
                        <a:pt x="180" y="204"/>
                        <a:pt x="185" y="209"/>
                        <a:pt x="191" y="213"/>
                      </a:cubicBezTo>
                      <a:cubicBezTo>
                        <a:pt x="195" y="204"/>
                        <a:pt x="197" y="196"/>
                        <a:pt x="197" y="186"/>
                      </a:cubicBezTo>
                      <a:cubicBezTo>
                        <a:pt x="206" y="189"/>
                        <a:pt x="214" y="189"/>
                        <a:pt x="223" y="187"/>
                      </a:cubicBezTo>
                      <a:cubicBezTo>
                        <a:pt x="221" y="183"/>
                        <a:pt x="219" y="179"/>
                        <a:pt x="216" y="175"/>
                      </a:cubicBezTo>
                      <a:cubicBezTo>
                        <a:pt x="220" y="176"/>
                        <a:pt x="225" y="176"/>
                        <a:pt x="231" y="176"/>
                      </a:cubicBezTo>
                      <a:cubicBezTo>
                        <a:pt x="240" y="189"/>
                        <a:pt x="251" y="194"/>
                        <a:pt x="269" y="194"/>
                      </a:cubicBezTo>
                      <a:cubicBezTo>
                        <a:pt x="265" y="181"/>
                        <a:pt x="259" y="172"/>
                        <a:pt x="249" y="165"/>
                      </a:cubicBezTo>
                      <a:cubicBezTo>
                        <a:pt x="254" y="163"/>
                        <a:pt x="257" y="158"/>
                        <a:pt x="261" y="152"/>
                      </a:cubicBezTo>
                      <a:cubicBezTo>
                        <a:pt x="266" y="152"/>
                        <a:pt x="271" y="152"/>
                        <a:pt x="277" y="151"/>
                      </a:cubicBezTo>
                      <a:cubicBezTo>
                        <a:pt x="273" y="165"/>
                        <a:pt x="277" y="174"/>
                        <a:pt x="288" y="183"/>
                      </a:cubicBezTo>
                      <a:cubicBezTo>
                        <a:pt x="289" y="182"/>
                        <a:pt x="290" y="181"/>
                        <a:pt x="291" y="180"/>
                      </a:cubicBezTo>
                      <a:cubicBezTo>
                        <a:pt x="295" y="186"/>
                        <a:pt x="300" y="190"/>
                        <a:pt x="306" y="194"/>
                      </a:cubicBezTo>
                      <a:cubicBezTo>
                        <a:pt x="310" y="185"/>
                        <a:pt x="312" y="177"/>
                        <a:pt x="311" y="167"/>
                      </a:cubicBezTo>
                      <a:cubicBezTo>
                        <a:pt x="321" y="170"/>
                        <a:pt x="329" y="170"/>
                        <a:pt x="338" y="168"/>
                      </a:cubicBezTo>
                      <a:cubicBezTo>
                        <a:pt x="336" y="163"/>
                        <a:pt x="333" y="159"/>
                        <a:pt x="330" y="154"/>
                      </a:cubicBezTo>
                      <a:cubicBezTo>
                        <a:pt x="334" y="154"/>
                        <a:pt x="338" y="154"/>
                        <a:pt x="343" y="152"/>
                      </a:cubicBezTo>
                      <a:cubicBezTo>
                        <a:pt x="353" y="169"/>
                        <a:pt x="364" y="175"/>
                        <a:pt x="384" y="175"/>
                      </a:cubicBezTo>
                      <a:cubicBezTo>
                        <a:pt x="378" y="158"/>
                        <a:pt x="370" y="148"/>
                        <a:pt x="353" y="142"/>
                      </a:cubicBezTo>
                      <a:cubicBezTo>
                        <a:pt x="354" y="140"/>
                        <a:pt x="355" y="139"/>
                        <a:pt x="355" y="138"/>
                      </a:cubicBezTo>
                      <a:cubicBezTo>
                        <a:pt x="362" y="146"/>
                        <a:pt x="371" y="151"/>
                        <a:pt x="386"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1" name="Freeform 41">
                  <a:extLst>
                    <a:ext uri="{FF2B5EF4-FFF2-40B4-BE49-F238E27FC236}">
                      <a16:creationId xmlns:a16="http://schemas.microsoft.com/office/drawing/2014/main" id="{23AE7786-0DB4-4A1C-B1C2-2D013B6EBCC8}"/>
                    </a:ext>
                  </a:extLst>
                </p:cNvPr>
                <p:cNvSpPr>
                  <a:spLocks/>
                </p:cNvSpPr>
                <p:nvPr/>
              </p:nvSpPr>
              <p:spPr bwMode="auto">
                <a:xfrm>
                  <a:off x="6057899" y="3427412"/>
                  <a:ext cx="1588" cy="0"/>
                </a:xfrm>
                <a:custGeom>
                  <a:avLst/>
                  <a:gdLst>
                    <a:gd name="T0" fmla="*/ 0 w 4"/>
                    <a:gd name="T1" fmla="*/ 1 h 1"/>
                    <a:gd name="T2" fmla="*/ 0 w 4"/>
                    <a:gd name="T3" fmla="*/ 1 h 1"/>
                    <a:gd name="T4" fmla="*/ 0 w 4"/>
                    <a:gd name="T5" fmla="*/ 1 h 1"/>
                  </a:gdLst>
                  <a:ahLst/>
                  <a:cxnLst>
                    <a:cxn ang="0">
                      <a:pos x="T0" y="T1"/>
                    </a:cxn>
                    <a:cxn ang="0">
                      <a:pos x="T2" y="T3"/>
                    </a:cxn>
                    <a:cxn ang="0">
                      <a:pos x="T4" y="T5"/>
                    </a:cxn>
                  </a:cxnLst>
                  <a:rect l="0" t="0" r="r" b="b"/>
                  <a:pathLst>
                    <a:path w="4" h="1">
                      <a:moveTo>
                        <a:pt x="0" y="1"/>
                      </a:moveTo>
                      <a:lnTo>
                        <a:pt x="0" y="1"/>
                      </a:ln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2" name="Freeform 42">
                  <a:extLst>
                    <a:ext uri="{FF2B5EF4-FFF2-40B4-BE49-F238E27FC236}">
                      <a16:creationId xmlns:a16="http://schemas.microsoft.com/office/drawing/2014/main" id="{9C81BC98-4099-4594-A10D-F885A88CF93A}"/>
                    </a:ext>
                  </a:extLst>
                </p:cNvPr>
                <p:cNvSpPr>
                  <a:spLocks/>
                </p:cNvSpPr>
                <p:nvPr/>
              </p:nvSpPr>
              <p:spPr bwMode="auto">
                <a:xfrm>
                  <a:off x="6219824" y="3317874"/>
                  <a:ext cx="1588" cy="1588"/>
                </a:xfrm>
                <a:custGeom>
                  <a:avLst/>
                  <a:gdLst>
                    <a:gd name="T0" fmla="*/ 2 w 4"/>
                    <a:gd name="T1" fmla="*/ 0 h 3"/>
                    <a:gd name="T2" fmla="*/ 0 w 4"/>
                    <a:gd name="T3" fmla="*/ 3 h 3"/>
                    <a:gd name="T4" fmla="*/ 4 w 4"/>
                    <a:gd name="T5" fmla="*/ 0 h 3"/>
                    <a:gd name="T6" fmla="*/ 2 w 4"/>
                    <a:gd name="T7" fmla="*/ 0 h 3"/>
                  </a:gdLst>
                  <a:ahLst/>
                  <a:cxnLst>
                    <a:cxn ang="0">
                      <a:pos x="T0" y="T1"/>
                    </a:cxn>
                    <a:cxn ang="0">
                      <a:pos x="T2" y="T3"/>
                    </a:cxn>
                    <a:cxn ang="0">
                      <a:pos x="T4" y="T5"/>
                    </a:cxn>
                    <a:cxn ang="0">
                      <a:pos x="T6" y="T7"/>
                    </a:cxn>
                  </a:cxnLst>
                  <a:rect l="0" t="0" r="r" b="b"/>
                  <a:pathLst>
                    <a:path w="4" h="3">
                      <a:moveTo>
                        <a:pt x="2" y="0"/>
                      </a:moveTo>
                      <a:cubicBezTo>
                        <a:pt x="1" y="1"/>
                        <a:pt x="1" y="2"/>
                        <a:pt x="0" y="3"/>
                      </a:cubicBezTo>
                      <a:cubicBezTo>
                        <a:pt x="2" y="2"/>
                        <a:pt x="3" y="1"/>
                        <a:pt x="4" y="0"/>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3" name="Freeform 43">
                  <a:extLst>
                    <a:ext uri="{FF2B5EF4-FFF2-40B4-BE49-F238E27FC236}">
                      <a16:creationId xmlns:a16="http://schemas.microsoft.com/office/drawing/2014/main" id="{FF7E90BD-0724-4D3A-BB57-BCC1CBBEC837}"/>
                    </a:ext>
                  </a:extLst>
                </p:cNvPr>
                <p:cNvSpPr>
                  <a:spLocks/>
                </p:cNvSpPr>
                <p:nvPr/>
              </p:nvSpPr>
              <p:spPr bwMode="auto">
                <a:xfrm>
                  <a:off x="6234112" y="3289299"/>
                  <a:ext cx="9525" cy="3175"/>
                </a:xfrm>
                <a:custGeom>
                  <a:avLst/>
                  <a:gdLst>
                    <a:gd name="T0" fmla="*/ 0 w 21"/>
                    <a:gd name="T1" fmla="*/ 2 h 7"/>
                    <a:gd name="T2" fmla="*/ 0 w 21"/>
                    <a:gd name="T3" fmla="*/ 3 h 7"/>
                    <a:gd name="T4" fmla="*/ 21 w 21"/>
                    <a:gd name="T5" fmla="*/ 7 h 7"/>
                    <a:gd name="T6" fmla="*/ 0 w 21"/>
                    <a:gd name="T7" fmla="*/ 2 h 7"/>
                  </a:gdLst>
                  <a:ahLst/>
                  <a:cxnLst>
                    <a:cxn ang="0">
                      <a:pos x="T0" y="T1"/>
                    </a:cxn>
                    <a:cxn ang="0">
                      <a:pos x="T2" y="T3"/>
                    </a:cxn>
                    <a:cxn ang="0">
                      <a:pos x="T4" y="T5"/>
                    </a:cxn>
                    <a:cxn ang="0">
                      <a:pos x="T6" y="T7"/>
                    </a:cxn>
                  </a:cxnLst>
                  <a:rect l="0" t="0" r="r" b="b"/>
                  <a:pathLst>
                    <a:path w="21" h="7">
                      <a:moveTo>
                        <a:pt x="0" y="2"/>
                      </a:moveTo>
                      <a:lnTo>
                        <a:pt x="0" y="3"/>
                      </a:lnTo>
                      <a:lnTo>
                        <a:pt x="21" y="7"/>
                      </a:lnTo>
                      <a:cubicBezTo>
                        <a:pt x="12" y="3"/>
                        <a:pt x="4"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4" name="Freeform 44">
                  <a:extLst>
                    <a:ext uri="{FF2B5EF4-FFF2-40B4-BE49-F238E27FC236}">
                      <a16:creationId xmlns:a16="http://schemas.microsoft.com/office/drawing/2014/main" id="{48E7149F-74C6-426F-9B93-2C6F9BF7C8BB}"/>
                    </a:ext>
                  </a:extLst>
                </p:cNvPr>
                <p:cNvSpPr>
                  <a:spLocks noEditPoints="1"/>
                </p:cNvSpPr>
                <p:nvPr/>
              </p:nvSpPr>
              <p:spPr bwMode="auto">
                <a:xfrm>
                  <a:off x="5868987" y="3205162"/>
                  <a:ext cx="512763" cy="592138"/>
                </a:xfrm>
                <a:custGeom>
                  <a:avLst/>
                  <a:gdLst>
                    <a:gd name="T0" fmla="*/ 564 w 1052"/>
                    <a:gd name="T1" fmla="*/ 621 h 1217"/>
                    <a:gd name="T2" fmla="*/ 483 w 1052"/>
                    <a:gd name="T3" fmla="*/ 728 h 1217"/>
                    <a:gd name="T4" fmla="*/ 535 w 1052"/>
                    <a:gd name="T5" fmla="*/ 483 h 1217"/>
                    <a:gd name="T6" fmla="*/ 653 w 1052"/>
                    <a:gd name="T7" fmla="*/ 236 h 1217"/>
                    <a:gd name="T8" fmla="*/ 444 w 1052"/>
                    <a:gd name="T9" fmla="*/ 732 h 1217"/>
                    <a:gd name="T10" fmla="*/ 384 w 1052"/>
                    <a:gd name="T11" fmla="*/ 596 h 1217"/>
                    <a:gd name="T12" fmla="*/ 385 w 1052"/>
                    <a:gd name="T13" fmla="*/ 354 h 1217"/>
                    <a:gd name="T14" fmla="*/ 530 w 1052"/>
                    <a:gd name="T15" fmla="*/ 326 h 1217"/>
                    <a:gd name="T16" fmla="*/ 363 w 1052"/>
                    <a:gd name="T17" fmla="*/ 364 h 1217"/>
                    <a:gd name="T18" fmla="*/ 345 w 1052"/>
                    <a:gd name="T19" fmla="*/ 100 h 1217"/>
                    <a:gd name="T20" fmla="*/ 280 w 1052"/>
                    <a:gd name="T21" fmla="*/ 122 h 1217"/>
                    <a:gd name="T22" fmla="*/ 332 w 1052"/>
                    <a:gd name="T23" fmla="*/ 285 h 1217"/>
                    <a:gd name="T24" fmla="*/ 252 w 1052"/>
                    <a:gd name="T25" fmla="*/ 183 h 1217"/>
                    <a:gd name="T26" fmla="*/ 284 w 1052"/>
                    <a:gd name="T27" fmla="*/ 257 h 1217"/>
                    <a:gd name="T28" fmla="*/ 359 w 1052"/>
                    <a:gd name="T29" fmla="*/ 394 h 1217"/>
                    <a:gd name="T30" fmla="*/ 354 w 1052"/>
                    <a:gd name="T31" fmla="*/ 558 h 1217"/>
                    <a:gd name="T32" fmla="*/ 280 w 1052"/>
                    <a:gd name="T33" fmla="*/ 477 h 1217"/>
                    <a:gd name="T34" fmla="*/ 247 w 1052"/>
                    <a:gd name="T35" fmla="*/ 441 h 1217"/>
                    <a:gd name="T36" fmla="*/ 225 w 1052"/>
                    <a:gd name="T37" fmla="*/ 170 h 1217"/>
                    <a:gd name="T38" fmla="*/ 428 w 1052"/>
                    <a:gd name="T39" fmla="*/ 279 h 1217"/>
                    <a:gd name="T40" fmla="*/ 387 w 1052"/>
                    <a:gd name="T41" fmla="*/ 333 h 1217"/>
                    <a:gd name="T42" fmla="*/ 428 w 1052"/>
                    <a:gd name="T43" fmla="*/ 279 h 1217"/>
                    <a:gd name="T44" fmla="*/ 646 w 1052"/>
                    <a:gd name="T45" fmla="*/ 227 h 1217"/>
                    <a:gd name="T46" fmla="*/ 552 w 1052"/>
                    <a:gd name="T47" fmla="*/ 168 h 1217"/>
                    <a:gd name="T48" fmla="*/ 701 w 1052"/>
                    <a:gd name="T49" fmla="*/ 236 h 1217"/>
                    <a:gd name="T50" fmla="*/ 669 w 1052"/>
                    <a:gd name="T51" fmla="*/ 225 h 1217"/>
                    <a:gd name="T52" fmla="*/ 861 w 1052"/>
                    <a:gd name="T53" fmla="*/ 247 h 1217"/>
                    <a:gd name="T54" fmla="*/ 947 w 1052"/>
                    <a:gd name="T55" fmla="*/ 176 h 1217"/>
                    <a:gd name="T56" fmla="*/ 822 w 1052"/>
                    <a:gd name="T57" fmla="*/ 274 h 1217"/>
                    <a:gd name="T58" fmla="*/ 770 w 1052"/>
                    <a:gd name="T59" fmla="*/ 180 h 1217"/>
                    <a:gd name="T60" fmla="*/ 643 w 1052"/>
                    <a:gd name="T61" fmla="*/ 475 h 1217"/>
                    <a:gd name="T62" fmla="*/ 678 w 1052"/>
                    <a:gd name="T63" fmla="*/ 309 h 1217"/>
                    <a:gd name="T64" fmla="*/ 749 w 1052"/>
                    <a:gd name="T65" fmla="*/ 176 h 1217"/>
                    <a:gd name="T66" fmla="*/ 477 w 1052"/>
                    <a:gd name="T67" fmla="*/ 47 h 1217"/>
                    <a:gd name="T68" fmla="*/ 442 w 1052"/>
                    <a:gd name="T69" fmla="*/ 116 h 1217"/>
                    <a:gd name="T70" fmla="*/ 397 w 1052"/>
                    <a:gd name="T71" fmla="*/ 0 h 1217"/>
                    <a:gd name="T72" fmla="*/ 415 w 1052"/>
                    <a:gd name="T73" fmla="*/ 110 h 1217"/>
                    <a:gd name="T74" fmla="*/ 198 w 1052"/>
                    <a:gd name="T75" fmla="*/ 406 h 1217"/>
                    <a:gd name="T76" fmla="*/ 102 w 1052"/>
                    <a:gd name="T77" fmla="*/ 54 h 1217"/>
                    <a:gd name="T78" fmla="*/ 87 w 1052"/>
                    <a:gd name="T79" fmla="*/ 46 h 1217"/>
                    <a:gd name="T80" fmla="*/ 17 w 1052"/>
                    <a:gd name="T81" fmla="*/ 32 h 1217"/>
                    <a:gd name="T82" fmla="*/ 109 w 1052"/>
                    <a:gd name="T83" fmla="*/ 189 h 1217"/>
                    <a:gd name="T84" fmla="*/ 336 w 1052"/>
                    <a:gd name="T85" fmla="*/ 623 h 1217"/>
                    <a:gd name="T86" fmla="*/ 413 w 1052"/>
                    <a:gd name="T87" fmla="*/ 1069 h 1217"/>
                    <a:gd name="T88" fmla="*/ 511 w 1052"/>
                    <a:gd name="T89" fmla="*/ 1217 h 1217"/>
                    <a:gd name="T90" fmla="*/ 466 w 1052"/>
                    <a:gd name="T91" fmla="*/ 791 h 1217"/>
                    <a:gd name="T92" fmla="*/ 607 w 1052"/>
                    <a:gd name="T93" fmla="*/ 583 h 1217"/>
                    <a:gd name="T94" fmla="*/ 807 w 1052"/>
                    <a:gd name="T95" fmla="*/ 311 h 1217"/>
                    <a:gd name="T96" fmla="*/ 851 w 1052"/>
                    <a:gd name="T97" fmla="*/ 258 h 1217"/>
                    <a:gd name="T98" fmla="*/ 1051 w 1052"/>
                    <a:gd name="T99" fmla="*/ 12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2" h="1217">
                      <a:moveTo>
                        <a:pt x="593" y="546"/>
                      </a:moveTo>
                      <a:cubicBezTo>
                        <a:pt x="573" y="603"/>
                        <a:pt x="580" y="583"/>
                        <a:pt x="564" y="621"/>
                      </a:cubicBezTo>
                      <a:cubicBezTo>
                        <a:pt x="548" y="659"/>
                        <a:pt x="528" y="679"/>
                        <a:pt x="491" y="697"/>
                      </a:cubicBezTo>
                      <a:cubicBezTo>
                        <a:pt x="488" y="707"/>
                        <a:pt x="486" y="718"/>
                        <a:pt x="483" y="728"/>
                      </a:cubicBezTo>
                      <a:cubicBezTo>
                        <a:pt x="502" y="657"/>
                        <a:pt x="515" y="576"/>
                        <a:pt x="531" y="507"/>
                      </a:cubicBezTo>
                      <a:cubicBezTo>
                        <a:pt x="535" y="490"/>
                        <a:pt x="532" y="496"/>
                        <a:pt x="535" y="483"/>
                      </a:cubicBezTo>
                      <a:cubicBezTo>
                        <a:pt x="562" y="444"/>
                        <a:pt x="585" y="402"/>
                        <a:pt x="601" y="357"/>
                      </a:cubicBezTo>
                      <a:lnTo>
                        <a:pt x="653" y="236"/>
                      </a:lnTo>
                      <a:cubicBezTo>
                        <a:pt x="649" y="311"/>
                        <a:pt x="614" y="490"/>
                        <a:pt x="593" y="546"/>
                      </a:cubicBezTo>
                      <a:close/>
                      <a:moveTo>
                        <a:pt x="444" y="732"/>
                      </a:moveTo>
                      <a:cubicBezTo>
                        <a:pt x="434" y="716"/>
                        <a:pt x="423" y="708"/>
                        <a:pt x="415" y="689"/>
                      </a:cubicBezTo>
                      <a:cubicBezTo>
                        <a:pt x="400" y="659"/>
                        <a:pt x="391" y="646"/>
                        <a:pt x="384" y="596"/>
                      </a:cubicBezTo>
                      <a:cubicBezTo>
                        <a:pt x="384" y="596"/>
                        <a:pt x="374" y="483"/>
                        <a:pt x="378" y="455"/>
                      </a:cubicBezTo>
                      <a:cubicBezTo>
                        <a:pt x="381" y="434"/>
                        <a:pt x="380" y="378"/>
                        <a:pt x="385" y="354"/>
                      </a:cubicBezTo>
                      <a:cubicBezTo>
                        <a:pt x="444" y="333"/>
                        <a:pt x="439" y="245"/>
                        <a:pt x="436" y="196"/>
                      </a:cubicBezTo>
                      <a:cubicBezTo>
                        <a:pt x="422" y="76"/>
                        <a:pt x="560" y="157"/>
                        <a:pt x="530" y="326"/>
                      </a:cubicBezTo>
                      <a:cubicBezTo>
                        <a:pt x="510" y="461"/>
                        <a:pt x="498" y="605"/>
                        <a:pt x="444" y="732"/>
                      </a:cubicBezTo>
                      <a:close/>
                      <a:moveTo>
                        <a:pt x="363" y="364"/>
                      </a:moveTo>
                      <a:cubicBezTo>
                        <a:pt x="359" y="307"/>
                        <a:pt x="302" y="156"/>
                        <a:pt x="286" y="105"/>
                      </a:cubicBezTo>
                      <a:lnTo>
                        <a:pt x="345" y="100"/>
                      </a:lnTo>
                      <a:cubicBezTo>
                        <a:pt x="371" y="218"/>
                        <a:pt x="384" y="297"/>
                        <a:pt x="363" y="364"/>
                      </a:cubicBezTo>
                      <a:close/>
                      <a:moveTo>
                        <a:pt x="280" y="122"/>
                      </a:moveTo>
                      <a:cubicBezTo>
                        <a:pt x="289" y="143"/>
                        <a:pt x="325" y="264"/>
                        <a:pt x="332" y="286"/>
                      </a:cubicBezTo>
                      <a:cubicBezTo>
                        <a:pt x="332" y="286"/>
                        <a:pt x="332" y="285"/>
                        <a:pt x="332" y="285"/>
                      </a:cubicBezTo>
                      <a:cubicBezTo>
                        <a:pt x="316" y="273"/>
                        <a:pt x="300" y="262"/>
                        <a:pt x="284" y="248"/>
                      </a:cubicBezTo>
                      <a:cubicBezTo>
                        <a:pt x="270" y="234"/>
                        <a:pt x="257" y="198"/>
                        <a:pt x="252" y="183"/>
                      </a:cubicBezTo>
                      <a:cubicBezTo>
                        <a:pt x="248" y="168"/>
                        <a:pt x="249" y="176"/>
                        <a:pt x="251" y="189"/>
                      </a:cubicBezTo>
                      <a:cubicBezTo>
                        <a:pt x="253" y="202"/>
                        <a:pt x="269" y="244"/>
                        <a:pt x="284" y="257"/>
                      </a:cubicBezTo>
                      <a:lnTo>
                        <a:pt x="337" y="307"/>
                      </a:lnTo>
                      <a:cubicBezTo>
                        <a:pt x="347" y="336"/>
                        <a:pt x="354" y="364"/>
                        <a:pt x="359" y="394"/>
                      </a:cubicBezTo>
                      <a:cubicBezTo>
                        <a:pt x="357" y="427"/>
                        <a:pt x="350" y="478"/>
                        <a:pt x="350" y="507"/>
                      </a:cubicBezTo>
                      <a:cubicBezTo>
                        <a:pt x="350" y="534"/>
                        <a:pt x="353" y="536"/>
                        <a:pt x="354" y="558"/>
                      </a:cubicBezTo>
                      <a:cubicBezTo>
                        <a:pt x="352" y="556"/>
                        <a:pt x="348" y="551"/>
                        <a:pt x="347" y="550"/>
                      </a:cubicBezTo>
                      <a:cubicBezTo>
                        <a:pt x="323" y="527"/>
                        <a:pt x="300" y="500"/>
                        <a:pt x="280" y="477"/>
                      </a:cubicBezTo>
                      <a:cubicBezTo>
                        <a:pt x="271" y="466"/>
                        <a:pt x="268" y="463"/>
                        <a:pt x="260" y="454"/>
                      </a:cubicBezTo>
                      <a:cubicBezTo>
                        <a:pt x="257" y="450"/>
                        <a:pt x="244" y="432"/>
                        <a:pt x="247" y="441"/>
                      </a:cubicBezTo>
                      <a:cubicBezTo>
                        <a:pt x="234" y="407"/>
                        <a:pt x="236" y="413"/>
                        <a:pt x="231" y="367"/>
                      </a:cubicBezTo>
                      <a:cubicBezTo>
                        <a:pt x="226" y="322"/>
                        <a:pt x="217" y="230"/>
                        <a:pt x="225" y="170"/>
                      </a:cubicBezTo>
                      <a:cubicBezTo>
                        <a:pt x="225" y="168"/>
                        <a:pt x="231" y="131"/>
                        <a:pt x="229" y="125"/>
                      </a:cubicBezTo>
                      <a:moveTo>
                        <a:pt x="428" y="279"/>
                      </a:moveTo>
                      <a:cubicBezTo>
                        <a:pt x="428" y="301"/>
                        <a:pt x="408" y="331"/>
                        <a:pt x="391" y="339"/>
                      </a:cubicBezTo>
                      <a:cubicBezTo>
                        <a:pt x="382" y="343"/>
                        <a:pt x="385" y="334"/>
                        <a:pt x="387" y="333"/>
                      </a:cubicBezTo>
                      <a:cubicBezTo>
                        <a:pt x="399" y="267"/>
                        <a:pt x="364" y="168"/>
                        <a:pt x="354" y="109"/>
                      </a:cubicBezTo>
                      <a:lnTo>
                        <a:pt x="428" y="279"/>
                      </a:lnTo>
                      <a:close/>
                      <a:moveTo>
                        <a:pt x="552" y="168"/>
                      </a:moveTo>
                      <a:cubicBezTo>
                        <a:pt x="561" y="171"/>
                        <a:pt x="637" y="223"/>
                        <a:pt x="646" y="227"/>
                      </a:cubicBezTo>
                      <a:cubicBezTo>
                        <a:pt x="637" y="250"/>
                        <a:pt x="554" y="416"/>
                        <a:pt x="540" y="437"/>
                      </a:cubicBezTo>
                      <a:cubicBezTo>
                        <a:pt x="540" y="404"/>
                        <a:pt x="563" y="196"/>
                        <a:pt x="552" y="168"/>
                      </a:cubicBezTo>
                      <a:close/>
                      <a:moveTo>
                        <a:pt x="669" y="225"/>
                      </a:moveTo>
                      <a:cubicBezTo>
                        <a:pt x="675" y="224"/>
                        <a:pt x="696" y="237"/>
                        <a:pt x="701" y="236"/>
                      </a:cubicBezTo>
                      <a:cubicBezTo>
                        <a:pt x="695" y="247"/>
                        <a:pt x="668" y="297"/>
                        <a:pt x="661" y="307"/>
                      </a:cubicBezTo>
                      <a:cubicBezTo>
                        <a:pt x="662" y="297"/>
                        <a:pt x="668" y="235"/>
                        <a:pt x="669" y="225"/>
                      </a:cubicBezTo>
                      <a:close/>
                      <a:moveTo>
                        <a:pt x="1051" y="129"/>
                      </a:moveTo>
                      <a:cubicBezTo>
                        <a:pt x="994" y="180"/>
                        <a:pt x="929" y="214"/>
                        <a:pt x="861" y="247"/>
                      </a:cubicBezTo>
                      <a:cubicBezTo>
                        <a:pt x="867" y="241"/>
                        <a:pt x="875" y="231"/>
                        <a:pt x="881" y="226"/>
                      </a:cubicBezTo>
                      <a:cubicBezTo>
                        <a:pt x="902" y="206"/>
                        <a:pt x="923" y="191"/>
                        <a:pt x="947" y="176"/>
                      </a:cubicBezTo>
                      <a:cubicBezTo>
                        <a:pt x="946" y="174"/>
                        <a:pt x="946" y="173"/>
                        <a:pt x="946" y="172"/>
                      </a:cubicBezTo>
                      <a:cubicBezTo>
                        <a:pt x="901" y="202"/>
                        <a:pt x="862" y="238"/>
                        <a:pt x="822" y="274"/>
                      </a:cubicBezTo>
                      <a:cubicBezTo>
                        <a:pt x="829" y="247"/>
                        <a:pt x="833" y="221"/>
                        <a:pt x="838" y="193"/>
                      </a:cubicBezTo>
                      <a:lnTo>
                        <a:pt x="770" y="180"/>
                      </a:lnTo>
                      <a:cubicBezTo>
                        <a:pt x="788" y="188"/>
                        <a:pt x="814" y="202"/>
                        <a:pt x="821" y="199"/>
                      </a:cubicBezTo>
                      <a:cubicBezTo>
                        <a:pt x="795" y="329"/>
                        <a:pt x="743" y="391"/>
                        <a:pt x="643" y="475"/>
                      </a:cubicBezTo>
                      <a:cubicBezTo>
                        <a:pt x="648" y="418"/>
                        <a:pt x="651" y="386"/>
                        <a:pt x="661" y="337"/>
                      </a:cubicBezTo>
                      <a:cubicBezTo>
                        <a:pt x="662" y="331"/>
                        <a:pt x="678" y="315"/>
                        <a:pt x="678" y="309"/>
                      </a:cubicBezTo>
                      <a:cubicBezTo>
                        <a:pt x="690" y="291"/>
                        <a:pt x="701" y="272"/>
                        <a:pt x="711" y="253"/>
                      </a:cubicBezTo>
                      <a:lnTo>
                        <a:pt x="749" y="176"/>
                      </a:lnTo>
                      <a:lnTo>
                        <a:pt x="446" y="116"/>
                      </a:lnTo>
                      <a:cubicBezTo>
                        <a:pt x="454" y="92"/>
                        <a:pt x="464" y="69"/>
                        <a:pt x="477" y="47"/>
                      </a:cubicBezTo>
                      <a:cubicBezTo>
                        <a:pt x="476" y="46"/>
                        <a:pt x="476" y="45"/>
                        <a:pt x="475" y="45"/>
                      </a:cubicBezTo>
                      <a:cubicBezTo>
                        <a:pt x="463" y="67"/>
                        <a:pt x="451" y="92"/>
                        <a:pt x="442" y="116"/>
                      </a:cubicBezTo>
                      <a:lnTo>
                        <a:pt x="423" y="112"/>
                      </a:lnTo>
                      <a:cubicBezTo>
                        <a:pt x="415" y="74"/>
                        <a:pt x="406" y="37"/>
                        <a:pt x="397" y="0"/>
                      </a:cubicBezTo>
                      <a:cubicBezTo>
                        <a:pt x="395" y="1"/>
                        <a:pt x="396" y="3"/>
                        <a:pt x="395" y="4"/>
                      </a:cubicBezTo>
                      <a:lnTo>
                        <a:pt x="415" y="110"/>
                      </a:lnTo>
                      <a:lnTo>
                        <a:pt x="203" y="69"/>
                      </a:lnTo>
                      <a:cubicBezTo>
                        <a:pt x="202" y="181"/>
                        <a:pt x="198" y="293"/>
                        <a:pt x="198" y="406"/>
                      </a:cubicBezTo>
                      <a:cubicBezTo>
                        <a:pt x="167" y="363"/>
                        <a:pt x="144" y="287"/>
                        <a:pt x="137" y="243"/>
                      </a:cubicBezTo>
                      <a:cubicBezTo>
                        <a:pt x="128" y="190"/>
                        <a:pt x="107" y="111"/>
                        <a:pt x="102" y="54"/>
                      </a:cubicBezTo>
                      <a:lnTo>
                        <a:pt x="110" y="51"/>
                      </a:lnTo>
                      <a:lnTo>
                        <a:pt x="87" y="46"/>
                      </a:lnTo>
                      <a:cubicBezTo>
                        <a:pt x="92" y="91"/>
                        <a:pt x="97" y="148"/>
                        <a:pt x="102" y="162"/>
                      </a:cubicBezTo>
                      <a:cubicBezTo>
                        <a:pt x="70" y="128"/>
                        <a:pt x="42" y="80"/>
                        <a:pt x="17" y="32"/>
                      </a:cubicBezTo>
                      <a:lnTo>
                        <a:pt x="0" y="29"/>
                      </a:lnTo>
                      <a:cubicBezTo>
                        <a:pt x="37" y="93"/>
                        <a:pt x="49" y="131"/>
                        <a:pt x="109" y="189"/>
                      </a:cubicBezTo>
                      <a:cubicBezTo>
                        <a:pt x="113" y="233"/>
                        <a:pt x="143" y="358"/>
                        <a:pt x="156" y="379"/>
                      </a:cubicBezTo>
                      <a:cubicBezTo>
                        <a:pt x="209" y="470"/>
                        <a:pt x="295" y="552"/>
                        <a:pt x="336" y="623"/>
                      </a:cubicBezTo>
                      <a:cubicBezTo>
                        <a:pt x="377" y="695"/>
                        <a:pt x="361" y="682"/>
                        <a:pt x="400" y="748"/>
                      </a:cubicBezTo>
                      <a:cubicBezTo>
                        <a:pt x="440" y="814"/>
                        <a:pt x="409" y="996"/>
                        <a:pt x="413" y="1069"/>
                      </a:cubicBezTo>
                      <a:cubicBezTo>
                        <a:pt x="416" y="1143"/>
                        <a:pt x="411" y="1128"/>
                        <a:pt x="408" y="1217"/>
                      </a:cubicBezTo>
                      <a:cubicBezTo>
                        <a:pt x="434" y="1216"/>
                        <a:pt x="485" y="1217"/>
                        <a:pt x="511" y="1217"/>
                      </a:cubicBezTo>
                      <a:cubicBezTo>
                        <a:pt x="483" y="1108"/>
                        <a:pt x="484" y="1004"/>
                        <a:pt x="479" y="912"/>
                      </a:cubicBezTo>
                      <a:cubicBezTo>
                        <a:pt x="477" y="888"/>
                        <a:pt x="472" y="833"/>
                        <a:pt x="466" y="791"/>
                      </a:cubicBezTo>
                      <a:cubicBezTo>
                        <a:pt x="471" y="770"/>
                        <a:pt x="476" y="749"/>
                        <a:pt x="483" y="728"/>
                      </a:cubicBezTo>
                      <a:cubicBezTo>
                        <a:pt x="548" y="699"/>
                        <a:pt x="581" y="648"/>
                        <a:pt x="607" y="583"/>
                      </a:cubicBezTo>
                      <a:cubicBezTo>
                        <a:pt x="616" y="560"/>
                        <a:pt x="625" y="538"/>
                        <a:pt x="632" y="515"/>
                      </a:cubicBezTo>
                      <a:cubicBezTo>
                        <a:pt x="695" y="451"/>
                        <a:pt x="757" y="386"/>
                        <a:pt x="807" y="311"/>
                      </a:cubicBezTo>
                      <a:cubicBezTo>
                        <a:pt x="808" y="310"/>
                        <a:pt x="809" y="309"/>
                        <a:pt x="810" y="307"/>
                      </a:cubicBezTo>
                      <a:cubicBezTo>
                        <a:pt x="821" y="295"/>
                        <a:pt x="839" y="272"/>
                        <a:pt x="851" y="258"/>
                      </a:cubicBezTo>
                      <a:cubicBezTo>
                        <a:pt x="923" y="222"/>
                        <a:pt x="990" y="183"/>
                        <a:pt x="1052" y="133"/>
                      </a:cubicBezTo>
                      <a:cubicBezTo>
                        <a:pt x="1051" y="132"/>
                        <a:pt x="1051" y="130"/>
                        <a:pt x="1051"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115" name="Freeform 45">
                  <a:extLst>
                    <a:ext uri="{FF2B5EF4-FFF2-40B4-BE49-F238E27FC236}">
                      <a16:creationId xmlns:a16="http://schemas.microsoft.com/office/drawing/2014/main" id="{6157FB66-F7CC-409A-AE03-F58A8327D5B4}"/>
                    </a:ext>
                  </a:extLst>
                </p:cNvPr>
                <p:cNvSpPr>
                  <a:spLocks/>
                </p:cNvSpPr>
                <p:nvPr/>
              </p:nvSpPr>
              <p:spPr bwMode="auto">
                <a:xfrm>
                  <a:off x="5948362" y="3279774"/>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grpSp>
          <p:sp>
            <p:nvSpPr>
              <p:cNvPr id="88" name="Freeform 32">
                <a:extLst>
                  <a:ext uri="{FF2B5EF4-FFF2-40B4-BE49-F238E27FC236}">
                    <a16:creationId xmlns:a16="http://schemas.microsoft.com/office/drawing/2014/main" id="{0E6D5288-9A95-497B-A15C-7B23D3CE84C2}"/>
                  </a:ext>
                </a:extLst>
              </p:cNvPr>
              <p:cNvSpPr>
                <a:spLocks/>
              </p:cNvSpPr>
              <p:nvPr/>
            </p:nvSpPr>
            <p:spPr bwMode="auto">
              <a:xfrm>
                <a:off x="4171943" y="4234645"/>
                <a:ext cx="773113" cy="238125"/>
              </a:xfrm>
              <a:custGeom>
                <a:avLst/>
                <a:gdLst>
                  <a:gd name="T0" fmla="*/ 1017 w 1017"/>
                  <a:gd name="T1" fmla="*/ 315 h 315"/>
                  <a:gd name="T2" fmla="*/ 0 w 1017"/>
                  <a:gd name="T3" fmla="*/ 315 h 315"/>
                  <a:gd name="T4" fmla="*/ 50 w 1017"/>
                  <a:gd name="T5" fmla="*/ 136 h 315"/>
                  <a:gd name="T6" fmla="*/ 81 w 1017"/>
                  <a:gd name="T7" fmla="*/ 252 h 315"/>
                  <a:gd name="T8" fmla="*/ 111 w 1017"/>
                  <a:gd name="T9" fmla="*/ 0 h 315"/>
                  <a:gd name="T10" fmla="*/ 157 w 1017"/>
                  <a:gd name="T11" fmla="*/ 226 h 315"/>
                  <a:gd name="T12" fmla="*/ 182 w 1017"/>
                  <a:gd name="T13" fmla="*/ 97 h 315"/>
                  <a:gd name="T14" fmla="*/ 245 w 1017"/>
                  <a:gd name="T15" fmla="*/ 276 h 315"/>
                  <a:gd name="T16" fmla="*/ 278 w 1017"/>
                  <a:gd name="T17" fmla="*/ 151 h 315"/>
                  <a:gd name="T18" fmla="*/ 317 w 1017"/>
                  <a:gd name="T19" fmla="*/ 236 h 315"/>
                  <a:gd name="T20" fmla="*/ 343 w 1017"/>
                  <a:gd name="T21" fmla="*/ 66 h 315"/>
                  <a:gd name="T22" fmla="*/ 368 w 1017"/>
                  <a:gd name="T23" fmla="*/ 265 h 315"/>
                  <a:gd name="T24" fmla="*/ 438 w 1017"/>
                  <a:gd name="T25" fmla="*/ 133 h 315"/>
                  <a:gd name="T26" fmla="*/ 494 w 1017"/>
                  <a:gd name="T27" fmla="*/ 226 h 315"/>
                  <a:gd name="T28" fmla="*/ 523 w 1017"/>
                  <a:gd name="T29" fmla="*/ 124 h 315"/>
                  <a:gd name="T30" fmla="*/ 545 w 1017"/>
                  <a:gd name="T31" fmla="*/ 263 h 315"/>
                  <a:gd name="T32" fmla="*/ 592 w 1017"/>
                  <a:gd name="T33" fmla="*/ 156 h 315"/>
                  <a:gd name="T34" fmla="*/ 634 w 1017"/>
                  <a:gd name="T35" fmla="*/ 261 h 315"/>
                  <a:gd name="T36" fmla="*/ 678 w 1017"/>
                  <a:gd name="T37" fmla="*/ 24 h 315"/>
                  <a:gd name="T38" fmla="*/ 738 w 1017"/>
                  <a:gd name="T39" fmla="*/ 245 h 315"/>
                  <a:gd name="T40" fmla="*/ 770 w 1017"/>
                  <a:gd name="T41" fmla="*/ 114 h 315"/>
                  <a:gd name="T42" fmla="*/ 850 w 1017"/>
                  <a:gd name="T43" fmla="*/ 242 h 315"/>
                  <a:gd name="T44" fmla="*/ 926 w 1017"/>
                  <a:gd name="T45" fmla="*/ 79 h 315"/>
                  <a:gd name="T46" fmla="*/ 1017 w 1017"/>
                  <a:gd name="T4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7" h="315">
                    <a:moveTo>
                      <a:pt x="1017" y="315"/>
                    </a:moveTo>
                    <a:lnTo>
                      <a:pt x="0" y="315"/>
                    </a:lnTo>
                    <a:lnTo>
                      <a:pt x="50" y="136"/>
                    </a:lnTo>
                    <a:lnTo>
                      <a:pt x="81" y="252"/>
                    </a:lnTo>
                    <a:lnTo>
                      <a:pt x="111" y="0"/>
                    </a:lnTo>
                    <a:lnTo>
                      <a:pt x="157" y="226"/>
                    </a:lnTo>
                    <a:lnTo>
                      <a:pt x="182" y="97"/>
                    </a:lnTo>
                    <a:lnTo>
                      <a:pt x="245" y="276"/>
                    </a:lnTo>
                    <a:lnTo>
                      <a:pt x="278" y="151"/>
                    </a:lnTo>
                    <a:lnTo>
                      <a:pt x="317" y="236"/>
                    </a:lnTo>
                    <a:lnTo>
                      <a:pt x="343" y="66"/>
                    </a:lnTo>
                    <a:lnTo>
                      <a:pt x="368" y="265"/>
                    </a:lnTo>
                    <a:lnTo>
                      <a:pt x="438" y="133"/>
                    </a:lnTo>
                    <a:lnTo>
                      <a:pt x="494" y="226"/>
                    </a:lnTo>
                    <a:lnTo>
                      <a:pt x="523" y="124"/>
                    </a:lnTo>
                    <a:lnTo>
                      <a:pt x="545" y="263"/>
                    </a:lnTo>
                    <a:lnTo>
                      <a:pt x="592" y="156"/>
                    </a:lnTo>
                    <a:lnTo>
                      <a:pt x="634" y="261"/>
                    </a:lnTo>
                    <a:lnTo>
                      <a:pt x="678" y="24"/>
                    </a:lnTo>
                    <a:lnTo>
                      <a:pt x="738" y="245"/>
                    </a:lnTo>
                    <a:lnTo>
                      <a:pt x="770" y="114"/>
                    </a:lnTo>
                    <a:lnTo>
                      <a:pt x="850" y="242"/>
                    </a:lnTo>
                    <a:lnTo>
                      <a:pt x="926" y="79"/>
                    </a:lnTo>
                    <a:lnTo>
                      <a:pt x="1017"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9" name="Freeform 32">
                <a:extLst>
                  <a:ext uri="{FF2B5EF4-FFF2-40B4-BE49-F238E27FC236}">
                    <a16:creationId xmlns:a16="http://schemas.microsoft.com/office/drawing/2014/main" id="{D48ECB96-17EC-4D71-AD8F-C9346E926B5F}"/>
                  </a:ext>
                </a:extLst>
              </p:cNvPr>
              <p:cNvSpPr>
                <a:spLocks/>
              </p:cNvSpPr>
              <p:nvPr/>
            </p:nvSpPr>
            <p:spPr bwMode="auto">
              <a:xfrm>
                <a:off x="4706224" y="4234645"/>
                <a:ext cx="773113" cy="238125"/>
              </a:xfrm>
              <a:custGeom>
                <a:avLst/>
                <a:gdLst>
                  <a:gd name="T0" fmla="*/ 1017 w 1017"/>
                  <a:gd name="T1" fmla="*/ 315 h 315"/>
                  <a:gd name="T2" fmla="*/ 0 w 1017"/>
                  <a:gd name="T3" fmla="*/ 315 h 315"/>
                  <a:gd name="T4" fmla="*/ 50 w 1017"/>
                  <a:gd name="T5" fmla="*/ 136 h 315"/>
                  <a:gd name="T6" fmla="*/ 81 w 1017"/>
                  <a:gd name="T7" fmla="*/ 252 h 315"/>
                  <a:gd name="T8" fmla="*/ 111 w 1017"/>
                  <a:gd name="T9" fmla="*/ 0 h 315"/>
                  <a:gd name="T10" fmla="*/ 157 w 1017"/>
                  <a:gd name="T11" fmla="*/ 226 h 315"/>
                  <a:gd name="T12" fmla="*/ 182 w 1017"/>
                  <a:gd name="T13" fmla="*/ 97 h 315"/>
                  <a:gd name="T14" fmla="*/ 245 w 1017"/>
                  <a:gd name="T15" fmla="*/ 276 h 315"/>
                  <a:gd name="T16" fmla="*/ 278 w 1017"/>
                  <a:gd name="T17" fmla="*/ 151 h 315"/>
                  <a:gd name="T18" fmla="*/ 317 w 1017"/>
                  <a:gd name="T19" fmla="*/ 236 h 315"/>
                  <a:gd name="T20" fmla="*/ 343 w 1017"/>
                  <a:gd name="T21" fmla="*/ 66 h 315"/>
                  <a:gd name="T22" fmla="*/ 368 w 1017"/>
                  <a:gd name="T23" fmla="*/ 265 h 315"/>
                  <a:gd name="T24" fmla="*/ 438 w 1017"/>
                  <a:gd name="T25" fmla="*/ 133 h 315"/>
                  <a:gd name="T26" fmla="*/ 494 w 1017"/>
                  <a:gd name="T27" fmla="*/ 226 h 315"/>
                  <a:gd name="T28" fmla="*/ 523 w 1017"/>
                  <a:gd name="T29" fmla="*/ 124 h 315"/>
                  <a:gd name="T30" fmla="*/ 545 w 1017"/>
                  <a:gd name="T31" fmla="*/ 263 h 315"/>
                  <a:gd name="T32" fmla="*/ 592 w 1017"/>
                  <a:gd name="T33" fmla="*/ 156 h 315"/>
                  <a:gd name="T34" fmla="*/ 634 w 1017"/>
                  <a:gd name="T35" fmla="*/ 261 h 315"/>
                  <a:gd name="T36" fmla="*/ 678 w 1017"/>
                  <a:gd name="T37" fmla="*/ 24 h 315"/>
                  <a:gd name="T38" fmla="*/ 738 w 1017"/>
                  <a:gd name="T39" fmla="*/ 245 h 315"/>
                  <a:gd name="T40" fmla="*/ 770 w 1017"/>
                  <a:gd name="T41" fmla="*/ 114 h 315"/>
                  <a:gd name="T42" fmla="*/ 850 w 1017"/>
                  <a:gd name="T43" fmla="*/ 242 h 315"/>
                  <a:gd name="T44" fmla="*/ 926 w 1017"/>
                  <a:gd name="T45" fmla="*/ 79 h 315"/>
                  <a:gd name="T46" fmla="*/ 1017 w 1017"/>
                  <a:gd name="T4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7" h="315">
                    <a:moveTo>
                      <a:pt x="1017" y="315"/>
                    </a:moveTo>
                    <a:lnTo>
                      <a:pt x="0" y="315"/>
                    </a:lnTo>
                    <a:lnTo>
                      <a:pt x="50" y="136"/>
                    </a:lnTo>
                    <a:lnTo>
                      <a:pt x="81" y="252"/>
                    </a:lnTo>
                    <a:lnTo>
                      <a:pt x="111" y="0"/>
                    </a:lnTo>
                    <a:lnTo>
                      <a:pt x="157" y="226"/>
                    </a:lnTo>
                    <a:lnTo>
                      <a:pt x="182" y="97"/>
                    </a:lnTo>
                    <a:lnTo>
                      <a:pt x="245" y="276"/>
                    </a:lnTo>
                    <a:lnTo>
                      <a:pt x="278" y="151"/>
                    </a:lnTo>
                    <a:lnTo>
                      <a:pt x="317" y="236"/>
                    </a:lnTo>
                    <a:lnTo>
                      <a:pt x="343" y="66"/>
                    </a:lnTo>
                    <a:lnTo>
                      <a:pt x="368" y="265"/>
                    </a:lnTo>
                    <a:lnTo>
                      <a:pt x="438" y="133"/>
                    </a:lnTo>
                    <a:lnTo>
                      <a:pt x="494" y="226"/>
                    </a:lnTo>
                    <a:lnTo>
                      <a:pt x="523" y="124"/>
                    </a:lnTo>
                    <a:lnTo>
                      <a:pt x="545" y="263"/>
                    </a:lnTo>
                    <a:lnTo>
                      <a:pt x="592" y="156"/>
                    </a:lnTo>
                    <a:lnTo>
                      <a:pt x="634" y="261"/>
                    </a:lnTo>
                    <a:lnTo>
                      <a:pt x="678" y="24"/>
                    </a:lnTo>
                    <a:lnTo>
                      <a:pt x="738" y="245"/>
                    </a:lnTo>
                    <a:lnTo>
                      <a:pt x="770" y="114"/>
                    </a:lnTo>
                    <a:lnTo>
                      <a:pt x="850" y="242"/>
                    </a:lnTo>
                    <a:lnTo>
                      <a:pt x="926" y="79"/>
                    </a:lnTo>
                    <a:lnTo>
                      <a:pt x="1017"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68" name="그룹 167">
              <a:extLst>
                <a:ext uri="{FF2B5EF4-FFF2-40B4-BE49-F238E27FC236}">
                  <a16:creationId xmlns:a16="http://schemas.microsoft.com/office/drawing/2014/main" id="{7FC13E98-5BEE-4F81-8A34-3DD57F049D3E}"/>
                </a:ext>
              </a:extLst>
            </p:cNvPr>
            <p:cNvGrpSpPr/>
            <p:nvPr/>
          </p:nvGrpSpPr>
          <p:grpSpPr>
            <a:xfrm>
              <a:off x="3493700" y="2896331"/>
              <a:ext cx="5204600" cy="1788050"/>
              <a:chOff x="3493700" y="2896331"/>
              <a:chExt cx="5204600" cy="1788050"/>
            </a:xfrm>
          </p:grpSpPr>
          <p:sp>
            <p:nvSpPr>
              <p:cNvPr id="169" name="Freeform 4">
                <a:extLst>
                  <a:ext uri="{FF2B5EF4-FFF2-40B4-BE49-F238E27FC236}">
                    <a16:creationId xmlns:a16="http://schemas.microsoft.com/office/drawing/2014/main" id="{ED154480-BDE0-476D-9909-270AE9EB953A}"/>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0" name="Freeform 9">
                <a:extLst>
                  <a:ext uri="{FF2B5EF4-FFF2-40B4-BE49-F238E27FC236}">
                    <a16:creationId xmlns:a16="http://schemas.microsoft.com/office/drawing/2014/main" id="{B3053D84-F3DA-4C23-A0A6-F558C213452B}"/>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172" name="Group 115">
            <a:extLst>
              <a:ext uri="{FF2B5EF4-FFF2-40B4-BE49-F238E27FC236}">
                <a16:creationId xmlns:a16="http://schemas.microsoft.com/office/drawing/2014/main" id="{22ACC6EA-2393-47C8-A9FD-0A8D8EF3403E}"/>
              </a:ext>
            </a:extLst>
          </p:cNvPr>
          <p:cNvGrpSpPr/>
          <p:nvPr/>
        </p:nvGrpSpPr>
        <p:grpSpPr>
          <a:xfrm>
            <a:off x="9466896" y="4136956"/>
            <a:ext cx="1093501" cy="1741553"/>
            <a:chOff x="6867874" y="3721883"/>
            <a:chExt cx="1093501" cy="1741553"/>
          </a:xfrm>
        </p:grpSpPr>
        <p:sp>
          <p:nvSpPr>
            <p:cNvPr id="173" name="Oval 7">
              <a:extLst>
                <a:ext uri="{FF2B5EF4-FFF2-40B4-BE49-F238E27FC236}">
                  <a16:creationId xmlns:a16="http://schemas.microsoft.com/office/drawing/2014/main" id="{B821B08B-E0F0-4902-99E9-D24E3ECAA1A0}"/>
                </a:ext>
              </a:extLst>
            </p:cNvPr>
            <p:cNvSpPr/>
            <p:nvPr/>
          </p:nvSpPr>
          <p:spPr>
            <a:xfrm>
              <a:off x="6867874" y="3721883"/>
              <a:ext cx="1093501" cy="1741553"/>
            </a:xfrm>
            <a:custGeom>
              <a:avLst/>
              <a:gdLst/>
              <a:ahLst/>
              <a:cxnLst/>
              <a:rect l="l" t="t" r="r" b="b"/>
              <a:pathLst>
                <a:path w="1093501" h="1741553">
                  <a:moveTo>
                    <a:pt x="422037" y="0"/>
                  </a:moveTo>
                  <a:lnTo>
                    <a:pt x="422037" y="630979"/>
                  </a:lnTo>
                  <a:cubicBezTo>
                    <a:pt x="422037" y="680563"/>
                    <a:pt x="455258" y="722388"/>
                    <a:pt x="500795" y="734926"/>
                  </a:cubicBezTo>
                  <a:lnTo>
                    <a:pt x="500795" y="955639"/>
                  </a:lnTo>
                  <a:cubicBezTo>
                    <a:pt x="500795" y="982077"/>
                    <a:pt x="522227" y="1003509"/>
                    <a:pt x="548664" y="1003509"/>
                  </a:cubicBezTo>
                  <a:cubicBezTo>
                    <a:pt x="575102" y="1003509"/>
                    <a:pt x="596533" y="982077"/>
                    <a:pt x="596533" y="955639"/>
                  </a:cubicBezTo>
                  <a:lnTo>
                    <a:pt x="596533" y="735077"/>
                  </a:lnTo>
                  <a:cubicBezTo>
                    <a:pt x="642317" y="722690"/>
                    <a:pt x="675778" y="680742"/>
                    <a:pt x="675778" y="630979"/>
                  </a:cubicBezTo>
                  <a:lnTo>
                    <a:pt x="675778" y="658"/>
                  </a:lnTo>
                  <a:cubicBezTo>
                    <a:pt x="911634" y="31647"/>
                    <a:pt x="1093500" y="233580"/>
                    <a:pt x="1093500" y="477990"/>
                  </a:cubicBezTo>
                  <a:lnTo>
                    <a:pt x="1093500" y="780133"/>
                  </a:lnTo>
                  <a:lnTo>
                    <a:pt x="1093501" y="780133"/>
                  </a:lnTo>
                  <a:lnTo>
                    <a:pt x="1093501" y="1260843"/>
                  </a:lnTo>
                  <a:cubicBezTo>
                    <a:pt x="1093501" y="1526332"/>
                    <a:pt x="878279" y="1741553"/>
                    <a:pt x="612791" y="1741553"/>
                  </a:cubicBezTo>
                  <a:lnTo>
                    <a:pt x="480710" y="1741553"/>
                  </a:lnTo>
                  <a:cubicBezTo>
                    <a:pt x="215222" y="1741553"/>
                    <a:pt x="1" y="1526332"/>
                    <a:pt x="1" y="1260843"/>
                  </a:cubicBezTo>
                  <a:lnTo>
                    <a:pt x="1" y="787709"/>
                  </a:lnTo>
                  <a:lnTo>
                    <a:pt x="0" y="787709"/>
                  </a:lnTo>
                  <a:lnTo>
                    <a:pt x="0" y="477990"/>
                  </a:lnTo>
                  <a:cubicBezTo>
                    <a:pt x="0" y="232085"/>
                    <a:pt x="184097" y="29180"/>
                    <a:pt x="42203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4" name="Rounded Rectangle 108">
              <a:extLst>
                <a:ext uri="{FF2B5EF4-FFF2-40B4-BE49-F238E27FC236}">
                  <a16:creationId xmlns:a16="http://schemas.microsoft.com/office/drawing/2014/main" id="{861C7130-112C-43FC-BEDB-B8B83295944C}"/>
                </a:ext>
              </a:extLst>
            </p:cNvPr>
            <p:cNvSpPr/>
            <p:nvPr/>
          </p:nvSpPr>
          <p:spPr>
            <a:xfrm>
              <a:off x="7309131" y="3809649"/>
              <a:ext cx="210986" cy="4572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75" name="Freeform 62">
            <a:extLst>
              <a:ext uri="{FF2B5EF4-FFF2-40B4-BE49-F238E27FC236}">
                <a16:creationId xmlns:a16="http://schemas.microsoft.com/office/drawing/2014/main" id="{ADDA3F3F-3595-4C29-8007-1EE1D896A7C1}"/>
              </a:ext>
            </a:extLst>
          </p:cNvPr>
          <p:cNvSpPr/>
          <p:nvPr/>
        </p:nvSpPr>
        <p:spPr>
          <a:xfrm>
            <a:off x="9258447" y="4523740"/>
            <a:ext cx="1701248" cy="2339494"/>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 name="connsiteX0" fmla="*/ 0 w 1518129"/>
              <a:gd name="connsiteY0" fmla="*/ 891306 h 2174861"/>
              <a:gd name="connsiteX1" fmla="*/ 227051 w 1518129"/>
              <a:gd name="connsiteY1" fmla="*/ 1320850 h 2174861"/>
              <a:gd name="connsiteX2" fmla="*/ 462841 w 1518129"/>
              <a:gd name="connsiteY2" fmla="*/ 1655174 h 2174861"/>
              <a:gd name="connsiteX3" fmla="*/ 644540 w 1518129"/>
              <a:gd name="connsiteY3" fmla="*/ 1879748 h 2174861"/>
              <a:gd name="connsiteX4" fmla="*/ 678137 w 1518129"/>
              <a:gd name="connsiteY4" fmla="*/ 2115210 h 2174861"/>
              <a:gd name="connsiteX5" fmla="*/ 1339145 w 1518129"/>
              <a:gd name="connsiteY5" fmla="*/ 2174859 h 2174861"/>
              <a:gd name="connsiteX6" fmla="*/ 1358227 w 1518129"/>
              <a:gd name="connsiteY6" fmla="*/ 1930484 h 2174861"/>
              <a:gd name="connsiteX7" fmla="*/ 1516859 w 1518129"/>
              <a:gd name="connsiteY7" fmla="*/ 1069958 h 2174861"/>
              <a:gd name="connsiteX8" fmla="*/ 1464891 w 1518129"/>
              <a:gd name="connsiteY8" fmla="*/ 644162 h 2174861"/>
              <a:gd name="connsiteX9" fmla="*/ 1272486 w 1518129"/>
              <a:gd name="connsiteY9" fmla="*/ 612493 h 2174861"/>
              <a:gd name="connsiteX10" fmla="*/ 1264720 w 1518129"/>
              <a:gd name="connsiteY10" fmla="*/ 911472 h 2174861"/>
              <a:gd name="connsiteX11" fmla="*/ 1252622 w 1518129"/>
              <a:gd name="connsiteY11" fmla="*/ 600743 h 2174861"/>
              <a:gd name="connsiteX12" fmla="*/ 1022817 w 1518129"/>
              <a:gd name="connsiteY12" fmla="*/ 558366 h 2174861"/>
              <a:gd name="connsiteX13" fmla="*/ 1053082 w 1518129"/>
              <a:gd name="connsiteY13" fmla="*/ 887580 h 2174861"/>
              <a:gd name="connsiteX14" fmla="*/ 1001757 w 1518129"/>
              <a:gd name="connsiteY14" fmla="*/ 557324 h 2174861"/>
              <a:gd name="connsiteX15" fmla="*/ 806783 w 1518129"/>
              <a:gd name="connsiteY15" fmla="*/ 513030 h 2174861"/>
              <a:gd name="connsiteX16" fmla="*/ 810613 w 1518129"/>
              <a:gd name="connsiteY16" fmla="*/ 901237 h 2174861"/>
              <a:gd name="connsiteX17" fmla="*/ 778941 w 1518129"/>
              <a:gd name="connsiteY17" fmla="*/ 121917 h 2174861"/>
              <a:gd name="connsiteX18" fmla="*/ 582042 w 1518129"/>
              <a:gd name="connsiteY18" fmla="*/ 161731 h 2174861"/>
              <a:gd name="connsiteX19" fmla="*/ 554580 w 1518129"/>
              <a:gd name="connsiteY19" fmla="*/ 1197645 h 2174861"/>
              <a:gd name="connsiteX20" fmla="*/ 419736 w 1518129"/>
              <a:gd name="connsiteY20" fmla="*/ 1153389 h 2174861"/>
              <a:gd name="connsiteX21" fmla="*/ 0 w 1518129"/>
              <a:gd name="connsiteY21" fmla="*/ 891306 h 2174861"/>
              <a:gd name="connsiteX0" fmla="*/ 0 w 1518129"/>
              <a:gd name="connsiteY0" fmla="*/ 891306 h 2116848"/>
              <a:gd name="connsiteX1" fmla="*/ 227051 w 1518129"/>
              <a:gd name="connsiteY1" fmla="*/ 1320850 h 2116848"/>
              <a:gd name="connsiteX2" fmla="*/ 462841 w 1518129"/>
              <a:gd name="connsiteY2" fmla="*/ 1655174 h 2116848"/>
              <a:gd name="connsiteX3" fmla="*/ 644540 w 1518129"/>
              <a:gd name="connsiteY3" fmla="*/ 1879748 h 2116848"/>
              <a:gd name="connsiteX4" fmla="*/ 678137 w 1518129"/>
              <a:gd name="connsiteY4" fmla="*/ 2115210 h 2116848"/>
              <a:gd name="connsiteX5" fmla="*/ 1358227 w 1518129"/>
              <a:gd name="connsiteY5" fmla="*/ 1930484 h 2116848"/>
              <a:gd name="connsiteX6" fmla="*/ 1516859 w 1518129"/>
              <a:gd name="connsiteY6" fmla="*/ 1069958 h 2116848"/>
              <a:gd name="connsiteX7" fmla="*/ 1464891 w 1518129"/>
              <a:gd name="connsiteY7" fmla="*/ 644162 h 2116848"/>
              <a:gd name="connsiteX8" fmla="*/ 1272486 w 1518129"/>
              <a:gd name="connsiteY8" fmla="*/ 612493 h 2116848"/>
              <a:gd name="connsiteX9" fmla="*/ 1264720 w 1518129"/>
              <a:gd name="connsiteY9" fmla="*/ 911472 h 2116848"/>
              <a:gd name="connsiteX10" fmla="*/ 1252622 w 1518129"/>
              <a:gd name="connsiteY10" fmla="*/ 600743 h 2116848"/>
              <a:gd name="connsiteX11" fmla="*/ 1022817 w 1518129"/>
              <a:gd name="connsiteY11" fmla="*/ 558366 h 2116848"/>
              <a:gd name="connsiteX12" fmla="*/ 1053082 w 1518129"/>
              <a:gd name="connsiteY12" fmla="*/ 887580 h 2116848"/>
              <a:gd name="connsiteX13" fmla="*/ 1001757 w 1518129"/>
              <a:gd name="connsiteY13" fmla="*/ 557324 h 2116848"/>
              <a:gd name="connsiteX14" fmla="*/ 806783 w 1518129"/>
              <a:gd name="connsiteY14" fmla="*/ 513030 h 2116848"/>
              <a:gd name="connsiteX15" fmla="*/ 810613 w 1518129"/>
              <a:gd name="connsiteY15" fmla="*/ 901237 h 2116848"/>
              <a:gd name="connsiteX16" fmla="*/ 778941 w 1518129"/>
              <a:gd name="connsiteY16" fmla="*/ 121917 h 2116848"/>
              <a:gd name="connsiteX17" fmla="*/ 582042 w 1518129"/>
              <a:gd name="connsiteY17" fmla="*/ 161731 h 2116848"/>
              <a:gd name="connsiteX18" fmla="*/ 554580 w 1518129"/>
              <a:gd name="connsiteY18" fmla="*/ 1197645 h 2116848"/>
              <a:gd name="connsiteX19" fmla="*/ 419736 w 1518129"/>
              <a:gd name="connsiteY19" fmla="*/ 1153389 h 2116848"/>
              <a:gd name="connsiteX20" fmla="*/ 0 w 1518129"/>
              <a:gd name="connsiteY20" fmla="*/ 891306 h 2116848"/>
              <a:gd name="connsiteX0" fmla="*/ 0 w 1518129"/>
              <a:gd name="connsiteY0" fmla="*/ 891306 h 1987766"/>
              <a:gd name="connsiteX1" fmla="*/ 227051 w 1518129"/>
              <a:gd name="connsiteY1" fmla="*/ 1320850 h 1987766"/>
              <a:gd name="connsiteX2" fmla="*/ 462841 w 1518129"/>
              <a:gd name="connsiteY2" fmla="*/ 1655174 h 1987766"/>
              <a:gd name="connsiteX3" fmla="*/ 644540 w 1518129"/>
              <a:gd name="connsiteY3" fmla="*/ 1879748 h 1987766"/>
              <a:gd name="connsiteX4" fmla="*/ 1358227 w 1518129"/>
              <a:gd name="connsiteY4" fmla="*/ 1930484 h 1987766"/>
              <a:gd name="connsiteX5" fmla="*/ 1516859 w 1518129"/>
              <a:gd name="connsiteY5" fmla="*/ 1069958 h 1987766"/>
              <a:gd name="connsiteX6" fmla="*/ 1464891 w 1518129"/>
              <a:gd name="connsiteY6" fmla="*/ 644162 h 1987766"/>
              <a:gd name="connsiteX7" fmla="*/ 1272486 w 1518129"/>
              <a:gd name="connsiteY7" fmla="*/ 612493 h 1987766"/>
              <a:gd name="connsiteX8" fmla="*/ 1264720 w 1518129"/>
              <a:gd name="connsiteY8" fmla="*/ 911472 h 1987766"/>
              <a:gd name="connsiteX9" fmla="*/ 1252622 w 1518129"/>
              <a:gd name="connsiteY9" fmla="*/ 600743 h 1987766"/>
              <a:gd name="connsiteX10" fmla="*/ 1022817 w 1518129"/>
              <a:gd name="connsiteY10" fmla="*/ 558366 h 1987766"/>
              <a:gd name="connsiteX11" fmla="*/ 1053082 w 1518129"/>
              <a:gd name="connsiteY11" fmla="*/ 887580 h 1987766"/>
              <a:gd name="connsiteX12" fmla="*/ 1001757 w 1518129"/>
              <a:gd name="connsiteY12" fmla="*/ 557324 h 1987766"/>
              <a:gd name="connsiteX13" fmla="*/ 806783 w 1518129"/>
              <a:gd name="connsiteY13" fmla="*/ 513030 h 1987766"/>
              <a:gd name="connsiteX14" fmla="*/ 810613 w 1518129"/>
              <a:gd name="connsiteY14" fmla="*/ 901237 h 1987766"/>
              <a:gd name="connsiteX15" fmla="*/ 778941 w 1518129"/>
              <a:gd name="connsiteY15" fmla="*/ 121917 h 1987766"/>
              <a:gd name="connsiteX16" fmla="*/ 582042 w 1518129"/>
              <a:gd name="connsiteY16" fmla="*/ 161731 h 1987766"/>
              <a:gd name="connsiteX17" fmla="*/ 554580 w 1518129"/>
              <a:gd name="connsiteY17" fmla="*/ 1197645 h 1987766"/>
              <a:gd name="connsiteX18" fmla="*/ 419736 w 1518129"/>
              <a:gd name="connsiteY18" fmla="*/ 1153389 h 1987766"/>
              <a:gd name="connsiteX19" fmla="*/ 0 w 1518129"/>
              <a:gd name="connsiteY19" fmla="*/ 891306 h 1987766"/>
              <a:gd name="connsiteX0" fmla="*/ 0 w 1518129"/>
              <a:gd name="connsiteY0" fmla="*/ 891306 h 1934599"/>
              <a:gd name="connsiteX1" fmla="*/ 227051 w 1518129"/>
              <a:gd name="connsiteY1" fmla="*/ 1320850 h 1934599"/>
              <a:gd name="connsiteX2" fmla="*/ 462841 w 1518129"/>
              <a:gd name="connsiteY2" fmla="*/ 1655174 h 1934599"/>
              <a:gd name="connsiteX3" fmla="*/ 644540 w 1518129"/>
              <a:gd name="connsiteY3" fmla="*/ 1879748 h 1934599"/>
              <a:gd name="connsiteX4" fmla="*/ 1358227 w 1518129"/>
              <a:gd name="connsiteY4" fmla="*/ 1930484 h 1934599"/>
              <a:gd name="connsiteX5" fmla="*/ 1516859 w 1518129"/>
              <a:gd name="connsiteY5" fmla="*/ 1069958 h 1934599"/>
              <a:gd name="connsiteX6" fmla="*/ 1464891 w 1518129"/>
              <a:gd name="connsiteY6" fmla="*/ 644162 h 1934599"/>
              <a:gd name="connsiteX7" fmla="*/ 1272486 w 1518129"/>
              <a:gd name="connsiteY7" fmla="*/ 612493 h 1934599"/>
              <a:gd name="connsiteX8" fmla="*/ 1264720 w 1518129"/>
              <a:gd name="connsiteY8" fmla="*/ 911472 h 1934599"/>
              <a:gd name="connsiteX9" fmla="*/ 1252622 w 1518129"/>
              <a:gd name="connsiteY9" fmla="*/ 600743 h 1934599"/>
              <a:gd name="connsiteX10" fmla="*/ 1022817 w 1518129"/>
              <a:gd name="connsiteY10" fmla="*/ 558366 h 1934599"/>
              <a:gd name="connsiteX11" fmla="*/ 1053082 w 1518129"/>
              <a:gd name="connsiteY11" fmla="*/ 887580 h 1934599"/>
              <a:gd name="connsiteX12" fmla="*/ 1001757 w 1518129"/>
              <a:gd name="connsiteY12" fmla="*/ 557324 h 1934599"/>
              <a:gd name="connsiteX13" fmla="*/ 806783 w 1518129"/>
              <a:gd name="connsiteY13" fmla="*/ 513030 h 1934599"/>
              <a:gd name="connsiteX14" fmla="*/ 810613 w 1518129"/>
              <a:gd name="connsiteY14" fmla="*/ 901237 h 1934599"/>
              <a:gd name="connsiteX15" fmla="*/ 778941 w 1518129"/>
              <a:gd name="connsiteY15" fmla="*/ 121917 h 1934599"/>
              <a:gd name="connsiteX16" fmla="*/ 582042 w 1518129"/>
              <a:gd name="connsiteY16" fmla="*/ 161731 h 1934599"/>
              <a:gd name="connsiteX17" fmla="*/ 554580 w 1518129"/>
              <a:gd name="connsiteY17" fmla="*/ 1197645 h 1934599"/>
              <a:gd name="connsiteX18" fmla="*/ 419736 w 1518129"/>
              <a:gd name="connsiteY18" fmla="*/ 1153389 h 1934599"/>
              <a:gd name="connsiteX19" fmla="*/ 0 w 1518129"/>
              <a:gd name="connsiteY19" fmla="*/ 891306 h 1934599"/>
              <a:gd name="connsiteX0" fmla="*/ 0 w 1518129"/>
              <a:gd name="connsiteY0" fmla="*/ 891306 h 1914832"/>
              <a:gd name="connsiteX1" fmla="*/ 227051 w 1518129"/>
              <a:gd name="connsiteY1" fmla="*/ 1320850 h 1914832"/>
              <a:gd name="connsiteX2" fmla="*/ 462841 w 1518129"/>
              <a:gd name="connsiteY2" fmla="*/ 1655174 h 1914832"/>
              <a:gd name="connsiteX3" fmla="*/ 644540 w 1518129"/>
              <a:gd name="connsiteY3" fmla="*/ 1879748 h 1914832"/>
              <a:gd name="connsiteX4" fmla="*/ 1366786 w 1518129"/>
              <a:gd name="connsiteY4" fmla="*/ 1904807 h 1914832"/>
              <a:gd name="connsiteX5" fmla="*/ 1516859 w 1518129"/>
              <a:gd name="connsiteY5" fmla="*/ 1069958 h 1914832"/>
              <a:gd name="connsiteX6" fmla="*/ 1464891 w 1518129"/>
              <a:gd name="connsiteY6" fmla="*/ 644162 h 1914832"/>
              <a:gd name="connsiteX7" fmla="*/ 1272486 w 1518129"/>
              <a:gd name="connsiteY7" fmla="*/ 612493 h 1914832"/>
              <a:gd name="connsiteX8" fmla="*/ 1264720 w 1518129"/>
              <a:gd name="connsiteY8" fmla="*/ 911472 h 1914832"/>
              <a:gd name="connsiteX9" fmla="*/ 1252622 w 1518129"/>
              <a:gd name="connsiteY9" fmla="*/ 600743 h 1914832"/>
              <a:gd name="connsiteX10" fmla="*/ 1022817 w 1518129"/>
              <a:gd name="connsiteY10" fmla="*/ 558366 h 1914832"/>
              <a:gd name="connsiteX11" fmla="*/ 1053082 w 1518129"/>
              <a:gd name="connsiteY11" fmla="*/ 887580 h 1914832"/>
              <a:gd name="connsiteX12" fmla="*/ 1001757 w 1518129"/>
              <a:gd name="connsiteY12" fmla="*/ 557324 h 1914832"/>
              <a:gd name="connsiteX13" fmla="*/ 806783 w 1518129"/>
              <a:gd name="connsiteY13" fmla="*/ 513030 h 1914832"/>
              <a:gd name="connsiteX14" fmla="*/ 810613 w 1518129"/>
              <a:gd name="connsiteY14" fmla="*/ 901237 h 1914832"/>
              <a:gd name="connsiteX15" fmla="*/ 778941 w 1518129"/>
              <a:gd name="connsiteY15" fmla="*/ 121917 h 1914832"/>
              <a:gd name="connsiteX16" fmla="*/ 582042 w 1518129"/>
              <a:gd name="connsiteY16" fmla="*/ 161731 h 1914832"/>
              <a:gd name="connsiteX17" fmla="*/ 554580 w 1518129"/>
              <a:gd name="connsiteY17" fmla="*/ 1197645 h 1914832"/>
              <a:gd name="connsiteX18" fmla="*/ 419736 w 1518129"/>
              <a:gd name="connsiteY18" fmla="*/ 1153389 h 1914832"/>
              <a:gd name="connsiteX19" fmla="*/ 0 w 1518129"/>
              <a:gd name="connsiteY19" fmla="*/ 891306 h 1914832"/>
              <a:gd name="connsiteX0" fmla="*/ 0 w 1518129"/>
              <a:gd name="connsiteY0" fmla="*/ 891306 h 1910129"/>
              <a:gd name="connsiteX1" fmla="*/ 227051 w 1518129"/>
              <a:gd name="connsiteY1" fmla="*/ 1320850 h 1910129"/>
              <a:gd name="connsiteX2" fmla="*/ 462841 w 1518129"/>
              <a:gd name="connsiteY2" fmla="*/ 1655174 h 1910129"/>
              <a:gd name="connsiteX3" fmla="*/ 644540 w 1518129"/>
              <a:gd name="connsiteY3" fmla="*/ 1879748 h 1910129"/>
              <a:gd name="connsiteX4" fmla="*/ 1366786 w 1518129"/>
              <a:gd name="connsiteY4" fmla="*/ 1904807 h 1910129"/>
              <a:gd name="connsiteX5" fmla="*/ 1516859 w 1518129"/>
              <a:gd name="connsiteY5" fmla="*/ 1069958 h 1910129"/>
              <a:gd name="connsiteX6" fmla="*/ 1464891 w 1518129"/>
              <a:gd name="connsiteY6" fmla="*/ 644162 h 1910129"/>
              <a:gd name="connsiteX7" fmla="*/ 1272486 w 1518129"/>
              <a:gd name="connsiteY7" fmla="*/ 612493 h 1910129"/>
              <a:gd name="connsiteX8" fmla="*/ 1264720 w 1518129"/>
              <a:gd name="connsiteY8" fmla="*/ 911472 h 1910129"/>
              <a:gd name="connsiteX9" fmla="*/ 1252622 w 1518129"/>
              <a:gd name="connsiteY9" fmla="*/ 600743 h 1910129"/>
              <a:gd name="connsiteX10" fmla="*/ 1022817 w 1518129"/>
              <a:gd name="connsiteY10" fmla="*/ 558366 h 1910129"/>
              <a:gd name="connsiteX11" fmla="*/ 1053082 w 1518129"/>
              <a:gd name="connsiteY11" fmla="*/ 887580 h 1910129"/>
              <a:gd name="connsiteX12" fmla="*/ 1001757 w 1518129"/>
              <a:gd name="connsiteY12" fmla="*/ 557324 h 1910129"/>
              <a:gd name="connsiteX13" fmla="*/ 806783 w 1518129"/>
              <a:gd name="connsiteY13" fmla="*/ 513030 h 1910129"/>
              <a:gd name="connsiteX14" fmla="*/ 810613 w 1518129"/>
              <a:gd name="connsiteY14" fmla="*/ 901237 h 1910129"/>
              <a:gd name="connsiteX15" fmla="*/ 778941 w 1518129"/>
              <a:gd name="connsiteY15" fmla="*/ 121917 h 1910129"/>
              <a:gd name="connsiteX16" fmla="*/ 582042 w 1518129"/>
              <a:gd name="connsiteY16" fmla="*/ 161731 h 1910129"/>
              <a:gd name="connsiteX17" fmla="*/ 554580 w 1518129"/>
              <a:gd name="connsiteY17" fmla="*/ 1197645 h 1910129"/>
              <a:gd name="connsiteX18" fmla="*/ 419736 w 1518129"/>
              <a:gd name="connsiteY18" fmla="*/ 1153389 h 1910129"/>
              <a:gd name="connsiteX19" fmla="*/ 0 w 1518129"/>
              <a:gd name="connsiteY19" fmla="*/ 891306 h 1910129"/>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10576"/>
              <a:gd name="connsiteX1" fmla="*/ 227051 w 1518129"/>
              <a:gd name="connsiteY1" fmla="*/ 1320850 h 1910576"/>
              <a:gd name="connsiteX2" fmla="*/ 462841 w 1518129"/>
              <a:gd name="connsiteY2" fmla="*/ 1655174 h 1910576"/>
              <a:gd name="connsiteX3" fmla="*/ 655952 w 1518129"/>
              <a:gd name="connsiteY3" fmla="*/ 1885455 h 1910576"/>
              <a:gd name="connsiteX4" fmla="*/ 1366786 w 1518129"/>
              <a:gd name="connsiteY4" fmla="*/ 1899100 h 1910576"/>
              <a:gd name="connsiteX5" fmla="*/ 1516859 w 1518129"/>
              <a:gd name="connsiteY5" fmla="*/ 1069958 h 1910576"/>
              <a:gd name="connsiteX6" fmla="*/ 1464891 w 1518129"/>
              <a:gd name="connsiteY6" fmla="*/ 644162 h 1910576"/>
              <a:gd name="connsiteX7" fmla="*/ 1272486 w 1518129"/>
              <a:gd name="connsiteY7" fmla="*/ 612493 h 1910576"/>
              <a:gd name="connsiteX8" fmla="*/ 1264720 w 1518129"/>
              <a:gd name="connsiteY8" fmla="*/ 911472 h 1910576"/>
              <a:gd name="connsiteX9" fmla="*/ 1252622 w 1518129"/>
              <a:gd name="connsiteY9" fmla="*/ 600743 h 1910576"/>
              <a:gd name="connsiteX10" fmla="*/ 1022817 w 1518129"/>
              <a:gd name="connsiteY10" fmla="*/ 558366 h 1910576"/>
              <a:gd name="connsiteX11" fmla="*/ 1053082 w 1518129"/>
              <a:gd name="connsiteY11" fmla="*/ 887580 h 1910576"/>
              <a:gd name="connsiteX12" fmla="*/ 1001757 w 1518129"/>
              <a:gd name="connsiteY12" fmla="*/ 557324 h 1910576"/>
              <a:gd name="connsiteX13" fmla="*/ 806783 w 1518129"/>
              <a:gd name="connsiteY13" fmla="*/ 513030 h 1910576"/>
              <a:gd name="connsiteX14" fmla="*/ 810613 w 1518129"/>
              <a:gd name="connsiteY14" fmla="*/ 901237 h 1910576"/>
              <a:gd name="connsiteX15" fmla="*/ 778941 w 1518129"/>
              <a:gd name="connsiteY15" fmla="*/ 121917 h 1910576"/>
              <a:gd name="connsiteX16" fmla="*/ 582042 w 1518129"/>
              <a:gd name="connsiteY16" fmla="*/ 161731 h 1910576"/>
              <a:gd name="connsiteX17" fmla="*/ 554580 w 1518129"/>
              <a:gd name="connsiteY17" fmla="*/ 1197645 h 1910576"/>
              <a:gd name="connsiteX18" fmla="*/ 419736 w 1518129"/>
              <a:gd name="connsiteY18" fmla="*/ 1153389 h 1910576"/>
              <a:gd name="connsiteX19" fmla="*/ 0 w 1518129"/>
              <a:gd name="connsiteY19" fmla="*/ 891306 h 1910576"/>
              <a:gd name="connsiteX0" fmla="*/ 0 w 1518129"/>
              <a:gd name="connsiteY0" fmla="*/ 891306 h 1918220"/>
              <a:gd name="connsiteX1" fmla="*/ 227051 w 1518129"/>
              <a:gd name="connsiteY1" fmla="*/ 1320850 h 1918220"/>
              <a:gd name="connsiteX2" fmla="*/ 462841 w 1518129"/>
              <a:gd name="connsiteY2" fmla="*/ 1655174 h 1918220"/>
              <a:gd name="connsiteX3" fmla="*/ 670217 w 1518129"/>
              <a:gd name="connsiteY3" fmla="*/ 1896868 h 1918220"/>
              <a:gd name="connsiteX4" fmla="*/ 1366786 w 1518129"/>
              <a:gd name="connsiteY4" fmla="*/ 1899100 h 1918220"/>
              <a:gd name="connsiteX5" fmla="*/ 1516859 w 1518129"/>
              <a:gd name="connsiteY5" fmla="*/ 1069958 h 1918220"/>
              <a:gd name="connsiteX6" fmla="*/ 1464891 w 1518129"/>
              <a:gd name="connsiteY6" fmla="*/ 644162 h 1918220"/>
              <a:gd name="connsiteX7" fmla="*/ 1272486 w 1518129"/>
              <a:gd name="connsiteY7" fmla="*/ 612493 h 1918220"/>
              <a:gd name="connsiteX8" fmla="*/ 1264720 w 1518129"/>
              <a:gd name="connsiteY8" fmla="*/ 911472 h 1918220"/>
              <a:gd name="connsiteX9" fmla="*/ 1252622 w 1518129"/>
              <a:gd name="connsiteY9" fmla="*/ 600743 h 1918220"/>
              <a:gd name="connsiteX10" fmla="*/ 1022817 w 1518129"/>
              <a:gd name="connsiteY10" fmla="*/ 558366 h 1918220"/>
              <a:gd name="connsiteX11" fmla="*/ 1053082 w 1518129"/>
              <a:gd name="connsiteY11" fmla="*/ 887580 h 1918220"/>
              <a:gd name="connsiteX12" fmla="*/ 1001757 w 1518129"/>
              <a:gd name="connsiteY12" fmla="*/ 557324 h 1918220"/>
              <a:gd name="connsiteX13" fmla="*/ 806783 w 1518129"/>
              <a:gd name="connsiteY13" fmla="*/ 513030 h 1918220"/>
              <a:gd name="connsiteX14" fmla="*/ 810613 w 1518129"/>
              <a:gd name="connsiteY14" fmla="*/ 901237 h 1918220"/>
              <a:gd name="connsiteX15" fmla="*/ 778941 w 1518129"/>
              <a:gd name="connsiteY15" fmla="*/ 121917 h 1918220"/>
              <a:gd name="connsiteX16" fmla="*/ 582042 w 1518129"/>
              <a:gd name="connsiteY16" fmla="*/ 161731 h 1918220"/>
              <a:gd name="connsiteX17" fmla="*/ 554580 w 1518129"/>
              <a:gd name="connsiteY17" fmla="*/ 1197645 h 1918220"/>
              <a:gd name="connsiteX18" fmla="*/ 419736 w 1518129"/>
              <a:gd name="connsiteY18" fmla="*/ 1153389 h 1918220"/>
              <a:gd name="connsiteX19" fmla="*/ 0 w 1518129"/>
              <a:gd name="connsiteY19" fmla="*/ 891306 h 1918220"/>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0789"/>
              <a:gd name="connsiteX1" fmla="*/ 227051 w 1518129"/>
              <a:gd name="connsiteY1" fmla="*/ 1320850 h 1900789"/>
              <a:gd name="connsiteX2" fmla="*/ 462841 w 1518129"/>
              <a:gd name="connsiteY2" fmla="*/ 1655174 h 1900789"/>
              <a:gd name="connsiteX3" fmla="*/ 670217 w 1518129"/>
              <a:gd name="connsiteY3" fmla="*/ 1896868 h 1900789"/>
              <a:gd name="connsiteX4" fmla="*/ 1366786 w 1518129"/>
              <a:gd name="connsiteY4" fmla="*/ 1899100 h 1900789"/>
              <a:gd name="connsiteX5" fmla="*/ 1516859 w 1518129"/>
              <a:gd name="connsiteY5" fmla="*/ 1069958 h 1900789"/>
              <a:gd name="connsiteX6" fmla="*/ 1464891 w 1518129"/>
              <a:gd name="connsiteY6" fmla="*/ 644162 h 1900789"/>
              <a:gd name="connsiteX7" fmla="*/ 1272486 w 1518129"/>
              <a:gd name="connsiteY7" fmla="*/ 612493 h 1900789"/>
              <a:gd name="connsiteX8" fmla="*/ 1264720 w 1518129"/>
              <a:gd name="connsiteY8" fmla="*/ 911472 h 1900789"/>
              <a:gd name="connsiteX9" fmla="*/ 1252622 w 1518129"/>
              <a:gd name="connsiteY9" fmla="*/ 600743 h 1900789"/>
              <a:gd name="connsiteX10" fmla="*/ 1022817 w 1518129"/>
              <a:gd name="connsiteY10" fmla="*/ 558366 h 1900789"/>
              <a:gd name="connsiteX11" fmla="*/ 1053082 w 1518129"/>
              <a:gd name="connsiteY11" fmla="*/ 887580 h 1900789"/>
              <a:gd name="connsiteX12" fmla="*/ 1001757 w 1518129"/>
              <a:gd name="connsiteY12" fmla="*/ 557324 h 1900789"/>
              <a:gd name="connsiteX13" fmla="*/ 806783 w 1518129"/>
              <a:gd name="connsiteY13" fmla="*/ 513030 h 1900789"/>
              <a:gd name="connsiteX14" fmla="*/ 810613 w 1518129"/>
              <a:gd name="connsiteY14" fmla="*/ 901237 h 1900789"/>
              <a:gd name="connsiteX15" fmla="*/ 778941 w 1518129"/>
              <a:gd name="connsiteY15" fmla="*/ 121917 h 1900789"/>
              <a:gd name="connsiteX16" fmla="*/ 582042 w 1518129"/>
              <a:gd name="connsiteY16" fmla="*/ 161731 h 1900789"/>
              <a:gd name="connsiteX17" fmla="*/ 554580 w 1518129"/>
              <a:gd name="connsiteY17" fmla="*/ 1197645 h 1900789"/>
              <a:gd name="connsiteX18" fmla="*/ 419736 w 1518129"/>
              <a:gd name="connsiteY18" fmla="*/ 1153389 h 1900789"/>
              <a:gd name="connsiteX19" fmla="*/ 0 w 1518129"/>
              <a:gd name="connsiteY19" fmla="*/ 891306 h 1900789"/>
              <a:gd name="connsiteX0" fmla="*/ 0 w 1518129"/>
              <a:gd name="connsiteY0" fmla="*/ 891306 h 1899182"/>
              <a:gd name="connsiteX1" fmla="*/ 227051 w 1518129"/>
              <a:gd name="connsiteY1" fmla="*/ 1320850 h 1899182"/>
              <a:gd name="connsiteX2" fmla="*/ 462841 w 1518129"/>
              <a:gd name="connsiteY2" fmla="*/ 1655174 h 1899182"/>
              <a:gd name="connsiteX3" fmla="*/ 670217 w 1518129"/>
              <a:gd name="connsiteY3" fmla="*/ 1896868 h 1899182"/>
              <a:gd name="connsiteX4" fmla="*/ 1366786 w 1518129"/>
              <a:gd name="connsiteY4" fmla="*/ 1899100 h 1899182"/>
              <a:gd name="connsiteX5" fmla="*/ 1516859 w 1518129"/>
              <a:gd name="connsiteY5" fmla="*/ 1069958 h 1899182"/>
              <a:gd name="connsiteX6" fmla="*/ 1464891 w 1518129"/>
              <a:gd name="connsiteY6" fmla="*/ 644162 h 1899182"/>
              <a:gd name="connsiteX7" fmla="*/ 1272486 w 1518129"/>
              <a:gd name="connsiteY7" fmla="*/ 612493 h 1899182"/>
              <a:gd name="connsiteX8" fmla="*/ 1264720 w 1518129"/>
              <a:gd name="connsiteY8" fmla="*/ 911472 h 1899182"/>
              <a:gd name="connsiteX9" fmla="*/ 1252622 w 1518129"/>
              <a:gd name="connsiteY9" fmla="*/ 600743 h 1899182"/>
              <a:gd name="connsiteX10" fmla="*/ 1022817 w 1518129"/>
              <a:gd name="connsiteY10" fmla="*/ 558366 h 1899182"/>
              <a:gd name="connsiteX11" fmla="*/ 1053082 w 1518129"/>
              <a:gd name="connsiteY11" fmla="*/ 887580 h 1899182"/>
              <a:gd name="connsiteX12" fmla="*/ 1001757 w 1518129"/>
              <a:gd name="connsiteY12" fmla="*/ 557324 h 1899182"/>
              <a:gd name="connsiteX13" fmla="*/ 806783 w 1518129"/>
              <a:gd name="connsiteY13" fmla="*/ 513030 h 1899182"/>
              <a:gd name="connsiteX14" fmla="*/ 810613 w 1518129"/>
              <a:gd name="connsiteY14" fmla="*/ 901237 h 1899182"/>
              <a:gd name="connsiteX15" fmla="*/ 778941 w 1518129"/>
              <a:gd name="connsiteY15" fmla="*/ 121917 h 1899182"/>
              <a:gd name="connsiteX16" fmla="*/ 582042 w 1518129"/>
              <a:gd name="connsiteY16" fmla="*/ 161731 h 1899182"/>
              <a:gd name="connsiteX17" fmla="*/ 554580 w 1518129"/>
              <a:gd name="connsiteY17" fmla="*/ 1197645 h 1899182"/>
              <a:gd name="connsiteX18" fmla="*/ 419736 w 1518129"/>
              <a:gd name="connsiteY18" fmla="*/ 1153389 h 1899182"/>
              <a:gd name="connsiteX19" fmla="*/ 0 w 1518129"/>
              <a:gd name="connsiteY19" fmla="*/ 891306 h 1899182"/>
              <a:gd name="connsiteX0" fmla="*/ 0 w 1518129"/>
              <a:gd name="connsiteY0" fmla="*/ 891306 h 1898397"/>
              <a:gd name="connsiteX1" fmla="*/ 227051 w 1518129"/>
              <a:gd name="connsiteY1" fmla="*/ 1320850 h 1898397"/>
              <a:gd name="connsiteX2" fmla="*/ 462841 w 1518129"/>
              <a:gd name="connsiteY2" fmla="*/ 1655174 h 1898397"/>
              <a:gd name="connsiteX3" fmla="*/ 670217 w 1518129"/>
              <a:gd name="connsiteY3" fmla="*/ 1896868 h 1898397"/>
              <a:gd name="connsiteX4" fmla="*/ 1366786 w 1518129"/>
              <a:gd name="connsiteY4" fmla="*/ 1893394 h 1898397"/>
              <a:gd name="connsiteX5" fmla="*/ 1516859 w 1518129"/>
              <a:gd name="connsiteY5" fmla="*/ 1069958 h 1898397"/>
              <a:gd name="connsiteX6" fmla="*/ 1464891 w 1518129"/>
              <a:gd name="connsiteY6" fmla="*/ 644162 h 1898397"/>
              <a:gd name="connsiteX7" fmla="*/ 1272486 w 1518129"/>
              <a:gd name="connsiteY7" fmla="*/ 612493 h 1898397"/>
              <a:gd name="connsiteX8" fmla="*/ 1264720 w 1518129"/>
              <a:gd name="connsiteY8" fmla="*/ 911472 h 1898397"/>
              <a:gd name="connsiteX9" fmla="*/ 1252622 w 1518129"/>
              <a:gd name="connsiteY9" fmla="*/ 600743 h 1898397"/>
              <a:gd name="connsiteX10" fmla="*/ 1022817 w 1518129"/>
              <a:gd name="connsiteY10" fmla="*/ 558366 h 1898397"/>
              <a:gd name="connsiteX11" fmla="*/ 1053082 w 1518129"/>
              <a:gd name="connsiteY11" fmla="*/ 887580 h 1898397"/>
              <a:gd name="connsiteX12" fmla="*/ 1001757 w 1518129"/>
              <a:gd name="connsiteY12" fmla="*/ 557324 h 1898397"/>
              <a:gd name="connsiteX13" fmla="*/ 806783 w 1518129"/>
              <a:gd name="connsiteY13" fmla="*/ 513030 h 1898397"/>
              <a:gd name="connsiteX14" fmla="*/ 810613 w 1518129"/>
              <a:gd name="connsiteY14" fmla="*/ 901237 h 1898397"/>
              <a:gd name="connsiteX15" fmla="*/ 778941 w 1518129"/>
              <a:gd name="connsiteY15" fmla="*/ 121917 h 1898397"/>
              <a:gd name="connsiteX16" fmla="*/ 582042 w 1518129"/>
              <a:gd name="connsiteY16" fmla="*/ 161731 h 1898397"/>
              <a:gd name="connsiteX17" fmla="*/ 554580 w 1518129"/>
              <a:gd name="connsiteY17" fmla="*/ 1197645 h 1898397"/>
              <a:gd name="connsiteX18" fmla="*/ 419736 w 1518129"/>
              <a:gd name="connsiteY18" fmla="*/ 1153389 h 1898397"/>
              <a:gd name="connsiteX19" fmla="*/ 0 w 1518129"/>
              <a:gd name="connsiteY19" fmla="*/ 891306 h 1898397"/>
              <a:gd name="connsiteX0" fmla="*/ 0 w 1518129"/>
              <a:gd name="connsiteY0" fmla="*/ 891306 h 2083506"/>
              <a:gd name="connsiteX1" fmla="*/ 227051 w 1518129"/>
              <a:gd name="connsiteY1" fmla="*/ 1320850 h 2083506"/>
              <a:gd name="connsiteX2" fmla="*/ 462841 w 1518129"/>
              <a:gd name="connsiteY2" fmla="*/ 1655174 h 2083506"/>
              <a:gd name="connsiteX3" fmla="*/ 685760 w 1518129"/>
              <a:gd name="connsiteY3" fmla="*/ 2083377 h 2083506"/>
              <a:gd name="connsiteX4" fmla="*/ 1366786 w 1518129"/>
              <a:gd name="connsiteY4" fmla="*/ 1893394 h 2083506"/>
              <a:gd name="connsiteX5" fmla="*/ 1516859 w 1518129"/>
              <a:gd name="connsiteY5" fmla="*/ 1069958 h 2083506"/>
              <a:gd name="connsiteX6" fmla="*/ 1464891 w 1518129"/>
              <a:gd name="connsiteY6" fmla="*/ 644162 h 2083506"/>
              <a:gd name="connsiteX7" fmla="*/ 1272486 w 1518129"/>
              <a:gd name="connsiteY7" fmla="*/ 612493 h 2083506"/>
              <a:gd name="connsiteX8" fmla="*/ 1264720 w 1518129"/>
              <a:gd name="connsiteY8" fmla="*/ 911472 h 2083506"/>
              <a:gd name="connsiteX9" fmla="*/ 1252622 w 1518129"/>
              <a:gd name="connsiteY9" fmla="*/ 600743 h 2083506"/>
              <a:gd name="connsiteX10" fmla="*/ 1022817 w 1518129"/>
              <a:gd name="connsiteY10" fmla="*/ 558366 h 2083506"/>
              <a:gd name="connsiteX11" fmla="*/ 1053082 w 1518129"/>
              <a:gd name="connsiteY11" fmla="*/ 887580 h 2083506"/>
              <a:gd name="connsiteX12" fmla="*/ 1001757 w 1518129"/>
              <a:gd name="connsiteY12" fmla="*/ 557324 h 2083506"/>
              <a:gd name="connsiteX13" fmla="*/ 806783 w 1518129"/>
              <a:gd name="connsiteY13" fmla="*/ 513030 h 2083506"/>
              <a:gd name="connsiteX14" fmla="*/ 810613 w 1518129"/>
              <a:gd name="connsiteY14" fmla="*/ 901237 h 2083506"/>
              <a:gd name="connsiteX15" fmla="*/ 778941 w 1518129"/>
              <a:gd name="connsiteY15" fmla="*/ 121917 h 2083506"/>
              <a:gd name="connsiteX16" fmla="*/ 582042 w 1518129"/>
              <a:gd name="connsiteY16" fmla="*/ 161731 h 2083506"/>
              <a:gd name="connsiteX17" fmla="*/ 554580 w 1518129"/>
              <a:gd name="connsiteY17" fmla="*/ 1197645 h 2083506"/>
              <a:gd name="connsiteX18" fmla="*/ 419736 w 1518129"/>
              <a:gd name="connsiteY18" fmla="*/ 1153389 h 2083506"/>
              <a:gd name="connsiteX19" fmla="*/ 0 w 1518129"/>
              <a:gd name="connsiteY19" fmla="*/ 891306 h 2083506"/>
              <a:gd name="connsiteX0" fmla="*/ 0 w 1518129"/>
              <a:gd name="connsiteY0" fmla="*/ 891306 h 2087673"/>
              <a:gd name="connsiteX1" fmla="*/ 227051 w 1518129"/>
              <a:gd name="connsiteY1" fmla="*/ 1320850 h 2087673"/>
              <a:gd name="connsiteX2" fmla="*/ 462841 w 1518129"/>
              <a:gd name="connsiteY2" fmla="*/ 1655174 h 2087673"/>
              <a:gd name="connsiteX3" fmla="*/ 685760 w 1518129"/>
              <a:gd name="connsiteY3" fmla="*/ 2083377 h 2087673"/>
              <a:gd name="connsiteX4" fmla="*/ 1304616 w 1518129"/>
              <a:gd name="connsiteY4" fmla="*/ 2087673 h 2087673"/>
              <a:gd name="connsiteX5" fmla="*/ 1516859 w 1518129"/>
              <a:gd name="connsiteY5" fmla="*/ 1069958 h 2087673"/>
              <a:gd name="connsiteX6" fmla="*/ 1464891 w 1518129"/>
              <a:gd name="connsiteY6" fmla="*/ 644162 h 2087673"/>
              <a:gd name="connsiteX7" fmla="*/ 1272486 w 1518129"/>
              <a:gd name="connsiteY7" fmla="*/ 612493 h 2087673"/>
              <a:gd name="connsiteX8" fmla="*/ 1264720 w 1518129"/>
              <a:gd name="connsiteY8" fmla="*/ 911472 h 2087673"/>
              <a:gd name="connsiteX9" fmla="*/ 1252622 w 1518129"/>
              <a:gd name="connsiteY9" fmla="*/ 600743 h 2087673"/>
              <a:gd name="connsiteX10" fmla="*/ 1022817 w 1518129"/>
              <a:gd name="connsiteY10" fmla="*/ 558366 h 2087673"/>
              <a:gd name="connsiteX11" fmla="*/ 1053082 w 1518129"/>
              <a:gd name="connsiteY11" fmla="*/ 887580 h 2087673"/>
              <a:gd name="connsiteX12" fmla="*/ 1001757 w 1518129"/>
              <a:gd name="connsiteY12" fmla="*/ 557324 h 2087673"/>
              <a:gd name="connsiteX13" fmla="*/ 806783 w 1518129"/>
              <a:gd name="connsiteY13" fmla="*/ 513030 h 2087673"/>
              <a:gd name="connsiteX14" fmla="*/ 810613 w 1518129"/>
              <a:gd name="connsiteY14" fmla="*/ 901237 h 2087673"/>
              <a:gd name="connsiteX15" fmla="*/ 778941 w 1518129"/>
              <a:gd name="connsiteY15" fmla="*/ 121917 h 2087673"/>
              <a:gd name="connsiteX16" fmla="*/ 582042 w 1518129"/>
              <a:gd name="connsiteY16" fmla="*/ 161731 h 2087673"/>
              <a:gd name="connsiteX17" fmla="*/ 554580 w 1518129"/>
              <a:gd name="connsiteY17" fmla="*/ 1197645 h 2087673"/>
              <a:gd name="connsiteX18" fmla="*/ 419736 w 1518129"/>
              <a:gd name="connsiteY18" fmla="*/ 1153389 h 2087673"/>
              <a:gd name="connsiteX19" fmla="*/ 0 w 1518129"/>
              <a:gd name="connsiteY19" fmla="*/ 891306 h 208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8129" h="2087673">
                <a:moveTo>
                  <a:pt x="0" y="891306"/>
                </a:moveTo>
                <a:cubicBezTo>
                  <a:pt x="124742" y="1042097"/>
                  <a:pt x="180313" y="1188925"/>
                  <a:pt x="227051" y="1320850"/>
                </a:cubicBezTo>
                <a:cubicBezTo>
                  <a:pt x="283134" y="1440332"/>
                  <a:pt x="360533" y="1506746"/>
                  <a:pt x="462841" y="1655174"/>
                </a:cubicBezTo>
                <a:cubicBezTo>
                  <a:pt x="565096" y="1757587"/>
                  <a:pt x="645749" y="2041189"/>
                  <a:pt x="685760" y="2083377"/>
                </a:cubicBezTo>
                <a:cubicBezTo>
                  <a:pt x="889200" y="2089319"/>
                  <a:pt x="1008846" y="2083505"/>
                  <a:pt x="1304616" y="2087673"/>
                </a:cubicBezTo>
                <a:cubicBezTo>
                  <a:pt x="1468370" y="1792044"/>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nvGrpSpPr>
          <p:cNvPr id="178" name="그룹 177">
            <a:extLst>
              <a:ext uri="{FF2B5EF4-FFF2-40B4-BE49-F238E27FC236}">
                <a16:creationId xmlns:a16="http://schemas.microsoft.com/office/drawing/2014/main" id="{48E6EDF8-6E03-457C-A7DD-28966D56CD58}"/>
              </a:ext>
            </a:extLst>
          </p:cNvPr>
          <p:cNvGrpSpPr/>
          <p:nvPr/>
        </p:nvGrpSpPr>
        <p:grpSpPr>
          <a:xfrm flipH="1">
            <a:off x="9091054" y="-716999"/>
            <a:ext cx="2240670" cy="4045602"/>
            <a:chOff x="1198350" y="-1087408"/>
            <a:chExt cx="3165547" cy="5715499"/>
          </a:xfrm>
        </p:grpSpPr>
        <p:sp>
          <p:nvSpPr>
            <p:cNvPr id="176" name="Freeform 3">
              <a:extLst>
                <a:ext uri="{FF2B5EF4-FFF2-40B4-BE49-F238E27FC236}">
                  <a16:creationId xmlns:a16="http://schemas.microsoft.com/office/drawing/2014/main" id="{DA2A3221-512E-4429-ACBC-C11D15A55722}"/>
                </a:ext>
              </a:extLst>
            </p:cNvPr>
            <p:cNvSpPr/>
            <p:nvPr/>
          </p:nvSpPr>
          <p:spPr>
            <a:xfrm rot="19779318">
              <a:off x="1198350" y="-1087408"/>
              <a:ext cx="2862069" cy="5434617"/>
            </a:xfrm>
            <a:custGeom>
              <a:avLst/>
              <a:gdLst>
                <a:gd name="connsiteX0" fmla="*/ 3404 w 1180796"/>
                <a:gd name="connsiteY0" fmla="*/ 196574 h 1438562"/>
                <a:gd name="connsiteX1" fmla="*/ 3657 w 1180796"/>
                <a:gd name="connsiteY1" fmla="*/ 197380 h 1438562"/>
                <a:gd name="connsiteX2" fmla="*/ 3404 w 1180796"/>
                <a:gd name="connsiteY2" fmla="*/ 196574 h 1438562"/>
                <a:gd name="connsiteX3" fmla="*/ 567269 w 1180796"/>
                <a:gd name="connsiteY3" fmla="*/ 0 h 1438562"/>
                <a:gd name="connsiteX4" fmla="*/ 568172 w 1180796"/>
                <a:gd name="connsiteY4" fmla="*/ 304800 h 1438562"/>
                <a:gd name="connsiteX5" fmla="*/ 779871 w 1180796"/>
                <a:gd name="connsiteY5" fmla="*/ 459344 h 1438562"/>
                <a:gd name="connsiteX6" fmla="*/ 930391 w 1180796"/>
                <a:gd name="connsiteY6" fmla="*/ 667912 h 1438562"/>
                <a:gd name="connsiteX7" fmla="*/ 929264 w 1180796"/>
                <a:gd name="connsiteY7" fmla="*/ 654877 h 1438562"/>
                <a:gd name="connsiteX8" fmla="*/ 1089331 w 1180796"/>
                <a:gd name="connsiteY8" fmla="*/ 830882 h 1438562"/>
                <a:gd name="connsiteX9" fmla="*/ 1176007 w 1180796"/>
                <a:gd name="connsiteY9" fmla="*/ 1299015 h 1438562"/>
                <a:gd name="connsiteX10" fmla="*/ 1106293 w 1180796"/>
                <a:gd name="connsiteY10" fmla="*/ 1261345 h 1438562"/>
                <a:gd name="connsiteX11" fmla="*/ 1093530 w 1180796"/>
                <a:gd name="connsiteY11" fmla="*/ 1409318 h 1438562"/>
                <a:gd name="connsiteX12" fmla="*/ 1016094 w 1180796"/>
                <a:gd name="connsiteY12" fmla="*/ 1334364 h 1438562"/>
                <a:gd name="connsiteX13" fmla="*/ 984981 w 1180796"/>
                <a:gd name="connsiteY13" fmla="*/ 1437195 h 1438562"/>
                <a:gd name="connsiteX14" fmla="*/ 873874 w 1180796"/>
                <a:gd name="connsiteY14" fmla="*/ 986314 h 1438562"/>
                <a:gd name="connsiteX15" fmla="*/ 541005 w 1180796"/>
                <a:gd name="connsiteY15" fmla="*/ 803357 h 1438562"/>
                <a:gd name="connsiteX16" fmla="*/ 504720 w 1180796"/>
                <a:gd name="connsiteY16" fmla="*/ 953956 h 1438562"/>
                <a:gd name="connsiteX17" fmla="*/ 541004 w 1180796"/>
                <a:gd name="connsiteY17" fmla="*/ 1175672 h 1438562"/>
                <a:gd name="connsiteX18" fmla="*/ 532632 w 1180796"/>
                <a:gd name="connsiteY18" fmla="*/ 1402288 h 1438562"/>
                <a:gd name="connsiteX19" fmla="*/ 243154 w 1180796"/>
                <a:gd name="connsiteY19" fmla="*/ 889736 h 1438562"/>
                <a:gd name="connsiteX20" fmla="*/ 174649 w 1180796"/>
                <a:gd name="connsiteY20" fmla="*/ 445938 h 1438562"/>
                <a:gd name="connsiteX21" fmla="*/ 0 w 1180796"/>
                <a:gd name="connsiteY21" fmla="*/ 74192 h 1438562"/>
                <a:gd name="connsiteX22" fmla="*/ 567269 w 1180796"/>
                <a:gd name="connsiteY22" fmla="*/ 0 h 1438562"/>
                <a:gd name="connsiteX0" fmla="*/ 567269 w 1180796"/>
                <a:gd name="connsiteY0" fmla="*/ 0 h 1438562"/>
                <a:gd name="connsiteX1" fmla="*/ 568172 w 1180796"/>
                <a:gd name="connsiteY1" fmla="*/ 304800 h 1438562"/>
                <a:gd name="connsiteX2" fmla="*/ 779871 w 1180796"/>
                <a:gd name="connsiteY2" fmla="*/ 459344 h 1438562"/>
                <a:gd name="connsiteX3" fmla="*/ 930391 w 1180796"/>
                <a:gd name="connsiteY3" fmla="*/ 667912 h 1438562"/>
                <a:gd name="connsiteX4" fmla="*/ 929264 w 1180796"/>
                <a:gd name="connsiteY4" fmla="*/ 654877 h 1438562"/>
                <a:gd name="connsiteX5" fmla="*/ 1089331 w 1180796"/>
                <a:gd name="connsiteY5" fmla="*/ 830882 h 1438562"/>
                <a:gd name="connsiteX6" fmla="*/ 1176007 w 1180796"/>
                <a:gd name="connsiteY6" fmla="*/ 1299015 h 1438562"/>
                <a:gd name="connsiteX7" fmla="*/ 1106293 w 1180796"/>
                <a:gd name="connsiteY7" fmla="*/ 1261345 h 1438562"/>
                <a:gd name="connsiteX8" fmla="*/ 1093530 w 1180796"/>
                <a:gd name="connsiteY8" fmla="*/ 1409318 h 1438562"/>
                <a:gd name="connsiteX9" fmla="*/ 1016094 w 1180796"/>
                <a:gd name="connsiteY9" fmla="*/ 1334364 h 1438562"/>
                <a:gd name="connsiteX10" fmla="*/ 984981 w 1180796"/>
                <a:gd name="connsiteY10" fmla="*/ 1437195 h 1438562"/>
                <a:gd name="connsiteX11" fmla="*/ 873874 w 1180796"/>
                <a:gd name="connsiteY11" fmla="*/ 986314 h 1438562"/>
                <a:gd name="connsiteX12" fmla="*/ 541005 w 1180796"/>
                <a:gd name="connsiteY12" fmla="*/ 803357 h 1438562"/>
                <a:gd name="connsiteX13" fmla="*/ 504720 w 1180796"/>
                <a:gd name="connsiteY13" fmla="*/ 953956 h 1438562"/>
                <a:gd name="connsiteX14" fmla="*/ 541004 w 1180796"/>
                <a:gd name="connsiteY14" fmla="*/ 1175672 h 1438562"/>
                <a:gd name="connsiteX15" fmla="*/ 532632 w 1180796"/>
                <a:gd name="connsiteY15" fmla="*/ 1402288 h 1438562"/>
                <a:gd name="connsiteX16" fmla="*/ 243154 w 1180796"/>
                <a:gd name="connsiteY16" fmla="*/ 889736 h 1438562"/>
                <a:gd name="connsiteX17" fmla="*/ 174649 w 1180796"/>
                <a:gd name="connsiteY17" fmla="*/ 445938 h 1438562"/>
                <a:gd name="connsiteX18" fmla="*/ 0 w 1180796"/>
                <a:gd name="connsiteY18" fmla="*/ 74192 h 1438562"/>
                <a:gd name="connsiteX19" fmla="*/ 567269 w 1180796"/>
                <a:gd name="connsiteY19" fmla="*/ 0 h 1438562"/>
                <a:gd name="connsiteX0" fmla="*/ 567269 w 1180796"/>
                <a:gd name="connsiteY0" fmla="*/ 0 h 1438562"/>
                <a:gd name="connsiteX1" fmla="*/ 568172 w 1180796"/>
                <a:gd name="connsiteY1" fmla="*/ 304800 h 1438562"/>
                <a:gd name="connsiteX2" fmla="*/ 779871 w 1180796"/>
                <a:gd name="connsiteY2" fmla="*/ 459344 h 1438562"/>
                <a:gd name="connsiteX3" fmla="*/ 929264 w 1180796"/>
                <a:gd name="connsiteY3" fmla="*/ 654877 h 1438562"/>
                <a:gd name="connsiteX4" fmla="*/ 1089331 w 1180796"/>
                <a:gd name="connsiteY4" fmla="*/ 830882 h 1438562"/>
                <a:gd name="connsiteX5" fmla="*/ 1176007 w 1180796"/>
                <a:gd name="connsiteY5" fmla="*/ 1299015 h 1438562"/>
                <a:gd name="connsiteX6" fmla="*/ 1106293 w 1180796"/>
                <a:gd name="connsiteY6" fmla="*/ 1261345 h 1438562"/>
                <a:gd name="connsiteX7" fmla="*/ 1093530 w 1180796"/>
                <a:gd name="connsiteY7" fmla="*/ 1409318 h 1438562"/>
                <a:gd name="connsiteX8" fmla="*/ 1016094 w 1180796"/>
                <a:gd name="connsiteY8" fmla="*/ 1334364 h 1438562"/>
                <a:gd name="connsiteX9" fmla="*/ 984981 w 1180796"/>
                <a:gd name="connsiteY9" fmla="*/ 1437195 h 1438562"/>
                <a:gd name="connsiteX10" fmla="*/ 873874 w 1180796"/>
                <a:gd name="connsiteY10" fmla="*/ 986314 h 1438562"/>
                <a:gd name="connsiteX11" fmla="*/ 541005 w 1180796"/>
                <a:gd name="connsiteY11" fmla="*/ 803357 h 1438562"/>
                <a:gd name="connsiteX12" fmla="*/ 504720 w 1180796"/>
                <a:gd name="connsiteY12" fmla="*/ 953956 h 1438562"/>
                <a:gd name="connsiteX13" fmla="*/ 541004 w 1180796"/>
                <a:gd name="connsiteY13" fmla="*/ 1175672 h 1438562"/>
                <a:gd name="connsiteX14" fmla="*/ 532632 w 1180796"/>
                <a:gd name="connsiteY14" fmla="*/ 1402288 h 1438562"/>
                <a:gd name="connsiteX15" fmla="*/ 243154 w 1180796"/>
                <a:gd name="connsiteY15" fmla="*/ 889736 h 1438562"/>
                <a:gd name="connsiteX16" fmla="*/ 174649 w 1180796"/>
                <a:gd name="connsiteY16" fmla="*/ 445938 h 1438562"/>
                <a:gd name="connsiteX17" fmla="*/ 0 w 1180796"/>
                <a:gd name="connsiteY17" fmla="*/ 74192 h 1438562"/>
                <a:gd name="connsiteX18" fmla="*/ 567269 w 1180796"/>
                <a:gd name="connsiteY18" fmla="*/ 0 h 1438562"/>
                <a:gd name="connsiteX0" fmla="*/ 567269 w 1180796"/>
                <a:gd name="connsiteY0" fmla="*/ 0 h 1438562"/>
                <a:gd name="connsiteX1" fmla="*/ 568172 w 1180796"/>
                <a:gd name="connsiteY1" fmla="*/ 304800 h 1438562"/>
                <a:gd name="connsiteX2" fmla="*/ 779871 w 1180796"/>
                <a:gd name="connsiteY2" fmla="*/ 459344 h 1438562"/>
                <a:gd name="connsiteX3" fmla="*/ 1089331 w 1180796"/>
                <a:gd name="connsiteY3" fmla="*/ 830882 h 1438562"/>
                <a:gd name="connsiteX4" fmla="*/ 1176007 w 1180796"/>
                <a:gd name="connsiteY4" fmla="*/ 1299015 h 1438562"/>
                <a:gd name="connsiteX5" fmla="*/ 1106293 w 1180796"/>
                <a:gd name="connsiteY5" fmla="*/ 1261345 h 1438562"/>
                <a:gd name="connsiteX6" fmla="*/ 1093530 w 1180796"/>
                <a:gd name="connsiteY6" fmla="*/ 1409318 h 1438562"/>
                <a:gd name="connsiteX7" fmla="*/ 1016094 w 1180796"/>
                <a:gd name="connsiteY7" fmla="*/ 1334364 h 1438562"/>
                <a:gd name="connsiteX8" fmla="*/ 984981 w 1180796"/>
                <a:gd name="connsiteY8" fmla="*/ 1437195 h 1438562"/>
                <a:gd name="connsiteX9" fmla="*/ 873874 w 1180796"/>
                <a:gd name="connsiteY9" fmla="*/ 986314 h 1438562"/>
                <a:gd name="connsiteX10" fmla="*/ 541005 w 1180796"/>
                <a:gd name="connsiteY10" fmla="*/ 803357 h 1438562"/>
                <a:gd name="connsiteX11" fmla="*/ 504720 w 1180796"/>
                <a:gd name="connsiteY11" fmla="*/ 953956 h 1438562"/>
                <a:gd name="connsiteX12" fmla="*/ 541004 w 1180796"/>
                <a:gd name="connsiteY12" fmla="*/ 1175672 h 1438562"/>
                <a:gd name="connsiteX13" fmla="*/ 532632 w 1180796"/>
                <a:gd name="connsiteY13" fmla="*/ 1402288 h 1438562"/>
                <a:gd name="connsiteX14" fmla="*/ 243154 w 1180796"/>
                <a:gd name="connsiteY14" fmla="*/ 889736 h 1438562"/>
                <a:gd name="connsiteX15" fmla="*/ 174649 w 1180796"/>
                <a:gd name="connsiteY15" fmla="*/ 445938 h 1438562"/>
                <a:gd name="connsiteX16" fmla="*/ 0 w 1180796"/>
                <a:gd name="connsiteY16" fmla="*/ 74192 h 1438562"/>
                <a:gd name="connsiteX17" fmla="*/ 567269 w 1180796"/>
                <a:gd name="connsiteY17" fmla="*/ 0 h 1438562"/>
                <a:gd name="connsiteX0" fmla="*/ 567269 w 1180796"/>
                <a:gd name="connsiteY0" fmla="*/ 0 h 1424903"/>
                <a:gd name="connsiteX1" fmla="*/ 568172 w 1180796"/>
                <a:gd name="connsiteY1" fmla="*/ 304800 h 1424903"/>
                <a:gd name="connsiteX2" fmla="*/ 779871 w 1180796"/>
                <a:gd name="connsiteY2" fmla="*/ 459344 h 1424903"/>
                <a:gd name="connsiteX3" fmla="*/ 1089331 w 1180796"/>
                <a:gd name="connsiteY3" fmla="*/ 830882 h 1424903"/>
                <a:gd name="connsiteX4" fmla="*/ 1176007 w 1180796"/>
                <a:gd name="connsiteY4" fmla="*/ 1299015 h 1424903"/>
                <a:gd name="connsiteX5" fmla="*/ 1106293 w 1180796"/>
                <a:gd name="connsiteY5" fmla="*/ 1261345 h 1424903"/>
                <a:gd name="connsiteX6" fmla="*/ 1093530 w 1180796"/>
                <a:gd name="connsiteY6" fmla="*/ 1409318 h 1424903"/>
                <a:gd name="connsiteX7" fmla="*/ 1016094 w 1180796"/>
                <a:gd name="connsiteY7" fmla="*/ 1334364 h 1424903"/>
                <a:gd name="connsiteX8" fmla="*/ 895769 w 1180796"/>
                <a:gd name="connsiteY8" fmla="*/ 1423471 h 1424903"/>
                <a:gd name="connsiteX9" fmla="*/ 873874 w 1180796"/>
                <a:gd name="connsiteY9" fmla="*/ 986314 h 1424903"/>
                <a:gd name="connsiteX10" fmla="*/ 541005 w 1180796"/>
                <a:gd name="connsiteY10" fmla="*/ 803357 h 1424903"/>
                <a:gd name="connsiteX11" fmla="*/ 504720 w 1180796"/>
                <a:gd name="connsiteY11" fmla="*/ 953956 h 1424903"/>
                <a:gd name="connsiteX12" fmla="*/ 541004 w 1180796"/>
                <a:gd name="connsiteY12" fmla="*/ 1175672 h 1424903"/>
                <a:gd name="connsiteX13" fmla="*/ 532632 w 1180796"/>
                <a:gd name="connsiteY13" fmla="*/ 1402288 h 1424903"/>
                <a:gd name="connsiteX14" fmla="*/ 243154 w 1180796"/>
                <a:gd name="connsiteY14" fmla="*/ 889736 h 1424903"/>
                <a:gd name="connsiteX15" fmla="*/ 174649 w 1180796"/>
                <a:gd name="connsiteY15" fmla="*/ 445938 h 1424903"/>
                <a:gd name="connsiteX16" fmla="*/ 0 w 1180796"/>
                <a:gd name="connsiteY16" fmla="*/ 74192 h 1424903"/>
                <a:gd name="connsiteX17" fmla="*/ 567269 w 1180796"/>
                <a:gd name="connsiteY17" fmla="*/ 0 h 1424903"/>
                <a:gd name="connsiteX0" fmla="*/ 567269 w 1180796"/>
                <a:gd name="connsiteY0" fmla="*/ 0 h 1423471"/>
                <a:gd name="connsiteX1" fmla="*/ 568172 w 1180796"/>
                <a:gd name="connsiteY1" fmla="*/ 304800 h 1423471"/>
                <a:gd name="connsiteX2" fmla="*/ 779871 w 1180796"/>
                <a:gd name="connsiteY2" fmla="*/ 459344 h 1423471"/>
                <a:gd name="connsiteX3" fmla="*/ 1089331 w 1180796"/>
                <a:gd name="connsiteY3" fmla="*/ 830882 h 1423471"/>
                <a:gd name="connsiteX4" fmla="*/ 1176007 w 1180796"/>
                <a:gd name="connsiteY4" fmla="*/ 1299015 h 1423471"/>
                <a:gd name="connsiteX5" fmla="*/ 1106293 w 1180796"/>
                <a:gd name="connsiteY5" fmla="*/ 1261345 h 1423471"/>
                <a:gd name="connsiteX6" fmla="*/ 1093530 w 1180796"/>
                <a:gd name="connsiteY6" fmla="*/ 1409318 h 1423471"/>
                <a:gd name="connsiteX7" fmla="*/ 1016094 w 1180796"/>
                <a:gd name="connsiteY7" fmla="*/ 1334364 h 1423471"/>
                <a:gd name="connsiteX8" fmla="*/ 895769 w 1180796"/>
                <a:gd name="connsiteY8" fmla="*/ 1423471 h 1423471"/>
                <a:gd name="connsiteX9" fmla="*/ 873874 w 1180796"/>
                <a:gd name="connsiteY9" fmla="*/ 986314 h 1423471"/>
                <a:gd name="connsiteX10" fmla="*/ 541005 w 1180796"/>
                <a:gd name="connsiteY10" fmla="*/ 803357 h 1423471"/>
                <a:gd name="connsiteX11" fmla="*/ 504720 w 1180796"/>
                <a:gd name="connsiteY11" fmla="*/ 953956 h 1423471"/>
                <a:gd name="connsiteX12" fmla="*/ 541004 w 1180796"/>
                <a:gd name="connsiteY12" fmla="*/ 1175672 h 1423471"/>
                <a:gd name="connsiteX13" fmla="*/ 532632 w 1180796"/>
                <a:gd name="connsiteY13" fmla="*/ 1402288 h 1423471"/>
                <a:gd name="connsiteX14" fmla="*/ 243154 w 1180796"/>
                <a:gd name="connsiteY14" fmla="*/ 889736 h 1423471"/>
                <a:gd name="connsiteX15" fmla="*/ 174649 w 1180796"/>
                <a:gd name="connsiteY15" fmla="*/ 445938 h 1423471"/>
                <a:gd name="connsiteX16" fmla="*/ 0 w 1180796"/>
                <a:gd name="connsiteY16" fmla="*/ 74192 h 1423471"/>
                <a:gd name="connsiteX17" fmla="*/ 567269 w 1180796"/>
                <a:gd name="connsiteY17" fmla="*/ 0 h 1423471"/>
                <a:gd name="connsiteX0" fmla="*/ 567269 w 1180796"/>
                <a:gd name="connsiteY0" fmla="*/ 0 h 1423471"/>
                <a:gd name="connsiteX1" fmla="*/ 568172 w 1180796"/>
                <a:gd name="connsiteY1" fmla="*/ 304800 h 1423471"/>
                <a:gd name="connsiteX2" fmla="*/ 779871 w 1180796"/>
                <a:gd name="connsiteY2" fmla="*/ 459344 h 1423471"/>
                <a:gd name="connsiteX3" fmla="*/ 1089331 w 1180796"/>
                <a:gd name="connsiteY3" fmla="*/ 830882 h 1423471"/>
                <a:gd name="connsiteX4" fmla="*/ 1176007 w 1180796"/>
                <a:gd name="connsiteY4" fmla="*/ 1299015 h 1423471"/>
                <a:gd name="connsiteX5" fmla="*/ 1106293 w 1180796"/>
                <a:gd name="connsiteY5" fmla="*/ 1261345 h 1423471"/>
                <a:gd name="connsiteX6" fmla="*/ 1093530 w 1180796"/>
                <a:gd name="connsiteY6" fmla="*/ 1409318 h 1423471"/>
                <a:gd name="connsiteX7" fmla="*/ 947470 w 1180796"/>
                <a:gd name="connsiteY7" fmla="*/ 1306915 h 1423471"/>
                <a:gd name="connsiteX8" fmla="*/ 895769 w 1180796"/>
                <a:gd name="connsiteY8" fmla="*/ 1423471 h 1423471"/>
                <a:gd name="connsiteX9" fmla="*/ 873874 w 1180796"/>
                <a:gd name="connsiteY9" fmla="*/ 986314 h 1423471"/>
                <a:gd name="connsiteX10" fmla="*/ 541005 w 1180796"/>
                <a:gd name="connsiteY10" fmla="*/ 803357 h 1423471"/>
                <a:gd name="connsiteX11" fmla="*/ 504720 w 1180796"/>
                <a:gd name="connsiteY11" fmla="*/ 953956 h 1423471"/>
                <a:gd name="connsiteX12" fmla="*/ 541004 w 1180796"/>
                <a:gd name="connsiteY12" fmla="*/ 1175672 h 1423471"/>
                <a:gd name="connsiteX13" fmla="*/ 532632 w 1180796"/>
                <a:gd name="connsiteY13" fmla="*/ 1402288 h 1423471"/>
                <a:gd name="connsiteX14" fmla="*/ 243154 w 1180796"/>
                <a:gd name="connsiteY14" fmla="*/ 889736 h 1423471"/>
                <a:gd name="connsiteX15" fmla="*/ 174649 w 1180796"/>
                <a:gd name="connsiteY15" fmla="*/ 445938 h 1423471"/>
                <a:gd name="connsiteX16" fmla="*/ 0 w 1180796"/>
                <a:gd name="connsiteY16" fmla="*/ 74192 h 1423471"/>
                <a:gd name="connsiteX17" fmla="*/ 567269 w 1180796"/>
                <a:gd name="connsiteY17" fmla="*/ 0 h 1423471"/>
                <a:gd name="connsiteX0" fmla="*/ 567269 w 1180796"/>
                <a:gd name="connsiteY0" fmla="*/ 0 h 1423471"/>
                <a:gd name="connsiteX1" fmla="*/ 568172 w 1180796"/>
                <a:gd name="connsiteY1" fmla="*/ 304800 h 1423471"/>
                <a:gd name="connsiteX2" fmla="*/ 779871 w 1180796"/>
                <a:gd name="connsiteY2" fmla="*/ 459344 h 1423471"/>
                <a:gd name="connsiteX3" fmla="*/ 1089331 w 1180796"/>
                <a:gd name="connsiteY3" fmla="*/ 830882 h 1423471"/>
                <a:gd name="connsiteX4" fmla="*/ 1176007 w 1180796"/>
                <a:gd name="connsiteY4" fmla="*/ 1299015 h 1423471"/>
                <a:gd name="connsiteX5" fmla="*/ 1106293 w 1180796"/>
                <a:gd name="connsiteY5" fmla="*/ 1261345 h 1423471"/>
                <a:gd name="connsiteX6" fmla="*/ 983732 w 1180796"/>
                <a:gd name="connsiteY6" fmla="*/ 1416181 h 1423471"/>
                <a:gd name="connsiteX7" fmla="*/ 947470 w 1180796"/>
                <a:gd name="connsiteY7" fmla="*/ 1306915 h 1423471"/>
                <a:gd name="connsiteX8" fmla="*/ 895769 w 1180796"/>
                <a:gd name="connsiteY8" fmla="*/ 1423471 h 1423471"/>
                <a:gd name="connsiteX9" fmla="*/ 873874 w 1180796"/>
                <a:gd name="connsiteY9" fmla="*/ 986314 h 1423471"/>
                <a:gd name="connsiteX10" fmla="*/ 541005 w 1180796"/>
                <a:gd name="connsiteY10" fmla="*/ 803357 h 1423471"/>
                <a:gd name="connsiteX11" fmla="*/ 504720 w 1180796"/>
                <a:gd name="connsiteY11" fmla="*/ 953956 h 1423471"/>
                <a:gd name="connsiteX12" fmla="*/ 541004 w 1180796"/>
                <a:gd name="connsiteY12" fmla="*/ 1175672 h 1423471"/>
                <a:gd name="connsiteX13" fmla="*/ 532632 w 1180796"/>
                <a:gd name="connsiteY13" fmla="*/ 1402288 h 1423471"/>
                <a:gd name="connsiteX14" fmla="*/ 243154 w 1180796"/>
                <a:gd name="connsiteY14" fmla="*/ 889736 h 1423471"/>
                <a:gd name="connsiteX15" fmla="*/ 174649 w 1180796"/>
                <a:gd name="connsiteY15" fmla="*/ 445938 h 1423471"/>
                <a:gd name="connsiteX16" fmla="*/ 0 w 1180796"/>
                <a:gd name="connsiteY16" fmla="*/ 74192 h 1423471"/>
                <a:gd name="connsiteX17" fmla="*/ 567269 w 1180796"/>
                <a:gd name="connsiteY17" fmla="*/ 0 h 1423471"/>
                <a:gd name="connsiteX0" fmla="*/ 567269 w 1180796"/>
                <a:gd name="connsiteY0" fmla="*/ 0 h 1423471"/>
                <a:gd name="connsiteX1" fmla="*/ 568172 w 1180796"/>
                <a:gd name="connsiteY1" fmla="*/ 304800 h 1423471"/>
                <a:gd name="connsiteX2" fmla="*/ 779871 w 1180796"/>
                <a:gd name="connsiteY2" fmla="*/ 459344 h 1423471"/>
                <a:gd name="connsiteX3" fmla="*/ 1089331 w 1180796"/>
                <a:gd name="connsiteY3" fmla="*/ 830882 h 1423471"/>
                <a:gd name="connsiteX4" fmla="*/ 1176007 w 1180796"/>
                <a:gd name="connsiteY4" fmla="*/ 1299015 h 1423471"/>
                <a:gd name="connsiteX5" fmla="*/ 1037669 w 1180796"/>
                <a:gd name="connsiteY5" fmla="*/ 1240758 h 1423471"/>
                <a:gd name="connsiteX6" fmla="*/ 983732 w 1180796"/>
                <a:gd name="connsiteY6" fmla="*/ 1416181 h 1423471"/>
                <a:gd name="connsiteX7" fmla="*/ 947470 w 1180796"/>
                <a:gd name="connsiteY7" fmla="*/ 1306915 h 1423471"/>
                <a:gd name="connsiteX8" fmla="*/ 895769 w 1180796"/>
                <a:gd name="connsiteY8" fmla="*/ 1423471 h 1423471"/>
                <a:gd name="connsiteX9" fmla="*/ 873874 w 1180796"/>
                <a:gd name="connsiteY9" fmla="*/ 986314 h 1423471"/>
                <a:gd name="connsiteX10" fmla="*/ 541005 w 1180796"/>
                <a:gd name="connsiteY10" fmla="*/ 803357 h 1423471"/>
                <a:gd name="connsiteX11" fmla="*/ 504720 w 1180796"/>
                <a:gd name="connsiteY11" fmla="*/ 953956 h 1423471"/>
                <a:gd name="connsiteX12" fmla="*/ 541004 w 1180796"/>
                <a:gd name="connsiteY12" fmla="*/ 1175672 h 1423471"/>
                <a:gd name="connsiteX13" fmla="*/ 532632 w 1180796"/>
                <a:gd name="connsiteY13" fmla="*/ 1402288 h 1423471"/>
                <a:gd name="connsiteX14" fmla="*/ 243154 w 1180796"/>
                <a:gd name="connsiteY14" fmla="*/ 889736 h 1423471"/>
                <a:gd name="connsiteX15" fmla="*/ 174649 w 1180796"/>
                <a:gd name="connsiteY15" fmla="*/ 445938 h 1423471"/>
                <a:gd name="connsiteX16" fmla="*/ 0 w 1180796"/>
                <a:gd name="connsiteY16" fmla="*/ 74192 h 1423471"/>
                <a:gd name="connsiteX17" fmla="*/ 567269 w 1180796"/>
                <a:gd name="connsiteY17" fmla="*/ 0 h 1423471"/>
                <a:gd name="connsiteX0" fmla="*/ 567269 w 1107563"/>
                <a:gd name="connsiteY0" fmla="*/ 0 h 1423471"/>
                <a:gd name="connsiteX1" fmla="*/ 568172 w 1107563"/>
                <a:gd name="connsiteY1" fmla="*/ 304800 h 1423471"/>
                <a:gd name="connsiteX2" fmla="*/ 779871 w 1107563"/>
                <a:gd name="connsiteY2" fmla="*/ 459344 h 1423471"/>
                <a:gd name="connsiteX3" fmla="*/ 1089331 w 1107563"/>
                <a:gd name="connsiteY3" fmla="*/ 830882 h 1423471"/>
                <a:gd name="connsiteX4" fmla="*/ 1079933 w 1107563"/>
                <a:gd name="connsiteY4" fmla="*/ 1333328 h 1423471"/>
                <a:gd name="connsiteX5" fmla="*/ 1037669 w 1107563"/>
                <a:gd name="connsiteY5" fmla="*/ 1240758 h 1423471"/>
                <a:gd name="connsiteX6" fmla="*/ 983732 w 1107563"/>
                <a:gd name="connsiteY6" fmla="*/ 1416181 h 1423471"/>
                <a:gd name="connsiteX7" fmla="*/ 947470 w 1107563"/>
                <a:gd name="connsiteY7" fmla="*/ 1306915 h 1423471"/>
                <a:gd name="connsiteX8" fmla="*/ 895769 w 1107563"/>
                <a:gd name="connsiteY8" fmla="*/ 1423471 h 1423471"/>
                <a:gd name="connsiteX9" fmla="*/ 873874 w 1107563"/>
                <a:gd name="connsiteY9" fmla="*/ 986314 h 1423471"/>
                <a:gd name="connsiteX10" fmla="*/ 541005 w 1107563"/>
                <a:gd name="connsiteY10" fmla="*/ 803357 h 1423471"/>
                <a:gd name="connsiteX11" fmla="*/ 504720 w 1107563"/>
                <a:gd name="connsiteY11" fmla="*/ 953956 h 1423471"/>
                <a:gd name="connsiteX12" fmla="*/ 541004 w 1107563"/>
                <a:gd name="connsiteY12" fmla="*/ 1175672 h 1423471"/>
                <a:gd name="connsiteX13" fmla="*/ 532632 w 1107563"/>
                <a:gd name="connsiteY13" fmla="*/ 1402288 h 1423471"/>
                <a:gd name="connsiteX14" fmla="*/ 243154 w 1107563"/>
                <a:gd name="connsiteY14" fmla="*/ 889736 h 1423471"/>
                <a:gd name="connsiteX15" fmla="*/ 174649 w 1107563"/>
                <a:gd name="connsiteY15" fmla="*/ 445938 h 1423471"/>
                <a:gd name="connsiteX16" fmla="*/ 0 w 1107563"/>
                <a:gd name="connsiteY16" fmla="*/ 74192 h 1423471"/>
                <a:gd name="connsiteX17" fmla="*/ 567269 w 1107563"/>
                <a:gd name="connsiteY17" fmla="*/ 0 h 1423471"/>
                <a:gd name="connsiteX0" fmla="*/ 567269 w 1107563"/>
                <a:gd name="connsiteY0" fmla="*/ 0 h 1423471"/>
                <a:gd name="connsiteX1" fmla="*/ 568172 w 1107563"/>
                <a:gd name="connsiteY1" fmla="*/ 304800 h 1423471"/>
                <a:gd name="connsiteX2" fmla="*/ 779871 w 1107563"/>
                <a:gd name="connsiteY2" fmla="*/ 459344 h 1423471"/>
                <a:gd name="connsiteX3" fmla="*/ 1089331 w 1107563"/>
                <a:gd name="connsiteY3" fmla="*/ 830882 h 1423471"/>
                <a:gd name="connsiteX4" fmla="*/ 1079933 w 1107563"/>
                <a:gd name="connsiteY4" fmla="*/ 1333328 h 1423471"/>
                <a:gd name="connsiteX5" fmla="*/ 1037669 w 1107563"/>
                <a:gd name="connsiteY5" fmla="*/ 1240758 h 1423471"/>
                <a:gd name="connsiteX6" fmla="*/ 983732 w 1107563"/>
                <a:gd name="connsiteY6" fmla="*/ 1416181 h 1423471"/>
                <a:gd name="connsiteX7" fmla="*/ 947470 w 1107563"/>
                <a:gd name="connsiteY7" fmla="*/ 1306915 h 1423471"/>
                <a:gd name="connsiteX8" fmla="*/ 895769 w 1107563"/>
                <a:gd name="connsiteY8" fmla="*/ 1423471 h 1423471"/>
                <a:gd name="connsiteX9" fmla="*/ 798388 w 1107563"/>
                <a:gd name="connsiteY9" fmla="*/ 986314 h 1423471"/>
                <a:gd name="connsiteX10" fmla="*/ 541005 w 1107563"/>
                <a:gd name="connsiteY10" fmla="*/ 803357 h 1423471"/>
                <a:gd name="connsiteX11" fmla="*/ 504720 w 1107563"/>
                <a:gd name="connsiteY11" fmla="*/ 953956 h 1423471"/>
                <a:gd name="connsiteX12" fmla="*/ 541004 w 1107563"/>
                <a:gd name="connsiteY12" fmla="*/ 1175672 h 1423471"/>
                <a:gd name="connsiteX13" fmla="*/ 532632 w 1107563"/>
                <a:gd name="connsiteY13" fmla="*/ 1402288 h 1423471"/>
                <a:gd name="connsiteX14" fmla="*/ 243154 w 1107563"/>
                <a:gd name="connsiteY14" fmla="*/ 889736 h 1423471"/>
                <a:gd name="connsiteX15" fmla="*/ 174649 w 1107563"/>
                <a:gd name="connsiteY15" fmla="*/ 445938 h 1423471"/>
                <a:gd name="connsiteX16" fmla="*/ 0 w 1107563"/>
                <a:gd name="connsiteY16" fmla="*/ 74192 h 1423471"/>
                <a:gd name="connsiteX17" fmla="*/ 567269 w 1107563"/>
                <a:gd name="connsiteY17" fmla="*/ 0 h 1423471"/>
                <a:gd name="connsiteX0" fmla="*/ 567269 w 1107563"/>
                <a:gd name="connsiteY0" fmla="*/ 0 h 1423471"/>
                <a:gd name="connsiteX1" fmla="*/ 568172 w 1107563"/>
                <a:gd name="connsiteY1" fmla="*/ 304800 h 1423471"/>
                <a:gd name="connsiteX2" fmla="*/ 779871 w 1107563"/>
                <a:gd name="connsiteY2" fmla="*/ 459344 h 1423471"/>
                <a:gd name="connsiteX3" fmla="*/ 1089331 w 1107563"/>
                <a:gd name="connsiteY3" fmla="*/ 830882 h 1423471"/>
                <a:gd name="connsiteX4" fmla="*/ 1079933 w 1107563"/>
                <a:gd name="connsiteY4" fmla="*/ 1333328 h 1423471"/>
                <a:gd name="connsiteX5" fmla="*/ 1037669 w 1107563"/>
                <a:gd name="connsiteY5" fmla="*/ 1240758 h 1423471"/>
                <a:gd name="connsiteX6" fmla="*/ 983732 w 1107563"/>
                <a:gd name="connsiteY6" fmla="*/ 1416181 h 1423471"/>
                <a:gd name="connsiteX7" fmla="*/ 947470 w 1107563"/>
                <a:gd name="connsiteY7" fmla="*/ 1306915 h 1423471"/>
                <a:gd name="connsiteX8" fmla="*/ 799694 w 1107563"/>
                <a:gd name="connsiteY8" fmla="*/ 1423471 h 1423471"/>
                <a:gd name="connsiteX9" fmla="*/ 798388 w 1107563"/>
                <a:gd name="connsiteY9" fmla="*/ 986314 h 1423471"/>
                <a:gd name="connsiteX10" fmla="*/ 541005 w 1107563"/>
                <a:gd name="connsiteY10" fmla="*/ 803357 h 1423471"/>
                <a:gd name="connsiteX11" fmla="*/ 504720 w 1107563"/>
                <a:gd name="connsiteY11" fmla="*/ 953956 h 1423471"/>
                <a:gd name="connsiteX12" fmla="*/ 541004 w 1107563"/>
                <a:gd name="connsiteY12" fmla="*/ 1175672 h 1423471"/>
                <a:gd name="connsiteX13" fmla="*/ 532632 w 1107563"/>
                <a:gd name="connsiteY13" fmla="*/ 1402288 h 1423471"/>
                <a:gd name="connsiteX14" fmla="*/ 243154 w 1107563"/>
                <a:gd name="connsiteY14" fmla="*/ 889736 h 1423471"/>
                <a:gd name="connsiteX15" fmla="*/ 174649 w 1107563"/>
                <a:gd name="connsiteY15" fmla="*/ 445938 h 1423471"/>
                <a:gd name="connsiteX16" fmla="*/ 0 w 1107563"/>
                <a:gd name="connsiteY16" fmla="*/ 74192 h 1423471"/>
                <a:gd name="connsiteX17" fmla="*/ 567269 w 1107563"/>
                <a:gd name="connsiteY17" fmla="*/ 0 h 1423471"/>
                <a:gd name="connsiteX0" fmla="*/ 567269 w 1107563"/>
                <a:gd name="connsiteY0" fmla="*/ 0 h 1423471"/>
                <a:gd name="connsiteX1" fmla="*/ 568172 w 1107563"/>
                <a:gd name="connsiteY1" fmla="*/ 304800 h 1423471"/>
                <a:gd name="connsiteX2" fmla="*/ 779871 w 1107563"/>
                <a:gd name="connsiteY2" fmla="*/ 459344 h 1423471"/>
                <a:gd name="connsiteX3" fmla="*/ 1089331 w 1107563"/>
                <a:gd name="connsiteY3" fmla="*/ 830882 h 1423471"/>
                <a:gd name="connsiteX4" fmla="*/ 1079933 w 1107563"/>
                <a:gd name="connsiteY4" fmla="*/ 1333328 h 1423471"/>
                <a:gd name="connsiteX5" fmla="*/ 1037669 w 1107563"/>
                <a:gd name="connsiteY5" fmla="*/ 1240758 h 1423471"/>
                <a:gd name="connsiteX6" fmla="*/ 983732 w 1107563"/>
                <a:gd name="connsiteY6" fmla="*/ 1416181 h 1423471"/>
                <a:gd name="connsiteX7" fmla="*/ 947470 w 1107563"/>
                <a:gd name="connsiteY7" fmla="*/ 1306915 h 1423471"/>
                <a:gd name="connsiteX8" fmla="*/ 799694 w 1107563"/>
                <a:gd name="connsiteY8" fmla="*/ 1423471 h 1423471"/>
                <a:gd name="connsiteX9" fmla="*/ 798388 w 1107563"/>
                <a:gd name="connsiteY9" fmla="*/ 986314 h 1423471"/>
                <a:gd name="connsiteX10" fmla="*/ 541005 w 1107563"/>
                <a:gd name="connsiteY10" fmla="*/ 803357 h 1423471"/>
                <a:gd name="connsiteX11" fmla="*/ 504720 w 1107563"/>
                <a:gd name="connsiteY11" fmla="*/ 953956 h 1423471"/>
                <a:gd name="connsiteX12" fmla="*/ 541004 w 1107563"/>
                <a:gd name="connsiteY12" fmla="*/ 1175672 h 1423471"/>
                <a:gd name="connsiteX13" fmla="*/ 532632 w 1107563"/>
                <a:gd name="connsiteY13" fmla="*/ 1402288 h 1423471"/>
                <a:gd name="connsiteX14" fmla="*/ 243154 w 1107563"/>
                <a:gd name="connsiteY14" fmla="*/ 889736 h 1423471"/>
                <a:gd name="connsiteX15" fmla="*/ 174649 w 1107563"/>
                <a:gd name="connsiteY15" fmla="*/ 445938 h 1423471"/>
                <a:gd name="connsiteX16" fmla="*/ 0 w 1107563"/>
                <a:gd name="connsiteY16" fmla="*/ 74192 h 1423471"/>
                <a:gd name="connsiteX17" fmla="*/ 567269 w 1107563"/>
                <a:gd name="connsiteY17" fmla="*/ 0 h 1423471"/>
                <a:gd name="connsiteX0" fmla="*/ 567269 w 1107563"/>
                <a:gd name="connsiteY0" fmla="*/ 0 h 1423471"/>
                <a:gd name="connsiteX1" fmla="*/ 568172 w 1107563"/>
                <a:gd name="connsiteY1" fmla="*/ 304800 h 1423471"/>
                <a:gd name="connsiteX2" fmla="*/ 779871 w 1107563"/>
                <a:gd name="connsiteY2" fmla="*/ 459344 h 1423471"/>
                <a:gd name="connsiteX3" fmla="*/ 1089331 w 1107563"/>
                <a:gd name="connsiteY3" fmla="*/ 830882 h 1423471"/>
                <a:gd name="connsiteX4" fmla="*/ 1079933 w 1107563"/>
                <a:gd name="connsiteY4" fmla="*/ 1333328 h 1423471"/>
                <a:gd name="connsiteX5" fmla="*/ 1037669 w 1107563"/>
                <a:gd name="connsiteY5" fmla="*/ 1240758 h 1423471"/>
                <a:gd name="connsiteX6" fmla="*/ 983732 w 1107563"/>
                <a:gd name="connsiteY6" fmla="*/ 1416181 h 1423471"/>
                <a:gd name="connsiteX7" fmla="*/ 878845 w 1107563"/>
                <a:gd name="connsiteY7" fmla="*/ 1286327 h 1423471"/>
                <a:gd name="connsiteX8" fmla="*/ 799694 w 1107563"/>
                <a:gd name="connsiteY8" fmla="*/ 1423471 h 1423471"/>
                <a:gd name="connsiteX9" fmla="*/ 798388 w 1107563"/>
                <a:gd name="connsiteY9" fmla="*/ 986314 h 1423471"/>
                <a:gd name="connsiteX10" fmla="*/ 541005 w 1107563"/>
                <a:gd name="connsiteY10" fmla="*/ 803357 h 1423471"/>
                <a:gd name="connsiteX11" fmla="*/ 504720 w 1107563"/>
                <a:gd name="connsiteY11" fmla="*/ 953956 h 1423471"/>
                <a:gd name="connsiteX12" fmla="*/ 541004 w 1107563"/>
                <a:gd name="connsiteY12" fmla="*/ 1175672 h 1423471"/>
                <a:gd name="connsiteX13" fmla="*/ 532632 w 1107563"/>
                <a:gd name="connsiteY13" fmla="*/ 1402288 h 1423471"/>
                <a:gd name="connsiteX14" fmla="*/ 243154 w 1107563"/>
                <a:gd name="connsiteY14" fmla="*/ 889736 h 1423471"/>
                <a:gd name="connsiteX15" fmla="*/ 174649 w 1107563"/>
                <a:gd name="connsiteY15" fmla="*/ 445938 h 1423471"/>
                <a:gd name="connsiteX16" fmla="*/ 0 w 1107563"/>
                <a:gd name="connsiteY16" fmla="*/ 74192 h 1423471"/>
                <a:gd name="connsiteX17" fmla="*/ 567269 w 1107563"/>
                <a:gd name="connsiteY17" fmla="*/ 0 h 1423471"/>
                <a:gd name="connsiteX0" fmla="*/ 567269 w 1107563"/>
                <a:gd name="connsiteY0" fmla="*/ 0 h 1424050"/>
                <a:gd name="connsiteX1" fmla="*/ 568172 w 1107563"/>
                <a:gd name="connsiteY1" fmla="*/ 304800 h 1424050"/>
                <a:gd name="connsiteX2" fmla="*/ 779871 w 1107563"/>
                <a:gd name="connsiteY2" fmla="*/ 459344 h 1424050"/>
                <a:gd name="connsiteX3" fmla="*/ 1089331 w 1107563"/>
                <a:gd name="connsiteY3" fmla="*/ 830882 h 1424050"/>
                <a:gd name="connsiteX4" fmla="*/ 1079933 w 1107563"/>
                <a:gd name="connsiteY4" fmla="*/ 1333328 h 1424050"/>
                <a:gd name="connsiteX5" fmla="*/ 1037669 w 1107563"/>
                <a:gd name="connsiteY5" fmla="*/ 1240758 h 1424050"/>
                <a:gd name="connsiteX6" fmla="*/ 928833 w 1107563"/>
                <a:gd name="connsiteY6" fmla="*/ 1423044 h 1424050"/>
                <a:gd name="connsiteX7" fmla="*/ 878845 w 1107563"/>
                <a:gd name="connsiteY7" fmla="*/ 1286327 h 1424050"/>
                <a:gd name="connsiteX8" fmla="*/ 799694 w 1107563"/>
                <a:gd name="connsiteY8" fmla="*/ 1423471 h 1424050"/>
                <a:gd name="connsiteX9" fmla="*/ 798388 w 1107563"/>
                <a:gd name="connsiteY9" fmla="*/ 986314 h 1424050"/>
                <a:gd name="connsiteX10" fmla="*/ 541005 w 1107563"/>
                <a:gd name="connsiteY10" fmla="*/ 803357 h 1424050"/>
                <a:gd name="connsiteX11" fmla="*/ 504720 w 1107563"/>
                <a:gd name="connsiteY11" fmla="*/ 953956 h 1424050"/>
                <a:gd name="connsiteX12" fmla="*/ 541004 w 1107563"/>
                <a:gd name="connsiteY12" fmla="*/ 1175672 h 1424050"/>
                <a:gd name="connsiteX13" fmla="*/ 532632 w 1107563"/>
                <a:gd name="connsiteY13" fmla="*/ 1402288 h 1424050"/>
                <a:gd name="connsiteX14" fmla="*/ 243154 w 1107563"/>
                <a:gd name="connsiteY14" fmla="*/ 889736 h 1424050"/>
                <a:gd name="connsiteX15" fmla="*/ 174649 w 1107563"/>
                <a:gd name="connsiteY15" fmla="*/ 445938 h 1424050"/>
                <a:gd name="connsiteX16" fmla="*/ 0 w 1107563"/>
                <a:gd name="connsiteY16" fmla="*/ 74192 h 1424050"/>
                <a:gd name="connsiteX17" fmla="*/ 567269 w 1107563"/>
                <a:gd name="connsiteY17" fmla="*/ 0 h 1424050"/>
                <a:gd name="connsiteX0" fmla="*/ 567269 w 1107563"/>
                <a:gd name="connsiteY0" fmla="*/ 0 h 1424050"/>
                <a:gd name="connsiteX1" fmla="*/ 568172 w 1107563"/>
                <a:gd name="connsiteY1" fmla="*/ 304800 h 1424050"/>
                <a:gd name="connsiteX2" fmla="*/ 779871 w 1107563"/>
                <a:gd name="connsiteY2" fmla="*/ 459344 h 1424050"/>
                <a:gd name="connsiteX3" fmla="*/ 1089331 w 1107563"/>
                <a:gd name="connsiteY3" fmla="*/ 830882 h 1424050"/>
                <a:gd name="connsiteX4" fmla="*/ 1079933 w 1107563"/>
                <a:gd name="connsiteY4" fmla="*/ 1333328 h 1424050"/>
                <a:gd name="connsiteX5" fmla="*/ 962182 w 1107563"/>
                <a:gd name="connsiteY5" fmla="*/ 1268207 h 1424050"/>
                <a:gd name="connsiteX6" fmla="*/ 928833 w 1107563"/>
                <a:gd name="connsiteY6" fmla="*/ 1423044 h 1424050"/>
                <a:gd name="connsiteX7" fmla="*/ 878845 w 1107563"/>
                <a:gd name="connsiteY7" fmla="*/ 1286327 h 1424050"/>
                <a:gd name="connsiteX8" fmla="*/ 799694 w 1107563"/>
                <a:gd name="connsiteY8" fmla="*/ 1423471 h 1424050"/>
                <a:gd name="connsiteX9" fmla="*/ 798388 w 1107563"/>
                <a:gd name="connsiteY9" fmla="*/ 986314 h 1424050"/>
                <a:gd name="connsiteX10" fmla="*/ 541005 w 1107563"/>
                <a:gd name="connsiteY10" fmla="*/ 803357 h 1424050"/>
                <a:gd name="connsiteX11" fmla="*/ 504720 w 1107563"/>
                <a:gd name="connsiteY11" fmla="*/ 953956 h 1424050"/>
                <a:gd name="connsiteX12" fmla="*/ 541004 w 1107563"/>
                <a:gd name="connsiteY12" fmla="*/ 1175672 h 1424050"/>
                <a:gd name="connsiteX13" fmla="*/ 532632 w 1107563"/>
                <a:gd name="connsiteY13" fmla="*/ 1402288 h 1424050"/>
                <a:gd name="connsiteX14" fmla="*/ 243154 w 1107563"/>
                <a:gd name="connsiteY14" fmla="*/ 889736 h 1424050"/>
                <a:gd name="connsiteX15" fmla="*/ 174649 w 1107563"/>
                <a:gd name="connsiteY15" fmla="*/ 445938 h 1424050"/>
                <a:gd name="connsiteX16" fmla="*/ 0 w 1107563"/>
                <a:gd name="connsiteY16" fmla="*/ 74192 h 1424050"/>
                <a:gd name="connsiteX17" fmla="*/ 567269 w 1107563"/>
                <a:gd name="connsiteY17" fmla="*/ 0 h 1424050"/>
                <a:gd name="connsiteX0" fmla="*/ 567269 w 1100111"/>
                <a:gd name="connsiteY0" fmla="*/ 0 h 1424050"/>
                <a:gd name="connsiteX1" fmla="*/ 568172 w 1100111"/>
                <a:gd name="connsiteY1" fmla="*/ 304800 h 1424050"/>
                <a:gd name="connsiteX2" fmla="*/ 779871 w 1100111"/>
                <a:gd name="connsiteY2" fmla="*/ 459344 h 1424050"/>
                <a:gd name="connsiteX3" fmla="*/ 1089331 w 1100111"/>
                <a:gd name="connsiteY3" fmla="*/ 830882 h 1424050"/>
                <a:gd name="connsiteX4" fmla="*/ 1045621 w 1100111"/>
                <a:gd name="connsiteY4" fmla="*/ 1395089 h 1424050"/>
                <a:gd name="connsiteX5" fmla="*/ 962182 w 1100111"/>
                <a:gd name="connsiteY5" fmla="*/ 1268207 h 1424050"/>
                <a:gd name="connsiteX6" fmla="*/ 928833 w 1100111"/>
                <a:gd name="connsiteY6" fmla="*/ 1423044 h 1424050"/>
                <a:gd name="connsiteX7" fmla="*/ 878845 w 1100111"/>
                <a:gd name="connsiteY7" fmla="*/ 1286327 h 1424050"/>
                <a:gd name="connsiteX8" fmla="*/ 799694 w 1100111"/>
                <a:gd name="connsiteY8" fmla="*/ 1423471 h 1424050"/>
                <a:gd name="connsiteX9" fmla="*/ 798388 w 1100111"/>
                <a:gd name="connsiteY9" fmla="*/ 986314 h 1424050"/>
                <a:gd name="connsiteX10" fmla="*/ 541005 w 1100111"/>
                <a:gd name="connsiteY10" fmla="*/ 803357 h 1424050"/>
                <a:gd name="connsiteX11" fmla="*/ 504720 w 1100111"/>
                <a:gd name="connsiteY11" fmla="*/ 953956 h 1424050"/>
                <a:gd name="connsiteX12" fmla="*/ 541004 w 1100111"/>
                <a:gd name="connsiteY12" fmla="*/ 1175672 h 1424050"/>
                <a:gd name="connsiteX13" fmla="*/ 532632 w 1100111"/>
                <a:gd name="connsiteY13" fmla="*/ 1402288 h 1424050"/>
                <a:gd name="connsiteX14" fmla="*/ 243154 w 1100111"/>
                <a:gd name="connsiteY14" fmla="*/ 889736 h 1424050"/>
                <a:gd name="connsiteX15" fmla="*/ 174649 w 1100111"/>
                <a:gd name="connsiteY15" fmla="*/ 445938 h 1424050"/>
                <a:gd name="connsiteX16" fmla="*/ 0 w 1100111"/>
                <a:gd name="connsiteY16" fmla="*/ 74192 h 1424050"/>
                <a:gd name="connsiteX17" fmla="*/ 567269 w 1100111"/>
                <a:gd name="connsiteY17" fmla="*/ 0 h 1424050"/>
                <a:gd name="connsiteX0" fmla="*/ 567269 w 1100111"/>
                <a:gd name="connsiteY0" fmla="*/ 0 h 1424050"/>
                <a:gd name="connsiteX1" fmla="*/ 568172 w 1100111"/>
                <a:gd name="connsiteY1" fmla="*/ 304800 h 1424050"/>
                <a:gd name="connsiteX2" fmla="*/ 779871 w 1100111"/>
                <a:gd name="connsiteY2" fmla="*/ 459344 h 1424050"/>
                <a:gd name="connsiteX3" fmla="*/ 1089331 w 1100111"/>
                <a:gd name="connsiteY3" fmla="*/ 830882 h 1424050"/>
                <a:gd name="connsiteX4" fmla="*/ 1045621 w 1100111"/>
                <a:gd name="connsiteY4" fmla="*/ 1395089 h 1424050"/>
                <a:gd name="connsiteX5" fmla="*/ 962182 w 1100111"/>
                <a:gd name="connsiteY5" fmla="*/ 1268207 h 1424050"/>
                <a:gd name="connsiteX6" fmla="*/ 928833 w 1100111"/>
                <a:gd name="connsiteY6" fmla="*/ 1423044 h 1424050"/>
                <a:gd name="connsiteX7" fmla="*/ 878845 w 1100111"/>
                <a:gd name="connsiteY7" fmla="*/ 1286327 h 1424050"/>
                <a:gd name="connsiteX8" fmla="*/ 717344 w 1100111"/>
                <a:gd name="connsiteY8" fmla="*/ 1423471 h 1424050"/>
                <a:gd name="connsiteX9" fmla="*/ 798388 w 1100111"/>
                <a:gd name="connsiteY9" fmla="*/ 986314 h 1424050"/>
                <a:gd name="connsiteX10" fmla="*/ 541005 w 1100111"/>
                <a:gd name="connsiteY10" fmla="*/ 803357 h 1424050"/>
                <a:gd name="connsiteX11" fmla="*/ 504720 w 1100111"/>
                <a:gd name="connsiteY11" fmla="*/ 953956 h 1424050"/>
                <a:gd name="connsiteX12" fmla="*/ 541004 w 1100111"/>
                <a:gd name="connsiteY12" fmla="*/ 1175672 h 1424050"/>
                <a:gd name="connsiteX13" fmla="*/ 532632 w 1100111"/>
                <a:gd name="connsiteY13" fmla="*/ 1402288 h 1424050"/>
                <a:gd name="connsiteX14" fmla="*/ 243154 w 1100111"/>
                <a:gd name="connsiteY14" fmla="*/ 889736 h 1424050"/>
                <a:gd name="connsiteX15" fmla="*/ 174649 w 1100111"/>
                <a:gd name="connsiteY15" fmla="*/ 445938 h 1424050"/>
                <a:gd name="connsiteX16" fmla="*/ 0 w 1100111"/>
                <a:gd name="connsiteY16" fmla="*/ 74192 h 1424050"/>
                <a:gd name="connsiteX17" fmla="*/ 567269 w 1100111"/>
                <a:gd name="connsiteY17" fmla="*/ 0 h 1424050"/>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98388 w 1100111"/>
                <a:gd name="connsiteY9" fmla="*/ 986314 h 1424121"/>
                <a:gd name="connsiteX10" fmla="*/ 541005 w 1100111"/>
                <a:gd name="connsiteY10" fmla="*/ 803357 h 1424121"/>
                <a:gd name="connsiteX11" fmla="*/ 504720 w 1100111"/>
                <a:gd name="connsiteY11" fmla="*/ 953956 h 1424121"/>
                <a:gd name="connsiteX12" fmla="*/ 541004 w 1100111"/>
                <a:gd name="connsiteY12" fmla="*/ 1175672 h 1424121"/>
                <a:gd name="connsiteX13" fmla="*/ 532632 w 1100111"/>
                <a:gd name="connsiteY13" fmla="*/ 1402288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98388 w 1100111"/>
                <a:gd name="connsiteY9" fmla="*/ 986314 h 1424121"/>
                <a:gd name="connsiteX10" fmla="*/ 541005 w 1100111"/>
                <a:gd name="connsiteY10" fmla="*/ 803357 h 1424121"/>
                <a:gd name="connsiteX11" fmla="*/ 504720 w 1100111"/>
                <a:gd name="connsiteY11" fmla="*/ 953956 h 1424121"/>
                <a:gd name="connsiteX12" fmla="*/ 568454 w 1100111"/>
                <a:gd name="connsiteY12" fmla="*/ 1175672 h 1424121"/>
                <a:gd name="connsiteX13" fmla="*/ 532632 w 1100111"/>
                <a:gd name="connsiteY13" fmla="*/ 1402288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98388 w 1100111"/>
                <a:gd name="connsiteY9" fmla="*/ 986314 h 1424121"/>
                <a:gd name="connsiteX10" fmla="*/ 541005 w 1100111"/>
                <a:gd name="connsiteY10" fmla="*/ 803357 h 1424121"/>
                <a:gd name="connsiteX11" fmla="*/ 504720 w 1100111"/>
                <a:gd name="connsiteY11" fmla="*/ 953956 h 1424121"/>
                <a:gd name="connsiteX12" fmla="*/ 568454 w 1100111"/>
                <a:gd name="connsiteY12" fmla="*/ 1175672 h 1424121"/>
                <a:gd name="connsiteX13" fmla="*/ 587532 w 1100111"/>
                <a:gd name="connsiteY13" fmla="*/ 1374839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98388 w 1100111"/>
                <a:gd name="connsiteY9" fmla="*/ 986314 h 1424121"/>
                <a:gd name="connsiteX10" fmla="*/ 541005 w 1100111"/>
                <a:gd name="connsiteY10" fmla="*/ 803357 h 1424121"/>
                <a:gd name="connsiteX11" fmla="*/ 504720 w 1100111"/>
                <a:gd name="connsiteY11" fmla="*/ 953956 h 1424121"/>
                <a:gd name="connsiteX12" fmla="*/ 589041 w 1100111"/>
                <a:gd name="connsiteY12" fmla="*/ 1148223 h 1424121"/>
                <a:gd name="connsiteX13" fmla="*/ 587532 w 1100111"/>
                <a:gd name="connsiteY13" fmla="*/ 1374839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98388 w 1100111"/>
                <a:gd name="connsiteY9" fmla="*/ 986314 h 1424121"/>
                <a:gd name="connsiteX10" fmla="*/ 541005 w 1100111"/>
                <a:gd name="connsiteY10" fmla="*/ 803357 h 1424121"/>
                <a:gd name="connsiteX11" fmla="*/ 504720 w 1100111"/>
                <a:gd name="connsiteY11" fmla="*/ 953956 h 1424121"/>
                <a:gd name="connsiteX12" fmla="*/ 589041 w 1100111"/>
                <a:gd name="connsiteY12" fmla="*/ 1148223 h 1424121"/>
                <a:gd name="connsiteX13" fmla="*/ 628706 w 1100111"/>
                <a:gd name="connsiteY13" fmla="*/ 1361114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98388 w 1100111"/>
                <a:gd name="connsiteY9" fmla="*/ 986314 h 1424121"/>
                <a:gd name="connsiteX10" fmla="*/ 541005 w 1100111"/>
                <a:gd name="connsiteY10" fmla="*/ 803357 h 1424121"/>
                <a:gd name="connsiteX11" fmla="*/ 504720 w 1100111"/>
                <a:gd name="connsiteY11" fmla="*/ 953956 h 1424121"/>
                <a:gd name="connsiteX12" fmla="*/ 630216 w 1100111"/>
                <a:gd name="connsiteY12" fmla="*/ 1141361 h 1424121"/>
                <a:gd name="connsiteX13" fmla="*/ 628706 w 1100111"/>
                <a:gd name="connsiteY13" fmla="*/ 1361114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70939 w 1100111"/>
                <a:gd name="connsiteY9" fmla="*/ 1013764 h 1424121"/>
                <a:gd name="connsiteX10" fmla="*/ 541005 w 1100111"/>
                <a:gd name="connsiteY10" fmla="*/ 803357 h 1424121"/>
                <a:gd name="connsiteX11" fmla="*/ 504720 w 1100111"/>
                <a:gd name="connsiteY11" fmla="*/ 953956 h 1424121"/>
                <a:gd name="connsiteX12" fmla="*/ 630216 w 1100111"/>
                <a:gd name="connsiteY12" fmla="*/ 1141361 h 1424121"/>
                <a:gd name="connsiteX13" fmla="*/ 628706 w 1100111"/>
                <a:gd name="connsiteY13" fmla="*/ 1361114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70939 w 1100111"/>
                <a:gd name="connsiteY9" fmla="*/ 1013764 h 1424121"/>
                <a:gd name="connsiteX10" fmla="*/ 541005 w 1100111"/>
                <a:gd name="connsiteY10" fmla="*/ 803357 h 1424121"/>
                <a:gd name="connsiteX11" fmla="*/ 504720 w 1100111"/>
                <a:gd name="connsiteY11" fmla="*/ 953956 h 1424121"/>
                <a:gd name="connsiteX12" fmla="*/ 630216 w 1100111"/>
                <a:gd name="connsiteY12" fmla="*/ 1141361 h 1424121"/>
                <a:gd name="connsiteX13" fmla="*/ 628706 w 1100111"/>
                <a:gd name="connsiteY13" fmla="*/ 1361114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0 h 1424121"/>
                <a:gd name="connsiteX1" fmla="*/ 568172 w 1100111"/>
                <a:gd name="connsiteY1" fmla="*/ 304800 h 1424121"/>
                <a:gd name="connsiteX2" fmla="*/ 779871 w 1100111"/>
                <a:gd name="connsiteY2" fmla="*/ 459344 h 1424121"/>
                <a:gd name="connsiteX3" fmla="*/ 1089331 w 1100111"/>
                <a:gd name="connsiteY3" fmla="*/ 830882 h 1424121"/>
                <a:gd name="connsiteX4" fmla="*/ 1045621 w 1100111"/>
                <a:gd name="connsiteY4" fmla="*/ 1395089 h 1424121"/>
                <a:gd name="connsiteX5" fmla="*/ 962182 w 1100111"/>
                <a:gd name="connsiteY5" fmla="*/ 1268207 h 1424121"/>
                <a:gd name="connsiteX6" fmla="*/ 928833 w 1100111"/>
                <a:gd name="connsiteY6" fmla="*/ 1423044 h 1424121"/>
                <a:gd name="connsiteX7" fmla="*/ 823946 w 1100111"/>
                <a:gd name="connsiteY7" fmla="*/ 1293190 h 1424121"/>
                <a:gd name="connsiteX8" fmla="*/ 717344 w 1100111"/>
                <a:gd name="connsiteY8" fmla="*/ 1423471 h 1424121"/>
                <a:gd name="connsiteX9" fmla="*/ 770939 w 1100111"/>
                <a:gd name="connsiteY9" fmla="*/ 1013764 h 1424121"/>
                <a:gd name="connsiteX10" fmla="*/ 541005 w 1100111"/>
                <a:gd name="connsiteY10" fmla="*/ 803357 h 1424121"/>
                <a:gd name="connsiteX11" fmla="*/ 504720 w 1100111"/>
                <a:gd name="connsiteY11" fmla="*/ 953956 h 1424121"/>
                <a:gd name="connsiteX12" fmla="*/ 630216 w 1100111"/>
                <a:gd name="connsiteY12" fmla="*/ 1141361 h 1424121"/>
                <a:gd name="connsiteX13" fmla="*/ 628706 w 1100111"/>
                <a:gd name="connsiteY13" fmla="*/ 1361114 h 1424121"/>
                <a:gd name="connsiteX14" fmla="*/ 243154 w 1100111"/>
                <a:gd name="connsiteY14" fmla="*/ 889736 h 1424121"/>
                <a:gd name="connsiteX15" fmla="*/ 174649 w 1100111"/>
                <a:gd name="connsiteY15" fmla="*/ 445938 h 1424121"/>
                <a:gd name="connsiteX16" fmla="*/ 0 w 1100111"/>
                <a:gd name="connsiteY16" fmla="*/ 74192 h 1424121"/>
                <a:gd name="connsiteX17" fmla="*/ 567269 w 1100111"/>
                <a:gd name="connsiteY17" fmla="*/ 0 h 1424121"/>
                <a:gd name="connsiteX0" fmla="*/ 567269 w 1100111"/>
                <a:gd name="connsiteY0" fmla="*/ 104232 h 1349929"/>
                <a:gd name="connsiteX1" fmla="*/ 568172 w 1100111"/>
                <a:gd name="connsiteY1" fmla="*/ 230608 h 1349929"/>
                <a:gd name="connsiteX2" fmla="*/ 779871 w 1100111"/>
                <a:gd name="connsiteY2" fmla="*/ 385152 h 1349929"/>
                <a:gd name="connsiteX3" fmla="*/ 1089331 w 1100111"/>
                <a:gd name="connsiteY3" fmla="*/ 756690 h 1349929"/>
                <a:gd name="connsiteX4" fmla="*/ 1045621 w 1100111"/>
                <a:gd name="connsiteY4" fmla="*/ 1320897 h 1349929"/>
                <a:gd name="connsiteX5" fmla="*/ 962182 w 1100111"/>
                <a:gd name="connsiteY5" fmla="*/ 1194015 h 1349929"/>
                <a:gd name="connsiteX6" fmla="*/ 928833 w 1100111"/>
                <a:gd name="connsiteY6" fmla="*/ 1348852 h 1349929"/>
                <a:gd name="connsiteX7" fmla="*/ 823946 w 1100111"/>
                <a:gd name="connsiteY7" fmla="*/ 1218998 h 1349929"/>
                <a:gd name="connsiteX8" fmla="*/ 717344 w 1100111"/>
                <a:gd name="connsiteY8" fmla="*/ 1349279 h 1349929"/>
                <a:gd name="connsiteX9" fmla="*/ 770939 w 1100111"/>
                <a:gd name="connsiteY9" fmla="*/ 939572 h 1349929"/>
                <a:gd name="connsiteX10" fmla="*/ 541005 w 1100111"/>
                <a:gd name="connsiteY10" fmla="*/ 729165 h 1349929"/>
                <a:gd name="connsiteX11" fmla="*/ 504720 w 1100111"/>
                <a:gd name="connsiteY11" fmla="*/ 879764 h 1349929"/>
                <a:gd name="connsiteX12" fmla="*/ 630216 w 1100111"/>
                <a:gd name="connsiteY12" fmla="*/ 1067169 h 1349929"/>
                <a:gd name="connsiteX13" fmla="*/ 628706 w 1100111"/>
                <a:gd name="connsiteY13" fmla="*/ 1286922 h 1349929"/>
                <a:gd name="connsiteX14" fmla="*/ 243154 w 1100111"/>
                <a:gd name="connsiteY14" fmla="*/ 815544 h 1349929"/>
                <a:gd name="connsiteX15" fmla="*/ 174649 w 1100111"/>
                <a:gd name="connsiteY15" fmla="*/ 371746 h 1349929"/>
                <a:gd name="connsiteX16" fmla="*/ 0 w 1100111"/>
                <a:gd name="connsiteY16" fmla="*/ 0 h 1349929"/>
                <a:gd name="connsiteX17" fmla="*/ 567269 w 1100111"/>
                <a:gd name="connsiteY17" fmla="*/ 104232 h 1349929"/>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486104 w 955999"/>
                <a:gd name="connsiteY12" fmla="*/ 962937 h 1245697"/>
                <a:gd name="connsiteX13" fmla="*/ 484594 w 955999"/>
                <a:gd name="connsiteY13" fmla="*/ 1182690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486104 w 955999"/>
                <a:gd name="connsiteY12" fmla="*/ 962937 h 1245697"/>
                <a:gd name="connsiteX13" fmla="*/ 155809 w 955999"/>
                <a:gd name="connsiteY13" fmla="*/ 1124007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46050 w 955999"/>
                <a:gd name="connsiteY12" fmla="*/ 934464 h 1245697"/>
                <a:gd name="connsiteX13" fmla="*/ 155809 w 955999"/>
                <a:gd name="connsiteY13" fmla="*/ 1124007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46050 w 955999"/>
                <a:gd name="connsiteY12" fmla="*/ 934464 h 1245697"/>
                <a:gd name="connsiteX13" fmla="*/ 155809 w 955999"/>
                <a:gd name="connsiteY13" fmla="*/ 1124007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46050 w 955999"/>
                <a:gd name="connsiteY12" fmla="*/ 934464 h 1245697"/>
                <a:gd name="connsiteX13" fmla="*/ 155809 w 955999"/>
                <a:gd name="connsiteY13" fmla="*/ 1124007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66464 w 955999"/>
                <a:gd name="connsiteY12" fmla="*/ 938770 h 1245697"/>
                <a:gd name="connsiteX13" fmla="*/ 155809 w 955999"/>
                <a:gd name="connsiteY13" fmla="*/ 1124007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66464 w 955999"/>
                <a:gd name="connsiteY12" fmla="*/ 938770 h 1245697"/>
                <a:gd name="connsiteX13" fmla="*/ 215528 w 955999"/>
                <a:gd name="connsiteY13" fmla="*/ 1048113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83545 w 955999"/>
                <a:gd name="connsiteY12" fmla="*/ 948769 h 1245697"/>
                <a:gd name="connsiteX13" fmla="*/ 215528 w 955999"/>
                <a:gd name="connsiteY13" fmla="*/ 1048113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83545 w 955999"/>
                <a:gd name="connsiteY12" fmla="*/ 948769 h 1245697"/>
                <a:gd name="connsiteX13" fmla="*/ 215528 w 955999"/>
                <a:gd name="connsiteY13" fmla="*/ 1048113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83545 w 955999"/>
                <a:gd name="connsiteY12" fmla="*/ 948769 h 1245697"/>
                <a:gd name="connsiteX13" fmla="*/ 215528 w 955999"/>
                <a:gd name="connsiteY13" fmla="*/ 1048113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83545 w 955999"/>
                <a:gd name="connsiteY12" fmla="*/ 948769 h 1245697"/>
                <a:gd name="connsiteX13" fmla="*/ 221708 w 955999"/>
                <a:gd name="connsiteY13" fmla="*/ 1044086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83545 w 955999"/>
                <a:gd name="connsiteY12" fmla="*/ 948769 h 1245697"/>
                <a:gd name="connsiteX13" fmla="*/ 221708 w 955999"/>
                <a:gd name="connsiteY13" fmla="*/ 1044086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423157 w 955999"/>
                <a:gd name="connsiteY0" fmla="*/ 0 h 1245697"/>
                <a:gd name="connsiteX1" fmla="*/ 424060 w 955999"/>
                <a:gd name="connsiteY1" fmla="*/ 126376 h 1245697"/>
                <a:gd name="connsiteX2" fmla="*/ 635759 w 955999"/>
                <a:gd name="connsiteY2" fmla="*/ 280920 h 1245697"/>
                <a:gd name="connsiteX3" fmla="*/ 945219 w 955999"/>
                <a:gd name="connsiteY3" fmla="*/ 652458 h 1245697"/>
                <a:gd name="connsiteX4" fmla="*/ 901509 w 955999"/>
                <a:gd name="connsiteY4" fmla="*/ 1216665 h 1245697"/>
                <a:gd name="connsiteX5" fmla="*/ 818070 w 955999"/>
                <a:gd name="connsiteY5" fmla="*/ 1089783 h 1245697"/>
                <a:gd name="connsiteX6" fmla="*/ 784721 w 955999"/>
                <a:gd name="connsiteY6" fmla="*/ 1244620 h 1245697"/>
                <a:gd name="connsiteX7" fmla="*/ 679834 w 955999"/>
                <a:gd name="connsiteY7" fmla="*/ 1114766 h 1245697"/>
                <a:gd name="connsiteX8" fmla="*/ 573232 w 955999"/>
                <a:gd name="connsiteY8" fmla="*/ 1245047 h 1245697"/>
                <a:gd name="connsiteX9" fmla="*/ 626827 w 955999"/>
                <a:gd name="connsiteY9" fmla="*/ 835340 h 1245697"/>
                <a:gd name="connsiteX10" fmla="*/ 396893 w 955999"/>
                <a:gd name="connsiteY10" fmla="*/ 624933 h 1245697"/>
                <a:gd name="connsiteX11" fmla="*/ 360608 w 955999"/>
                <a:gd name="connsiteY11" fmla="*/ 775532 h 1245697"/>
                <a:gd name="connsiteX12" fmla="*/ 383545 w 955999"/>
                <a:gd name="connsiteY12" fmla="*/ 948769 h 1245697"/>
                <a:gd name="connsiteX13" fmla="*/ 221708 w 955999"/>
                <a:gd name="connsiteY13" fmla="*/ 1044086 h 1245697"/>
                <a:gd name="connsiteX14" fmla="*/ 99042 w 955999"/>
                <a:gd name="connsiteY14" fmla="*/ 711312 h 1245697"/>
                <a:gd name="connsiteX15" fmla="*/ 30537 w 955999"/>
                <a:gd name="connsiteY15" fmla="*/ 267514 h 1245697"/>
                <a:gd name="connsiteX16" fmla="*/ 0 w 955999"/>
                <a:gd name="connsiteY16" fmla="*/ 156541 h 1245697"/>
                <a:gd name="connsiteX17" fmla="*/ 423157 w 955999"/>
                <a:gd name="connsiteY17" fmla="*/ 0 h 1245697"/>
                <a:gd name="connsiteX0" fmla="*/ 300196 w 955999"/>
                <a:gd name="connsiteY0" fmla="*/ 0 h 1734331"/>
                <a:gd name="connsiteX1" fmla="*/ 424060 w 955999"/>
                <a:gd name="connsiteY1" fmla="*/ 615010 h 1734331"/>
                <a:gd name="connsiteX2" fmla="*/ 635759 w 955999"/>
                <a:gd name="connsiteY2" fmla="*/ 769554 h 1734331"/>
                <a:gd name="connsiteX3" fmla="*/ 945219 w 955999"/>
                <a:gd name="connsiteY3" fmla="*/ 1141092 h 1734331"/>
                <a:gd name="connsiteX4" fmla="*/ 901509 w 955999"/>
                <a:gd name="connsiteY4" fmla="*/ 1705299 h 1734331"/>
                <a:gd name="connsiteX5" fmla="*/ 818070 w 955999"/>
                <a:gd name="connsiteY5" fmla="*/ 1578417 h 1734331"/>
                <a:gd name="connsiteX6" fmla="*/ 784721 w 955999"/>
                <a:gd name="connsiteY6" fmla="*/ 1733254 h 1734331"/>
                <a:gd name="connsiteX7" fmla="*/ 679834 w 955999"/>
                <a:gd name="connsiteY7" fmla="*/ 1603400 h 1734331"/>
                <a:gd name="connsiteX8" fmla="*/ 573232 w 955999"/>
                <a:gd name="connsiteY8" fmla="*/ 1733681 h 1734331"/>
                <a:gd name="connsiteX9" fmla="*/ 626827 w 955999"/>
                <a:gd name="connsiteY9" fmla="*/ 1323974 h 1734331"/>
                <a:gd name="connsiteX10" fmla="*/ 396893 w 955999"/>
                <a:gd name="connsiteY10" fmla="*/ 1113567 h 1734331"/>
                <a:gd name="connsiteX11" fmla="*/ 360608 w 955999"/>
                <a:gd name="connsiteY11" fmla="*/ 1264166 h 1734331"/>
                <a:gd name="connsiteX12" fmla="*/ 383545 w 955999"/>
                <a:gd name="connsiteY12" fmla="*/ 1437403 h 1734331"/>
                <a:gd name="connsiteX13" fmla="*/ 221708 w 955999"/>
                <a:gd name="connsiteY13" fmla="*/ 1532720 h 1734331"/>
                <a:gd name="connsiteX14" fmla="*/ 99042 w 955999"/>
                <a:gd name="connsiteY14" fmla="*/ 1199946 h 1734331"/>
                <a:gd name="connsiteX15" fmla="*/ 30537 w 955999"/>
                <a:gd name="connsiteY15" fmla="*/ 756148 h 1734331"/>
                <a:gd name="connsiteX16" fmla="*/ 0 w 955999"/>
                <a:gd name="connsiteY16" fmla="*/ 645175 h 1734331"/>
                <a:gd name="connsiteX17" fmla="*/ 300196 w 955999"/>
                <a:gd name="connsiteY17" fmla="*/ 0 h 1734331"/>
                <a:gd name="connsiteX0" fmla="*/ 627984 w 1283787"/>
                <a:gd name="connsiteY0" fmla="*/ 368549 h 2102880"/>
                <a:gd name="connsiteX1" fmla="*/ 751848 w 1283787"/>
                <a:gd name="connsiteY1" fmla="*/ 983559 h 2102880"/>
                <a:gd name="connsiteX2" fmla="*/ 963547 w 1283787"/>
                <a:gd name="connsiteY2" fmla="*/ 1138103 h 2102880"/>
                <a:gd name="connsiteX3" fmla="*/ 1273007 w 1283787"/>
                <a:gd name="connsiteY3" fmla="*/ 1509641 h 2102880"/>
                <a:gd name="connsiteX4" fmla="*/ 1229297 w 1283787"/>
                <a:gd name="connsiteY4" fmla="*/ 2073848 h 2102880"/>
                <a:gd name="connsiteX5" fmla="*/ 1145858 w 1283787"/>
                <a:gd name="connsiteY5" fmla="*/ 1946966 h 2102880"/>
                <a:gd name="connsiteX6" fmla="*/ 1112509 w 1283787"/>
                <a:gd name="connsiteY6" fmla="*/ 2101803 h 2102880"/>
                <a:gd name="connsiteX7" fmla="*/ 1007622 w 1283787"/>
                <a:gd name="connsiteY7" fmla="*/ 1971949 h 2102880"/>
                <a:gd name="connsiteX8" fmla="*/ 901020 w 1283787"/>
                <a:gd name="connsiteY8" fmla="*/ 2102230 h 2102880"/>
                <a:gd name="connsiteX9" fmla="*/ 954615 w 1283787"/>
                <a:gd name="connsiteY9" fmla="*/ 1692523 h 2102880"/>
                <a:gd name="connsiteX10" fmla="*/ 724681 w 1283787"/>
                <a:gd name="connsiteY10" fmla="*/ 1482116 h 2102880"/>
                <a:gd name="connsiteX11" fmla="*/ 688396 w 1283787"/>
                <a:gd name="connsiteY11" fmla="*/ 1632715 h 2102880"/>
                <a:gd name="connsiteX12" fmla="*/ 711333 w 1283787"/>
                <a:gd name="connsiteY12" fmla="*/ 1805952 h 2102880"/>
                <a:gd name="connsiteX13" fmla="*/ 549496 w 1283787"/>
                <a:gd name="connsiteY13" fmla="*/ 1901269 h 2102880"/>
                <a:gd name="connsiteX14" fmla="*/ 426830 w 1283787"/>
                <a:gd name="connsiteY14" fmla="*/ 1568495 h 2102880"/>
                <a:gd name="connsiteX15" fmla="*/ 358325 w 1283787"/>
                <a:gd name="connsiteY15" fmla="*/ 1124697 h 2102880"/>
                <a:gd name="connsiteX16" fmla="*/ 0 w 1283787"/>
                <a:gd name="connsiteY16" fmla="*/ 0 h 2102880"/>
                <a:gd name="connsiteX17" fmla="*/ 627984 w 1283787"/>
                <a:gd name="connsiteY17" fmla="*/ 368549 h 2102880"/>
                <a:gd name="connsiteX0" fmla="*/ 568133 w 1223936"/>
                <a:gd name="connsiteY0" fmla="*/ 222659 h 1956990"/>
                <a:gd name="connsiteX1" fmla="*/ 691997 w 1223936"/>
                <a:gd name="connsiteY1" fmla="*/ 837669 h 1956990"/>
                <a:gd name="connsiteX2" fmla="*/ 903696 w 1223936"/>
                <a:gd name="connsiteY2" fmla="*/ 992213 h 1956990"/>
                <a:gd name="connsiteX3" fmla="*/ 1213156 w 1223936"/>
                <a:gd name="connsiteY3" fmla="*/ 1363751 h 1956990"/>
                <a:gd name="connsiteX4" fmla="*/ 1169446 w 1223936"/>
                <a:gd name="connsiteY4" fmla="*/ 1927958 h 1956990"/>
                <a:gd name="connsiteX5" fmla="*/ 1086007 w 1223936"/>
                <a:gd name="connsiteY5" fmla="*/ 1801076 h 1956990"/>
                <a:gd name="connsiteX6" fmla="*/ 1052658 w 1223936"/>
                <a:gd name="connsiteY6" fmla="*/ 1955913 h 1956990"/>
                <a:gd name="connsiteX7" fmla="*/ 947771 w 1223936"/>
                <a:gd name="connsiteY7" fmla="*/ 1826059 h 1956990"/>
                <a:gd name="connsiteX8" fmla="*/ 841169 w 1223936"/>
                <a:gd name="connsiteY8" fmla="*/ 1956340 h 1956990"/>
                <a:gd name="connsiteX9" fmla="*/ 894764 w 1223936"/>
                <a:gd name="connsiteY9" fmla="*/ 1546633 h 1956990"/>
                <a:gd name="connsiteX10" fmla="*/ 664830 w 1223936"/>
                <a:gd name="connsiteY10" fmla="*/ 1336226 h 1956990"/>
                <a:gd name="connsiteX11" fmla="*/ 628545 w 1223936"/>
                <a:gd name="connsiteY11" fmla="*/ 1486825 h 1956990"/>
                <a:gd name="connsiteX12" fmla="*/ 651482 w 1223936"/>
                <a:gd name="connsiteY12" fmla="*/ 1660062 h 1956990"/>
                <a:gd name="connsiteX13" fmla="*/ 489645 w 1223936"/>
                <a:gd name="connsiteY13" fmla="*/ 1755379 h 1956990"/>
                <a:gd name="connsiteX14" fmla="*/ 366979 w 1223936"/>
                <a:gd name="connsiteY14" fmla="*/ 1422605 h 1956990"/>
                <a:gd name="connsiteX15" fmla="*/ 298474 w 1223936"/>
                <a:gd name="connsiteY15" fmla="*/ 978807 h 1956990"/>
                <a:gd name="connsiteX16" fmla="*/ 0 w 1223936"/>
                <a:gd name="connsiteY16" fmla="*/ 0 h 1956990"/>
                <a:gd name="connsiteX17" fmla="*/ 568133 w 1223936"/>
                <a:gd name="connsiteY17" fmla="*/ 222659 h 1956990"/>
                <a:gd name="connsiteX0" fmla="*/ 588543 w 1223936"/>
                <a:gd name="connsiteY0" fmla="*/ 383685 h 1956990"/>
                <a:gd name="connsiteX1" fmla="*/ 691997 w 1223936"/>
                <a:gd name="connsiteY1" fmla="*/ 837669 h 1956990"/>
                <a:gd name="connsiteX2" fmla="*/ 903696 w 1223936"/>
                <a:gd name="connsiteY2" fmla="*/ 992213 h 1956990"/>
                <a:gd name="connsiteX3" fmla="*/ 1213156 w 1223936"/>
                <a:gd name="connsiteY3" fmla="*/ 1363751 h 1956990"/>
                <a:gd name="connsiteX4" fmla="*/ 1169446 w 1223936"/>
                <a:gd name="connsiteY4" fmla="*/ 1927958 h 1956990"/>
                <a:gd name="connsiteX5" fmla="*/ 1086007 w 1223936"/>
                <a:gd name="connsiteY5" fmla="*/ 1801076 h 1956990"/>
                <a:gd name="connsiteX6" fmla="*/ 1052658 w 1223936"/>
                <a:gd name="connsiteY6" fmla="*/ 1955913 h 1956990"/>
                <a:gd name="connsiteX7" fmla="*/ 947771 w 1223936"/>
                <a:gd name="connsiteY7" fmla="*/ 1826059 h 1956990"/>
                <a:gd name="connsiteX8" fmla="*/ 841169 w 1223936"/>
                <a:gd name="connsiteY8" fmla="*/ 1956340 h 1956990"/>
                <a:gd name="connsiteX9" fmla="*/ 894764 w 1223936"/>
                <a:gd name="connsiteY9" fmla="*/ 1546633 h 1956990"/>
                <a:gd name="connsiteX10" fmla="*/ 664830 w 1223936"/>
                <a:gd name="connsiteY10" fmla="*/ 1336226 h 1956990"/>
                <a:gd name="connsiteX11" fmla="*/ 628545 w 1223936"/>
                <a:gd name="connsiteY11" fmla="*/ 1486825 h 1956990"/>
                <a:gd name="connsiteX12" fmla="*/ 651482 w 1223936"/>
                <a:gd name="connsiteY12" fmla="*/ 1660062 h 1956990"/>
                <a:gd name="connsiteX13" fmla="*/ 489645 w 1223936"/>
                <a:gd name="connsiteY13" fmla="*/ 1755379 h 1956990"/>
                <a:gd name="connsiteX14" fmla="*/ 366979 w 1223936"/>
                <a:gd name="connsiteY14" fmla="*/ 1422605 h 1956990"/>
                <a:gd name="connsiteX15" fmla="*/ 298474 w 1223936"/>
                <a:gd name="connsiteY15" fmla="*/ 978807 h 1956990"/>
                <a:gd name="connsiteX16" fmla="*/ 0 w 1223936"/>
                <a:gd name="connsiteY16" fmla="*/ 0 h 1956990"/>
                <a:gd name="connsiteX17" fmla="*/ 588543 w 1223936"/>
                <a:gd name="connsiteY17" fmla="*/ 383685 h 1956990"/>
                <a:gd name="connsiteX0" fmla="*/ 598335 w 1223936"/>
                <a:gd name="connsiteY0" fmla="*/ 347369 h 1956990"/>
                <a:gd name="connsiteX1" fmla="*/ 691997 w 1223936"/>
                <a:gd name="connsiteY1" fmla="*/ 837669 h 1956990"/>
                <a:gd name="connsiteX2" fmla="*/ 903696 w 1223936"/>
                <a:gd name="connsiteY2" fmla="*/ 992213 h 1956990"/>
                <a:gd name="connsiteX3" fmla="*/ 1213156 w 1223936"/>
                <a:gd name="connsiteY3" fmla="*/ 1363751 h 1956990"/>
                <a:gd name="connsiteX4" fmla="*/ 1169446 w 1223936"/>
                <a:gd name="connsiteY4" fmla="*/ 1927958 h 1956990"/>
                <a:gd name="connsiteX5" fmla="*/ 1086007 w 1223936"/>
                <a:gd name="connsiteY5" fmla="*/ 1801076 h 1956990"/>
                <a:gd name="connsiteX6" fmla="*/ 1052658 w 1223936"/>
                <a:gd name="connsiteY6" fmla="*/ 1955913 h 1956990"/>
                <a:gd name="connsiteX7" fmla="*/ 947771 w 1223936"/>
                <a:gd name="connsiteY7" fmla="*/ 1826059 h 1956990"/>
                <a:gd name="connsiteX8" fmla="*/ 841169 w 1223936"/>
                <a:gd name="connsiteY8" fmla="*/ 1956340 h 1956990"/>
                <a:gd name="connsiteX9" fmla="*/ 894764 w 1223936"/>
                <a:gd name="connsiteY9" fmla="*/ 1546633 h 1956990"/>
                <a:gd name="connsiteX10" fmla="*/ 664830 w 1223936"/>
                <a:gd name="connsiteY10" fmla="*/ 1336226 h 1956990"/>
                <a:gd name="connsiteX11" fmla="*/ 628545 w 1223936"/>
                <a:gd name="connsiteY11" fmla="*/ 1486825 h 1956990"/>
                <a:gd name="connsiteX12" fmla="*/ 651482 w 1223936"/>
                <a:gd name="connsiteY12" fmla="*/ 1660062 h 1956990"/>
                <a:gd name="connsiteX13" fmla="*/ 489645 w 1223936"/>
                <a:gd name="connsiteY13" fmla="*/ 1755379 h 1956990"/>
                <a:gd name="connsiteX14" fmla="*/ 366979 w 1223936"/>
                <a:gd name="connsiteY14" fmla="*/ 1422605 h 1956990"/>
                <a:gd name="connsiteX15" fmla="*/ 298474 w 1223936"/>
                <a:gd name="connsiteY15" fmla="*/ 978807 h 1956990"/>
                <a:gd name="connsiteX16" fmla="*/ 0 w 1223936"/>
                <a:gd name="connsiteY16" fmla="*/ 0 h 1956990"/>
                <a:gd name="connsiteX17" fmla="*/ 598335 w 1223936"/>
                <a:gd name="connsiteY17" fmla="*/ 347369 h 1956990"/>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624725 w 1220116"/>
                <a:gd name="connsiteY11" fmla="*/ 1499879 h 1970044"/>
                <a:gd name="connsiteX12" fmla="*/ 647662 w 1220116"/>
                <a:gd name="connsiteY12" fmla="*/ 1673116 h 1970044"/>
                <a:gd name="connsiteX13" fmla="*/ 485825 w 1220116"/>
                <a:gd name="connsiteY13" fmla="*/ 1768433 h 1970044"/>
                <a:gd name="connsiteX14" fmla="*/ 363159 w 1220116"/>
                <a:gd name="connsiteY14" fmla="*/ 143565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647662 w 1220116"/>
                <a:gd name="connsiteY12" fmla="*/ 1673116 h 1970044"/>
                <a:gd name="connsiteX13" fmla="*/ 485825 w 1220116"/>
                <a:gd name="connsiteY13" fmla="*/ 1768433 h 1970044"/>
                <a:gd name="connsiteX14" fmla="*/ 363159 w 1220116"/>
                <a:gd name="connsiteY14" fmla="*/ 143565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79058 w 1220116"/>
                <a:gd name="connsiteY12" fmla="*/ 1659713 h 1970044"/>
                <a:gd name="connsiteX13" fmla="*/ 485825 w 1220116"/>
                <a:gd name="connsiteY13" fmla="*/ 1768433 h 1970044"/>
                <a:gd name="connsiteX14" fmla="*/ 363159 w 1220116"/>
                <a:gd name="connsiteY14" fmla="*/ 143565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79058 w 1220116"/>
                <a:gd name="connsiteY12" fmla="*/ 1659713 h 1970044"/>
                <a:gd name="connsiteX13" fmla="*/ 376393 w 1220116"/>
                <a:gd name="connsiteY13" fmla="*/ 1746419 h 1970044"/>
                <a:gd name="connsiteX14" fmla="*/ 363159 w 1220116"/>
                <a:gd name="connsiteY14" fmla="*/ 143565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79058 w 1220116"/>
                <a:gd name="connsiteY12" fmla="*/ 1659713 h 1970044"/>
                <a:gd name="connsiteX13" fmla="*/ 376393 w 1220116"/>
                <a:gd name="connsiteY13" fmla="*/ 1746419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79058 w 1220116"/>
                <a:gd name="connsiteY12" fmla="*/ 1659713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79058 w 1220116"/>
                <a:gd name="connsiteY12" fmla="*/ 1659713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79058 w 1220116"/>
                <a:gd name="connsiteY12" fmla="*/ 1659713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85284 w 1220116"/>
                <a:gd name="connsiteY11" fmla="*/ 1515016 h 1970044"/>
                <a:gd name="connsiteX12" fmla="*/ 538923 w 1220116"/>
                <a:gd name="connsiteY12" fmla="*/ 1662976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67716 w 1220116"/>
                <a:gd name="connsiteY11" fmla="*/ 1512377 h 1970044"/>
                <a:gd name="connsiteX12" fmla="*/ 538923 w 1220116"/>
                <a:gd name="connsiteY12" fmla="*/ 1662976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67716 w 1220116"/>
                <a:gd name="connsiteY11" fmla="*/ 151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50635 w 1220116"/>
                <a:gd name="connsiteY11" fmla="*/ 150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50635 w 1220116"/>
                <a:gd name="connsiteY11" fmla="*/ 150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50635 w 1220116"/>
                <a:gd name="connsiteY11" fmla="*/ 150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50635 w 1220116"/>
                <a:gd name="connsiteY11" fmla="*/ 150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50635 w 1220116"/>
                <a:gd name="connsiteY11" fmla="*/ 150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94515 w 1220116"/>
                <a:gd name="connsiteY0" fmla="*/ 360423 h 1970044"/>
                <a:gd name="connsiteX1" fmla="*/ 688177 w 1220116"/>
                <a:gd name="connsiteY1" fmla="*/ 850723 h 1970044"/>
                <a:gd name="connsiteX2" fmla="*/ 899876 w 1220116"/>
                <a:gd name="connsiteY2" fmla="*/ 1005267 h 1970044"/>
                <a:gd name="connsiteX3" fmla="*/ 1209336 w 1220116"/>
                <a:gd name="connsiteY3" fmla="*/ 1376805 h 1970044"/>
                <a:gd name="connsiteX4" fmla="*/ 1165626 w 1220116"/>
                <a:gd name="connsiteY4" fmla="*/ 1941012 h 1970044"/>
                <a:gd name="connsiteX5" fmla="*/ 1082187 w 1220116"/>
                <a:gd name="connsiteY5" fmla="*/ 1814130 h 1970044"/>
                <a:gd name="connsiteX6" fmla="*/ 1048838 w 1220116"/>
                <a:gd name="connsiteY6" fmla="*/ 1968967 h 1970044"/>
                <a:gd name="connsiteX7" fmla="*/ 943951 w 1220116"/>
                <a:gd name="connsiteY7" fmla="*/ 1839113 h 1970044"/>
                <a:gd name="connsiteX8" fmla="*/ 837349 w 1220116"/>
                <a:gd name="connsiteY8" fmla="*/ 1969394 h 1970044"/>
                <a:gd name="connsiteX9" fmla="*/ 890944 w 1220116"/>
                <a:gd name="connsiteY9" fmla="*/ 1559687 h 1970044"/>
                <a:gd name="connsiteX10" fmla="*/ 661010 w 1220116"/>
                <a:gd name="connsiteY10" fmla="*/ 1349280 h 1970044"/>
                <a:gd name="connsiteX11" fmla="*/ 550635 w 1220116"/>
                <a:gd name="connsiteY11" fmla="*/ 1502377 h 1970044"/>
                <a:gd name="connsiteX12" fmla="*/ 520869 w 1220116"/>
                <a:gd name="connsiteY12" fmla="*/ 1667697 h 1970044"/>
                <a:gd name="connsiteX13" fmla="*/ 383475 w 1220116"/>
                <a:gd name="connsiteY13" fmla="*/ 1773500 h 1970044"/>
                <a:gd name="connsiteX14" fmla="*/ 351077 w 1220116"/>
                <a:gd name="connsiteY14" fmla="*/ 1417119 h 1970044"/>
                <a:gd name="connsiteX15" fmla="*/ 294654 w 1220116"/>
                <a:gd name="connsiteY15" fmla="*/ 991861 h 1970044"/>
                <a:gd name="connsiteX16" fmla="*/ 0 w 1220116"/>
                <a:gd name="connsiteY16" fmla="*/ 0 h 1970044"/>
                <a:gd name="connsiteX17" fmla="*/ 594515 w 1220116"/>
                <a:gd name="connsiteY17" fmla="*/ 360423 h 1970044"/>
                <a:gd name="connsiteX0" fmla="*/ 533754 w 1159355"/>
                <a:gd name="connsiteY0" fmla="*/ 496865 h 2106486"/>
                <a:gd name="connsiteX1" fmla="*/ 627416 w 1159355"/>
                <a:gd name="connsiteY1" fmla="*/ 987165 h 2106486"/>
                <a:gd name="connsiteX2" fmla="*/ 839115 w 1159355"/>
                <a:gd name="connsiteY2" fmla="*/ 1141709 h 2106486"/>
                <a:gd name="connsiteX3" fmla="*/ 1148575 w 1159355"/>
                <a:gd name="connsiteY3" fmla="*/ 1513247 h 2106486"/>
                <a:gd name="connsiteX4" fmla="*/ 1104865 w 1159355"/>
                <a:gd name="connsiteY4" fmla="*/ 2077454 h 2106486"/>
                <a:gd name="connsiteX5" fmla="*/ 1021426 w 1159355"/>
                <a:gd name="connsiteY5" fmla="*/ 1950572 h 2106486"/>
                <a:gd name="connsiteX6" fmla="*/ 988077 w 1159355"/>
                <a:gd name="connsiteY6" fmla="*/ 2105409 h 2106486"/>
                <a:gd name="connsiteX7" fmla="*/ 883190 w 1159355"/>
                <a:gd name="connsiteY7" fmla="*/ 1975555 h 2106486"/>
                <a:gd name="connsiteX8" fmla="*/ 776588 w 1159355"/>
                <a:gd name="connsiteY8" fmla="*/ 2105836 h 2106486"/>
                <a:gd name="connsiteX9" fmla="*/ 830183 w 1159355"/>
                <a:gd name="connsiteY9" fmla="*/ 1696129 h 2106486"/>
                <a:gd name="connsiteX10" fmla="*/ 600249 w 1159355"/>
                <a:gd name="connsiteY10" fmla="*/ 1485722 h 2106486"/>
                <a:gd name="connsiteX11" fmla="*/ 489874 w 1159355"/>
                <a:gd name="connsiteY11" fmla="*/ 1638819 h 2106486"/>
                <a:gd name="connsiteX12" fmla="*/ 460108 w 1159355"/>
                <a:gd name="connsiteY12" fmla="*/ 1804139 h 2106486"/>
                <a:gd name="connsiteX13" fmla="*/ 322714 w 1159355"/>
                <a:gd name="connsiteY13" fmla="*/ 1909942 h 2106486"/>
                <a:gd name="connsiteX14" fmla="*/ 290316 w 1159355"/>
                <a:gd name="connsiteY14" fmla="*/ 1553561 h 2106486"/>
                <a:gd name="connsiteX15" fmla="*/ 233893 w 1159355"/>
                <a:gd name="connsiteY15" fmla="*/ 1128303 h 2106486"/>
                <a:gd name="connsiteX16" fmla="*/ 0 w 1159355"/>
                <a:gd name="connsiteY16" fmla="*/ 0 h 2106486"/>
                <a:gd name="connsiteX17" fmla="*/ 533754 w 1159355"/>
                <a:gd name="connsiteY17" fmla="*/ 496865 h 2106486"/>
                <a:gd name="connsiteX0" fmla="*/ 569379 w 1159355"/>
                <a:gd name="connsiteY0" fmla="*/ 338063 h 2106486"/>
                <a:gd name="connsiteX1" fmla="*/ 627416 w 1159355"/>
                <a:gd name="connsiteY1" fmla="*/ 987165 h 2106486"/>
                <a:gd name="connsiteX2" fmla="*/ 839115 w 1159355"/>
                <a:gd name="connsiteY2" fmla="*/ 1141709 h 2106486"/>
                <a:gd name="connsiteX3" fmla="*/ 1148575 w 1159355"/>
                <a:gd name="connsiteY3" fmla="*/ 1513247 h 2106486"/>
                <a:gd name="connsiteX4" fmla="*/ 1104865 w 1159355"/>
                <a:gd name="connsiteY4" fmla="*/ 2077454 h 2106486"/>
                <a:gd name="connsiteX5" fmla="*/ 1021426 w 1159355"/>
                <a:gd name="connsiteY5" fmla="*/ 1950572 h 2106486"/>
                <a:gd name="connsiteX6" fmla="*/ 988077 w 1159355"/>
                <a:gd name="connsiteY6" fmla="*/ 2105409 h 2106486"/>
                <a:gd name="connsiteX7" fmla="*/ 883190 w 1159355"/>
                <a:gd name="connsiteY7" fmla="*/ 1975555 h 2106486"/>
                <a:gd name="connsiteX8" fmla="*/ 776588 w 1159355"/>
                <a:gd name="connsiteY8" fmla="*/ 2105836 h 2106486"/>
                <a:gd name="connsiteX9" fmla="*/ 830183 w 1159355"/>
                <a:gd name="connsiteY9" fmla="*/ 1696129 h 2106486"/>
                <a:gd name="connsiteX10" fmla="*/ 600249 w 1159355"/>
                <a:gd name="connsiteY10" fmla="*/ 1485722 h 2106486"/>
                <a:gd name="connsiteX11" fmla="*/ 489874 w 1159355"/>
                <a:gd name="connsiteY11" fmla="*/ 1638819 h 2106486"/>
                <a:gd name="connsiteX12" fmla="*/ 460108 w 1159355"/>
                <a:gd name="connsiteY12" fmla="*/ 1804139 h 2106486"/>
                <a:gd name="connsiteX13" fmla="*/ 322714 w 1159355"/>
                <a:gd name="connsiteY13" fmla="*/ 1909942 h 2106486"/>
                <a:gd name="connsiteX14" fmla="*/ 290316 w 1159355"/>
                <a:gd name="connsiteY14" fmla="*/ 1553561 h 2106486"/>
                <a:gd name="connsiteX15" fmla="*/ 233893 w 1159355"/>
                <a:gd name="connsiteY15" fmla="*/ 1128303 h 2106486"/>
                <a:gd name="connsiteX16" fmla="*/ 0 w 1159355"/>
                <a:gd name="connsiteY16" fmla="*/ 0 h 2106486"/>
                <a:gd name="connsiteX17" fmla="*/ 569379 w 1159355"/>
                <a:gd name="connsiteY17" fmla="*/ 338063 h 2106486"/>
                <a:gd name="connsiteX0" fmla="*/ 569379 w 1159355"/>
                <a:gd name="connsiteY0" fmla="*/ 338063 h 2106486"/>
                <a:gd name="connsiteX1" fmla="*/ 627416 w 1159355"/>
                <a:gd name="connsiteY1" fmla="*/ 987165 h 2106486"/>
                <a:gd name="connsiteX2" fmla="*/ 839115 w 1159355"/>
                <a:gd name="connsiteY2" fmla="*/ 1141709 h 2106486"/>
                <a:gd name="connsiteX3" fmla="*/ 1148575 w 1159355"/>
                <a:gd name="connsiteY3" fmla="*/ 1513247 h 2106486"/>
                <a:gd name="connsiteX4" fmla="*/ 1104865 w 1159355"/>
                <a:gd name="connsiteY4" fmla="*/ 2077454 h 2106486"/>
                <a:gd name="connsiteX5" fmla="*/ 1021426 w 1159355"/>
                <a:gd name="connsiteY5" fmla="*/ 1950572 h 2106486"/>
                <a:gd name="connsiteX6" fmla="*/ 988077 w 1159355"/>
                <a:gd name="connsiteY6" fmla="*/ 2105409 h 2106486"/>
                <a:gd name="connsiteX7" fmla="*/ 883190 w 1159355"/>
                <a:gd name="connsiteY7" fmla="*/ 1975555 h 2106486"/>
                <a:gd name="connsiteX8" fmla="*/ 776588 w 1159355"/>
                <a:gd name="connsiteY8" fmla="*/ 2105836 h 2106486"/>
                <a:gd name="connsiteX9" fmla="*/ 830183 w 1159355"/>
                <a:gd name="connsiteY9" fmla="*/ 1696129 h 2106486"/>
                <a:gd name="connsiteX10" fmla="*/ 600249 w 1159355"/>
                <a:gd name="connsiteY10" fmla="*/ 1485722 h 2106486"/>
                <a:gd name="connsiteX11" fmla="*/ 489874 w 1159355"/>
                <a:gd name="connsiteY11" fmla="*/ 1638819 h 2106486"/>
                <a:gd name="connsiteX12" fmla="*/ 460108 w 1159355"/>
                <a:gd name="connsiteY12" fmla="*/ 1804139 h 2106486"/>
                <a:gd name="connsiteX13" fmla="*/ 322714 w 1159355"/>
                <a:gd name="connsiteY13" fmla="*/ 1909942 h 2106486"/>
                <a:gd name="connsiteX14" fmla="*/ 290316 w 1159355"/>
                <a:gd name="connsiteY14" fmla="*/ 1553561 h 2106486"/>
                <a:gd name="connsiteX15" fmla="*/ 233893 w 1159355"/>
                <a:gd name="connsiteY15" fmla="*/ 1128303 h 2106486"/>
                <a:gd name="connsiteX16" fmla="*/ 0 w 1159355"/>
                <a:gd name="connsiteY16" fmla="*/ 0 h 2106486"/>
                <a:gd name="connsiteX17" fmla="*/ 569379 w 1159355"/>
                <a:gd name="connsiteY17" fmla="*/ 338063 h 2106486"/>
                <a:gd name="connsiteX0" fmla="*/ 494180 w 1084156"/>
                <a:gd name="connsiteY0" fmla="*/ 290219 h 2058642"/>
                <a:gd name="connsiteX1" fmla="*/ 552217 w 1084156"/>
                <a:gd name="connsiteY1" fmla="*/ 939321 h 2058642"/>
                <a:gd name="connsiteX2" fmla="*/ 763916 w 1084156"/>
                <a:gd name="connsiteY2" fmla="*/ 1093865 h 2058642"/>
                <a:gd name="connsiteX3" fmla="*/ 1073376 w 1084156"/>
                <a:gd name="connsiteY3" fmla="*/ 1465403 h 2058642"/>
                <a:gd name="connsiteX4" fmla="*/ 1029666 w 1084156"/>
                <a:gd name="connsiteY4" fmla="*/ 2029610 h 2058642"/>
                <a:gd name="connsiteX5" fmla="*/ 946227 w 1084156"/>
                <a:gd name="connsiteY5" fmla="*/ 1902728 h 2058642"/>
                <a:gd name="connsiteX6" fmla="*/ 912878 w 1084156"/>
                <a:gd name="connsiteY6" fmla="*/ 2057565 h 2058642"/>
                <a:gd name="connsiteX7" fmla="*/ 807991 w 1084156"/>
                <a:gd name="connsiteY7" fmla="*/ 1927711 h 2058642"/>
                <a:gd name="connsiteX8" fmla="*/ 701389 w 1084156"/>
                <a:gd name="connsiteY8" fmla="*/ 2057992 h 2058642"/>
                <a:gd name="connsiteX9" fmla="*/ 754984 w 1084156"/>
                <a:gd name="connsiteY9" fmla="*/ 1648285 h 2058642"/>
                <a:gd name="connsiteX10" fmla="*/ 525050 w 1084156"/>
                <a:gd name="connsiteY10" fmla="*/ 1437878 h 2058642"/>
                <a:gd name="connsiteX11" fmla="*/ 414675 w 1084156"/>
                <a:gd name="connsiteY11" fmla="*/ 1590975 h 2058642"/>
                <a:gd name="connsiteX12" fmla="*/ 384909 w 1084156"/>
                <a:gd name="connsiteY12" fmla="*/ 1756295 h 2058642"/>
                <a:gd name="connsiteX13" fmla="*/ 247515 w 1084156"/>
                <a:gd name="connsiteY13" fmla="*/ 1862098 h 2058642"/>
                <a:gd name="connsiteX14" fmla="*/ 215117 w 1084156"/>
                <a:gd name="connsiteY14" fmla="*/ 1505717 h 2058642"/>
                <a:gd name="connsiteX15" fmla="*/ 158694 w 1084156"/>
                <a:gd name="connsiteY15" fmla="*/ 1080459 h 2058642"/>
                <a:gd name="connsiteX16" fmla="*/ 0 w 1084156"/>
                <a:gd name="connsiteY16" fmla="*/ 0 h 2058642"/>
                <a:gd name="connsiteX17" fmla="*/ 494180 w 1084156"/>
                <a:gd name="connsiteY17" fmla="*/ 290219 h 2058642"/>
                <a:gd name="connsiteX0" fmla="*/ 494180 w 1084156"/>
                <a:gd name="connsiteY0" fmla="*/ 290219 h 2058642"/>
                <a:gd name="connsiteX1" fmla="*/ 552217 w 1084156"/>
                <a:gd name="connsiteY1" fmla="*/ 939321 h 2058642"/>
                <a:gd name="connsiteX2" fmla="*/ 763916 w 1084156"/>
                <a:gd name="connsiteY2" fmla="*/ 1093865 h 2058642"/>
                <a:gd name="connsiteX3" fmla="*/ 1073376 w 1084156"/>
                <a:gd name="connsiteY3" fmla="*/ 1465403 h 2058642"/>
                <a:gd name="connsiteX4" fmla="*/ 1029666 w 1084156"/>
                <a:gd name="connsiteY4" fmla="*/ 2029610 h 2058642"/>
                <a:gd name="connsiteX5" fmla="*/ 946227 w 1084156"/>
                <a:gd name="connsiteY5" fmla="*/ 1902728 h 2058642"/>
                <a:gd name="connsiteX6" fmla="*/ 912878 w 1084156"/>
                <a:gd name="connsiteY6" fmla="*/ 2057565 h 2058642"/>
                <a:gd name="connsiteX7" fmla="*/ 807991 w 1084156"/>
                <a:gd name="connsiteY7" fmla="*/ 1927711 h 2058642"/>
                <a:gd name="connsiteX8" fmla="*/ 701389 w 1084156"/>
                <a:gd name="connsiteY8" fmla="*/ 2057992 h 2058642"/>
                <a:gd name="connsiteX9" fmla="*/ 754984 w 1084156"/>
                <a:gd name="connsiteY9" fmla="*/ 1648285 h 2058642"/>
                <a:gd name="connsiteX10" fmla="*/ 525050 w 1084156"/>
                <a:gd name="connsiteY10" fmla="*/ 1437878 h 2058642"/>
                <a:gd name="connsiteX11" fmla="*/ 414675 w 1084156"/>
                <a:gd name="connsiteY11" fmla="*/ 1590975 h 2058642"/>
                <a:gd name="connsiteX12" fmla="*/ 384909 w 1084156"/>
                <a:gd name="connsiteY12" fmla="*/ 1756295 h 2058642"/>
                <a:gd name="connsiteX13" fmla="*/ 247515 w 1084156"/>
                <a:gd name="connsiteY13" fmla="*/ 1862098 h 2058642"/>
                <a:gd name="connsiteX14" fmla="*/ 215117 w 1084156"/>
                <a:gd name="connsiteY14" fmla="*/ 1505717 h 2058642"/>
                <a:gd name="connsiteX15" fmla="*/ 158694 w 1084156"/>
                <a:gd name="connsiteY15" fmla="*/ 1080459 h 2058642"/>
                <a:gd name="connsiteX16" fmla="*/ 0 w 1084156"/>
                <a:gd name="connsiteY16" fmla="*/ 0 h 2058642"/>
                <a:gd name="connsiteX17" fmla="*/ 494180 w 1084156"/>
                <a:gd name="connsiteY17" fmla="*/ 290219 h 2058642"/>
                <a:gd name="connsiteX0" fmla="*/ 494180 w 1084156"/>
                <a:gd name="connsiteY0" fmla="*/ 290219 h 2058642"/>
                <a:gd name="connsiteX1" fmla="*/ 552217 w 1084156"/>
                <a:gd name="connsiteY1" fmla="*/ 939321 h 2058642"/>
                <a:gd name="connsiteX2" fmla="*/ 763916 w 1084156"/>
                <a:gd name="connsiteY2" fmla="*/ 1093865 h 2058642"/>
                <a:gd name="connsiteX3" fmla="*/ 1073376 w 1084156"/>
                <a:gd name="connsiteY3" fmla="*/ 1465403 h 2058642"/>
                <a:gd name="connsiteX4" fmla="*/ 1029666 w 1084156"/>
                <a:gd name="connsiteY4" fmla="*/ 2029610 h 2058642"/>
                <a:gd name="connsiteX5" fmla="*/ 946227 w 1084156"/>
                <a:gd name="connsiteY5" fmla="*/ 1902728 h 2058642"/>
                <a:gd name="connsiteX6" fmla="*/ 912878 w 1084156"/>
                <a:gd name="connsiteY6" fmla="*/ 2057565 h 2058642"/>
                <a:gd name="connsiteX7" fmla="*/ 807991 w 1084156"/>
                <a:gd name="connsiteY7" fmla="*/ 1927711 h 2058642"/>
                <a:gd name="connsiteX8" fmla="*/ 701389 w 1084156"/>
                <a:gd name="connsiteY8" fmla="*/ 2057992 h 2058642"/>
                <a:gd name="connsiteX9" fmla="*/ 754984 w 1084156"/>
                <a:gd name="connsiteY9" fmla="*/ 1648285 h 2058642"/>
                <a:gd name="connsiteX10" fmla="*/ 525050 w 1084156"/>
                <a:gd name="connsiteY10" fmla="*/ 1437878 h 2058642"/>
                <a:gd name="connsiteX11" fmla="*/ 414675 w 1084156"/>
                <a:gd name="connsiteY11" fmla="*/ 1590975 h 2058642"/>
                <a:gd name="connsiteX12" fmla="*/ 384909 w 1084156"/>
                <a:gd name="connsiteY12" fmla="*/ 1756295 h 2058642"/>
                <a:gd name="connsiteX13" fmla="*/ 247515 w 1084156"/>
                <a:gd name="connsiteY13" fmla="*/ 1862098 h 2058642"/>
                <a:gd name="connsiteX14" fmla="*/ 215117 w 1084156"/>
                <a:gd name="connsiteY14" fmla="*/ 1505717 h 2058642"/>
                <a:gd name="connsiteX15" fmla="*/ 216538 w 1084156"/>
                <a:gd name="connsiteY15" fmla="*/ 988178 h 2058642"/>
                <a:gd name="connsiteX16" fmla="*/ 0 w 1084156"/>
                <a:gd name="connsiteY16" fmla="*/ 0 h 2058642"/>
                <a:gd name="connsiteX17" fmla="*/ 494180 w 1084156"/>
                <a:gd name="connsiteY17" fmla="*/ 290219 h 2058642"/>
                <a:gd name="connsiteX0" fmla="*/ 494180 w 1084156"/>
                <a:gd name="connsiteY0" fmla="*/ 290219 h 2058642"/>
                <a:gd name="connsiteX1" fmla="*/ 591866 w 1084156"/>
                <a:gd name="connsiteY1" fmla="*/ 943419 h 2058642"/>
                <a:gd name="connsiteX2" fmla="*/ 763916 w 1084156"/>
                <a:gd name="connsiteY2" fmla="*/ 1093865 h 2058642"/>
                <a:gd name="connsiteX3" fmla="*/ 1073376 w 1084156"/>
                <a:gd name="connsiteY3" fmla="*/ 1465403 h 2058642"/>
                <a:gd name="connsiteX4" fmla="*/ 1029666 w 1084156"/>
                <a:gd name="connsiteY4" fmla="*/ 2029610 h 2058642"/>
                <a:gd name="connsiteX5" fmla="*/ 946227 w 1084156"/>
                <a:gd name="connsiteY5" fmla="*/ 1902728 h 2058642"/>
                <a:gd name="connsiteX6" fmla="*/ 912878 w 1084156"/>
                <a:gd name="connsiteY6" fmla="*/ 2057565 h 2058642"/>
                <a:gd name="connsiteX7" fmla="*/ 807991 w 1084156"/>
                <a:gd name="connsiteY7" fmla="*/ 1927711 h 2058642"/>
                <a:gd name="connsiteX8" fmla="*/ 701389 w 1084156"/>
                <a:gd name="connsiteY8" fmla="*/ 2057992 h 2058642"/>
                <a:gd name="connsiteX9" fmla="*/ 754984 w 1084156"/>
                <a:gd name="connsiteY9" fmla="*/ 1648285 h 2058642"/>
                <a:gd name="connsiteX10" fmla="*/ 525050 w 1084156"/>
                <a:gd name="connsiteY10" fmla="*/ 1437878 h 2058642"/>
                <a:gd name="connsiteX11" fmla="*/ 414675 w 1084156"/>
                <a:gd name="connsiteY11" fmla="*/ 1590975 h 2058642"/>
                <a:gd name="connsiteX12" fmla="*/ 384909 w 1084156"/>
                <a:gd name="connsiteY12" fmla="*/ 1756295 h 2058642"/>
                <a:gd name="connsiteX13" fmla="*/ 247515 w 1084156"/>
                <a:gd name="connsiteY13" fmla="*/ 1862098 h 2058642"/>
                <a:gd name="connsiteX14" fmla="*/ 215117 w 1084156"/>
                <a:gd name="connsiteY14" fmla="*/ 1505717 h 2058642"/>
                <a:gd name="connsiteX15" fmla="*/ 216538 w 1084156"/>
                <a:gd name="connsiteY15" fmla="*/ 988178 h 2058642"/>
                <a:gd name="connsiteX16" fmla="*/ 0 w 1084156"/>
                <a:gd name="connsiteY16" fmla="*/ 0 h 2058642"/>
                <a:gd name="connsiteX17" fmla="*/ 494180 w 1084156"/>
                <a:gd name="connsiteY17" fmla="*/ 290219 h 2058642"/>
                <a:gd name="connsiteX0" fmla="*/ 541396 w 1084156"/>
                <a:gd name="connsiteY0" fmla="*/ 314037 h 2058642"/>
                <a:gd name="connsiteX1" fmla="*/ 591866 w 1084156"/>
                <a:gd name="connsiteY1" fmla="*/ 943419 h 2058642"/>
                <a:gd name="connsiteX2" fmla="*/ 763916 w 1084156"/>
                <a:gd name="connsiteY2" fmla="*/ 1093865 h 2058642"/>
                <a:gd name="connsiteX3" fmla="*/ 1073376 w 1084156"/>
                <a:gd name="connsiteY3" fmla="*/ 1465403 h 2058642"/>
                <a:gd name="connsiteX4" fmla="*/ 1029666 w 1084156"/>
                <a:gd name="connsiteY4" fmla="*/ 2029610 h 2058642"/>
                <a:gd name="connsiteX5" fmla="*/ 946227 w 1084156"/>
                <a:gd name="connsiteY5" fmla="*/ 1902728 h 2058642"/>
                <a:gd name="connsiteX6" fmla="*/ 912878 w 1084156"/>
                <a:gd name="connsiteY6" fmla="*/ 2057565 h 2058642"/>
                <a:gd name="connsiteX7" fmla="*/ 807991 w 1084156"/>
                <a:gd name="connsiteY7" fmla="*/ 1927711 h 2058642"/>
                <a:gd name="connsiteX8" fmla="*/ 701389 w 1084156"/>
                <a:gd name="connsiteY8" fmla="*/ 2057992 h 2058642"/>
                <a:gd name="connsiteX9" fmla="*/ 754984 w 1084156"/>
                <a:gd name="connsiteY9" fmla="*/ 1648285 h 2058642"/>
                <a:gd name="connsiteX10" fmla="*/ 525050 w 1084156"/>
                <a:gd name="connsiteY10" fmla="*/ 1437878 h 2058642"/>
                <a:gd name="connsiteX11" fmla="*/ 414675 w 1084156"/>
                <a:gd name="connsiteY11" fmla="*/ 1590975 h 2058642"/>
                <a:gd name="connsiteX12" fmla="*/ 384909 w 1084156"/>
                <a:gd name="connsiteY12" fmla="*/ 1756295 h 2058642"/>
                <a:gd name="connsiteX13" fmla="*/ 247515 w 1084156"/>
                <a:gd name="connsiteY13" fmla="*/ 1862098 h 2058642"/>
                <a:gd name="connsiteX14" fmla="*/ 215117 w 1084156"/>
                <a:gd name="connsiteY14" fmla="*/ 1505717 h 2058642"/>
                <a:gd name="connsiteX15" fmla="*/ 216538 w 1084156"/>
                <a:gd name="connsiteY15" fmla="*/ 988178 h 2058642"/>
                <a:gd name="connsiteX16" fmla="*/ 0 w 1084156"/>
                <a:gd name="connsiteY16" fmla="*/ 0 h 2058642"/>
                <a:gd name="connsiteX17" fmla="*/ 541396 w 1084156"/>
                <a:gd name="connsiteY17" fmla="*/ 314037 h 205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156" h="2058642">
                  <a:moveTo>
                    <a:pt x="541396" y="314037"/>
                  </a:moveTo>
                  <a:lnTo>
                    <a:pt x="591866" y="943419"/>
                  </a:lnTo>
                  <a:cubicBezTo>
                    <a:pt x="664418" y="989969"/>
                    <a:pt x="649664" y="1005616"/>
                    <a:pt x="763916" y="1093865"/>
                  </a:cubicBezTo>
                  <a:cubicBezTo>
                    <a:pt x="850776" y="1181545"/>
                    <a:pt x="1007353" y="1325458"/>
                    <a:pt x="1073376" y="1465403"/>
                  </a:cubicBezTo>
                  <a:cubicBezTo>
                    <a:pt x="1106665" y="1633583"/>
                    <a:pt x="1054503" y="1995602"/>
                    <a:pt x="1029666" y="2029610"/>
                  </a:cubicBezTo>
                  <a:cubicBezTo>
                    <a:pt x="1018010" y="2041672"/>
                    <a:pt x="977663" y="1936167"/>
                    <a:pt x="946227" y="1902728"/>
                  </a:cubicBezTo>
                  <a:cubicBezTo>
                    <a:pt x="948667" y="1979308"/>
                    <a:pt x="926096" y="2044999"/>
                    <a:pt x="912878" y="2057565"/>
                  </a:cubicBezTo>
                  <a:cubicBezTo>
                    <a:pt x="896481" y="2069335"/>
                    <a:pt x="838659" y="1981933"/>
                    <a:pt x="807991" y="1927711"/>
                  </a:cubicBezTo>
                  <a:cubicBezTo>
                    <a:pt x="799208" y="1982824"/>
                    <a:pt x="713656" y="2049737"/>
                    <a:pt x="701389" y="2057992"/>
                  </a:cubicBezTo>
                  <a:cubicBezTo>
                    <a:pt x="625983" y="1930471"/>
                    <a:pt x="717994" y="1832423"/>
                    <a:pt x="754984" y="1648285"/>
                  </a:cubicBezTo>
                  <a:cubicBezTo>
                    <a:pt x="680988" y="1503428"/>
                    <a:pt x="587478" y="1438585"/>
                    <a:pt x="525050" y="1437878"/>
                  </a:cubicBezTo>
                  <a:cubicBezTo>
                    <a:pt x="464021" y="1449363"/>
                    <a:pt x="427932" y="1503073"/>
                    <a:pt x="414675" y="1590975"/>
                  </a:cubicBezTo>
                  <a:cubicBezTo>
                    <a:pt x="403693" y="1708072"/>
                    <a:pt x="405632" y="1687068"/>
                    <a:pt x="384909" y="1756295"/>
                  </a:cubicBezTo>
                  <a:cubicBezTo>
                    <a:pt x="361702" y="1853599"/>
                    <a:pt x="244018" y="1945998"/>
                    <a:pt x="247515" y="1862098"/>
                  </a:cubicBezTo>
                  <a:cubicBezTo>
                    <a:pt x="238086" y="1695856"/>
                    <a:pt x="249215" y="1767206"/>
                    <a:pt x="215117" y="1505717"/>
                  </a:cubicBezTo>
                  <a:cubicBezTo>
                    <a:pt x="147511" y="1357743"/>
                    <a:pt x="242172" y="1130059"/>
                    <a:pt x="216538" y="988178"/>
                  </a:cubicBezTo>
                  <a:cubicBezTo>
                    <a:pt x="181970" y="852255"/>
                    <a:pt x="32194" y="169904"/>
                    <a:pt x="0" y="0"/>
                  </a:cubicBezTo>
                  <a:cubicBezTo>
                    <a:pt x="189793" y="112688"/>
                    <a:pt x="353270" y="198502"/>
                    <a:pt x="541396" y="314037"/>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7" name="자유형: 도형 176">
              <a:extLst>
                <a:ext uri="{FF2B5EF4-FFF2-40B4-BE49-F238E27FC236}">
                  <a16:creationId xmlns:a16="http://schemas.microsoft.com/office/drawing/2014/main" id="{94F95C23-BB1A-4414-9406-895F76554D0F}"/>
                </a:ext>
              </a:extLst>
            </p:cNvPr>
            <p:cNvSpPr/>
            <p:nvPr/>
          </p:nvSpPr>
          <p:spPr>
            <a:xfrm rot="8100000">
              <a:off x="3151284" y="3415478"/>
              <a:ext cx="1212613" cy="1212613"/>
            </a:xfrm>
            <a:custGeom>
              <a:avLst/>
              <a:gdLst>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 name="connsiteX0" fmla="*/ 303412 w 1212613"/>
                <a:gd name="connsiteY0" fmla="*/ 909201 h 1212613"/>
                <a:gd name="connsiteX1" fmla="*/ 734465 w 1212613"/>
                <a:gd name="connsiteY1" fmla="*/ 909201 h 1212613"/>
                <a:gd name="connsiteX2" fmla="*/ 734465 w 1212613"/>
                <a:gd name="connsiteY2" fmla="*/ 478149 h 1212613"/>
                <a:gd name="connsiteX3" fmla="*/ 303412 w 1212613"/>
                <a:gd name="connsiteY3" fmla="*/ 478149 h 1212613"/>
                <a:gd name="connsiteX4" fmla="*/ 303412 w 1212613"/>
                <a:gd name="connsiteY4" fmla="*/ 909201 h 1212613"/>
                <a:gd name="connsiteX5" fmla="*/ 151993 w 1212613"/>
                <a:gd name="connsiteY5" fmla="*/ 1060620 h 1212613"/>
                <a:gd name="connsiteX6" fmla="*/ 0 w 1212613"/>
                <a:gd name="connsiteY6" fmla="*/ 693675 h 1212613"/>
                <a:gd name="connsiteX7" fmla="*/ 1 w 1212613"/>
                <a:gd name="connsiteY7" fmla="*/ 693675 h 1212613"/>
                <a:gd name="connsiteX8" fmla="*/ 518939 w 1212613"/>
                <a:gd name="connsiteY8" fmla="*/ 174737 h 1212613"/>
                <a:gd name="connsiteX9" fmla="*/ 1212613 w 1212613"/>
                <a:gd name="connsiteY9" fmla="*/ 0 h 1212613"/>
                <a:gd name="connsiteX10" fmla="*/ 1037876 w 1212613"/>
                <a:gd name="connsiteY10" fmla="*/ 693675 h 1212613"/>
                <a:gd name="connsiteX11" fmla="*/ 518938 w 1212613"/>
                <a:gd name="connsiteY11" fmla="*/ 1212613 h 1212613"/>
                <a:gd name="connsiteX12" fmla="*/ 151993 w 1212613"/>
                <a:gd name="connsiteY12" fmla="*/ 1060620 h 121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613" h="1212613">
                  <a:moveTo>
                    <a:pt x="303412" y="909201"/>
                  </a:moveTo>
                  <a:cubicBezTo>
                    <a:pt x="422444" y="1028233"/>
                    <a:pt x="615433" y="1028233"/>
                    <a:pt x="734465" y="909201"/>
                  </a:cubicBezTo>
                  <a:cubicBezTo>
                    <a:pt x="853496" y="790170"/>
                    <a:pt x="853496" y="597181"/>
                    <a:pt x="734465" y="478149"/>
                  </a:cubicBezTo>
                  <a:cubicBezTo>
                    <a:pt x="615433" y="359118"/>
                    <a:pt x="422444" y="359118"/>
                    <a:pt x="303412" y="478149"/>
                  </a:cubicBezTo>
                  <a:cubicBezTo>
                    <a:pt x="184381" y="597181"/>
                    <a:pt x="184381" y="790170"/>
                    <a:pt x="303412" y="909201"/>
                  </a:cubicBezTo>
                  <a:close/>
                  <a:moveTo>
                    <a:pt x="151993" y="1060620"/>
                  </a:moveTo>
                  <a:cubicBezTo>
                    <a:pt x="58084" y="966711"/>
                    <a:pt x="0" y="836976"/>
                    <a:pt x="0" y="693675"/>
                  </a:cubicBezTo>
                  <a:lnTo>
                    <a:pt x="1" y="693675"/>
                  </a:lnTo>
                  <a:cubicBezTo>
                    <a:pt x="1" y="407073"/>
                    <a:pt x="238541" y="234048"/>
                    <a:pt x="518939" y="174737"/>
                  </a:cubicBezTo>
                  <a:cubicBezTo>
                    <a:pt x="780953" y="119315"/>
                    <a:pt x="956756" y="91859"/>
                    <a:pt x="1212613" y="0"/>
                  </a:cubicBezTo>
                  <a:cubicBezTo>
                    <a:pt x="1133069" y="268172"/>
                    <a:pt x="1105613" y="456293"/>
                    <a:pt x="1037876" y="693675"/>
                  </a:cubicBezTo>
                  <a:cubicBezTo>
                    <a:pt x="988614" y="1017224"/>
                    <a:pt x="805540" y="1212613"/>
                    <a:pt x="518938" y="1212613"/>
                  </a:cubicBezTo>
                  <a:cubicBezTo>
                    <a:pt x="375637" y="1212613"/>
                    <a:pt x="245902" y="1154529"/>
                    <a:pt x="151993" y="106062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0082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Fully Editable Icon Sets: A</a:t>
            </a:r>
          </a:p>
        </p:txBody>
      </p:sp>
      <p:sp>
        <p:nvSpPr>
          <p:cNvPr id="54" name="Diamond 5">
            <a:extLst>
              <a:ext uri="{FF2B5EF4-FFF2-40B4-BE49-F238E27FC236}">
                <a16:creationId xmlns:a16="http://schemas.microsoft.com/office/drawing/2014/main" id="{AEDEE15B-09BE-4416-8D55-46095E20C00D}"/>
              </a:ext>
            </a:extLst>
          </p:cNvPr>
          <p:cNvSpPr/>
          <p:nvPr/>
        </p:nvSpPr>
        <p:spPr>
          <a:xfrm>
            <a:off x="6112069" y="1492151"/>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5" name="Isosceles Triangle 51">
            <a:extLst>
              <a:ext uri="{FF2B5EF4-FFF2-40B4-BE49-F238E27FC236}">
                <a16:creationId xmlns:a16="http://schemas.microsoft.com/office/drawing/2014/main" id="{2296D13E-298C-4F01-A77D-43547A7AEFA9}"/>
              </a:ext>
            </a:extLst>
          </p:cNvPr>
          <p:cNvSpPr/>
          <p:nvPr/>
        </p:nvSpPr>
        <p:spPr>
          <a:xfrm>
            <a:off x="5273315" y="1562685"/>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6" name="Isosceles Triangle 57">
            <a:extLst>
              <a:ext uri="{FF2B5EF4-FFF2-40B4-BE49-F238E27FC236}">
                <a16:creationId xmlns:a16="http://schemas.microsoft.com/office/drawing/2014/main" id="{4E76B488-B2CD-463B-861A-27D4912FE160}"/>
              </a:ext>
            </a:extLst>
          </p:cNvPr>
          <p:cNvSpPr/>
          <p:nvPr/>
        </p:nvSpPr>
        <p:spPr>
          <a:xfrm>
            <a:off x="6114155" y="4520205"/>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7" name="Rectangle 7">
            <a:extLst>
              <a:ext uri="{FF2B5EF4-FFF2-40B4-BE49-F238E27FC236}">
                <a16:creationId xmlns:a16="http://schemas.microsoft.com/office/drawing/2014/main" id="{84693C49-05C6-4CD0-A900-4B843CF3016D}"/>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8" name="Parallelogram 15">
            <a:extLst>
              <a:ext uri="{FF2B5EF4-FFF2-40B4-BE49-F238E27FC236}">
                <a16:creationId xmlns:a16="http://schemas.microsoft.com/office/drawing/2014/main" id="{7A9FBE9D-EE5A-4F1B-8EDD-3D011F43183E}"/>
              </a:ext>
            </a:extLst>
          </p:cNvPr>
          <p:cNvSpPr/>
          <p:nvPr/>
        </p:nvSpPr>
        <p:spPr>
          <a:xfrm flipH="1">
            <a:off x="5267025" y="4641908"/>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9" name="Freeform 19">
            <a:extLst>
              <a:ext uri="{FF2B5EF4-FFF2-40B4-BE49-F238E27FC236}">
                <a16:creationId xmlns:a16="http://schemas.microsoft.com/office/drawing/2014/main" id="{DD59881D-26FD-493B-8AE1-06C59DF34840}"/>
              </a:ext>
            </a:extLst>
          </p:cNvPr>
          <p:cNvSpPr/>
          <p:nvPr/>
        </p:nvSpPr>
        <p:spPr>
          <a:xfrm>
            <a:off x="7745410" y="3642505"/>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0" name="Rectangle 30">
            <a:extLst>
              <a:ext uri="{FF2B5EF4-FFF2-40B4-BE49-F238E27FC236}">
                <a16:creationId xmlns:a16="http://schemas.microsoft.com/office/drawing/2014/main" id="{3BFEE74E-183A-4C32-9BDF-AC2573B061E0}"/>
              </a:ext>
            </a:extLst>
          </p:cNvPr>
          <p:cNvSpPr/>
          <p:nvPr/>
        </p:nvSpPr>
        <p:spPr>
          <a:xfrm>
            <a:off x="11063700" y="3600565"/>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1" name="Rectangle 7">
            <a:extLst>
              <a:ext uri="{FF2B5EF4-FFF2-40B4-BE49-F238E27FC236}">
                <a16:creationId xmlns:a16="http://schemas.microsoft.com/office/drawing/2014/main" id="{A2454068-D6A0-42C7-BCE1-D03833DCF2E4}"/>
              </a:ext>
            </a:extLst>
          </p:cNvPr>
          <p:cNvSpPr/>
          <p:nvPr/>
        </p:nvSpPr>
        <p:spPr>
          <a:xfrm>
            <a:off x="6950823" y="1518715"/>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2" name="Rectangle 15">
            <a:extLst>
              <a:ext uri="{FF2B5EF4-FFF2-40B4-BE49-F238E27FC236}">
                <a16:creationId xmlns:a16="http://schemas.microsoft.com/office/drawing/2014/main" id="{ECBB7944-2021-44C3-960E-8480CFC6DEF9}"/>
              </a:ext>
            </a:extLst>
          </p:cNvPr>
          <p:cNvSpPr/>
          <p:nvPr/>
        </p:nvSpPr>
        <p:spPr>
          <a:xfrm rot="5400000">
            <a:off x="7737683"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3" name="Pie 24">
            <a:extLst>
              <a:ext uri="{FF2B5EF4-FFF2-40B4-BE49-F238E27FC236}">
                <a16:creationId xmlns:a16="http://schemas.microsoft.com/office/drawing/2014/main" id="{DB38F196-AF37-4B00-AA3E-183F9372FBAD}"/>
              </a:ext>
            </a:extLst>
          </p:cNvPr>
          <p:cNvSpPr/>
          <p:nvPr/>
        </p:nvSpPr>
        <p:spPr>
          <a:xfrm>
            <a:off x="6809926" y="4618983"/>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4" name="Parallelogram 30">
            <a:extLst>
              <a:ext uri="{FF2B5EF4-FFF2-40B4-BE49-F238E27FC236}">
                <a16:creationId xmlns:a16="http://schemas.microsoft.com/office/drawing/2014/main" id="{07A9DF64-EAEC-4F98-A0C9-E2239CA0F425}"/>
              </a:ext>
            </a:extLst>
          </p:cNvPr>
          <p:cNvSpPr/>
          <p:nvPr/>
        </p:nvSpPr>
        <p:spPr>
          <a:xfrm flipH="1">
            <a:off x="11038458" y="2527765"/>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5" name="Block Arc 14">
            <a:extLst>
              <a:ext uri="{FF2B5EF4-FFF2-40B4-BE49-F238E27FC236}">
                <a16:creationId xmlns:a16="http://schemas.microsoft.com/office/drawing/2014/main" id="{F84CC100-88A8-4E3E-8091-D49E44C308ED}"/>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6" name="Block Arc 41">
            <a:extLst>
              <a:ext uri="{FF2B5EF4-FFF2-40B4-BE49-F238E27FC236}">
                <a16:creationId xmlns:a16="http://schemas.microsoft.com/office/drawing/2014/main" id="{39949893-05ED-44C7-999C-84CE9B52D118}"/>
              </a:ext>
            </a:extLst>
          </p:cNvPr>
          <p:cNvSpPr/>
          <p:nvPr/>
        </p:nvSpPr>
        <p:spPr>
          <a:xfrm>
            <a:off x="9408550"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7" name="Right Triangle 17">
            <a:extLst>
              <a:ext uri="{FF2B5EF4-FFF2-40B4-BE49-F238E27FC236}">
                <a16:creationId xmlns:a16="http://schemas.microsoft.com/office/drawing/2014/main" id="{6ADCC979-BA1C-4251-B6F5-CE5AA2B72FD0}"/>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8" name="Oval 27">
            <a:extLst>
              <a:ext uri="{FF2B5EF4-FFF2-40B4-BE49-F238E27FC236}">
                <a16:creationId xmlns:a16="http://schemas.microsoft.com/office/drawing/2014/main" id="{7DB6E0EE-B33A-443E-887E-C319F0DAF534}"/>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Parallelogram 15">
            <a:extLst>
              <a:ext uri="{FF2B5EF4-FFF2-40B4-BE49-F238E27FC236}">
                <a16:creationId xmlns:a16="http://schemas.microsoft.com/office/drawing/2014/main" id="{24ABDD0B-564D-4579-ACF2-A3B23447A0E6}"/>
              </a:ext>
            </a:extLst>
          </p:cNvPr>
          <p:cNvSpPr/>
          <p:nvPr/>
        </p:nvSpPr>
        <p:spPr>
          <a:xfrm rot="16200000">
            <a:off x="8536863" y="3545130"/>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Round Same Side Corner Rectangle 21">
            <a:extLst>
              <a:ext uri="{FF2B5EF4-FFF2-40B4-BE49-F238E27FC236}">
                <a16:creationId xmlns:a16="http://schemas.microsoft.com/office/drawing/2014/main" id="{A705FB8C-4E2D-4F93-8F3B-7B97C7830918}"/>
              </a:ext>
            </a:extLst>
          </p:cNvPr>
          <p:cNvSpPr/>
          <p:nvPr/>
        </p:nvSpPr>
        <p:spPr>
          <a:xfrm rot="10800000">
            <a:off x="9311062" y="2543931"/>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Oval 26">
            <a:extLst>
              <a:ext uri="{FF2B5EF4-FFF2-40B4-BE49-F238E27FC236}">
                <a16:creationId xmlns:a16="http://schemas.microsoft.com/office/drawing/2014/main" id="{A8611118-4553-45C9-837B-A5EA5C617D63}"/>
              </a:ext>
            </a:extLst>
          </p:cNvPr>
          <p:cNvSpPr/>
          <p:nvPr/>
        </p:nvSpPr>
        <p:spPr>
          <a:xfrm>
            <a:off x="6966941"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Freeform 32">
            <a:extLst>
              <a:ext uri="{FF2B5EF4-FFF2-40B4-BE49-F238E27FC236}">
                <a16:creationId xmlns:a16="http://schemas.microsoft.com/office/drawing/2014/main" id="{9C5A04AA-A50B-457A-A783-D941E78BCCDF}"/>
              </a:ext>
            </a:extLst>
          </p:cNvPr>
          <p:cNvSpPr/>
          <p:nvPr/>
        </p:nvSpPr>
        <p:spPr>
          <a:xfrm>
            <a:off x="4360222"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Rounded Rectangle 10">
            <a:extLst>
              <a:ext uri="{FF2B5EF4-FFF2-40B4-BE49-F238E27FC236}">
                <a16:creationId xmlns:a16="http://schemas.microsoft.com/office/drawing/2014/main" id="{B55467B8-5BFB-46FE-82D2-AA896BC192F1}"/>
              </a:ext>
            </a:extLst>
          </p:cNvPr>
          <p:cNvSpPr/>
          <p:nvPr/>
        </p:nvSpPr>
        <p:spPr>
          <a:xfrm>
            <a:off x="8534201"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4" name="Rounded Rectangle 32">
            <a:extLst>
              <a:ext uri="{FF2B5EF4-FFF2-40B4-BE49-F238E27FC236}">
                <a16:creationId xmlns:a16="http://schemas.microsoft.com/office/drawing/2014/main" id="{A7C45BCB-0B8E-4E0E-842A-DD554B68B1C0}"/>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5" name="Trapezoid 13">
            <a:extLst>
              <a:ext uri="{FF2B5EF4-FFF2-40B4-BE49-F238E27FC236}">
                <a16:creationId xmlns:a16="http://schemas.microsoft.com/office/drawing/2014/main" id="{EAB635DE-58EF-4585-A0F5-0790A1957A5B}"/>
              </a:ext>
            </a:extLst>
          </p:cNvPr>
          <p:cNvSpPr/>
          <p:nvPr/>
        </p:nvSpPr>
        <p:spPr>
          <a:xfrm>
            <a:off x="5324216" y="2538242"/>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Rounded Rectangle 7">
            <a:extLst>
              <a:ext uri="{FF2B5EF4-FFF2-40B4-BE49-F238E27FC236}">
                <a16:creationId xmlns:a16="http://schemas.microsoft.com/office/drawing/2014/main" id="{890A206E-8EB0-46CB-87E5-BB62DA827BE4}"/>
              </a:ext>
            </a:extLst>
          </p:cNvPr>
          <p:cNvSpPr/>
          <p:nvPr/>
        </p:nvSpPr>
        <p:spPr>
          <a:xfrm>
            <a:off x="7858215" y="2527503"/>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Rectangle 18">
            <a:extLst>
              <a:ext uri="{FF2B5EF4-FFF2-40B4-BE49-F238E27FC236}">
                <a16:creationId xmlns:a16="http://schemas.microsoft.com/office/drawing/2014/main" id="{D8BFBE69-EC90-491A-A905-789398F4B3A8}"/>
              </a:ext>
            </a:extLst>
          </p:cNvPr>
          <p:cNvSpPr/>
          <p:nvPr/>
        </p:nvSpPr>
        <p:spPr>
          <a:xfrm>
            <a:off x="6258752" y="2567174"/>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Rounded Rectangle 25">
            <a:extLst>
              <a:ext uri="{FF2B5EF4-FFF2-40B4-BE49-F238E27FC236}">
                <a16:creationId xmlns:a16="http://schemas.microsoft.com/office/drawing/2014/main" id="{4572E89B-D1A8-4A73-807F-C57BE0137D47}"/>
              </a:ext>
            </a:extLst>
          </p:cNvPr>
          <p:cNvSpPr/>
          <p:nvPr/>
        </p:nvSpPr>
        <p:spPr>
          <a:xfrm>
            <a:off x="7154497" y="2552021"/>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9" name="Chord 14">
            <a:extLst>
              <a:ext uri="{FF2B5EF4-FFF2-40B4-BE49-F238E27FC236}">
                <a16:creationId xmlns:a16="http://schemas.microsoft.com/office/drawing/2014/main" id="{55CB0732-5078-415F-A13A-7992B69C1679}"/>
              </a:ext>
            </a:extLst>
          </p:cNvPr>
          <p:cNvSpPr/>
          <p:nvPr/>
        </p:nvSpPr>
        <p:spPr>
          <a:xfrm>
            <a:off x="5919944" y="5535337"/>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0" name="Rounded Rectangle 6">
            <a:extLst>
              <a:ext uri="{FF2B5EF4-FFF2-40B4-BE49-F238E27FC236}">
                <a16:creationId xmlns:a16="http://schemas.microsoft.com/office/drawing/2014/main" id="{11DB8BB9-D675-470D-AC1D-C9EF80405172}"/>
              </a:ext>
            </a:extLst>
          </p:cNvPr>
          <p:cNvSpPr/>
          <p:nvPr/>
        </p:nvSpPr>
        <p:spPr>
          <a:xfrm>
            <a:off x="4411372" y="2471635"/>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1" name="Oval 66">
            <a:extLst>
              <a:ext uri="{FF2B5EF4-FFF2-40B4-BE49-F238E27FC236}">
                <a16:creationId xmlns:a16="http://schemas.microsoft.com/office/drawing/2014/main" id="{64136ECC-E882-4D1E-8298-06A6A02A6E1A}"/>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2" name="Isosceles Triangle 13">
            <a:extLst>
              <a:ext uri="{FF2B5EF4-FFF2-40B4-BE49-F238E27FC236}">
                <a16:creationId xmlns:a16="http://schemas.microsoft.com/office/drawing/2014/main" id="{A54A6140-C0D9-4440-A5D4-E05BC900724C}"/>
              </a:ext>
            </a:extLst>
          </p:cNvPr>
          <p:cNvSpPr/>
          <p:nvPr/>
        </p:nvSpPr>
        <p:spPr>
          <a:xfrm rot="10800000">
            <a:off x="5188220" y="5485942"/>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3" name="Smiley Face 14">
            <a:extLst>
              <a:ext uri="{FF2B5EF4-FFF2-40B4-BE49-F238E27FC236}">
                <a16:creationId xmlns:a16="http://schemas.microsoft.com/office/drawing/2014/main" id="{BD37565A-D14C-4133-B9E1-D7F8BF1C6551}"/>
              </a:ext>
            </a:extLst>
          </p:cNvPr>
          <p:cNvSpPr/>
          <p:nvPr/>
        </p:nvSpPr>
        <p:spPr>
          <a:xfrm>
            <a:off x="7617041"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4" name="Smiley Face 12">
            <a:extLst>
              <a:ext uri="{FF2B5EF4-FFF2-40B4-BE49-F238E27FC236}">
                <a16:creationId xmlns:a16="http://schemas.microsoft.com/office/drawing/2014/main" id="{7F01996A-EF70-44A8-AD2D-1E270513DCED}"/>
              </a:ext>
            </a:extLst>
          </p:cNvPr>
          <p:cNvSpPr/>
          <p:nvPr/>
        </p:nvSpPr>
        <p:spPr>
          <a:xfrm>
            <a:off x="10160621"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5" name="Smiley Face 15">
            <a:extLst>
              <a:ext uri="{FF2B5EF4-FFF2-40B4-BE49-F238E27FC236}">
                <a16:creationId xmlns:a16="http://schemas.microsoft.com/office/drawing/2014/main" id="{7DB0A6EE-0534-4660-BA3C-A3E8C9FF112F}"/>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6" name="Oval 37">
            <a:extLst>
              <a:ext uri="{FF2B5EF4-FFF2-40B4-BE49-F238E27FC236}">
                <a16:creationId xmlns:a16="http://schemas.microsoft.com/office/drawing/2014/main" id="{1430B71C-D580-4CA6-A442-26AED5FAE293}"/>
              </a:ext>
            </a:extLst>
          </p:cNvPr>
          <p:cNvSpPr/>
          <p:nvPr/>
        </p:nvSpPr>
        <p:spPr>
          <a:xfrm>
            <a:off x="11012576" y="5575423"/>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Smiley Face 14">
            <a:extLst>
              <a:ext uri="{FF2B5EF4-FFF2-40B4-BE49-F238E27FC236}">
                <a16:creationId xmlns:a16="http://schemas.microsoft.com/office/drawing/2014/main" id="{77504E11-68B3-460A-979B-D56E2900C922}"/>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8" name="Rectangle 16">
            <a:extLst>
              <a:ext uri="{FF2B5EF4-FFF2-40B4-BE49-F238E27FC236}">
                <a16:creationId xmlns:a16="http://schemas.microsoft.com/office/drawing/2014/main" id="{EE8124F3-717D-48CF-A47F-1E6B4110895D}"/>
              </a:ext>
            </a:extLst>
          </p:cNvPr>
          <p:cNvSpPr/>
          <p:nvPr/>
        </p:nvSpPr>
        <p:spPr>
          <a:xfrm rot="2700000">
            <a:off x="5325697" y="3520149"/>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Rectangle 9">
            <a:extLst>
              <a:ext uri="{FF2B5EF4-FFF2-40B4-BE49-F238E27FC236}">
                <a16:creationId xmlns:a16="http://schemas.microsoft.com/office/drawing/2014/main" id="{444E6227-4972-4DE6-BEB0-C3FC42991182}"/>
              </a:ext>
            </a:extLst>
          </p:cNvPr>
          <p:cNvSpPr/>
          <p:nvPr/>
        </p:nvSpPr>
        <p:spPr>
          <a:xfrm>
            <a:off x="4401173" y="3545246"/>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Round Same Side Corner Rectangle 6">
            <a:extLst>
              <a:ext uri="{FF2B5EF4-FFF2-40B4-BE49-F238E27FC236}">
                <a16:creationId xmlns:a16="http://schemas.microsoft.com/office/drawing/2014/main" id="{11207448-F26A-4EF1-8764-2D6798600849}"/>
              </a:ext>
            </a:extLst>
          </p:cNvPr>
          <p:cNvSpPr/>
          <p:nvPr/>
        </p:nvSpPr>
        <p:spPr>
          <a:xfrm rot="2700000">
            <a:off x="6979027" y="5476481"/>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1" name="Frame 17">
            <a:extLst>
              <a:ext uri="{FF2B5EF4-FFF2-40B4-BE49-F238E27FC236}">
                <a16:creationId xmlns:a16="http://schemas.microsoft.com/office/drawing/2014/main" id="{1278BF84-DDF3-43F8-88E4-A0F28E4079EF}"/>
              </a:ext>
            </a:extLst>
          </p:cNvPr>
          <p:cNvSpPr/>
          <p:nvPr/>
        </p:nvSpPr>
        <p:spPr>
          <a:xfrm>
            <a:off x="4376234" y="4613416"/>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2" name="Rounded Rectangle 5">
            <a:extLst>
              <a:ext uri="{FF2B5EF4-FFF2-40B4-BE49-F238E27FC236}">
                <a16:creationId xmlns:a16="http://schemas.microsoft.com/office/drawing/2014/main" id="{B5A177C8-7AB0-4E40-873A-70F231B3FA06}"/>
              </a:ext>
            </a:extLst>
          </p:cNvPr>
          <p:cNvSpPr/>
          <p:nvPr/>
        </p:nvSpPr>
        <p:spPr>
          <a:xfrm flipH="1">
            <a:off x="10102419" y="2554105"/>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Teardrop 1">
            <a:extLst>
              <a:ext uri="{FF2B5EF4-FFF2-40B4-BE49-F238E27FC236}">
                <a16:creationId xmlns:a16="http://schemas.microsoft.com/office/drawing/2014/main" id="{45BBC696-75E7-44AB-A411-9B80C52FFE5A}"/>
              </a:ext>
            </a:extLst>
          </p:cNvPr>
          <p:cNvSpPr/>
          <p:nvPr/>
        </p:nvSpPr>
        <p:spPr>
          <a:xfrm rot="18805991">
            <a:off x="10126691" y="1539347"/>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4" name="Rectangle 130">
            <a:extLst>
              <a:ext uri="{FF2B5EF4-FFF2-40B4-BE49-F238E27FC236}">
                <a16:creationId xmlns:a16="http://schemas.microsoft.com/office/drawing/2014/main" id="{F7759672-254A-46D2-98DF-B919494C603A}"/>
              </a:ext>
            </a:extLst>
          </p:cNvPr>
          <p:cNvSpPr/>
          <p:nvPr/>
        </p:nvSpPr>
        <p:spPr>
          <a:xfrm>
            <a:off x="10932819" y="1539413"/>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5" name="Right Triangle 17">
            <a:extLst>
              <a:ext uri="{FF2B5EF4-FFF2-40B4-BE49-F238E27FC236}">
                <a16:creationId xmlns:a16="http://schemas.microsoft.com/office/drawing/2014/main" id="{5B989D8F-E127-48E7-B329-C52CA522C191}"/>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6" name="Right Triangle 17">
            <a:extLst>
              <a:ext uri="{FF2B5EF4-FFF2-40B4-BE49-F238E27FC236}">
                <a16:creationId xmlns:a16="http://schemas.microsoft.com/office/drawing/2014/main" id="{D61B263F-9E2B-4D6D-AE92-C6B011C62C98}"/>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7" name="Right Triangle 17">
            <a:extLst>
              <a:ext uri="{FF2B5EF4-FFF2-40B4-BE49-F238E27FC236}">
                <a16:creationId xmlns:a16="http://schemas.microsoft.com/office/drawing/2014/main" id="{5E5AE7B0-988E-44BF-89EA-013033086F96}"/>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8" name="Oval 44">
            <a:extLst>
              <a:ext uri="{FF2B5EF4-FFF2-40B4-BE49-F238E27FC236}">
                <a16:creationId xmlns:a16="http://schemas.microsoft.com/office/drawing/2014/main" id="{94195A6D-E3B2-4E10-BD54-AC5E4FED7A15}"/>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375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Fully Editable Icon Sets: B</a:t>
            </a:r>
          </a:p>
        </p:txBody>
      </p:sp>
      <p:sp>
        <p:nvSpPr>
          <p:cNvPr id="54" name="Freeform 47">
            <a:extLst>
              <a:ext uri="{FF2B5EF4-FFF2-40B4-BE49-F238E27FC236}">
                <a16:creationId xmlns:a16="http://schemas.microsoft.com/office/drawing/2014/main" id="{C23D3A46-4648-419A-831A-39A9EF5FA6C6}"/>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Freeform 48">
            <a:extLst>
              <a:ext uri="{FF2B5EF4-FFF2-40B4-BE49-F238E27FC236}">
                <a16:creationId xmlns:a16="http://schemas.microsoft.com/office/drawing/2014/main" id="{67772B45-BD3F-44C4-8C3C-0A45A7F5D7AA}"/>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6" name="Freeform 49">
            <a:extLst>
              <a:ext uri="{FF2B5EF4-FFF2-40B4-BE49-F238E27FC236}">
                <a16:creationId xmlns:a16="http://schemas.microsoft.com/office/drawing/2014/main" id="{7993CC28-260D-4BB5-BA6E-195B880D9905}"/>
              </a:ext>
            </a:extLst>
          </p:cNvPr>
          <p:cNvSpPr>
            <a:spLocks noChangeAspect="1"/>
          </p:cNvSpPr>
          <p:nvPr/>
        </p:nvSpPr>
        <p:spPr>
          <a:xfrm>
            <a:off x="6995431" y="1440015"/>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7" name="Freeform 50">
            <a:extLst>
              <a:ext uri="{FF2B5EF4-FFF2-40B4-BE49-F238E27FC236}">
                <a16:creationId xmlns:a16="http://schemas.microsoft.com/office/drawing/2014/main" id="{605A5CD8-DE95-4E92-98B2-C8DFAA6AF85E}"/>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8" name="Teardrop 9">
            <a:extLst>
              <a:ext uri="{FF2B5EF4-FFF2-40B4-BE49-F238E27FC236}">
                <a16:creationId xmlns:a16="http://schemas.microsoft.com/office/drawing/2014/main" id="{4408BA9B-C6A7-4C33-9FEA-0E214549F256}"/>
              </a:ext>
            </a:extLst>
          </p:cNvPr>
          <p:cNvSpPr>
            <a:spLocks noChangeAspect="1"/>
          </p:cNvSpPr>
          <p:nvPr/>
        </p:nvSpPr>
        <p:spPr>
          <a:xfrm rot="18900000">
            <a:off x="7840755" y="2475142"/>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Freeform 97">
            <a:extLst>
              <a:ext uri="{FF2B5EF4-FFF2-40B4-BE49-F238E27FC236}">
                <a16:creationId xmlns:a16="http://schemas.microsoft.com/office/drawing/2014/main" id="{EC2CC9E2-613C-4C7C-AA96-FC8E238EAB9F}"/>
              </a:ext>
            </a:extLst>
          </p:cNvPr>
          <p:cNvSpPr>
            <a:spLocks noChangeAspect="1"/>
          </p:cNvSpPr>
          <p:nvPr/>
        </p:nvSpPr>
        <p:spPr>
          <a:xfrm>
            <a:off x="8560807"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Donut 22">
            <a:extLst>
              <a:ext uri="{FF2B5EF4-FFF2-40B4-BE49-F238E27FC236}">
                <a16:creationId xmlns:a16="http://schemas.microsoft.com/office/drawing/2014/main" id="{CE7A0D83-9523-4EB8-8677-1D7D4415C973}"/>
              </a:ext>
            </a:extLst>
          </p:cNvPr>
          <p:cNvSpPr>
            <a:spLocks noChangeAspect="1"/>
          </p:cNvSpPr>
          <p:nvPr/>
        </p:nvSpPr>
        <p:spPr>
          <a:xfrm>
            <a:off x="10277429" y="1539783"/>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1" name="Freeform 99">
            <a:extLst>
              <a:ext uri="{FF2B5EF4-FFF2-40B4-BE49-F238E27FC236}">
                <a16:creationId xmlns:a16="http://schemas.microsoft.com/office/drawing/2014/main" id="{6EFBEDF3-F563-421B-9E3D-7024636F370F}"/>
              </a:ext>
            </a:extLst>
          </p:cNvPr>
          <p:cNvSpPr>
            <a:spLocks noChangeAspect="1"/>
          </p:cNvSpPr>
          <p:nvPr/>
        </p:nvSpPr>
        <p:spPr>
          <a:xfrm>
            <a:off x="7902809" y="1432247"/>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Oval 10">
            <a:extLst>
              <a:ext uri="{FF2B5EF4-FFF2-40B4-BE49-F238E27FC236}">
                <a16:creationId xmlns:a16="http://schemas.microsoft.com/office/drawing/2014/main" id="{8624E4A5-1602-4F93-B497-F8D7323B39B1}"/>
              </a:ext>
            </a:extLst>
          </p:cNvPr>
          <p:cNvSpPr/>
          <p:nvPr/>
        </p:nvSpPr>
        <p:spPr>
          <a:xfrm>
            <a:off x="9460301" y="1433264"/>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Freeform 101">
            <a:extLst>
              <a:ext uri="{FF2B5EF4-FFF2-40B4-BE49-F238E27FC236}">
                <a16:creationId xmlns:a16="http://schemas.microsoft.com/office/drawing/2014/main" id="{398DE87D-E996-4168-8931-FBF1633FDCD5}"/>
              </a:ext>
            </a:extLst>
          </p:cNvPr>
          <p:cNvSpPr/>
          <p:nvPr/>
        </p:nvSpPr>
        <p:spPr>
          <a:xfrm>
            <a:off x="11180534" y="1485954"/>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4" name="Group 102">
            <a:extLst>
              <a:ext uri="{FF2B5EF4-FFF2-40B4-BE49-F238E27FC236}">
                <a16:creationId xmlns:a16="http://schemas.microsoft.com/office/drawing/2014/main" id="{3B22177F-3D45-4A9B-976C-0E5FC31B92C4}"/>
              </a:ext>
            </a:extLst>
          </p:cNvPr>
          <p:cNvGrpSpPr>
            <a:grpSpLocks noChangeAspect="1"/>
          </p:cNvGrpSpPr>
          <p:nvPr/>
        </p:nvGrpSpPr>
        <p:grpSpPr>
          <a:xfrm>
            <a:off x="8707493" y="2429101"/>
            <a:ext cx="325734" cy="529812"/>
            <a:chOff x="2071598" y="2060848"/>
            <a:chExt cx="1917605" cy="3137144"/>
          </a:xfrm>
          <a:solidFill>
            <a:schemeClr val="accent4"/>
          </a:solidFill>
        </p:grpSpPr>
        <p:sp>
          <p:nvSpPr>
            <p:cNvPr id="65" name="Freeform 103">
              <a:extLst>
                <a:ext uri="{FF2B5EF4-FFF2-40B4-BE49-F238E27FC236}">
                  <a16:creationId xmlns:a16="http://schemas.microsoft.com/office/drawing/2014/main" id="{45551A25-8F0E-4347-975E-A924A7130E47}"/>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Freeform 104">
              <a:extLst>
                <a:ext uri="{FF2B5EF4-FFF2-40B4-BE49-F238E27FC236}">
                  <a16:creationId xmlns:a16="http://schemas.microsoft.com/office/drawing/2014/main" id="{1D56ED84-718A-4F64-9201-3371A122B353}"/>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Freeform 105">
              <a:extLst>
                <a:ext uri="{FF2B5EF4-FFF2-40B4-BE49-F238E27FC236}">
                  <a16:creationId xmlns:a16="http://schemas.microsoft.com/office/drawing/2014/main" id="{C13BBB19-70FE-4952-97D0-FDEBC2A1BBF6}"/>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Freeform 106">
              <a:extLst>
                <a:ext uri="{FF2B5EF4-FFF2-40B4-BE49-F238E27FC236}">
                  <a16:creationId xmlns:a16="http://schemas.microsoft.com/office/drawing/2014/main" id="{7ABD01DA-F7D7-478D-A532-2A1B78A013CF}"/>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9" name="Freeform 107">
            <a:extLst>
              <a:ext uri="{FF2B5EF4-FFF2-40B4-BE49-F238E27FC236}">
                <a16:creationId xmlns:a16="http://schemas.microsoft.com/office/drawing/2014/main" id="{5F7DADB8-BA7C-4AE5-BF1E-BC82543D1EA9}"/>
              </a:ext>
            </a:extLst>
          </p:cNvPr>
          <p:cNvSpPr>
            <a:spLocks noChangeAspect="1"/>
          </p:cNvSpPr>
          <p:nvPr/>
        </p:nvSpPr>
        <p:spPr>
          <a:xfrm>
            <a:off x="9618681"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Freeform 108">
            <a:extLst>
              <a:ext uri="{FF2B5EF4-FFF2-40B4-BE49-F238E27FC236}">
                <a16:creationId xmlns:a16="http://schemas.microsoft.com/office/drawing/2014/main" id="{6A02011B-41CE-4E20-9214-001F7D847E12}"/>
              </a:ext>
            </a:extLst>
          </p:cNvPr>
          <p:cNvSpPr/>
          <p:nvPr/>
        </p:nvSpPr>
        <p:spPr>
          <a:xfrm>
            <a:off x="6129966"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Oval 8">
            <a:extLst>
              <a:ext uri="{FF2B5EF4-FFF2-40B4-BE49-F238E27FC236}">
                <a16:creationId xmlns:a16="http://schemas.microsoft.com/office/drawing/2014/main" id="{E3D5639C-49CF-43D9-965F-7653D69F451F}"/>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2" name="Group 110">
            <a:extLst>
              <a:ext uri="{FF2B5EF4-FFF2-40B4-BE49-F238E27FC236}">
                <a16:creationId xmlns:a16="http://schemas.microsoft.com/office/drawing/2014/main" id="{D519BD50-C580-4623-8810-E04695FA5F45}"/>
              </a:ext>
            </a:extLst>
          </p:cNvPr>
          <p:cNvGrpSpPr/>
          <p:nvPr/>
        </p:nvGrpSpPr>
        <p:grpSpPr>
          <a:xfrm>
            <a:off x="5291980" y="2416730"/>
            <a:ext cx="501857" cy="554554"/>
            <a:chOff x="4835382" y="73243"/>
            <a:chExt cx="2920830" cy="3227535"/>
          </a:xfrm>
          <a:solidFill>
            <a:schemeClr val="accent4"/>
          </a:solidFill>
        </p:grpSpPr>
        <p:sp>
          <p:nvSpPr>
            <p:cNvPr id="73"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5" name="Rectangle 19">
            <a:extLst>
              <a:ext uri="{FF2B5EF4-FFF2-40B4-BE49-F238E27FC236}">
                <a16:creationId xmlns:a16="http://schemas.microsoft.com/office/drawing/2014/main" id="{8025BC4E-7A4E-42D9-9569-8844F8906CE5}"/>
              </a:ext>
            </a:extLst>
          </p:cNvPr>
          <p:cNvSpPr/>
          <p:nvPr/>
        </p:nvSpPr>
        <p:spPr>
          <a:xfrm>
            <a:off x="4471051"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Freeform 114">
            <a:extLst>
              <a:ext uri="{FF2B5EF4-FFF2-40B4-BE49-F238E27FC236}">
                <a16:creationId xmlns:a16="http://schemas.microsoft.com/office/drawing/2014/main" id="{353DEA2B-7F2E-4C6B-B5D7-248AF895CCDB}"/>
              </a:ext>
            </a:extLst>
          </p:cNvPr>
          <p:cNvSpPr>
            <a:spLocks noChangeAspect="1"/>
          </p:cNvSpPr>
          <p:nvPr/>
        </p:nvSpPr>
        <p:spPr>
          <a:xfrm>
            <a:off x="10267645"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Rounded Rectangle 31">
            <a:extLst>
              <a:ext uri="{FF2B5EF4-FFF2-40B4-BE49-F238E27FC236}">
                <a16:creationId xmlns:a16="http://schemas.microsoft.com/office/drawing/2014/main" id="{B25FCE9B-6DC5-4836-8DD9-E737D6782AA3}"/>
              </a:ext>
            </a:extLst>
          </p:cNvPr>
          <p:cNvSpPr>
            <a:spLocks noChangeAspect="1"/>
          </p:cNvSpPr>
          <p:nvPr/>
        </p:nvSpPr>
        <p:spPr>
          <a:xfrm>
            <a:off x="4509609"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Oval 47">
            <a:extLst>
              <a:ext uri="{FF2B5EF4-FFF2-40B4-BE49-F238E27FC236}">
                <a16:creationId xmlns:a16="http://schemas.microsoft.com/office/drawing/2014/main" id="{2A7B72D2-455E-4647-BA7D-2D9A0D0187FB}"/>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Oval 50">
            <a:extLst>
              <a:ext uri="{FF2B5EF4-FFF2-40B4-BE49-F238E27FC236}">
                <a16:creationId xmlns:a16="http://schemas.microsoft.com/office/drawing/2014/main" id="{91CDD124-ED61-4ED3-81C2-B526853B9B84}"/>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Heart 17">
            <a:extLst>
              <a:ext uri="{FF2B5EF4-FFF2-40B4-BE49-F238E27FC236}">
                <a16:creationId xmlns:a16="http://schemas.microsoft.com/office/drawing/2014/main" id="{FD25AA3C-FD36-4FC1-9406-60F9CCE3DC0D}"/>
              </a:ext>
            </a:extLst>
          </p:cNvPr>
          <p:cNvSpPr/>
          <p:nvPr/>
        </p:nvSpPr>
        <p:spPr>
          <a:xfrm>
            <a:off x="7846543" y="3588495"/>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Rounded Rectangle 25">
            <a:extLst>
              <a:ext uri="{FF2B5EF4-FFF2-40B4-BE49-F238E27FC236}">
                <a16:creationId xmlns:a16="http://schemas.microsoft.com/office/drawing/2014/main" id="{A53FDB1A-403D-4EBD-8EB6-3E1911FAEEC5}"/>
              </a:ext>
            </a:extLst>
          </p:cNvPr>
          <p:cNvSpPr/>
          <p:nvPr/>
        </p:nvSpPr>
        <p:spPr>
          <a:xfrm>
            <a:off x="6982048" y="3626196"/>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Chord 32">
            <a:extLst>
              <a:ext uri="{FF2B5EF4-FFF2-40B4-BE49-F238E27FC236}">
                <a16:creationId xmlns:a16="http://schemas.microsoft.com/office/drawing/2014/main" id="{3D1BBD17-EB21-4265-8BCB-65380AD568C6}"/>
              </a:ext>
            </a:extLst>
          </p:cNvPr>
          <p:cNvSpPr/>
          <p:nvPr/>
        </p:nvSpPr>
        <p:spPr>
          <a:xfrm>
            <a:off x="6132058" y="3589259"/>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Rounded Rectangle 40">
            <a:extLst>
              <a:ext uri="{FF2B5EF4-FFF2-40B4-BE49-F238E27FC236}">
                <a16:creationId xmlns:a16="http://schemas.microsoft.com/office/drawing/2014/main" id="{9EAE5B7B-9157-44FC-AC9D-E519CCFB3F84}"/>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Rounded Rectangle 7">
            <a:extLst>
              <a:ext uri="{FF2B5EF4-FFF2-40B4-BE49-F238E27FC236}">
                <a16:creationId xmlns:a16="http://schemas.microsoft.com/office/drawing/2014/main" id="{EC656316-B78D-4EC1-9C72-547CA566FED0}"/>
              </a:ext>
            </a:extLst>
          </p:cNvPr>
          <p:cNvSpPr>
            <a:spLocks noChangeAspect="1"/>
          </p:cNvSpPr>
          <p:nvPr/>
        </p:nvSpPr>
        <p:spPr>
          <a:xfrm rot="18924894" flipH="1">
            <a:off x="6299616" y="4621987"/>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5" name="Rounded Rectangle 17">
            <a:extLst>
              <a:ext uri="{FF2B5EF4-FFF2-40B4-BE49-F238E27FC236}">
                <a16:creationId xmlns:a16="http://schemas.microsoft.com/office/drawing/2014/main" id="{6B94B2D2-8266-41F5-8364-5F47F1CD6CCC}"/>
              </a:ext>
            </a:extLst>
          </p:cNvPr>
          <p:cNvSpPr>
            <a:spLocks noChangeAspect="1"/>
          </p:cNvSpPr>
          <p:nvPr/>
        </p:nvSpPr>
        <p:spPr>
          <a:xfrm>
            <a:off x="11156385"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Oval 21">
            <a:extLst>
              <a:ext uri="{FF2B5EF4-FFF2-40B4-BE49-F238E27FC236}">
                <a16:creationId xmlns:a16="http://schemas.microsoft.com/office/drawing/2014/main" id="{97FCD430-8257-484B-9F8F-22D7D55C6EEE}"/>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Oval 25">
            <a:extLst>
              <a:ext uri="{FF2B5EF4-FFF2-40B4-BE49-F238E27FC236}">
                <a16:creationId xmlns:a16="http://schemas.microsoft.com/office/drawing/2014/main" id="{662B9A10-B959-4031-98B4-3EA3760E7508}"/>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Block Arc 20">
            <a:extLst>
              <a:ext uri="{FF2B5EF4-FFF2-40B4-BE49-F238E27FC236}">
                <a16:creationId xmlns:a16="http://schemas.microsoft.com/office/drawing/2014/main" id="{442BD419-0F67-4BAB-976B-E90CC1C4AECE}"/>
              </a:ext>
            </a:extLst>
          </p:cNvPr>
          <p:cNvSpPr>
            <a:spLocks noChangeAspect="1"/>
          </p:cNvSpPr>
          <p:nvPr/>
        </p:nvSpPr>
        <p:spPr>
          <a:xfrm rot="10800000">
            <a:off x="5298600"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9" name="Block Arc 11">
            <a:extLst>
              <a:ext uri="{FF2B5EF4-FFF2-40B4-BE49-F238E27FC236}">
                <a16:creationId xmlns:a16="http://schemas.microsoft.com/office/drawing/2014/main" id="{6237B46C-EE2F-45F5-A452-AEF5853F7D2C}"/>
              </a:ext>
            </a:extLst>
          </p:cNvPr>
          <p:cNvSpPr/>
          <p:nvPr/>
        </p:nvSpPr>
        <p:spPr>
          <a:xfrm rot="10800000">
            <a:off x="8710308"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0" name="Rectangle 21">
            <a:extLst>
              <a:ext uri="{FF2B5EF4-FFF2-40B4-BE49-F238E27FC236}">
                <a16:creationId xmlns:a16="http://schemas.microsoft.com/office/drawing/2014/main" id="{3DFB5373-0015-4A31-8F01-1597E404815D}"/>
              </a:ext>
            </a:extLst>
          </p:cNvPr>
          <p:cNvSpPr/>
          <p:nvPr/>
        </p:nvSpPr>
        <p:spPr>
          <a:xfrm>
            <a:off x="6977935" y="4798175"/>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Round Same Side Corner Rectangle 8">
            <a:extLst>
              <a:ext uri="{FF2B5EF4-FFF2-40B4-BE49-F238E27FC236}">
                <a16:creationId xmlns:a16="http://schemas.microsoft.com/office/drawing/2014/main" id="{E4451B41-2F0A-4F98-8F16-0D0192492445}"/>
              </a:ext>
            </a:extLst>
          </p:cNvPr>
          <p:cNvSpPr/>
          <p:nvPr/>
        </p:nvSpPr>
        <p:spPr>
          <a:xfrm>
            <a:off x="11061659" y="4700089"/>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Rounded Rectangle 51">
            <a:extLst>
              <a:ext uri="{FF2B5EF4-FFF2-40B4-BE49-F238E27FC236}">
                <a16:creationId xmlns:a16="http://schemas.microsoft.com/office/drawing/2014/main" id="{B83253D3-E181-4488-9CD9-39D21527F719}"/>
              </a:ext>
            </a:extLst>
          </p:cNvPr>
          <p:cNvSpPr/>
          <p:nvPr/>
        </p:nvSpPr>
        <p:spPr>
          <a:xfrm rot="16200000" flipH="1">
            <a:off x="9442736" y="5628225"/>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3" name="Isosceles Triangle 5">
            <a:extLst>
              <a:ext uri="{FF2B5EF4-FFF2-40B4-BE49-F238E27FC236}">
                <a16:creationId xmlns:a16="http://schemas.microsoft.com/office/drawing/2014/main" id="{C90FA9E7-BC2A-492A-9790-9857E5ADE9BC}"/>
              </a:ext>
            </a:extLst>
          </p:cNvPr>
          <p:cNvSpPr>
            <a:spLocks noChangeAspect="1"/>
          </p:cNvSpPr>
          <p:nvPr/>
        </p:nvSpPr>
        <p:spPr>
          <a:xfrm>
            <a:off x="7895083" y="4737984"/>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Trapezoid 22">
            <a:extLst>
              <a:ext uri="{FF2B5EF4-FFF2-40B4-BE49-F238E27FC236}">
                <a16:creationId xmlns:a16="http://schemas.microsoft.com/office/drawing/2014/main" id="{D2EC6B0A-E896-40D9-B4A8-1556019F68B9}"/>
              </a:ext>
            </a:extLst>
          </p:cNvPr>
          <p:cNvSpPr>
            <a:spLocks noChangeAspect="1"/>
          </p:cNvSpPr>
          <p:nvPr/>
        </p:nvSpPr>
        <p:spPr>
          <a:xfrm>
            <a:off x="9438721" y="4805112"/>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Rounded Rectangle 20">
            <a:extLst>
              <a:ext uri="{FF2B5EF4-FFF2-40B4-BE49-F238E27FC236}">
                <a16:creationId xmlns:a16="http://schemas.microsoft.com/office/drawing/2014/main" id="{B5A75B4D-CA52-4F78-AC74-CB42B7BD2898}"/>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Trapezoid 28">
            <a:extLst>
              <a:ext uri="{FF2B5EF4-FFF2-40B4-BE49-F238E27FC236}">
                <a16:creationId xmlns:a16="http://schemas.microsoft.com/office/drawing/2014/main" id="{013F6F7D-652C-40EF-B339-66A172676932}"/>
              </a:ext>
            </a:extLst>
          </p:cNvPr>
          <p:cNvSpPr>
            <a:spLocks noChangeAspect="1"/>
          </p:cNvSpPr>
          <p:nvPr/>
        </p:nvSpPr>
        <p:spPr>
          <a:xfrm>
            <a:off x="4477339"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7" name="Rounded Rectangle 2">
            <a:extLst>
              <a:ext uri="{FF2B5EF4-FFF2-40B4-BE49-F238E27FC236}">
                <a16:creationId xmlns:a16="http://schemas.microsoft.com/office/drawing/2014/main" id="{2CB3F902-7F51-468E-928D-DF8ED92CA432}"/>
              </a:ext>
            </a:extLst>
          </p:cNvPr>
          <p:cNvSpPr/>
          <p:nvPr/>
        </p:nvSpPr>
        <p:spPr>
          <a:xfrm>
            <a:off x="5283275" y="5634755"/>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8" name="Rounded Rectangle 8">
            <a:extLst>
              <a:ext uri="{FF2B5EF4-FFF2-40B4-BE49-F238E27FC236}">
                <a16:creationId xmlns:a16="http://schemas.microsoft.com/office/drawing/2014/main" id="{CF999092-51D0-4040-A441-EE93FB3BE0AB}"/>
              </a:ext>
            </a:extLst>
          </p:cNvPr>
          <p:cNvSpPr/>
          <p:nvPr/>
        </p:nvSpPr>
        <p:spPr>
          <a:xfrm>
            <a:off x="4436266" y="5634755"/>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9" name="Rounded Rectangle 2">
            <a:extLst>
              <a:ext uri="{FF2B5EF4-FFF2-40B4-BE49-F238E27FC236}">
                <a16:creationId xmlns:a16="http://schemas.microsoft.com/office/drawing/2014/main" id="{5394194E-40CF-4800-82F4-DA12261F9012}"/>
              </a:ext>
            </a:extLst>
          </p:cNvPr>
          <p:cNvSpPr/>
          <p:nvPr/>
        </p:nvSpPr>
        <p:spPr>
          <a:xfrm>
            <a:off x="6971251" y="5634755"/>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00" name="Rounded Rectangle 3">
            <a:extLst>
              <a:ext uri="{FF2B5EF4-FFF2-40B4-BE49-F238E27FC236}">
                <a16:creationId xmlns:a16="http://schemas.microsoft.com/office/drawing/2014/main" id="{C2FE4DD9-BD0F-42FA-8558-1E2788EACC02}"/>
              </a:ext>
            </a:extLst>
          </p:cNvPr>
          <p:cNvSpPr>
            <a:spLocks noChangeAspect="1"/>
          </p:cNvSpPr>
          <p:nvPr/>
        </p:nvSpPr>
        <p:spPr>
          <a:xfrm>
            <a:off x="6121261" y="5634755"/>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01" name="Rounded Rectangle 10">
            <a:extLst>
              <a:ext uri="{FF2B5EF4-FFF2-40B4-BE49-F238E27FC236}">
                <a16:creationId xmlns:a16="http://schemas.microsoft.com/office/drawing/2014/main" id="{798E328E-1056-4BD6-8D0A-FEC675AE63E6}"/>
              </a:ext>
            </a:extLst>
          </p:cNvPr>
          <p:cNvSpPr>
            <a:spLocks noChangeAspect="1"/>
          </p:cNvSpPr>
          <p:nvPr/>
        </p:nvSpPr>
        <p:spPr>
          <a:xfrm>
            <a:off x="7836636"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Block Arc 6">
            <a:extLst>
              <a:ext uri="{FF2B5EF4-FFF2-40B4-BE49-F238E27FC236}">
                <a16:creationId xmlns:a16="http://schemas.microsoft.com/office/drawing/2014/main" id="{62965521-2EFF-4BE9-866C-3D9369FA5C74}"/>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03" name="Left Arrow 1">
            <a:extLst>
              <a:ext uri="{FF2B5EF4-FFF2-40B4-BE49-F238E27FC236}">
                <a16:creationId xmlns:a16="http://schemas.microsoft.com/office/drawing/2014/main" id="{1947BE1D-5A1D-43CF-B583-1D9110F2864D}"/>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 name="Oval 35">
            <a:extLst>
              <a:ext uri="{FF2B5EF4-FFF2-40B4-BE49-F238E27FC236}">
                <a16:creationId xmlns:a16="http://schemas.microsoft.com/office/drawing/2014/main" id="{BCF76AF1-1ADE-45FB-9D44-99BC7FEECFA3}"/>
              </a:ext>
            </a:extLst>
          </p:cNvPr>
          <p:cNvSpPr/>
          <p:nvPr/>
        </p:nvSpPr>
        <p:spPr>
          <a:xfrm>
            <a:off x="10359194"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6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5AD6C-F927-1411-FB9A-C21C5D6F9876}"/>
              </a:ext>
            </a:extLst>
          </p:cNvPr>
          <p:cNvSpPr>
            <a:spLocks noGrp="1"/>
          </p:cNvSpPr>
          <p:nvPr>
            <p:ph type="body" idx="1"/>
          </p:nvPr>
        </p:nvSpPr>
        <p:spPr>
          <a:xfrm>
            <a:off x="-127884" y="2848537"/>
            <a:ext cx="11573200" cy="724400"/>
          </a:xfrm>
        </p:spPr>
        <p:txBody>
          <a:bodyPr/>
          <a:lstStyle/>
          <a:p>
            <a:r>
              <a:rPr lang="en-US" sz="9600" dirty="0"/>
              <a:t>GUSTAVO</a:t>
            </a:r>
          </a:p>
        </p:txBody>
      </p:sp>
      <p:sp>
        <p:nvSpPr>
          <p:cNvPr id="3" name="Slide Number Placeholder 2">
            <a:extLst>
              <a:ext uri="{FF2B5EF4-FFF2-40B4-BE49-F238E27FC236}">
                <a16:creationId xmlns:a16="http://schemas.microsoft.com/office/drawing/2014/main" id="{B7EFF325-F84C-F5E1-ED23-4A64C110279A}"/>
              </a:ext>
            </a:extLst>
          </p:cNvPr>
          <p:cNvSpPr>
            <a:spLocks noGrp="1"/>
          </p:cNvSpPr>
          <p:nvPr>
            <p:ph type="sldNum" idx="12"/>
          </p:nvPr>
        </p:nvSpPr>
        <p:spPr/>
        <p:txBody>
          <a:bodyPr/>
          <a:lstStyle/>
          <a:p>
            <a:fld id="{00000000-1234-1234-1234-123412341234}" type="slidenum">
              <a:rPr lang="pt-BR" smtClean="0"/>
              <a:pPr/>
              <a:t>7</a:t>
            </a:fld>
            <a:endParaRPr lang="pt-BR"/>
          </a:p>
        </p:txBody>
      </p:sp>
    </p:spTree>
    <p:extLst>
      <p:ext uri="{BB962C8B-B14F-4D97-AF65-F5344CB8AC3E}">
        <p14:creationId xmlns:p14="http://schemas.microsoft.com/office/powerpoint/2010/main" val="210944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Fully Editable Icon Sets: C</a:t>
            </a:r>
          </a:p>
        </p:txBody>
      </p:sp>
      <p:sp>
        <p:nvSpPr>
          <p:cNvPr id="54" name="Isosceles Triangle 68">
            <a:extLst>
              <a:ext uri="{FF2B5EF4-FFF2-40B4-BE49-F238E27FC236}">
                <a16:creationId xmlns:a16="http://schemas.microsoft.com/office/drawing/2014/main" id="{870C564B-4826-4504-AD55-BCA183FFA29B}"/>
              </a:ext>
            </a:extLst>
          </p:cNvPr>
          <p:cNvSpPr/>
          <p:nvPr/>
        </p:nvSpPr>
        <p:spPr>
          <a:xfrm rot="10800000">
            <a:off x="7871933"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5" name="Rectangle 9">
            <a:extLst>
              <a:ext uri="{FF2B5EF4-FFF2-40B4-BE49-F238E27FC236}">
                <a16:creationId xmlns:a16="http://schemas.microsoft.com/office/drawing/2014/main" id="{F4DF7C3C-D955-465B-A7ED-DA6CEFF74209}"/>
              </a:ext>
            </a:extLst>
          </p:cNvPr>
          <p:cNvSpPr/>
          <p:nvPr/>
        </p:nvSpPr>
        <p:spPr>
          <a:xfrm>
            <a:off x="8435539" y="4689593"/>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6" name="Isosceles Triangle 8">
            <a:extLst>
              <a:ext uri="{FF2B5EF4-FFF2-40B4-BE49-F238E27FC236}">
                <a16:creationId xmlns:a16="http://schemas.microsoft.com/office/drawing/2014/main" id="{FED1BF7A-7546-4AF8-89CC-3CEC8A5874C0}"/>
              </a:ext>
            </a:extLst>
          </p:cNvPr>
          <p:cNvSpPr/>
          <p:nvPr/>
        </p:nvSpPr>
        <p:spPr>
          <a:xfrm rot="16200000">
            <a:off x="4359307" y="3634370"/>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7" name="Donut 8">
            <a:extLst>
              <a:ext uri="{FF2B5EF4-FFF2-40B4-BE49-F238E27FC236}">
                <a16:creationId xmlns:a16="http://schemas.microsoft.com/office/drawing/2014/main" id="{E6D41FF5-B672-4C8A-A062-73A4028D9602}"/>
              </a:ext>
            </a:extLst>
          </p:cNvPr>
          <p:cNvSpPr/>
          <p:nvPr/>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58" name="Freeform 18">
            <a:extLst>
              <a:ext uri="{FF2B5EF4-FFF2-40B4-BE49-F238E27FC236}">
                <a16:creationId xmlns:a16="http://schemas.microsoft.com/office/drawing/2014/main" id="{F57ADD61-A5C9-4BA6-A485-F46349246C4A}"/>
              </a:ext>
            </a:extLst>
          </p:cNvPr>
          <p:cNvSpPr/>
          <p:nvPr/>
        </p:nvSpPr>
        <p:spPr>
          <a:xfrm>
            <a:off x="10104939" y="4747558"/>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9" name="Oval 7">
            <a:extLst>
              <a:ext uri="{FF2B5EF4-FFF2-40B4-BE49-F238E27FC236}">
                <a16:creationId xmlns:a16="http://schemas.microsoft.com/office/drawing/2014/main" id="{5B3365E1-0E4A-4E37-8487-402BEAEC4C18}"/>
              </a:ext>
            </a:extLst>
          </p:cNvPr>
          <p:cNvSpPr/>
          <p:nvPr/>
        </p:nvSpPr>
        <p:spPr>
          <a:xfrm>
            <a:off x="10252270" y="3641888"/>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0" name="Freeform 20">
            <a:extLst>
              <a:ext uri="{FF2B5EF4-FFF2-40B4-BE49-F238E27FC236}">
                <a16:creationId xmlns:a16="http://schemas.microsoft.com/office/drawing/2014/main" id="{E674EC10-6DF4-4D79-8C68-8E0E302F4814}"/>
              </a:ext>
            </a:extLst>
          </p:cNvPr>
          <p:cNvSpPr/>
          <p:nvPr/>
        </p:nvSpPr>
        <p:spPr>
          <a:xfrm>
            <a:off x="10998216" y="5652771"/>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1" name="Rounded Rectangle 25">
            <a:extLst>
              <a:ext uri="{FF2B5EF4-FFF2-40B4-BE49-F238E27FC236}">
                <a16:creationId xmlns:a16="http://schemas.microsoft.com/office/drawing/2014/main" id="{52251A18-A73B-4A26-9FEC-6B831E23205B}"/>
              </a:ext>
            </a:extLst>
          </p:cNvPr>
          <p:cNvSpPr/>
          <p:nvPr/>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2" name="Block Arc 41">
            <a:extLst>
              <a:ext uri="{FF2B5EF4-FFF2-40B4-BE49-F238E27FC236}">
                <a16:creationId xmlns:a16="http://schemas.microsoft.com/office/drawing/2014/main" id="{36DCD789-FED8-401C-8C81-CF9F331DAB6D}"/>
              </a:ext>
            </a:extLst>
          </p:cNvPr>
          <p:cNvSpPr/>
          <p:nvPr/>
        </p:nvSpPr>
        <p:spPr>
          <a:xfrm>
            <a:off x="9454085" y="5654190"/>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3" name="Round Same Side Corner Rectangle 11">
            <a:extLst>
              <a:ext uri="{FF2B5EF4-FFF2-40B4-BE49-F238E27FC236}">
                <a16:creationId xmlns:a16="http://schemas.microsoft.com/office/drawing/2014/main" id="{AFBCEF67-A3DE-45DE-97FD-374E910A67D8}"/>
              </a:ext>
            </a:extLst>
          </p:cNvPr>
          <p:cNvSpPr/>
          <p:nvPr/>
        </p:nvSpPr>
        <p:spPr>
          <a:xfrm rot="9900000">
            <a:off x="10208909" y="1534986"/>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4" name="Donut 39">
            <a:extLst>
              <a:ext uri="{FF2B5EF4-FFF2-40B4-BE49-F238E27FC236}">
                <a16:creationId xmlns:a16="http://schemas.microsoft.com/office/drawing/2014/main" id="{439297A1-2150-467C-8B3E-08A8C9E0E56F}"/>
              </a:ext>
            </a:extLst>
          </p:cNvPr>
          <p:cNvSpPr/>
          <p:nvPr/>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5" name="Freeform 25">
            <a:extLst>
              <a:ext uri="{FF2B5EF4-FFF2-40B4-BE49-F238E27FC236}">
                <a16:creationId xmlns:a16="http://schemas.microsoft.com/office/drawing/2014/main" id="{115A3EAB-6A86-45ED-8F48-A7797A2D6676}"/>
              </a:ext>
            </a:extLst>
          </p:cNvPr>
          <p:cNvSpPr/>
          <p:nvPr/>
        </p:nvSpPr>
        <p:spPr>
          <a:xfrm>
            <a:off x="8766357" y="3640605"/>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6" name="Rectangle 36">
            <a:extLst>
              <a:ext uri="{FF2B5EF4-FFF2-40B4-BE49-F238E27FC236}">
                <a16:creationId xmlns:a16="http://schemas.microsoft.com/office/drawing/2014/main" id="{11A06711-0A15-47E5-AAA2-F0E6DC05BD1B}"/>
              </a:ext>
            </a:extLst>
          </p:cNvPr>
          <p:cNvSpPr/>
          <p:nvPr/>
        </p:nvSpPr>
        <p:spPr>
          <a:xfrm>
            <a:off x="5164740" y="4708914"/>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7" name="Rounded Rectangle 27">
            <a:extLst>
              <a:ext uri="{FF2B5EF4-FFF2-40B4-BE49-F238E27FC236}">
                <a16:creationId xmlns:a16="http://schemas.microsoft.com/office/drawing/2014/main" id="{7A5ED58F-9964-4886-8BFC-E301F23293AB}"/>
              </a:ext>
            </a:extLst>
          </p:cNvPr>
          <p:cNvSpPr/>
          <p:nvPr/>
        </p:nvSpPr>
        <p:spPr>
          <a:xfrm>
            <a:off x="8316454"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8" name="Rounded Rectangle 7">
            <a:extLst>
              <a:ext uri="{FF2B5EF4-FFF2-40B4-BE49-F238E27FC236}">
                <a16:creationId xmlns:a16="http://schemas.microsoft.com/office/drawing/2014/main" id="{7D6C3C70-FD86-419A-8B89-365FC328FB88}"/>
              </a:ext>
            </a:extLst>
          </p:cNvPr>
          <p:cNvSpPr/>
          <p:nvPr/>
        </p:nvSpPr>
        <p:spPr>
          <a:xfrm>
            <a:off x="9257631" y="1515679"/>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15">
            <a:extLst>
              <a:ext uri="{FF2B5EF4-FFF2-40B4-BE49-F238E27FC236}">
                <a16:creationId xmlns:a16="http://schemas.microsoft.com/office/drawing/2014/main" id="{42E9D490-3DD3-4F66-B124-FE910E0FACBF}"/>
              </a:ext>
            </a:extLst>
          </p:cNvPr>
          <p:cNvSpPr/>
          <p:nvPr/>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Rectangle 16">
            <a:extLst>
              <a:ext uri="{FF2B5EF4-FFF2-40B4-BE49-F238E27FC236}">
                <a16:creationId xmlns:a16="http://schemas.microsoft.com/office/drawing/2014/main" id="{F1978DC7-2159-40E0-A5D4-88F414868797}"/>
              </a:ext>
            </a:extLst>
          </p:cNvPr>
          <p:cNvSpPr/>
          <p:nvPr/>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Rounded Rectangle 6">
            <a:extLst>
              <a:ext uri="{FF2B5EF4-FFF2-40B4-BE49-F238E27FC236}">
                <a16:creationId xmlns:a16="http://schemas.microsoft.com/office/drawing/2014/main" id="{48E90455-C4C4-4792-86FF-218C5EFE04F0}"/>
              </a:ext>
            </a:extLst>
          </p:cNvPr>
          <p:cNvSpPr/>
          <p:nvPr/>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Rounded Rectangle 6">
            <a:extLst>
              <a:ext uri="{FF2B5EF4-FFF2-40B4-BE49-F238E27FC236}">
                <a16:creationId xmlns:a16="http://schemas.microsoft.com/office/drawing/2014/main" id="{8329069E-6F6C-4466-BEA3-223D7C56FECC}"/>
              </a:ext>
            </a:extLst>
          </p:cNvPr>
          <p:cNvSpPr/>
          <p:nvPr/>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Rounded Rectangle 6">
            <a:extLst>
              <a:ext uri="{FF2B5EF4-FFF2-40B4-BE49-F238E27FC236}">
                <a16:creationId xmlns:a16="http://schemas.microsoft.com/office/drawing/2014/main" id="{740CC869-4793-4E41-A92A-FDB14A2B194C}"/>
              </a:ext>
            </a:extLst>
          </p:cNvPr>
          <p:cNvSpPr/>
          <p:nvPr/>
        </p:nvSpPr>
        <p:spPr>
          <a:xfrm>
            <a:off x="6951715"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4" name="Rounded Rectangle 6">
            <a:extLst>
              <a:ext uri="{FF2B5EF4-FFF2-40B4-BE49-F238E27FC236}">
                <a16:creationId xmlns:a16="http://schemas.microsoft.com/office/drawing/2014/main" id="{17C1EAE2-459E-491D-81FC-F8924F353B13}"/>
              </a:ext>
            </a:extLst>
          </p:cNvPr>
          <p:cNvSpPr/>
          <p:nvPr/>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5" name="Teardrop 6">
            <a:extLst>
              <a:ext uri="{FF2B5EF4-FFF2-40B4-BE49-F238E27FC236}">
                <a16:creationId xmlns:a16="http://schemas.microsoft.com/office/drawing/2014/main" id="{3FF8E6D1-A5CA-4857-BFE4-E947E4F2F934}"/>
              </a:ext>
            </a:extLst>
          </p:cNvPr>
          <p:cNvSpPr/>
          <p:nvPr/>
        </p:nvSpPr>
        <p:spPr>
          <a:xfrm rot="8100000">
            <a:off x="11057692"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Donut 24">
            <a:extLst>
              <a:ext uri="{FF2B5EF4-FFF2-40B4-BE49-F238E27FC236}">
                <a16:creationId xmlns:a16="http://schemas.microsoft.com/office/drawing/2014/main" id="{2358F6B7-5407-478C-BBCE-24DB33354B70}"/>
              </a:ext>
            </a:extLst>
          </p:cNvPr>
          <p:cNvSpPr/>
          <p:nvPr/>
        </p:nvSpPr>
        <p:spPr>
          <a:xfrm>
            <a:off x="5773604" y="2544634"/>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7" name="Chord 38">
            <a:extLst>
              <a:ext uri="{FF2B5EF4-FFF2-40B4-BE49-F238E27FC236}">
                <a16:creationId xmlns:a16="http://schemas.microsoft.com/office/drawing/2014/main" id="{284AD387-FD7A-4FAE-86E7-99768FD2F34F}"/>
              </a:ext>
            </a:extLst>
          </p:cNvPr>
          <p:cNvSpPr/>
          <p:nvPr/>
        </p:nvSpPr>
        <p:spPr>
          <a:xfrm>
            <a:off x="6733447"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Heart 38">
            <a:extLst>
              <a:ext uri="{FF2B5EF4-FFF2-40B4-BE49-F238E27FC236}">
                <a16:creationId xmlns:a16="http://schemas.microsoft.com/office/drawing/2014/main" id="{07191768-391A-445C-9738-68FC969D5D3B}"/>
              </a:ext>
            </a:extLst>
          </p:cNvPr>
          <p:cNvSpPr/>
          <p:nvPr/>
        </p:nvSpPr>
        <p:spPr>
          <a:xfrm>
            <a:off x="7436316" y="1509091"/>
            <a:ext cx="544275" cy="544275"/>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Round Same Side Corner Rectangle 19">
            <a:extLst>
              <a:ext uri="{FF2B5EF4-FFF2-40B4-BE49-F238E27FC236}">
                <a16:creationId xmlns:a16="http://schemas.microsoft.com/office/drawing/2014/main" id="{4F6F0E8F-9F3A-4C37-B8FA-77940D946D49}"/>
              </a:ext>
            </a:extLst>
          </p:cNvPr>
          <p:cNvSpPr/>
          <p:nvPr/>
        </p:nvSpPr>
        <p:spPr>
          <a:xfrm>
            <a:off x="10301960" y="5685083"/>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Rectangle 23">
            <a:extLst>
              <a:ext uri="{FF2B5EF4-FFF2-40B4-BE49-F238E27FC236}">
                <a16:creationId xmlns:a16="http://schemas.microsoft.com/office/drawing/2014/main" id="{411254AD-C704-4DA8-B5ED-2CB7E0E42884}"/>
              </a:ext>
            </a:extLst>
          </p:cNvPr>
          <p:cNvSpPr/>
          <p:nvPr/>
        </p:nvSpPr>
        <p:spPr>
          <a:xfrm>
            <a:off x="4242329"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Oval 31">
            <a:extLst>
              <a:ext uri="{FF2B5EF4-FFF2-40B4-BE49-F238E27FC236}">
                <a16:creationId xmlns:a16="http://schemas.microsoft.com/office/drawing/2014/main" id="{9CEA4298-5C72-495F-935E-04B7A42F93E1}"/>
              </a:ext>
            </a:extLst>
          </p:cNvPr>
          <p:cNvSpPr/>
          <p:nvPr/>
        </p:nvSpPr>
        <p:spPr>
          <a:xfrm>
            <a:off x="8665029" y="5684793"/>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Rectangle 23">
            <a:extLst>
              <a:ext uri="{FF2B5EF4-FFF2-40B4-BE49-F238E27FC236}">
                <a16:creationId xmlns:a16="http://schemas.microsoft.com/office/drawing/2014/main" id="{D1D013BE-5839-41BC-BC72-D7D6A426C477}"/>
              </a:ext>
            </a:extLst>
          </p:cNvPr>
          <p:cNvSpPr/>
          <p:nvPr/>
        </p:nvSpPr>
        <p:spPr>
          <a:xfrm>
            <a:off x="5963173"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Oval 31">
            <a:extLst>
              <a:ext uri="{FF2B5EF4-FFF2-40B4-BE49-F238E27FC236}">
                <a16:creationId xmlns:a16="http://schemas.microsoft.com/office/drawing/2014/main" id="{F2B4C20E-6F83-4700-819A-B889CC4F8028}"/>
              </a:ext>
            </a:extLst>
          </p:cNvPr>
          <p:cNvSpPr/>
          <p:nvPr/>
        </p:nvSpPr>
        <p:spPr>
          <a:xfrm>
            <a:off x="6939605" y="5653379"/>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Teardrop 17">
            <a:extLst>
              <a:ext uri="{FF2B5EF4-FFF2-40B4-BE49-F238E27FC236}">
                <a16:creationId xmlns:a16="http://schemas.microsoft.com/office/drawing/2014/main" id="{04CFE412-7B77-4FD8-A796-DE7E55B89403}"/>
              </a:ext>
            </a:extLst>
          </p:cNvPr>
          <p:cNvSpPr/>
          <p:nvPr/>
        </p:nvSpPr>
        <p:spPr>
          <a:xfrm rot="18900000">
            <a:off x="5204982" y="5698879"/>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Rectangle 23">
            <a:extLst>
              <a:ext uri="{FF2B5EF4-FFF2-40B4-BE49-F238E27FC236}">
                <a16:creationId xmlns:a16="http://schemas.microsoft.com/office/drawing/2014/main" id="{2246F171-72B7-42E7-B6C0-D78C12504E9B}"/>
              </a:ext>
            </a:extLst>
          </p:cNvPr>
          <p:cNvSpPr/>
          <p:nvPr/>
        </p:nvSpPr>
        <p:spPr>
          <a:xfrm>
            <a:off x="7804029"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Round Same Side Corner Rectangle 8">
            <a:extLst>
              <a:ext uri="{FF2B5EF4-FFF2-40B4-BE49-F238E27FC236}">
                <a16:creationId xmlns:a16="http://schemas.microsoft.com/office/drawing/2014/main" id="{DB67113F-D303-42DA-95BD-610BBED8BE92}"/>
              </a:ext>
            </a:extLst>
          </p:cNvPr>
          <p:cNvSpPr/>
          <p:nvPr/>
        </p:nvSpPr>
        <p:spPr>
          <a:xfrm>
            <a:off x="4455729" y="1450294"/>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Round Same Side Corner Rectangle 20">
            <a:extLst>
              <a:ext uri="{FF2B5EF4-FFF2-40B4-BE49-F238E27FC236}">
                <a16:creationId xmlns:a16="http://schemas.microsoft.com/office/drawing/2014/main" id="{64493E6A-B33B-4279-A44A-DC445D86772A}"/>
              </a:ext>
            </a:extLst>
          </p:cNvPr>
          <p:cNvSpPr/>
          <p:nvPr/>
        </p:nvSpPr>
        <p:spPr>
          <a:xfrm rot="10800000">
            <a:off x="5042893" y="1447238"/>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Donut 87">
            <a:extLst>
              <a:ext uri="{FF2B5EF4-FFF2-40B4-BE49-F238E27FC236}">
                <a16:creationId xmlns:a16="http://schemas.microsoft.com/office/drawing/2014/main" id="{4E09E652-E42B-4D35-B750-1E418CF08FA6}"/>
              </a:ext>
            </a:extLst>
          </p:cNvPr>
          <p:cNvSpPr/>
          <p:nvPr/>
        </p:nvSpPr>
        <p:spPr>
          <a:xfrm>
            <a:off x="5691892"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9" name="Donut 90">
            <a:extLst>
              <a:ext uri="{FF2B5EF4-FFF2-40B4-BE49-F238E27FC236}">
                <a16:creationId xmlns:a16="http://schemas.microsoft.com/office/drawing/2014/main" id="{D86BE85A-63D8-48D0-8B07-9669B75E9D9D}"/>
              </a:ext>
            </a:extLst>
          </p:cNvPr>
          <p:cNvSpPr/>
          <p:nvPr/>
        </p:nvSpPr>
        <p:spPr>
          <a:xfrm>
            <a:off x="6568402" y="1501876"/>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0" name="Oval 6">
            <a:extLst>
              <a:ext uri="{FF2B5EF4-FFF2-40B4-BE49-F238E27FC236}">
                <a16:creationId xmlns:a16="http://schemas.microsoft.com/office/drawing/2014/main" id="{319E467E-1F19-4CBB-A070-3B6CE4078D17}"/>
              </a:ext>
            </a:extLst>
          </p:cNvPr>
          <p:cNvSpPr/>
          <p:nvPr/>
        </p:nvSpPr>
        <p:spPr>
          <a:xfrm>
            <a:off x="7560710" y="2604582"/>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Block Arc 25">
            <a:extLst>
              <a:ext uri="{FF2B5EF4-FFF2-40B4-BE49-F238E27FC236}">
                <a16:creationId xmlns:a16="http://schemas.microsoft.com/office/drawing/2014/main" id="{5F7FD4D6-1C06-4ABB-98F4-AC79D3C6A6D8}"/>
              </a:ext>
            </a:extLst>
          </p:cNvPr>
          <p:cNvSpPr/>
          <p:nvPr/>
        </p:nvSpPr>
        <p:spPr>
          <a:xfrm>
            <a:off x="5081796"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2" name="Block Arc 31">
            <a:extLst>
              <a:ext uri="{FF2B5EF4-FFF2-40B4-BE49-F238E27FC236}">
                <a16:creationId xmlns:a16="http://schemas.microsoft.com/office/drawing/2014/main" id="{7D9DF903-DA8F-4191-AEDF-7DDF26A64847}"/>
              </a:ext>
            </a:extLst>
          </p:cNvPr>
          <p:cNvSpPr/>
          <p:nvPr/>
        </p:nvSpPr>
        <p:spPr>
          <a:xfrm>
            <a:off x="8411004"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3" name="Freeform 53">
            <a:extLst>
              <a:ext uri="{FF2B5EF4-FFF2-40B4-BE49-F238E27FC236}">
                <a16:creationId xmlns:a16="http://schemas.microsoft.com/office/drawing/2014/main" id="{D57F2C4B-7240-41A7-B169-E1E9E5390396}"/>
              </a:ext>
            </a:extLst>
          </p:cNvPr>
          <p:cNvSpPr/>
          <p:nvPr/>
        </p:nvSpPr>
        <p:spPr>
          <a:xfrm>
            <a:off x="10130939" y="2599747"/>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Block Arc 10">
            <a:extLst>
              <a:ext uri="{FF2B5EF4-FFF2-40B4-BE49-F238E27FC236}">
                <a16:creationId xmlns:a16="http://schemas.microsoft.com/office/drawing/2014/main" id="{75C14C12-5F78-4BDD-B8A3-69BB465A2216}"/>
              </a:ext>
            </a:extLst>
          </p:cNvPr>
          <p:cNvSpPr/>
          <p:nvPr/>
        </p:nvSpPr>
        <p:spPr>
          <a:xfrm>
            <a:off x="10959167" y="4745773"/>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5" name="Freeform 55">
            <a:extLst>
              <a:ext uri="{FF2B5EF4-FFF2-40B4-BE49-F238E27FC236}">
                <a16:creationId xmlns:a16="http://schemas.microsoft.com/office/drawing/2014/main" id="{E1F21ECA-3730-4E2A-BB32-69C99B2546BB}"/>
              </a:ext>
            </a:extLst>
          </p:cNvPr>
          <p:cNvSpPr/>
          <p:nvPr/>
        </p:nvSpPr>
        <p:spPr>
          <a:xfrm>
            <a:off x="4423299" y="2468549"/>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Round Same Side Corner Rectangle 36">
            <a:extLst>
              <a:ext uri="{FF2B5EF4-FFF2-40B4-BE49-F238E27FC236}">
                <a16:creationId xmlns:a16="http://schemas.microsoft.com/office/drawing/2014/main" id="{E0C4F70F-DCCD-48F1-A750-DF4F32AC8F75}"/>
              </a:ext>
            </a:extLst>
          </p:cNvPr>
          <p:cNvSpPr/>
          <p:nvPr/>
        </p:nvSpPr>
        <p:spPr>
          <a:xfrm>
            <a:off x="9209299" y="2626897"/>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Oval 21">
            <a:extLst>
              <a:ext uri="{FF2B5EF4-FFF2-40B4-BE49-F238E27FC236}">
                <a16:creationId xmlns:a16="http://schemas.microsoft.com/office/drawing/2014/main" id="{B92F2676-D90E-40BF-8AC5-C623D6EC5932}"/>
              </a:ext>
            </a:extLst>
          </p:cNvPr>
          <p:cNvSpPr>
            <a:spLocks noChangeAspect="1"/>
          </p:cNvSpPr>
          <p:nvPr/>
        </p:nvSpPr>
        <p:spPr>
          <a:xfrm>
            <a:off x="7052099"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8" name="Oval 32">
            <a:extLst>
              <a:ext uri="{FF2B5EF4-FFF2-40B4-BE49-F238E27FC236}">
                <a16:creationId xmlns:a16="http://schemas.microsoft.com/office/drawing/2014/main" id="{06C7F06B-394E-4FE3-88AA-93210AFF9C00}"/>
              </a:ext>
            </a:extLst>
          </p:cNvPr>
          <p:cNvSpPr/>
          <p:nvPr/>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48617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58">
            <a:extLst>
              <a:ext uri="{FF2B5EF4-FFF2-40B4-BE49-F238E27FC236}">
                <a16:creationId xmlns:a16="http://schemas.microsoft.com/office/drawing/2014/main" id="{34FF4F19-F984-43A1-9460-D3AEDB0E7E73}"/>
              </a:ext>
            </a:extLst>
          </p:cNvPr>
          <p:cNvGrpSpPr/>
          <p:nvPr/>
        </p:nvGrpSpPr>
        <p:grpSpPr>
          <a:xfrm rot="2964982">
            <a:off x="4575106" y="1361707"/>
            <a:ext cx="702488" cy="474719"/>
            <a:chOff x="6689507" y="2040656"/>
            <a:chExt cx="720081" cy="442512"/>
          </a:xfrm>
        </p:grpSpPr>
        <p:sp>
          <p:nvSpPr>
            <p:cNvPr id="105" name="Rounded Rectangle 56">
              <a:extLst>
                <a:ext uri="{FF2B5EF4-FFF2-40B4-BE49-F238E27FC236}">
                  <a16:creationId xmlns:a16="http://schemas.microsoft.com/office/drawing/2014/main" id="{336B36A5-74BF-47A4-B9AB-76C58D77D49C}"/>
                </a:ext>
              </a:extLst>
            </p:cNvPr>
            <p:cNvSpPr/>
            <p:nvPr/>
          </p:nvSpPr>
          <p:spPr>
            <a:xfrm>
              <a:off x="6689508" y="2040656"/>
              <a:ext cx="720080" cy="4425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Rectangle 57">
              <a:extLst>
                <a:ext uri="{FF2B5EF4-FFF2-40B4-BE49-F238E27FC236}">
                  <a16:creationId xmlns:a16="http://schemas.microsoft.com/office/drawing/2014/main" id="{76548FA0-7591-4B46-BD4D-39CC681872CC}"/>
                </a:ext>
              </a:extLst>
            </p:cNvPr>
            <p:cNvSpPr/>
            <p:nvPr/>
          </p:nvSpPr>
          <p:spPr>
            <a:xfrm>
              <a:off x="6689507" y="2285765"/>
              <a:ext cx="720000" cy="1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49" name="Freeform 51">
            <a:extLst>
              <a:ext uri="{FF2B5EF4-FFF2-40B4-BE49-F238E27FC236}">
                <a16:creationId xmlns:a16="http://schemas.microsoft.com/office/drawing/2014/main" id="{D6C25219-8788-47FD-860C-0E48092365CE}"/>
              </a:ext>
            </a:extLst>
          </p:cNvPr>
          <p:cNvSpPr/>
          <p:nvPr/>
        </p:nvSpPr>
        <p:spPr>
          <a:xfrm>
            <a:off x="470442" y="496958"/>
            <a:ext cx="4555215" cy="2809349"/>
          </a:xfrm>
          <a:custGeom>
            <a:avLst/>
            <a:gdLst>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633496 w 3909575"/>
              <a:gd name="connsiteY11" fmla="*/ 559844 h 1788689"/>
              <a:gd name="connsiteX12" fmla="*/ 2633496 w 3909575"/>
              <a:gd name="connsiteY12" fmla="*/ 563552 h 1788689"/>
              <a:gd name="connsiteX13" fmla="*/ 2496374 w 3909575"/>
              <a:gd name="connsiteY13" fmla="*/ 661511 h 1788689"/>
              <a:gd name="connsiteX14" fmla="*/ 707665 w 3909575"/>
              <a:gd name="connsiteY14" fmla="*/ 1778584 h 1788689"/>
              <a:gd name="connsiteX15" fmla="*/ 0 w 3909575"/>
              <a:gd name="connsiteY15" fmla="*/ 251933 h 1788689"/>
              <a:gd name="connsiteX16" fmla="*/ 723568 w 3909575"/>
              <a:gd name="connsiteY16" fmla="*/ 410960 h 1788689"/>
              <a:gd name="connsiteX17" fmla="*/ 906449 w 3909575"/>
              <a:gd name="connsiteY17" fmla="*/ 1110675 h 1788689"/>
              <a:gd name="connsiteX18" fmla="*/ 2334017 w 3909575"/>
              <a:gd name="connsiteY18" fmla="*/ 349554 h 1788689"/>
              <a:gd name="connsiteX19" fmla="*/ 2664775 w 3909575"/>
              <a:gd name="connsiteY19" fmla="*/ 145840 h 1788689"/>
              <a:gd name="connsiteX20" fmla="*/ 3107886 w 3909575"/>
              <a:gd name="connsiteY20" fmla="*/ 44315 h 1788689"/>
              <a:gd name="connsiteX21" fmla="*/ 3418711 w 3909575"/>
              <a:gd name="connsiteY21" fmla="*/ 1537 h 1788689"/>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633496 w 3909575"/>
              <a:gd name="connsiteY11" fmla="*/ 559844 h 1788689"/>
              <a:gd name="connsiteX12" fmla="*/ 2496374 w 3909575"/>
              <a:gd name="connsiteY12" fmla="*/ 661511 h 1788689"/>
              <a:gd name="connsiteX13" fmla="*/ 707665 w 3909575"/>
              <a:gd name="connsiteY13" fmla="*/ 1778584 h 1788689"/>
              <a:gd name="connsiteX14" fmla="*/ 0 w 3909575"/>
              <a:gd name="connsiteY14" fmla="*/ 251933 h 1788689"/>
              <a:gd name="connsiteX15" fmla="*/ 723568 w 3909575"/>
              <a:gd name="connsiteY15" fmla="*/ 410960 h 1788689"/>
              <a:gd name="connsiteX16" fmla="*/ 906449 w 3909575"/>
              <a:gd name="connsiteY16" fmla="*/ 1110675 h 1788689"/>
              <a:gd name="connsiteX17" fmla="*/ 2334017 w 3909575"/>
              <a:gd name="connsiteY17" fmla="*/ 349554 h 1788689"/>
              <a:gd name="connsiteX18" fmla="*/ 2664775 w 3909575"/>
              <a:gd name="connsiteY18" fmla="*/ 145840 h 1788689"/>
              <a:gd name="connsiteX19" fmla="*/ 3107886 w 3909575"/>
              <a:gd name="connsiteY19" fmla="*/ 44315 h 1788689"/>
              <a:gd name="connsiteX20" fmla="*/ 3418711 w 3909575"/>
              <a:gd name="connsiteY20" fmla="*/ 1537 h 1788689"/>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496374 w 3909575"/>
              <a:gd name="connsiteY11" fmla="*/ 661511 h 1788689"/>
              <a:gd name="connsiteX12" fmla="*/ 707665 w 3909575"/>
              <a:gd name="connsiteY12" fmla="*/ 1778584 h 1788689"/>
              <a:gd name="connsiteX13" fmla="*/ 0 w 3909575"/>
              <a:gd name="connsiteY13" fmla="*/ 251933 h 1788689"/>
              <a:gd name="connsiteX14" fmla="*/ 723568 w 3909575"/>
              <a:gd name="connsiteY14" fmla="*/ 410960 h 1788689"/>
              <a:gd name="connsiteX15" fmla="*/ 906449 w 3909575"/>
              <a:gd name="connsiteY15" fmla="*/ 1110675 h 1788689"/>
              <a:gd name="connsiteX16" fmla="*/ 2334017 w 3909575"/>
              <a:gd name="connsiteY16" fmla="*/ 349554 h 1788689"/>
              <a:gd name="connsiteX17" fmla="*/ 2664775 w 3909575"/>
              <a:gd name="connsiteY17" fmla="*/ 145840 h 1788689"/>
              <a:gd name="connsiteX18" fmla="*/ 3107886 w 3909575"/>
              <a:gd name="connsiteY18" fmla="*/ 44315 h 1788689"/>
              <a:gd name="connsiteX19" fmla="*/ 3418711 w 3909575"/>
              <a:gd name="connsiteY19" fmla="*/ 1537 h 1788689"/>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334017 w 3909575"/>
              <a:gd name="connsiteY15" fmla="*/ 349554 h 1779443"/>
              <a:gd name="connsiteX16" fmla="*/ 2664775 w 3909575"/>
              <a:gd name="connsiteY16" fmla="*/ 145840 h 1779443"/>
              <a:gd name="connsiteX17" fmla="*/ 3107886 w 3909575"/>
              <a:gd name="connsiteY17" fmla="*/ 44315 h 1779443"/>
              <a:gd name="connsiteX18" fmla="*/ 3418711 w 3909575"/>
              <a:gd name="connsiteY18"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64775 w 3909575"/>
              <a:gd name="connsiteY15" fmla="*/ 14584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73665 w 3964529"/>
              <a:gd name="connsiteY0" fmla="*/ 694524 h 2472430"/>
              <a:gd name="connsiteX1" fmla="*/ 3423373 w 3964529"/>
              <a:gd name="connsiteY1" fmla="*/ 814858 h 2472430"/>
              <a:gd name="connsiteX2" fmla="*/ 3231709 w 3964529"/>
              <a:gd name="connsiteY2" fmla="*/ 859168 h 2472430"/>
              <a:gd name="connsiteX3" fmla="*/ 3471884 w 3964529"/>
              <a:gd name="connsiteY3" fmla="*/ 850917 h 2472430"/>
              <a:gd name="connsiteX4" fmla="*/ 3756802 w 3964529"/>
              <a:gd name="connsiteY4" fmla="*/ 720090 h 2472430"/>
              <a:gd name="connsiteX5" fmla="*/ 3964529 w 3964529"/>
              <a:gd name="connsiteY5" fmla="*/ 751520 h 2472430"/>
              <a:gd name="connsiteX6" fmla="*/ 3860224 w 3964529"/>
              <a:gd name="connsiteY6" fmla="*/ 792723 h 2472430"/>
              <a:gd name="connsiteX7" fmla="*/ 3907594 w 3964529"/>
              <a:gd name="connsiteY7" fmla="*/ 861410 h 2472430"/>
              <a:gd name="connsiteX8" fmla="*/ 3395897 w 3964529"/>
              <a:gd name="connsiteY8" fmla="*/ 1053731 h 2472430"/>
              <a:gd name="connsiteX9" fmla="*/ 3267901 w 3964529"/>
              <a:gd name="connsiteY9" fmla="*/ 1129589 h 2472430"/>
              <a:gd name="connsiteX10" fmla="*/ 2848447 w 3964529"/>
              <a:gd name="connsiteY10" fmla="*/ 1162430 h 2472430"/>
              <a:gd name="connsiteX11" fmla="*/ 762619 w 3964529"/>
              <a:gd name="connsiteY11" fmla="*/ 2471571 h 2472430"/>
              <a:gd name="connsiteX12" fmla="*/ 54954 w 3964529"/>
              <a:gd name="connsiteY12" fmla="*/ 944920 h 2472430"/>
              <a:gd name="connsiteX13" fmla="*/ 21024 w 3964529"/>
              <a:gd name="connsiteY13" fmla="*/ 242 h 2472430"/>
              <a:gd name="connsiteX14" fmla="*/ 778522 w 3964529"/>
              <a:gd name="connsiteY14" fmla="*/ 1103947 h 2472430"/>
              <a:gd name="connsiteX15" fmla="*/ 961403 w 3964529"/>
              <a:gd name="connsiteY15" fmla="*/ 1803662 h 2472430"/>
              <a:gd name="connsiteX16" fmla="*/ 2656118 w 3964529"/>
              <a:gd name="connsiteY16" fmla="*/ 902437 h 2472430"/>
              <a:gd name="connsiteX17" fmla="*/ 3162840 w 3964529"/>
              <a:gd name="connsiteY17" fmla="*/ 737302 h 2472430"/>
              <a:gd name="connsiteX18" fmla="*/ 3473665 w 3964529"/>
              <a:gd name="connsiteY18" fmla="*/ 694524 h 2472430"/>
              <a:gd name="connsiteX0" fmla="*/ 3473665 w 3964529"/>
              <a:gd name="connsiteY0" fmla="*/ 706805 h 2484711"/>
              <a:gd name="connsiteX1" fmla="*/ 3423373 w 3964529"/>
              <a:gd name="connsiteY1" fmla="*/ 827139 h 2484711"/>
              <a:gd name="connsiteX2" fmla="*/ 3231709 w 3964529"/>
              <a:gd name="connsiteY2" fmla="*/ 871449 h 2484711"/>
              <a:gd name="connsiteX3" fmla="*/ 3471884 w 3964529"/>
              <a:gd name="connsiteY3" fmla="*/ 863198 h 2484711"/>
              <a:gd name="connsiteX4" fmla="*/ 3756802 w 3964529"/>
              <a:gd name="connsiteY4" fmla="*/ 732371 h 2484711"/>
              <a:gd name="connsiteX5" fmla="*/ 3964529 w 3964529"/>
              <a:gd name="connsiteY5" fmla="*/ 763801 h 2484711"/>
              <a:gd name="connsiteX6" fmla="*/ 3860224 w 3964529"/>
              <a:gd name="connsiteY6" fmla="*/ 805004 h 2484711"/>
              <a:gd name="connsiteX7" fmla="*/ 3907594 w 3964529"/>
              <a:gd name="connsiteY7" fmla="*/ 873691 h 2484711"/>
              <a:gd name="connsiteX8" fmla="*/ 3395897 w 3964529"/>
              <a:gd name="connsiteY8" fmla="*/ 1066012 h 2484711"/>
              <a:gd name="connsiteX9" fmla="*/ 3267901 w 3964529"/>
              <a:gd name="connsiteY9" fmla="*/ 1141870 h 2484711"/>
              <a:gd name="connsiteX10" fmla="*/ 2848447 w 3964529"/>
              <a:gd name="connsiteY10" fmla="*/ 1174711 h 2484711"/>
              <a:gd name="connsiteX11" fmla="*/ 762619 w 3964529"/>
              <a:gd name="connsiteY11" fmla="*/ 2483852 h 2484711"/>
              <a:gd name="connsiteX12" fmla="*/ 54954 w 3964529"/>
              <a:gd name="connsiteY12" fmla="*/ 957201 h 2484711"/>
              <a:gd name="connsiteX13" fmla="*/ 21024 w 3964529"/>
              <a:gd name="connsiteY13" fmla="*/ 12523 h 2484711"/>
              <a:gd name="connsiteX14" fmla="*/ 778522 w 3964529"/>
              <a:gd name="connsiteY14" fmla="*/ 1116228 h 2484711"/>
              <a:gd name="connsiteX15" fmla="*/ 961403 w 3964529"/>
              <a:gd name="connsiteY15" fmla="*/ 1815943 h 2484711"/>
              <a:gd name="connsiteX16" fmla="*/ 2656118 w 3964529"/>
              <a:gd name="connsiteY16" fmla="*/ 914718 h 2484711"/>
              <a:gd name="connsiteX17" fmla="*/ 3162840 w 3964529"/>
              <a:gd name="connsiteY17" fmla="*/ 749583 h 2484711"/>
              <a:gd name="connsiteX18" fmla="*/ 3473665 w 3964529"/>
              <a:gd name="connsiteY18" fmla="*/ 706805 h 2484711"/>
              <a:gd name="connsiteX0" fmla="*/ 3473665 w 3964529"/>
              <a:gd name="connsiteY0" fmla="*/ 712559 h 2490465"/>
              <a:gd name="connsiteX1" fmla="*/ 3423373 w 3964529"/>
              <a:gd name="connsiteY1" fmla="*/ 832893 h 2490465"/>
              <a:gd name="connsiteX2" fmla="*/ 3231709 w 3964529"/>
              <a:gd name="connsiteY2" fmla="*/ 877203 h 2490465"/>
              <a:gd name="connsiteX3" fmla="*/ 3471884 w 3964529"/>
              <a:gd name="connsiteY3" fmla="*/ 868952 h 2490465"/>
              <a:gd name="connsiteX4" fmla="*/ 3756802 w 3964529"/>
              <a:gd name="connsiteY4" fmla="*/ 738125 h 2490465"/>
              <a:gd name="connsiteX5" fmla="*/ 3964529 w 3964529"/>
              <a:gd name="connsiteY5" fmla="*/ 769555 h 2490465"/>
              <a:gd name="connsiteX6" fmla="*/ 3860224 w 3964529"/>
              <a:gd name="connsiteY6" fmla="*/ 810758 h 2490465"/>
              <a:gd name="connsiteX7" fmla="*/ 3907594 w 3964529"/>
              <a:gd name="connsiteY7" fmla="*/ 879445 h 2490465"/>
              <a:gd name="connsiteX8" fmla="*/ 3395897 w 3964529"/>
              <a:gd name="connsiteY8" fmla="*/ 1071766 h 2490465"/>
              <a:gd name="connsiteX9" fmla="*/ 3267901 w 3964529"/>
              <a:gd name="connsiteY9" fmla="*/ 1147624 h 2490465"/>
              <a:gd name="connsiteX10" fmla="*/ 2848447 w 3964529"/>
              <a:gd name="connsiteY10" fmla="*/ 1180465 h 2490465"/>
              <a:gd name="connsiteX11" fmla="*/ 762619 w 3964529"/>
              <a:gd name="connsiteY11" fmla="*/ 2489606 h 2490465"/>
              <a:gd name="connsiteX12" fmla="*/ 54954 w 3964529"/>
              <a:gd name="connsiteY12" fmla="*/ 962955 h 2490465"/>
              <a:gd name="connsiteX13" fmla="*/ 21024 w 3964529"/>
              <a:gd name="connsiteY13" fmla="*/ 18277 h 2490465"/>
              <a:gd name="connsiteX14" fmla="*/ 778522 w 3964529"/>
              <a:gd name="connsiteY14" fmla="*/ 1121982 h 2490465"/>
              <a:gd name="connsiteX15" fmla="*/ 961403 w 3964529"/>
              <a:gd name="connsiteY15" fmla="*/ 1821697 h 2490465"/>
              <a:gd name="connsiteX16" fmla="*/ 2656118 w 3964529"/>
              <a:gd name="connsiteY16" fmla="*/ 920472 h 2490465"/>
              <a:gd name="connsiteX17" fmla="*/ 3162840 w 3964529"/>
              <a:gd name="connsiteY17" fmla="*/ 755337 h 2490465"/>
              <a:gd name="connsiteX18" fmla="*/ 3473665 w 3964529"/>
              <a:gd name="connsiteY18" fmla="*/ 712559 h 2490465"/>
              <a:gd name="connsiteX0" fmla="*/ 3578378 w 4069242"/>
              <a:gd name="connsiteY0" fmla="*/ 712559 h 2490465"/>
              <a:gd name="connsiteX1" fmla="*/ 3528086 w 4069242"/>
              <a:gd name="connsiteY1" fmla="*/ 832893 h 2490465"/>
              <a:gd name="connsiteX2" fmla="*/ 3336422 w 4069242"/>
              <a:gd name="connsiteY2" fmla="*/ 877203 h 2490465"/>
              <a:gd name="connsiteX3" fmla="*/ 3576597 w 4069242"/>
              <a:gd name="connsiteY3" fmla="*/ 868952 h 2490465"/>
              <a:gd name="connsiteX4" fmla="*/ 3861515 w 4069242"/>
              <a:gd name="connsiteY4" fmla="*/ 738125 h 2490465"/>
              <a:gd name="connsiteX5" fmla="*/ 4069242 w 4069242"/>
              <a:gd name="connsiteY5" fmla="*/ 769555 h 2490465"/>
              <a:gd name="connsiteX6" fmla="*/ 3964937 w 4069242"/>
              <a:gd name="connsiteY6" fmla="*/ 810758 h 2490465"/>
              <a:gd name="connsiteX7" fmla="*/ 4012307 w 4069242"/>
              <a:gd name="connsiteY7" fmla="*/ 879445 h 2490465"/>
              <a:gd name="connsiteX8" fmla="*/ 3500610 w 4069242"/>
              <a:gd name="connsiteY8" fmla="*/ 1071766 h 2490465"/>
              <a:gd name="connsiteX9" fmla="*/ 3372614 w 4069242"/>
              <a:gd name="connsiteY9" fmla="*/ 1147624 h 2490465"/>
              <a:gd name="connsiteX10" fmla="*/ 2953160 w 4069242"/>
              <a:gd name="connsiteY10" fmla="*/ 1180465 h 2490465"/>
              <a:gd name="connsiteX11" fmla="*/ 867332 w 4069242"/>
              <a:gd name="connsiteY11" fmla="*/ 2489606 h 2490465"/>
              <a:gd name="connsiteX12" fmla="*/ 159667 w 4069242"/>
              <a:gd name="connsiteY12" fmla="*/ 962955 h 2490465"/>
              <a:gd name="connsiteX13" fmla="*/ 14560 w 4069242"/>
              <a:gd name="connsiteY13" fmla="*/ 18277 h 2490465"/>
              <a:gd name="connsiteX14" fmla="*/ 883235 w 4069242"/>
              <a:gd name="connsiteY14" fmla="*/ 1121982 h 2490465"/>
              <a:gd name="connsiteX15" fmla="*/ 1066116 w 4069242"/>
              <a:gd name="connsiteY15" fmla="*/ 1821697 h 2490465"/>
              <a:gd name="connsiteX16" fmla="*/ 2760831 w 4069242"/>
              <a:gd name="connsiteY16" fmla="*/ 920472 h 2490465"/>
              <a:gd name="connsiteX17" fmla="*/ 3267553 w 4069242"/>
              <a:gd name="connsiteY17" fmla="*/ 755337 h 2490465"/>
              <a:gd name="connsiteX18" fmla="*/ 3578378 w 4069242"/>
              <a:gd name="connsiteY18" fmla="*/ 712559 h 2490465"/>
              <a:gd name="connsiteX0" fmla="*/ 3578378 w 4069242"/>
              <a:gd name="connsiteY0" fmla="*/ 698688 h 2476594"/>
              <a:gd name="connsiteX1" fmla="*/ 3528086 w 4069242"/>
              <a:gd name="connsiteY1" fmla="*/ 819022 h 2476594"/>
              <a:gd name="connsiteX2" fmla="*/ 3336422 w 4069242"/>
              <a:gd name="connsiteY2" fmla="*/ 863332 h 2476594"/>
              <a:gd name="connsiteX3" fmla="*/ 3576597 w 4069242"/>
              <a:gd name="connsiteY3" fmla="*/ 855081 h 2476594"/>
              <a:gd name="connsiteX4" fmla="*/ 3861515 w 4069242"/>
              <a:gd name="connsiteY4" fmla="*/ 724254 h 2476594"/>
              <a:gd name="connsiteX5" fmla="*/ 4069242 w 4069242"/>
              <a:gd name="connsiteY5" fmla="*/ 755684 h 2476594"/>
              <a:gd name="connsiteX6" fmla="*/ 3964937 w 4069242"/>
              <a:gd name="connsiteY6" fmla="*/ 796887 h 2476594"/>
              <a:gd name="connsiteX7" fmla="*/ 4012307 w 4069242"/>
              <a:gd name="connsiteY7" fmla="*/ 865574 h 2476594"/>
              <a:gd name="connsiteX8" fmla="*/ 3500610 w 4069242"/>
              <a:gd name="connsiteY8" fmla="*/ 1057895 h 2476594"/>
              <a:gd name="connsiteX9" fmla="*/ 3372614 w 4069242"/>
              <a:gd name="connsiteY9" fmla="*/ 1133753 h 2476594"/>
              <a:gd name="connsiteX10" fmla="*/ 2953160 w 4069242"/>
              <a:gd name="connsiteY10" fmla="*/ 1166594 h 2476594"/>
              <a:gd name="connsiteX11" fmla="*/ 867332 w 4069242"/>
              <a:gd name="connsiteY11" fmla="*/ 2475735 h 2476594"/>
              <a:gd name="connsiteX12" fmla="*/ 159667 w 4069242"/>
              <a:gd name="connsiteY12" fmla="*/ 949084 h 2476594"/>
              <a:gd name="connsiteX13" fmla="*/ 14560 w 4069242"/>
              <a:gd name="connsiteY13" fmla="*/ 4406 h 2476594"/>
              <a:gd name="connsiteX14" fmla="*/ 883235 w 4069242"/>
              <a:gd name="connsiteY14" fmla="*/ 1108111 h 2476594"/>
              <a:gd name="connsiteX15" fmla="*/ 1066116 w 4069242"/>
              <a:gd name="connsiteY15" fmla="*/ 1807826 h 2476594"/>
              <a:gd name="connsiteX16" fmla="*/ 2760831 w 4069242"/>
              <a:gd name="connsiteY16" fmla="*/ 906601 h 2476594"/>
              <a:gd name="connsiteX17" fmla="*/ 3267553 w 4069242"/>
              <a:gd name="connsiteY17" fmla="*/ 741466 h 2476594"/>
              <a:gd name="connsiteX18" fmla="*/ 3578378 w 4069242"/>
              <a:gd name="connsiteY18" fmla="*/ 698688 h 2476594"/>
              <a:gd name="connsiteX0" fmla="*/ 3577033 w 4067897"/>
              <a:gd name="connsiteY0" fmla="*/ 698688 h 2476594"/>
              <a:gd name="connsiteX1" fmla="*/ 3526741 w 4067897"/>
              <a:gd name="connsiteY1" fmla="*/ 819022 h 2476594"/>
              <a:gd name="connsiteX2" fmla="*/ 3335077 w 4067897"/>
              <a:gd name="connsiteY2" fmla="*/ 863332 h 2476594"/>
              <a:gd name="connsiteX3" fmla="*/ 3575252 w 4067897"/>
              <a:gd name="connsiteY3" fmla="*/ 855081 h 2476594"/>
              <a:gd name="connsiteX4" fmla="*/ 3860170 w 4067897"/>
              <a:gd name="connsiteY4" fmla="*/ 724254 h 2476594"/>
              <a:gd name="connsiteX5" fmla="*/ 4067897 w 4067897"/>
              <a:gd name="connsiteY5" fmla="*/ 755684 h 2476594"/>
              <a:gd name="connsiteX6" fmla="*/ 3963592 w 4067897"/>
              <a:gd name="connsiteY6" fmla="*/ 796887 h 2476594"/>
              <a:gd name="connsiteX7" fmla="*/ 4010962 w 4067897"/>
              <a:gd name="connsiteY7" fmla="*/ 865574 h 2476594"/>
              <a:gd name="connsiteX8" fmla="*/ 3499265 w 4067897"/>
              <a:gd name="connsiteY8" fmla="*/ 1057895 h 2476594"/>
              <a:gd name="connsiteX9" fmla="*/ 3371269 w 4067897"/>
              <a:gd name="connsiteY9" fmla="*/ 1133753 h 2476594"/>
              <a:gd name="connsiteX10" fmla="*/ 2951815 w 4067897"/>
              <a:gd name="connsiteY10" fmla="*/ 1166594 h 2476594"/>
              <a:gd name="connsiteX11" fmla="*/ 865987 w 4067897"/>
              <a:gd name="connsiteY11" fmla="*/ 2475735 h 2476594"/>
              <a:gd name="connsiteX12" fmla="*/ 195381 w 4067897"/>
              <a:gd name="connsiteY12" fmla="*/ 1010213 h 2476594"/>
              <a:gd name="connsiteX13" fmla="*/ 13215 w 4067897"/>
              <a:gd name="connsiteY13" fmla="*/ 4406 h 2476594"/>
              <a:gd name="connsiteX14" fmla="*/ 881890 w 4067897"/>
              <a:gd name="connsiteY14" fmla="*/ 1108111 h 2476594"/>
              <a:gd name="connsiteX15" fmla="*/ 1064771 w 4067897"/>
              <a:gd name="connsiteY15" fmla="*/ 1807826 h 2476594"/>
              <a:gd name="connsiteX16" fmla="*/ 2759486 w 4067897"/>
              <a:gd name="connsiteY16" fmla="*/ 906601 h 2476594"/>
              <a:gd name="connsiteX17" fmla="*/ 3266208 w 4067897"/>
              <a:gd name="connsiteY17" fmla="*/ 741466 h 2476594"/>
              <a:gd name="connsiteX18" fmla="*/ 3577033 w 4067897"/>
              <a:gd name="connsiteY18" fmla="*/ 698688 h 2476594"/>
              <a:gd name="connsiteX0" fmla="*/ 3584071 w 4074935"/>
              <a:gd name="connsiteY0" fmla="*/ 698688 h 2476594"/>
              <a:gd name="connsiteX1" fmla="*/ 3533779 w 4074935"/>
              <a:gd name="connsiteY1" fmla="*/ 819022 h 2476594"/>
              <a:gd name="connsiteX2" fmla="*/ 3342115 w 4074935"/>
              <a:gd name="connsiteY2" fmla="*/ 863332 h 2476594"/>
              <a:gd name="connsiteX3" fmla="*/ 3582290 w 4074935"/>
              <a:gd name="connsiteY3" fmla="*/ 855081 h 2476594"/>
              <a:gd name="connsiteX4" fmla="*/ 3867208 w 4074935"/>
              <a:gd name="connsiteY4" fmla="*/ 724254 h 2476594"/>
              <a:gd name="connsiteX5" fmla="*/ 4074935 w 4074935"/>
              <a:gd name="connsiteY5" fmla="*/ 755684 h 2476594"/>
              <a:gd name="connsiteX6" fmla="*/ 3970630 w 4074935"/>
              <a:gd name="connsiteY6" fmla="*/ 796887 h 2476594"/>
              <a:gd name="connsiteX7" fmla="*/ 4018000 w 4074935"/>
              <a:gd name="connsiteY7" fmla="*/ 865574 h 2476594"/>
              <a:gd name="connsiteX8" fmla="*/ 3506303 w 4074935"/>
              <a:gd name="connsiteY8" fmla="*/ 1057895 h 2476594"/>
              <a:gd name="connsiteX9" fmla="*/ 3378307 w 4074935"/>
              <a:gd name="connsiteY9" fmla="*/ 1133753 h 2476594"/>
              <a:gd name="connsiteX10" fmla="*/ 2958853 w 4074935"/>
              <a:gd name="connsiteY10" fmla="*/ 1166594 h 2476594"/>
              <a:gd name="connsiteX11" fmla="*/ 873025 w 4074935"/>
              <a:gd name="connsiteY11" fmla="*/ 2475735 h 2476594"/>
              <a:gd name="connsiteX12" fmla="*/ 202419 w 4074935"/>
              <a:gd name="connsiteY12" fmla="*/ 1010213 h 2476594"/>
              <a:gd name="connsiteX13" fmla="*/ 20253 w 4074935"/>
              <a:gd name="connsiteY13" fmla="*/ 4406 h 2476594"/>
              <a:gd name="connsiteX14" fmla="*/ 888928 w 4074935"/>
              <a:gd name="connsiteY14" fmla="*/ 1108111 h 2476594"/>
              <a:gd name="connsiteX15" fmla="*/ 1071809 w 4074935"/>
              <a:gd name="connsiteY15" fmla="*/ 1807826 h 2476594"/>
              <a:gd name="connsiteX16" fmla="*/ 2766524 w 4074935"/>
              <a:gd name="connsiteY16" fmla="*/ 906601 h 2476594"/>
              <a:gd name="connsiteX17" fmla="*/ 3273246 w 4074935"/>
              <a:gd name="connsiteY17" fmla="*/ 741466 h 2476594"/>
              <a:gd name="connsiteX18" fmla="*/ 3584071 w 4074935"/>
              <a:gd name="connsiteY18" fmla="*/ 698688 h 2476594"/>
              <a:gd name="connsiteX0" fmla="*/ 3584071 w 4074935"/>
              <a:gd name="connsiteY0" fmla="*/ 698688 h 2476594"/>
              <a:gd name="connsiteX1" fmla="*/ 3533779 w 4074935"/>
              <a:gd name="connsiteY1" fmla="*/ 819022 h 2476594"/>
              <a:gd name="connsiteX2" fmla="*/ 3342115 w 4074935"/>
              <a:gd name="connsiteY2" fmla="*/ 863332 h 2476594"/>
              <a:gd name="connsiteX3" fmla="*/ 3582290 w 4074935"/>
              <a:gd name="connsiteY3" fmla="*/ 855081 h 2476594"/>
              <a:gd name="connsiteX4" fmla="*/ 3867208 w 4074935"/>
              <a:gd name="connsiteY4" fmla="*/ 724254 h 2476594"/>
              <a:gd name="connsiteX5" fmla="*/ 4074935 w 4074935"/>
              <a:gd name="connsiteY5" fmla="*/ 755684 h 2476594"/>
              <a:gd name="connsiteX6" fmla="*/ 3970630 w 4074935"/>
              <a:gd name="connsiteY6" fmla="*/ 796887 h 2476594"/>
              <a:gd name="connsiteX7" fmla="*/ 4018000 w 4074935"/>
              <a:gd name="connsiteY7" fmla="*/ 865574 h 2476594"/>
              <a:gd name="connsiteX8" fmla="*/ 3506303 w 4074935"/>
              <a:gd name="connsiteY8" fmla="*/ 1057895 h 2476594"/>
              <a:gd name="connsiteX9" fmla="*/ 3378307 w 4074935"/>
              <a:gd name="connsiteY9" fmla="*/ 1133753 h 2476594"/>
              <a:gd name="connsiteX10" fmla="*/ 2958853 w 4074935"/>
              <a:gd name="connsiteY10" fmla="*/ 1166594 h 2476594"/>
              <a:gd name="connsiteX11" fmla="*/ 873025 w 4074935"/>
              <a:gd name="connsiteY11" fmla="*/ 2475735 h 2476594"/>
              <a:gd name="connsiteX12" fmla="*/ 202419 w 4074935"/>
              <a:gd name="connsiteY12" fmla="*/ 1010213 h 2476594"/>
              <a:gd name="connsiteX13" fmla="*/ 20253 w 4074935"/>
              <a:gd name="connsiteY13" fmla="*/ 4406 h 2476594"/>
              <a:gd name="connsiteX14" fmla="*/ 888928 w 4074935"/>
              <a:gd name="connsiteY14" fmla="*/ 1108111 h 2476594"/>
              <a:gd name="connsiteX15" fmla="*/ 1071809 w 4074935"/>
              <a:gd name="connsiteY15" fmla="*/ 1807826 h 2476594"/>
              <a:gd name="connsiteX16" fmla="*/ 2766524 w 4074935"/>
              <a:gd name="connsiteY16" fmla="*/ 906601 h 2476594"/>
              <a:gd name="connsiteX17" fmla="*/ 3273246 w 4074935"/>
              <a:gd name="connsiteY17" fmla="*/ 741466 h 2476594"/>
              <a:gd name="connsiteX18" fmla="*/ 3584071 w 4074935"/>
              <a:gd name="connsiteY18" fmla="*/ 698688 h 2476594"/>
              <a:gd name="connsiteX0" fmla="*/ 3509600 w 4000464"/>
              <a:gd name="connsiteY0" fmla="*/ 1053868 h 2831774"/>
              <a:gd name="connsiteX1" fmla="*/ 3459308 w 4000464"/>
              <a:gd name="connsiteY1" fmla="*/ 1174202 h 2831774"/>
              <a:gd name="connsiteX2" fmla="*/ 3267644 w 4000464"/>
              <a:gd name="connsiteY2" fmla="*/ 1218512 h 2831774"/>
              <a:gd name="connsiteX3" fmla="*/ 3507819 w 4000464"/>
              <a:gd name="connsiteY3" fmla="*/ 1210261 h 2831774"/>
              <a:gd name="connsiteX4" fmla="*/ 3792737 w 4000464"/>
              <a:gd name="connsiteY4" fmla="*/ 1079434 h 2831774"/>
              <a:gd name="connsiteX5" fmla="*/ 4000464 w 4000464"/>
              <a:gd name="connsiteY5" fmla="*/ 1110864 h 2831774"/>
              <a:gd name="connsiteX6" fmla="*/ 3896159 w 4000464"/>
              <a:gd name="connsiteY6" fmla="*/ 1152067 h 2831774"/>
              <a:gd name="connsiteX7" fmla="*/ 3943529 w 4000464"/>
              <a:gd name="connsiteY7" fmla="*/ 1220754 h 2831774"/>
              <a:gd name="connsiteX8" fmla="*/ 3431832 w 4000464"/>
              <a:gd name="connsiteY8" fmla="*/ 1413075 h 2831774"/>
              <a:gd name="connsiteX9" fmla="*/ 3303836 w 4000464"/>
              <a:gd name="connsiteY9" fmla="*/ 1488933 h 2831774"/>
              <a:gd name="connsiteX10" fmla="*/ 2884382 w 4000464"/>
              <a:gd name="connsiteY10" fmla="*/ 1521774 h 2831774"/>
              <a:gd name="connsiteX11" fmla="*/ 798554 w 4000464"/>
              <a:gd name="connsiteY11" fmla="*/ 2830915 h 2831774"/>
              <a:gd name="connsiteX12" fmla="*/ 127948 w 4000464"/>
              <a:gd name="connsiteY12" fmla="*/ 1365393 h 2831774"/>
              <a:gd name="connsiteX13" fmla="*/ 29165 w 4000464"/>
              <a:gd name="connsiteY13" fmla="*/ 3004 h 2831774"/>
              <a:gd name="connsiteX14" fmla="*/ 814457 w 4000464"/>
              <a:gd name="connsiteY14" fmla="*/ 1463291 h 2831774"/>
              <a:gd name="connsiteX15" fmla="*/ 997338 w 4000464"/>
              <a:gd name="connsiteY15" fmla="*/ 2163006 h 2831774"/>
              <a:gd name="connsiteX16" fmla="*/ 2692053 w 4000464"/>
              <a:gd name="connsiteY16" fmla="*/ 1261781 h 2831774"/>
              <a:gd name="connsiteX17" fmla="*/ 3198775 w 4000464"/>
              <a:gd name="connsiteY17" fmla="*/ 1096646 h 2831774"/>
              <a:gd name="connsiteX18" fmla="*/ 3509600 w 4000464"/>
              <a:gd name="connsiteY18" fmla="*/ 1053868 h 2831774"/>
              <a:gd name="connsiteX0" fmla="*/ 3509600 w 4000464"/>
              <a:gd name="connsiteY0" fmla="*/ 1053868 h 2831774"/>
              <a:gd name="connsiteX1" fmla="*/ 3459308 w 4000464"/>
              <a:gd name="connsiteY1" fmla="*/ 1174202 h 2831774"/>
              <a:gd name="connsiteX2" fmla="*/ 3267644 w 4000464"/>
              <a:gd name="connsiteY2" fmla="*/ 1218512 h 2831774"/>
              <a:gd name="connsiteX3" fmla="*/ 3507819 w 4000464"/>
              <a:gd name="connsiteY3" fmla="*/ 1210261 h 2831774"/>
              <a:gd name="connsiteX4" fmla="*/ 3792737 w 4000464"/>
              <a:gd name="connsiteY4" fmla="*/ 1079434 h 2831774"/>
              <a:gd name="connsiteX5" fmla="*/ 4000464 w 4000464"/>
              <a:gd name="connsiteY5" fmla="*/ 1110864 h 2831774"/>
              <a:gd name="connsiteX6" fmla="*/ 3896159 w 4000464"/>
              <a:gd name="connsiteY6" fmla="*/ 1152067 h 2831774"/>
              <a:gd name="connsiteX7" fmla="*/ 3943529 w 4000464"/>
              <a:gd name="connsiteY7" fmla="*/ 1220754 h 2831774"/>
              <a:gd name="connsiteX8" fmla="*/ 3431832 w 4000464"/>
              <a:gd name="connsiteY8" fmla="*/ 1413075 h 2831774"/>
              <a:gd name="connsiteX9" fmla="*/ 3303836 w 4000464"/>
              <a:gd name="connsiteY9" fmla="*/ 1488933 h 2831774"/>
              <a:gd name="connsiteX10" fmla="*/ 2884382 w 4000464"/>
              <a:gd name="connsiteY10" fmla="*/ 1521774 h 2831774"/>
              <a:gd name="connsiteX11" fmla="*/ 798554 w 4000464"/>
              <a:gd name="connsiteY11" fmla="*/ 2830915 h 2831774"/>
              <a:gd name="connsiteX12" fmla="*/ 127948 w 4000464"/>
              <a:gd name="connsiteY12" fmla="*/ 1365393 h 2831774"/>
              <a:gd name="connsiteX13" fmla="*/ 29165 w 4000464"/>
              <a:gd name="connsiteY13" fmla="*/ 3004 h 2831774"/>
              <a:gd name="connsiteX14" fmla="*/ 814457 w 4000464"/>
              <a:gd name="connsiteY14" fmla="*/ 1463291 h 2831774"/>
              <a:gd name="connsiteX15" fmla="*/ 997338 w 4000464"/>
              <a:gd name="connsiteY15" fmla="*/ 2163006 h 2831774"/>
              <a:gd name="connsiteX16" fmla="*/ 2692053 w 4000464"/>
              <a:gd name="connsiteY16" fmla="*/ 1261781 h 2831774"/>
              <a:gd name="connsiteX17" fmla="*/ 3198775 w 4000464"/>
              <a:gd name="connsiteY17" fmla="*/ 1096646 h 2831774"/>
              <a:gd name="connsiteX18" fmla="*/ 3509600 w 4000464"/>
              <a:gd name="connsiteY18" fmla="*/ 1053868 h 2831774"/>
              <a:gd name="connsiteX0" fmla="*/ 3507032 w 3997896"/>
              <a:gd name="connsiteY0" fmla="*/ 1053868 h 2831774"/>
              <a:gd name="connsiteX1" fmla="*/ 3456740 w 3997896"/>
              <a:gd name="connsiteY1" fmla="*/ 1174202 h 2831774"/>
              <a:gd name="connsiteX2" fmla="*/ 3265076 w 3997896"/>
              <a:gd name="connsiteY2" fmla="*/ 1218512 h 2831774"/>
              <a:gd name="connsiteX3" fmla="*/ 3505251 w 3997896"/>
              <a:gd name="connsiteY3" fmla="*/ 1210261 h 2831774"/>
              <a:gd name="connsiteX4" fmla="*/ 3790169 w 3997896"/>
              <a:gd name="connsiteY4" fmla="*/ 1079434 h 2831774"/>
              <a:gd name="connsiteX5" fmla="*/ 3997896 w 3997896"/>
              <a:gd name="connsiteY5" fmla="*/ 1110864 h 2831774"/>
              <a:gd name="connsiteX6" fmla="*/ 3893591 w 3997896"/>
              <a:gd name="connsiteY6" fmla="*/ 1152067 h 2831774"/>
              <a:gd name="connsiteX7" fmla="*/ 3940961 w 3997896"/>
              <a:gd name="connsiteY7" fmla="*/ 1220754 h 2831774"/>
              <a:gd name="connsiteX8" fmla="*/ 3429264 w 3997896"/>
              <a:gd name="connsiteY8" fmla="*/ 1413075 h 2831774"/>
              <a:gd name="connsiteX9" fmla="*/ 3301268 w 3997896"/>
              <a:gd name="connsiteY9" fmla="*/ 1488933 h 2831774"/>
              <a:gd name="connsiteX10" fmla="*/ 2881814 w 3997896"/>
              <a:gd name="connsiteY10" fmla="*/ 1521774 h 2831774"/>
              <a:gd name="connsiteX11" fmla="*/ 795986 w 3997896"/>
              <a:gd name="connsiteY11" fmla="*/ 2830915 h 2831774"/>
              <a:gd name="connsiteX12" fmla="*/ 143910 w 3997896"/>
              <a:gd name="connsiteY12" fmla="*/ 1365393 h 2831774"/>
              <a:gd name="connsiteX13" fmla="*/ 26597 w 3997896"/>
              <a:gd name="connsiteY13" fmla="*/ 3004 h 2831774"/>
              <a:gd name="connsiteX14" fmla="*/ 811889 w 3997896"/>
              <a:gd name="connsiteY14" fmla="*/ 1463291 h 2831774"/>
              <a:gd name="connsiteX15" fmla="*/ 994770 w 3997896"/>
              <a:gd name="connsiteY15" fmla="*/ 2163006 h 2831774"/>
              <a:gd name="connsiteX16" fmla="*/ 2689485 w 3997896"/>
              <a:gd name="connsiteY16" fmla="*/ 1261781 h 2831774"/>
              <a:gd name="connsiteX17" fmla="*/ 3196207 w 3997896"/>
              <a:gd name="connsiteY17" fmla="*/ 1096646 h 2831774"/>
              <a:gd name="connsiteX18" fmla="*/ 3507032 w 3997896"/>
              <a:gd name="connsiteY18" fmla="*/ 1053868 h 2831774"/>
              <a:gd name="connsiteX0" fmla="*/ 3507032 w 3997896"/>
              <a:gd name="connsiteY0" fmla="*/ 1053868 h 2831774"/>
              <a:gd name="connsiteX1" fmla="*/ 3456740 w 3997896"/>
              <a:gd name="connsiteY1" fmla="*/ 1174202 h 2831774"/>
              <a:gd name="connsiteX2" fmla="*/ 3265076 w 3997896"/>
              <a:gd name="connsiteY2" fmla="*/ 1218512 h 2831774"/>
              <a:gd name="connsiteX3" fmla="*/ 3505251 w 3997896"/>
              <a:gd name="connsiteY3" fmla="*/ 1210261 h 2831774"/>
              <a:gd name="connsiteX4" fmla="*/ 3790169 w 3997896"/>
              <a:gd name="connsiteY4" fmla="*/ 1079434 h 2831774"/>
              <a:gd name="connsiteX5" fmla="*/ 3997896 w 3997896"/>
              <a:gd name="connsiteY5" fmla="*/ 1110864 h 2831774"/>
              <a:gd name="connsiteX6" fmla="*/ 3893591 w 3997896"/>
              <a:gd name="connsiteY6" fmla="*/ 1152067 h 2831774"/>
              <a:gd name="connsiteX7" fmla="*/ 3940961 w 3997896"/>
              <a:gd name="connsiteY7" fmla="*/ 1220754 h 2831774"/>
              <a:gd name="connsiteX8" fmla="*/ 3429264 w 3997896"/>
              <a:gd name="connsiteY8" fmla="*/ 1413075 h 2831774"/>
              <a:gd name="connsiteX9" fmla="*/ 3301268 w 3997896"/>
              <a:gd name="connsiteY9" fmla="*/ 1488933 h 2831774"/>
              <a:gd name="connsiteX10" fmla="*/ 2881814 w 3997896"/>
              <a:gd name="connsiteY10" fmla="*/ 1521774 h 2831774"/>
              <a:gd name="connsiteX11" fmla="*/ 795986 w 3997896"/>
              <a:gd name="connsiteY11" fmla="*/ 2830915 h 2831774"/>
              <a:gd name="connsiteX12" fmla="*/ 143910 w 3997896"/>
              <a:gd name="connsiteY12" fmla="*/ 1365393 h 2831774"/>
              <a:gd name="connsiteX13" fmla="*/ 26597 w 3997896"/>
              <a:gd name="connsiteY13" fmla="*/ 3004 h 2831774"/>
              <a:gd name="connsiteX14" fmla="*/ 811889 w 3997896"/>
              <a:gd name="connsiteY14" fmla="*/ 1463291 h 2831774"/>
              <a:gd name="connsiteX15" fmla="*/ 994770 w 3997896"/>
              <a:gd name="connsiteY15" fmla="*/ 2163006 h 2831774"/>
              <a:gd name="connsiteX16" fmla="*/ 2689485 w 3997896"/>
              <a:gd name="connsiteY16" fmla="*/ 1261781 h 2831774"/>
              <a:gd name="connsiteX17" fmla="*/ 3196207 w 3997896"/>
              <a:gd name="connsiteY17" fmla="*/ 1096646 h 2831774"/>
              <a:gd name="connsiteX18" fmla="*/ 3507032 w 3997896"/>
              <a:gd name="connsiteY18" fmla="*/ 1053868 h 2831774"/>
              <a:gd name="connsiteX0" fmla="*/ 3715534 w 4206398"/>
              <a:gd name="connsiteY0" fmla="*/ 1104676 h 2882582"/>
              <a:gd name="connsiteX1" fmla="*/ 3665242 w 4206398"/>
              <a:gd name="connsiteY1" fmla="*/ 1225010 h 2882582"/>
              <a:gd name="connsiteX2" fmla="*/ 3473578 w 4206398"/>
              <a:gd name="connsiteY2" fmla="*/ 1269320 h 2882582"/>
              <a:gd name="connsiteX3" fmla="*/ 3713753 w 4206398"/>
              <a:gd name="connsiteY3" fmla="*/ 1261069 h 2882582"/>
              <a:gd name="connsiteX4" fmla="*/ 3998671 w 4206398"/>
              <a:gd name="connsiteY4" fmla="*/ 1130242 h 2882582"/>
              <a:gd name="connsiteX5" fmla="*/ 4206398 w 4206398"/>
              <a:gd name="connsiteY5" fmla="*/ 1161672 h 2882582"/>
              <a:gd name="connsiteX6" fmla="*/ 4102093 w 4206398"/>
              <a:gd name="connsiteY6" fmla="*/ 1202875 h 2882582"/>
              <a:gd name="connsiteX7" fmla="*/ 4149463 w 4206398"/>
              <a:gd name="connsiteY7" fmla="*/ 1271562 h 2882582"/>
              <a:gd name="connsiteX8" fmla="*/ 3637766 w 4206398"/>
              <a:gd name="connsiteY8" fmla="*/ 1463883 h 2882582"/>
              <a:gd name="connsiteX9" fmla="*/ 3509770 w 4206398"/>
              <a:gd name="connsiteY9" fmla="*/ 1539741 h 2882582"/>
              <a:gd name="connsiteX10" fmla="*/ 3090316 w 4206398"/>
              <a:gd name="connsiteY10" fmla="*/ 1572582 h 2882582"/>
              <a:gd name="connsiteX11" fmla="*/ 1004488 w 4206398"/>
              <a:gd name="connsiteY11" fmla="*/ 2881723 h 2882582"/>
              <a:gd name="connsiteX12" fmla="*/ 352412 w 4206398"/>
              <a:gd name="connsiteY12" fmla="*/ 1416201 h 2882582"/>
              <a:gd name="connsiteX13" fmla="*/ 12744 w 4206398"/>
              <a:gd name="connsiteY13" fmla="*/ 2873 h 2882582"/>
              <a:gd name="connsiteX14" fmla="*/ 1020391 w 4206398"/>
              <a:gd name="connsiteY14" fmla="*/ 1514099 h 2882582"/>
              <a:gd name="connsiteX15" fmla="*/ 1203272 w 4206398"/>
              <a:gd name="connsiteY15" fmla="*/ 2213814 h 2882582"/>
              <a:gd name="connsiteX16" fmla="*/ 2897987 w 4206398"/>
              <a:gd name="connsiteY16" fmla="*/ 1312589 h 2882582"/>
              <a:gd name="connsiteX17" fmla="*/ 3404709 w 4206398"/>
              <a:gd name="connsiteY17" fmla="*/ 1147454 h 2882582"/>
              <a:gd name="connsiteX18" fmla="*/ 3715534 w 4206398"/>
              <a:gd name="connsiteY18" fmla="*/ 1104676 h 2882582"/>
              <a:gd name="connsiteX0" fmla="*/ 3716431 w 4207295"/>
              <a:gd name="connsiteY0" fmla="*/ 1104676 h 2882582"/>
              <a:gd name="connsiteX1" fmla="*/ 3666139 w 4207295"/>
              <a:gd name="connsiteY1" fmla="*/ 1225010 h 2882582"/>
              <a:gd name="connsiteX2" fmla="*/ 3474475 w 4207295"/>
              <a:gd name="connsiteY2" fmla="*/ 1269320 h 2882582"/>
              <a:gd name="connsiteX3" fmla="*/ 3714650 w 4207295"/>
              <a:gd name="connsiteY3" fmla="*/ 1261069 h 2882582"/>
              <a:gd name="connsiteX4" fmla="*/ 3999568 w 4207295"/>
              <a:gd name="connsiteY4" fmla="*/ 1130242 h 2882582"/>
              <a:gd name="connsiteX5" fmla="*/ 4207295 w 4207295"/>
              <a:gd name="connsiteY5" fmla="*/ 1161672 h 2882582"/>
              <a:gd name="connsiteX6" fmla="*/ 4102990 w 4207295"/>
              <a:gd name="connsiteY6" fmla="*/ 1202875 h 2882582"/>
              <a:gd name="connsiteX7" fmla="*/ 4150360 w 4207295"/>
              <a:gd name="connsiteY7" fmla="*/ 1271562 h 2882582"/>
              <a:gd name="connsiteX8" fmla="*/ 3638663 w 4207295"/>
              <a:gd name="connsiteY8" fmla="*/ 1463883 h 2882582"/>
              <a:gd name="connsiteX9" fmla="*/ 3510667 w 4207295"/>
              <a:gd name="connsiteY9" fmla="*/ 1539741 h 2882582"/>
              <a:gd name="connsiteX10" fmla="*/ 3091213 w 4207295"/>
              <a:gd name="connsiteY10" fmla="*/ 1572582 h 2882582"/>
              <a:gd name="connsiteX11" fmla="*/ 1005385 w 4207295"/>
              <a:gd name="connsiteY11" fmla="*/ 2881723 h 2882582"/>
              <a:gd name="connsiteX12" fmla="*/ 325515 w 4207295"/>
              <a:gd name="connsiteY12" fmla="*/ 1436578 h 2882582"/>
              <a:gd name="connsiteX13" fmla="*/ 13641 w 4207295"/>
              <a:gd name="connsiteY13" fmla="*/ 2873 h 2882582"/>
              <a:gd name="connsiteX14" fmla="*/ 1021288 w 4207295"/>
              <a:gd name="connsiteY14" fmla="*/ 1514099 h 2882582"/>
              <a:gd name="connsiteX15" fmla="*/ 1204169 w 4207295"/>
              <a:gd name="connsiteY15" fmla="*/ 2213814 h 2882582"/>
              <a:gd name="connsiteX16" fmla="*/ 2898884 w 4207295"/>
              <a:gd name="connsiteY16" fmla="*/ 1312589 h 2882582"/>
              <a:gd name="connsiteX17" fmla="*/ 3405606 w 4207295"/>
              <a:gd name="connsiteY17" fmla="*/ 1147454 h 2882582"/>
              <a:gd name="connsiteX18" fmla="*/ 3716431 w 4207295"/>
              <a:gd name="connsiteY18" fmla="*/ 1104676 h 2882582"/>
              <a:gd name="connsiteX0" fmla="*/ 3716431 w 4207295"/>
              <a:gd name="connsiteY0" fmla="*/ 1107569 h 2885475"/>
              <a:gd name="connsiteX1" fmla="*/ 3666139 w 4207295"/>
              <a:gd name="connsiteY1" fmla="*/ 1227903 h 2885475"/>
              <a:gd name="connsiteX2" fmla="*/ 3474475 w 4207295"/>
              <a:gd name="connsiteY2" fmla="*/ 1272213 h 2885475"/>
              <a:gd name="connsiteX3" fmla="*/ 3714650 w 4207295"/>
              <a:gd name="connsiteY3" fmla="*/ 1263962 h 2885475"/>
              <a:gd name="connsiteX4" fmla="*/ 3999568 w 4207295"/>
              <a:gd name="connsiteY4" fmla="*/ 1133135 h 2885475"/>
              <a:gd name="connsiteX5" fmla="*/ 4207295 w 4207295"/>
              <a:gd name="connsiteY5" fmla="*/ 1164565 h 2885475"/>
              <a:gd name="connsiteX6" fmla="*/ 4102990 w 4207295"/>
              <a:gd name="connsiteY6" fmla="*/ 1205768 h 2885475"/>
              <a:gd name="connsiteX7" fmla="*/ 4150360 w 4207295"/>
              <a:gd name="connsiteY7" fmla="*/ 1274455 h 2885475"/>
              <a:gd name="connsiteX8" fmla="*/ 3638663 w 4207295"/>
              <a:gd name="connsiteY8" fmla="*/ 1466776 h 2885475"/>
              <a:gd name="connsiteX9" fmla="*/ 3510667 w 4207295"/>
              <a:gd name="connsiteY9" fmla="*/ 1542634 h 2885475"/>
              <a:gd name="connsiteX10" fmla="*/ 3091213 w 4207295"/>
              <a:gd name="connsiteY10" fmla="*/ 1575475 h 2885475"/>
              <a:gd name="connsiteX11" fmla="*/ 1005385 w 4207295"/>
              <a:gd name="connsiteY11" fmla="*/ 2884616 h 2885475"/>
              <a:gd name="connsiteX12" fmla="*/ 325515 w 4207295"/>
              <a:gd name="connsiteY12" fmla="*/ 1439471 h 2885475"/>
              <a:gd name="connsiteX13" fmla="*/ 13641 w 4207295"/>
              <a:gd name="connsiteY13" fmla="*/ 5766 h 2885475"/>
              <a:gd name="connsiteX14" fmla="*/ 1021288 w 4207295"/>
              <a:gd name="connsiteY14" fmla="*/ 1516992 h 2885475"/>
              <a:gd name="connsiteX15" fmla="*/ 1204169 w 4207295"/>
              <a:gd name="connsiteY15" fmla="*/ 2216707 h 2885475"/>
              <a:gd name="connsiteX16" fmla="*/ 2898884 w 4207295"/>
              <a:gd name="connsiteY16" fmla="*/ 1315482 h 2885475"/>
              <a:gd name="connsiteX17" fmla="*/ 3405606 w 4207295"/>
              <a:gd name="connsiteY17" fmla="*/ 1150347 h 2885475"/>
              <a:gd name="connsiteX18" fmla="*/ 3716431 w 4207295"/>
              <a:gd name="connsiteY18" fmla="*/ 1107569 h 2885475"/>
              <a:gd name="connsiteX0" fmla="*/ 3716431 w 4207295"/>
              <a:gd name="connsiteY0" fmla="*/ 1107381 h 2885287"/>
              <a:gd name="connsiteX1" fmla="*/ 3666139 w 4207295"/>
              <a:gd name="connsiteY1" fmla="*/ 1227715 h 2885287"/>
              <a:gd name="connsiteX2" fmla="*/ 3474475 w 4207295"/>
              <a:gd name="connsiteY2" fmla="*/ 1272025 h 2885287"/>
              <a:gd name="connsiteX3" fmla="*/ 3714650 w 4207295"/>
              <a:gd name="connsiteY3" fmla="*/ 1263774 h 2885287"/>
              <a:gd name="connsiteX4" fmla="*/ 3999568 w 4207295"/>
              <a:gd name="connsiteY4" fmla="*/ 1132947 h 2885287"/>
              <a:gd name="connsiteX5" fmla="*/ 4207295 w 4207295"/>
              <a:gd name="connsiteY5" fmla="*/ 1164377 h 2885287"/>
              <a:gd name="connsiteX6" fmla="*/ 4102990 w 4207295"/>
              <a:gd name="connsiteY6" fmla="*/ 1205580 h 2885287"/>
              <a:gd name="connsiteX7" fmla="*/ 4150360 w 4207295"/>
              <a:gd name="connsiteY7" fmla="*/ 1274267 h 2885287"/>
              <a:gd name="connsiteX8" fmla="*/ 3638663 w 4207295"/>
              <a:gd name="connsiteY8" fmla="*/ 1466588 h 2885287"/>
              <a:gd name="connsiteX9" fmla="*/ 3510667 w 4207295"/>
              <a:gd name="connsiteY9" fmla="*/ 1542446 h 2885287"/>
              <a:gd name="connsiteX10" fmla="*/ 3091213 w 4207295"/>
              <a:gd name="connsiteY10" fmla="*/ 1575287 h 2885287"/>
              <a:gd name="connsiteX11" fmla="*/ 1005385 w 4207295"/>
              <a:gd name="connsiteY11" fmla="*/ 2884428 h 2885287"/>
              <a:gd name="connsiteX12" fmla="*/ 325515 w 4207295"/>
              <a:gd name="connsiteY12" fmla="*/ 1439283 h 2885287"/>
              <a:gd name="connsiteX13" fmla="*/ 13641 w 4207295"/>
              <a:gd name="connsiteY13" fmla="*/ 5578 h 2885287"/>
              <a:gd name="connsiteX14" fmla="*/ 965699 w 4207295"/>
              <a:gd name="connsiteY14" fmla="*/ 1537180 h 2885287"/>
              <a:gd name="connsiteX15" fmla="*/ 1204169 w 4207295"/>
              <a:gd name="connsiteY15" fmla="*/ 2216519 h 2885287"/>
              <a:gd name="connsiteX16" fmla="*/ 2898884 w 4207295"/>
              <a:gd name="connsiteY16" fmla="*/ 1315294 h 2885287"/>
              <a:gd name="connsiteX17" fmla="*/ 3405606 w 4207295"/>
              <a:gd name="connsiteY17" fmla="*/ 1150159 h 2885287"/>
              <a:gd name="connsiteX18" fmla="*/ 3716431 w 4207295"/>
              <a:gd name="connsiteY18" fmla="*/ 1107381 h 2885287"/>
              <a:gd name="connsiteX0" fmla="*/ 3716431 w 4207295"/>
              <a:gd name="connsiteY0" fmla="*/ 1108196 h 2886102"/>
              <a:gd name="connsiteX1" fmla="*/ 3666139 w 4207295"/>
              <a:gd name="connsiteY1" fmla="*/ 1228530 h 2886102"/>
              <a:gd name="connsiteX2" fmla="*/ 3474475 w 4207295"/>
              <a:gd name="connsiteY2" fmla="*/ 1272840 h 2886102"/>
              <a:gd name="connsiteX3" fmla="*/ 3714650 w 4207295"/>
              <a:gd name="connsiteY3" fmla="*/ 1264589 h 2886102"/>
              <a:gd name="connsiteX4" fmla="*/ 3999568 w 4207295"/>
              <a:gd name="connsiteY4" fmla="*/ 1133762 h 2886102"/>
              <a:gd name="connsiteX5" fmla="*/ 4207295 w 4207295"/>
              <a:gd name="connsiteY5" fmla="*/ 1165192 h 2886102"/>
              <a:gd name="connsiteX6" fmla="*/ 4102990 w 4207295"/>
              <a:gd name="connsiteY6" fmla="*/ 1206395 h 2886102"/>
              <a:gd name="connsiteX7" fmla="*/ 4150360 w 4207295"/>
              <a:gd name="connsiteY7" fmla="*/ 1275082 h 2886102"/>
              <a:gd name="connsiteX8" fmla="*/ 3638663 w 4207295"/>
              <a:gd name="connsiteY8" fmla="*/ 1467403 h 2886102"/>
              <a:gd name="connsiteX9" fmla="*/ 3510667 w 4207295"/>
              <a:gd name="connsiteY9" fmla="*/ 1543261 h 2886102"/>
              <a:gd name="connsiteX10" fmla="*/ 3091213 w 4207295"/>
              <a:gd name="connsiteY10" fmla="*/ 1576102 h 2886102"/>
              <a:gd name="connsiteX11" fmla="*/ 1005385 w 4207295"/>
              <a:gd name="connsiteY11" fmla="*/ 2885243 h 2886102"/>
              <a:gd name="connsiteX12" fmla="*/ 325515 w 4207295"/>
              <a:gd name="connsiteY12" fmla="*/ 1440098 h 2886102"/>
              <a:gd name="connsiteX13" fmla="*/ 13641 w 4207295"/>
              <a:gd name="connsiteY13" fmla="*/ 6393 h 2886102"/>
              <a:gd name="connsiteX14" fmla="*/ 965699 w 4207295"/>
              <a:gd name="connsiteY14" fmla="*/ 1537995 h 2886102"/>
              <a:gd name="connsiteX15" fmla="*/ 1204169 w 4207295"/>
              <a:gd name="connsiteY15" fmla="*/ 2217334 h 2886102"/>
              <a:gd name="connsiteX16" fmla="*/ 2898884 w 4207295"/>
              <a:gd name="connsiteY16" fmla="*/ 1316109 h 2886102"/>
              <a:gd name="connsiteX17" fmla="*/ 3405606 w 4207295"/>
              <a:gd name="connsiteY17" fmla="*/ 1150974 h 2886102"/>
              <a:gd name="connsiteX18" fmla="*/ 3716431 w 4207295"/>
              <a:gd name="connsiteY18" fmla="*/ 1108196 h 2886102"/>
              <a:gd name="connsiteX0" fmla="*/ 3716431 w 4207295"/>
              <a:gd name="connsiteY0" fmla="*/ 1108196 h 2886102"/>
              <a:gd name="connsiteX1" fmla="*/ 3666139 w 4207295"/>
              <a:gd name="connsiteY1" fmla="*/ 1228530 h 2886102"/>
              <a:gd name="connsiteX2" fmla="*/ 3474475 w 4207295"/>
              <a:gd name="connsiteY2" fmla="*/ 1272840 h 2886102"/>
              <a:gd name="connsiteX3" fmla="*/ 3714650 w 4207295"/>
              <a:gd name="connsiteY3" fmla="*/ 1264589 h 2886102"/>
              <a:gd name="connsiteX4" fmla="*/ 3999568 w 4207295"/>
              <a:gd name="connsiteY4" fmla="*/ 1133762 h 2886102"/>
              <a:gd name="connsiteX5" fmla="*/ 4207295 w 4207295"/>
              <a:gd name="connsiteY5" fmla="*/ 1165192 h 2886102"/>
              <a:gd name="connsiteX6" fmla="*/ 4102990 w 4207295"/>
              <a:gd name="connsiteY6" fmla="*/ 1206395 h 2886102"/>
              <a:gd name="connsiteX7" fmla="*/ 4150360 w 4207295"/>
              <a:gd name="connsiteY7" fmla="*/ 1275082 h 2886102"/>
              <a:gd name="connsiteX8" fmla="*/ 3638663 w 4207295"/>
              <a:gd name="connsiteY8" fmla="*/ 1467403 h 2886102"/>
              <a:gd name="connsiteX9" fmla="*/ 3510667 w 4207295"/>
              <a:gd name="connsiteY9" fmla="*/ 1543261 h 2886102"/>
              <a:gd name="connsiteX10" fmla="*/ 3091213 w 4207295"/>
              <a:gd name="connsiteY10" fmla="*/ 1576102 h 2886102"/>
              <a:gd name="connsiteX11" fmla="*/ 1005385 w 4207295"/>
              <a:gd name="connsiteY11" fmla="*/ 2885243 h 2886102"/>
              <a:gd name="connsiteX12" fmla="*/ 325515 w 4207295"/>
              <a:gd name="connsiteY12" fmla="*/ 1440098 h 2886102"/>
              <a:gd name="connsiteX13" fmla="*/ 13641 w 4207295"/>
              <a:gd name="connsiteY13" fmla="*/ 6393 h 2886102"/>
              <a:gd name="connsiteX14" fmla="*/ 965699 w 4207295"/>
              <a:gd name="connsiteY14" fmla="*/ 1537995 h 2886102"/>
              <a:gd name="connsiteX15" fmla="*/ 1204169 w 4207295"/>
              <a:gd name="connsiteY15" fmla="*/ 2217334 h 2886102"/>
              <a:gd name="connsiteX16" fmla="*/ 2898884 w 4207295"/>
              <a:gd name="connsiteY16" fmla="*/ 1316109 h 2886102"/>
              <a:gd name="connsiteX17" fmla="*/ 3405606 w 4207295"/>
              <a:gd name="connsiteY17" fmla="*/ 1150974 h 2886102"/>
              <a:gd name="connsiteX18" fmla="*/ 3716431 w 4207295"/>
              <a:gd name="connsiteY18" fmla="*/ 1108196 h 2886102"/>
              <a:gd name="connsiteX0" fmla="*/ 3716431 w 4207295"/>
              <a:gd name="connsiteY0" fmla="*/ 1102023 h 2879929"/>
              <a:gd name="connsiteX1" fmla="*/ 3666139 w 4207295"/>
              <a:gd name="connsiteY1" fmla="*/ 1222357 h 2879929"/>
              <a:gd name="connsiteX2" fmla="*/ 3474475 w 4207295"/>
              <a:gd name="connsiteY2" fmla="*/ 1266667 h 2879929"/>
              <a:gd name="connsiteX3" fmla="*/ 3714650 w 4207295"/>
              <a:gd name="connsiteY3" fmla="*/ 1258416 h 2879929"/>
              <a:gd name="connsiteX4" fmla="*/ 3999568 w 4207295"/>
              <a:gd name="connsiteY4" fmla="*/ 1127589 h 2879929"/>
              <a:gd name="connsiteX5" fmla="*/ 4207295 w 4207295"/>
              <a:gd name="connsiteY5" fmla="*/ 1159019 h 2879929"/>
              <a:gd name="connsiteX6" fmla="*/ 4102990 w 4207295"/>
              <a:gd name="connsiteY6" fmla="*/ 1200222 h 2879929"/>
              <a:gd name="connsiteX7" fmla="*/ 4150360 w 4207295"/>
              <a:gd name="connsiteY7" fmla="*/ 1268909 h 2879929"/>
              <a:gd name="connsiteX8" fmla="*/ 3638663 w 4207295"/>
              <a:gd name="connsiteY8" fmla="*/ 1461230 h 2879929"/>
              <a:gd name="connsiteX9" fmla="*/ 3510667 w 4207295"/>
              <a:gd name="connsiteY9" fmla="*/ 1537088 h 2879929"/>
              <a:gd name="connsiteX10" fmla="*/ 3091213 w 4207295"/>
              <a:gd name="connsiteY10" fmla="*/ 1569929 h 2879929"/>
              <a:gd name="connsiteX11" fmla="*/ 1005385 w 4207295"/>
              <a:gd name="connsiteY11" fmla="*/ 2879070 h 2879929"/>
              <a:gd name="connsiteX12" fmla="*/ 325515 w 4207295"/>
              <a:gd name="connsiteY12" fmla="*/ 1433925 h 2879929"/>
              <a:gd name="connsiteX13" fmla="*/ 13641 w 4207295"/>
              <a:gd name="connsiteY13" fmla="*/ 220 h 2879929"/>
              <a:gd name="connsiteX14" fmla="*/ 965699 w 4207295"/>
              <a:gd name="connsiteY14" fmla="*/ 1531822 h 2879929"/>
              <a:gd name="connsiteX15" fmla="*/ 1204169 w 4207295"/>
              <a:gd name="connsiteY15" fmla="*/ 2211161 h 2879929"/>
              <a:gd name="connsiteX16" fmla="*/ 2898884 w 4207295"/>
              <a:gd name="connsiteY16" fmla="*/ 1309936 h 2879929"/>
              <a:gd name="connsiteX17" fmla="*/ 3405606 w 4207295"/>
              <a:gd name="connsiteY17" fmla="*/ 1144801 h 2879929"/>
              <a:gd name="connsiteX18" fmla="*/ 3716431 w 4207295"/>
              <a:gd name="connsiteY18" fmla="*/ 1102023 h 2879929"/>
              <a:gd name="connsiteX0" fmla="*/ 3745620 w 4236484"/>
              <a:gd name="connsiteY0" fmla="*/ 1101803 h 2879709"/>
              <a:gd name="connsiteX1" fmla="*/ 3695328 w 4236484"/>
              <a:gd name="connsiteY1" fmla="*/ 1222137 h 2879709"/>
              <a:gd name="connsiteX2" fmla="*/ 3503664 w 4236484"/>
              <a:gd name="connsiteY2" fmla="*/ 1266447 h 2879709"/>
              <a:gd name="connsiteX3" fmla="*/ 3743839 w 4236484"/>
              <a:gd name="connsiteY3" fmla="*/ 1258196 h 2879709"/>
              <a:gd name="connsiteX4" fmla="*/ 4028757 w 4236484"/>
              <a:gd name="connsiteY4" fmla="*/ 1127369 h 2879709"/>
              <a:gd name="connsiteX5" fmla="*/ 4236484 w 4236484"/>
              <a:gd name="connsiteY5" fmla="*/ 1158799 h 2879709"/>
              <a:gd name="connsiteX6" fmla="*/ 4132179 w 4236484"/>
              <a:gd name="connsiteY6" fmla="*/ 1200002 h 2879709"/>
              <a:gd name="connsiteX7" fmla="*/ 4179549 w 4236484"/>
              <a:gd name="connsiteY7" fmla="*/ 1268689 h 2879709"/>
              <a:gd name="connsiteX8" fmla="*/ 3667852 w 4236484"/>
              <a:gd name="connsiteY8" fmla="*/ 1461010 h 2879709"/>
              <a:gd name="connsiteX9" fmla="*/ 3539856 w 4236484"/>
              <a:gd name="connsiteY9" fmla="*/ 1536868 h 2879709"/>
              <a:gd name="connsiteX10" fmla="*/ 3120402 w 4236484"/>
              <a:gd name="connsiteY10" fmla="*/ 1569709 h 2879709"/>
              <a:gd name="connsiteX11" fmla="*/ 1034574 w 4236484"/>
              <a:gd name="connsiteY11" fmla="*/ 2878850 h 2879709"/>
              <a:gd name="connsiteX12" fmla="*/ 354704 w 4236484"/>
              <a:gd name="connsiteY12" fmla="*/ 1433705 h 2879709"/>
              <a:gd name="connsiteX13" fmla="*/ 42830 w 4236484"/>
              <a:gd name="connsiteY13" fmla="*/ 0 h 2879709"/>
              <a:gd name="connsiteX14" fmla="*/ 994888 w 4236484"/>
              <a:gd name="connsiteY14" fmla="*/ 1531602 h 2879709"/>
              <a:gd name="connsiteX15" fmla="*/ 1233358 w 4236484"/>
              <a:gd name="connsiteY15" fmla="*/ 2210941 h 2879709"/>
              <a:gd name="connsiteX16" fmla="*/ 2928073 w 4236484"/>
              <a:gd name="connsiteY16" fmla="*/ 1309716 h 2879709"/>
              <a:gd name="connsiteX17" fmla="*/ 3434795 w 4236484"/>
              <a:gd name="connsiteY17" fmla="*/ 1144581 h 2879709"/>
              <a:gd name="connsiteX18" fmla="*/ 3745620 w 4236484"/>
              <a:gd name="connsiteY18" fmla="*/ 1101803 h 2879709"/>
              <a:gd name="connsiteX0" fmla="*/ 3754283 w 4245147"/>
              <a:gd name="connsiteY0" fmla="*/ 1101803 h 2879709"/>
              <a:gd name="connsiteX1" fmla="*/ 3703991 w 4245147"/>
              <a:gd name="connsiteY1" fmla="*/ 1222137 h 2879709"/>
              <a:gd name="connsiteX2" fmla="*/ 3512327 w 4245147"/>
              <a:gd name="connsiteY2" fmla="*/ 1266447 h 2879709"/>
              <a:gd name="connsiteX3" fmla="*/ 3752502 w 4245147"/>
              <a:gd name="connsiteY3" fmla="*/ 1258196 h 2879709"/>
              <a:gd name="connsiteX4" fmla="*/ 4037420 w 4245147"/>
              <a:gd name="connsiteY4" fmla="*/ 1127369 h 2879709"/>
              <a:gd name="connsiteX5" fmla="*/ 4245147 w 4245147"/>
              <a:gd name="connsiteY5" fmla="*/ 1158799 h 2879709"/>
              <a:gd name="connsiteX6" fmla="*/ 4140842 w 4245147"/>
              <a:gd name="connsiteY6" fmla="*/ 1200002 h 2879709"/>
              <a:gd name="connsiteX7" fmla="*/ 4188212 w 4245147"/>
              <a:gd name="connsiteY7" fmla="*/ 1268689 h 2879709"/>
              <a:gd name="connsiteX8" fmla="*/ 3676515 w 4245147"/>
              <a:gd name="connsiteY8" fmla="*/ 1461010 h 2879709"/>
              <a:gd name="connsiteX9" fmla="*/ 3548519 w 4245147"/>
              <a:gd name="connsiteY9" fmla="*/ 1536868 h 2879709"/>
              <a:gd name="connsiteX10" fmla="*/ 3129065 w 4245147"/>
              <a:gd name="connsiteY10" fmla="*/ 1569709 h 2879709"/>
              <a:gd name="connsiteX11" fmla="*/ 1043237 w 4245147"/>
              <a:gd name="connsiteY11" fmla="*/ 2878850 h 2879709"/>
              <a:gd name="connsiteX12" fmla="*/ 363367 w 4245147"/>
              <a:gd name="connsiteY12" fmla="*/ 1433705 h 2879709"/>
              <a:gd name="connsiteX13" fmla="*/ 51493 w 4245147"/>
              <a:gd name="connsiteY13" fmla="*/ 0 h 2879709"/>
              <a:gd name="connsiteX14" fmla="*/ 1003551 w 4245147"/>
              <a:gd name="connsiteY14" fmla="*/ 1531602 h 2879709"/>
              <a:gd name="connsiteX15" fmla="*/ 1242021 w 4245147"/>
              <a:gd name="connsiteY15" fmla="*/ 2210941 h 2879709"/>
              <a:gd name="connsiteX16" fmla="*/ 2936736 w 4245147"/>
              <a:gd name="connsiteY16" fmla="*/ 1309716 h 2879709"/>
              <a:gd name="connsiteX17" fmla="*/ 3443458 w 4245147"/>
              <a:gd name="connsiteY17" fmla="*/ 1144581 h 2879709"/>
              <a:gd name="connsiteX18" fmla="*/ 3754283 w 4245147"/>
              <a:gd name="connsiteY18" fmla="*/ 1101803 h 2879709"/>
              <a:gd name="connsiteX0" fmla="*/ 3755305 w 4246169"/>
              <a:gd name="connsiteY0" fmla="*/ 1101803 h 2879709"/>
              <a:gd name="connsiteX1" fmla="*/ 3705013 w 4246169"/>
              <a:gd name="connsiteY1" fmla="*/ 1222137 h 2879709"/>
              <a:gd name="connsiteX2" fmla="*/ 3513349 w 4246169"/>
              <a:gd name="connsiteY2" fmla="*/ 1266447 h 2879709"/>
              <a:gd name="connsiteX3" fmla="*/ 3753524 w 4246169"/>
              <a:gd name="connsiteY3" fmla="*/ 1258196 h 2879709"/>
              <a:gd name="connsiteX4" fmla="*/ 4038442 w 4246169"/>
              <a:gd name="connsiteY4" fmla="*/ 1127369 h 2879709"/>
              <a:gd name="connsiteX5" fmla="*/ 4246169 w 4246169"/>
              <a:gd name="connsiteY5" fmla="*/ 1158799 h 2879709"/>
              <a:gd name="connsiteX6" fmla="*/ 4141864 w 4246169"/>
              <a:gd name="connsiteY6" fmla="*/ 1200002 h 2879709"/>
              <a:gd name="connsiteX7" fmla="*/ 4189234 w 4246169"/>
              <a:gd name="connsiteY7" fmla="*/ 1268689 h 2879709"/>
              <a:gd name="connsiteX8" fmla="*/ 3677537 w 4246169"/>
              <a:gd name="connsiteY8" fmla="*/ 1461010 h 2879709"/>
              <a:gd name="connsiteX9" fmla="*/ 3549541 w 4246169"/>
              <a:gd name="connsiteY9" fmla="*/ 1536868 h 2879709"/>
              <a:gd name="connsiteX10" fmla="*/ 3130087 w 4246169"/>
              <a:gd name="connsiteY10" fmla="*/ 1569709 h 2879709"/>
              <a:gd name="connsiteX11" fmla="*/ 1044259 w 4246169"/>
              <a:gd name="connsiteY11" fmla="*/ 2878850 h 2879709"/>
              <a:gd name="connsiteX12" fmla="*/ 355125 w 4246169"/>
              <a:gd name="connsiteY12" fmla="*/ 1474456 h 2879709"/>
              <a:gd name="connsiteX13" fmla="*/ 52515 w 4246169"/>
              <a:gd name="connsiteY13" fmla="*/ 0 h 2879709"/>
              <a:gd name="connsiteX14" fmla="*/ 1004573 w 4246169"/>
              <a:gd name="connsiteY14" fmla="*/ 1531602 h 2879709"/>
              <a:gd name="connsiteX15" fmla="*/ 1243043 w 4246169"/>
              <a:gd name="connsiteY15" fmla="*/ 2210941 h 2879709"/>
              <a:gd name="connsiteX16" fmla="*/ 2937758 w 4246169"/>
              <a:gd name="connsiteY16" fmla="*/ 1309716 h 2879709"/>
              <a:gd name="connsiteX17" fmla="*/ 3444480 w 4246169"/>
              <a:gd name="connsiteY17" fmla="*/ 1144581 h 2879709"/>
              <a:gd name="connsiteX18" fmla="*/ 3755305 w 4246169"/>
              <a:gd name="connsiteY18" fmla="*/ 1101803 h 2879709"/>
              <a:gd name="connsiteX0" fmla="*/ 3755305 w 4246169"/>
              <a:gd name="connsiteY0" fmla="*/ 1101803 h 2879709"/>
              <a:gd name="connsiteX1" fmla="*/ 3705013 w 4246169"/>
              <a:gd name="connsiteY1" fmla="*/ 1222137 h 2879709"/>
              <a:gd name="connsiteX2" fmla="*/ 3513349 w 4246169"/>
              <a:gd name="connsiteY2" fmla="*/ 1266447 h 2879709"/>
              <a:gd name="connsiteX3" fmla="*/ 3753524 w 4246169"/>
              <a:gd name="connsiteY3" fmla="*/ 1258196 h 2879709"/>
              <a:gd name="connsiteX4" fmla="*/ 4038442 w 4246169"/>
              <a:gd name="connsiteY4" fmla="*/ 1127369 h 2879709"/>
              <a:gd name="connsiteX5" fmla="*/ 4246169 w 4246169"/>
              <a:gd name="connsiteY5" fmla="*/ 1158799 h 2879709"/>
              <a:gd name="connsiteX6" fmla="*/ 4141864 w 4246169"/>
              <a:gd name="connsiteY6" fmla="*/ 1200002 h 2879709"/>
              <a:gd name="connsiteX7" fmla="*/ 4189234 w 4246169"/>
              <a:gd name="connsiteY7" fmla="*/ 1268689 h 2879709"/>
              <a:gd name="connsiteX8" fmla="*/ 3677537 w 4246169"/>
              <a:gd name="connsiteY8" fmla="*/ 1461010 h 2879709"/>
              <a:gd name="connsiteX9" fmla="*/ 3549541 w 4246169"/>
              <a:gd name="connsiteY9" fmla="*/ 1536868 h 2879709"/>
              <a:gd name="connsiteX10" fmla="*/ 3130087 w 4246169"/>
              <a:gd name="connsiteY10" fmla="*/ 1569709 h 2879709"/>
              <a:gd name="connsiteX11" fmla="*/ 1044259 w 4246169"/>
              <a:gd name="connsiteY11" fmla="*/ 2878850 h 2879709"/>
              <a:gd name="connsiteX12" fmla="*/ 355125 w 4246169"/>
              <a:gd name="connsiteY12" fmla="*/ 1474456 h 2879709"/>
              <a:gd name="connsiteX13" fmla="*/ 52515 w 4246169"/>
              <a:gd name="connsiteY13" fmla="*/ 0 h 2879709"/>
              <a:gd name="connsiteX14" fmla="*/ 1004573 w 4246169"/>
              <a:gd name="connsiteY14" fmla="*/ 1531602 h 2879709"/>
              <a:gd name="connsiteX15" fmla="*/ 1243043 w 4246169"/>
              <a:gd name="connsiteY15" fmla="*/ 2210941 h 2879709"/>
              <a:gd name="connsiteX16" fmla="*/ 2937758 w 4246169"/>
              <a:gd name="connsiteY16" fmla="*/ 1309716 h 2879709"/>
              <a:gd name="connsiteX17" fmla="*/ 3444480 w 4246169"/>
              <a:gd name="connsiteY17" fmla="*/ 1144581 h 2879709"/>
              <a:gd name="connsiteX18" fmla="*/ 3755305 w 4246169"/>
              <a:gd name="connsiteY18" fmla="*/ 1101803 h 28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6169" h="2879709">
                <a:moveTo>
                  <a:pt x="3755305" y="1101803"/>
                </a:moveTo>
                <a:cubicBezTo>
                  <a:pt x="3805858" y="1124732"/>
                  <a:pt x="3769275" y="1206175"/>
                  <a:pt x="3705013" y="1222137"/>
                </a:cubicBezTo>
                <a:cubicBezTo>
                  <a:pt x="3652376" y="1247110"/>
                  <a:pt x="3577237" y="1251677"/>
                  <a:pt x="3513349" y="1266447"/>
                </a:cubicBezTo>
                <a:cubicBezTo>
                  <a:pt x="3573524" y="1296925"/>
                  <a:pt x="3673466" y="1260946"/>
                  <a:pt x="3753524" y="1258196"/>
                </a:cubicBezTo>
                <a:cubicBezTo>
                  <a:pt x="3858700" y="1203337"/>
                  <a:pt x="3930971" y="1169107"/>
                  <a:pt x="4038442" y="1127369"/>
                </a:cubicBezTo>
                <a:cubicBezTo>
                  <a:pt x="4141424" y="1093630"/>
                  <a:pt x="4243287" y="1084427"/>
                  <a:pt x="4246169" y="1158799"/>
                </a:cubicBezTo>
                <a:lnTo>
                  <a:pt x="4141864" y="1200002"/>
                </a:lnTo>
                <a:cubicBezTo>
                  <a:pt x="4183166" y="1208970"/>
                  <a:pt x="4221939" y="1257597"/>
                  <a:pt x="4189234" y="1268689"/>
                </a:cubicBezTo>
                <a:cubicBezTo>
                  <a:pt x="3998899" y="1325434"/>
                  <a:pt x="3857704" y="1392519"/>
                  <a:pt x="3677537" y="1461010"/>
                </a:cubicBezTo>
                <a:cubicBezTo>
                  <a:pt x="3644473" y="1481912"/>
                  <a:pt x="3580275" y="1525840"/>
                  <a:pt x="3549541" y="1536868"/>
                </a:cubicBezTo>
                <a:cubicBezTo>
                  <a:pt x="3454652" y="1559904"/>
                  <a:pt x="3269900" y="1523133"/>
                  <a:pt x="3130087" y="1569709"/>
                </a:cubicBezTo>
                <a:cubicBezTo>
                  <a:pt x="2712540" y="1793373"/>
                  <a:pt x="1509841" y="2915102"/>
                  <a:pt x="1044259" y="2878850"/>
                </a:cubicBezTo>
                <a:cubicBezTo>
                  <a:pt x="864030" y="2809939"/>
                  <a:pt x="557825" y="2371545"/>
                  <a:pt x="355125" y="1474456"/>
                </a:cubicBezTo>
                <a:cubicBezTo>
                  <a:pt x="189402" y="1217296"/>
                  <a:pt x="-124561" y="685058"/>
                  <a:pt x="52515" y="0"/>
                </a:cubicBezTo>
                <a:cubicBezTo>
                  <a:pt x="218542" y="4530"/>
                  <a:pt x="671778" y="386012"/>
                  <a:pt x="1004573" y="1531602"/>
                </a:cubicBezTo>
                <a:cubicBezTo>
                  <a:pt x="1093304" y="1815198"/>
                  <a:pt x="1224490" y="2062516"/>
                  <a:pt x="1243043" y="2210941"/>
                </a:cubicBezTo>
                <a:cubicBezTo>
                  <a:pt x="1622236" y="2063387"/>
                  <a:pt x="2562900" y="1511297"/>
                  <a:pt x="2937758" y="1309716"/>
                </a:cubicBezTo>
                <a:cubicBezTo>
                  <a:pt x="3162739" y="1118865"/>
                  <a:pt x="3350647" y="1123022"/>
                  <a:pt x="3444480" y="1144581"/>
                </a:cubicBezTo>
                <a:cubicBezTo>
                  <a:pt x="3508698" y="1152536"/>
                  <a:pt x="3652509" y="1089775"/>
                  <a:pt x="3755305" y="11018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7" name="Freeform 52">
            <a:extLst>
              <a:ext uri="{FF2B5EF4-FFF2-40B4-BE49-F238E27FC236}">
                <a16:creationId xmlns:a16="http://schemas.microsoft.com/office/drawing/2014/main" id="{A0CCE278-6821-43B5-B2D8-603B516E09EC}"/>
              </a:ext>
            </a:extLst>
          </p:cNvPr>
          <p:cNvSpPr/>
          <p:nvPr/>
        </p:nvSpPr>
        <p:spPr>
          <a:xfrm>
            <a:off x="-3827" y="360053"/>
            <a:ext cx="1773101" cy="6264344"/>
          </a:xfrm>
          <a:custGeom>
            <a:avLst/>
            <a:gdLst>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66977 w 1534602"/>
              <a:gd name="connsiteY4" fmla="*/ 2631882 h 2631882"/>
              <a:gd name="connsiteX5" fmla="*/ 0 w 1534602"/>
              <a:gd name="connsiteY5" fmla="*/ 0 h 2631882"/>
              <a:gd name="connsiteX6" fmla="*/ 1391479 w 1534602"/>
              <a:gd name="connsiteY6" fmla="*/ 286247 h 2631882"/>
              <a:gd name="connsiteX0" fmla="*/ 1391479 w 1550504"/>
              <a:gd name="connsiteY0" fmla="*/ 286247 h 2631882"/>
              <a:gd name="connsiteX1" fmla="*/ 1534602 w 1550504"/>
              <a:gd name="connsiteY1" fmla="*/ 858741 h 2631882"/>
              <a:gd name="connsiteX2" fmla="*/ 1152940 w 1550504"/>
              <a:gd name="connsiteY2" fmla="*/ 1789043 h 2631882"/>
              <a:gd name="connsiteX3" fmla="*/ 1550504 w 1550504"/>
              <a:gd name="connsiteY3" fmla="*/ 2600077 h 2631882"/>
              <a:gd name="connsiteX4" fmla="*/ 166977 w 1550504"/>
              <a:gd name="connsiteY4" fmla="*/ 2631882 h 2631882"/>
              <a:gd name="connsiteX5" fmla="*/ 0 w 1550504"/>
              <a:gd name="connsiteY5" fmla="*/ 0 h 2631882"/>
              <a:gd name="connsiteX6" fmla="*/ 1391479 w 1550504"/>
              <a:gd name="connsiteY6" fmla="*/ 286247 h 2631882"/>
              <a:gd name="connsiteX0" fmla="*/ 1391479 w 1550504"/>
              <a:gd name="connsiteY0" fmla="*/ 286247 h 2631882"/>
              <a:gd name="connsiteX1" fmla="*/ 1478943 w 1550504"/>
              <a:gd name="connsiteY1" fmla="*/ 906449 h 2631882"/>
              <a:gd name="connsiteX2" fmla="*/ 1152940 w 1550504"/>
              <a:gd name="connsiteY2" fmla="*/ 1789043 h 2631882"/>
              <a:gd name="connsiteX3" fmla="*/ 1550504 w 1550504"/>
              <a:gd name="connsiteY3" fmla="*/ 2600077 h 2631882"/>
              <a:gd name="connsiteX4" fmla="*/ 166977 w 1550504"/>
              <a:gd name="connsiteY4" fmla="*/ 2631882 h 2631882"/>
              <a:gd name="connsiteX5" fmla="*/ 0 w 1550504"/>
              <a:gd name="connsiteY5" fmla="*/ 0 h 2631882"/>
              <a:gd name="connsiteX6" fmla="*/ 1391479 w 1550504"/>
              <a:gd name="connsiteY6" fmla="*/ 286247 h 2631882"/>
              <a:gd name="connsiteX0" fmla="*/ 1224502 w 1383527"/>
              <a:gd name="connsiteY0" fmla="*/ 172121 h 2517756"/>
              <a:gd name="connsiteX1" fmla="*/ 1311966 w 1383527"/>
              <a:gd name="connsiteY1" fmla="*/ 792323 h 2517756"/>
              <a:gd name="connsiteX2" fmla="*/ 985963 w 1383527"/>
              <a:gd name="connsiteY2" fmla="*/ 1674917 h 2517756"/>
              <a:gd name="connsiteX3" fmla="*/ 1383527 w 1383527"/>
              <a:gd name="connsiteY3" fmla="*/ 2485951 h 2517756"/>
              <a:gd name="connsiteX4" fmla="*/ 0 w 1383527"/>
              <a:gd name="connsiteY4" fmla="*/ 2517756 h 2517756"/>
              <a:gd name="connsiteX5" fmla="*/ 203615 w 1383527"/>
              <a:gd name="connsiteY5" fmla="*/ 0 h 2517756"/>
              <a:gd name="connsiteX6" fmla="*/ 1224502 w 1383527"/>
              <a:gd name="connsiteY6" fmla="*/ 172121 h 2517756"/>
              <a:gd name="connsiteX0" fmla="*/ 1048470 w 1207495"/>
              <a:gd name="connsiteY0" fmla="*/ 172121 h 2590382"/>
              <a:gd name="connsiteX1" fmla="*/ 1135934 w 1207495"/>
              <a:gd name="connsiteY1" fmla="*/ 792323 h 2590382"/>
              <a:gd name="connsiteX2" fmla="*/ 809931 w 1207495"/>
              <a:gd name="connsiteY2" fmla="*/ 1674917 h 2590382"/>
              <a:gd name="connsiteX3" fmla="*/ 1207495 w 1207495"/>
              <a:gd name="connsiteY3" fmla="*/ 2485951 h 2590382"/>
              <a:gd name="connsiteX4" fmla="*/ 0 w 1207495"/>
              <a:gd name="connsiteY4" fmla="*/ 2590382 h 2590382"/>
              <a:gd name="connsiteX5" fmla="*/ 27583 w 1207495"/>
              <a:gd name="connsiteY5" fmla="*/ 0 h 2590382"/>
              <a:gd name="connsiteX6" fmla="*/ 1048470 w 1207495"/>
              <a:gd name="connsiteY6" fmla="*/ 172121 h 2590382"/>
              <a:gd name="connsiteX0" fmla="*/ 1048470 w 1207495"/>
              <a:gd name="connsiteY0" fmla="*/ 172121 h 2590382"/>
              <a:gd name="connsiteX1" fmla="*/ 1135934 w 1207495"/>
              <a:gd name="connsiteY1" fmla="*/ 792323 h 2590382"/>
              <a:gd name="connsiteX2" fmla="*/ 809931 w 1207495"/>
              <a:gd name="connsiteY2" fmla="*/ 1674917 h 2590382"/>
              <a:gd name="connsiteX3" fmla="*/ 1207495 w 1207495"/>
              <a:gd name="connsiteY3" fmla="*/ 2485951 h 2590382"/>
              <a:gd name="connsiteX4" fmla="*/ 0 w 1207495"/>
              <a:gd name="connsiteY4" fmla="*/ 2590382 h 2590382"/>
              <a:gd name="connsiteX5" fmla="*/ 27583 w 1207495"/>
              <a:gd name="connsiteY5" fmla="*/ 0 h 2590382"/>
              <a:gd name="connsiteX6" fmla="*/ 1048470 w 1207495"/>
              <a:gd name="connsiteY6" fmla="*/ 172121 h 2590382"/>
              <a:gd name="connsiteX0" fmla="*/ 1029940 w 1188965"/>
              <a:gd name="connsiteY0" fmla="*/ 172121 h 4696542"/>
              <a:gd name="connsiteX1" fmla="*/ 1117404 w 1188965"/>
              <a:gd name="connsiteY1" fmla="*/ 792323 h 4696542"/>
              <a:gd name="connsiteX2" fmla="*/ 791401 w 1188965"/>
              <a:gd name="connsiteY2" fmla="*/ 1674917 h 4696542"/>
              <a:gd name="connsiteX3" fmla="*/ 1188965 w 1188965"/>
              <a:gd name="connsiteY3" fmla="*/ 2485951 h 4696542"/>
              <a:gd name="connsiteX4" fmla="*/ 0 w 1188965"/>
              <a:gd name="connsiteY4" fmla="*/ 4696542 h 4696542"/>
              <a:gd name="connsiteX5" fmla="*/ 9053 w 1188965"/>
              <a:gd name="connsiteY5" fmla="*/ 0 h 4696542"/>
              <a:gd name="connsiteX6" fmla="*/ 1029940 w 1188965"/>
              <a:gd name="connsiteY6" fmla="*/ 172121 h 4696542"/>
              <a:gd name="connsiteX0" fmla="*/ 1029940 w 1846766"/>
              <a:gd name="connsiteY0" fmla="*/ 172121 h 4698337"/>
              <a:gd name="connsiteX1" fmla="*/ 1117404 w 1846766"/>
              <a:gd name="connsiteY1" fmla="*/ 792323 h 4698337"/>
              <a:gd name="connsiteX2" fmla="*/ 791401 w 1846766"/>
              <a:gd name="connsiteY2" fmla="*/ 1674917 h 4698337"/>
              <a:gd name="connsiteX3" fmla="*/ 1846766 w 1846766"/>
              <a:gd name="connsiteY3" fmla="*/ 4695862 h 4698337"/>
              <a:gd name="connsiteX4" fmla="*/ 0 w 1846766"/>
              <a:gd name="connsiteY4" fmla="*/ 4696542 h 4698337"/>
              <a:gd name="connsiteX5" fmla="*/ 9053 w 1846766"/>
              <a:gd name="connsiteY5" fmla="*/ 0 h 4698337"/>
              <a:gd name="connsiteX6" fmla="*/ 1029940 w 1846766"/>
              <a:gd name="connsiteY6" fmla="*/ 172121 h 4698337"/>
              <a:gd name="connsiteX0" fmla="*/ 1029940 w 1846766"/>
              <a:gd name="connsiteY0" fmla="*/ 172121 h 4704980"/>
              <a:gd name="connsiteX1" fmla="*/ 1117404 w 1846766"/>
              <a:gd name="connsiteY1" fmla="*/ 792323 h 4704980"/>
              <a:gd name="connsiteX2" fmla="*/ 791401 w 1846766"/>
              <a:gd name="connsiteY2" fmla="*/ 1674917 h 4704980"/>
              <a:gd name="connsiteX3" fmla="*/ 1846766 w 1846766"/>
              <a:gd name="connsiteY3" fmla="*/ 4695862 h 4704980"/>
              <a:gd name="connsiteX4" fmla="*/ 0 w 1846766"/>
              <a:gd name="connsiteY4" fmla="*/ 4696542 h 4704980"/>
              <a:gd name="connsiteX5" fmla="*/ 9053 w 1846766"/>
              <a:gd name="connsiteY5" fmla="*/ 0 h 4704980"/>
              <a:gd name="connsiteX6" fmla="*/ 1029940 w 1846766"/>
              <a:gd name="connsiteY6" fmla="*/ 172121 h 4704980"/>
              <a:gd name="connsiteX0" fmla="*/ 1029940 w 1856031"/>
              <a:gd name="connsiteY0" fmla="*/ 172121 h 4714470"/>
              <a:gd name="connsiteX1" fmla="*/ 1117404 w 1856031"/>
              <a:gd name="connsiteY1" fmla="*/ 792323 h 4714470"/>
              <a:gd name="connsiteX2" fmla="*/ 791401 w 1856031"/>
              <a:gd name="connsiteY2" fmla="*/ 1674917 h 4714470"/>
              <a:gd name="connsiteX3" fmla="*/ 1856031 w 1856031"/>
              <a:gd name="connsiteY3" fmla="*/ 4706237 h 4714470"/>
              <a:gd name="connsiteX4" fmla="*/ 0 w 1856031"/>
              <a:gd name="connsiteY4" fmla="*/ 4696542 h 4714470"/>
              <a:gd name="connsiteX5" fmla="*/ 9053 w 1856031"/>
              <a:gd name="connsiteY5" fmla="*/ 0 h 4714470"/>
              <a:gd name="connsiteX6" fmla="*/ 1029940 w 1856031"/>
              <a:gd name="connsiteY6" fmla="*/ 172121 h 4714470"/>
              <a:gd name="connsiteX0" fmla="*/ 1029940 w 1856031"/>
              <a:gd name="connsiteY0" fmla="*/ 172121 h 4714470"/>
              <a:gd name="connsiteX1" fmla="*/ 1163728 w 1856031"/>
              <a:gd name="connsiteY1" fmla="*/ 771572 h 4714470"/>
              <a:gd name="connsiteX2" fmla="*/ 791401 w 1856031"/>
              <a:gd name="connsiteY2" fmla="*/ 1674917 h 4714470"/>
              <a:gd name="connsiteX3" fmla="*/ 1856031 w 1856031"/>
              <a:gd name="connsiteY3" fmla="*/ 4706237 h 4714470"/>
              <a:gd name="connsiteX4" fmla="*/ 0 w 1856031"/>
              <a:gd name="connsiteY4" fmla="*/ 4696542 h 4714470"/>
              <a:gd name="connsiteX5" fmla="*/ 9053 w 1856031"/>
              <a:gd name="connsiteY5" fmla="*/ 0 h 4714470"/>
              <a:gd name="connsiteX6" fmla="*/ 1029940 w 1856031"/>
              <a:gd name="connsiteY6" fmla="*/ 172121 h 4714470"/>
              <a:gd name="connsiteX0" fmla="*/ 937292 w 1856031"/>
              <a:gd name="connsiteY0" fmla="*/ 0 h 5102609"/>
              <a:gd name="connsiteX1" fmla="*/ 1163728 w 1856031"/>
              <a:gd name="connsiteY1" fmla="*/ 1159711 h 5102609"/>
              <a:gd name="connsiteX2" fmla="*/ 791401 w 1856031"/>
              <a:gd name="connsiteY2" fmla="*/ 2063056 h 5102609"/>
              <a:gd name="connsiteX3" fmla="*/ 1856031 w 1856031"/>
              <a:gd name="connsiteY3" fmla="*/ 5094376 h 5102609"/>
              <a:gd name="connsiteX4" fmla="*/ 0 w 1856031"/>
              <a:gd name="connsiteY4" fmla="*/ 5084681 h 5102609"/>
              <a:gd name="connsiteX5" fmla="*/ 9053 w 1856031"/>
              <a:gd name="connsiteY5" fmla="*/ 388139 h 5102609"/>
              <a:gd name="connsiteX6" fmla="*/ 937292 w 1856031"/>
              <a:gd name="connsiteY6" fmla="*/ 0 h 5102609"/>
              <a:gd name="connsiteX0" fmla="*/ 937292 w 1856031"/>
              <a:gd name="connsiteY0" fmla="*/ 37243 h 5139852"/>
              <a:gd name="connsiteX1" fmla="*/ 1163728 w 1856031"/>
              <a:gd name="connsiteY1" fmla="*/ 1196954 h 5139852"/>
              <a:gd name="connsiteX2" fmla="*/ 791401 w 1856031"/>
              <a:gd name="connsiteY2" fmla="*/ 2100299 h 5139852"/>
              <a:gd name="connsiteX3" fmla="*/ 1856031 w 1856031"/>
              <a:gd name="connsiteY3" fmla="*/ 5131619 h 5139852"/>
              <a:gd name="connsiteX4" fmla="*/ 0 w 1856031"/>
              <a:gd name="connsiteY4" fmla="*/ 5121924 h 5139852"/>
              <a:gd name="connsiteX5" fmla="*/ 9053 w 1856031"/>
              <a:gd name="connsiteY5" fmla="*/ 0 h 5139852"/>
              <a:gd name="connsiteX6" fmla="*/ 937292 w 1856031"/>
              <a:gd name="connsiteY6" fmla="*/ 37243 h 5139852"/>
              <a:gd name="connsiteX0" fmla="*/ 928027 w 1856031"/>
              <a:gd name="connsiteY0" fmla="*/ 0 h 5870372"/>
              <a:gd name="connsiteX1" fmla="*/ 1163728 w 1856031"/>
              <a:gd name="connsiteY1" fmla="*/ 1927474 h 5870372"/>
              <a:gd name="connsiteX2" fmla="*/ 791401 w 1856031"/>
              <a:gd name="connsiteY2" fmla="*/ 2830819 h 5870372"/>
              <a:gd name="connsiteX3" fmla="*/ 1856031 w 1856031"/>
              <a:gd name="connsiteY3" fmla="*/ 5862139 h 5870372"/>
              <a:gd name="connsiteX4" fmla="*/ 0 w 1856031"/>
              <a:gd name="connsiteY4" fmla="*/ 5852444 h 5870372"/>
              <a:gd name="connsiteX5" fmla="*/ 9053 w 1856031"/>
              <a:gd name="connsiteY5" fmla="*/ 730520 h 5870372"/>
              <a:gd name="connsiteX6" fmla="*/ 928027 w 1856031"/>
              <a:gd name="connsiteY6" fmla="*/ 0 h 5870372"/>
              <a:gd name="connsiteX0" fmla="*/ 928027 w 1856031"/>
              <a:gd name="connsiteY0" fmla="*/ 7348 h 5877720"/>
              <a:gd name="connsiteX1" fmla="*/ 1163728 w 1856031"/>
              <a:gd name="connsiteY1" fmla="*/ 1934822 h 5877720"/>
              <a:gd name="connsiteX2" fmla="*/ 791401 w 1856031"/>
              <a:gd name="connsiteY2" fmla="*/ 2838167 h 5877720"/>
              <a:gd name="connsiteX3" fmla="*/ 1856031 w 1856031"/>
              <a:gd name="connsiteY3" fmla="*/ 5869487 h 5877720"/>
              <a:gd name="connsiteX4" fmla="*/ 0 w 1856031"/>
              <a:gd name="connsiteY4" fmla="*/ 5859792 h 5877720"/>
              <a:gd name="connsiteX5" fmla="*/ 9053 w 1856031"/>
              <a:gd name="connsiteY5" fmla="*/ 737868 h 5877720"/>
              <a:gd name="connsiteX6" fmla="*/ 928027 w 1856031"/>
              <a:gd name="connsiteY6" fmla="*/ 7348 h 5877720"/>
              <a:gd name="connsiteX0" fmla="*/ 928027 w 1856031"/>
              <a:gd name="connsiteY0" fmla="*/ 267701 h 6138073"/>
              <a:gd name="connsiteX1" fmla="*/ 1163728 w 1856031"/>
              <a:gd name="connsiteY1" fmla="*/ 2195175 h 6138073"/>
              <a:gd name="connsiteX2" fmla="*/ 791401 w 1856031"/>
              <a:gd name="connsiteY2" fmla="*/ 3098520 h 6138073"/>
              <a:gd name="connsiteX3" fmla="*/ 1856031 w 1856031"/>
              <a:gd name="connsiteY3" fmla="*/ 6129840 h 6138073"/>
              <a:gd name="connsiteX4" fmla="*/ 0 w 1856031"/>
              <a:gd name="connsiteY4" fmla="*/ 6120145 h 6138073"/>
              <a:gd name="connsiteX5" fmla="*/ 9053 w 1856031"/>
              <a:gd name="connsiteY5" fmla="*/ 85206 h 6138073"/>
              <a:gd name="connsiteX6" fmla="*/ 928027 w 1856031"/>
              <a:gd name="connsiteY6" fmla="*/ 267701 h 6138073"/>
              <a:gd name="connsiteX0" fmla="*/ 928027 w 1856031"/>
              <a:gd name="connsiteY0" fmla="*/ 182495 h 6052867"/>
              <a:gd name="connsiteX1" fmla="*/ 1163728 w 1856031"/>
              <a:gd name="connsiteY1" fmla="*/ 2109969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928027 w 1856031"/>
              <a:gd name="connsiteY6" fmla="*/ 182495 h 6052867"/>
              <a:gd name="connsiteX0" fmla="*/ 696407 w 1856031"/>
              <a:gd name="connsiteY0" fmla="*/ 130619 h 6052867"/>
              <a:gd name="connsiteX1" fmla="*/ 1163728 w 1856031"/>
              <a:gd name="connsiteY1" fmla="*/ 2109969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996962 w 1856031"/>
              <a:gd name="connsiteY1" fmla="*/ 1425208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43285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43285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43285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96407 w 1856031"/>
              <a:gd name="connsiteY0" fmla="*/ 130619 h 6052867"/>
              <a:gd name="connsiteX1" fmla="*/ 1015491 w 1856031"/>
              <a:gd name="connsiteY1" fmla="*/ 1601586 h 6052867"/>
              <a:gd name="connsiteX2" fmla="*/ 791401 w 1856031"/>
              <a:gd name="connsiteY2" fmla="*/ 3013314 h 6052867"/>
              <a:gd name="connsiteX3" fmla="*/ 1856031 w 1856031"/>
              <a:gd name="connsiteY3" fmla="*/ 6044634 h 6052867"/>
              <a:gd name="connsiteX4" fmla="*/ 0 w 1856031"/>
              <a:gd name="connsiteY4" fmla="*/ 6034939 h 6052867"/>
              <a:gd name="connsiteX5" fmla="*/ 9053 w 1856031"/>
              <a:gd name="connsiteY5" fmla="*/ 0 h 6052867"/>
              <a:gd name="connsiteX6" fmla="*/ 696407 w 1856031"/>
              <a:gd name="connsiteY6" fmla="*/ 130619 h 6052867"/>
              <a:gd name="connsiteX0" fmla="*/ 688202 w 1847826"/>
              <a:gd name="connsiteY0" fmla="*/ 130619 h 6460321"/>
              <a:gd name="connsiteX1" fmla="*/ 1007286 w 1847826"/>
              <a:gd name="connsiteY1" fmla="*/ 1601586 h 6460321"/>
              <a:gd name="connsiteX2" fmla="*/ 783196 w 1847826"/>
              <a:gd name="connsiteY2" fmla="*/ 3013314 h 6460321"/>
              <a:gd name="connsiteX3" fmla="*/ 1847826 w 1847826"/>
              <a:gd name="connsiteY3" fmla="*/ 6044634 h 6460321"/>
              <a:gd name="connsiteX4" fmla="*/ 1060 w 1847826"/>
              <a:gd name="connsiteY4" fmla="*/ 6460321 h 6460321"/>
              <a:gd name="connsiteX5" fmla="*/ 848 w 1847826"/>
              <a:gd name="connsiteY5" fmla="*/ 0 h 6460321"/>
              <a:gd name="connsiteX6" fmla="*/ 688202 w 1847826"/>
              <a:gd name="connsiteY6" fmla="*/ 130619 h 6460321"/>
              <a:gd name="connsiteX0" fmla="*/ 688202 w 1838561"/>
              <a:gd name="connsiteY0" fmla="*/ 130619 h 6487901"/>
              <a:gd name="connsiteX1" fmla="*/ 1007286 w 1838561"/>
              <a:gd name="connsiteY1" fmla="*/ 1601586 h 6487901"/>
              <a:gd name="connsiteX2" fmla="*/ 783196 w 1838561"/>
              <a:gd name="connsiteY2" fmla="*/ 3013314 h 6487901"/>
              <a:gd name="connsiteX3" fmla="*/ 1838561 w 1838561"/>
              <a:gd name="connsiteY3" fmla="*/ 6480392 h 6487901"/>
              <a:gd name="connsiteX4" fmla="*/ 1060 w 1838561"/>
              <a:gd name="connsiteY4" fmla="*/ 6460321 h 6487901"/>
              <a:gd name="connsiteX5" fmla="*/ 848 w 1838561"/>
              <a:gd name="connsiteY5" fmla="*/ 0 h 6487901"/>
              <a:gd name="connsiteX6" fmla="*/ 688202 w 1838561"/>
              <a:gd name="connsiteY6" fmla="*/ 130619 h 6487901"/>
              <a:gd name="connsiteX0" fmla="*/ 688202 w 1838561"/>
              <a:gd name="connsiteY0" fmla="*/ 130619 h 6492899"/>
              <a:gd name="connsiteX1" fmla="*/ 1007286 w 1838561"/>
              <a:gd name="connsiteY1" fmla="*/ 1601586 h 6492899"/>
              <a:gd name="connsiteX2" fmla="*/ 783196 w 1838561"/>
              <a:gd name="connsiteY2" fmla="*/ 3013314 h 6492899"/>
              <a:gd name="connsiteX3" fmla="*/ 1838561 w 1838561"/>
              <a:gd name="connsiteY3" fmla="*/ 6480392 h 6492899"/>
              <a:gd name="connsiteX4" fmla="*/ 1060 w 1838561"/>
              <a:gd name="connsiteY4" fmla="*/ 6460321 h 6492899"/>
              <a:gd name="connsiteX5" fmla="*/ 848 w 1838561"/>
              <a:gd name="connsiteY5" fmla="*/ 0 h 6492899"/>
              <a:gd name="connsiteX6" fmla="*/ 688202 w 1838561"/>
              <a:gd name="connsiteY6" fmla="*/ 130619 h 6492899"/>
              <a:gd name="connsiteX0" fmla="*/ 687142 w 1837501"/>
              <a:gd name="connsiteY0" fmla="*/ 140994 h 6503274"/>
              <a:gd name="connsiteX1" fmla="*/ 1006226 w 1837501"/>
              <a:gd name="connsiteY1" fmla="*/ 1611961 h 6503274"/>
              <a:gd name="connsiteX2" fmla="*/ 782136 w 1837501"/>
              <a:gd name="connsiteY2" fmla="*/ 3023689 h 6503274"/>
              <a:gd name="connsiteX3" fmla="*/ 1837501 w 1837501"/>
              <a:gd name="connsiteY3" fmla="*/ 6490767 h 6503274"/>
              <a:gd name="connsiteX4" fmla="*/ 0 w 1837501"/>
              <a:gd name="connsiteY4" fmla="*/ 6470696 h 6503274"/>
              <a:gd name="connsiteX5" fmla="*/ 194350 w 1837501"/>
              <a:gd name="connsiteY5" fmla="*/ 0 h 6503274"/>
              <a:gd name="connsiteX6" fmla="*/ 687142 w 1837501"/>
              <a:gd name="connsiteY6" fmla="*/ 140994 h 6503274"/>
              <a:gd name="connsiteX0" fmla="*/ 493640 w 1643999"/>
              <a:gd name="connsiteY0" fmla="*/ 140994 h 6508044"/>
              <a:gd name="connsiteX1" fmla="*/ 812724 w 1643999"/>
              <a:gd name="connsiteY1" fmla="*/ 1611961 h 6508044"/>
              <a:gd name="connsiteX2" fmla="*/ 588634 w 1643999"/>
              <a:gd name="connsiteY2" fmla="*/ 3023689 h 6508044"/>
              <a:gd name="connsiteX3" fmla="*/ 1643999 w 1643999"/>
              <a:gd name="connsiteY3" fmla="*/ 6490767 h 6508044"/>
              <a:gd name="connsiteX4" fmla="*/ 1059 w 1643999"/>
              <a:gd name="connsiteY4" fmla="*/ 6491447 h 6508044"/>
              <a:gd name="connsiteX5" fmla="*/ 848 w 1643999"/>
              <a:gd name="connsiteY5" fmla="*/ 0 h 6508044"/>
              <a:gd name="connsiteX6" fmla="*/ 493640 w 1643999"/>
              <a:gd name="connsiteY6" fmla="*/ 140994 h 6508044"/>
              <a:gd name="connsiteX0" fmla="*/ 492581 w 1642940"/>
              <a:gd name="connsiteY0" fmla="*/ 161744 h 6528794"/>
              <a:gd name="connsiteX1" fmla="*/ 811665 w 1642940"/>
              <a:gd name="connsiteY1" fmla="*/ 1632711 h 6528794"/>
              <a:gd name="connsiteX2" fmla="*/ 587575 w 1642940"/>
              <a:gd name="connsiteY2" fmla="*/ 3044439 h 6528794"/>
              <a:gd name="connsiteX3" fmla="*/ 1642940 w 1642940"/>
              <a:gd name="connsiteY3" fmla="*/ 6511517 h 6528794"/>
              <a:gd name="connsiteX4" fmla="*/ 0 w 1642940"/>
              <a:gd name="connsiteY4" fmla="*/ 6512197 h 6528794"/>
              <a:gd name="connsiteX5" fmla="*/ 9054 w 1642940"/>
              <a:gd name="connsiteY5" fmla="*/ 0 h 6528794"/>
              <a:gd name="connsiteX6" fmla="*/ 492581 w 1642940"/>
              <a:gd name="connsiteY6" fmla="*/ 161744 h 6528794"/>
              <a:gd name="connsiteX0" fmla="*/ 511110 w 1642940"/>
              <a:gd name="connsiteY0" fmla="*/ 130619 h 6528794"/>
              <a:gd name="connsiteX1" fmla="*/ 811665 w 1642940"/>
              <a:gd name="connsiteY1" fmla="*/ 1632711 h 6528794"/>
              <a:gd name="connsiteX2" fmla="*/ 587575 w 1642940"/>
              <a:gd name="connsiteY2" fmla="*/ 3044439 h 6528794"/>
              <a:gd name="connsiteX3" fmla="*/ 1642940 w 1642940"/>
              <a:gd name="connsiteY3" fmla="*/ 6511517 h 6528794"/>
              <a:gd name="connsiteX4" fmla="*/ 0 w 1642940"/>
              <a:gd name="connsiteY4" fmla="*/ 6512197 h 6528794"/>
              <a:gd name="connsiteX5" fmla="*/ 9054 w 1642940"/>
              <a:gd name="connsiteY5" fmla="*/ 0 h 6528794"/>
              <a:gd name="connsiteX6" fmla="*/ 511110 w 1642940"/>
              <a:gd name="connsiteY6" fmla="*/ 130619 h 6528794"/>
              <a:gd name="connsiteX0" fmla="*/ 520976 w 1652806"/>
              <a:gd name="connsiteY0" fmla="*/ 140994 h 6539169"/>
              <a:gd name="connsiteX1" fmla="*/ 821531 w 1652806"/>
              <a:gd name="connsiteY1" fmla="*/ 1643086 h 6539169"/>
              <a:gd name="connsiteX2" fmla="*/ 597441 w 1652806"/>
              <a:gd name="connsiteY2" fmla="*/ 3054814 h 6539169"/>
              <a:gd name="connsiteX3" fmla="*/ 1652806 w 1652806"/>
              <a:gd name="connsiteY3" fmla="*/ 6521892 h 6539169"/>
              <a:gd name="connsiteX4" fmla="*/ 9866 w 1652806"/>
              <a:gd name="connsiteY4" fmla="*/ 6522572 h 6539169"/>
              <a:gd name="connsiteX5" fmla="*/ 391 w 1652806"/>
              <a:gd name="connsiteY5" fmla="*/ 0 h 6539169"/>
              <a:gd name="connsiteX6" fmla="*/ 520976 w 1652806"/>
              <a:gd name="connsiteY6" fmla="*/ 140994 h 653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806" h="6539169">
                <a:moveTo>
                  <a:pt x="520976" y="140994"/>
                </a:moveTo>
                <a:cubicBezTo>
                  <a:pt x="479101" y="735067"/>
                  <a:pt x="576197" y="1173514"/>
                  <a:pt x="821531" y="1643086"/>
                </a:cubicBezTo>
                <a:cubicBezTo>
                  <a:pt x="559138" y="2064506"/>
                  <a:pt x="573588" y="2832177"/>
                  <a:pt x="597441" y="3054814"/>
                </a:cubicBezTo>
                <a:cubicBezTo>
                  <a:pt x="637197" y="3380818"/>
                  <a:pt x="1525585" y="6259499"/>
                  <a:pt x="1652806" y="6521892"/>
                </a:cubicBezTo>
                <a:cubicBezTo>
                  <a:pt x="1250308" y="6556702"/>
                  <a:pt x="551336" y="6529262"/>
                  <a:pt x="9866" y="6522572"/>
                </a:cubicBezTo>
                <a:cubicBezTo>
                  <a:pt x="12884" y="4957058"/>
                  <a:pt x="-2627" y="1565514"/>
                  <a:pt x="391" y="0"/>
                </a:cubicBezTo>
                <a:cubicBezTo>
                  <a:pt x="371570" y="140375"/>
                  <a:pt x="242445" y="62871"/>
                  <a:pt x="520976" y="140994"/>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E1136109-558D-4ED2-A43D-953B09F56A59}"/>
              </a:ext>
            </a:extLst>
          </p:cNvPr>
          <p:cNvSpPr txBox="1"/>
          <p:nvPr/>
        </p:nvSpPr>
        <p:spPr>
          <a:xfrm>
            <a:off x="2748049" y="-20388"/>
            <a:ext cx="6692784" cy="923330"/>
          </a:xfrm>
          <a:prstGeom prst="rect">
            <a:avLst/>
          </a:prstGeom>
          <a:noFill/>
        </p:spPr>
        <p:txBody>
          <a:bodyPr wrap="square" rtlCol="0">
            <a:spAutoFit/>
          </a:bodyPr>
          <a:lstStyle/>
          <a:p>
            <a:r>
              <a:rPr lang="en-US" sz="5400" dirty="0">
                <a:solidFill>
                  <a:srgbClr val="32B0BE"/>
                </a:solidFill>
                <a:latin typeface="Century Gothic" panose="020B0502020202020204" pitchFamily="34" charset="0"/>
              </a:rPr>
              <a:t>Customer Segment</a:t>
            </a:r>
            <a:endParaRPr lang="en-IL" sz="5400" dirty="0">
              <a:solidFill>
                <a:srgbClr val="32B0BE"/>
              </a:solidFill>
              <a:latin typeface="Century Gothic" panose="020B0502020202020204" pitchFamily="34" charset="0"/>
            </a:endParaRPr>
          </a:p>
        </p:txBody>
      </p:sp>
      <p:cxnSp>
        <p:nvCxnSpPr>
          <p:cNvPr id="9" name="Straight Arrow Connector 8">
            <a:extLst>
              <a:ext uri="{FF2B5EF4-FFF2-40B4-BE49-F238E27FC236}">
                <a16:creationId xmlns:a16="http://schemas.microsoft.com/office/drawing/2014/main" id="{42F96C3C-99E1-471F-B100-7B53A10933C6}"/>
              </a:ext>
            </a:extLst>
          </p:cNvPr>
          <p:cNvCxnSpPr>
            <a:cxnSpLocks/>
          </p:cNvCxnSpPr>
          <p:nvPr/>
        </p:nvCxnSpPr>
        <p:spPr>
          <a:xfrm flipV="1">
            <a:off x="5787656" y="1355762"/>
            <a:ext cx="0" cy="4060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803DA47-1F92-409E-8EA7-DD6AD5832E5A}"/>
              </a:ext>
            </a:extLst>
          </p:cNvPr>
          <p:cNvCxnSpPr>
            <a:cxnSpLocks/>
          </p:cNvCxnSpPr>
          <p:nvPr/>
        </p:nvCxnSpPr>
        <p:spPr>
          <a:xfrm>
            <a:off x="5787656" y="5416614"/>
            <a:ext cx="47492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AD1DBA-D3A5-47D7-AD8F-70812E86B38E}"/>
              </a:ext>
            </a:extLst>
          </p:cNvPr>
          <p:cNvSpPr txBox="1"/>
          <p:nvPr/>
        </p:nvSpPr>
        <p:spPr>
          <a:xfrm>
            <a:off x="5787655" y="5410741"/>
            <a:ext cx="3991682" cy="523220"/>
          </a:xfrm>
          <a:prstGeom prst="rect">
            <a:avLst/>
          </a:prstGeom>
          <a:noFill/>
        </p:spPr>
        <p:txBody>
          <a:bodyPr wrap="square" rtlCol="0">
            <a:spAutoFit/>
          </a:bodyPr>
          <a:lstStyle/>
          <a:p>
            <a:r>
              <a:rPr lang="en-US" sz="2800" dirty="0">
                <a:solidFill>
                  <a:srgbClr val="32B0BE"/>
                </a:solidFill>
                <a:latin typeface="Century Gothic" panose="020B0502020202020204" pitchFamily="34" charset="0"/>
              </a:rPr>
              <a:t>Socioeconomic status</a:t>
            </a:r>
            <a:endParaRPr lang="en-IL" sz="2800" dirty="0">
              <a:solidFill>
                <a:srgbClr val="32B0BE"/>
              </a:solidFill>
              <a:latin typeface="Century Gothic" panose="020B0502020202020204" pitchFamily="34" charset="0"/>
            </a:endParaRPr>
          </a:p>
        </p:txBody>
      </p:sp>
      <p:sp>
        <p:nvSpPr>
          <p:cNvPr id="18" name="TextBox 17">
            <a:extLst>
              <a:ext uri="{FF2B5EF4-FFF2-40B4-BE49-F238E27FC236}">
                <a16:creationId xmlns:a16="http://schemas.microsoft.com/office/drawing/2014/main" id="{E528DC55-8B50-4F12-91BA-1E1320D522DC}"/>
              </a:ext>
            </a:extLst>
          </p:cNvPr>
          <p:cNvSpPr txBox="1"/>
          <p:nvPr/>
        </p:nvSpPr>
        <p:spPr>
          <a:xfrm>
            <a:off x="3545024" y="4893395"/>
            <a:ext cx="2242631" cy="461665"/>
          </a:xfrm>
          <a:prstGeom prst="rect">
            <a:avLst/>
          </a:prstGeom>
          <a:noFill/>
        </p:spPr>
        <p:txBody>
          <a:bodyPr wrap="square" rtlCol="0">
            <a:spAutoFit/>
          </a:bodyPr>
          <a:lstStyle/>
          <a:p>
            <a:pPr algn="ctr"/>
            <a:r>
              <a:rPr lang="en-US" sz="2400" dirty="0">
                <a:solidFill>
                  <a:srgbClr val="32B0BE"/>
                </a:solidFill>
                <a:latin typeface="Century Gothic" panose="020B0502020202020204" pitchFamily="34" charset="0"/>
              </a:rPr>
              <a:t>Introductions</a:t>
            </a:r>
            <a:endParaRPr lang="en-IL" sz="2400" dirty="0">
              <a:solidFill>
                <a:srgbClr val="32B0BE"/>
              </a:solidFill>
              <a:latin typeface="Century Gothic" panose="020B0502020202020204" pitchFamily="34" charset="0"/>
            </a:endParaRPr>
          </a:p>
        </p:txBody>
      </p:sp>
      <p:sp>
        <p:nvSpPr>
          <p:cNvPr id="94" name="TextBox 93">
            <a:extLst>
              <a:ext uri="{FF2B5EF4-FFF2-40B4-BE49-F238E27FC236}">
                <a16:creationId xmlns:a16="http://schemas.microsoft.com/office/drawing/2014/main" id="{BD82BB42-83C4-4CA9-BE1D-11625BC0E00A}"/>
              </a:ext>
            </a:extLst>
          </p:cNvPr>
          <p:cNvSpPr txBox="1"/>
          <p:nvPr/>
        </p:nvSpPr>
        <p:spPr>
          <a:xfrm>
            <a:off x="4294386" y="3497901"/>
            <a:ext cx="1523997" cy="461665"/>
          </a:xfrm>
          <a:prstGeom prst="rect">
            <a:avLst/>
          </a:prstGeom>
          <a:noFill/>
        </p:spPr>
        <p:txBody>
          <a:bodyPr wrap="square" rtlCol="0">
            <a:spAutoFit/>
          </a:bodyPr>
          <a:lstStyle/>
          <a:p>
            <a:pPr algn="ctr"/>
            <a:r>
              <a:rPr lang="en-US" sz="2400" dirty="0">
                <a:solidFill>
                  <a:srgbClr val="32B0BE"/>
                </a:solidFill>
                <a:latin typeface="Century Gothic" panose="020B0502020202020204" pitchFamily="34" charset="0"/>
              </a:rPr>
              <a:t>Growth</a:t>
            </a:r>
            <a:endParaRPr lang="en-IL" sz="2400" dirty="0">
              <a:solidFill>
                <a:srgbClr val="32B0BE"/>
              </a:solidFill>
              <a:latin typeface="Century Gothic" panose="020B0502020202020204" pitchFamily="34" charset="0"/>
            </a:endParaRPr>
          </a:p>
        </p:txBody>
      </p:sp>
      <p:sp>
        <p:nvSpPr>
          <p:cNvPr id="95" name="TextBox 94">
            <a:extLst>
              <a:ext uri="{FF2B5EF4-FFF2-40B4-BE49-F238E27FC236}">
                <a16:creationId xmlns:a16="http://schemas.microsoft.com/office/drawing/2014/main" id="{D770932E-1ED3-449C-A4DD-F617A2FF36BB}"/>
              </a:ext>
            </a:extLst>
          </p:cNvPr>
          <p:cNvSpPr txBox="1"/>
          <p:nvPr/>
        </p:nvSpPr>
        <p:spPr>
          <a:xfrm>
            <a:off x="4014553" y="2102407"/>
            <a:ext cx="1773102" cy="461665"/>
          </a:xfrm>
          <a:prstGeom prst="rect">
            <a:avLst/>
          </a:prstGeom>
          <a:noFill/>
        </p:spPr>
        <p:txBody>
          <a:bodyPr wrap="square" rtlCol="0">
            <a:spAutoFit/>
          </a:bodyPr>
          <a:lstStyle/>
          <a:p>
            <a:pPr algn="ctr"/>
            <a:r>
              <a:rPr lang="en-US" sz="2400" dirty="0">
                <a:solidFill>
                  <a:srgbClr val="32B0BE"/>
                </a:solidFill>
                <a:latin typeface="Century Gothic" panose="020B0502020202020204" pitchFamily="34" charset="0"/>
              </a:rPr>
              <a:t>Maternity</a:t>
            </a:r>
            <a:endParaRPr lang="en-IL" sz="2400" dirty="0">
              <a:solidFill>
                <a:srgbClr val="32B0BE"/>
              </a:solidFill>
              <a:latin typeface="Century Gothic" panose="020B0502020202020204" pitchFamily="34" charset="0"/>
            </a:endParaRPr>
          </a:p>
        </p:txBody>
      </p:sp>
      <p:sp>
        <p:nvSpPr>
          <p:cNvPr id="102" name="Isosceles Triangle 13">
            <a:extLst>
              <a:ext uri="{FF2B5EF4-FFF2-40B4-BE49-F238E27FC236}">
                <a16:creationId xmlns:a16="http://schemas.microsoft.com/office/drawing/2014/main" id="{417B34DC-0CD2-4266-9DB6-D8FC10907AA7}"/>
              </a:ext>
            </a:extLst>
          </p:cNvPr>
          <p:cNvSpPr/>
          <p:nvPr/>
        </p:nvSpPr>
        <p:spPr>
          <a:xfrm rot="10800000">
            <a:off x="9591063" y="4378526"/>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9" name="Isosceles Triangle 13">
            <a:extLst>
              <a:ext uri="{FF2B5EF4-FFF2-40B4-BE49-F238E27FC236}">
                <a16:creationId xmlns:a16="http://schemas.microsoft.com/office/drawing/2014/main" id="{BDF81499-1363-4E87-90DC-EB5FFAF0682B}"/>
              </a:ext>
            </a:extLst>
          </p:cNvPr>
          <p:cNvSpPr/>
          <p:nvPr/>
        </p:nvSpPr>
        <p:spPr>
          <a:xfrm rot="10800000">
            <a:off x="7916918" y="2983032"/>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0" name="Isosceles Triangle 13">
            <a:extLst>
              <a:ext uri="{FF2B5EF4-FFF2-40B4-BE49-F238E27FC236}">
                <a16:creationId xmlns:a16="http://schemas.microsoft.com/office/drawing/2014/main" id="{DC55F26E-7A46-4B1F-89DB-F94AD53E2BC2}"/>
              </a:ext>
            </a:extLst>
          </p:cNvPr>
          <p:cNvSpPr/>
          <p:nvPr/>
        </p:nvSpPr>
        <p:spPr>
          <a:xfrm rot="10800000">
            <a:off x="6292665" y="1673874"/>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cxnSp>
        <p:nvCxnSpPr>
          <p:cNvPr id="21" name="Straight Connector 20">
            <a:extLst>
              <a:ext uri="{FF2B5EF4-FFF2-40B4-BE49-F238E27FC236}">
                <a16:creationId xmlns:a16="http://schemas.microsoft.com/office/drawing/2014/main" id="{70F2CBB8-1895-439F-8C3A-6BBBB69A11E1}"/>
              </a:ext>
            </a:extLst>
          </p:cNvPr>
          <p:cNvCxnSpPr>
            <a:cxnSpLocks/>
          </p:cNvCxnSpPr>
          <p:nvPr/>
        </p:nvCxnSpPr>
        <p:spPr>
          <a:xfrm>
            <a:off x="6373619" y="2333239"/>
            <a:ext cx="3463146" cy="284667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F70E992-1880-460F-94E6-62F6BFF07C2D}"/>
              </a:ext>
            </a:extLst>
          </p:cNvPr>
          <p:cNvSpPr>
            <a:spLocks noGrp="1"/>
          </p:cNvSpPr>
          <p:nvPr>
            <p:ph type="sldNum" sz="quarter" idx="11"/>
          </p:nvPr>
        </p:nvSpPr>
        <p:spPr/>
        <p:txBody>
          <a:bodyPr/>
          <a:lstStyle/>
          <a:p>
            <a:fld id="{39DF4D34-B824-49AF-B006-0009B9F840AA}" type="slidenum">
              <a:rPr lang="he-IL" smtClean="0"/>
              <a:pPr/>
              <a:t>71</a:t>
            </a:fld>
            <a:endParaRPr lang="he-IL" dirty="0"/>
          </a:p>
        </p:txBody>
      </p:sp>
    </p:spTree>
    <p:extLst>
      <p:ext uri="{BB962C8B-B14F-4D97-AF65-F5344CB8AC3E}">
        <p14:creationId xmlns:p14="http://schemas.microsoft.com/office/powerpoint/2010/main" val="90227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p:nvPr/>
        </p:nvSpPr>
        <p:spPr>
          <a:xfrm>
            <a:off x="2731133" y="371933"/>
            <a:ext cx="7654800" cy="923600"/>
          </a:xfrm>
          <a:prstGeom prst="rect">
            <a:avLst/>
          </a:prstGeom>
          <a:noFill/>
          <a:ln>
            <a:noFill/>
          </a:ln>
        </p:spPr>
        <p:txBody>
          <a:bodyPr spcFirstLastPara="1" wrap="square" lIns="91433" tIns="45700" rIns="91433" bIns="45700" anchor="t" anchorCtr="0">
            <a:noAutofit/>
          </a:bodyPr>
          <a:lstStyle/>
          <a:p>
            <a:r>
              <a:rPr lang="pt-BR" sz="5467" dirty="0">
                <a:solidFill>
                  <a:srgbClr val="32B0BE"/>
                </a:solidFill>
                <a:latin typeface="Century Gothic"/>
                <a:ea typeface="Century Gothic"/>
                <a:cs typeface="Century Gothic"/>
                <a:sym typeface="Century Gothic"/>
              </a:rPr>
              <a:t>Solution Description</a:t>
            </a:r>
            <a:endParaRPr sz="5467" dirty="0">
              <a:solidFill>
                <a:srgbClr val="32B0BE"/>
              </a:solidFill>
              <a:latin typeface="Century Gothic"/>
              <a:ea typeface="Century Gothic"/>
              <a:cs typeface="Century Gothic"/>
              <a:sym typeface="Century Gothic"/>
            </a:endParaRPr>
          </a:p>
        </p:txBody>
      </p:sp>
      <p:sp>
        <p:nvSpPr>
          <p:cNvPr id="74" name="Google Shape;74;p15"/>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8</a:t>
            </a:fld>
            <a:endParaRPr/>
          </a:p>
        </p:txBody>
      </p:sp>
      <p:sp>
        <p:nvSpPr>
          <p:cNvPr id="75" name="Google Shape;75;p15"/>
          <p:cNvSpPr txBox="1"/>
          <p:nvPr/>
        </p:nvSpPr>
        <p:spPr>
          <a:xfrm>
            <a:off x="1277179" y="1808923"/>
            <a:ext cx="9546800" cy="3581068"/>
          </a:xfrm>
          <a:prstGeom prst="rect">
            <a:avLst/>
          </a:prstGeom>
          <a:noFill/>
          <a:ln>
            <a:noFill/>
          </a:ln>
        </p:spPr>
        <p:txBody>
          <a:bodyPr spcFirstLastPara="1" wrap="square" lIns="91433" tIns="45700" rIns="91433" bIns="45700" anchor="t" anchorCtr="0">
            <a:spAutoFit/>
          </a:bodyPr>
          <a:lstStyle/>
          <a:p>
            <a:pPr marL="457189" indent="-364058">
              <a:buClr>
                <a:schemeClr val="dk1"/>
              </a:buClr>
              <a:buSzPts val="1700"/>
              <a:buChar char="●"/>
            </a:pPr>
            <a:r>
              <a:rPr lang="pt-BR" sz="2267" dirty="0">
                <a:solidFill>
                  <a:schemeClr val="dk1"/>
                </a:solidFill>
              </a:rPr>
              <a:t>Solar KIT with material and panels purchased directly from the supplier</a:t>
            </a:r>
            <a:endParaRPr sz="2267" dirty="0">
              <a:solidFill>
                <a:schemeClr val="dk1"/>
              </a:solidFill>
            </a:endParaRPr>
          </a:p>
          <a:p>
            <a:pPr marL="457189"/>
            <a:endParaRPr sz="2267" dirty="0">
              <a:solidFill>
                <a:schemeClr val="dk1"/>
              </a:solidFill>
            </a:endParaRPr>
          </a:p>
          <a:p>
            <a:pPr marL="457189" indent="-364058">
              <a:buClr>
                <a:schemeClr val="dk1"/>
              </a:buClr>
              <a:buSzPts val="1700"/>
              <a:buChar char="●"/>
            </a:pPr>
            <a:r>
              <a:rPr lang="pt-BR" sz="2267" dirty="0">
                <a:solidFill>
                  <a:schemeClr val="dk1"/>
                </a:solidFill>
              </a:rPr>
              <a:t>Inclusion of batteries, charge controllers and own manufacturing of photovoltaic solar panels</a:t>
            </a:r>
            <a:endParaRPr sz="2267" dirty="0">
              <a:solidFill>
                <a:schemeClr val="dk1"/>
              </a:solidFill>
            </a:endParaRPr>
          </a:p>
          <a:p>
            <a:pPr marL="457189"/>
            <a:endParaRPr sz="2267" dirty="0">
              <a:solidFill>
                <a:schemeClr val="dk1"/>
              </a:solidFill>
            </a:endParaRPr>
          </a:p>
          <a:p>
            <a:pPr marL="457189" indent="-364058">
              <a:buClr>
                <a:schemeClr val="dk1"/>
              </a:buClr>
              <a:buSzPts val="1700"/>
              <a:buChar char="●"/>
            </a:pPr>
            <a:r>
              <a:rPr lang="pt-BR" sz="2267" dirty="0">
                <a:solidFill>
                  <a:schemeClr val="dk1"/>
                </a:solidFill>
              </a:rPr>
              <a:t>Material purchased at a lower acquisition cost from the best players in the photovoltaic solar market</a:t>
            </a:r>
            <a:endParaRPr sz="2267" dirty="0">
              <a:solidFill>
                <a:schemeClr val="dk1"/>
              </a:solidFill>
            </a:endParaRPr>
          </a:p>
          <a:p>
            <a:pPr marL="457189"/>
            <a:endParaRPr sz="2267" dirty="0">
              <a:solidFill>
                <a:schemeClr val="dk1"/>
              </a:solidFill>
            </a:endParaRPr>
          </a:p>
          <a:p>
            <a:pPr marL="457189" indent="-364058">
              <a:buClr>
                <a:schemeClr val="dk1"/>
              </a:buClr>
              <a:buSzPts val="1700"/>
              <a:buChar char="●"/>
            </a:pPr>
            <a:r>
              <a:rPr lang="pt-BR" sz="2267" dirty="0">
                <a:solidFill>
                  <a:schemeClr val="dk1"/>
                </a:solidFill>
              </a:rPr>
              <a:t>Incentive policies related to generation and user acquisition cost</a:t>
            </a:r>
            <a:endParaRPr sz="2267"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p:nvPr/>
        </p:nvSpPr>
        <p:spPr>
          <a:xfrm>
            <a:off x="2731133" y="371933"/>
            <a:ext cx="7654800" cy="923600"/>
          </a:xfrm>
          <a:prstGeom prst="rect">
            <a:avLst/>
          </a:prstGeom>
          <a:noFill/>
          <a:ln>
            <a:noFill/>
          </a:ln>
        </p:spPr>
        <p:txBody>
          <a:bodyPr spcFirstLastPara="1" wrap="square" lIns="91433" tIns="45700" rIns="91433" bIns="45700" anchor="t" anchorCtr="0">
            <a:noAutofit/>
          </a:bodyPr>
          <a:lstStyle/>
          <a:p>
            <a:r>
              <a:rPr lang="pt-BR" sz="5467">
                <a:solidFill>
                  <a:srgbClr val="32B0BE"/>
                </a:solidFill>
                <a:latin typeface="Century Gothic"/>
                <a:ea typeface="Century Gothic"/>
                <a:cs typeface="Century Gothic"/>
                <a:sym typeface="Century Gothic"/>
              </a:rPr>
              <a:t>Vetting the options</a:t>
            </a:r>
            <a:endParaRPr sz="5467">
              <a:solidFill>
                <a:srgbClr val="32B0BE"/>
              </a:solidFill>
              <a:latin typeface="Century Gothic"/>
              <a:ea typeface="Century Gothic"/>
              <a:cs typeface="Century Gothic"/>
              <a:sym typeface="Century Gothic"/>
            </a:endParaRPr>
          </a:p>
        </p:txBody>
      </p:sp>
      <p:sp>
        <p:nvSpPr>
          <p:cNvPr id="82" name="Google Shape;82;p16"/>
          <p:cNvSpPr txBox="1"/>
          <p:nvPr/>
        </p:nvSpPr>
        <p:spPr>
          <a:xfrm>
            <a:off x="987812" y="2364508"/>
            <a:ext cx="9546800" cy="1836681"/>
          </a:xfrm>
          <a:prstGeom prst="rect">
            <a:avLst/>
          </a:prstGeom>
          <a:noFill/>
          <a:ln>
            <a:noFill/>
          </a:ln>
        </p:spPr>
        <p:txBody>
          <a:bodyPr spcFirstLastPara="1" wrap="square" lIns="91433" tIns="45700" rIns="91433" bIns="45700" anchor="t" anchorCtr="0">
            <a:spAutoFit/>
          </a:bodyPr>
          <a:lstStyle/>
          <a:p>
            <a:pPr marL="457189" indent="-364058">
              <a:buClr>
                <a:schemeClr val="dk1"/>
              </a:buClr>
              <a:buSzPts val="1700"/>
              <a:buChar char="●"/>
            </a:pPr>
            <a:r>
              <a:rPr lang="pt-BR" sz="2267" dirty="0">
                <a:solidFill>
                  <a:schemeClr val="dk1"/>
                </a:solidFill>
              </a:rPr>
              <a:t>Thermal Solar Energy</a:t>
            </a:r>
            <a:endParaRPr sz="2267" dirty="0">
              <a:solidFill>
                <a:schemeClr val="dk1"/>
              </a:solidFill>
            </a:endParaRPr>
          </a:p>
          <a:p>
            <a:endParaRPr sz="2267" dirty="0">
              <a:solidFill>
                <a:schemeClr val="dk1"/>
              </a:solidFill>
            </a:endParaRPr>
          </a:p>
          <a:p>
            <a:pPr marL="457189"/>
            <a:r>
              <a:rPr lang="pt-BR" sz="2267" dirty="0">
                <a:solidFill>
                  <a:schemeClr val="dk1"/>
                </a:solidFill>
              </a:rPr>
              <a:t>X</a:t>
            </a:r>
            <a:endParaRPr sz="2267" dirty="0">
              <a:solidFill>
                <a:schemeClr val="dk1"/>
              </a:solidFill>
            </a:endParaRPr>
          </a:p>
          <a:p>
            <a:pPr marL="457189"/>
            <a:endParaRPr sz="2267" dirty="0">
              <a:solidFill>
                <a:schemeClr val="dk1"/>
              </a:solidFill>
            </a:endParaRPr>
          </a:p>
          <a:p>
            <a:pPr marL="457189" indent="-364058">
              <a:buClr>
                <a:schemeClr val="dk1"/>
              </a:buClr>
              <a:buSzPts val="1700"/>
              <a:buChar char="●"/>
            </a:pPr>
            <a:r>
              <a:rPr lang="pt-BR" sz="2267" dirty="0">
                <a:solidFill>
                  <a:schemeClr val="dk1"/>
                </a:solidFill>
              </a:rPr>
              <a:t>Photovoltaic Solar Energy</a:t>
            </a:r>
            <a:endParaRPr sz="2267" dirty="0">
              <a:solidFill>
                <a:schemeClr val="dk1"/>
              </a:solidFill>
            </a:endParaRPr>
          </a:p>
        </p:txBody>
      </p:sp>
      <p:sp>
        <p:nvSpPr>
          <p:cNvPr id="83" name="Google Shape;83;p16"/>
          <p:cNvSpPr txBox="1">
            <a:spLocks noGrp="1"/>
          </p:cNvSpPr>
          <p:nvPr>
            <p:ph type="sldNum" idx="12"/>
          </p:nvPr>
        </p:nvSpPr>
        <p:spPr>
          <a:xfrm>
            <a:off x="11683383" y="95477"/>
            <a:ext cx="579200" cy="499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pt-BR"/>
              <a:pPr/>
              <a:t>9</a:t>
            </a:fld>
            <a:endParaRPr/>
          </a:p>
        </p:txBody>
      </p:sp>
      <p:pic>
        <p:nvPicPr>
          <p:cNvPr id="84" name="Google Shape;84;p16"/>
          <p:cNvPicPr preferRelativeResize="0"/>
          <p:nvPr/>
        </p:nvPicPr>
        <p:blipFill>
          <a:blip r:embed="rId3">
            <a:alphaModFix/>
          </a:blip>
          <a:stretch>
            <a:fillRect/>
          </a:stretch>
        </p:blipFill>
        <p:spPr>
          <a:xfrm>
            <a:off x="7644698" y="1413534"/>
            <a:ext cx="3349247" cy="2133465"/>
          </a:xfrm>
          <a:prstGeom prst="rect">
            <a:avLst/>
          </a:prstGeom>
          <a:noFill/>
          <a:ln>
            <a:noFill/>
          </a:ln>
        </p:spPr>
      </p:pic>
      <p:pic>
        <p:nvPicPr>
          <p:cNvPr id="85" name="Google Shape;85;p16"/>
          <p:cNvPicPr preferRelativeResize="0"/>
          <p:nvPr/>
        </p:nvPicPr>
        <p:blipFill>
          <a:blip r:embed="rId4">
            <a:alphaModFix/>
          </a:blip>
          <a:stretch>
            <a:fillRect/>
          </a:stretch>
        </p:blipFill>
        <p:spPr>
          <a:xfrm>
            <a:off x="6191034" y="3912838"/>
            <a:ext cx="3756124" cy="1965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Cover and End Slide Master">
  <a:themeElements>
    <a:clrScheme name="allppt-travel-earth">
      <a:dk1>
        <a:sysClr val="windowText" lastClr="000000"/>
      </a:dk1>
      <a:lt1>
        <a:sysClr val="window" lastClr="FFFFFF"/>
      </a:lt1>
      <a:dk2>
        <a:srgbClr val="44546A"/>
      </a:dk2>
      <a:lt2>
        <a:srgbClr val="E7E6E6"/>
      </a:lt2>
      <a:accent1>
        <a:srgbClr val="64CED8"/>
      </a:accent1>
      <a:accent2>
        <a:srgbClr val="32B0BE"/>
      </a:accent2>
      <a:accent3>
        <a:srgbClr val="64CED8"/>
      </a:accent3>
      <a:accent4>
        <a:srgbClr val="32B0BE"/>
      </a:accent4>
      <a:accent5>
        <a:srgbClr val="64CED8"/>
      </a:accent5>
      <a:accent6>
        <a:srgbClr val="32B0BE"/>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travel-earth">
      <a:dk1>
        <a:sysClr val="windowText" lastClr="000000"/>
      </a:dk1>
      <a:lt1>
        <a:sysClr val="window" lastClr="FFFFFF"/>
      </a:lt1>
      <a:dk2>
        <a:srgbClr val="44546A"/>
      </a:dk2>
      <a:lt2>
        <a:srgbClr val="E7E6E6"/>
      </a:lt2>
      <a:accent1>
        <a:srgbClr val="64CED8"/>
      </a:accent1>
      <a:accent2>
        <a:srgbClr val="32B0BE"/>
      </a:accent2>
      <a:accent3>
        <a:srgbClr val="64CED8"/>
      </a:accent3>
      <a:accent4>
        <a:srgbClr val="32B0BE"/>
      </a:accent4>
      <a:accent5>
        <a:srgbClr val="64CED8"/>
      </a:accent5>
      <a:accent6>
        <a:srgbClr val="32B0BE"/>
      </a:accent6>
      <a:hlink>
        <a:srgbClr val="FFFFFF"/>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travel-earth">
      <a:dk1>
        <a:sysClr val="windowText" lastClr="000000"/>
      </a:dk1>
      <a:lt1>
        <a:sysClr val="window" lastClr="FFFFFF"/>
      </a:lt1>
      <a:dk2>
        <a:srgbClr val="44546A"/>
      </a:dk2>
      <a:lt2>
        <a:srgbClr val="E7E6E6"/>
      </a:lt2>
      <a:accent1>
        <a:srgbClr val="64CED8"/>
      </a:accent1>
      <a:accent2>
        <a:srgbClr val="32B0BE"/>
      </a:accent2>
      <a:accent3>
        <a:srgbClr val="64CED8"/>
      </a:accent3>
      <a:accent4>
        <a:srgbClr val="32B0BE"/>
      </a:accent4>
      <a:accent5>
        <a:srgbClr val="64CED8"/>
      </a:accent5>
      <a:accent6>
        <a:srgbClr val="32B0BE"/>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3359</Words>
  <Application>Microsoft Office PowerPoint</Application>
  <PresentationFormat>Widescreen</PresentationFormat>
  <Paragraphs>515</Paragraphs>
  <Slides>71</Slides>
  <Notes>28</Notes>
  <HiddenSlides>28</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71</vt:i4>
      </vt:variant>
    </vt:vector>
  </HeadingPairs>
  <TitlesOfParts>
    <vt:vector size="84" baseType="lpstr">
      <vt:lpstr>Malgun Gothic</vt:lpstr>
      <vt:lpstr>Malgun Gothic</vt:lpstr>
      <vt:lpstr>Arial</vt:lpstr>
      <vt:lpstr>Arial Black</vt:lpstr>
      <vt:lpstr>Calibri</vt:lpstr>
      <vt:lpstr>Centry gothic</vt:lpstr>
      <vt:lpstr>Century Gothic</vt:lpstr>
      <vt:lpstr>Lato</vt:lpstr>
      <vt:lpstr>Roboto</vt:lpstr>
      <vt:lpstr>Times New Roman</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Images &amp;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הילה רובין</dc:creator>
  <cp:lastModifiedBy>Shahar</cp:lastModifiedBy>
  <cp:revision>49</cp:revision>
  <dcterms:created xsi:type="dcterms:W3CDTF">2020-01-04T16:01:49Z</dcterms:created>
  <dcterms:modified xsi:type="dcterms:W3CDTF">2023-06-05T12:31:40Z</dcterms:modified>
</cp:coreProperties>
</file>